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1"/>
  </p:notesMasterIdLst>
  <p:handoutMasterIdLst>
    <p:handoutMasterId r:id="rId62"/>
  </p:handoutMasterIdLst>
  <p:sldIdLst>
    <p:sldId id="467" r:id="rId2"/>
    <p:sldId id="642" r:id="rId3"/>
    <p:sldId id="643" r:id="rId4"/>
    <p:sldId id="646" r:id="rId5"/>
    <p:sldId id="647" r:id="rId6"/>
    <p:sldId id="649" r:id="rId7"/>
    <p:sldId id="650" r:id="rId8"/>
    <p:sldId id="652" r:id="rId9"/>
    <p:sldId id="654" r:id="rId10"/>
    <p:sldId id="656" r:id="rId11"/>
    <p:sldId id="659" r:id="rId12"/>
    <p:sldId id="663" r:id="rId13"/>
    <p:sldId id="665" r:id="rId14"/>
    <p:sldId id="666" r:id="rId15"/>
    <p:sldId id="668" r:id="rId16"/>
    <p:sldId id="669" r:id="rId17"/>
    <p:sldId id="671" r:id="rId18"/>
    <p:sldId id="672" r:id="rId19"/>
    <p:sldId id="673" r:id="rId20"/>
    <p:sldId id="720" r:id="rId21"/>
    <p:sldId id="719" r:id="rId22"/>
    <p:sldId id="722" r:id="rId23"/>
    <p:sldId id="723" r:id="rId24"/>
    <p:sldId id="677" r:id="rId25"/>
    <p:sldId id="678" r:id="rId26"/>
    <p:sldId id="680" r:id="rId27"/>
    <p:sldId id="682" r:id="rId28"/>
    <p:sldId id="684" r:id="rId29"/>
    <p:sldId id="685" r:id="rId30"/>
    <p:sldId id="686" r:id="rId31"/>
    <p:sldId id="687" r:id="rId32"/>
    <p:sldId id="688" r:id="rId33"/>
    <p:sldId id="690" r:id="rId34"/>
    <p:sldId id="716" r:id="rId35"/>
    <p:sldId id="718" r:id="rId36"/>
    <p:sldId id="691" r:id="rId37"/>
    <p:sldId id="692" r:id="rId38"/>
    <p:sldId id="693" r:id="rId39"/>
    <p:sldId id="694" r:id="rId40"/>
    <p:sldId id="695" r:id="rId41"/>
    <p:sldId id="724" r:id="rId42"/>
    <p:sldId id="696" r:id="rId43"/>
    <p:sldId id="697" r:id="rId44"/>
    <p:sldId id="698" r:id="rId45"/>
    <p:sldId id="699" r:id="rId46"/>
    <p:sldId id="700" r:id="rId47"/>
    <p:sldId id="702" r:id="rId48"/>
    <p:sldId id="703" r:id="rId49"/>
    <p:sldId id="704" r:id="rId50"/>
    <p:sldId id="705" r:id="rId51"/>
    <p:sldId id="706" r:id="rId52"/>
    <p:sldId id="707" r:id="rId53"/>
    <p:sldId id="708" r:id="rId54"/>
    <p:sldId id="709" r:id="rId55"/>
    <p:sldId id="710" r:id="rId56"/>
    <p:sldId id="711" r:id="rId57"/>
    <p:sldId id="725" r:id="rId58"/>
    <p:sldId id="712" r:id="rId59"/>
    <p:sldId id="714" r:id="rId60"/>
  </p:sldIdLst>
  <p:sldSz cx="9144000" cy="6858000" type="screen4x3"/>
  <p:notesSz cx="6858000" cy="9080500"/>
  <p:defaultTextStyle>
    <a:defPPr>
      <a:defRPr lang="en-US"/>
    </a:defPPr>
    <a:lvl1pPr algn="r" rtl="0" fontAlgn="base">
      <a:spcBef>
        <a:spcPct val="0"/>
      </a:spcBef>
      <a:spcAft>
        <a:spcPct val="0"/>
      </a:spcAft>
      <a:defRPr sz="1400" kern="1200">
        <a:solidFill>
          <a:schemeClr val="tx1"/>
        </a:solidFill>
        <a:latin typeface="Arial" charset="0"/>
        <a:ea typeface="+mn-ea"/>
        <a:cs typeface="+mn-cs"/>
      </a:defRPr>
    </a:lvl1pPr>
    <a:lvl2pPr marL="457200" algn="r" rtl="0" fontAlgn="base">
      <a:spcBef>
        <a:spcPct val="0"/>
      </a:spcBef>
      <a:spcAft>
        <a:spcPct val="0"/>
      </a:spcAft>
      <a:defRPr sz="1400" kern="1200">
        <a:solidFill>
          <a:schemeClr val="tx1"/>
        </a:solidFill>
        <a:latin typeface="Arial" charset="0"/>
        <a:ea typeface="+mn-ea"/>
        <a:cs typeface="+mn-cs"/>
      </a:defRPr>
    </a:lvl2pPr>
    <a:lvl3pPr marL="914400" algn="r" rtl="0" fontAlgn="base">
      <a:spcBef>
        <a:spcPct val="0"/>
      </a:spcBef>
      <a:spcAft>
        <a:spcPct val="0"/>
      </a:spcAft>
      <a:defRPr sz="1400" kern="1200">
        <a:solidFill>
          <a:schemeClr val="tx1"/>
        </a:solidFill>
        <a:latin typeface="Arial" charset="0"/>
        <a:ea typeface="+mn-ea"/>
        <a:cs typeface="+mn-cs"/>
      </a:defRPr>
    </a:lvl3pPr>
    <a:lvl4pPr marL="1371600" algn="r" rtl="0" fontAlgn="base">
      <a:spcBef>
        <a:spcPct val="0"/>
      </a:spcBef>
      <a:spcAft>
        <a:spcPct val="0"/>
      </a:spcAft>
      <a:defRPr sz="1400" kern="1200">
        <a:solidFill>
          <a:schemeClr val="tx1"/>
        </a:solidFill>
        <a:latin typeface="Arial" charset="0"/>
        <a:ea typeface="+mn-ea"/>
        <a:cs typeface="+mn-cs"/>
      </a:defRPr>
    </a:lvl4pPr>
    <a:lvl5pPr marL="1828800" algn="r" rtl="0" fontAlgn="base">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6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1A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21713" autoAdjust="0"/>
    <p:restoredTop sz="98757" autoAdjust="0"/>
  </p:normalViewPr>
  <p:slideViewPr>
    <p:cSldViewPr>
      <p:cViewPr varScale="1">
        <p:scale>
          <a:sx n="74" d="100"/>
          <a:sy n="74" d="100"/>
        </p:scale>
        <p:origin x="624" y="72"/>
      </p:cViewPr>
      <p:guideLst>
        <p:guide orient="horz" pos="2160"/>
        <p:guide pos="2880"/>
      </p:guideLst>
    </p:cSldViewPr>
  </p:slideViewPr>
  <p:notesTextViewPr>
    <p:cViewPr>
      <p:scale>
        <a:sx n="100" d="100"/>
        <a:sy n="100" d="100"/>
      </p:scale>
      <p:origin x="0" y="0"/>
    </p:cViewPr>
  </p:notesTextViewPr>
  <p:sorterViewPr>
    <p:cViewPr>
      <p:scale>
        <a:sx n="75" d="100"/>
        <a:sy n="75" d="100"/>
      </p:scale>
      <p:origin x="0" y="0"/>
    </p:cViewPr>
  </p:sorterViewPr>
  <p:notesViewPr>
    <p:cSldViewPr>
      <p:cViewPr varScale="1">
        <p:scale>
          <a:sx n="54" d="100"/>
          <a:sy n="54" d="100"/>
        </p:scale>
        <p:origin x="-1194" y="-90"/>
      </p:cViewPr>
      <p:guideLst>
        <p:guide orient="horz" pos="286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rts/_rels/chart1.xml.rels><?xml version="1.0" encoding="UTF-8" standalone="yes"?>
<Relationships xmlns="http://schemas.openxmlformats.org/package/2006/relationships"><Relationship Id="rId1" Type="http://schemas.openxmlformats.org/officeDocument/2006/relationships/oleObject" Target="file:///D:\Documents%20&amp;%20Settings\mvarg024\Escritorio\Icarito%20Tte\2011.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Documents%20&amp;%20Settings\mvarg024\Escritorio\Icarito%20Tte\2011.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b="1" i="0" u="none" strike="noStrike" baseline="0">
                <a:solidFill>
                  <a:srgbClr val="000000"/>
                </a:solidFill>
                <a:latin typeface="Arial"/>
                <a:ea typeface="Arial"/>
                <a:cs typeface="Arial"/>
              </a:defRPr>
            </a:pPr>
            <a:r>
              <a:rPr lang="es-CL"/>
              <a:t>Velocidades de Extracción
Sector Suapi</a:t>
            </a:r>
          </a:p>
        </c:rich>
      </c:tx>
      <c:layout>
        <c:manualLayout>
          <c:xMode val="edge"/>
          <c:yMode val="edge"/>
          <c:x val="0.35945945945946006"/>
          <c:y val="2.9239766081871434E-2"/>
        </c:manualLayout>
      </c:layout>
      <c:overlay val="0"/>
      <c:spPr>
        <a:noFill/>
        <a:ln w="25400">
          <a:noFill/>
        </a:ln>
      </c:spPr>
    </c:title>
    <c:autoTitleDeleted val="0"/>
    <c:plotArea>
      <c:layout>
        <c:manualLayout>
          <c:layoutTarget val="inner"/>
          <c:xMode val="edge"/>
          <c:yMode val="edge"/>
          <c:x val="0.11835636561078253"/>
          <c:y val="0.16959096611340743"/>
          <c:w val="0.81677877284944433"/>
          <c:h val="0.70760368619731961"/>
        </c:manualLayout>
      </c:layout>
      <c:lineChart>
        <c:grouping val="standard"/>
        <c:varyColors val="0"/>
        <c:ser>
          <c:idx val="3"/>
          <c:order val="0"/>
          <c:tx>
            <c:strRef>
              <c:f>'Tabla 2.4 (Velocidades)'!$C$8</c:f>
              <c:strCache>
                <c:ptCount val="1"/>
                <c:pt idx="0">
                  <c:v>Efectiva</c:v>
                </c:pt>
              </c:strCache>
            </c:strRef>
          </c:tx>
          <c:spPr>
            <a:ln w="38100">
              <a:solidFill>
                <a:srgbClr val="00FF00"/>
              </a:solidFill>
              <a:prstDash val="solid"/>
            </a:ln>
          </c:spPr>
          <c:marker>
            <c:symbol val="triangle"/>
            <c:size val="3"/>
            <c:spPr>
              <a:solidFill>
                <a:srgbClr val="00B050"/>
              </a:solidFill>
              <a:ln>
                <a:solidFill>
                  <a:srgbClr val="00FF00"/>
                </a:solidFill>
                <a:prstDash val="solid"/>
              </a:ln>
            </c:spPr>
          </c:marker>
          <c:cat>
            <c:numRef>
              <c:f>'Tabla 2.4 (Velocidades)'!$T$17:$AL$17</c:f>
              <c:numCache>
                <c:formatCode>mmm/yy</c:formatCode>
                <c:ptCount val="19"/>
                <c:pt idx="0">
                  <c:v>40330</c:v>
                </c:pt>
                <c:pt idx="1">
                  <c:v>40360</c:v>
                </c:pt>
                <c:pt idx="2">
                  <c:v>40391</c:v>
                </c:pt>
                <c:pt idx="3">
                  <c:v>40422</c:v>
                </c:pt>
                <c:pt idx="4">
                  <c:v>40452</c:v>
                </c:pt>
                <c:pt idx="5">
                  <c:v>40483</c:v>
                </c:pt>
                <c:pt idx="6">
                  <c:v>40513</c:v>
                </c:pt>
                <c:pt idx="7">
                  <c:v>40544</c:v>
                </c:pt>
                <c:pt idx="8">
                  <c:v>40575</c:v>
                </c:pt>
                <c:pt idx="9">
                  <c:v>40603</c:v>
                </c:pt>
                <c:pt idx="10">
                  <c:v>40634</c:v>
                </c:pt>
                <c:pt idx="11">
                  <c:v>40664</c:v>
                </c:pt>
                <c:pt idx="12">
                  <c:v>40695</c:v>
                </c:pt>
                <c:pt idx="13">
                  <c:v>40725</c:v>
                </c:pt>
                <c:pt idx="14">
                  <c:v>40756</c:v>
                </c:pt>
                <c:pt idx="15">
                  <c:v>40787</c:v>
                </c:pt>
                <c:pt idx="16">
                  <c:v>40817</c:v>
                </c:pt>
                <c:pt idx="17">
                  <c:v>40848</c:v>
                </c:pt>
                <c:pt idx="18">
                  <c:v>40878</c:v>
                </c:pt>
              </c:numCache>
            </c:numRef>
          </c:cat>
          <c:val>
            <c:numRef>
              <c:f>'Tabla 2.4 (Velocidades)'!$T$20:$AL$20</c:f>
              <c:numCache>
                <c:formatCode>General</c:formatCode>
                <c:ptCount val="19"/>
                <c:pt idx="0">
                  <c:v>0.52</c:v>
                </c:pt>
                <c:pt idx="1">
                  <c:v>0.38000000000000039</c:v>
                </c:pt>
                <c:pt idx="2">
                  <c:v>0.29000000000000031</c:v>
                </c:pt>
                <c:pt idx="3">
                  <c:v>0.55000000000000004</c:v>
                </c:pt>
                <c:pt idx="4">
                  <c:v>0.56999999999999995</c:v>
                </c:pt>
                <c:pt idx="5">
                  <c:v>0.56999999999999995</c:v>
                </c:pt>
                <c:pt idx="6">
                  <c:v>0.52</c:v>
                </c:pt>
                <c:pt idx="7" formatCode="#,##0.00">
                  <c:v>0.45151296104659788</c:v>
                </c:pt>
                <c:pt idx="8" formatCode="#,##0.00">
                  <c:v>0.47294518100625182</c:v>
                </c:pt>
                <c:pt idx="9" formatCode="#,##0.00">
                  <c:v>0.42833275208690652</c:v>
                </c:pt>
                <c:pt idx="10" formatCode="#,##0.00">
                  <c:v>0.36714834054859574</c:v>
                </c:pt>
                <c:pt idx="11" formatCode="#,##0.00">
                  <c:v>0.37916141712442714</c:v>
                </c:pt>
                <c:pt idx="12" formatCode="#,##0.00">
                  <c:v>0.37176643381952335</c:v>
                </c:pt>
                <c:pt idx="13" formatCode="#,##0.00">
                  <c:v>0.3643714505146195</c:v>
                </c:pt>
                <c:pt idx="14" formatCode="#,##0.00">
                  <c:v>0.46066153788040948</c:v>
                </c:pt>
                <c:pt idx="15" formatCode="#,##0.00">
                  <c:v>0.47831067100206998</c:v>
                </c:pt>
                <c:pt idx="16" formatCode="#,##0.00">
                  <c:v>0.55540195577897344</c:v>
                </c:pt>
                <c:pt idx="17" formatCode="#,##0.00">
                  <c:v>0.53425347469526452</c:v>
                </c:pt>
                <c:pt idx="18" formatCode="#,##0.00">
                  <c:v>0.58768680212816093</c:v>
                </c:pt>
              </c:numCache>
            </c:numRef>
          </c:val>
          <c:smooth val="0"/>
        </c:ser>
        <c:ser>
          <c:idx val="1"/>
          <c:order val="1"/>
          <c:tx>
            <c:strRef>
              <c:f>'Tabla 2.4 (Velocidades)'!$C$7</c:f>
              <c:strCache>
                <c:ptCount val="1"/>
                <c:pt idx="0">
                  <c:v>Operativa</c:v>
                </c:pt>
              </c:strCache>
            </c:strRef>
          </c:tx>
          <c:spPr>
            <a:ln w="38100">
              <a:solidFill>
                <a:srgbClr val="0000FF"/>
              </a:solidFill>
              <a:prstDash val="solid"/>
            </a:ln>
          </c:spPr>
          <c:marker>
            <c:symbol val="square"/>
            <c:size val="2"/>
            <c:spPr>
              <a:solidFill>
                <a:srgbClr val="0070C0"/>
              </a:solidFill>
              <a:ln>
                <a:solidFill>
                  <a:srgbClr val="0000FF"/>
                </a:solidFill>
                <a:prstDash val="solid"/>
              </a:ln>
            </c:spPr>
          </c:marker>
          <c:cat>
            <c:numRef>
              <c:f>'Tabla 2.4 (Velocidades)'!$T$17:$AL$17</c:f>
              <c:numCache>
                <c:formatCode>mmm/yy</c:formatCode>
                <c:ptCount val="19"/>
                <c:pt idx="0">
                  <c:v>40330</c:v>
                </c:pt>
                <c:pt idx="1">
                  <c:v>40360</c:v>
                </c:pt>
                <c:pt idx="2">
                  <c:v>40391</c:v>
                </c:pt>
                <c:pt idx="3">
                  <c:v>40422</c:v>
                </c:pt>
                <c:pt idx="4">
                  <c:v>40452</c:v>
                </c:pt>
                <c:pt idx="5">
                  <c:v>40483</c:v>
                </c:pt>
                <c:pt idx="6">
                  <c:v>40513</c:v>
                </c:pt>
                <c:pt idx="7">
                  <c:v>40544</c:v>
                </c:pt>
                <c:pt idx="8">
                  <c:v>40575</c:v>
                </c:pt>
                <c:pt idx="9">
                  <c:v>40603</c:v>
                </c:pt>
                <c:pt idx="10">
                  <c:v>40634</c:v>
                </c:pt>
                <c:pt idx="11">
                  <c:v>40664</c:v>
                </c:pt>
                <c:pt idx="12">
                  <c:v>40695</c:v>
                </c:pt>
                <c:pt idx="13">
                  <c:v>40725</c:v>
                </c:pt>
                <c:pt idx="14">
                  <c:v>40756</c:v>
                </c:pt>
                <c:pt idx="15">
                  <c:v>40787</c:v>
                </c:pt>
                <c:pt idx="16">
                  <c:v>40817</c:v>
                </c:pt>
                <c:pt idx="17">
                  <c:v>40848</c:v>
                </c:pt>
                <c:pt idx="18">
                  <c:v>40878</c:v>
                </c:pt>
              </c:numCache>
            </c:numRef>
          </c:cat>
          <c:val>
            <c:numRef>
              <c:f>'Tabla 2.4 (Velocidades)'!$T$19:$AL$19</c:f>
              <c:numCache>
                <c:formatCode>General</c:formatCode>
                <c:ptCount val="19"/>
                <c:pt idx="0">
                  <c:v>0.19000000000000014</c:v>
                </c:pt>
                <c:pt idx="1">
                  <c:v>0.15000000000000016</c:v>
                </c:pt>
                <c:pt idx="2">
                  <c:v>0.15000000000000016</c:v>
                </c:pt>
                <c:pt idx="3">
                  <c:v>0.42000000000000032</c:v>
                </c:pt>
                <c:pt idx="4">
                  <c:v>0.53</c:v>
                </c:pt>
                <c:pt idx="5">
                  <c:v>0.42000000000000032</c:v>
                </c:pt>
                <c:pt idx="6">
                  <c:v>0.4</c:v>
                </c:pt>
                <c:pt idx="7" formatCode="#,##0.00">
                  <c:v>0.41489990902065305</c:v>
                </c:pt>
                <c:pt idx="8" formatCode="#,##0.00">
                  <c:v>0.43157862822938436</c:v>
                </c:pt>
                <c:pt idx="9" formatCode="#,##0.00">
                  <c:v>0.41505534861877053</c:v>
                </c:pt>
                <c:pt idx="10" formatCode="#,##0.00">
                  <c:v>0.34176269722350527</c:v>
                </c:pt>
                <c:pt idx="11" formatCode="#,##0.00">
                  <c:v>0.3638407915448626</c:v>
                </c:pt>
                <c:pt idx="12" formatCode="#,##0.00">
                  <c:v>0.34479878352256571</c:v>
                </c:pt>
                <c:pt idx="13" formatCode="#,##0.00">
                  <c:v>0.32575677550026927</c:v>
                </c:pt>
                <c:pt idx="14" formatCode="#,##0.00">
                  <c:v>0.383023762712078</c:v>
                </c:pt>
                <c:pt idx="15" formatCode="#,##0.00">
                  <c:v>0.34435910785472501</c:v>
                </c:pt>
                <c:pt idx="16" formatCode="#,##0.00">
                  <c:v>0.35318944892036741</c:v>
                </c:pt>
                <c:pt idx="17" formatCode="#,##0.00">
                  <c:v>0.33629335963518975</c:v>
                </c:pt>
                <c:pt idx="18" formatCode="#,##0.00">
                  <c:v>0.3506221566300759</c:v>
                </c:pt>
              </c:numCache>
            </c:numRef>
          </c:val>
          <c:smooth val="0"/>
        </c:ser>
        <c:ser>
          <c:idx val="0"/>
          <c:order val="2"/>
          <c:tx>
            <c:strRef>
              <c:f>'Tabla 2.4 (Velocidades)'!$C$6</c:f>
              <c:strCache>
                <c:ptCount val="1"/>
                <c:pt idx="0">
                  <c:v>Real</c:v>
                </c:pt>
              </c:strCache>
            </c:strRef>
          </c:tx>
          <c:spPr>
            <a:ln w="38100">
              <a:solidFill>
                <a:srgbClr val="FF0000"/>
              </a:solidFill>
              <a:prstDash val="solid"/>
            </a:ln>
          </c:spPr>
          <c:marker>
            <c:symbol val="diamond"/>
            <c:size val="3"/>
            <c:spPr>
              <a:solidFill>
                <a:srgbClr val="FF9900"/>
              </a:solidFill>
              <a:ln>
                <a:solidFill>
                  <a:srgbClr val="FF0000"/>
                </a:solidFill>
                <a:prstDash val="solid"/>
              </a:ln>
            </c:spPr>
          </c:marker>
          <c:cat>
            <c:numRef>
              <c:f>'Tabla 2.4 (Velocidades)'!$T$17:$AL$17</c:f>
              <c:numCache>
                <c:formatCode>mmm/yy</c:formatCode>
                <c:ptCount val="19"/>
                <c:pt idx="0">
                  <c:v>40330</c:v>
                </c:pt>
                <c:pt idx="1">
                  <c:v>40360</c:v>
                </c:pt>
                <c:pt idx="2">
                  <c:v>40391</c:v>
                </c:pt>
                <c:pt idx="3">
                  <c:v>40422</c:v>
                </c:pt>
                <c:pt idx="4">
                  <c:v>40452</c:v>
                </c:pt>
                <c:pt idx="5">
                  <c:v>40483</c:v>
                </c:pt>
                <c:pt idx="6">
                  <c:v>40513</c:v>
                </c:pt>
                <c:pt idx="7">
                  <c:v>40544</c:v>
                </c:pt>
                <c:pt idx="8">
                  <c:v>40575</c:v>
                </c:pt>
                <c:pt idx="9">
                  <c:v>40603</c:v>
                </c:pt>
                <c:pt idx="10">
                  <c:v>40634</c:v>
                </c:pt>
                <c:pt idx="11">
                  <c:v>40664</c:v>
                </c:pt>
                <c:pt idx="12">
                  <c:v>40695</c:v>
                </c:pt>
                <c:pt idx="13">
                  <c:v>40725</c:v>
                </c:pt>
                <c:pt idx="14">
                  <c:v>40756</c:v>
                </c:pt>
                <c:pt idx="15">
                  <c:v>40787</c:v>
                </c:pt>
                <c:pt idx="16">
                  <c:v>40817</c:v>
                </c:pt>
                <c:pt idx="17">
                  <c:v>40848</c:v>
                </c:pt>
                <c:pt idx="18">
                  <c:v>40878</c:v>
                </c:pt>
              </c:numCache>
            </c:numRef>
          </c:cat>
          <c:val>
            <c:numRef>
              <c:f>'Tabla 2.4 (Velocidades)'!$T$18:$AL$18</c:f>
              <c:numCache>
                <c:formatCode>General</c:formatCode>
                <c:ptCount val="19"/>
                <c:pt idx="0">
                  <c:v>0.12000000000000002</c:v>
                </c:pt>
                <c:pt idx="1">
                  <c:v>0.13</c:v>
                </c:pt>
                <c:pt idx="2">
                  <c:v>0.13</c:v>
                </c:pt>
                <c:pt idx="3">
                  <c:v>0.33000000000000046</c:v>
                </c:pt>
                <c:pt idx="4">
                  <c:v>0.30000000000000032</c:v>
                </c:pt>
                <c:pt idx="5">
                  <c:v>0.30000000000000032</c:v>
                </c:pt>
                <c:pt idx="6">
                  <c:v>0.33000000000000046</c:v>
                </c:pt>
                <c:pt idx="7" formatCode="#,##0.00">
                  <c:v>0.31057318491423963</c:v>
                </c:pt>
                <c:pt idx="8" formatCode="#,##0.00">
                  <c:v>0.37513879787227267</c:v>
                </c:pt>
                <c:pt idx="9" formatCode="#,##0.00">
                  <c:v>0.33958239053407896</c:v>
                </c:pt>
                <c:pt idx="10" formatCode="#,##0.00">
                  <c:v>0.30966151478258458</c:v>
                </c:pt>
                <c:pt idx="11" formatCode="#,##0.00">
                  <c:v>0.32966585167074214</c:v>
                </c:pt>
                <c:pt idx="12" formatCode="#,##0.00">
                  <c:v>0.31311270231188704</c:v>
                </c:pt>
                <c:pt idx="13" formatCode="#,##0.00">
                  <c:v>0.29655955295303121</c:v>
                </c:pt>
                <c:pt idx="14" formatCode="#,##0.00">
                  <c:v>0.34683859665089256</c:v>
                </c:pt>
                <c:pt idx="15" formatCode="#,##0.00">
                  <c:v>0.31850279258918224</c:v>
                </c:pt>
                <c:pt idx="16" formatCode="#,##0.00">
                  <c:v>0.32797614078052706</c:v>
                </c:pt>
                <c:pt idx="17" formatCode="#,##0.00">
                  <c:v>0.31534426170435825</c:v>
                </c:pt>
                <c:pt idx="18" formatCode="#,##0.00">
                  <c:v>0.33022934113826741</c:v>
                </c:pt>
              </c:numCache>
            </c:numRef>
          </c:val>
          <c:smooth val="0"/>
        </c:ser>
        <c:dLbls>
          <c:showLegendKey val="0"/>
          <c:showVal val="0"/>
          <c:showCatName val="0"/>
          <c:showSerName val="0"/>
          <c:showPercent val="0"/>
          <c:showBubbleSize val="0"/>
        </c:dLbls>
        <c:marker val="1"/>
        <c:smooth val="0"/>
        <c:axId val="317242920"/>
        <c:axId val="317241352"/>
      </c:lineChart>
      <c:dateAx>
        <c:axId val="317242920"/>
        <c:scaling>
          <c:orientation val="minMax"/>
        </c:scaling>
        <c:delete val="0"/>
        <c:axPos val="b"/>
        <c:numFmt formatCode="mmm/yy" sourceLinked="0"/>
        <c:majorTickMark val="out"/>
        <c:minorTickMark val="none"/>
        <c:tickLblPos val="nextTo"/>
        <c:spPr>
          <a:ln w="3175">
            <a:solidFill>
              <a:srgbClr val="000000"/>
            </a:solidFill>
            <a:prstDash val="solid"/>
          </a:ln>
        </c:spPr>
        <c:txPr>
          <a:bodyPr rot="0" vert="horz"/>
          <a:lstStyle/>
          <a:p>
            <a:pPr>
              <a:defRPr sz="900" b="1" i="0" u="none" strike="noStrike" baseline="0">
                <a:solidFill>
                  <a:srgbClr val="000000"/>
                </a:solidFill>
                <a:latin typeface="Arial"/>
                <a:ea typeface="Arial"/>
                <a:cs typeface="Arial"/>
              </a:defRPr>
            </a:pPr>
            <a:endParaRPr lang="es-CL"/>
          </a:p>
        </c:txPr>
        <c:crossAx val="317241352"/>
        <c:crosses val="autoZero"/>
        <c:auto val="1"/>
        <c:lblOffset val="100"/>
        <c:baseTimeUnit val="months"/>
      </c:dateAx>
      <c:valAx>
        <c:axId val="317241352"/>
        <c:scaling>
          <c:orientation val="minMax"/>
        </c:scaling>
        <c:delete val="0"/>
        <c:axPos val="l"/>
        <c:title>
          <c:tx>
            <c:rich>
              <a:bodyPr/>
              <a:lstStyle/>
              <a:p>
                <a:pPr>
                  <a:defRPr sz="1100" b="0" i="0" u="none" strike="noStrike" baseline="0">
                    <a:solidFill>
                      <a:srgbClr val="000000"/>
                    </a:solidFill>
                    <a:latin typeface="Calibri"/>
                    <a:ea typeface="Calibri"/>
                    <a:cs typeface="Calibri"/>
                  </a:defRPr>
                </a:pPr>
                <a:r>
                  <a:rPr lang="es-CL" sz="1000" b="1" i="0" u="none" strike="noStrike" baseline="0">
                    <a:solidFill>
                      <a:srgbClr val="000000"/>
                    </a:solidFill>
                    <a:latin typeface="Arial"/>
                    <a:cs typeface="Arial"/>
                  </a:rPr>
                  <a:t>Velocidad [tpd/m</a:t>
                </a:r>
                <a:r>
                  <a:rPr lang="es-CL" sz="1000" b="1" i="0" u="none" strike="noStrike" baseline="30000">
                    <a:solidFill>
                      <a:srgbClr val="000000"/>
                    </a:solidFill>
                    <a:latin typeface="Arial"/>
                    <a:cs typeface="Arial"/>
                  </a:rPr>
                  <a:t>2</a:t>
                </a:r>
                <a:r>
                  <a:rPr lang="es-CL" sz="1000" b="1" i="0" u="none" strike="noStrike" baseline="0">
                    <a:solidFill>
                      <a:srgbClr val="000000"/>
                    </a:solidFill>
                    <a:latin typeface="Arial"/>
                    <a:cs typeface="Arial"/>
                  </a:rPr>
                  <a:t>]</a:t>
                </a:r>
              </a:p>
            </c:rich>
          </c:tx>
          <c:layout>
            <c:manualLayout>
              <c:xMode val="edge"/>
              <c:yMode val="edge"/>
              <c:x val="1.3739808124957465E-2"/>
              <c:y val="0.40350946850282227"/>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s-CL"/>
          </a:p>
        </c:txPr>
        <c:crossAx val="317242920"/>
        <c:crosses val="autoZero"/>
        <c:crossBetween val="between"/>
      </c:valAx>
      <c:spPr>
        <a:noFill/>
        <a:ln w="12700">
          <a:solidFill>
            <a:srgbClr val="808080"/>
          </a:solidFill>
          <a:prstDash val="solid"/>
        </a:ln>
      </c:spPr>
    </c:plotArea>
    <c:legend>
      <c:legendPos val="r"/>
      <c:layout>
        <c:manualLayout>
          <c:xMode val="edge"/>
          <c:yMode val="edge"/>
          <c:x val="0.65428472055572773"/>
          <c:y val="0.63725005965163461"/>
          <c:w val="0.26294898887973889"/>
          <c:h val="0.1572992783810242"/>
        </c:manualLayout>
      </c:layout>
      <c:overlay val="0"/>
      <c:spPr>
        <a:solidFill>
          <a:srgbClr val="FFFFFF"/>
        </a:solidFill>
        <a:ln w="3175">
          <a:solidFill>
            <a:srgbClr val="000000"/>
          </a:solidFill>
          <a:prstDash val="solid"/>
        </a:ln>
      </c:spPr>
      <c:txPr>
        <a:bodyPr/>
        <a:lstStyle/>
        <a:p>
          <a:pPr>
            <a:defRPr sz="1000" b="1" i="0" u="none" strike="noStrike" baseline="0">
              <a:solidFill>
                <a:srgbClr val="000000"/>
              </a:solidFill>
              <a:latin typeface="Arial"/>
              <a:ea typeface="Arial"/>
              <a:cs typeface="Arial"/>
            </a:defRPr>
          </a:pPr>
          <a:endParaRPr lang="es-CL"/>
        </a:p>
      </c:txPr>
    </c:legend>
    <c:plotVisOnly val="1"/>
    <c:dispBlanksAs val="gap"/>
    <c:showDLblsOverMax val="0"/>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es-CL"/>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b="1" i="0" u="none" strike="noStrike" baseline="0">
                <a:solidFill>
                  <a:srgbClr val="000000"/>
                </a:solidFill>
                <a:latin typeface="Arial"/>
                <a:ea typeface="Arial"/>
                <a:cs typeface="Arial"/>
              </a:defRPr>
            </a:pPr>
            <a:r>
              <a:rPr lang="es-CL"/>
              <a:t>Velocidades de Extracción
Sector Dacita (Proyección)</a:t>
            </a:r>
          </a:p>
        </c:rich>
      </c:tx>
      <c:layout>
        <c:manualLayout>
          <c:xMode val="edge"/>
          <c:yMode val="edge"/>
          <c:x val="0.35945945945946017"/>
          <c:y val="2.9239766081871437E-2"/>
        </c:manualLayout>
      </c:layout>
      <c:overlay val="0"/>
      <c:spPr>
        <a:noFill/>
        <a:ln w="25400">
          <a:noFill/>
        </a:ln>
      </c:spPr>
    </c:title>
    <c:autoTitleDeleted val="0"/>
    <c:plotArea>
      <c:layout>
        <c:manualLayout>
          <c:layoutTarget val="inner"/>
          <c:xMode val="edge"/>
          <c:yMode val="edge"/>
          <c:x val="0.13918918918918921"/>
          <c:y val="0.16959096611340721"/>
          <c:w val="0.83715446056649201"/>
          <c:h val="0.70760368619731961"/>
        </c:manualLayout>
      </c:layout>
      <c:lineChart>
        <c:grouping val="standard"/>
        <c:varyColors val="0"/>
        <c:ser>
          <c:idx val="0"/>
          <c:order val="0"/>
          <c:tx>
            <c:v>Dacita Proyección</c:v>
          </c:tx>
          <c:spPr>
            <a:ln w="38100">
              <a:solidFill>
                <a:srgbClr val="FF0000"/>
              </a:solidFill>
              <a:prstDash val="solid"/>
            </a:ln>
          </c:spPr>
          <c:marker>
            <c:symbol val="diamond"/>
            <c:size val="3"/>
            <c:spPr>
              <a:solidFill>
                <a:srgbClr val="FF9900"/>
              </a:solidFill>
              <a:ln>
                <a:solidFill>
                  <a:srgbClr val="FF0000"/>
                </a:solidFill>
                <a:prstDash val="solid"/>
              </a:ln>
            </c:spPr>
          </c:marker>
          <c:cat>
            <c:numRef>
              <c:f>'Tabla 2.4 (Velocidades)'!$AJ$22:$AS$22</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'Tabla 2.4 (Velocidades)'!$AJ$23:$AS$23</c:f>
              <c:numCache>
                <c:formatCode>0.00</c:formatCode>
                <c:ptCount val="10"/>
                <c:pt idx="0">
                  <c:v>0.1372358168786699</c:v>
                </c:pt>
                <c:pt idx="1">
                  <c:v>0.17336048837926704</c:v>
                </c:pt>
                <c:pt idx="2">
                  <c:v>0.22615997597166737</c:v>
                </c:pt>
                <c:pt idx="3">
                  <c:v>0.31231836092654108</c:v>
                </c:pt>
                <c:pt idx="4">
                  <c:v>0.29024232280160461</c:v>
                </c:pt>
                <c:pt idx="5">
                  <c:v>0.29290096230560991</c:v>
                </c:pt>
                <c:pt idx="6">
                  <c:v>0.28417625279012326</c:v>
                </c:pt>
                <c:pt idx="7">
                  <c:v>0.27555440046032575</c:v>
                </c:pt>
                <c:pt idx="8">
                  <c:v>0.27159907413792883</c:v>
                </c:pt>
                <c:pt idx="9">
                  <c:v>0.33588287866761685</c:v>
                </c:pt>
              </c:numCache>
            </c:numRef>
          </c:val>
          <c:smooth val="0"/>
        </c:ser>
        <c:dLbls>
          <c:showLegendKey val="0"/>
          <c:showVal val="0"/>
          <c:showCatName val="0"/>
          <c:showSerName val="0"/>
          <c:showPercent val="0"/>
          <c:showBubbleSize val="0"/>
        </c:dLbls>
        <c:marker val="1"/>
        <c:smooth val="0"/>
        <c:axId val="317244096"/>
        <c:axId val="317243704"/>
      </c:lineChart>
      <c:dateAx>
        <c:axId val="317244096"/>
        <c:scaling>
          <c:orientation val="minMax"/>
        </c:scaling>
        <c:delete val="0"/>
        <c:axPos val="b"/>
        <c:numFmt formatCode="General" sourceLinked="0"/>
        <c:majorTickMark val="out"/>
        <c:minorTickMark val="none"/>
        <c:tickLblPos val="nextTo"/>
        <c:spPr>
          <a:ln w="3175">
            <a:solidFill>
              <a:srgbClr val="000000"/>
            </a:solidFill>
            <a:prstDash val="solid"/>
          </a:ln>
        </c:spPr>
        <c:txPr>
          <a:bodyPr rot="0" vert="horz"/>
          <a:lstStyle/>
          <a:p>
            <a:pPr>
              <a:defRPr sz="900" b="1" i="0" u="none" strike="noStrike" baseline="0">
                <a:solidFill>
                  <a:srgbClr val="000000"/>
                </a:solidFill>
                <a:latin typeface="Arial"/>
                <a:ea typeface="Arial"/>
                <a:cs typeface="Arial"/>
              </a:defRPr>
            </a:pPr>
            <a:endParaRPr lang="es-CL"/>
          </a:p>
        </c:txPr>
        <c:crossAx val="317243704"/>
        <c:crosses val="autoZero"/>
        <c:auto val="1"/>
        <c:lblOffset val="100"/>
        <c:baseTimeUnit val="months"/>
        <c:majorTimeUnit val="months"/>
        <c:minorUnit val="1"/>
        <c:minorTimeUnit val="months"/>
      </c:dateAx>
      <c:valAx>
        <c:axId val="317243704"/>
        <c:scaling>
          <c:orientation val="minMax"/>
          <c:max val="0.70000000000000062"/>
          <c:min val="0"/>
        </c:scaling>
        <c:delete val="0"/>
        <c:axPos val="l"/>
        <c:title>
          <c:tx>
            <c:rich>
              <a:bodyPr/>
              <a:lstStyle/>
              <a:p>
                <a:pPr>
                  <a:defRPr sz="1100" b="0" i="0" u="none" strike="noStrike" baseline="0">
                    <a:solidFill>
                      <a:srgbClr val="000000"/>
                    </a:solidFill>
                    <a:latin typeface="Calibri"/>
                    <a:ea typeface="Calibri"/>
                    <a:cs typeface="Calibri"/>
                  </a:defRPr>
                </a:pPr>
                <a:r>
                  <a:rPr lang="es-CL" sz="1000" b="1" i="0" u="none" strike="noStrike" baseline="0">
                    <a:solidFill>
                      <a:srgbClr val="000000"/>
                    </a:solidFill>
                    <a:latin typeface="Arial"/>
                    <a:cs typeface="Arial"/>
                  </a:rPr>
                  <a:t>Velocidad [tpd/m</a:t>
                </a:r>
                <a:r>
                  <a:rPr lang="es-CL" sz="1000" b="1" i="0" u="none" strike="noStrike" baseline="30000">
                    <a:solidFill>
                      <a:srgbClr val="000000"/>
                    </a:solidFill>
                    <a:latin typeface="Arial"/>
                    <a:cs typeface="Arial"/>
                  </a:rPr>
                  <a:t>2</a:t>
                </a:r>
                <a:r>
                  <a:rPr lang="es-CL" sz="1000" b="1" i="0" u="none" strike="noStrike" baseline="0">
                    <a:solidFill>
                      <a:srgbClr val="000000"/>
                    </a:solidFill>
                    <a:latin typeface="Arial"/>
                    <a:cs typeface="Arial"/>
                  </a:rPr>
                  <a:t>]</a:t>
                </a:r>
              </a:p>
            </c:rich>
          </c:tx>
          <c:layout>
            <c:manualLayout>
              <c:xMode val="edge"/>
              <c:yMode val="edge"/>
              <c:x val="1.7366733117797711E-2"/>
              <c:y val="0.41018392533462894"/>
            </c:manualLayout>
          </c:layout>
          <c:overlay val="0"/>
          <c:spPr>
            <a:noFill/>
            <a:ln w="25400">
              <a:noFill/>
            </a:ln>
          </c:spPr>
        </c:title>
        <c:numFmt formatCode="0.0" sourceLinked="0"/>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s-CL"/>
          </a:p>
        </c:txPr>
        <c:crossAx val="317244096"/>
        <c:crosses val="autoZero"/>
        <c:crossBetween val="between"/>
      </c:valAx>
      <c:spPr>
        <a:noFill/>
        <a:ln w="12700">
          <a:solidFill>
            <a:srgbClr val="808080"/>
          </a:solidFill>
          <a:prstDash val="solid"/>
        </a:ln>
      </c:spPr>
    </c:plotArea>
    <c:legend>
      <c:legendPos val="r"/>
      <c:layout>
        <c:manualLayout>
          <c:xMode val="edge"/>
          <c:yMode val="edge"/>
          <c:x val="0.54159052907896266"/>
          <c:y val="0.70038137278294665"/>
          <c:w val="0.37564299394002687"/>
          <c:h val="5.3828044221745024E-2"/>
        </c:manualLayout>
      </c:layout>
      <c:overlay val="0"/>
      <c:spPr>
        <a:solidFill>
          <a:srgbClr val="FFFFFF"/>
        </a:solidFill>
        <a:ln w="3175">
          <a:solidFill>
            <a:srgbClr val="000000"/>
          </a:solidFill>
          <a:prstDash val="solid"/>
        </a:ln>
      </c:spPr>
      <c:txPr>
        <a:bodyPr/>
        <a:lstStyle/>
        <a:p>
          <a:pPr>
            <a:defRPr sz="1000" b="1" i="0" u="none" strike="noStrike" baseline="0">
              <a:solidFill>
                <a:srgbClr val="000000"/>
              </a:solidFill>
              <a:latin typeface="Arial"/>
              <a:ea typeface="Arial"/>
              <a:cs typeface="Arial"/>
            </a:defRPr>
          </a:pPr>
          <a:endParaRPr lang="es-CL"/>
        </a:p>
      </c:txPr>
    </c:legend>
    <c:plotVisOnly val="1"/>
    <c:dispBlanksAs val="gap"/>
    <c:showDLblsOverMax val="0"/>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es-CL"/>
    </a:p>
  </c:txPr>
  <c:externalData r:id="rId1">
    <c:autoUpdate val="0"/>
  </c:externalData>
</c:chartSpace>
</file>

<file path=ppt/drawings/_rels/vmlDrawing1.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image" Target="../media/image9.wmf"/><Relationship Id="rId6" Type="http://schemas.openxmlformats.org/officeDocument/2006/relationships/image" Target="../media/image14.wmf"/><Relationship Id="rId5" Type="http://schemas.openxmlformats.org/officeDocument/2006/relationships/image" Target="../media/image13.wmf"/><Relationship Id="rId4" Type="http://schemas.openxmlformats.org/officeDocument/2006/relationships/image" Target="../media/image1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5218" name="Rectangle 2"/>
          <p:cNvSpPr>
            <a:spLocks noGrp="1" noChangeArrowheads="1"/>
          </p:cNvSpPr>
          <p:nvPr>
            <p:ph type="hdr" sz="quarter"/>
          </p:nvPr>
        </p:nvSpPr>
        <p:spPr bwMode="auto">
          <a:xfrm>
            <a:off x="0" y="0"/>
            <a:ext cx="2971800" cy="4540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pPr>
              <a:defRPr/>
            </a:pPr>
            <a:r>
              <a:rPr lang="en-US"/>
              <a:t>test header</a:t>
            </a:r>
          </a:p>
        </p:txBody>
      </p:sp>
      <p:sp>
        <p:nvSpPr>
          <p:cNvPr id="265219" name="Rectangle 3"/>
          <p:cNvSpPr>
            <a:spLocks noGrp="1" noChangeArrowheads="1"/>
          </p:cNvSpPr>
          <p:nvPr>
            <p:ph type="dt" sz="quarter" idx="1"/>
          </p:nvPr>
        </p:nvSpPr>
        <p:spPr bwMode="auto">
          <a:xfrm>
            <a:off x="3884613" y="0"/>
            <a:ext cx="2971800" cy="4540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265220" name="Rectangle 4"/>
          <p:cNvSpPr>
            <a:spLocks noGrp="1" noChangeArrowheads="1"/>
          </p:cNvSpPr>
          <p:nvPr>
            <p:ph type="ftr" sz="quarter" idx="2"/>
          </p:nvPr>
        </p:nvSpPr>
        <p:spPr bwMode="auto">
          <a:xfrm>
            <a:off x="0" y="8624888"/>
            <a:ext cx="2971800" cy="4540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pPr>
              <a:defRPr/>
            </a:pPr>
            <a:r>
              <a:rPr lang="en-US"/>
              <a:t>test footer</a:t>
            </a:r>
          </a:p>
        </p:txBody>
      </p:sp>
      <p:sp>
        <p:nvSpPr>
          <p:cNvPr id="265221" name="Rectangle 5"/>
          <p:cNvSpPr>
            <a:spLocks noGrp="1" noChangeArrowheads="1"/>
          </p:cNvSpPr>
          <p:nvPr>
            <p:ph type="sldNum" sz="quarter" idx="3"/>
          </p:nvPr>
        </p:nvSpPr>
        <p:spPr bwMode="auto">
          <a:xfrm>
            <a:off x="3884613" y="8624888"/>
            <a:ext cx="2971800" cy="4540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fld id="{1A4A95EA-EDD9-4365-ADC2-D6E36CB790F9}" type="slidenum">
              <a:rPr lang="en-US"/>
              <a:pPr>
                <a:defRPr/>
              </a:pPr>
              <a:t>‹Nº›</a:t>
            </a:fld>
            <a:endParaRPr lang="en-US"/>
          </a:p>
        </p:txBody>
      </p:sp>
    </p:spTree>
    <p:extLst>
      <p:ext uri="{BB962C8B-B14F-4D97-AF65-F5344CB8AC3E}">
        <p14:creationId xmlns:p14="http://schemas.microsoft.com/office/powerpoint/2010/main" val="41143399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6477000" cy="577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1">
                <a:solidFill>
                  <a:schemeClr val="bg1"/>
                </a:solidFill>
              </a:defRPr>
            </a:lvl1pPr>
          </a:lstStyle>
          <a:p>
            <a:pPr>
              <a:defRPr/>
            </a:pPr>
            <a:r>
              <a:rPr lang="en-US"/>
              <a:t>MI 58B: Dise</a:t>
            </a:r>
            <a:r>
              <a:rPr lang="es-CL"/>
              <a:t>ño de Minas Subterráneas</a:t>
            </a:r>
            <a:endParaRPr lang="en-US"/>
          </a:p>
        </p:txBody>
      </p:sp>
      <p:sp>
        <p:nvSpPr>
          <p:cNvPr id="50179" name="Rectangle 4"/>
          <p:cNvSpPr>
            <a:spLocks noGrp="1" noRot="1" noChangeAspect="1" noChangeArrowheads="1" noTextEdit="1"/>
          </p:cNvSpPr>
          <p:nvPr>
            <p:ph type="sldImg" idx="2"/>
          </p:nvPr>
        </p:nvSpPr>
        <p:spPr bwMode="auto">
          <a:xfrm>
            <a:off x="1158875" y="681038"/>
            <a:ext cx="4540250" cy="3405187"/>
          </a:xfrm>
          <a:prstGeom prst="rect">
            <a:avLst/>
          </a:prstGeom>
          <a:noFill/>
          <a:ln w="9525">
            <a:solidFill>
              <a:srgbClr val="000000"/>
            </a:solidFill>
            <a:miter lim="800000"/>
            <a:headEnd/>
            <a:tailEnd/>
          </a:ln>
        </p:spPr>
      </p:sp>
      <p:sp>
        <p:nvSpPr>
          <p:cNvPr id="14341" name="Rectangle 5"/>
          <p:cNvSpPr>
            <a:spLocks noGrp="1" noChangeArrowheads="1"/>
          </p:cNvSpPr>
          <p:nvPr>
            <p:ph type="body" sz="quarter" idx="3"/>
          </p:nvPr>
        </p:nvSpPr>
        <p:spPr bwMode="auto">
          <a:xfrm>
            <a:off x="685800" y="4313238"/>
            <a:ext cx="5486400" cy="4086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4342" name="Rectangle 6"/>
          <p:cNvSpPr>
            <a:spLocks noGrp="1" noChangeArrowheads="1"/>
          </p:cNvSpPr>
          <p:nvPr>
            <p:ph type="ftr" sz="quarter" idx="4"/>
          </p:nvPr>
        </p:nvSpPr>
        <p:spPr bwMode="auto">
          <a:xfrm>
            <a:off x="0" y="8624888"/>
            <a:ext cx="2971800" cy="4540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solidFill>
                  <a:schemeClr val="bg2"/>
                </a:solidFill>
              </a:defRPr>
            </a:lvl1pPr>
          </a:lstStyle>
          <a:p>
            <a:pPr>
              <a:defRPr/>
            </a:pPr>
            <a:r>
              <a:rPr lang="es-CL"/>
              <a:t>Cátedra Codelco de Tecnología Minera</a:t>
            </a:r>
          </a:p>
          <a:p>
            <a:pPr>
              <a:defRPr/>
            </a:pPr>
            <a:r>
              <a:rPr lang="es-CL"/>
              <a:t>Instructor: Enrique Rubio</a:t>
            </a:r>
            <a:endParaRPr lang="en-US"/>
          </a:p>
        </p:txBody>
      </p:sp>
      <p:sp>
        <p:nvSpPr>
          <p:cNvPr id="14343" name="Rectangle 7"/>
          <p:cNvSpPr>
            <a:spLocks noGrp="1" noChangeArrowheads="1"/>
          </p:cNvSpPr>
          <p:nvPr>
            <p:ph type="sldNum" sz="quarter" idx="5"/>
          </p:nvPr>
        </p:nvSpPr>
        <p:spPr bwMode="auto">
          <a:xfrm>
            <a:off x="3884613" y="8624888"/>
            <a:ext cx="2971800" cy="4540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r>
              <a:rPr lang="en-US"/>
              <a:t>Página </a:t>
            </a:r>
            <a:fld id="{3556D19D-B4FE-4B2C-BAA3-AA46E15A6F11}" type="slidenum">
              <a:rPr lang="en-US"/>
              <a:pPr>
                <a:defRPr/>
              </a:pPr>
              <a:t>‹Nº›</a:t>
            </a:fld>
            <a:endParaRPr lang="en-US"/>
          </a:p>
        </p:txBody>
      </p:sp>
    </p:spTree>
    <p:extLst>
      <p:ext uri="{BB962C8B-B14F-4D97-AF65-F5344CB8AC3E}">
        <p14:creationId xmlns:p14="http://schemas.microsoft.com/office/powerpoint/2010/main" val="2450985608"/>
      </p:ext>
    </p:extLst>
  </p:cSld>
  <p:clrMap bg1="lt1" tx1="dk1" bg2="lt2" tx2="dk2" accent1="accent1" accent2="accent2" accent3="accent3" accent4="accent4" accent5="accent5" accent6="accent6" hlink="hlink" folHlink="folHlink"/>
  <p:hf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a:noFill/>
        </p:spPr>
        <p:txBody>
          <a:bodyPr/>
          <a:lstStyle/>
          <a:p>
            <a:r>
              <a:rPr lang="en-US" smtClean="0"/>
              <a:t>MI 58B: Dise</a:t>
            </a:r>
            <a:r>
              <a:rPr lang="es-CL" smtClean="0"/>
              <a:t>ño de Minas Subterráneas</a:t>
            </a:r>
            <a:endParaRPr lang="en-US" smtClean="0"/>
          </a:p>
        </p:txBody>
      </p:sp>
      <p:sp>
        <p:nvSpPr>
          <p:cNvPr id="51203" name="Rectangle 6"/>
          <p:cNvSpPr>
            <a:spLocks noGrp="1" noChangeArrowheads="1"/>
          </p:cNvSpPr>
          <p:nvPr>
            <p:ph type="ftr" sz="quarter" idx="4"/>
          </p:nvPr>
        </p:nvSpPr>
        <p:spPr>
          <a:noFill/>
        </p:spPr>
        <p:txBody>
          <a:bodyPr/>
          <a:lstStyle/>
          <a:p>
            <a:r>
              <a:rPr lang="es-CL" smtClean="0"/>
              <a:t>Cátedra Codelco de Tecnología Minera</a:t>
            </a:r>
          </a:p>
          <a:p>
            <a:r>
              <a:rPr lang="es-CL" smtClean="0"/>
              <a:t>Instructor: Enrique Rubio</a:t>
            </a:r>
            <a:endParaRPr lang="en-US" smtClean="0">
              <a:solidFill>
                <a:schemeClr val="tx1"/>
              </a:solidFill>
            </a:endParaRPr>
          </a:p>
        </p:txBody>
      </p:sp>
      <p:sp>
        <p:nvSpPr>
          <p:cNvPr id="51204" name="Rectangle 7"/>
          <p:cNvSpPr>
            <a:spLocks noGrp="1" noChangeArrowheads="1"/>
          </p:cNvSpPr>
          <p:nvPr>
            <p:ph type="sldNum" sz="quarter" idx="5"/>
          </p:nvPr>
        </p:nvSpPr>
        <p:spPr>
          <a:noFill/>
        </p:spPr>
        <p:txBody>
          <a:bodyPr/>
          <a:lstStyle/>
          <a:p>
            <a:r>
              <a:rPr lang="en-US" smtClean="0"/>
              <a:t>Página </a:t>
            </a:r>
            <a:fld id="{3264A887-459D-4303-B9EF-175081CC06B7}" type="slidenum">
              <a:rPr lang="en-US" smtClean="0"/>
              <a:pPr/>
              <a:t>1</a:t>
            </a:fld>
            <a:endParaRPr lang="en-US" smtClean="0"/>
          </a:p>
        </p:txBody>
      </p:sp>
      <p:sp>
        <p:nvSpPr>
          <p:cNvPr id="51205" name="Rectangle 2"/>
          <p:cNvSpPr>
            <a:spLocks noGrp="1" noRot="1" noChangeAspect="1" noChangeArrowheads="1" noTextEdit="1"/>
          </p:cNvSpPr>
          <p:nvPr>
            <p:ph type="sldImg"/>
          </p:nvPr>
        </p:nvSpPr>
        <p:spPr>
          <a:ln/>
        </p:spPr>
      </p:sp>
      <p:sp>
        <p:nvSpPr>
          <p:cNvPr id="51206" name="Rectangle 3"/>
          <p:cNvSpPr>
            <a:spLocks noGrp="1" noChangeArrowheads="1"/>
          </p:cNvSpPr>
          <p:nvPr>
            <p:ph type="body" idx="1"/>
          </p:nvPr>
        </p:nvSpPr>
        <p:spPr>
          <a:noFill/>
          <a:ln/>
        </p:spPr>
        <p:txBody>
          <a:bodyPr/>
          <a:lstStyle/>
          <a:p>
            <a:pPr eaLnBrk="1" hangingPunct="1"/>
            <a:endParaRPr lang="es-ES" smtClean="0"/>
          </a:p>
        </p:txBody>
      </p:sp>
    </p:spTree>
    <p:extLst>
      <p:ext uri="{BB962C8B-B14F-4D97-AF65-F5344CB8AC3E}">
        <p14:creationId xmlns:p14="http://schemas.microsoft.com/office/powerpoint/2010/main" val="675447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1 Marcador de imagen de diapositiva"/>
          <p:cNvSpPr>
            <a:spLocks noGrp="1" noRot="1" noChangeAspect="1" noTextEdit="1"/>
          </p:cNvSpPr>
          <p:nvPr>
            <p:ph type="sldImg"/>
          </p:nvPr>
        </p:nvSpPr>
        <p:spPr>
          <a:ln/>
        </p:spPr>
      </p:sp>
      <p:sp>
        <p:nvSpPr>
          <p:cNvPr id="205827" name="2 Marcador de notas"/>
          <p:cNvSpPr>
            <a:spLocks noGrp="1"/>
          </p:cNvSpPr>
          <p:nvPr>
            <p:ph type="body" idx="1"/>
          </p:nvPr>
        </p:nvSpPr>
        <p:spPr>
          <a:noFill/>
          <a:ln/>
        </p:spPr>
        <p:txBody>
          <a:bodyPr/>
          <a:lstStyle/>
          <a:p>
            <a:endParaRPr lang="es-CL" smtClean="0"/>
          </a:p>
        </p:txBody>
      </p:sp>
      <p:sp>
        <p:nvSpPr>
          <p:cNvPr id="205828" name="3 Marcador de número de diapositiva"/>
          <p:cNvSpPr>
            <a:spLocks noGrp="1"/>
          </p:cNvSpPr>
          <p:nvPr>
            <p:ph type="sldNum" sz="quarter" idx="5"/>
          </p:nvPr>
        </p:nvSpPr>
        <p:spPr/>
        <p:txBody>
          <a:bodyPr/>
          <a:lstStyle/>
          <a:p>
            <a:pPr>
              <a:defRPr/>
            </a:pPr>
            <a:fld id="{2171EC74-4523-4D4B-AABF-1770F377A108}" type="slidenum">
              <a:rPr lang="es-ES" smtClean="0"/>
              <a:pPr>
                <a:defRPr/>
              </a:pPr>
              <a:t>6</a:t>
            </a:fld>
            <a:endParaRPr lang="es-ES" smtClean="0"/>
          </a:p>
        </p:txBody>
      </p:sp>
    </p:spTree>
    <p:extLst>
      <p:ext uri="{BB962C8B-B14F-4D97-AF65-F5344CB8AC3E}">
        <p14:creationId xmlns:p14="http://schemas.microsoft.com/office/powerpoint/2010/main" val="1991086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Marcador de imagen de diapositiva"/>
          <p:cNvSpPr>
            <a:spLocks noGrp="1" noRot="1" noChangeAspect="1" noTextEdit="1"/>
          </p:cNvSpPr>
          <p:nvPr>
            <p:ph type="sldImg"/>
          </p:nvPr>
        </p:nvSpPr>
        <p:spPr>
          <a:ln/>
        </p:spPr>
      </p:sp>
      <p:sp>
        <p:nvSpPr>
          <p:cNvPr id="33795" name="2 Marcador de notas"/>
          <p:cNvSpPr>
            <a:spLocks noGrp="1"/>
          </p:cNvSpPr>
          <p:nvPr>
            <p:ph type="body" idx="1"/>
          </p:nvPr>
        </p:nvSpPr>
        <p:spPr>
          <a:noFill/>
          <a:ln/>
        </p:spPr>
        <p:txBody>
          <a:bodyPr/>
          <a:lstStyle/>
          <a:p>
            <a:endParaRPr lang="es-CL" smtClean="0">
              <a:latin typeface="Times" charset="0"/>
            </a:endParaRPr>
          </a:p>
        </p:txBody>
      </p:sp>
      <p:sp>
        <p:nvSpPr>
          <p:cNvPr id="33796" name="3 Marcador de número de diapositiva"/>
          <p:cNvSpPr>
            <a:spLocks noGrp="1"/>
          </p:cNvSpPr>
          <p:nvPr>
            <p:ph type="sldNum" sz="quarter" idx="5"/>
          </p:nvPr>
        </p:nvSpPr>
        <p:spPr>
          <a:noFill/>
        </p:spPr>
        <p:txBody>
          <a:bodyPr/>
          <a:lstStyle/>
          <a:p>
            <a:fld id="{67D9689A-D2CE-405F-902A-5F55DA7A3067}" type="slidenum">
              <a:rPr lang="es-ES" smtClean="0"/>
              <a:pPr/>
              <a:t>27</a:t>
            </a:fld>
            <a:endParaRPr lang="es-ES" smtClean="0"/>
          </a:p>
        </p:txBody>
      </p:sp>
    </p:spTree>
    <p:extLst>
      <p:ext uri="{BB962C8B-B14F-4D97-AF65-F5344CB8AC3E}">
        <p14:creationId xmlns:p14="http://schemas.microsoft.com/office/powerpoint/2010/main" val="4096809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1 Marcador de imagen de diapositiva"/>
          <p:cNvSpPr>
            <a:spLocks noGrp="1" noRot="1" noChangeAspect="1" noTextEdit="1"/>
          </p:cNvSpPr>
          <p:nvPr>
            <p:ph type="sldImg"/>
          </p:nvPr>
        </p:nvSpPr>
        <p:spPr>
          <a:ln/>
        </p:spPr>
      </p:sp>
      <p:sp>
        <p:nvSpPr>
          <p:cNvPr id="34819" name="2 Marcador de notas"/>
          <p:cNvSpPr>
            <a:spLocks noGrp="1"/>
          </p:cNvSpPr>
          <p:nvPr>
            <p:ph type="body" idx="1"/>
          </p:nvPr>
        </p:nvSpPr>
        <p:spPr>
          <a:noFill/>
          <a:ln/>
        </p:spPr>
        <p:txBody>
          <a:bodyPr/>
          <a:lstStyle/>
          <a:p>
            <a:endParaRPr lang="es-CL" smtClean="0">
              <a:latin typeface="Times" charset="0"/>
            </a:endParaRPr>
          </a:p>
        </p:txBody>
      </p:sp>
      <p:sp>
        <p:nvSpPr>
          <p:cNvPr id="34820" name="3 Marcador de número de diapositiva"/>
          <p:cNvSpPr>
            <a:spLocks noGrp="1"/>
          </p:cNvSpPr>
          <p:nvPr>
            <p:ph type="sldNum" sz="quarter" idx="5"/>
          </p:nvPr>
        </p:nvSpPr>
        <p:spPr>
          <a:noFill/>
        </p:spPr>
        <p:txBody>
          <a:bodyPr/>
          <a:lstStyle/>
          <a:p>
            <a:fld id="{A10625A4-E9BB-49B3-A6FD-7E078BB3F3A0}" type="slidenum">
              <a:rPr lang="es-ES" smtClean="0"/>
              <a:pPr/>
              <a:t>28</a:t>
            </a:fld>
            <a:endParaRPr lang="es-ES" smtClean="0"/>
          </a:p>
        </p:txBody>
      </p:sp>
    </p:spTree>
    <p:extLst>
      <p:ext uri="{BB962C8B-B14F-4D97-AF65-F5344CB8AC3E}">
        <p14:creationId xmlns:p14="http://schemas.microsoft.com/office/powerpoint/2010/main" val="2955132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Marcador de imagen de diapositiva"/>
          <p:cNvSpPr>
            <a:spLocks noGrp="1" noRot="1" noChangeAspect="1" noTextEdit="1"/>
          </p:cNvSpPr>
          <p:nvPr>
            <p:ph type="sldImg"/>
          </p:nvPr>
        </p:nvSpPr>
        <p:spPr>
          <a:ln/>
        </p:spPr>
      </p:sp>
      <p:sp>
        <p:nvSpPr>
          <p:cNvPr id="33795" name="2 Marcador de notas"/>
          <p:cNvSpPr>
            <a:spLocks noGrp="1"/>
          </p:cNvSpPr>
          <p:nvPr>
            <p:ph type="body" idx="1"/>
          </p:nvPr>
        </p:nvSpPr>
        <p:spPr>
          <a:noFill/>
          <a:ln/>
        </p:spPr>
        <p:txBody>
          <a:bodyPr/>
          <a:lstStyle/>
          <a:p>
            <a:endParaRPr lang="es-CL" smtClean="0">
              <a:latin typeface="Times" charset="0"/>
            </a:endParaRPr>
          </a:p>
        </p:txBody>
      </p:sp>
      <p:sp>
        <p:nvSpPr>
          <p:cNvPr id="33796" name="3 Marcador de número de diapositiva"/>
          <p:cNvSpPr>
            <a:spLocks noGrp="1"/>
          </p:cNvSpPr>
          <p:nvPr>
            <p:ph type="sldNum" sz="quarter" idx="5"/>
          </p:nvPr>
        </p:nvSpPr>
        <p:spPr>
          <a:noFill/>
        </p:spPr>
        <p:txBody>
          <a:bodyPr/>
          <a:lstStyle/>
          <a:p>
            <a:fld id="{67D9689A-D2CE-405F-902A-5F55DA7A3067}" type="slidenum">
              <a:rPr lang="es-ES" smtClean="0"/>
              <a:pPr/>
              <a:t>29</a:t>
            </a:fld>
            <a:endParaRPr lang="es-ES" smtClean="0"/>
          </a:p>
        </p:txBody>
      </p:sp>
    </p:spTree>
    <p:extLst>
      <p:ext uri="{BB962C8B-B14F-4D97-AF65-F5344CB8AC3E}">
        <p14:creationId xmlns:p14="http://schemas.microsoft.com/office/powerpoint/2010/main" val="4029259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Marcador de imagen de diapositiva"/>
          <p:cNvSpPr>
            <a:spLocks noGrp="1" noRot="1" noChangeAspect="1" noTextEdit="1"/>
          </p:cNvSpPr>
          <p:nvPr>
            <p:ph type="sldImg"/>
          </p:nvPr>
        </p:nvSpPr>
        <p:spPr>
          <a:ln/>
        </p:spPr>
      </p:sp>
      <p:sp>
        <p:nvSpPr>
          <p:cNvPr id="33795" name="2 Marcador de notas"/>
          <p:cNvSpPr>
            <a:spLocks noGrp="1"/>
          </p:cNvSpPr>
          <p:nvPr>
            <p:ph type="body" idx="1"/>
          </p:nvPr>
        </p:nvSpPr>
        <p:spPr>
          <a:noFill/>
          <a:ln/>
        </p:spPr>
        <p:txBody>
          <a:bodyPr/>
          <a:lstStyle/>
          <a:p>
            <a:endParaRPr lang="es-CL" smtClean="0">
              <a:latin typeface="Times" charset="0"/>
            </a:endParaRPr>
          </a:p>
        </p:txBody>
      </p:sp>
      <p:sp>
        <p:nvSpPr>
          <p:cNvPr id="33796" name="3 Marcador de número de diapositiva"/>
          <p:cNvSpPr>
            <a:spLocks noGrp="1"/>
          </p:cNvSpPr>
          <p:nvPr>
            <p:ph type="sldNum" sz="quarter" idx="5"/>
          </p:nvPr>
        </p:nvSpPr>
        <p:spPr>
          <a:noFill/>
        </p:spPr>
        <p:txBody>
          <a:bodyPr/>
          <a:lstStyle/>
          <a:p>
            <a:fld id="{67D9689A-D2CE-405F-902A-5F55DA7A3067}" type="slidenum">
              <a:rPr lang="es-ES" smtClean="0"/>
              <a:pPr/>
              <a:t>30</a:t>
            </a:fld>
            <a:endParaRPr lang="es-ES" smtClean="0"/>
          </a:p>
        </p:txBody>
      </p:sp>
    </p:spTree>
    <p:extLst>
      <p:ext uri="{BB962C8B-B14F-4D97-AF65-F5344CB8AC3E}">
        <p14:creationId xmlns:p14="http://schemas.microsoft.com/office/powerpoint/2010/main" val="2093747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Marcador de imagen de diapositiva"/>
          <p:cNvSpPr>
            <a:spLocks noGrp="1" noRot="1" noChangeAspect="1" noTextEdit="1"/>
          </p:cNvSpPr>
          <p:nvPr>
            <p:ph type="sldImg"/>
          </p:nvPr>
        </p:nvSpPr>
        <p:spPr>
          <a:ln/>
        </p:spPr>
      </p:sp>
      <p:sp>
        <p:nvSpPr>
          <p:cNvPr id="33795" name="2 Marcador de notas"/>
          <p:cNvSpPr>
            <a:spLocks noGrp="1"/>
          </p:cNvSpPr>
          <p:nvPr>
            <p:ph type="body" idx="1"/>
          </p:nvPr>
        </p:nvSpPr>
        <p:spPr>
          <a:noFill/>
          <a:ln/>
        </p:spPr>
        <p:txBody>
          <a:bodyPr/>
          <a:lstStyle/>
          <a:p>
            <a:endParaRPr lang="es-CL" smtClean="0">
              <a:latin typeface="Times" charset="0"/>
            </a:endParaRPr>
          </a:p>
        </p:txBody>
      </p:sp>
      <p:sp>
        <p:nvSpPr>
          <p:cNvPr id="33796" name="3 Marcador de número de diapositiva"/>
          <p:cNvSpPr>
            <a:spLocks noGrp="1"/>
          </p:cNvSpPr>
          <p:nvPr>
            <p:ph type="sldNum" sz="quarter" idx="5"/>
          </p:nvPr>
        </p:nvSpPr>
        <p:spPr>
          <a:noFill/>
        </p:spPr>
        <p:txBody>
          <a:bodyPr/>
          <a:lstStyle/>
          <a:p>
            <a:fld id="{67D9689A-D2CE-405F-902A-5F55DA7A3067}" type="slidenum">
              <a:rPr lang="es-ES" smtClean="0"/>
              <a:pPr/>
              <a:t>31</a:t>
            </a:fld>
            <a:endParaRPr lang="es-ES" smtClean="0"/>
          </a:p>
        </p:txBody>
      </p:sp>
    </p:spTree>
    <p:extLst>
      <p:ext uri="{BB962C8B-B14F-4D97-AF65-F5344CB8AC3E}">
        <p14:creationId xmlns:p14="http://schemas.microsoft.com/office/powerpoint/2010/main" val="19606705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CL" dirty="0"/>
          </a:p>
        </p:txBody>
      </p:sp>
      <p:sp>
        <p:nvSpPr>
          <p:cNvPr id="4" name="3 Marcador de número de diapositiva"/>
          <p:cNvSpPr>
            <a:spLocks noGrp="1"/>
          </p:cNvSpPr>
          <p:nvPr>
            <p:ph type="sldNum" sz="quarter" idx="10"/>
          </p:nvPr>
        </p:nvSpPr>
        <p:spPr/>
        <p:txBody>
          <a:bodyPr/>
          <a:lstStyle/>
          <a:p>
            <a:pPr>
              <a:defRPr/>
            </a:pPr>
            <a:fld id="{2D5977CA-3F8C-4869-979F-3F3AF933E0CD}" type="slidenum">
              <a:rPr lang="es-ES" smtClean="0"/>
              <a:pPr>
                <a:defRPr/>
              </a:pPr>
              <a:t>33</a:t>
            </a:fld>
            <a:endParaRPr lang="es-ES"/>
          </a:p>
        </p:txBody>
      </p:sp>
    </p:spTree>
    <p:extLst>
      <p:ext uri="{BB962C8B-B14F-4D97-AF65-F5344CB8AC3E}">
        <p14:creationId xmlns:p14="http://schemas.microsoft.com/office/powerpoint/2010/main" val="2488253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1 Marcador de imagen de diapositiva"/>
          <p:cNvSpPr>
            <a:spLocks noGrp="1" noRot="1" noChangeAspect="1" noTextEdit="1"/>
          </p:cNvSpPr>
          <p:nvPr>
            <p:ph type="sldImg"/>
          </p:nvPr>
        </p:nvSpPr>
        <p:spPr>
          <a:ln/>
        </p:spPr>
      </p:sp>
      <p:sp>
        <p:nvSpPr>
          <p:cNvPr id="22531" name="2 Marcador de notas"/>
          <p:cNvSpPr>
            <a:spLocks noGrp="1"/>
          </p:cNvSpPr>
          <p:nvPr>
            <p:ph type="body" idx="1"/>
          </p:nvPr>
        </p:nvSpPr>
        <p:spPr>
          <a:noFill/>
          <a:ln/>
        </p:spPr>
        <p:txBody>
          <a:bodyPr/>
          <a:lstStyle/>
          <a:p>
            <a:endParaRPr lang="es-CL" smtClean="0"/>
          </a:p>
        </p:txBody>
      </p:sp>
      <p:sp>
        <p:nvSpPr>
          <p:cNvPr id="234500" name="3 Marcador de número de diapositiva"/>
          <p:cNvSpPr>
            <a:spLocks noGrp="1"/>
          </p:cNvSpPr>
          <p:nvPr>
            <p:ph type="sldNum" sz="quarter" idx="5"/>
          </p:nvPr>
        </p:nvSpPr>
        <p:spPr/>
        <p:txBody>
          <a:bodyPr/>
          <a:lstStyle/>
          <a:p>
            <a:pPr>
              <a:defRPr/>
            </a:pPr>
            <a:fld id="{A5CA4051-EAF4-4A68-B1D1-4CEC5E3DCECD}" type="slidenum">
              <a:rPr lang="es-ES" smtClean="0"/>
              <a:pPr>
                <a:defRPr/>
              </a:pPr>
              <a:t>34</a:t>
            </a:fld>
            <a:endParaRPr lang="es-ES" smtClean="0"/>
          </a:p>
        </p:txBody>
      </p:sp>
    </p:spTree>
    <p:extLst>
      <p:ext uri="{BB962C8B-B14F-4D97-AF65-F5344CB8AC3E}">
        <p14:creationId xmlns:p14="http://schemas.microsoft.com/office/powerpoint/2010/main" val="742965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CL"/>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C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745162"/>
          </a:xfrm>
        </p:spPr>
        <p:txBody>
          <a:bodyPr vert="eaVert"/>
          <a:lstStyle/>
          <a:p>
            <a:r>
              <a:rPr lang="es-ES" smtClean="0"/>
              <a:t>Haga clic para modificar el estilo de título del patrón</a:t>
            </a:r>
            <a:endParaRPr lang="es-CL"/>
          </a:p>
        </p:txBody>
      </p:sp>
      <p:sp>
        <p:nvSpPr>
          <p:cNvPr id="3" name="2 Marcador de texto vertical"/>
          <p:cNvSpPr>
            <a:spLocks noGrp="1"/>
          </p:cNvSpPr>
          <p:nvPr>
            <p:ph type="body" orient="vert" idx="1"/>
          </p:nvPr>
        </p:nvSpPr>
        <p:spPr>
          <a:xfrm>
            <a:off x="457200" y="274638"/>
            <a:ext cx="6019800" cy="57451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1524000" y="274638"/>
            <a:ext cx="7162800" cy="1143000"/>
          </a:xfrm>
        </p:spPr>
        <p:txBody>
          <a:bodyPr/>
          <a:lstStyle/>
          <a:p>
            <a:r>
              <a:rPr lang="es-ES" smtClean="0"/>
              <a:t>Haga clic para modificar el estilo de título del patrón</a:t>
            </a:r>
            <a:endParaRPr lang="es-CL"/>
          </a:p>
        </p:txBody>
      </p:sp>
      <p:sp>
        <p:nvSpPr>
          <p:cNvPr id="3" name="2 Marcador de texto"/>
          <p:cNvSpPr>
            <a:spLocks noGrp="1"/>
          </p:cNvSpPr>
          <p:nvPr>
            <p:ph type="body" sz="half" idx="1"/>
          </p:nvPr>
        </p:nvSpPr>
        <p:spPr>
          <a:xfrm>
            <a:off x="457200" y="1600200"/>
            <a:ext cx="4038600" cy="44196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contenido"/>
          <p:cNvSpPr>
            <a:spLocks noGrp="1"/>
          </p:cNvSpPr>
          <p:nvPr>
            <p:ph sz="half" idx="2"/>
          </p:nvPr>
        </p:nvSpPr>
        <p:spPr>
          <a:xfrm>
            <a:off x="4648200" y="1600200"/>
            <a:ext cx="4038600" cy="44196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Title 5"/>
          <p:cNvSpPr>
            <a:spLocks noGrp="1"/>
          </p:cNvSpPr>
          <p:nvPr>
            <p:ph type="title"/>
          </p:nvPr>
        </p:nvSpPr>
        <p:spPr/>
        <p:txBody>
          <a:bodyPr/>
          <a:lstStyle/>
          <a:p>
            <a:r>
              <a:rPr lang="en-US" smtClean="0"/>
              <a:t>Click to edit Master title style</a:t>
            </a:r>
            <a:endParaRPr lang="en-US"/>
          </a:p>
        </p:txBody>
      </p:sp>
      <p:sp>
        <p:nvSpPr>
          <p:cNvPr id="4" name="Rectangle 3"/>
          <p:cNvSpPr>
            <a:spLocks noGrp="1" noChangeArrowheads="1"/>
          </p:cNvSpPr>
          <p:nvPr>
            <p:ph type="sldNum" sz="quarter" idx="10"/>
          </p:nvPr>
        </p:nvSpPr>
        <p:spPr>
          <a:xfrm>
            <a:off x="7596188" y="6630988"/>
            <a:ext cx="1414462" cy="188912"/>
          </a:xfrm>
          <a:prstGeom prst="rect">
            <a:avLst/>
          </a:prstGeom>
          <a:ln/>
        </p:spPr>
        <p:txBody>
          <a:bodyPr/>
          <a:lstStyle>
            <a:lvl1pPr>
              <a:defRPr/>
            </a:lvl1pPr>
          </a:lstStyle>
          <a:p>
            <a:pPr>
              <a:defRPr/>
            </a:pPr>
            <a:fld id="{847D3E6E-C555-4844-8544-37DA0CCCAA46}" type="slidenum">
              <a:rPr lang="en-GB"/>
              <a:pPr>
                <a:defRPr/>
              </a:pPr>
              <a:t>‹Nº›</a:t>
            </a:fld>
            <a:endParaRPr lang="en-GB" dirty="0"/>
          </a:p>
        </p:txBody>
      </p:sp>
    </p:spTree>
    <p:extLst>
      <p:ext uri="{BB962C8B-B14F-4D97-AF65-F5344CB8AC3E}">
        <p14:creationId xmlns:p14="http://schemas.microsoft.com/office/powerpoint/2010/main" val="2185943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C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contenido"/>
          <p:cNvSpPr>
            <a:spLocks noGrp="1"/>
          </p:cNvSpPr>
          <p:nvPr>
            <p:ph sz="half" idx="1"/>
          </p:nvPr>
        </p:nvSpPr>
        <p:spPr>
          <a:xfrm>
            <a:off x="457200" y="1600200"/>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contenido"/>
          <p:cNvSpPr>
            <a:spLocks noGrp="1"/>
          </p:cNvSpPr>
          <p:nvPr>
            <p:ph sz="half" idx="2"/>
          </p:nvPr>
        </p:nvSpPr>
        <p:spPr>
          <a:xfrm>
            <a:off x="4648200" y="1600200"/>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C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C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C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CL"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1524000" y="274638"/>
            <a:ext cx="716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4100" name="Picture 10"/>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0" y="0"/>
            <a:ext cx="1052513" cy="1295400"/>
          </a:xfrm>
          <a:prstGeom prst="rect">
            <a:avLst/>
          </a:prstGeom>
          <a:noFill/>
          <a:ln w="9525">
            <a:noFill/>
            <a:miter lim="800000"/>
            <a:headEnd/>
            <a:tailEnd/>
          </a:ln>
        </p:spPr>
      </p:pic>
      <p:pic>
        <p:nvPicPr>
          <p:cNvPr id="4101" name="Picture 6" descr="IngMinas1"/>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0" y="6019800"/>
            <a:ext cx="1676400" cy="781050"/>
          </a:xfrm>
          <a:prstGeom prst="rect">
            <a:avLst/>
          </a:prstGeom>
          <a:noFill/>
          <a:ln w="9525">
            <a:noFill/>
            <a:miter lim="800000"/>
            <a:headEnd/>
            <a:tailEnd/>
          </a:ln>
        </p:spPr>
      </p:pic>
      <p:sp>
        <p:nvSpPr>
          <p:cNvPr id="8" name="Line 10"/>
          <p:cNvSpPr>
            <a:spLocks noChangeShapeType="1"/>
          </p:cNvSpPr>
          <p:nvPr/>
        </p:nvSpPr>
        <p:spPr bwMode="auto">
          <a:xfrm>
            <a:off x="1752600" y="6553200"/>
            <a:ext cx="6781800" cy="0"/>
          </a:xfrm>
          <a:prstGeom prst="line">
            <a:avLst/>
          </a:prstGeom>
          <a:noFill/>
          <a:ln w="57150" cmpd="thinThick">
            <a:solidFill>
              <a:srgbClr val="CC3300"/>
            </a:solidFill>
            <a:round/>
            <a:headEnd/>
            <a:tailEnd/>
          </a:ln>
          <a:effectLst/>
        </p:spPr>
        <p:txBody>
          <a:bodyPr/>
          <a:lstStyle/>
          <a:p>
            <a:pPr>
              <a:defRPr/>
            </a:pPr>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w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gif"/><Relationship Id="rId1" Type="http://schemas.openxmlformats.org/officeDocument/2006/relationships/slideLayout" Target="../slideLayouts/slideLayout7.xml"/><Relationship Id="rId4" Type="http://schemas.openxmlformats.org/officeDocument/2006/relationships/image" Target="../media/image43.wmf"/></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1.gif"/><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image" Target="../media/image57.emf"/><Relationship Id="rId3" Type="http://schemas.openxmlformats.org/officeDocument/2006/relationships/image" Target="../media/image47.jpeg"/><Relationship Id="rId7" Type="http://schemas.openxmlformats.org/officeDocument/2006/relationships/image" Target="../media/image51.jpeg"/><Relationship Id="rId12" Type="http://schemas.openxmlformats.org/officeDocument/2006/relationships/image" Target="../media/image56.emf"/><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50.jpeg"/><Relationship Id="rId11" Type="http://schemas.openxmlformats.org/officeDocument/2006/relationships/image" Target="../media/image55.png"/><Relationship Id="rId5" Type="http://schemas.openxmlformats.org/officeDocument/2006/relationships/image" Target="../media/image49.jpeg"/><Relationship Id="rId10" Type="http://schemas.openxmlformats.org/officeDocument/2006/relationships/image" Target="../media/image54.jpeg"/><Relationship Id="rId4" Type="http://schemas.openxmlformats.org/officeDocument/2006/relationships/image" Target="../media/image48.jpeg"/><Relationship Id="rId9" Type="http://schemas.openxmlformats.org/officeDocument/2006/relationships/image" Target="../media/image53.jpeg"/></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1.gif"/></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wmf"/></Relationships>
</file>

<file path=ppt/slides/_rels/slide29.xml.rels><?xml version="1.0" encoding="UTF-8" standalone="yes"?>
<Relationships xmlns="http://schemas.openxmlformats.org/package/2006/relationships"><Relationship Id="rId8" Type="http://schemas.openxmlformats.org/officeDocument/2006/relationships/image" Target="../media/image66.wmf"/><Relationship Id="rId3" Type="http://schemas.openxmlformats.org/officeDocument/2006/relationships/image" Target="../media/image41.gif"/><Relationship Id="rId7" Type="http://schemas.openxmlformats.org/officeDocument/2006/relationships/image" Target="../media/image65.w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56.emf"/><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56.emf"/></Relationships>
</file>

<file path=ppt/slides/_rels/slide3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41.gif"/><Relationship Id="rId7" Type="http://schemas.openxmlformats.org/officeDocument/2006/relationships/image" Target="../media/image71.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png"/><Relationship Id="rId9" Type="http://schemas.openxmlformats.org/officeDocument/2006/relationships/image" Target="../media/image73.png"/></Relationships>
</file>

<file path=ppt/slides/_rels/slide3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 Id="rId6" Type="http://schemas.openxmlformats.org/officeDocument/2006/relationships/image" Target="../media/image78.wmf"/><Relationship Id="rId5" Type="http://schemas.openxmlformats.org/officeDocument/2006/relationships/image" Target="../media/image77.png"/><Relationship Id="rId4" Type="http://schemas.openxmlformats.org/officeDocument/2006/relationships/image" Target="../media/image76.jpeg"/></Relationships>
</file>

<file path=ppt/slides/_rels/slide3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3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8" Type="http://schemas.openxmlformats.org/officeDocument/2006/relationships/image" Target="../media/image11.wmf"/><Relationship Id="rId13" Type="http://schemas.openxmlformats.org/officeDocument/2006/relationships/oleObject" Target="../embeddings/oleObject6.bin"/><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13.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0.wmf"/><Relationship Id="rId11" Type="http://schemas.openxmlformats.org/officeDocument/2006/relationships/oleObject" Target="../embeddings/oleObject5.bin"/><Relationship Id="rId5" Type="http://schemas.openxmlformats.org/officeDocument/2006/relationships/oleObject" Target="../embeddings/oleObject2.bin"/><Relationship Id="rId10" Type="http://schemas.openxmlformats.org/officeDocument/2006/relationships/image" Target="../media/image12.wmf"/><Relationship Id="rId4" Type="http://schemas.openxmlformats.org/officeDocument/2006/relationships/image" Target="../media/image9.wmf"/><Relationship Id="rId9" Type="http://schemas.openxmlformats.org/officeDocument/2006/relationships/oleObject" Target="../embeddings/oleObject4.bin"/><Relationship Id="rId14" Type="http://schemas.openxmlformats.org/officeDocument/2006/relationships/image" Target="../media/image14.wmf"/></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3429000"/>
            <a:ext cx="9144000" cy="3429000"/>
          </a:xfrm>
          <a:prstGeom prst="rect">
            <a:avLst/>
          </a:prstGeom>
          <a:noFill/>
          <a:ln w="9525" algn="ctr">
            <a:noFill/>
            <a:miter lim="800000"/>
            <a:headEnd/>
            <a:tailEnd/>
          </a:ln>
        </p:spPr>
      </p:pic>
      <p:pic>
        <p:nvPicPr>
          <p:cNvPr id="5123" name="Picture 3" descr="fondo"/>
          <p:cNvPicPr>
            <a:picLocks noChangeAspect="1" noChangeArrowheads="1"/>
          </p:cNvPicPr>
          <p:nvPr/>
        </p:nvPicPr>
        <p:blipFill>
          <a:blip r:embed="rId4" cstate="email">
            <a:lum bright="-40000"/>
            <a:extLst>
              <a:ext uri="{28A0092B-C50C-407E-A947-70E740481C1C}">
                <a14:useLocalDpi xmlns:a14="http://schemas.microsoft.com/office/drawing/2010/main"/>
              </a:ext>
            </a:extLst>
          </a:blip>
          <a:srcRect/>
          <a:stretch>
            <a:fillRect/>
          </a:stretch>
        </p:blipFill>
        <p:spPr bwMode="auto">
          <a:xfrm>
            <a:off x="0" y="0"/>
            <a:ext cx="9144000" cy="3429000"/>
          </a:xfrm>
          <a:prstGeom prst="rect">
            <a:avLst/>
          </a:prstGeom>
          <a:noFill/>
          <a:ln w="9525">
            <a:noFill/>
            <a:miter lim="800000"/>
            <a:headEnd/>
            <a:tailEnd/>
          </a:ln>
        </p:spPr>
      </p:pic>
      <p:sp>
        <p:nvSpPr>
          <p:cNvPr id="5124" name="Rectangle 6"/>
          <p:cNvSpPr>
            <a:spLocks noChangeArrowheads="1"/>
          </p:cNvSpPr>
          <p:nvPr/>
        </p:nvSpPr>
        <p:spPr bwMode="auto">
          <a:xfrm>
            <a:off x="685800" y="-152400"/>
            <a:ext cx="7772400" cy="1470025"/>
          </a:xfrm>
          <a:prstGeom prst="rect">
            <a:avLst/>
          </a:prstGeom>
          <a:noFill/>
          <a:ln w="9525">
            <a:noFill/>
            <a:miter lim="800000"/>
            <a:headEnd/>
            <a:tailEnd/>
          </a:ln>
        </p:spPr>
        <p:txBody>
          <a:bodyPr anchor="ctr"/>
          <a:lstStyle/>
          <a:p>
            <a:pPr algn="ctr"/>
            <a:r>
              <a:rPr lang="en-US" sz="4400" b="1">
                <a:solidFill>
                  <a:schemeClr val="bg1"/>
                </a:solidFill>
              </a:rPr>
              <a:t>MI 6072: Dise</a:t>
            </a:r>
            <a:r>
              <a:rPr lang="es-CL" sz="4400" b="1">
                <a:solidFill>
                  <a:schemeClr val="bg1"/>
                </a:solidFill>
              </a:rPr>
              <a:t>ño de Minero</a:t>
            </a:r>
            <a:endParaRPr lang="en-US" sz="4400" b="1">
              <a:solidFill>
                <a:schemeClr val="bg1"/>
              </a:solidFill>
            </a:endParaRPr>
          </a:p>
        </p:txBody>
      </p:sp>
      <p:sp>
        <p:nvSpPr>
          <p:cNvPr id="5125" name="Rectangle 7"/>
          <p:cNvSpPr>
            <a:spLocks noChangeArrowheads="1"/>
          </p:cNvSpPr>
          <p:nvPr/>
        </p:nvSpPr>
        <p:spPr bwMode="auto">
          <a:xfrm>
            <a:off x="914400" y="1371600"/>
            <a:ext cx="7391400" cy="1752600"/>
          </a:xfrm>
          <a:prstGeom prst="rect">
            <a:avLst/>
          </a:prstGeom>
          <a:noFill/>
          <a:ln w="9525">
            <a:noFill/>
            <a:miter lim="800000"/>
            <a:headEnd/>
            <a:tailEnd/>
          </a:ln>
        </p:spPr>
        <p:txBody>
          <a:bodyPr/>
          <a:lstStyle/>
          <a:p>
            <a:pPr algn="ctr">
              <a:spcBef>
                <a:spcPct val="20000"/>
              </a:spcBef>
            </a:pPr>
            <a:endParaRPr lang="en-US" sz="2000" dirty="0">
              <a:solidFill>
                <a:schemeClr val="bg1"/>
              </a:solidFill>
            </a:endParaRPr>
          </a:p>
          <a:p>
            <a:pPr algn="l">
              <a:spcBef>
                <a:spcPct val="20000"/>
              </a:spcBef>
            </a:pPr>
            <a:endParaRPr lang="en-US" sz="2000" dirty="0">
              <a:solidFill>
                <a:schemeClr val="bg1"/>
              </a:solidFill>
            </a:endParaRPr>
          </a:p>
          <a:p>
            <a:pPr algn="l">
              <a:spcBef>
                <a:spcPct val="20000"/>
              </a:spcBef>
            </a:pPr>
            <a:r>
              <a:rPr lang="en-US" sz="2000" dirty="0">
                <a:solidFill>
                  <a:schemeClr val="bg1"/>
                </a:solidFill>
              </a:rPr>
              <a:t>Marcelo Vargas Vergara</a:t>
            </a:r>
          </a:p>
        </p:txBody>
      </p:sp>
      <p:pic>
        <p:nvPicPr>
          <p:cNvPr id="5126" name="Picture 8" descr="logo"/>
          <p:cNvPicPr>
            <a:picLocks noChangeAspect="1" noChangeArrowheads="1"/>
          </p:cNvPicPr>
          <p:nvPr/>
        </p:nvPicPr>
        <p:blipFill>
          <a:blip r:embed="rId5" cstate="email">
            <a:clrChange>
              <a:clrFrom>
                <a:srgbClr val="FFFBFF"/>
              </a:clrFrom>
              <a:clrTo>
                <a:srgbClr val="FFFBFF">
                  <a:alpha val="0"/>
                </a:srgbClr>
              </a:clrTo>
            </a:clrChange>
            <a:extLst>
              <a:ext uri="{28A0092B-C50C-407E-A947-70E740481C1C}">
                <a14:useLocalDpi xmlns:a14="http://schemas.microsoft.com/office/drawing/2010/main"/>
              </a:ext>
            </a:extLst>
          </a:blip>
          <a:srcRect/>
          <a:stretch>
            <a:fillRect/>
          </a:stretch>
        </p:blipFill>
        <p:spPr bwMode="auto">
          <a:xfrm>
            <a:off x="0" y="5676900"/>
            <a:ext cx="1219200" cy="1181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a:stretch>
            <a:fillRect/>
          </a:stretch>
        </p:blipFill>
        <p:spPr bwMode="auto">
          <a:xfrm>
            <a:off x="809172" y="1108364"/>
            <a:ext cx="7512050" cy="5036862"/>
          </a:xfrm>
          <a:prstGeom prst="rect">
            <a:avLst/>
          </a:prstGeom>
          <a:noFill/>
          <a:ln w="9525">
            <a:noFill/>
            <a:miter lim="800000"/>
            <a:headEnd/>
            <a:tailEnd/>
          </a:ln>
          <a:effectLst/>
        </p:spPr>
      </p:pic>
      <p:cxnSp>
        <p:nvCxnSpPr>
          <p:cNvPr id="10" name="9 Conector recto"/>
          <p:cNvCxnSpPr/>
          <p:nvPr/>
        </p:nvCxnSpPr>
        <p:spPr>
          <a:xfrm rot="16200000" flipH="1">
            <a:off x="3551011" y="3258744"/>
            <a:ext cx="3670300" cy="28123"/>
          </a:xfrm>
          <a:prstGeom prst="line">
            <a:avLst/>
          </a:prstGeom>
          <a:ln w="22225">
            <a:solidFill>
              <a:srgbClr val="DC241F"/>
            </a:solidFill>
            <a:prstDash val="dash"/>
          </a:ln>
        </p:spPr>
        <p:style>
          <a:lnRef idx="1">
            <a:schemeClr val="accent1"/>
          </a:lnRef>
          <a:fillRef idx="0">
            <a:schemeClr val="accent1"/>
          </a:fillRef>
          <a:effectRef idx="0">
            <a:schemeClr val="accent1"/>
          </a:effectRef>
          <a:fontRef idx="minor">
            <a:schemeClr val="tx1"/>
          </a:fontRef>
        </p:style>
      </p:cxnSp>
      <p:sp>
        <p:nvSpPr>
          <p:cNvPr id="11" name="10 Flecha derecha"/>
          <p:cNvSpPr/>
          <p:nvPr/>
        </p:nvSpPr>
        <p:spPr>
          <a:xfrm>
            <a:off x="5427882" y="3855017"/>
            <a:ext cx="2128858" cy="923026"/>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50" b="1" dirty="0" smtClean="0"/>
              <a:t>Socavación desde el Centro (FH en Falla G)</a:t>
            </a:r>
            <a:endParaRPr lang="es-ES" sz="1050" b="1" dirty="0"/>
          </a:p>
        </p:txBody>
      </p:sp>
      <p:sp>
        <p:nvSpPr>
          <p:cNvPr id="12" name="11 Flecha derecha"/>
          <p:cNvSpPr/>
          <p:nvPr/>
        </p:nvSpPr>
        <p:spPr>
          <a:xfrm>
            <a:off x="2350408" y="1488904"/>
            <a:ext cx="1330128" cy="714380"/>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50" b="1" dirty="0" smtClean="0"/>
              <a:t>Socavación de Sur a Norte</a:t>
            </a:r>
            <a:endParaRPr lang="es-ES" sz="1050" b="1" dirty="0"/>
          </a:p>
        </p:txBody>
      </p:sp>
      <p:sp>
        <p:nvSpPr>
          <p:cNvPr id="13" name="12 Flecha derecha"/>
          <p:cNvSpPr/>
          <p:nvPr/>
        </p:nvSpPr>
        <p:spPr>
          <a:xfrm>
            <a:off x="4184174" y="1518840"/>
            <a:ext cx="1330128" cy="714380"/>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50" b="1" dirty="0" smtClean="0"/>
              <a:t>Socavación de Sur a Norte</a:t>
            </a:r>
            <a:endParaRPr lang="es-ES" sz="1050" b="1" dirty="0"/>
          </a:p>
        </p:txBody>
      </p:sp>
      <p:cxnSp>
        <p:nvCxnSpPr>
          <p:cNvPr id="14" name="13 Conector recto"/>
          <p:cNvCxnSpPr/>
          <p:nvPr/>
        </p:nvCxnSpPr>
        <p:spPr>
          <a:xfrm rot="16200000" flipH="1">
            <a:off x="395399" y="3347306"/>
            <a:ext cx="3833584" cy="14283"/>
          </a:xfrm>
          <a:prstGeom prst="line">
            <a:avLst/>
          </a:prstGeom>
          <a:ln w="22225">
            <a:solidFill>
              <a:srgbClr val="DC241F"/>
            </a:solidFill>
            <a:prstDash val="dash"/>
          </a:ln>
        </p:spPr>
        <p:style>
          <a:lnRef idx="1">
            <a:schemeClr val="accent1"/>
          </a:lnRef>
          <a:fillRef idx="0">
            <a:schemeClr val="accent1"/>
          </a:fillRef>
          <a:effectRef idx="0">
            <a:schemeClr val="accent1"/>
          </a:effectRef>
          <a:fontRef idx="minor">
            <a:schemeClr val="tx1"/>
          </a:fontRef>
        </p:style>
      </p:cxnSp>
      <p:cxnSp>
        <p:nvCxnSpPr>
          <p:cNvPr id="15" name="14 Conector recto"/>
          <p:cNvCxnSpPr/>
          <p:nvPr/>
        </p:nvCxnSpPr>
        <p:spPr>
          <a:xfrm rot="5400000">
            <a:off x="2314463" y="3294917"/>
            <a:ext cx="3714747" cy="229"/>
          </a:xfrm>
          <a:prstGeom prst="line">
            <a:avLst/>
          </a:prstGeom>
          <a:ln w="22225">
            <a:solidFill>
              <a:srgbClr val="DC241F"/>
            </a:solidFill>
            <a:prstDash val="dash"/>
          </a:ln>
        </p:spPr>
        <p:style>
          <a:lnRef idx="1">
            <a:schemeClr val="accent1"/>
          </a:lnRef>
          <a:fillRef idx="0">
            <a:schemeClr val="accent1"/>
          </a:fillRef>
          <a:effectRef idx="0">
            <a:schemeClr val="accent1"/>
          </a:effectRef>
          <a:fontRef idx="minor">
            <a:schemeClr val="tx1"/>
          </a:fontRef>
        </p:style>
      </p:cxnSp>
      <p:sp>
        <p:nvSpPr>
          <p:cNvPr id="16" name="1 Título"/>
          <p:cNvSpPr txBox="1">
            <a:spLocks/>
          </p:cNvSpPr>
          <p:nvPr/>
        </p:nvSpPr>
        <p:spPr bwMode="auto">
          <a:xfrm>
            <a:off x="533400" y="228600"/>
            <a:ext cx="8229600" cy="6223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s-CL" dirty="0" smtClean="0"/>
              <a:t>Crecimiento de cavidad</a:t>
            </a:r>
            <a:endParaRPr lang="es-CL" dirty="0"/>
          </a:p>
        </p:txBody>
      </p:sp>
    </p:spTree>
    <p:extLst>
      <p:ext uri="{BB962C8B-B14F-4D97-AF65-F5344CB8AC3E}">
        <p14:creationId xmlns:p14="http://schemas.microsoft.com/office/powerpoint/2010/main" val="558338431"/>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934577" y="806450"/>
            <a:ext cx="1656223" cy="338554"/>
          </a:xfrm>
          <a:prstGeom prst="rect">
            <a:avLst/>
          </a:prstGeom>
          <a:noFill/>
        </p:spPr>
        <p:txBody>
          <a:bodyPr wrap="none" rtlCol="0">
            <a:spAutoFit/>
          </a:bodyPr>
          <a:lstStyle/>
          <a:p>
            <a:pPr algn="l"/>
            <a:r>
              <a:rPr lang="es-CL" sz="1600" b="1" cap="small" dirty="0" smtClean="0">
                <a:solidFill>
                  <a:srgbClr val="C85632"/>
                </a:solidFill>
              </a:rPr>
              <a:t>Punto de inicio</a:t>
            </a:r>
          </a:p>
        </p:txBody>
      </p:sp>
      <p:sp>
        <p:nvSpPr>
          <p:cNvPr id="7" name="6 CuadroTexto"/>
          <p:cNvSpPr txBox="1"/>
          <p:nvPr/>
        </p:nvSpPr>
        <p:spPr>
          <a:xfrm>
            <a:off x="250774" y="1320225"/>
            <a:ext cx="8588426" cy="584775"/>
          </a:xfrm>
          <a:prstGeom prst="rect">
            <a:avLst/>
          </a:prstGeom>
          <a:noFill/>
        </p:spPr>
        <p:txBody>
          <a:bodyPr wrap="square" rtlCol="0">
            <a:spAutoFit/>
          </a:bodyPr>
          <a:lstStyle/>
          <a:p>
            <a:pPr algn="l"/>
            <a:r>
              <a:rPr lang="es-CL" sz="1600" dirty="0" smtClean="0"/>
              <a:t>G</a:t>
            </a:r>
            <a:r>
              <a:rPr lang="es-CL" sz="1600" dirty="0" smtClean="0">
                <a:solidFill>
                  <a:schemeClr val="tx1"/>
                </a:solidFill>
              </a:rPr>
              <a:t>eometría de cavidad </a:t>
            </a:r>
            <a:r>
              <a:rPr lang="es-CL" sz="1600" dirty="0" smtClean="0"/>
              <a:t>empalmando con</a:t>
            </a:r>
            <a:r>
              <a:rPr lang="es-CL" sz="1600" dirty="0" smtClean="0">
                <a:solidFill>
                  <a:schemeClr val="tx1"/>
                </a:solidFill>
              </a:rPr>
              <a:t> la forma con que ha sido manejada durante la explotación.</a:t>
            </a:r>
          </a:p>
        </p:txBody>
      </p:sp>
      <p:pic>
        <p:nvPicPr>
          <p:cNvPr id="32" name="31 Imagen" descr="fig1.png"/>
          <p:cNvPicPr>
            <a:picLocks noChangeAspect="1"/>
          </p:cNvPicPr>
          <p:nvPr/>
        </p:nvPicPr>
        <p:blipFill>
          <a:blip r:embed="rId2" cstate="print"/>
          <a:stretch>
            <a:fillRect/>
          </a:stretch>
        </p:blipFill>
        <p:spPr>
          <a:xfrm>
            <a:off x="332345" y="2209133"/>
            <a:ext cx="2389070" cy="3844663"/>
          </a:xfrm>
          <a:prstGeom prst="rect">
            <a:avLst/>
          </a:prstGeom>
        </p:spPr>
      </p:pic>
      <p:pic>
        <p:nvPicPr>
          <p:cNvPr id="33" name="32 Imagen" descr="fig2.png"/>
          <p:cNvPicPr>
            <a:picLocks noChangeAspect="1"/>
          </p:cNvPicPr>
          <p:nvPr/>
        </p:nvPicPr>
        <p:blipFill>
          <a:blip r:embed="rId3" cstate="print"/>
          <a:stretch>
            <a:fillRect/>
          </a:stretch>
        </p:blipFill>
        <p:spPr>
          <a:xfrm>
            <a:off x="6303304" y="2216806"/>
            <a:ext cx="2533650" cy="3818430"/>
          </a:xfrm>
          <a:prstGeom prst="rect">
            <a:avLst/>
          </a:prstGeom>
        </p:spPr>
      </p:pic>
      <p:pic>
        <p:nvPicPr>
          <p:cNvPr id="34" name="33 Imagen" descr="fig3.png"/>
          <p:cNvPicPr>
            <a:picLocks noChangeAspect="1"/>
          </p:cNvPicPr>
          <p:nvPr/>
        </p:nvPicPr>
        <p:blipFill>
          <a:blip r:embed="rId4" cstate="print"/>
          <a:stretch>
            <a:fillRect/>
          </a:stretch>
        </p:blipFill>
        <p:spPr>
          <a:xfrm>
            <a:off x="3032564" y="2214782"/>
            <a:ext cx="3022600" cy="3825166"/>
          </a:xfrm>
          <a:prstGeom prst="rect">
            <a:avLst/>
          </a:prstGeom>
        </p:spPr>
      </p:pic>
      <p:sp>
        <p:nvSpPr>
          <p:cNvPr id="8" name="1 Título"/>
          <p:cNvSpPr txBox="1">
            <a:spLocks/>
          </p:cNvSpPr>
          <p:nvPr/>
        </p:nvSpPr>
        <p:spPr bwMode="auto">
          <a:xfrm>
            <a:off x="533400" y="228600"/>
            <a:ext cx="8229600" cy="6223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s-CL" dirty="0" smtClean="0"/>
              <a:t>Crecimiento de cavidad</a:t>
            </a:r>
            <a:endParaRPr lang="es-CL" dirty="0"/>
          </a:p>
        </p:txBody>
      </p:sp>
    </p:spTree>
    <p:extLst>
      <p:ext uri="{BB962C8B-B14F-4D97-AF65-F5344CB8AC3E}">
        <p14:creationId xmlns:p14="http://schemas.microsoft.com/office/powerpoint/2010/main" val="3799000880"/>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897970" y="880646"/>
            <a:ext cx="3445430" cy="338554"/>
          </a:xfrm>
          <a:prstGeom prst="rect">
            <a:avLst/>
          </a:prstGeom>
          <a:noFill/>
        </p:spPr>
        <p:txBody>
          <a:bodyPr wrap="none" rtlCol="0">
            <a:spAutoFit/>
          </a:bodyPr>
          <a:lstStyle/>
          <a:p>
            <a:pPr algn="l"/>
            <a:r>
              <a:rPr lang="es-CL" sz="1600" b="1" cap="small" dirty="0" smtClean="0">
                <a:solidFill>
                  <a:srgbClr val="C85632"/>
                </a:solidFill>
              </a:rPr>
              <a:t>Punto de inicio y </a:t>
            </a:r>
            <a:r>
              <a:rPr lang="es-CL" sz="1600" b="1" cap="small" dirty="0" err="1" smtClean="0">
                <a:solidFill>
                  <a:srgbClr val="C85632"/>
                </a:solidFill>
              </a:rPr>
              <a:t>secuenciamiento</a:t>
            </a:r>
            <a:endParaRPr lang="es-CL" sz="1600" b="1" cap="small" dirty="0" smtClean="0">
              <a:solidFill>
                <a:srgbClr val="C85632"/>
              </a:solidFill>
            </a:endParaRPr>
          </a:p>
        </p:txBody>
      </p:sp>
      <p:pic>
        <p:nvPicPr>
          <p:cNvPr id="9" name="Picture 30"/>
          <p:cNvPicPr>
            <a:picLocks noChangeAspect="1" noChangeArrowheads="1"/>
          </p:cNvPicPr>
          <p:nvPr/>
        </p:nvPicPr>
        <p:blipFill>
          <a:blip r:embed="rId2" cstate="print"/>
          <a:srcRect/>
          <a:stretch>
            <a:fillRect/>
          </a:stretch>
        </p:blipFill>
        <p:spPr bwMode="auto">
          <a:xfrm>
            <a:off x="652463" y="1427018"/>
            <a:ext cx="7810500" cy="4114800"/>
          </a:xfrm>
          <a:prstGeom prst="rect">
            <a:avLst/>
          </a:prstGeom>
          <a:noFill/>
          <a:ln w="9525">
            <a:noFill/>
            <a:miter lim="800000"/>
            <a:headEnd/>
            <a:tailEnd/>
          </a:ln>
        </p:spPr>
      </p:pic>
      <p:sp>
        <p:nvSpPr>
          <p:cNvPr id="10" name="9 CuadroTexto"/>
          <p:cNvSpPr txBox="1"/>
          <p:nvPr/>
        </p:nvSpPr>
        <p:spPr>
          <a:xfrm>
            <a:off x="4557713" y="5541818"/>
            <a:ext cx="3983783" cy="261610"/>
          </a:xfrm>
          <a:prstGeom prst="rect">
            <a:avLst/>
          </a:prstGeom>
          <a:noFill/>
        </p:spPr>
        <p:txBody>
          <a:bodyPr wrap="none" rtlCol="0">
            <a:spAutoFit/>
          </a:bodyPr>
          <a:lstStyle/>
          <a:p>
            <a:pPr algn="l"/>
            <a:r>
              <a:rPr lang="es-CL" sz="1100" dirty="0" smtClean="0">
                <a:solidFill>
                  <a:schemeClr val="tx1"/>
                </a:solidFill>
              </a:rPr>
              <a:t>Construcción Geometrías 3D para Análisis de Secuencia</a:t>
            </a:r>
          </a:p>
        </p:txBody>
      </p:sp>
      <p:sp>
        <p:nvSpPr>
          <p:cNvPr id="7" name="1 Título"/>
          <p:cNvSpPr txBox="1">
            <a:spLocks/>
          </p:cNvSpPr>
          <p:nvPr/>
        </p:nvSpPr>
        <p:spPr bwMode="auto">
          <a:xfrm>
            <a:off x="533400" y="228600"/>
            <a:ext cx="8229600" cy="6223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s-CL" dirty="0" smtClean="0"/>
              <a:t>Crecimiento de cavidad</a:t>
            </a:r>
            <a:endParaRPr lang="es-CL" dirty="0"/>
          </a:p>
        </p:txBody>
      </p:sp>
    </p:spTree>
    <p:extLst>
      <p:ext uri="{BB962C8B-B14F-4D97-AF65-F5344CB8AC3E}">
        <p14:creationId xmlns:p14="http://schemas.microsoft.com/office/powerpoint/2010/main" val="2106700160"/>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189404" y="880646"/>
            <a:ext cx="4144596" cy="338554"/>
          </a:xfrm>
          <a:prstGeom prst="rect">
            <a:avLst/>
          </a:prstGeom>
          <a:noFill/>
        </p:spPr>
        <p:txBody>
          <a:bodyPr wrap="none" rtlCol="0">
            <a:spAutoFit/>
          </a:bodyPr>
          <a:lstStyle/>
          <a:p>
            <a:pPr algn="l"/>
            <a:r>
              <a:rPr lang="es-CL" sz="1600" b="1" cap="small" dirty="0" smtClean="0">
                <a:solidFill>
                  <a:srgbClr val="C85632"/>
                </a:solidFill>
              </a:rPr>
              <a:t>Estimación del máximo evento esperable</a:t>
            </a:r>
          </a:p>
        </p:txBody>
      </p:sp>
      <p:sp>
        <p:nvSpPr>
          <p:cNvPr id="5" name="Rectangle 2"/>
          <p:cNvSpPr>
            <a:spLocks noGrp="1" noChangeArrowheads="1"/>
          </p:cNvSpPr>
          <p:nvPr>
            <p:ph type="title" idx="4294967295"/>
          </p:nvPr>
        </p:nvSpPr>
        <p:spPr>
          <a:xfrm>
            <a:off x="272955" y="1267404"/>
            <a:ext cx="3394383" cy="417512"/>
          </a:xfrm>
        </p:spPr>
        <p:txBody>
          <a:bodyPr/>
          <a:lstStyle/>
          <a:p>
            <a:pPr algn="l"/>
            <a:r>
              <a:rPr lang="es-CL" sz="1500" dirty="0">
                <a:solidFill>
                  <a:schemeClr val="tx1"/>
                </a:solidFill>
              </a:rPr>
              <a:t>Volumen y Periodo de Análisis</a:t>
            </a:r>
          </a:p>
        </p:txBody>
      </p:sp>
      <p:sp>
        <p:nvSpPr>
          <p:cNvPr id="6" name="Rectangle 3"/>
          <p:cNvSpPr txBox="1">
            <a:spLocks noChangeArrowheads="1"/>
          </p:cNvSpPr>
          <p:nvPr/>
        </p:nvSpPr>
        <p:spPr>
          <a:xfrm>
            <a:off x="205737" y="1776180"/>
            <a:ext cx="3656578" cy="1250632"/>
          </a:xfrm>
          <a:prstGeom prst="rect">
            <a:avLst/>
          </a:prstGeom>
        </p:spPr>
        <p:txBody>
          <a:bodyPr/>
          <a:lstStyle/>
          <a:p>
            <a:pPr marL="231775" marR="0" lvl="0" indent="-231775" algn="l" defTabSz="914400" rtl="0" eaLnBrk="0" fontAlgn="base" latinLnBrk="0" hangingPunct="0">
              <a:lnSpc>
                <a:spcPct val="100000"/>
              </a:lnSpc>
              <a:spcBef>
                <a:spcPct val="20000"/>
              </a:spcBef>
              <a:spcAft>
                <a:spcPct val="0"/>
              </a:spcAft>
              <a:buClr>
                <a:schemeClr val="accent2"/>
              </a:buClr>
              <a:buSzTx/>
              <a:buFont typeface="Times" pitchFamily="18" charset="0"/>
              <a:buChar char="•"/>
              <a:tabLst/>
              <a:defRPr/>
            </a:pPr>
            <a:r>
              <a:rPr lang="es-CL" kern="0" dirty="0">
                <a:latin typeface="+mn-lt"/>
              </a:rPr>
              <a:t>V</a:t>
            </a:r>
            <a:r>
              <a:rPr kumimoji="0" lang="es-CL" sz="1400" b="0" i="0" u="none" strike="noStrike" kern="0" cap="none" spc="0" normalizeH="0" baseline="0" noProof="0" dirty="0" err="1" smtClean="0">
                <a:ln>
                  <a:noFill/>
                </a:ln>
                <a:solidFill>
                  <a:schemeClr val="tx1"/>
                </a:solidFill>
                <a:effectLst/>
                <a:uLnTx/>
                <a:uFillTx/>
                <a:latin typeface="+mn-lt"/>
                <a:ea typeface="+mn-ea"/>
                <a:cs typeface="+mn-cs"/>
              </a:rPr>
              <a:t>olúmenes</a:t>
            </a:r>
            <a:r>
              <a:rPr kumimoji="0" lang="es-CL" sz="1400" b="0" i="0" u="none" strike="noStrike" kern="0" cap="none" spc="0" normalizeH="0" baseline="0" noProof="0" dirty="0" smtClean="0">
                <a:ln>
                  <a:noFill/>
                </a:ln>
                <a:solidFill>
                  <a:schemeClr val="tx1"/>
                </a:solidFill>
                <a:effectLst/>
                <a:uLnTx/>
                <a:uFillTx/>
                <a:latin typeface="+mn-lt"/>
                <a:ea typeface="+mn-ea"/>
                <a:cs typeface="+mn-cs"/>
              </a:rPr>
              <a:t> sobre PA, en PA y bajo PA</a:t>
            </a:r>
          </a:p>
          <a:p>
            <a:pPr marL="630238" marR="0" lvl="1" indent="-173038" algn="l" defTabSz="914400" rtl="0" eaLnBrk="0" fontAlgn="base" latinLnBrk="0" hangingPunct="0">
              <a:lnSpc>
                <a:spcPct val="100000"/>
              </a:lnSpc>
              <a:spcBef>
                <a:spcPct val="20000"/>
              </a:spcBef>
              <a:spcAft>
                <a:spcPct val="0"/>
              </a:spcAft>
              <a:buClr>
                <a:schemeClr val="accent2"/>
              </a:buClr>
              <a:buSzTx/>
              <a:buFont typeface="Times" pitchFamily="18" charset="0"/>
              <a:buChar char="-"/>
              <a:tabLst/>
              <a:defRPr/>
            </a:pPr>
            <a:r>
              <a:rPr lang="es-CL" sz="1200" kern="0" dirty="0" smtClean="0">
                <a:latin typeface="+mn-lt"/>
              </a:rPr>
              <a:t>S</a:t>
            </a:r>
            <a:r>
              <a:rPr kumimoji="0" lang="es-CL" sz="1200" i="0" u="none" strike="noStrike" kern="0" cap="none" spc="0" normalizeH="0" baseline="0" noProof="0" dirty="0" smtClean="0">
                <a:ln>
                  <a:noFill/>
                </a:ln>
                <a:solidFill>
                  <a:schemeClr val="tx1"/>
                </a:solidFill>
                <a:effectLst/>
                <a:uLnTx/>
                <a:uFillTx/>
                <a:latin typeface="+mn-lt"/>
              </a:rPr>
              <a:t>obre PA: 2190 - 2300</a:t>
            </a:r>
          </a:p>
          <a:p>
            <a:pPr marL="630238" marR="0" lvl="1" indent="-173038" algn="l" defTabSz="914400" rtl="0" eaLnBrk="0" fontAlgn="base" latinLnBrk="0" hangingPunct="0">
              <a:lnSpc>
                <a:spcPct val="100000"/>
              </a:lnSpc>
              <a:spcBef>
                <a:spcPct val="20000"/>
              </a:spcBef>
              <a:spcAft>
                <a:spcPct val="0"/>
              </a:spcAft>
              <a:buClr>
                <a:schemeClr val="accent2"/>
              </a:buClr>
              <a:buSzTx/>
              <a:buFont typeface="Times" pitchFamily="18" charset="0"/>
              <a:buChar char="-"/>
              <a:tabLst/>
              <a:defRPr/>
            </a:pPr>
            <a:r>
              <a:rPr lang="es-CL" sz="1200" kern="0" dirty="0" smtClean="0">
                <a:latin typeface="+mn-lt"/>
              </a:rPr>
              <a:t>E</a:t>
            </a:r>
            <a:r>
              <a:rPr kumimoji="0" lang="es-CL" sz="1200" i="0" u="none" strike="noStrike" kern="0" cap="none" spc="0" normalizeH="0" baseline="0" noProof="0" dirty="0" smtClean="0">
                <a:ln>
                  <a:noFill/>
                </a:ln>
                <a:solidFill>
                  <a:schemeClr val="tx1"/>
                </a:solidFill>
                <a:effectLst/>
                <a:uLnTx/>
                <a:uFillTx/>
                <a:latin typeface="+mn-lt"/>
              </a:rPr>
              <a:t>n PA: 2130 - 2190</a:t>
            </a:r>
          </a:p>
          <a:p>
            <a:pPr marL="630238" marR="0" lvl="1" indent="-173038" algn="l" defTabSz="914400" rtl="0" eaLnBrk="0" fontAlgn="base" latinLnBrk="0" hangingPunct="0">
              <a:lnSpc>
                <a:spcPct val="100000"/>
              </a:lnSpc>
              <a:spcBef>
                <a:spcPct val="20000"/>
              </a:spcBef>
              <a:spcAft>
                <a:spcPct val="0"/>
              </a:spcAft>
              <a:buClr>
                <a:schemeClr val="accent2"/>
              </a:buClr>
              <a:buSzTx/>
              <a:buFont typeface="Times" pitchFamily="18" charset="0"/>
              <a:buChar char="-"/>
              <a:tabLst/>
              <a:defRPr/>
            </a:pPr>
            <a:r>
              <a:rPr lang="es-CL" sz="1200" kern="0" dirty="0" smtClean="0">
                <a:latin typeface="+mn-lt"/>
              </a:rPr>
              <a:t>B</a:t>
            </a:r>
            <a:r>
              <a:rPr kumimoji="0" lang="es-CL" sz="1200" i="0" u="none" strike="noStrike" kern="0" cap="none" spc="0" normalizeH="0" baseline="0" noProof="0" dirty="0" smtClean="0">
                <a:ln>
                  <a:noFill/>
                </a:ln>
                <a:solidFill>
                  <a:schemeClr val="tx1"/>
                </a:solidFill>
                <a:effectLst/>
                <a:uLnTx/>
                <a:uFillTx/>
                <a:latin typeface="+mn-lt"/>
              </a:rPr>
              <a:t>ajo PA 1950 – 2130</a:t>
            </a:r>
          </a:p>
          <a:p>
            <a:pPr marL="630238" marR="0" lvl="1" indent="-173038" algn="l" defTabSz="914400" rtl="0" eaLnBrk="0" fontAlgn="base" latinLnBrk="0" hangingPunct="0">
              <a:lnSpc>
                <a:spcPct val="100000"/>
              </a:lnSpc>
              <a:spcBef>
                <a:spcPct val="20000"/>
              </a:spcBef>
              <a:spcAft>
                <a:spcPct val="0"/>
              </a:spcAft>
              <a:buClr>
                <a:schemeClr val="accent2"/>
              </a:buClr>
              <a:buSzTx/>
              <a:buFont typeface="Times" pitchFamily="18" charset="0"/>
              <a:buChar char="-"/>
              <a:tabLst/>
              <a:defRPr/>
            </a:pPr>
            <a:r>
              <a:rPr kumimoji="0" lang="es-CL" sz="1400" b="0" i="0" u="none" strike="noStrike" kern="0" cap="none" spc="0" normalizeH="0" baseline="0" noProof="0" dirty="0" smtClean="0">
                <a:ln>
                  <a:noFill/>
                </a:ln>
                <a:solidFill>
                  <a:schemeClr val="tx1"/>
                </a:solidFill>
                <a:effectLst/>
                <a:uLnTx/>
                <a:uFillTx/>
                <a:latin typeface="+mn-lt"/>
                <a:ea typeface="+mn-ea"/>
                <a:cs typeface="+mn-cs"/>
              </a:rPr>
              <a:t>Periodo: enero 2009 a agosto 2012</a:t>
            </a:r>
            <a:endParaRPr kumimoji="0" lang="es-CL" sz="1400" b="0" i="0" u="none" strike="noStrike" kern="0" cap="none" spc="0" normalizeH="0" baseline="0" noProof="0" dirty="0">
              <a:ln>
                <a:noFill/>
              </a:ln>
              <a:solidFill>
                <a:schemeClr val="tx1"/>
              </a:solidFill>
              <a:effectLst/>
              <a:uLnTx/>
              <a:uFillTx/>
              <a:latin typeface="+mn-lt"/>
              <a:ea typeface="+mn-ea"/>
              <a:cs typeface="+mn-cs"/>
            </a:endParaRPr>
          </a:p>
        </p:txBody>
      </p:sp>
      <p:pic>
        <p:nvPicPr>
          <p:cNvPr id="18434" name="Picture 2"/>
          <p:cNvPicPr>
            <a:picLocks noChangeAspect="1" noChangeArrowheads="1"/>
          </p:cNvPicPr>
          <p:nvPr/>
        </p:nvPicPr>
        <p:blipFill>
          <a:blip r:embed="rId2" cstate="print"/>
          <a:srcRect l="32602" t="9785" r="10413" b="15172"/>
          <a:stretch>
            <a:fillRect/>
          </a:stretch>
        </p:blipFill>
        <p:spPr bwMode="auto">
          <a:xfrm>
            <a:off x="3864484" y="1439518"/>
            <a:ext cx="5170334" cy="4251597"/>
          </a:xfrm>
          <a:prstGeom prst="rect">
            <a:avLst/>
          </a:prstGeom>
          <a:noFill/>
          <a:ln w="9525">
            <a:solidFill>
              <a:schemeClr val="tx1"/>
            </a:solidFill>
            <a:miter lim="800000"/>
            <a:headEnd/>
            <a:tailEnd/>
          </a:ln>
        </p:spPr>
      </p:pic>
      <p:sp>
        <p:nvSpPr>
          <p:cNvPr id="7" name="1 Título"/>
          <p:cNvSpPr txBox="1">
            <a:spLocks/>
          </p:cNvSpPr>
          <p:nvPr/>
        </p:nvSpPr>
        <p:spPr bwMode="auto">
          <a:xfrm>
            <a:off x="533400" y="228600"/>
            <a:ext cx="8229600" cy="6223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s-CL" dirty="0" smtClean="0"/>
              <a:t>Peligro sísmico</a:t>
            </a:r>
            <a:endParaRPr lang="es-CL" dirty="0"/>
          </a:p>
        </p:txBody>
      </p:sp>
    </p:spTree>
    <p:extLst>
      <p:ext uri="{BB962C8B-B14F-4D97-AF65-F5344CB8AC3E}">
        <p14:creationId xmlns:p14="http://schemas.microsoft.com/office/powerpoint/2010/main" val="2796135841"/>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srcRect l="22867" t="14589" r="16524" b="15910"/>
          <a:stretch>
            <a:fillRect/>
          </a:stretch>
        </p:blipFill>
        <p:spPr bwMode="auto">
          <a:xfrm>
            <a:off x="323548" y="1577694"/>
            <a:ext cx="4066379" cy="2918106"/>
          </a:xfrm>
          <a:prstGeom prst="rect">
            <a:avLst/>
          </a:prstGeom>
          <a:noFill/>
          <a:ln w="9525">
            <a:solidFill>
              <a:schemeClr val="tx1"/>
            </a:solidFill>
            <a:miter lim="800000"/>
            <a:headEnd/>
            <a:tailEnd/>
          </a:ln>
        </p:spPr>
      </p:pic>
      <p:sp>
        <p:nvSpPr>
          <p:cNvPr id="8" name="7 CuadroTexto"/>
          <p:cNvSpPr txBox="1"/>
          <p:nvPr/>
        </p:nvSpPr>
        <p:spPr>
          <a:xfrm>
            <a:off x="4743117" y="1634731"/>
            <a:ext cx="3445530" cy="307777"/>
          </a:xfrm>
          <a:prstGeom prst="rect">
            <a:avLst/>
          </a:prstGeom>
          <a:noFill/>
        </p:spPr>
        <p:txBody>
          <a:bodyPr wrap="square" rtlCol="0">
            <a:spAutoFit/>
          </a:bodyPr>
          <a:lstStyle/>
          <a:p>
            <a:pPr algn="l"/>
            <a:r>
              <a:rPr lang="es-CL" dirty="0"/>
              <a:t>S</a:t>
            </a:r>
            <a:r>
              <a:rPr lang="es-CL" sz="1400" dirty="0" smtClean="0">
                <a:solidFill>
                  <a:schemeClr val="tx1"/>
                </a:solidFill>
              </a:rPr>
              <a:t>obre PA </a:t>
            </a:r>
            <a:r>
              <a:rPr lang="es-CL" sz="1400" dirty="0" smtClean="0"/>
              <a:t>= </a:t>
            </a:r>
            <a:r>
              <a:rPr lang="es-CL" sz="1400" dirty="0" smtClean="0">
                <a:solidFill>
                  <a:schemeClr val="tx1"/>
                </a:solidFill>
              </a:rPr>
              <a:t>1,5</a:t>
            </a:r>
          </a:p>
        </p:txBody>
      </p:sp>
      <p:sp>
        <p:nvSpPr>
          <p:cNvPr id="9" name="8 CuadroTexto"/>
          <p:cNvSpPr txBox="1"/>
          <p:nvPr/>
        </p:nvSpPr>
        <p:spPr>
          <a:xfrm>
            <a:off x="4754837" y="2054423"/>
            <a:ext cx="3338276" cy="307777"/>
          </a:xfrm>
          <a:prstGeom prst="rect">
            <a:avLst/>
          </a:prstGeom>
          <a:noFill/>
        </p:spPr>
        <p:txBody>
          <a:bodyPr wrap="square" rtlCol="0">
            <a:spAutoFit/>
          </a:bodyPr>
          <a:lstStyle/>
          <a:p>
            <a:pPr algn="l"/>
            <a:r>
              <a:rPr lang="es-CL" sz="1400" dirty="0" smtClean="0">
                <a:solidFill>
                  <a:schemeClr val="tx1"/>
                </a:solidFill>
              </a:rPr>
              <a:t>En PA = 1,1</a:t>
            </a:r>
          </a:p>
        </p:txBody>
      </p:sp>
      <p:sp>
        <p:nvSpPr>
          <p:cNvPr id="10" name="9 CuadroTexto"/>
          <p:cNvSpPr txBox="1"/>
          <p:nvPr/>
        </p:nvSpPr>
        <p:spPr>
          <a:xfrm>
            <a:off x="4752489" y="2511623"/>
            <a:ext cx="4787287" cy="307777"/>
          </a:xfrm>
          <a:prstGeom prst="rect">
            <a:avLst/>
          </a:prstGeom>
          <a:noFill/>
        </p:spPr>
        <p:txBody>
          <a:bodyPr wrap="square" rtlCol="0">
            <a:spAutoFit/>
          </a:bodyPr>
          <a:lstStyle/>
          <a:p>
            <a:pPr algn="l"/>
            <a:r>
              <a:rPr lang="es-CL" dirty="0"/>
              <a:t>B</a:t>
            </a:r>
            <a:r>
              <a:rPr lang="es-CL" sz="1400" dirty="0" smtClean="0">
                <a:solidFill>
                  <a:schemeClr val="tx1"/>
                </a:solidFill>
              </a:rPr>
              <a:t>ajo PA = 2,2 (máximo registro)</a:t>
            </a:r>
          </a:p>
        </p:txBody>
      </p:sp>
      <p:sp>
        <p:nvSpPr>
          <p:cNvPr id="19461" name="Rectangle 5"/>
          <p:cNvSpPr>
            <a:spLocks noChangeArrowheads="1"/>
          </p:cNvSpPr>
          <p:nvPr/>
        </p:nvSpPr>
        <p:spPr bwMode="auto">
          <a:xfrm>
            <a:off x="4752489" y="3740531"/>
            <a:ext cx="4238667"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CL"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Volumen sobre PA = 1.5 + 0.4 = 1.9</a:t>
            </a:r>
            <a:endParaRPr kumimoji="0" lang="es-CL"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CL"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CL"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Volumen en PA = 1.1 </a:t>
            </a:r>
            <a:endParaRPr kumimoji="0" lang="es-CL"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CL"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es-CL" sz="1600" dirty="0" smtClean="0">
                <a:latin typeface="Arial" pitchFamily="34" charset="0"/>
                <a:ea typeface="Times New Roman" pitchFamily="18" charset="0"/>
                <a:cs typeface="Arial" pitchFamily="34" charset="0"/>
              </a:rPr>
              <a:t>E</a:t>
            </a:r>
            <a:r>
              <a:rPr kumimoji="0" lang="es-CL"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fecto del PA:</a:t>
            </a:r>
            <a:r>
              <a:rPr kumimoji="0" lang="es-CL" sz="1600" b="0" i="0" u="none" strike="noStrike" cap="none" normalizeH="0" dirty="0" smtClean="0">
                <a:ln>
                  <a:noFill/>
                </a:ln>
                <a:solidFill>
                  <a:schemeClr val="tx1"/>
                </a:solidFill>
                <a:effectLst/>
                <a:latin typeface="Arial" pitchFamily="34" charset="0"/>
                <a:ea typeface="Times New Roman" pitchFamily="18" charset="0"/>
                <a:cs typeface="Arial" pitchFamily="34" charset="0"/>
              </a:rPr>
              <a:t> Anulación de </a:t>
            </a:r>
            <a:r>
              <a:rPr kumimoji="0" lang="es-CL" sz="1600" b="0" i="0" u="none" strike="noStrike" cap="none" normalizeH="0" baseline="0" dirty="0" smtClean="0">
                <a:ln>
                  <a:noFill/>
                </a:ln>
                <a:solidFill>
                  <a:schemeClr val="tx1"/>
                </a:solidFill>
                <a:effectLst/>
                <a:latin typeface="Times New Roman" pitchFamily="18" charset="0"/>
                <a:ea typeface="Times New Roman" pitchFamily="18" charset="0"/>
                <a:cs typeface="Arial" pitchFamily="34" charset="0"/>
                <a:sym typeface="Symbol" pitchFamily="18" charset="2"/>
              </a:rPr>
              <a:t></a:t>
            </a:r>
            <a:r>
              <a:rPr kumimoji="0" lang="es-CL" sz="1600" b="0" i="0" u="none" strike="noStrike" cap="none" normalizeH="0" baseline="-30000" dirty="0" err="1" smtClean="0">
                <a:ln>
                  <a:noFill/>
                </a:ln>
                <a:solidFill>
                  <a:schemeClr val="tx1"/>
                </a:solidFill>
                <a:effectLst/>
                <a:latin typeface="Arial" pitchFamily="34" charset="0"/>
                <a:ea typeface="Times New Roman" pitchFamily="18" charset="0"/>
                <a:cs typeface="Arial" pitchFamily="34" charset="0"/>
              </a:rPr>
              <a:t>cf</a:t>
            </a:r>
            <a:r>
              <a:rPr kumimoji="0" lang="es-CL" sz="1600" b="0" i="0" u="none" strike="noStrike" cap="none" normalizeH="0" baseline="0" dirty="0" smtClean="0">
                <a:ln>
                  <a:noFill/>
                </a:ln>
                <a:solidFill>
                  <a:schemeClr val="tx1"/>
                </a:solidFill>
                <a:effectLst/>
                <a:latin typeface="Times New Roman" pitchFamily="18" charset="0"/>
                <a:ea typeface="Times New Roman" pitchFamily="18" charset="0"/>
                <a:cs typeface="Arial" pitchFamily="34" charset="0"/>
                <a:sym typeface="Symbol" pitchFamily="18" charset="2"/>
              </a:rPr>
              <a:t> y </a:t>
            </a:r>
            <a:r>
              <a:rPr kumimoji="0" lang="es-CL" sz="1600" b="0" i="0" u="none" strike="noStrike" cap="none" normalizeH="0" baseline="-30000" dirty="0" err="1" smtClean="0">
                <a:ln>
                  <a:noFill/>
                </a:ln>
                <a:solidFill>
                  <a:schemeClr val="tx1"/>
                </a:solidFill>
                <a:effectLst/>
                <a:latin typeface="Arial" pitchFamily="34" charset="0"/>
                <a:ea typeface="Times New Roman" pitchFamily="18" charset="0"/>
                <a:cs typeface="Arial" pitchFamily="34" charset="0"/>
              </a:rPr>
              <a:t>ff</a:t>
            </a:r>
            <a:r>
              <a:rPr kumimoji="0" lang="es-CL" sz="1600" b="0"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a:t>
            </a:r>
            <a:endParaRPr kumimoji="0" lang="es-CL" sz="1600" b="0" i="0" u="none" strike="noStrike" cap="none" normalizeH="0" baseline="0" dirty="0" smtClean="0">
              <a:ln>
                <a:noFill/>
              </a:ln>
              <a:solidFill>
                <a:schemeClr val="tx1"/>
              </a:solidFill>
              <a:effectLst/>
              <a:latin typeface="Times New Roman" pitchFamily="18" charset="0"/>
              <a:ea typeface="Times New Roman" pitchFamily="18" charset="0"/>
              <a:cs typeface="Arial" pitchFamily="34" charset="0"/>
              <a:sym typeface="Symbol" pitchFamily="18" charset="2"/>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CL" sz="1200" b="0" i="0" u="none" strike="noStrike" cap="none" normalizeH="0" baseline="0" dirty="0" smtClean="0">
              <a:ln>
                <a:noFill/>
              </a:ln>
              <a:solidFill>
                <a:schemeClr val="tx1"/>
              </a:solidFill>
              <a:effectLst/>
              <a:latin typeface="Times New Roman" pitchFamily="18" charset="0"/>
              <a:cs typeface="Arial" pitchFamily="34" charset="0"/>
              <a:sym typeface="Symbol" pitchFamily="18" charset="2"/>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CL" sz="1600" b="0" i="0" u="none" strike="noStrike" cap="none" normalizeH="0" baseline="0" dirty="0" smtClean="0">
                <a:ln>
                  <a:noFill/>
                </a:ln>
                <a:solidFill>
                  <a:schemeClr val="tx1"/>
                </a:solidFill>
                <a:effectLst/>
                <a:latin typeface="Times New Roman" pitchFamily="18" charset="0"/>
                <a:ea typeface="Times New Roman" pitchFamily="18" charset="0"/>
                <a:cs typeface="Arial" pitchFamily="34" charset="0"/>
                <a:sym typeface="Symbol" pitchFamily="18" charset="2"/>
              </a:rPr>
              <a:t>Volumen bajo PA = 2.2 + 0.4 = 2.6</a:t>
            </a:r>
            <a:endParaRPr lang="es-CL" sz="1600" dirty="0" smtClean="0">
              <a:latin typeface="Times New Roman" pitchFamily="18" charset="0"/>
              <a:ea typeface="Times New Roman" pitchFamily="18" charset="0"/>
              <a:cs typeface="Arial" pitchFamily="34" charset="0"/>
              <a:sym typeface="Symbol" pitchFamily="18" charset="2"/>
            </a:endParaRPr>
          </a:p>
        </p:txBody>
      </p:sp>
      <p:sp>
        <p:nvSpPr>
          <p:cNvPr id="12" name="11 CuadroTexto"/>
          <p:cNvSpPr txBox="1"/>
          <p:nvPr/>
        </p:nvSpPr>
        <p:spPr>
          <a:xfrm>
            <a:off x="4499274" y="3137190"/>
            <a:ext cx="4035126" cy="338554"/>
          </a:xfrm>
          <a:prstGeom prst="rect">
            <a:avLst/>
          </a:prstGeom>
          <a:noFill/>
        </p:spPr>
        <p:txBody>
          <a:bodyPr wrap="square" rtlCol="0">
            <a:spAutoFit/>
          </a:bodyPr>
          <a:lstStyle/>
          <a:p>
            <a:r>
              <a:rPr lang="es-CL" sz="1600" b="1" dirty="0" smtClean="0">
                <a:solidFill>
                  <a:schemeClr val="tx1"/>
                </a:solidFill>
              </a:rPr>
              <a:t>Magnitudes  esperadas </a:t>
            </a:r>
            <a:r>
              <a:rPr lang="es-CL" sz="1600" b="1" dirty="0" smtClean="0"/>
              <a:t>S</a:t>
            </a:r>
            <a:r>
              <a:rPr lang="es-CL" sz="1600" b="1" dirty="0" smtClean="0">
                <a:solidFill>
                  <a:schemeClr val="tx1"/>
                </a:solidFill>
              </a:rPr>
              <a:t>ector Dacita:</a:t>
            </a:r>
          </a:p>
        </p:txBody>
      </p:sp>
      <p:sp>
        <p:nvSpPr>
          <p:cNvPr id="13" name="12 CuadroTexto"/>
          <p:cNvSpPr txBox="1"/>
          <p:nvPr/>
        </p:nvSpPr>
        <p:spPr>
          <a:xfrm>
            <a:off x="884604" y="1033046"/>
            <a:ext cx="4144596" cy="338554"/>
          </a:xfrm>
          <a:prstGeom prst="rect">
            <a:avLst/>
          </a:prstGeom>
          <a:noFill/>
        </p:spPr>
        <p:txBody>
          <a:bodyPr wrap="none" rtlCol="0">
            <a:spAutoFit/>
          </a:bodyPr>
          <a:lstStyle/>
          <a:p>
            <a:pPr algn="l"/>
            <a:r>
              <a:rPr lang="es-CL" sz="1600" b="1" cap="small" dirty="0" smtClean="0">
                <a:solidFill>
                  <a:srgbClr val="C85632"/>
                </a:solidFill>
              </a:rPr>
              <a:t>Estimación del máximo evento esperable</a:t>
            </a:r>
          </a:p>
        </p:txBody>
      </p:sp>
      <p:sp>
        <p:nvSpPr>
          <p:cNvPr id="11" name="10 Rectángulo"/>
          <p:cNvSpPr/>
          <p:nvPr/>
        </p:nvSpPr>
        <p:spPr>
          <a:xfrm>
            <a:off x="6451487" y="5905648"/>
            <a:ext cx="2300630" cy="276999"/>
          </a:xfrm>
          <a:prstGeom prst="rect">
            <a:avLst/>
          </a:prstGeom>
        </p:spPr>
        <p:txBody>
          <a:bodyPr wrap="none">
            <a:spAutoFit/>
          </a:bodyPr>
          <a:lstStyle/>
          <a:p>
            <a:pPr lvl="0" algn="just" eaLnBrk="0" hangingPunct="0"/>
            <a:r>
              <a:rPr lang="es-CL" sz="1200" b="1" dirty="0" smtClean="0">
                <a:solidFill>
                  <a:srgbClr val="00B050"/>
                </a:solidFill>
                <a:latin typeface="Times New Roman" pitchFamily="18" charset="0"/>
                <a:ea typeface="Times New Roman" pitchFamily="18" charset="0"/>
                <a:cs typeface="Arial" pitchFamily="34" charset="0"/>
                <a:sym typeface="Symbol" pitchFamily="18" charset="2"/>
              </a:rPr>
              <a:t>+/-  [0,5 ; 1] con FH descendente</a:t>
            </a:r>
          </a:p>
        </p:txBody>
      </p:sp>
      <p:sp>
        <p:nvSpPr>
          <p:cNvPr id="14" name="13 Flecha arriba y abajo"/>
          <p:cNvSpPr/>
          <p:nvPr/>
        </p:nvSpPr>
        <p:spPr>
          <a:xfrm>
            <a:off x="7451677" y="5500047"/>
            <a:ext cx="177421" cy="368490"/>
          </a:xfrm>
          <a:prstGeom prst="upDownArrow">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6" name="1 Título"/>
          <p:cNvSpPr txBox="1">
            <a:spLocks/>
          </p:cNvSpPr>
          <p:nvPr/>
        </p:nvSpPr>
        <p:spPr bwMode="auto">
          <a:xfrm>
            <a:off x="533400" y="228600"/>
            <a:ext cx="8229600" cy="6223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s-CL" dirty="0" smtClean="0"/>
              <a:t>Crecimiento de cavidad</a:t>
            </a:r>
            <a:endParaRPr lang="es-CL" dirty="0"/>
          </a:p>
        </p:txBody>
      </p:sp>
    </p:spTree>
    <p:extLst>
      <p:ext uri="{BB962C8B-B14F-4D97-AF65-F5344CB8AC3E}">
        <p14:creationId xmlns:p14="http://schemas.microsoft.com/office/powerpoint/2010/main" val="662008912"/>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04883" y="806450"/>
            <a:ext cx="3414717" cy="338554"/>
          </a:xfrm>
          <a:prstGeom prst="rect">
            <a:avLst/>
          </a:prstGeom>
          <a:noFill/>
        </p:spPr>
        <p:txBody>
          <a:bodyPr wrap="none" rtlCol="0">
            <a:spAutoFit/>
          </a:bodyPr>
          <a:lstStyle/>
          <a:p>
            <a:pPr algn="l"/>
            <a:r>
              <a:rPr lang="es-CL" sz="1600" b="1" cap="small" dirty="0" smtClean="0">
                <a:solidFill>
                  <a:srgbClr val="C85632"/>
                </a:solidFill>
              </a:rPr>
              <a:t>Zonificación de vulnerabilidades</a:t>
            </a:r>
          </a:p>
        </p:txBody>
      </p:sp>
      <p:pic>
        <p:nvPicPr>
          <p:cNvPr id="11" name="10 Imagen" descr="ACARREO 2013 VULNERABILIDAD.wmf"/>
          <p:cNvPicPr>
            <a:picLocks noChangeAspect="1"/>
          </p:cNvPicPr>
          <p:nvPr/>
        </p:nvPicPr>
        <p:blipFill>
          <a:blip r:embed="rId2" cstate="print"/>
          <a:srcRect l="11452" t="6114" r="17742" b="6114"/>
          <a:stretch>
            <a:fillRect/>
          </a:stretch>
        </p:blipFill>
        <p:spPr>
          <a:xfrm>
            <a:off x="1747692" y="1343446"/>
            <a:ext cx="5615506" cy="3031606"/>
          </a:xfrm>
          <a:prstGeom prst="rect">
            <a:avLst/>
          </a:prstGeom>
        </p:spPr>
      </p:pic>
      <p:pic>
        <p:nvPicPr>
          <p:cNvPr id="13" name="12 Imagen" descr="ACARREO 2013 VULNERABILIDAD2.wmf"/>
          <p:cNvPicPr>
            <a:picLocks noChangeAspect="1"/>
          </p:cNvPicPr>
          <p:nvPr/>
        </p:nvPicPr>
        <p:blipFill>
          <a:blip r:embed="rId3" cstate="print"/>
          <a:srcRect l="20968" t="30556" r="19516" b="34260"/>
          <a:stretch>
            <a:fillRect/>
          </a:stretch>
        </p:blipFill>
        <p:spPr>
          <a:xfrm>
            <a:off x="1780363" y="4381999"/>
            <a:ext cx="5526563" cy="1422827"/>
          </a:xfrm>
          <a:prstGeom prst="rect">
            <a:avLst/>
          </a:prstGeom>
        </p:spPr>
      </p:pic>
      <p:sp>
        <p:nvSpPr>
          <p:cNvPr id="6" name="5 CuadroTexto"/>
          <p:cNvSpPr txBox="1"/>
          <p:nvPr/>
        </p:nvSpPr>
        <p:spPr>
          <a:xfrm>
            <a:off x="880534" y="150920"/>
            <a:ext cx="7806266" cy="584775"/>
          </a:xfrm>
          <a:prstGeom prst="rect">
            <a:avLst/>
          </a:prstGeom>
          <a:noFill/>
        </p:spPr>
        <p:txBody>
          <a:bodyPr wrap="square" rtlCol="0">
            <a:spAutoFit/>
          </a:bodyPr>
          <a:lstStyle/>
          <a:p>
            <a:pPr algn="ctr"/>
            <a:r>
              <a:rPr lang="es-CL" sz="3200" b="1" cap="small" dirty="0" smtClean="0">
                <a:solidFill>
                  <a:schemeClr val="tx1"/>
                </a:solidFill>
                <a:latin typeface="Calibri" pitchFamily="34" charset="0"/>
              </a:rPr>
              <a:t>Evaluación del peligro </a:t>
            </a:r>
            <a:r>
              <a:rPr lang="es-CL" sz="3200" b="1" cap="small" dirty="0" smtClean="0">
                <a:latin typeface="Calibri" pitchFamily="34" charset="0"/>
              </a:rPr>
              <a:t>s</a:t>
            </a:r>
            <a:r>
              <a:rPr lang="es-CL" sz="3200" b="1" cap="small" dirty="0" smtClean="0">
                <a:solidFill>
                  <a:schemeClr val="tx1"/>
                </a:solidFill>
                <a:latin typeface="Calibri" pitchFamily="34" charset="0"/>
              </a:rPr>
              <a:t>ísmico</a:t>
            </a:r>
          </a:p>
        </p:txBody>
      </p:sp>
    </p:spTree>
    <p:extLst>
      <p:ext uri="{BB962C8B-B14F-4D97-AF65-F5344CB8AC3E}">
        <p14:creationId xmlns:p14="http://schemas.microsoft.com/office/powerpoint/2010/main" val="1729813326"/>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04883" y="806450"/>
            <a:ext cx="3414717" cy="338554"/>
          </a:xfrm>
          <a:prstGeom prst="rect">
            <a:avLst/>
          </a:prstGeom>
          <a:noFill/>
        </p:spPr>
        <p:txBody>
          <a:bodyPr wrap="none" rtlCol="0">
            <a:spAutoFit/>
          </a:bodyPr>
          <a:lstStyle/>
          <a:p>
            <a:pPr algn="l"/>
            <a:r>
              <a:rPr lang="es-CL" sz="1600" b="1" cap="small" dirty="0" smtClean="0">
                <a:solidFill>
                  <a:srgbClr val="C85632"/>
                </a:solidFill>
              </a:rPr>
              <a:t>Zonificación de vulnerabilidades</a:t>
            </a:r>
          </a:p>
        </p:txBody>
      </p:sp>
      <p:pic>
        <p:nvPicPr>
          <p:cNvPr id="19458" name="Picture 2"/>
          <p:cNvPicPr>
            <a:picLocks noChangeAspect="1" noChangeArrowheads="1"/>
          </p:cNvPicPr>
          <p:nvPr/>
        </p:nvPicPr>
        <p:blipFill>
          <a:blip r:embed="rId2" cstate="print"/>
          <a:srcRect l="15393" r="23678"/>
          <a:stretch>
            <a:fillRect/>
          </a:stretch>
        </p:blipFill>
        <p:spPr bwMode="auto">
          <a:xfrm>
            <a:off x="1170276" y="1145004"/>
            <a:ext cx="6774873" cy="5050545"/>
          </a:xfrm>
          <a:prstGeom prst="rect">
            <a:avLst/>
          </a:prstGeom>
          <a:noFill/>
          <a:ln w="9525">
            <a:noFill/>
            <a:miter lim="800000"/>
            <a:headEnd/>
            <a:tailEnd/>
          </a:ln>
          <a:effectLst/>
        </p:spPr>
      </p:pic>
      <p:pic>
        <p:nvPicPr>
          <p:cNvPr id="6" name="5 Imagen" descr="ACARREO 2013 VULNERABILIDAD2.wmf"/>
          <p:cNvPicPr>
            <a:picLocks noChangeAspect="1"/>
          </p:cNvPicPr>
          <p:nvPr/>
        </p:nvPicPr>
        <p:blipFill>
          <a:blip r:embed="rId3" cstate="print"/>
          <a:srcRect l="20968" t="30556" r="19516" b="34260"/>
          <a:stretch>
            <a:fillRect/>
          </a:stretch>
        </p:blipFill>
        <p:spPr>
          <a:xfrm>
            <a:off x="266782" y="5416198"/>
            <a:ext cx="3027164" cy="779351"/>
          </a:xfrm>
          <a:prstGeom prst="rect">
            <a:avLst/>
          </a:prstGeom>
        </p:spPr>
      </p:pic>
      <p:sp>
        <p:nvSpPr>
          <p:cNvPr id="7" name="6 CuadroTexto"/>
          <p:cNvSpPr txBox="1"/>
          <p:nvPr/>
        </p:nvSpPr>
        <p:spPr>
          <a:xfrm>
            <a:off x="880534" y="150920"/>
            <a:ext cx="7806266" cy="584775"/>
          </a:xfrm>
          <a:prstGeom prst="rect">
            <a:avLst/>
          </a:prstGeom>
          <a:noFill/>
        </p:spPr>
        <p:txBody>
          <a:bodyPr wrap="square" rtlCol="0">
            <a:spAutoFit/>
          </a:bodyPr>
          <a:lstStyle/>
          <a:p>
            <a:pPr algn="ctr"/>
            <a:r>
              <a:rPr lang="es-CL" sz="3200" b="1" cap="small" dirty="0" smtClean="0">
                <a:solidFill>
                  <a:schemeClr val="tx1"/>
                </a:solidFill>
                <a:latin typeface="Calibri" pitchFamily="34" charset="0"/>
              </a:rPr>
              <a:t>Evaluación del peligro </a:t>
            </a:r>
            <a:r>
              <a:rPr lang="es-CL" sz="3200" b="1" cap="small" dirty="0" smtClean="0">
                <a:latin typeface="Calibri" pitchFamily="34" charset="0"/>
              </a:rPr>
              <a:t>s</a:t>
            </a:r>
            <a:r>
              <a:rPr lang="es-CL" sz="3200" b="1" cap="small" dirty="0" smtClean="0">
                <a:solidFill>
                  <a:schemeClr val="tx1"/>
                </a:solidFill>
                <a:latin typeface="Calibri" pitchFamily="34" charset="0"/>
              </a:rPr>
              <a:t>ísmico</a:t>
            </a:r>
          </a:p>
        </p:txBody>
      </p:sp>
    </p:spTree>
    <p:extLst>
      <p:ext uri="{BB962C8B-B14F-4D97-AF65-F5344CB8AC3E}">
        <p14:creationId xmlns:p14="http://schemas.microsoft.com/office/powerpoint/2010/main" val="579153623"/>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descr="C21_Acc-Z7NNpre.png"/>
          <p:cNvPicPr>
            <a:picLocks noChangeAspect="1"/>
          </p:cNvPicPr>
          <p:nvPr/>
        </p:nvPicPr>
        <p:blipFill>
          <a:blip r:embed="rId2" cstate="print"/>
          <a:srcRect l="25465" t="32427" r="32976" b="17782"/>
          <a:stretch>
            <a:fillRect/>
          </a:stretch>
        </p:blipFill>
        <p:spPr>
          <a:xfrm>
            <a:off x="3638550" y="1657636"/>
            <a:ext cx="4991474" cy="3067050"/>
          </a:xfrm>
          <a:prstGeom prst="rect">
            <a:avLst/>
          </a:prstGeom>
        </p:spPr>
      </p:pic>
      <p:sp>
        <p:nvSpPr>
          <p:cNvPr id="8" name="7 CuadroTexto"/>
          <p:cNvSpPr txBox="1"/>
          <p:nvPr/>
        </p:nvSpPr>
        <p:spPr>
          <a:xfrm>
            <a:off x="244928" y="1378803"/>
            <a:ext cx="8557760" cy="830997"/>
          </a:xfrm>
          <a:prstGeom prst="rect">
            <a:avLst/>
          </a:prstGeom>
          <a:noFill/>
        </p:spPr>
        <p:txBody>
          <a:bodyPr wrap="square" rtlCol="0">
            <a:spAutoFit/>
          </a:bodyPr>
          <a:lstStyle/>
          <a:p>
            <a:pPr algn="just"/>
            <a:r>
              <a:rPr lang="es-ES" sz="1600" dirty="0" smtClean="0">
                <a:solidFill>
                  <a:schemeClr val="tx1"/>
                </a:solidFill>
              </a:rPr>
              <a:t>Disponer de un sistema para monitorización de la evolución en el comportamiento geomecánico de los niveles mineros de acuerdo al avance de la explotación del sector.</a:t>
            </a:r>
          </a:p>
        </p:txBody>
      </p:sp>
      <p:pic>
        <p:nvPicPr>
          <p:cNvPr id="9" name="8 Imagen" descr="c-20 entre Z7N_z10Npre.jpg"/>
          <p:cNvPicPr>
            <a:picLocks noChangeAspect="1"/>
          </p:cNvPicPr>
          <p:nvPr/>
        </p:nvPicPr>
        <p:blipFill>
          <a:blip r:embed="rId3" cstate="print"/>
          <a:srcRect l="30214" t="17337" r="22306" b="16202"/>
          <a:stretch>
            <a:fillRect/>
          </a:stretch>
        </p:blipFill>
        <p:spPr>
          <a:xfrm rot="21363069">
            <a:off x="304800" y="1930400"/>
            <a:ext cx="3941969" cy="4121150"/>
          </a:xfrm>
          <a:prstGeom prst="rect">
            <a:avLst/>
          </a:prstGeom>
        </p:spPr>
      </p:pic>
      <p:sp>
        <p:nvSpPr>
          <p:cNvPr id="11" name="10 CuadroTexto"/>
          <p:cNvSpPr txBox="1"/>
          <p:nvPr/>
        </p:nvSpPr>
        <p:spPr>
          <a:xfrm>
            <a:off x="4616450" y="5118100"/>
            <a:ext cx="4126451" cy="584775"/>
          </a:xfrm>
          <a:prstGeom prst="rect">
            <a:avLst/>
          </a:prstGeom>
          <a:noFill/>
        </p:spPr>
        <p:txBody>
          <a:bodyPr wrap="none" rtlCol="0">
            <a:spAutoFit/>
          </a:bodyPr>
          <a:lstStyle/>
          <a:p>
            <a:pPr algn="l"/>
            <a:r>
              <a:rPr lang="es-ES" sz="1600" dirty="0" smtClean="0">
                <a:solidFill>
                  <a:schemeClr val="tx1"/>
                </a:solidFill>
              </a:rPr>
              <a:t>1.460m escaneados con sistema LIDAR</a:t>
            </a:r>
          </a:p>
          <a:p>
            <a:pPr algn="l"/>
            <a:r>
              <a:rPr lang="es-ES" sz="1600" dirty="0" smtClean="0">
                <a:solidFill>
                  <a:schemeClr val="tx1"/>
                </a:solidFill>
              </a:rPr>
              <a:t>(línea base previo al inicio de la minería)</a:t>
            </a:r>
          </a:p>
        </p:txBody>
      </p:sp>
      <p:sp>
        <p:nvSpPr>
          <p:cNvPr id="15" name="14 CuadroTexto"/>
          <p:cNvSpPr txBox="1"/>
          <p:nvPr/>
        </p:nvSpPr>
        <p:spPr>
          <a:xfrm>
            <a:off x="1046478" y="990600"/>
            <a:ext cx="4668522" cy="338554"/>
          </a:xfrm>
          <a:prstGeom prst="rect">
            <a:avLst/>
          </a:prstGeom>
          <a:noFill/>
        </p:spPr>
        <p:txBody>
          <a:bodyPr wrap="none" rtlCol="0">
            <a:spAutoFit/>
          </a:bodyPr>
          <a:lstStyle/>
          <a:p>
            <a:pPr algn="l"/>
            <a:r>
              <a:rPr lang="es-CL" sz="1600" b="1" cap="small" dirty="0" smtClean="0">
                <a:solidFill>
                  <a:srgbClr val="C85632"/>
                </a:solidFill>
              </a:rPr>
              <a:t>Monitorización de deformaciones en labores</a:t>
            </a:r>
          </a:p>
        </p:txBody>
      </p:sp>
      <p:sp>
        <p:nvSpPr>
          <p:cNvPr id="13" name="1 Título"/>
          <p:cNvSpPr txBox="1">
            <a:spLocks/>
          </p:cNvSpPr>
          <p:nvPr/>
        </p:nvSpPr>
        <p:spPr bwMode="auto">
          <a:xfrm>
            <a:off x="533400" y="228600"/>
            <a:ext cx="8229600" cy="6223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s-CL" dirty="0" smtClean="0"/>
              <a:t>Plan de control</a:t>
            </a:r>
            <a:endParaRPr lang="es-CL" dirty="0"/>
          </a:p>
        </p:txBody>
      </p:sp>
    </p:spTree>
    <p:extLst>
      <p:ext uri="{BB962C8B-B14F-4D97-AF65-F5344CB8AC3E}">
        <p14:creationId xmlns:p14="http://schemas.microsoft.com/office/powerpoint/2010/main" val="52373924"/>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l="14165" r="28285" b="8734"/>
          <a:stretch>
            <a:fillRect/>
          </a:stretch>
        </p:blipFill>
        <p:spPr bwMode="auto">
          <a:xfrm>
            <a:off x="212904" y="1647507"/>
            <a:ext cx="4262111" cy="3421162"/>
          </a:xfrm>
          <a:prstGeom prst="rect">
            <a:avLst/>
          </a:prstGeom>
          <a:noFill/>
          <a:ln w="9525">
            <a:solidFill>
              <a:srgbClr val="C00000"/>
            </a:solidFill>
            <a:miter lim="800000"/>
            <a:headEnd/>
            <a:tailEnd/>
          </a:ln>
          <a:effectLst/>
        </p:spPr>
      </p:pic>
      <p:pic>
        <p:nvPicPr>
          <p:cNvPr id="6" name="Picture 2"/>
          <p:cNvPicPr>
            <a:picLocks noChangeAspect="1" noChangeArrowheads="1"/>
          </p:cNvPicPr>
          <p:nvPr/>
        </p:nvPicPr>
        <p:blipFill>
          <a:blip r:embed="rId3" cstate="print"/>
          <a:srcRect l="13334" t="9214" r="18674" b="5452"/>
          <a:stretch>
            <a:fillRect/>
          </a:stretch>
        </p:blipFill>
        <p:spPr bwMode="auto">
          <a:xfrm>
            <a:off x="4916703" y="1039079"/>
            <a:ext cx="3867077" cy="2456571"/>
          </a:xfrm>
          <a:prstGeom prst="rect">
            <a:avLst/>
          </a:prstGeom>
          <a:noFill/>
          <a:ln w="9525">
            <a:solidFill>
              <a:srgbClr val="C00000"/>
            </a:solidFill>
            <a:miter lim="800000"/>
            <a:headEnd/>
            <a:tailEnd/>
          </a:ln>
          <a:effectLst/>
        </p:spPr>
      </p:pic>
      <p:pic>
        <p:nvPicPr>
          <p:cNvPr id="7" name="Picture 4"/>
          <p:cNvPicPr>
            <a:picLocks noChangeAspect="1" noChangeArrowheads="1"/>
          </p:cNvPicPr>
          <p:nvPr/>
        </p:nvPicPr>
        <p:blipFill>
          <a:blip r:embed="rId4" cstate="print"/>
          <a:srcRect l="16508" t="13867" r="21348" b="17773"/>
          <a:stretch>
            <a:fillRect/>
          </a:stretch>
        </p:blipFill>
        <p:spPr bwMode="auto">
          <a:xfrm>
            <a:off x="4842431" y="3796144"/>
            <a:ext cx="3982912" cy="2463274"/>
          </a:xfrm>
          <a:prstGeom prst="rect">
            <a:avLst/>
          </a:prstGeom>
          <a:noFill/>
          <a:ln w="9525">
            <a:solidFill>
              <a:srgbClr val="C00000"/>
            </a:solidFill>
            <a:miter lim="800000"/>
            <a:headEnd/>
            <a:tailEnd/>
          </a:ln>
        </p:spPr>
      </p:pic>
      <p:sp>
        <p:nvSpPr>
          <p:cNvPr id="8" name="7 CuadroTexto"/>
          <p:cNvSpPr txBox="1"/>
          <p:nvPr/>
        </p:nvSpPr>
        <p:spPr>
          <a:xfrm>
            <a:off x="205084" y="5119558"/>
            <a:ext cx="1526380" cy="307777"/>
          </a:xfrm>
          <a:prstGeom prst="rect">
            <a:avLst/>
          </a:prstGeom>
          <a:noFill/>
        </p:spPr>
        <p:txBody>
          <a:bodyPr wrap="none" rtlCol="0">
            <a:spAutoFit/>
          </a:bodyPr>
          <a:lstStyle/>
          <a:p>
            <a:r>
              <a:rPr lang="es-ES" sz="1400" b="1" dirty="0" smtClean="0">
                <a:solidFill>
                  <a:schemeClr val="tx1"/>
                </a:solidFill>
              </a:rPr>
              <a:t>Pozos año 2012</a:t>
            </a:r>
            <a:endParaRPr lang="es-ES" sz="1400" b="1" dirty="0">
              <a:solidFill>
                <a:schemeClr val="tx1"/>
              </a:solidFill>
            </a:endParaRPr>
          </a:p>
        </p:txBody>
      </p:sp>
      <p:sp>
        <p:nvSpPr>
          <p:cNvPr id="9" name="8 CuadroTexto"/>
          <p:cNvSpPr txBox="1"/>
          <p:nvPr/>
        </p:nvSpPr>
        <p:spPr>
          <a:xfrm>
            <a:off x="5260149" y="1676399"/>
            <a:ext cx="1127232" cy="276999"/>
          </a:xfrm>
          <a:prstGeom prst="rect">
            <a:avLst/>
          </a:prstGeom>
          <a:solidFill>
            <a:schemeClr val="bg1"/>
          </a:solidFill>
          <a:ln>
            <a:solidFill>
              <a:schemeClr val="tx1"/>
            </a:solidFill>
          </a:ln>
        </p:spPr>
        <p:txBody>
          <a:bodyPr wrap="none" rtlCol="0">
            <a:spAutoFit/>
          </a:bodyPr>
          <a:lstStyle/>
          <a:p>
            <a:r>
              <a:rPr lang="es-ES" sz="1200" dirty="0" smtClean="0">
                <a:solidFill>
                  <a:schemeClr val="tx1"/>
                </a:solidFill>
              </a:rPr>
              <a:t>FH en falla G</a:t>
            </a:r>
            <a:endParaRPr lang="es-ES" sz="1200" dirty="0">
              <a:solidFill>
                <a:schemeClr val="tx1"/>
              </a:solidFill>
            </a:endParaRPr>
          </a:p>
        </p:txBody>
      </p:sp>
      <p:sp>
        <p:nvSpPr>
          <p:cNvPr id="11" name="10 CuadroTexto"/>
          <p:cNvSpPr txBox="1"/>
          <p:nvPr/>
        </p:nvSpPr>
        <p:spPr>
          <a:xfrm>
            <a:off x="5380254" y="4475017"/>
            <a:ext cx="982065" cy="276999"/>
          </a:xfrm>
          <a:prstGeom prst="rect">
            <a:avLst/>
          </a:prstGeom>
          <a:solidFill>
            <a:schemeClr val="bg1"/>
          </a:solidFill>
          <a:ln>
            <a:solidFill>
              <a:schemeClr val="tx1"/>
            </a:solidFill>
          </a:ln>
        </p:spPr>
        <p:txBody>
          <a:bodyPr wrap="none" rtlCol="0">
            <a:spAutoFit/>
          </a:bodyPr>
          <a:lstStyle/>
          <a:p>
            <a:r>
              <a:rPr lang="es-ES" sz="1200" dirty="0" smtClean="0">
                <a:solidFill>
                  <a:schemeClr val="tx1"/>
                </a:solidFill>
              </a:rPr>
              <a:t>FH </a:t>
            </a:r>
            <a:r>
              <a:rPr lang="es-ES" sz="1200" dirty="0" err="1" smtClean="0">
                <a:solidFill>
                  <a:schemeClr val="tx1"/>
                </a:solidFill>
              </a:rPr>
              <a:t>Ascend</a:t>
            </a:r>
            <a:endParaRPr lang="es-ES" sz="1200" dirty="0">
              <a:solidFill>
                <a:schemeClr val="tx1"/>
              </a:solidFill>
            </a:endParaRPr>
          </a:p>
        </p:txBody>
      </p:sp>
      <p:sp>
        <p:nvSpPr>
          <p:cNvPr id="12" name="11 CuadroTexto"/>
          <p:cNvSpPr txBox="1"/>
          <p:nvPr/>
        </p:nvSpPr>
        <p:spPr>
          <a:xfrm>
            <a:off x="7273637" y="4308762"/>
            <a:ext cx="1149927" cy="276999"/>
          </a:xfrm>
          <a:prstGeom prst="rect">
            <a:avLst/>
          </a:prstGeom>
          <a:solidFill>
            <a:schemeClr val="bg1"/>
          </a:solidFill>
          <a:ln>
            <a:solidFill>
              <a:schemeClr val="tx1"/>
            </a:solidFill>
          </a:ln>
        </p:spPr>
        <p:txBody>
          <a:bodyPr wrap="square" rtlCol="0">
            <a:spAutoFit/>
          </a:bodyPr>
          <a:lstStyle/>
          <a:p>
            <a:r>
              <a:rPr lang="es-ES" sz="1200" dirty="0" smtClean="0">
                <a:solidFill>
                  <a:schemeClr val="tx1"/>
                </a:solidFill>
              </a:rPr>
              <a:t>FH </a:t>
            </a:r>
            <a:r>
              <a:rPr lang="es-ES" sz="1200" dirty="0" err="1" smtClean="0">
                <a:solidFill>
                  <a:schemeClr val="tx1"/>
                </a:solidFill>
              </a:rPr>
              <a:t>Descend</a:t>
            </a:r>
            <a:endParaRPr lang="es-ES" sz="1200" dirty="0">
              <a:solidFill>
                <a:schemeClr val="tx1"/>
              </a:solidFill>
            </a:endParaRPr>
          </a:p>
        </p:txBody>
      </p:sp>
      <p:sp>
        <p:nvSpPr>
          <p:cNvPr id="14" name="13 CuadroTexto"/>
          <p:cNvSpPr txBox="1"/>
          <p:nvPr/>
        </p:nvSpPr>
        <p:spPr>
          <a:xfrm>
            <a:off x="200178" y="1261646"/>
            <a:ext cx="3129639" cy="338554"/>
          </a:xfrm>
          <a:prstGeom prst="rect">
            <a:avLst/>
          </a:prstGeom>
          <a:noFill/>
        </p:spPr>
        <p:txBody>
          <a:bodyPr wrap="none" rtlCol="0">
            <a:spAutoFit/>
          </a:bodyPr>
          <a:lstStyle/>
          <a:p>
            <a:r>
              <a:rPr lang="es-CL" sz="1600" b="1" cap="small" dirty="0" smtClean="0">
                <a:solidFill>
                  <a:srgbClr val="C85632"/>
                </a:solidFill>
              </a:rPr>
              <a:t>Pre-acondicionamiento con </a:t>
            </a:r>
            <a:r>
              <a:rPr lang="es-CL" sz="1600" b="1" cap="small" dirty="0" err="1" smtClean="0">
                <a:solidFill>
                  <a:srgbClr val="C85632"/>
                </a:solidFill>
              </a:rPr>
              <a:t>fh</a:t>
            </a:r>
            <a:endParaRPr lang="es-CL" sz="1600" b="1" cap="small" dirty="0" smtClean="0">
              <a:solidFill>
                <a:srgbClr val="C85632"/>
              </a:solidFill>
            </a:endParaRPr>
          </a:p>
        </p:txBody>
      </p:sp>
      <p:sp>
        <p:nvSpPr>
          <p:cNvPr id="13" name="1 Título"/>
          <p:cNvSpPr txBox="1">
            <a:spLocks/>
          </p:cNvSpPr>
          <p:nvPr/>
        </p:nvSpPr>
        <p:spPr bwMode="auto">
          <a:xfrm>
            <a:off x="533400" y="228600"/>
            <a:ext cx="8229600" cy="6223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s-CL" dirty="0" smtClean="0"/>
              <a:t>Plan de control</a:t>
            </a:r>
            <a:endParaRPr lang="es-CL" dirty="0"/>
          </a:p>
        </p:txBody>
      </p:sp>
    </p:spTree>
    <p:extLst>
      <p:ext uri="{BB962C8B-B14F-4D97-AF65-F5344CB8AC3E}">
        <p14:creationId xmlns:p14="http://schemas.microsoft.com/office/powerpoint/2010/main" val="2539752058"/>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04800" y="2667000"/>
            <a:ext cx="8534400" cy="830997"/>
          </a:xfrm>
          <a:prstGeom prst="rect">
            <a:avLst/>
          </a:prstGeom>
          <a:noFill/>
        </p:spPr>
        <p:txBody>
          <a:bodyPr wrap="square" rtlCol="0">
            <a:spAutoFit/>
          </a:bodyPr>
          <a:lstStyle/>
          <a:p>
            <a:pPr algn="ctr"/>
            <a:r>
              <a:rPr lang="es-CL" sz="4800" dirty="0" smtClean="0"/>
              <a:t>PREACONDICIONAMIENTO</a:t>
            </a:r>
            <a:endParaRPr lang="es-CL" sz="4800" dirty="0"/>
          </a:p>
        </p:txBody>
      </p:sp>
    </p:spTree>
    <p:extLst>
      <p:ext uri="{BB962C8B-B14F-4D97-AF65-F5344CB8AC3E}">
        <p14:creationId xmlns:p14="http://schemas.microsoft.com/office/powerpoint/2010/main" val="15023771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5074" name="Text Box 2"/>
          <p:cNvSpPr txBox="1">
            <a:spLocks noChangeArrowheads="1"/>
          </p:cNvSpPr>
          <p:nvPr/>
        </p:nvSpPr>
        <p:spPr bwMode="auto">
          <a:xfrm>
            <a:off x="1371600" y="0"/>
            <a:ext cx="6408738" cy="566738"/>
          </a:xfrm>
          <a:prstGeom prst="rect">
            <a:avLst/>
          </a:prstGeom>
          <a:noFill/>
          <a:ln w="9525">
            <a:noFill/>
            <a:miter lim="800000"/>
            <a:headEnd/>
            <a:tailEnd/>
          </a:ln>
          <a:effectLst/>
        </p:spPr>
        <p:txBody>
          <a:bodyPr lIns="0" tIns="0" rIns="0" bIns="0" anchor="ctr"/>
          <a:lstStyle/>
          <a:p>
            <a:pPr algn="ctr" defTabSz="452438" eaLnBrk="0" hangingPunct="0">
              <a:spcBef>
                <a:spcPct val="0"/>
              </a:spcBef>
              <a:buClr>
                <a:srgbClr val="FFFF00"/>
              </a:buClr>
              <a:buSzPct val="90000"/>
              <a:buFont typeface="Monotype Sorts" charset="2"/>
              <a:buNone/>
            </a:pPr>
            <a:r>
              <a:rPr lang="es-ES_tradnl" sz="2000" b="1" dirty="0"/>
              <a:t>CONDICIONES  DE INICIO DE CAVING</a:t>
            </a:r>
            <a:endParaRPr lang="es-ES_tradnl" sz="3600" b="1" dirty="0">
              <a:latin typeface="Times New Roman" pitchFamily="18" charset="0"/>
            </a:endParaRPr>
          </a:p>
        </p:txBody>
      </p:sp>
      <p:grpSp>
        <p:nvGrpSpPr>
          <p:cNvPr id="2" name="Group 3"/>
          <p:cNvGrpSpPr>
            <a:grpSpLocks/>
          </p:cNvGrpSpPr>
          <p:nvPr/>
        </p:nvGrpSpPr>
        <p:grpSpPr bwMode="auto">
          <a:xfrm>
            <a:off x="219075" y="635000"/>
            <a:ext cx="4589463" cy="2362200"/>
            <a:chOff x="192" y="576"/>
            <a:chExt cx="2891" cy="1488"/>
          </a:xfrm>
        </p:grpSpPr>
        <p:sp>
          <p:nvSpPr>
            <p:cNvPr id="1155076" name="Freeform 4"/>
            <p:cNvSpPr>
              <a:spLocks/>
            </p:cNvSpPr>
            <p:nvPr/>
          </p:nvSpPr>
          <p:spPr bwMode="auto">
            <a:xfrm>
              <a:off x="224" y="576"/>
              <a:ext cx="2859" cy="1488"/>
            </a:xfrm>
            <a:custGeom>
              <a:avLst/>
              <a:gdLst/>
              <a:ahLst/>
              <a:cxnLst>
                <a:cxn ang="0">
                  <a:pos x="618" y="0"/>
                </a:cxn>
                <a:cxn ang="0">
                  <a:pos x="0" y="0"/>
                </a:cxn>
                <a:cxn ang="0">
                  <a:pos x="0" y="1535"/>
                </a:cxn>
                <a:cxn ang="0">
                  <a:pos x="2712" y="1535"/>
                </a:cxn>
                <a:cxn ang="0">
                  <a:pos x="2712" y="0"/>
                </a:cxn>
                <a:cxn ang="0">
                  <a:pos x="2176" y="0"/>
                </a:cxn>
                <a:cxn ang="0">
                  <a:pos x="2176" y="0"/>
                </a:cxn>
                <a:cxn ang="0">
                  <a:pos x="618" y="0"/>
                </a:cxn>
                <a:cxn ang="0">
                  <a:pos x="618" y="0"/>
                </a:cxn>
              </a:cxnLst>
              <a:rect l="0" t="0" r="r" b="b"/>
              <a:pathLst>
                <a:path w="2713" h="1536">
                  <a:moveTo>
                    <a:pt x="618" y="0"/>
                  </a:moveTo>
                  <a:lnTo>
                    <a:pt x="0" y="0"/>
                  </a:lnTo>
                  <a:lnTo>
                    <a:pt x="0" y="1535"/>
                  </a:lnTo>
                  <a:lnTo>
                    <a:pt x="2712" y="1535"/>
                  </a:lnTo>
                  <a:lnTo>
                    <a:pt x="2712" y="0"/>
                  </a:lnTo>
                  <a:lnTo>
                    <a:pt x="2176" y="0"/>
                  </a:lnTo>
                  <a:lnTo>
                    <a:pt x="2176" y="0"/>
                  </a:lnTo>
                  <a:lnTo>
                    <a:pt x="618" y="0"/>
                  </a:lnTo>
                  <a:lnTo>
                    <a:pt x="618" y="0"/>
                  </a:lnTo>
                </a:path>
              </a:pathLst>
            </a:custGeom>
            <a:solidFill>
              <a:srgbClr val="FFFFD0"/>
            </a:solidFill>
            <a:ln w="63341" cap="flat" cmpd="sng">
              <a:solidFill>
                <a:srgbClr val="008250"/>
              </a:solidFill>
              <a:prstDash val="solid"/>
              <a:round/>
              <a:headEnd type="none" w="med" len="med"/>
              <a:tailEnd type="none" w="med" len="med"/>
            </a:ln>
            <a:effectLst/>
          </p:spPr>
          <p:txBody>
            <a:bodyPr lIns="0" tIns="0" rIns="0" bIns="0" anchor="b"/>
            <a:lstStyle/>
            <a:p>
              <a:endParaRPr lang="es-CL"/>
            </a:p>
          </p:txBody>
        </p:sp>
        <p:sp>
          <p:nvSpPr>
            <p:cNvPr id="1155077" name="Line 5"/>
            <p:cNvSpPr>
              <a:spLocks noChangeShapeType="1"/>
            </p:cNvSpPr>
            <p:nvPr/>
          </p:nvSpPr>
          <p:spPr bwMode="auto">
            <a:xfrm>
              <a:off x="192" y="952"/>
              <a:ext cx="2830" cy="0"/>
            </a:xfrm>
            <a:prstGeom prst="line">
              <a:avLst/>
            </a:prstGeom>
            <a:noFill/>
            <a:ln w="18930">
              <a:solidFill>
                <a:srgbClr val="000040"/>
              </a:solidFill>
              <a:prstDash val="dash"/>
              <a:round/>
              <a:headEnd/>
              <a:tailEnd/>
            </a:ln>
            <a:effectLst/>
          </p:spPr>
          <p:txBody>
            <a:bodyPr lIns="0" tIns="0" rIns="0" bIns="0" anchor="b"/>
            <a:lstStyle/>
            <a:p>
              <a:endParaRPr lang="es-CL"/>
            </a:p>
          </p:txBody>
        </p:sp>
        <p:sp>
          <p:nvSpPr>
            <p:cNvPr id="1155078" name="Line 6"/>
            <p:cNvSpPr>
              <a:spLocks noChangeShapeType="1"/>
            </p:cNvSpPr>
            <p:nvPr/>
          </p:nvSpPr>
          <p:spPr bwMode="auto">
            <a:xfrm>
              <a:off x="246" y="1886"/>
              <a:ext cx="2830" cy="0"/>
            </a:xfrm>
            <a:prstGeom prst="line">
              <a:avLst/>
            </a:prstGeom>
            <a:noFill/>
            <a:ln w="18930">
              <a:solidFill>
                <a:srgbClr val="000040"/>
              </a:solidFill>
              <a:round/>
              <a:headEnd/>
              <a:tailEnd/>
            </a:ln>
            <a:effectLst/>
          </p:spPr>
          <p:txBody>
            <a:bodyPr lIns="0" tIns="0" rIns="0" bIns="0" anchor="b"/>
            <a:lstStyle/>
            <a:p>
              <a:endParaRPr lang="es-CL"/>
            </a:p>
          </p:txBody>
        </p:sp>
        <p:sp>
          <p:nvSpPr>
            <p:cNvPr id="1155079" name="Text Box 7"/>
            <p:cNvSpPr txBox="1">
              <a:spLocks noChangeArrowheads="1"/>
            </p:cNvSpPr>
            <p:nvPr/>
          </p:nvSpPr>
          <p:spPr bwMode="auto">
            <a:xfrm>
              <a:off x="2121" y="1756"/>
              <a:ext cx="244" cy="101"/>
            </a:xfrm>
            <a:prstGeom prst="rect">
              <a:avLst/>
            </a:prstGeom>
            <a:noFill/>
            <a:ln w="9525">
              <a:noFill/>
              <a:miter lim="800000"/>
              <a:headEnd/>
              <a:tailEnd/>
            </a:ln>
            <a:effectLst/>
          </p:spPr>
          <p:txBody>
            <a:bodyPr lIns="0" tIns="0" rIns="0" bIns="0" anchor="b"/>
            <a:lstStyle/>
            <a:p>
              <a:pPr defTabSz="452438" eaLnBrk="0" hangingPunct="0">
                <a:spcBef>
                  <a:spcPct val="0"/>
                </a:spcBef>
                <a:buClr>
                  <a:srgbClr val="008000"/>
                </a:buClr>
                <a:buSzPct val="90000"/>
                <a:buFont typeface="Monotype Sorts" charset="2"/>
                <a:buNone/>
              </a:pPr>
              <a:r>
                <a:rPr lang="es-ES_tradnl" sz="1100">
                  <a:solidFill>
                    <a:srgbClr val="FF0000"/>
                  </a:solidFill>
                  <a:latin typeface="Times New Roman" pitchFamily="18" charset="0"/>
                </a:rPr>
                <a:t>UCL.</a:t>
              </a:r>
              <a:endParaRPr lang="es-ES_tradnl" sz="2400" b="0">
                <a:latin typeface="Times New Roman" pitchFamily="18" charset="0"/>
              </a:endParaRPr>
            </a:p>
          </p:txBody>
        </p:sp>
        <p:sp>
          <p:nvSpPr>
            <p:cNvPr id="1155080" name="Text Box 8"/>
            <p:cNvSpPr txBox="1">
              <a:spLocks noChangeArrowheads="1"/>
            </p:cNvSpPr>
            <p:nvPr/>
          </p:nvSpPr>
          <p:spPr bwMode="auto">
            <a:xfrm>
              <a:off x="2124" y="1390"/>
              <a:ext cx="932" cy="183"/>
            </a:xfrm>
            <a:prstGeom prst="rect">
              <a:avLst/>
            </a:prstGeom>
            <a:noFill/>
            <a:ln w="9525">
              <a:noFill/>
              <a:miter lim="800000"/>
              <a:headEnd/>
              <a:tailEnd/>
            </a:ln>
            <a:effectLst/>
          </p:spPr>
          <p:txBody>
            <a:bodyPr lIns="0" tIns="0" rIns="0" bIns="0" anchor="b"/>
            <a:lstStyle/>
            <a:p>
              <a:pPr defTabSz="452438" eaLnBrk="0" hangingPunct="0">
                <a:spcBef>
                  <a:spcPct val="0"/>
                </a:spcBef>
                <a:buClr>
                  <a:srgbClr val="008000"/>
                </a:buClr>
                <a:buSzPct val="90000"/>
                <a:buFont typeface="Monotype Sorts" charset="2"/>
                <a:buNone/>
              </a:pPr>
              <a:r>
                <a:rPr lang="es-ES_tradnl" sz="900">
                  <a:solidFill>
                    <a:srgbClr val="FF0000"/>
                  </a:solidFill>
                  <a:latin typeface="Times New Roman" pitchFamily="18" charset="0"/>
                </a:rPr>
                <a:t>FRENTE  DE  DESPLOME</a:t>
              </a:r>
              <a:endParaRPr lang="es-ES_tradnl" sz="2400" b="0">
                <a:latin typeface="Times New Roman" pitchFamily="18" charset="0"/>
              </a:endParaRPr>
            </a:p>
          </p:txBody>
        </p:sp>
        <p:sp>
          <p:nvSpPr>
            <p:cNvPr id="1155081" name="Text Box 9"/>
            <p:cNvSpPr txBox="1">
              <a:spLocks noChangeArrowheads="1"/>
            </p:cNvSpPr>
            <p:nvPr/>
          </p:nvSpPr>
          <p:spPr bwMode="auto">
            <a:xfrm>
              <a:off x="2417" y="1103"/>
              <a:ext cx="389" cy="189"/>
            </a:xfrm>
            <a:prstGeom prst="rect">
              <a:avLst/>
            </a:prstGeom>
            <a:noFill/>
            <a:ln w="9525">
              <a:noFill/>
              <a:miter lim="800000"/>
              <a:headEnd/>
              <a:tailEnd/>
            </a:ln>
            <a:effectLst/>
          </p:spPr>
          <p:txBody>
            <a:bodyPr lIns="0" tIns="0" rIns="0" bIns="0" anchor="b"/>
            <a:lstStyle/>
            <a:p>
              <a:pPr defTabSz="452438" eaLnBrk="0" hangingPunct="0">
                <a:spcBef>
                  <a:spcPct val="0"/>
                </a:spcBef>
                <a:buClr>
                  <a:srgbClr val="008000"/>
                </a:buClr>
                <a:buSzPct val="90000"/>
                <a:buFont typeface="Monotype Sorts" charset="2"/>
                <a:buNone/>
              </a:pPr>
              <a:r>
                <a:rPr lang="es-ES_tradnl" sz="900">
                  <a:solidFill>
                    <a:srgbClr val="FF0000"/>
                  </a:solidFill>
                  <a:latin typeface="Times New Roman" pitchFamily="18" charset="0"/>
                </a:rPr>
                <a:t>FRENTE</a:t>
              </a:r>
            </a:p>
            <a:p>
              <a:pPr defTabSz="452438" eaLnBrk="0" hangingPunct="0">
                <a:spcBef>
                  <a:spcPct val="0"/>
                </a:spcBef>
                <a:buClr>
                  <a:srgbClr val="008000"/>
                </a:buClr>
                <a:buSzPct val="90000"/>
                <a:buFont typeface="Monotype Sorts" charset="2"/>
                <a:buNone/>
              </a:pPr>
              <a:r>
                <a:rPr lang="es-ES_tradnl" sz="900">
                  <a:solidFill>
                    <a:srgbClr val="FF0000"/>
                  </a:solidFill>
                  <a:latin typeface="Times New Roman" pitchFamily="18" charset="0"/>
                </a:rPr>
                <a:t>ACTIVO</a:t>
              </a:r>
              <a:endParaRPr lang="es-ES_tradnl" sz="2400" b="0">
                <a:latin typeface="Times New Roman" pitchFamily="18" charset="0"/>
              </a:endParaRPr>
            </a:p>
          </p:txBody>
        </p:sp>
        <p:sp>
          <p:nvSpPr>
            <p:cNvPr id="1155082" name="Text Box 10"/>
            <p:cNvSpPr txBox="1">
              <a:spLocks noChangeArrowheads="1"/>
            </p:cNvSpPr>
            <p:nvPr/>
          </p:nvSpPr>
          <p:spPr bwMode="auto">
            <a:xfrm>
              <a:off x="912" y="1869"/>
              <a:ext cx="1344" cy="194"/>
            </a:xfrm>
            <a:prstGeom prst="rect">
              <a:avLst/>
            </a:prstGeom>
            <a:noFill/>
            <a:ln w="9525">
              <a:noFill/>
              <a:miter lim="800000"/>
              <a:headEnd/>
              <a:tailEnd/>
            </a:ln>
            <a:effectLst/>
          </p:spPr>
          <p:txBody>
            <a:bodyPr lIns="0" tIns="0" rIns="0" bIns="0" anchor="b"/>
            <a:lstStyle/>
            <a:p>
              <a:pPr algn="ctr" defTabSz="452438" eaLnBrk="0" hangingPunct="0">
                <a:spcBef>
                  <a:spcPct val="0"/>
                </a:spcBef>
                <a:buClr>
                  <a:srgbClr val="FFFFFF"/>
                </a:buClr>
                <a:buSzPct val="90000"/>
                <a:buFont typeface="Monotype Sorts" charset="2"/>
                <a:buNone/>
              </a:pPr>
              <a:r>
                <a:rPr lang="es-ES_tradnl" sz="1900">
                  <a:solidFill>
                    <a:srgbClr val="0000FF"/>
                  </a:solidFill>
                  <a:latin typeface="Perpetua" pitchFamily="18" charset="0"/>
                </a:rPr>
                <a:t>CAVING VIRGEN</a:t>
              </a:r>
              <a:endParaRPr lang="es-ES_tradnl" sz="2400" b="0">
                <a:latin typeface="Times New Roman" pitchFamily="18" charset="0"/>
              </a:endParaRPr>
            </a:p>
          </p:txBody>
        </p:sp>
        <p:sp>
          <p:nvSpPr>
            <p:cNvPr id="1155083" name="Freeform 11"/>
            <p:cNvSpPr>
              <a:spLocks/>
            </p:cNvSpPr>
            <p:nvPr/>
          </p:nvSpPr>
          <p:spPr bwMode="auto">
            <a:xfrm>
              <a:off x="493" y="1050"/>
              <a:ext cx="1743" cy="730"/>
            </a:xfrm>
            <a:custGeom>
              <a:avLst/>
              <a:gdLst/>
              <a:ahLst/>
              <a:cxnLst>
                <a:cxn ang="0">
                  <a:pos x="0" y="0"/>
                </a:cxn>
                <a:cxn ang="0">
                  <a:pos x="1652" y="0"/>
                </a:cxn>
                <a:cxn ang="0">
                  <a:pos x="1271" y="749"/>
                </a:cxn>
                <a:cxn ang="0">
                  <a:pos x="809" y="750"/>
                </a:cxn>
                <a:cxn ang="0">
                  <a:pos x="379" y="753"/>
                </a:cxn>
                <a:cxn ang="0">
                  <a:pos x="0" y="0"/>
                </a:cxn>
                <a:cxn ang="0">
                  <a:pos x="0" y="0"/>
                </a:cxn>
              </a:cxnLst>
              <a:rect l="0" t="0" r="r" b="b"/>
              <a:pathLst>
                <a:path w="1653" h="754">
                  <a:moveTo>
                    <a:pt x="0" y="0"/>
                  </a:moveTo>
                  <a:lnTo>
                    <a:pt x="1652" y="0"/>
                  </a:lnTo>
                  <a:lnTo>
                    <a:pt x="1271" y="749"/>
                  </a:lnTo>
                  <a:lnTo>
                    <a:pt x="809" y="750"/>
                  </a:lnTo>
                  <a:lnTo>
                    <a:pt x="379" y="753"/>
                  </a:lnTo>
                  <a:lnTo>
                    <a:pt x="0" y="0"/>
                  </a:lnTo>
                  <a:lnTo>
                    <a:pt x="0" y="0"/>
                  </a:lnTo>
                </a:path>
              </a:pathLst>
            </a:custGeom>
            <a:solidFill>
              <a:srgbClr val="FF0000"/>
            </a:solidFill>
            <a:ln w="31353" cap="flat" cmpd="sng">
              <a:solidFill>
                <a:srgbClr val="FF0000"/>
              </a:solidFill>
              <a:prstDash val="solid"/>
              <a:round/>
              <a:headEnd type="none" w="med" len="med"/>
              <a:tailEnd type="none" w="med" len="med"/>
            </a:ln>
            <a:effectLst/>
          </p:spPr>
          <p:txBody>
            <a:bodyPr lIns="0" tIns="0" rIns="0" bIns="0" anchor="b"/>
            <a:lstStyle/>
            <a:p>
              <a:endParaRPr lang="es-CL"/>
            </a:p>
          </p:txBody>
        </p:sp>
        <p:sp>
          <p:nvSpPr>
            <p:cNvPr id="1155084" name="Freeform 12"/>
            <p:cNvSpPr>
              <a:spLocks/>
            </p:cNvSpPr>
            <p:nvPr/>
          </p:nvSpPr>
          <p:spPr bwMode="auto">
            <a:xfrm>
              <a:off x="1244" y="1361"/>
              <a:ext cx="667" cy="418"/>
            </a:xfrm>
            <a:custGeom>
              <a:avLst/>
              <a:gdLst/>
              <a:ahLst/>
              <a:cxnLst>
                <a:cxn ang="0">
                  <a:pos x="45" y="409"/>
                </a:cxn>
                <a:cxn ang="0">
                  <a:pos x="45" y="378"/>
                </a:cxn>
                <a:cxn ang="0">
                  <a:pos x="25" y="347"/>
                </a:cxn>
                <a:cxn ang="0">
                  <a:pos x="13" y="324"/>
                </a:cxn>
                <a:cxn ang="0">
                  <a:pos x="13" y="285"/>
                </a:cxn>
                <a:cxn ang="0">
                  <a:pos x="49" y="263"/>
                </a:cxn>
                <a:cxn ang="0">
                  <a:pos x="80" y="238"/>
                </a:cxn>
                <a:cxn ang="0">
                  <a:pos x="96" y="206"/>
                </a:cxn>
                <a:cxn ang="0">
                  <a:pos x="106" y="174"/>
                </a:cxn>
                <a:cxn ang="0">
                  <a:pos x="107" y="145"/>
                </a:cxn>
                <a:cxn ang="0">
                  <a:pos x="111" y="111"/>
                </a:cxn>
                <a:cxn ang="0">
                  <a:pos x="133" y="83"/>
                </a:cxn>
                <a:cxn ang="0">
                  <a:pos x="170" y="58"/>
                </a:cxn>
                <a:cxn ang="0">
                  <a:pos x="203" y="37"/>
                </a:cxn>
                <a:cxn ang="0">
                  <a:pos x="239" y="24"/>
                </a:cxn>
                <a:cxn ang="0">
                  <a:pos x="275" y="12"/>
                </a:cxn>
                <a:cxn ang="0">
                  <a:pos x="302" y="11"/>
                </a:cxn>
                <a:cxn ang="0">
                  <a:pos x="326" y="12"/>
                </a:cxn>
                <a:cxn ang="0">
                  <a:pos x="346" y="9"/>
                </a:cxn>
                <a:cxn ang="0">
                  <a:pos x="372" y="4"/>
                </a:cxn>
                <a:cxn ang="0">
                  <a:pos x="388" y="2"/>
                </a:cxn>
                <a:cxn ang="0">
                  <a:pos x="403" y="0"/>
                </a:cxn>
                <a:cxn ang="0">
                  <a:pos x="425" y="4"/>
                </a:cxn>
                <a:cxn ang="0">
                  <a:pos x="442" y="4"/>
                </a:cxn>
                <a:cxn ang="0">
                  <a:pos x="456" y="4"/>
                </a:cxn>
                <a:cxn ang="0">
                  <a:pos x="483" y="9"/>
                </a:cxn>
                <a:cxn ang="0">
                  <a:pos x="521" y="11"/>
                </a:cxn>
                <a:cxn ang="0">
                  <a:pos x="549" y="21"/>
                </a:cxn>
                <a:cxn ang="0">
                  <a:pos x="593" y="36"/>
                </a:cxn>
                <a:cxn ang="0">
                  <a:pos x="607" y="56"/>
                </a:cxn>
                <a:cxn ang="0">
                  <a:pos x="609" y="73"/>
                </a:cxn>
                <a:cxn ang="0">
                  <a:pos x="611" y="84"/>
                </a:cxn>
                <a:cxn ang="0">
                  <a:pos x="616" y="99"/>
                </a:cxn>
                <a:cxn ang="0">
                  <a:pos x="609" y="114"/>
                </a:cxn>
                <a:cxn ang="0">
                  <a:pos x="607" y="124"/>
                </a:cxn>
                <a:cxn ang="0">
                  <a:pos x="605" y="137"/>
                </a:cxn>
                <a:cxn ang="0">
                  <a:pos x="599" y="150"/>
                </a:cxn>
                <a:cxn ang="0">
                  <a:pos x="605" y="160"/>
                </a:cxn>
                <a:cxn ang="0">
                  <a:pos x="609" y="167"/>
                </a:cxn>
                <a:cxn ang="0">
                  <a:pos x="611" y="185"/>
                </a:cxn>
                <a:cxn ang="0">
                  <a:pos x="616" y="209"/>
                </a:cxn>
                <a:cxn ang="0">
                  <a:pos x="624" y="226"/>
                </a:cxn>
                <a:cxn ang="0">
                  <a:pos x="624" y="245"/>
                </a:cxn>
                <a:cxn ang="0">
                  <a:pos x="628" y="258"/>
                </a:cxn>
                <a:cxn ang="0">
                  <a:pos x="631" y="269"/>
                </a:cxn>
                <a:cxn ang="0">
                  <a:pos x="628" y="290"/>
                </a:cxn>
                <a:cxn ang="0">
                  <a:pos x="622" y="303"/>
                </a:cxn>
                <a:cxn ang="0">
                  <a:pos x="619" y="327"/>
                </a:cxn>
                <a:cxn ang="0">
                  <a:pos x="611" y="346"/>
                </a:cxn>
                <a:cxn ang="0">
                  <a:pos x="602" y="402"/>
                </a:cxn>
                <a:cxn ang="0">
                  <a:pos x="581" y="425"/>
                </a:cxn>
              </a:cxnLst>
              <a:rect l="0" t="0" r="r" b="b"/>
              <a:pathLst>
                <a:path w="633" h="432">
                  <a:moveTo>
                    <a:pt x="56" y="431"/>
                  </a:moveTo>
                  <a:lnTo>
                    <a:pt x="45" y="409"/>
                  </a:lnTo>
                  <a:lnTo>
                    <a:pt x="37" y="395"/>
                  </a:lnTo>
                  <a:lnTo>
                    <a:pt x="45" y="378"/>
                  </a:lnTo>
                  <a:lnTo>
                    <a:pt x="37" y="359"/>
                  </a:lnTo>
                  <a:lnTo>
                    <a:pt x="25" y="347"/>
                  </a:lnTo>
                  <a:lnTo>
                    <a:pt x="19" y="335"/>
                  </a:lnTo>
                  <a:lnTo>
                    <a:pt x="13" y="324"/>
                  </a:lnTo>
                  <a:lnTo>
                    <a:pt x="0" y="307"/>
                  </a:lnTo>
                  <a:lnTo>
                    <a:pt x="13" y="285"/>
                  </a:lnTo>
                  <a:lnTo>
                    <a:pt x="29" y="273"/>
                  </a:lnTo>
                  <a:lnTo>
                    <a:pt x="49" y="263"/>
                  </a:lnTo>
                  <a:lnTo>
                    <a:pt x="54" y="247"/>
                  </a:lnTo>
                  <a:lnTo>
                    <a:pt x="80" y="238"/>
                  </a:lnTo>
                  <a:lnTo>
                    <a:pt x="90" y="226"/>
                  </a:lnTo>
                  <a:lnTo>
                    <a:pt x="96" y="206"/>
                  </a:lnTo>
                  <a:lnTo>
                    <a:pt x="98" y="192"/>
                  </a:lnTo>
                  <a:lnTo>
                    <a:pt x="106" y="174"/>
                  </a:lnTo>
                  <a:lnTo>
                    <a:pt x="110" y="157"/>
                  </a:lnTo>
                  <a:lnTo>
                    <a:pt x="107" y="145"/>
                  </a:lnTo>
                  <a:lnTo>
                    <a:pt x="105" y="123"/>
                  </a:lnTo>
                  <a:lnTo>
                    <a:pt x="111" y="111"/>
                  </a:lnTo>
                  <a:lnTo>
                    <a:pt x="124" y="94"/>
                  </a:lnTo>
                  <a:lnTo>
                    <a:pt x="133" y="83"/>
                  </a:lnTo>
                  <a:lnTo>
                    <a:pt x="147" y="66"/>
                  </a:lnTo>
                  <a:lnTo>
                    <a:pt x="170" y="58"/>
                  </a:lnTo>
                  <a:lnTo>
                    <a:pt x="185" y="51"/>
                  </a:lnTo>
                  <a:lnTo>
                    <a:pt x="203" y="37"/>
                  </a:lnTo>
                  <a:lnTo>
                    <a:pt x="223" y="27"/>
                  </a:lnTo>
                  <a:lnTo>
                    <a:pt x="239" y="24"/>
                  </a:lnTo>
                  <a:lnTo>
                    <a:pt x="261" y="16"/>
                  </a:lnTo>
                  <a:lnTo>
                    <a:pt x="275" y="12"/>
                  </a:lnTo>
                  <a:lnTo>
                    <a:pt x="294" y="9"/>
                  </a:lnTo>
                  <a:lnTo>
                    <a:pt x="302" y="11"/>
                  </a:lnTo>
                  <a:lnTo>
                    <a:pt x="312" y="12"/>
                  </a:lnTo>
                  <a:lnTo>
                    <a:pt x="326" y="12"/>
                  </a:lnTo>
                  <a:lnTo>
                    <a:pt x="336" y="10"/>
                  </a:lnTo>
                  <a:lnTo>
                    <a:pt x="346" y="9"/>
                  </a:lnTo>
                  <a:lnTo>
                    <a:pt x="358" y="7"/>
                  </a:lnTo>
                  <a:lnTo>
                    <a:pt x="372" y="4"/>
                  </a:lnTo>
                  <a:lnTo>
                    <a:pt x="380" y="3"/>
                  </a:lnTo>
                  <a:lnTo>
                    <a:pt x="388" y="2"/>
                  </a:lnTo>
                  <a:lnTo>
                    <a:pt x="396" y="0"/>
                  </a:lnTo>
                  <a:lnTo>
                    <a:pt x="403" y="0"/>
                  </a:lnTo>
                  <a:lnTo>
                    <a:pt x="412" y="2"/>
                  </a:lnTo>
                  <a:lnTo>
                    <a:pt x="425" y="4"/>
                  </a:lnTo>
                  <a:lnTo>
                    <a:pt x="433" y="4"/>
                  </a:lnTo>
                  <a:lnTo>
                    <a:pt x="442" y="4"/>
                  </a:lnTo>
                  <a:lnTo>
                    <a:pt x="447" y="4"/>
                  </a:lnTo>
                  <a:lnTo>
                    <a:pt x="456" y="4"/>
                  </a:lnTo>
                  <a:lnTo>
                    <a:pt x="470" y="6"/>
                  </a:lnTo>
                  <a:lnTo>
                    <a:pt x="483" y="9"/>
                  </a:lnTo>
                  <a:lnTo>
                    <a:pt x="500" y="10"/>
                  </a:lnTo>
                  <a:lnTo>
                    <a:pt x="521" y="11"/>
                  </a:lnTo>
                  <a:lnTo>
                    <a:pt x="531" y="14"/>
                  </a:lnTo>
                  <a:lnTo>
                    <a:pt x="549" y="21"/>
                  </a:lnTo>
                  <a:lnTo>
                    <a:pt x="574" y="27"/>
                  </a:lnTo>
                  <a:lnTo>
                    <a:pt x="593" y="36"/>
                  </a:lnTo>
                  <a:lnTo>
                    <a:pt x="602" y="46"/>
                  </a:lnTo>
                  <a:lnTo>
                    <a:pt x="607" y="56"/>
                  </a:lnTo>
                  <a:lnTo>
                    <a:pt x="609" y="65"/>
                  </a:lnTo>
                  <a:lnTo>
                    <a:pt x="609" y="73"/>
                  </a:lnTo>
                  <a:lnTo>
                    <a:pt x="610" y="79"/>
                  </a:lnTo>
                  <a:lnTo>
                    <a:pt x="611" y="84"/>
                  </a:lnTo>
                  <a:lnTo>
                    <a:pt x="615" y="91"/>
                  </a:lnTo>
                  <a:lnTo>
                    <a:pt x="616" y="99"/>
                  </a:lnTo>
                  <a:lnTo>
                    <a:pt x="613" y="106"/>
                  </a:lnTo>
                  <a:lnTo>
                    <a:pt x="609" y="114"/>
                  </a:lnTo>
                  <a:lnTo>
                    <a:pt x="607" y="119"/>
                  </a:lnTo>
                  <a:lnTo>
                    <a:pt x="607" y="124"/>
                  </a:lnTo>
                  <a:lnTo>
                    <a:pt x="607" y="130"/>
                  </a:lnTo>
                  <a:lnTo>
                    <a:pt x="605" y="137"/>
                  </a:lnTo>
                  <a:lnTo>
                    <a:pt x="602" y="144"/>
                  </a:lnTo>
                  <a:lnTo>
                    <a:pt x="599" y="150"/>
                  </a:lnTo>
                  <a:lnTo>
                    <a:pt x="600" y="154"/>
                  </a:lnTo>
                  <a:lnTo>
                    <a:pt x="605" y="160"/>
                  </a:lnTo>
                  <a:lnTo>
                    <a:pt x="608" y="162"/>
                  </a:lnTo>
                  <a:lnTo>
                    <a:pt x="609" y="167"/>
                  </a:lnTo>
                  <a:lnTo>
                    <a:pt x="610" y="177"/>
                  </a:lnTo>
                  <a:lnTo>
                    <a:pt x="611" y="185"/>
                  </a:lnTo>
                  <a:lnTo>
                    <a:pt x="614" y="190"/>
                  </a:lnTo>
                  <a:lnTo>
                    <a:pt x="616" y="209"/>
                  </a:lnTo>
                  <a:lnTo>
                    <a:pt x="623" y="220"/>
                  </a:lnTo>
                  <a:lnTo>
                    <a:pt x="624" y="226"/>
                  </a:lnTo>
                  <a:lnTo>
                    <a:pt x="623" y="235"/>
                  </a:lnTo>
                  <a:lnTo>
                    <a:pt x="624" y="245"/>
                  </a:lnTo>
                  <a:lnTo>
                    <a:pt x="626" y="251"/>
                  </a:lnTo>
                  <a:lnTo>
                    <a:pt x="628" y="258"/>
                  </a:lnTo>
                  <a:lnTo>
                    <a:pt x="630" y="263"/>
                  </a:lnTo>
                  <a:lnTo>
                    <a:pt x="631" y="269"/>
                  </a:lnTo>
                  <a:lnTo>
                    <a:pt x="632" y="280"/>
                  </a:lnTo>
                  <a:lnTo>
                    <a:pt x="628" y="290"/>
                  </a:lnTo>
                  <a:lnTo>
                    <a:pt x="625" y="294"/>
                  </a:lnTo>
                  <a:lnTo>
                    <a:pt x="622" y="303"/>
                  </a:lnTo>
                  <a:lnTo>
                    <a:pt x="622" y="319"/>
                  </a:lnTo>
                  <a:lnTo>
                    <a:pt x="619" y="327"/>
                  </a:lnTo>
                  <a:lnTo>
                    <a:pt x="613" y="337"/>
                  </a:lnTo>
                  <a:lnTo>
                    <a:pt x="611" y="346"/>
                  </a:lnTo>
                  <a:lnTo>
                    <a:pt x="609" y="352"/>
                  </a:lnTo>
                  <a:lnTo>
                    <a:pt x="602" y="402"/>
                  </a:lnTo>
                  <a:lnTo>
                    <a:pt x="584" y="425"/>
                  </a:lnTo>
                  <a:lnTo>
                    <a:pt x="581" y="425"/>
                  </a:lnTo>
                </a:path>
              </a:pathLst>
            </a:custGeom>
            <a:noFill/>
            <a:ln w="31353"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085" name="Freeform 13"/>
            <p:cNvSpPr>
              <a:spLocks/>
            </p:cNvSpPr>
            <p:nvPr/>
          </p:nvSpPr>
          <p:spPr bwMode="auto">
            <a:xfrm>
              <a:off x="323" y="947"/>
              <a:ext cx="2162" cy="915"/>
            </a:xfrm>
            <a:custGeom>
              <a:avLst/>
              <a:gdLst/>
              <a:ahLst/>
              <a:cxnLst>
                <a:cxn ang="0">
                  <a:pos x="0" y="0"/>
                </a:cxn>
                <a:cxn ang="0">
                  <a:pos x="2050" y="0"/>
                </a:cxn>
                <a:cxn ang="0">
                  <a:pos x="1577" y="940"/>
                </a:cxn>
                <a:cxn ang="0">
                  <a:pos x="471" y="943"/>
                </a:cxn>
                <a:cxn ang="0">
                  <a:pos x="0" y="0"/>
                </a:cxn>
                <a:cxn ang="0">
                  <a:pos x="0" y="0"/>
                </a:cxn>
              </a:cxnLst>
              <a:rect l="0" t="0" r="r" b="b"/>
              <a:pathLst>
                <a:path w="2051" h="944">
                  <a:moveTo>
                    <a:pt x="0" y="0"/>
                  </a:moveTo>
                  <a:lnTo>
                    <a:pt x="2050" y="0"/>
                  </a:lnTo>
                  <a:lnTo>
                    <a:pt x="1577" y="940"/>
                  </a:lnTo>
                  <a:lnTo>
                    <a:pt x="471" y="943"/>
                  </a:lnTo>
                  <a:lnTo>
                    <a:pt x="0" y="0"/>
                  </a:lnTo>
                  <a:lnTo>
                    <a:pt x="0" y="0"/>
                  </a:lnTo>
                </a:path>
              </a:pathLst>
            </a:custGeom>
            <a:noFill/>
            <a:ln w="31353" cap="flat">
              <a:solidFill>
                <a:srgbClr val="000040"/>
              </a:solidFill>
              <a:prstDash val="dash"/>
              <a:round/>
              <a:headEnd type="none" w="med" len="med"/>
              <a:tailEnd type="none" w="med" len="med"/>
            </a:ln>
            <a:effectLst/>
          </p:spPr>
          <p:txBody>
            <a:bodyPr lIns="0" tIns="0" rIns="0" bIns="0" anchor="b"/>
            <a:lstStyle/>
            <a:p>
              <a:endParaRPr lang="es-CL"/>
            </a:p>
          </p:txBody>
        </p:sp>
        <p:sp>
          <p:nvSpPr>
            <p:cNvPr id="1155086" name="Freeform 14"/>
            <p:cNvSpPr>
              <a:spLocks/>
            </p:cNvSpPr>
            <p:nvPr/>
          </p:nvSpPr>
          <p:spPr bwMode="auto">
            <a:xfrm>
              <a:off x="1827" y="1315"/>
              <a:ext cx="986" cy="53"/>
            </a:xfrm>
            <a:custGeom>
              <a:avLst/>
              <a:gdLst/>
              <a:ahLst/>
              <a:cxnLst>
                <a:cxn ang="0">
                  <a:pos x="935" y="0"/>
                </a:cxn>
                <a:cxn ang="0">
                  <a:pos x="286" y="1"/>
                </a:cxn>
                <a:cxn ang="0">
                  <a:pos x="0" y="54"/>
                </a:cxn>
              </a:cxnLst>
              <a:rect l="0" t="0" r="r" b="b"/>
              <a:pathLst>
                <a:path w="936" h="55">
                  <a:moveTo>
                    <a:pt x="935" y="0"/>
                  </a:moveTo>
                  <a:lnTo>
                    <a:pt x="286" y="1"/>
                  </a:lnTo>
                  <a:lnTo>
                    <a:pt x="0" y="54"/>
                  </a:lnTo>
                </a:path>
              </a:pathLst>
            </a:custGeom>
            <a:noFill/>
            <a:ln w="18930" cap="flat" cmpd="sng">
              <a:solidFill>
                <a:srgbClr val="000080"/>
              </a:solidFill>
              <a:prstDash val="solid"/>
              <a:round/>
              <a:headEnd type="none" w="med" len="med"/>
              <a:tailEnd type="triangle" w="med" len="med"/>
            </a:ln>
            <a:effectLst/>
          </p:spPr>
          <p:txBody>
            <a:bodyPr lIns="0" tIns="0" rIns="0" bIns="0" anchor="b"/>
            <a:lstStyle/>
            <a:p>
              <a:endParaRPr lang="es-CL"/>
            </a:p>
          </p:txBody>
        </p:sp>
        <p:sp>
          <p:nvSpPr>
            <p:cNvPr id="1155087" name="Freeform 15"/>
            <p:cNvSpPr>
              <a:spLocks/>
            </p:cNvSpPr>
            <p:nvPr/>
          </p:nvSpPr>
          <p:spPr bwMode="auto">
            <a:xfrm>
              <a:off x="1246" y="1361"/>
              <a:ext cx="665" cy="415"/>
            </a:xfrm>
            <a:custGeom>
              <a:avLst/>
              <a:gdLst/>
              <a:ahLst/>
              <a:cxnLst>
                <a:cxn ang="0">
                  <a:pos x="36" y="398"/>
                </a:cxn>
                <a:cxn ang="0">
                  <a:pos x="43" y="369"/>
                </a:cxn>
                <a:cxn ang="0">
                  <a:pos x="33" y="359"/>
                </a:cxn>
                <a:cxn ang="0">
                  <a:pos x="27" y="351"/>
                </a:cxn>
                <a:cxn ang="0">
                  <a:pos x="21" y="343"/>
                </a:cxn>
                <a:cxn ang="0">
                  <a:pos x="17" y="336"/>
                </a:cxn>
                <a:cxn ang="0">
                  <a:pos x="12" y="326"/>
                </a:cxn>
                <a:cxn ang="0">
                  <a:pos x="6" y="316"/>
                </a:cxn>
                <a:cxn ang="0">
                  <a:pos x="0" y="306"/>
                </a:cxn>
                <a:cxn ang="0">
                  <a:pos x="10" y="288"/>
                </a:cxn>
                <a:cxn ang="0">
                  <a:pos x="33" y="266"/>
                </a:cxn>
                <a:cxn ang="0">
                  <a:pos x="46" y="264"/>
                </a:cxn>
                <a:cxn ang="0">
                  <a:pos x="54" y="248"/>
                </a:cxn>
                <a:cxn ang="0">
                  <a:pos x="73" y="240"/>
                </a:cxn>
                <a:cxn ang="0">
                  <a:pos x="88" y="234"/>
                </a:cxn>
                <a:cxn ang="0">
                  <a:pos x="101" y="183"/>
                </a:cxn>
                <a:cxn ang="0">
                  <a:pos x="107" y="147"/>
                </a:cxn>
                <a:cxn ang="0">
                  <a:pos x="113" y="106"/>
                </a:cxn>
                <a:cxn ang="0">
                  <a:pos x="129" y="86"/>
                </a:cxn>
                <a:cxn ang="0">
                  <a:pos x="149" y="62"/>
                </a:cxn>
                <a:cxn ang="0">
                  <a:pos x="194" y="44"/>
                </a:cxn>
                <a:cxn ang="0">
                  <a:pos x="222" y="27"/>
                </a:cxn>
                <a:cxn ang="0">
                  <a:pos x="278" y="11"/>
                </a:cxn>
                <a:cxn ang="0">
                  <a:pos x="314" y="13"/>
                </a:cxn>
                <a:cxn ang="0">
                  <a:pos x="418" y="4"/>
                </a:cxn>
                <a:cxn ang="0">
                  <a:pos x="454" y="4"/>
                </a:cxn>
                <a:cxn ang="0">
                  <a:pos x="491" y="9"/>
                </a:cxn>
                <a:cxn ang="0">
                  <a:pos x="524" y="13"/>
                </a:cxn>
                <a:cxn ang="0">
                  <a:pos x="572" y="27"/>
                </a:cxn>
                <a:cxn ang="0">
                  <a:pos x="602" y="49"/>
                </a:cxn>
                <a:cxn ang="0">
                  <a:pos x="609" y="86"/>
                </a:cxn>
                <a:cxn ang="0">
                  <a:pos x="605" y="121"/>
                </a:cxn>
                <a:cxn ang="0">
                  <a:pos x="597" y="151"/>
                </a:cxn>
                <a:cxn ang="0">
                  <a:pos x="609" y="185"/>
                </a:cxn>
                <a:cxn ang="0">
                  <a:pos x="612" y="206"/>
                </a:cxn>
                <a:cxn ang="0">
                  <a:pos x="622" y="222"/>
                </a:cxn>
                <a:cxn ang="0">
                  <a:pos x="624" y="260"/>
                </a:cxn>
                <a:cxn ang="0">
                  <a:pos x="630" y="278"/>
                </a:cxn>
                <a:cxn ang="0">
                  <a:pos x="619" y="308"/>
                </a:cxn>
                <a:cxn ang="0">
                  <a:pos x="584" y="428"/>
                </a:cxn>
                <a:cxn ang="0">
                  <a:pos x="58" y="428"/>
                </a:cxn>
              </a:cxnLst>
              <a:rect l="0" t="0" r="r" b="b"/>
              <a:pathLst>
                <a:path w="631" h="429">
                  <a:moveTo>
                    <a:pt x="58" y="428"/>
                  </a:moveTo>
                  <a:lnTo>
                    <a:pt x="36" y="398"/>
                  </a:lnTo>
                  <a:lnTo>
                    <a:pt x="43" y="378"/>
                  </a:lnTo>
                  <a:lnTo>
                    <a:pt x="43" y="369"/>
                  </a:lnTo>
                  <a:lnTo>
                    <a:pt x="33" y="359"/>
                  </a:lnTo>
                  <a:lnTo>
                    <a:pt x="33" y="359"/>
                  </a:lnTo>
                  <a:lnTo>
                    <a:pt x="31" y="356"/>
                  </a:lnTo>
                  <a:lnTo>
                    <a:pt x="27" y="351"/>
                  </a:lnTo>
                  <a:lnTo>
                    <a:pt x="23" y="345"/>
                  </a:lnTo>
                  <a:lnTo>
                    <a:pt x="21" y="343"/>
                  </a:lnTo>
                  <a:lnTo>
                    <a:pt x="21" y="341"/>
                  </a:lnTo>
                  <a:lnTo>
                    <a:pt x="17" y="336"/>
                  </a:lnTo>
                  <a:lnTo>
                    <a:pt x="12" y="330"/>
                  </a:lnTo>
                  <a:lnTo>
                    <a:pt x="12" y="326"/>
                  </a:lnTo>
                  <a:lnTo>
                    <a:pt x="10" y="321"/>
                  </a:lnTo>
                  <a:lnTo>
                    <a:pt x="6" y="316"/>
                  </a:lnTo>
                  <a:lnTo>
                    <a:pt x="0" y="309"/>
                  </a:lnTo>
                  <a:lnTo>
                    <a:pt x="0" y="306"/>
                  </a:lnTo>
                  <a:lnTo>
                    <a:pt x="0" y="305"/>
                  </a:lnTo>
                  <a:lnTo>
                    <a:pt x="10" y="288"/>
                  </a:lnTo>
                  <a:lnTo>
                    <a:pt x="27" y="272"/>
                  </a:lnTo>
                  <a:lnTo>
                    <a:pt x="33" y="266"/>
                  </a:lnTo>
                  <a:lnTo>
                    <a:pt x="38" y="264"/>
                  </a:lnTo>
                  <a:lnTo>
                    <a:pt x="46" y="264"/>
                  </a:lnTo>
                  <a:lnTo>
                    <a:pt x="54" y="256"/>
                  </a:lnTo>
                  <a:lnTo>
                    <a:pt x="54" y="248"/>
                  </a:lnTo>
                  <a:lnTo>
                    <a:pt x="54" y="247"/>
                  </a:lnTo>
                  <a:lnTo>
                    <a:pt x="73" y="240"/>
                  </a:lnTo>
                  <a:lnTo>
                    <a:pt x="73" y="238"/>
                  </a:lnTo>
                  <a:lnTo>
                    <a:pt x="88" y="234"/>
                  </a:lnTo>
                  <a:lnTo>
                    <a:pt x="92" y="213"/>
                  </a:lnTo>
                  <a:lnTo>
                    <a:pt x="101" y="183"/>
                  </a:lnTo>
                  <a:lnTo>
                    <a:pt x="108" y="162"/>
                  </a:lnTo>
                  <a:lnTo>
                    <a:pt x="107" y="147"/>
                  </a:lnTo>
                  <a:lnTo>
                    <a:pt x="103" y="121"/>
                  </a:lnTo>
                  <a:lnTo>
                    <a:pt x="113" y="106"/>
                  </a:lnTo>
                  <a:lnTo>
                    <a:pt x="118" y="99"/>
                  </a:lnTo>
                  <a:lnTo>
                    <a:pt x="129" y="86"/>
                  </a:lnTo>
                  <a:lnTo>
                    <a:pt x="133" y="79"/>
                  </a:lnTo>
                  <a:lnTo>
                    <a:pt x="149" y="62"/>
                  </a:lnTo>
                  <a:lnTo>
                    <a:pt x="179" y="53"/>
                  </a:lnTo>
                  <a:lnTo>
                    <a:pt x="194" y="44"/>
                  </a:lnTo>
                  <a:lnTo>
                    <a:pt x="210" y="32"/>
                  </a:lnTo>
                  <a:lnTo>
                    <a:pt x="222" y="27"/>
                  </a:lnTo>
                  <a:lnTo>
                    <a:pt x="259" y="16"/>
                  </a:lnTo>
                  <a:lnTo>
                    <a:pt x="278" y="11"/>
                  </a:lnTo>
                  <a:lnTo>
                    <a:pt x="292" y="9"/>
                  </a:lnTo>
                  <a:lnTo>
                    <a:pt x="314" y="13"/>
                  </a:lnTo>
                  <a:lnTo>
                    <a:pt x="398" y="0"/>
                  </a:lnTo>
                  <a:lnTo>
                    <a:pt x="418" y="4"/>
                  </a:lnTo>
                  <a:lnTo>
                    <a:pt x="450" y="4"/>
                  </a:lnTo>
                  <a:lnTo>
                    <a:pt x="454" y="4"/>
                  </a:lnTo>
                  <a:lnTo>
                    <a:pt x="481" y="9"/>
                  </a:lnTo>
                  <a:lnTo>
                    <a:pt x="491" y="9"/>
                  </a:lnTo>
                  <a:lnTo>
                    <a:pt x="519" y="11"/>
                  </a:lnTo>
                  <a:lnTo>
                    <a:pt x="524" y="13"/>
                  </a:lnTo>
                  <a:lnTo>
                    <a:pt x="561" y="25"/>
                  </a:lnTo>
                  <a:lnTo>
                    <a:pt x="572" y="27"/>
                  </a:lnTo>
                  <a:lnTo>
                    <a:pt x="591" y="36"/>
                  </a:lnTo>
                  <a:lnTo>
                    <a:pt x="602" y="49"/>
                  </a:lnTo>
                  <a:lnTo>
                    <a:pt x="606" y="63"/>
                  </a:lnTo>
                  <a:lnTo>
                    <a:pt x="609" y="86"/>
                  </a:lnTo>
                  <a:lnTo>
                    <a:pt x="615" y="99"/>
                  </a:lnTo>
                  <a:lnTo>
                    <a:pt x="605" y="121"/>
                  </a:lnTo>
                  <a:lnTo>
                    <a:pt x="605" y="132"/>
                  </a:lnTo>
                  <a:lnTo>
                    <a:pt x="597" y="151"/>
                  </a:lnTo>
                  <a:lnTo>
                    <a:pt x="606" y="163"/>
                  </a:lnTo>
                  <a:lnTo>
                    <a:pt x="609" y="185"/>
                  </a:lnTo>
                  <a:lnTo>
                    <a:pt x="612" y="190"/>
                  </a:lnTo>
                  <a:lnTo>
                    <a:pt x="612" y="206"/>
                  </a:lnTo>
                  <a:lnTo>
                    <a:pt x="622" y="220"/>
                  </a:lnTo>
                  <a:lnTo>
                    <a:pt x="622" y="222"/>
                  </a:lnTo>
                  <a:lnTo>
                    <a:pt x="622" y="247"/>
                  </a:lnTo>
                  <a:lnTo>
                    <a:pt x="624" y="260"/>
                  </a:lnTo>
                  <a:lnTo>
                    <a:pt x="630" y="272"/>
                  </a:lnTo>
                  <a:lnTo>
                    <a:pt x="630" y="278"/>
                  </a:lnTo>
                  <a:lnTo>
                    <a:pt x="622" y="292"/>
                  </a:lnTo>
                  <a:lnTo>
                    <a:pt x="619" y="308"/>
                  </a:lnTo>
                  <a:lnTo>
                    <a:pt x="619" y="319"/>
                  </a:lnTo>
                  <a:lnTo>
                    <a:pt x="584" y="428"/>
                  </a:lnTo>
                  <a:lnTo>
                    <a:pt x="56" y="428"/>
                  </a:lnTo>
                  <a:lnTo>
                    <a:pt x="58" y="428"/>
                  </a:lnTo>
                  <a:lnTo>
                    <a:pt x="58" y="428"/>
                  </a:lnTo>
                </a:path>
              </a:pathLst>
            </a:custGeom>
            <a:solidFill>
              <a:srgbClr val="E0FFDF"/>
            </a:solidFill>
            <a:ln w="9525">
              <a:noFill/>
              <a:round/>
              <a:headEnd type="none" w="med" len="med"/>
              <a:tailEnd type="none" w="med" len="med"/>
            </a:ln>
            <a:effectLst/>
          </p:spPr>
          <p:txBody>
            <a:bodyPr lIns="0" tIns="0" rIns="0" bIns="0" anchor="b"/>
            <a:lstStyle/>
            <a:p>
              <a:endParaRPr lang="es-CL"/>
            </a:p>
          </p:txBody>
        </p:sp>
        <p:sp>
          <p:nvSpPr>
            <p:cNvPr id="1155088" name="Freeform 16"/>
            <p:cNvSpPr>
              <a:spLocks/>
            </p:cNvSpPr>
            <p:nvPr/>
          </p:nvSpPr>
          <p:spPr bwMode="auto">
            <a:xfrm>
              <a:off x="1303" y="1638"/>
              <a:ext cx="565" cy="139"/>
            </a:xfrm>
            <a:custGeom>
              <a:avLst/>
              <a:gdLst/>
              <a:ahLst/>
              <a:cxnLst>
                <a:cxn ang="0">
                  <a:pos x="23" y="129"/>
                </a:cxn>
                <a:cxn ang="0">
                  <a:pos x="53" y="119"/>
                </a:cxn>
                <a:cxn ang="0">
                  <a:pos x="68" y="102"/>
                </a:cxn>
                <a:cxn ang="0">
                  <a:pos x="78" y="97"/>
                </a:cxn>
                <a:cxn ang="0">
                  <a:pos x="102" y="93"/>
                </a:cxn>
                <a:cxn ang="0">
                  <a:pos x="126" y="79"/>
                </a:cxn>
                <a:cxn ang="0">
                  <a:pos x="154" y="65"/>
                </a:cxn>
                <a:cxn ang="0">
                  <a:pos x="190" y="53"/>
                </a:cxn>
                <a:cxn ang="0">
                  <a:pos x="205" y="34"/>
                </a:cxn>
                <a:cxn ang="0">
                  <a:pos x="208" y="25"/>
                </a:cxn>
                <a:cxn ang="0">
                  <a:pos x="209" y="20"/>
                </a:cxn>
                <a:cxn ang="0">
                  <a:pos x="215" y="13"/>
                </a:cxn>
                <a:cxn ang="0">
                  <a:pos x="228" y="4"/>
                </a:cxn>
                <a:cxn ang="0">
                  <a:pos x="244" y="0"/>
                </a:cxn>
                <a:cxn ang="0">
                  <a:pos x="260" y="2"/>
                </a:cxn>
                <a:cxn ang="0">
                  <a:pos x="280" y="3"/>
                </a:cxn>
                <a:cxn ang="0">
                  <a:pos x="302" y="4"/>
                </a:cxn>
                <a:cxn ang="0">
                  <a:pos x="317" y="2"/>
                </a:cxn>
                <a:cxn ang="0">
                  <a:pos x="337" y="3"/>
                </a:cxn>
                <a:cxn ang="0">
                  <a:pos x="355" y="10"/>
                </a:cxn>
                <a:cxn ang="0">
                  <a:pos x="367" y="13"/>
                </a:cxn>
                <a:cxn ang="0">
                  <a:pos x="389" y="23"/>
                </a:cxn>
                <a:cxn ang="0">
                  <a:pos x="406" y="34"/>
                </a:cxn>
                <a:cxn ang="0">
                  <a:pos x="414" y="34"/>
                </a:cxn>
                <a:cxn ang="0">
                  <a:pos x="427" y="34"/>
                </a:cxn>
                <a:cxn ang="0">
                  <a:pos x="437" y="41"/>
                </a:cxn>
                <a:cxn ang="0">
                  <a:pos x="451" y="49"/>
                </a:cxn>
                <a:cxn ang="0">
                  <a:pos x="459" y="53"/>
                </a:cxn>
                <a:cxn ang="0">
                  <a:pos x="476" y="56"/>
                </a:cxn>
                <a:cxn ang="0">
                  <a:pos x="498" y="61"/>
                </a:cxn>
                <a:cxn ang="0">
                  <a:pos x="506" y="63"/>
                </a:cxn>
                <a:cxn ang="0">
                  <a:pos x="514" y="65"/>
                </a:cxn>
                <a:cxn ang="0">
                  <a:pos x="525" y="69"/>
                </a:cxn>
                <a:cxn ang="0">
                  <a:pos x="525" y="74"/>
                </a:cxn>
                <a:cxn ang="0">
                  <a:pos x="528" y="84"/>
                </a:cxn>
                <a:cxn ang="0">
                  <a:pos x="535" y="88"/>
                </a:cxn>
                <a:cxn ang="0">
                  <a:pos x="532" y="96"/>
                </a:cxn>
                <a:cxn ang="0">
                  <a:pos x="533" y="109"/>
                </a:cxn>
                <a:cxn ang="0">
                  <a:pos x="527" y="124"/>
                </a:cxn>
                <a:cxn ang="0">
                  <a:pos x="528" y="133"/>
                </a:cxn>
                <a:cxn ang="0">
                  <a:pos x="1" y="143"/>
                </a:cxn>
                <a:cxn ang="0">
                  <a:pos x="0" y="141"/>
                </a:cxn>
              </a:cxnLst>
              <a:rect l="0" t="0" r="r" b="b"/>
              <a:pathLst>
                <a:path w="536" h="144">
                  <a:moveTo>
                    <a:pt x="0" y="141"/>
                  </a:moveTo>
                  <a:lnTo>
                    <a:pt x="23" y="129"/>
                  </a:lnTo>
                  <a:lnTo>
                    <a:pt x="42" y="123"/>
                  </a:lnTo>
                  <a:lnTo>
                    <a:pt x="53" y="119"/>
                  </a:lnTo>
                  <a:lnTo>
                    <a:pt x="58" y="110"/>
                  </a:lnTo>
                  <a:lnTo>
                    <a:pt x="68" y="102"/>
                  </a:lnTo>
                  <a:lnTo>
                    <a:pt x="70" y="97"/>
                  </a:lnTo>
                  <a:lnTo>
                    <a:pt x="78" y="97"/>
                  </a:lnTo>
                  <a:lnTo>
                    <a:pt x="90" y="97"/>
                  </a:lnTo>
                  <a:lnTo>
                    <a:pt x="102" y="93"/>
                  </a:lnTo>
                  <a:lnTo>
                    <a:pt x="114" y="88"/>
                  </a:lnTo>
                  <a:lnTo>
                    <a:pt x="126" y="79"/>
                  </a:lnTo>
                  <a:lnTo>
                    <a:pt x="139" y="75"/>
                  </a:lnTo>
                  <a:lnTo>
                    <a:pt x="154" y="65"/>
                  </a:lnTo>
                  <a:lnTo>
                    <a:pt x="163" y="61"/>
                  </a:lnTo>
                  <a:lnTo>
                    <a:pt x="190" y="53"/>
                  </a:lnTo>
                  <a:lnTo>
                    <a:pt x="200" y="41"/>
                  </a:lnTo>
                  <a:lnTo>
                    <a:pt x="205" y="34"/>
                  </a:lnTo>
                  <a:lnTo>
                    <a:pt x="209" y="28"/>
                  </a:lnTo>
                  <a:lnTo>
                    <a:pt x="208" y="25"/>
                  </a:lnTo>
                  <a:lnTo>
                    <a:pt x="209" y="23"/>
                  </a:lnTo>
                  <a:lnTo>
                    <a:pt x="209" y="20"/>
                  </a:lnTo>
                  <a:lnTo>
                    <a:pt x="212" y="17"/>
                  </a:lnTo>
                  <a:lnTo>
                    <a:pt x="215" y="13"/>
                  </a:lnTo>
                  <a:lnTo>
                    <a:pt x="222" y="11"/>
                  </a:lnTo>
                  <a:lnTo>
                    <a:pt x="228" y="4"/>
                  </a:lnTo>
                  <a:lnTo>
                    <a:pt x="236" y="2"/>
                  </a:lnTo>
                  <a:lnTo>
                    <a:pt x="244" y="0"/>
                  </a:lnTo>
                  <a:lnTo>
                    <a:pt x="251" y="0"/>
                  </a:lnTo>
                  <a:lnTo>
                    <a:pt x="260" y="2"/>
                  </a:lnTo>
                  <a:lnTo>
                    <a:pt x="269" y="2"/>
                  </a:lnTo>
                  <a:lnTo>
                    <a:pt x="280" y="3"/>
                  </a:lnTo>
                  <a:lnTo>
                    <a:pt x="294" y="4"/>
                  </a:lnTo>
                  <a:lnTo>
                    <a:pt x="302" y="4"/>
                  </a:lnTo>
                  <a:lnTo>
                    <a:pt x="311" y="3"/>
                  </a:lnTo>
                  <a:lnTo>
                    <a:pt x="317" y="2"/>
                  </a:lnTo>
                  <a:lnTo>
                    <a:pt x="332" y="2"/>
                  </a:lnTo>
                  <a:lnTo>
                    <a:pt x="337" y="3"/>
                  </a:lnTo>
                  <a:lnTo>
                    <a:pt x="343" y="8"/>
                  </a:lnTo>
                  <a:lnTo>
                    <a:pt x="355" y="10"/>
                  </a:lnTo>
                  <a:lnTo>
                    <a:pt x="364" y="13"/>
                  </a:lnTo>
                  <a:lnTo>
                    <a:pt x="367" y="13"/>
                  </a:lnTo>
                  <a:lnTo>
                    <a:pt x="384" y="15"/>
                  </a:lnTo>
                  <a:lnTo>
                    <a:pt x="389" y="23"/>
                  </a:lnTo>
                  <a:lnTo>
                    <a:pt x="395" y="28"/>
                  </a:lnTo>
                  <a:lnTo>
                    <a:pt x="406" y="34"/>
                  </a:lnTo>
                  <a:lnTo>
                    <a:pt x="406" y="34"/>
                  </a:lnTo>
                  <a:lnTo>
                    <a:pt x="414" y="34"/>
                  </a:lnTo>
                  <a:lnTo>
                    <a:pt x="425" y="34"/>
                  </a:lnTo>
                  <a:lnTo>
                    <a:pt x="427" y="34"/>
                  </a:lnTo>
                  <a:lnTo>
                    <a:pt x="433" y="38"/>
                  </a:lnTo>
                  <a:lnTo>
                    <a:pt x="437" y="41"/>
                  </a:lnTo>
                  <a:lnTo>
                    <a:pt x="441" y="45"/>
                  </a:lnTo>
                  <a:lnTo>
                    <a:pt x="451" y="49"/>
                  </a:lnTo>
                  <a:lnTo>
                    <a:pt x="456" y="51"/>
                  </a:lnTo>
                  <a:lnTo>
                    <a:pt x="459" y="53"/>
                  </a:lnTo>
                  <a:lnTo>
                    <a:pt x="476" y="56"/>
                  </a:lnTo>
                  <a:lnTo>
                    <a:pt x="476" y="56"/>
                  </a:lnTo>
                  <a:lnTo>
                    <a:pt x="491" y="60"/>
                  </a:lnTo>
                  <a:lnTo>
                    <a:pt x="498" y="61"/>
                  </a:lnTo>
                  <a:lnTo>
                    <a:pt x="502" y="63"/>
                  </a:lnTo>
                  <a:lnTo>
                    <a:pt x="506" y="63"/>
                  </a:lnTo>
                  <a:lnTo>
                    <a:pt x="512" y="63"/>
                  </a:lnTo>
                  <a:lnTo>
                    <a:pt x="514" y="65"/>
                  </a:lnTo>
                  <a:lnTo>
                    <a:pt x="521" y="66"/>
                  </a:lnTo>
                  <a:lnTo>
                    <a:pt x="525" y="69"/>
                  </a:lnTo>
                  <a:lnTo>
                    <a:pt x="525" y="71"/>
                  </a:lnTo>
                  <a:lnTo>
                    <a:pt x="525" y="74"/>
                  </a:lnTo>
                  <a:lnTo>
                    <a:pt x="525" y="79"/>
                  </a:lnTo>
                  <a:lnTo>
                    <a:pt x="528" y="84"/>
                  </a:lnTo>
                  <a:lnTo>
                    <a:pt x="532" y="85"/>
                  </a:lnTo>
                  <a:lnTo>
                    <a:pt x="535" y="88"/>
                  </a:lnTo>
                  <a:lnTo>
                    <a:pt x="533" y="92"/>
                  </a:lnTo>
                  <a:lnTo>
                    <a:pt x="532" y="96"/>
                  </a:lnTo>
                  <a:lnTo>
                    <a:pt x="532" y="101"/>
                  </a:lnTo>
                  <a:lnTo>
                    <a:pt x="533" y="109"/>
                  </a:lnTo>
                  <a:lnTo>
                    <a:pt x="532" y="116"/>
                  </a:lnTo>
                  <a:lnTo>
                    <a:pt x="527" y="124"/>
                  </a:lnTo>
                  <a:lnTo>
                    <a:pt x="527" y="128"/>
                  </a:lnTo>
                  <a:lnTo>
                    <a:pt x="528" y="133"/>
                  </a:lnTo>
                  <a:lnTo>
                    <a:pt x="525" y="142"/>
                  </a:lnTo>
                  <a:lnTo>
                    <a:pt x="1" y="143"/>
                  </a:lnTo>
                  <a:lnTo>
                    <a:pt x="0" y="141"/>
                  </a:lnTo>
                  <a:lnTo>
                    <a:pt x="0" y="141"/>
                  </a:lnTo>
                </a:path>
              </a:pathLst>
            </a:custGeom>
            <a:solidFill>
              <a:srgbClr val="C2FF91"/>
            </a:solidFill>
            <a:ln w="18930" cap="flat" cmpd="sng">
              <a:solidFill>
                <a:srgbClr val="0020C2"/>
              </a:solidFill>
              <a:prstDash val="solid"/>
              <a:round/>
              <a:headEnd type="none" w="med" len="med"/>
              <a:tailEnd type="none" w="med" len="med"/>
            </a:ln>
            <a:effectLst/>
          </p:spPr>
          <p:txBody>
            <a:bodyPr lIns="0" tIns="0" rIns="0" bIns="0" anchor="b"/>
            <a:lstStyle/>
            <a:p>
              <a:endParaRPr lang="es-CL"/>
            </a:p>
          </p:txBody>
        </p:sp>
        <p:sp>
          <p:nvSpPr>
            <p:cNvPr id="1155089" name="Freeform 17"/>
            <p:cNvSpPr>
              <a:spLocks/>
            </p:cNvSpPr>
            <p:nvPr/>
          </p:nvSpPr>
          <p:spPr bwMode="auto">
            <a:xfrm>
              <a:off x="1315" y="1641"/>
              <a:ext cx="550" cy="134"/>
            </a:xfrm>
            <a:custGeom>
              <a:avLst/>
              <a:gdLst/>
              <a:ahLst/>
              <a:cxnLst>
                <a:cxn ang="0">
                  <a:pos x="0" y="138"/>
                </a:cxn>
                <a:cxn ang="0">
                  <a:pos x="516" y="138"/>
                </a:cxn>
                <a:cxn ang="0">
                  <a:pos x="517" y="123"/>
                </a:cxn>
                <a:cxn ang="0">
                  <a:pos x="519" y="107"/>
                </a:cxn>
                <a:cxn ang="0">
                  <a:pos x="521" y="94"/>
                </a:cxn>
                <a:cxn ang="0">
                  <a:pos x="521" y="83"/>
                </a:cxn>
                <a:cxn ang="0">
                  <a:pos x="516" y="73"/>
                </a:cxn>
                <a:cxn ang="0">
                  <a:pos x="510" y="68"/>
                </a:cxn>
                <a:cxn ang="0">
                  <a:pos x="492" y="62"/>
                </a:cxn>
                <a:cxn ang="0">
                  <a:pos x="472" y="59"/>
                </a:cxn>
                <a:cxn ang="0">
                  <a:pos x="462" y="55"/>
                </a:cxn>
                <a:cxn ang="0">
                  <a:pos x="445" y="53"/>
                </a:cxn>
                <a:cxn ang="0">
                  <a:pos x="436" y="48"/>
                </a:cxn>
                <a:cxn ang="0">
                  <a:pos x="432" y="43"/>
                </a:cxn>
                <a:cxn ang="0">
                  <a:pos x="423" y="38"/>
                </a:cxn>
                <a:cxn ang="0">
                  <a:pos x="411" y="35"/>
                </a:cxn>
                <a:cxn ang="0">
                  <a:pos x="405" y="34"/>
                </a:cxn>
                <a:cxn ang="0">
                  <a:pos x="391" y="31"/>
                </a:cxn>
                <a:cxn ang="0">
                  <a:pos x="376" y="23"/>
                </a:cxn>
                <a:cxn ang="0">
                  <a:pos x="375" y="15"/>
                </a:cxn>
                <a:cxn ang="0">
                  <a:pos x="366" y="14"/>
                </a:cxn>
                <a:cxn ang="0">
                  <a:pos x="349" y="12"/>
                </a:cxn>
                <a:cxn ang="0">
                  <a:pos x="331" y="4"/>
                </a:cxn>
                <a:cxn ang="0">
                  <a:pos x="326" y="3"/>
                </a:cxn>
                <a:cxn ang="0">
                  <a:pos x="312" y="2"/>
                </a:cxn>
                <a:cxn ang="0">
                  <a:pos x="291" y="2"/>
                </a:cxn>
                <a:cxn ang="0">
                  <a:pos x="270" y="3"/>
                </a:cxn>
                <a:cxn ang="0">
                  <a:pos x="254" y="0"/>
                </a:cxn>
                <a:cxn ang="0">
                  <a:pos x="229" y="0"/>
                </a:cxn>
                <a:cxn ang="0">
                  <a:pos x="217" y="3"/>
                </a:cxn>
                <a:cxn ang="0">
                  <a:pos x="205" y="12"/>
                </a:cxn>
                <a:cxn ang="0">
                  <a:pos x="198" y="20"/>
                </a:cxn>
                <a:cxn ang="0">
                  <a:pos x="197" y="25"/>
                </a:cxn>
                <a:cxn ang="0">
                  <a:pos x="187" y="41"/>
                </a:cxn>
                <a:cxn ang="0">
                  <a:pos x="181" y="47"/>
                </a:cxn>
                <a:cxn ang="0">
                  <a:pos x="176" y="53"/>
                </a:cxn>
                <a:cxn ang="0">
                  <a:pos x="168" y="55"/>
                </a:cxn>
                <a:cxn ang="0">
                  <a:pos x="156" y="59"/>
                </a:cxn>
                <a:cxn ang="0">
                  <a:pos x="127" y="75"/>
                </a:cxn>
                <a:cxn ang="0">
                  <a:pos x="121" y="76"/>
                </a:cxn>
                <a:cxn ang="0">
                  <a:pos x="102" y="89"/>
                </a:cxn>
                <a:cxn ang="0">
                  <a:pos x="79" y="96"/>
                </a:cxn>
                <a:cxn ang="0">
                  <a:pos x="59" y="98"/>
                </a:cxn>
                <a:cxn ang="0">
                  <a:pos x="40" y="117"/>
                </a:cxn>
                <a:cxn ang="0">
                  <a:pos x="0" y="138"/>
                </a:cxn>
                <a:cxn ang="0">
                  <a:pos x="0" y="138"/>
                </a:cxn>
              </a:cxnLst>
              <a:rect l="0" t="0" r="r" b="b"/>
              <a:pathLst>
                <a:path w="522" h="139">
                  <a:moveTo>
                    <a:pt x="0" y="138"/>
                  </a:moveTo>
                  <a:lnTo>
                    <a:pt x="516" y="138"/>
                  </a:lnTo>
                  <a:lnTo>
                    <a:pt x="517" y="123"/>
                  </a:lnTo>
                  <a:lnTo>
                    <a:pt x="519" y="107"/>
                  </a:lnTo>
                  <a:lnTo>
                    <a:pt x="521" y="94"/>
                  </a:lnTo>
                  <a:lnTo>
                    <a:pt x="521" y="83"/>
                  </a:lnTo>
                  <a:lnTo>
                    <a:pt x="516" y="73"/>
                  </a:lnTo>
                  <a:lnTo>
                    <a:pt x="510" y="68"/>
                  </a:lnTo>
                  <a:lnTo>
                    <a:pt x="492" y="62"/>
                  </a:lnTo>
                  <a:lnTo>
                    <a:pt x="472" y="59"/>
                  </a:lnTo>
                  <a:lnTo>
                    <a:pt x="462" y="55"/>
                  </a:lnTo>
                  <a:lnTo>
                    <a:pt x="445" y="53"/>
                  </a:lnTo>
                  <a:lnTo>
                    <a:pt x="436" y="48"/>
                  </a:lnTo>
                  <a:lnTo>
                    <a:pt x="432" y="43"/>
                  </a:lnTo>
                  <a:lnTo>
                    <a:pt x="423" y="38"/>
                  </a:lnTo>
                  <a:lnTo>
                    <a:pt x="411" y="35"/>
                  </a:lnTo>
                  <a:lnTo>
                    <a:pt x="405" y="34"/>
                  </a:lnTo>
                  <a:lnTo>
                    <a:pt x="391" y="31"/>
                  </a:lnTo>
                  <a:lnTo>
                    <a:pt x="376" y="23"/>
                  </a:lnTo>
                  <a:lnTo>
                    <a:pt x="375" y="15"/>
                  </a:lnTo>
                  <a:lnTo>
                    <a:pt x="366" y="14"/>
                  </a:lnTo>
                  <a:lnTo>
                    <a:pt x="349" y="12"/>
                  </a:lnTo>
                  <a:lnTo>
                    <a:pt x="331" y="4"/>
                  </a:lnTo>
                  <a:lnTo>
                    <a:pt x="326" y="3"/>
                  </a:lnTo>
                  <a:lnTo>
                    <a:pt x="312" y="2"/>
                  </a:lnTo>
                  <a:lnTo>
                    <a:pt x="291" y="2"/>
                  </a:lnTo>
                  <a:lnTo>
                    <a:pt x="270" y="3"/>
                  </a:lnTo>
                  <a:lnTo>
                    <a:pt x="254" y="0"/>
                  </a:lnTo>
                  <a:lnTo>
                    <a:pt x="229" y="0"/>
                  </a:lnTo>
                  <a:lnTo>
                    <a:pt x="217" y="3"/>
                  </a:lnTo>
                  <a:lnTo>
                    <a:pt x="205" y="12"/>
                  </a:lnTo>
                  <a:lnTo>
                    <a:pt x="198" y="20"/>
                  </a:lnTo>
                  <a:lnTo>
                    <a:pt x="197" y="25"/>
                  </a:lnTo>
                  <a:lnTo>
                    <a:pt x="187" y="41"/>
                  </a:lnTo>
                  <a:lnTo>
                    <a:pt x="181" y="47"/>
                  </a:lnTo>
                  <a:lnTo>
                    <a:pt x="176" y="53"/>
                  </a:lnTo>
                  <a:lnTo>
                    <a:pt x="168" y="55"/>
                  </a:lnTo>
                  <a:lnTo>
                    <a:pt x="156" y="59"/>
                  </a:lnTo>
                  <a:lnTo>
                    <a:pt x="127" y="75"/>
                  </a:lnTo>
                  <a:lnTo>
                    <a:pt x="121" y="76"/>
                  </a:lnTo>
                  <a:lnTo>
                    <a:pt x="102" y="89"/>
                  </a:lnTo>
                  <a:lnTo>
                    <a:pt x="79" y="96"/>
                  </a:lnTo>
                  <a:lnTo>
                    <a:pt x="59" y="98"/>
                  </a:lnTo>
                  <a:lnTo>
                    <a:pt x="40" y="117"/>
                  </a:lnTo>
                  <a:lnTo>
                    <a:pt x="0" y="138"/>
                  </a:lnTo>
                  <a:lnTo>
                    <a:pt x="0" y="138"/>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090" name="Freeform 18"/>
            <p:cNvSpPr>
              <a:spLocks/>
            </p:cNvSpPr>
            <p:nvPr/>
          </p:nvSpPr>
          <p:spPr bwMode="auto">
            <a:xfrm>
              <a:off x="1775" y="1654"/>
              <a:ext cx="36" cy="28"/>
            </a:xfrm>
            <a:custGeom>
              <a:avLst/>
              <a:gdLst/>
              <a:ahLst/>
              <a:cxnLst>
                <a:cxn ang="0">
                  <a:pos x="33" y="28"/>
                </a:cxn>
                <a:cxn ang="0">
                  <a:pos x="0" y="21"/>
                </a:cxn>
                <a:cxn ang="0">
                  <a:pos x="25" y="0"/>
                </a:cxn>
                <a:cxn ang="0">
                  <a:pos x="33" y="28"/>
                </a:cxn>
                <a:cxn ang="0">
                  <a:pos x="33" y="28"/>
                </a:cxn>
              </a:cxnLst>
              <a:rect l="0" t="0" r="r" b="b"/>
              <a:pathLst>
                <a:path w="34" h="29">
                  <a:moveTo>
                    <a:pt x="33" y="28"/>
                  </a:moveTo>
                  <a:lnTo>
                    <a:pt x="0" y="21"/>
                  </a:lnTo>
                  <a:lnTo>
                    <a:pt x="25" y="0"/>
                  </a:lnTo>
                  <a:lnTo>
                    <a:pt x="33" y="28"/>
                  </a:lnTo>
                  <a:lnTo>
                    <a:pt x="33" y="28"/>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091" name="Freeform 19"/>
            <p:cNvSpPr>
              <a:spLocks/>
            </p:cNvSpPr>
            <p:nvPr/>
          </p:nvSpPr>
          <p:spPr bwMode="auto">
            <a:xfrm>
              <a:off x="1357" y="1754"/>
              <a:ext cx="38" cy="19"/>
            </a:xfrm>
            <a:custGeom>
              <a:avLst/>
              <a:gdLst/>
              <a:ahLst/>
              <a:cxnLst>
                <a:cxn ang="0">
                  <a:pos x="12" y="0"/>
                </a:cxn>
                <a:cxn ang="0">
                  <a:pos x="0" y="6"/>
                </a:cxn>
                <a:cxn ang="0">
                  <a:pos x="3" y="12"/>
                </a:cxn>
                <a:cxn ang="0">
                  <a:pos x="4" y="14"/>
                </a:cxn>
                <a:cxn ang="0">
                  <a:pos x="7" y="16"/>
                </a:cxn>
                <a:cxn ang="0">
                  <a:pos x="12" y="19"/>
                </a:cxn>
                <a:cxn ang="0">
                  <a:pos x="19" y="19"/>
                </a:cxn>
                <a:cxn ang="0">
                  <a:pos x="24" y="19"/>
                </a:cxn>
                <a:cxn ang="0">
                  <a:pos x="32" y="17"/>
                </a:cxn>
                <a:cxn ang="0">
                  <a:pos x="35" y="14"/>
                </a:cxn>
                <a:cxn ang="0">
                  <a:pos x="32" y="11"/>
                </a:cxn>
                <a:cxn ang="0">
                  <a:pos x="31" y="9"/>
                </a:cxn>
                <a:cxn ang="0">
                  <a:pos x="21" y="4"/>
                </a:cxn>
                <a:cxn ang="0">
                  <a:pos x="17" y="2"/>
                </a:cxn>
                <a:cxn ang="0">
                  <a:pos x="17" y="2"/>
                </a:cxn>
                <a:cxn ang="0">
                  <a:pos x="12" y="0"/>
                </a:cxn>
                <a:cxn ang="0">
                  <a:pos x="12" y="0"/>
                </a:cxn>
              </a:cxnLst>
              <a:rect l="0" t="0" r="r" b="b"/>
              <a:pathLst>
                <a:path w="36" h="20">
                  <a:moveTo>
                    <a:pt x="12" y="0"/>
                  </a:moveTo>
                  <a:lnTo>
                    <a:pt x="0" y="6"/>
                  </a:lnTo>
                  <a:lnTo>
                    <a:pt x="3" y="12"/>
                  </a:lnTo>
                  <a:lnTo>
                    <a:pt x="4" y="14"/>
                  </a:lnTo>
                  <a:lnTo>
                    <a:pt x="7" y="16"/>
                  </a:lnTo>
                  <a:lnTo>
                    <a:pt x="12" y="19"/>
                  </a:lnTo>
                  <a:lnTo>
                    <a:pt x="19" y="19"/>
                  </a:lnTo>
                  <a:lnTo>
                    <a:pt x="24" y="19"/>
                  </a:lnTo>
                  <a:lnTo>
                    <a:pt x="32" y="17"/>
                  </a:lnTo>
                  <a:lnTo>
                    <a:pt x="35" y="14"/>
                  </a:lnTo>
                  <a:lnTo>
                    <a:pt x="32" y="11"/>
                  </a:lnTo>
                  <a:lnTo>
                    <a:pt x="31" y="9"/>
                  </a:lnTo>
                  <a:lnTo>
                    <a:pt x="21" y="4"/>
                  </a:lnTo>
                  <a:lnTo>
                    <a:pt x="17" y="2"/>
                  </a:lnTo>
                  <a:lnTo>
                    <a:pt x="17" y="2"/>
                  </a:lnTo>
                  <a:lnTo>
                    <a:pt x="12" y="0"/>
                  </a:lnTo>
                  <a:lnTo>
                    <a:pt x="12"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092" name="Freeform 20"/>
            <p:cNvSpPr>
              <a:spLocks/>
            </p:cNvSpPr>
            <p:nvPr/>
          </p:nvSpPr>
          <p:spPr bwMode="auto">
            <a:xfrm>
              <a:off x="1384" y="1753"/>
              <a:ext cx="42" cy="17"/>
            </a:xfrm>
            <a:custGeom>
              <a:avLst/>
              <a:gdLst/>
              <a:ahLst/>
              <a:cxnLst>
                <a:cxn ang="0">
                  <a:pos x="6" y="1"/>
                </a:cxn>
                <a:cxn ang="0">
                  <a:pos x="9" y="7"/>
                </a:cxn>
                <a:cxn ang="0">
                  <a:pos x="18" y="13"/>
                </a:cxn>
                <a:cxn ang="0">
                  <a:pos x="24" y="15"/>
                </a:cxn>
                <a:cxn ang="0">
                  <a:pos x="39" y="17"/>
                </a:cxn>
                <a:cxn ang="0">
                  <a:pos x="39" y="8"/>
                </a:cxn>
                <a:cxn ang="0">
                  <a:pos x="36" y="7"/>
                </a:cxn>
                <a:cxn ang="0">
                  <a:pos x="25" y="1"/>
                </a:cxn>
                <a:cxn ang="0">
                  <a:pos x="16" y="1"/>
                </a:cxn>
                <a:cxn ang="0">
                  <a:pos x="7" y="0"/>
                </a:cxn>
                <a:cxn ang="0">
                  <a:pos x="0" y="3"/>
                </a:cxn>
                <a:cxn ang="0">
                  <a:pos x="6" y="1"/>
                </a:cxn>
                <a:cxn ang="0">
                  <a:pos x="6" y="1"/>
                </a:cxn>
              </a:cxnLst>
              <a:rect l="0" t="0" r="r" b="b"/>
              <a:pathLst>
                <a:path w="40" h="18">
                  <a:moveTo>
                    <a:pt x="6" y="1"/>
                  </a:moveTo>
                  <a:lnTo>
                    <a:pt x="9" y="7"/>
                  </a:lnTo>
                  <a:lnTo>
                    <a:pt x="18" y="13"/>
                  </a:lnTo>
                  <a:lnTo>
                    <a:pt x="24" y="15"/>
                  </a:lnTo>
                  <a:lnTo>
                    <a:pt x="39" y="17"/>
                  </a:lnTo>
                  <a:lnTo>
                    <a:pt x="39" y="8"/>
                  </a:lnTo>
                  <a:lnTo>
                    <a:pt x="36" y="7"/>
                  </a:lnTo>
                  <a:lnTo>
                    <a:pt x="25" y="1"/>
                  </a:lnTo>
                  <a:lnTo>
                    <a:pt x="16" y="1"/>
                  </a:lnTo>
                  <a:lnTo>
                    <a:pt x="7" y="0"/>
                  </a:lnTo>
                  <a:lnTo>
                    <a:pt x="0" y="3"/>
                  </a:lnTo>
                  <a:lnTo>
                    <a:pt x="6" y="1"/>
                  </a:lnTo>
                  <a:lnTo>
                    <a:pt x="6" y="1"/>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093" name="Freeform 21"/>
            <p:cNvSpPr>
              <a:spLocks/>
            </p:cNvSpPr>
            <p:nvPr/>
          </p:nvSpPr>
          <p:spPr bwMode="auto">
            <a:xfrm>
              <a:off x="1388" y="1739"/>
              <a:ext cx="16" cy="13"/>
            </a:xfrm>
            <a:custGeom>
              <a:avLst/>
              <a:gdLst/>
              <a:ahLst/>
              <a:cxnLst>
                <a:cxn ang="0">
                  <a:pos x="0" y="5"/>
                </a:cxn>
                <a:cxn ang="0">
                  <a:pos x="0" y="10"/>
                </a:cxn>
                <a:cxn ang="0">
                  <a:pos x="3" y="12"/>
                </a:cxn>
                <a:cxn ang="0">
                  <a:pos x="10" y="11"/>
                </a:cxn>
                <a:cxn ang="0">
                  <a:pos x="14" y="6"/>
                </a:cxn>
                <a:cxn ang="0">
                  <a:pos x="5" y="0"/>
                </a:cxn>
                <a:cxn ang="0">
                  <a:pos x="5" y="0"/>
                </a:cxn>
                <a:cxn ang="0">
                  <a:pos x="1" y="3"/>
                </a:cxn>
                <a:cxn ang="0">
                  <a:pos x="0" y="5"/>
                </a:cxn>
                <a:cxn ang="0">
                  <a:pos x="0" y="5"/>
                </a:cxn>
              </a:cxnLst>
              <a:rect l="0" t="0" r="r" b="b"/>
              <a:pathLst>
                <a:path w="15" h="13">
                  <a:moveTo>
                    <a:pt x="0" y="5"/>
                  </a:moveTo>
                  <a:lnTo>
                    <a:pt x="0" y="10"/>
                  </a:lnTo>
                  <a:lnTo>
                    <a:pt x="3" y="12"/>
                  </a:lnTo>
                  <a:lnTo>
                    <a:pt x="10" y="11"/>
                  </a:lnTo>
                  <a:lnTo>
                    <a:pt x="14" y="6"/>
                  </a:lnTo>
                  <a:lnTo>
                    <a:pt x="5" y="0"/>
                  </a:lnTo>
                  <a:lnTo>
                    <a:pt x="5" y="0"/>
                  </a:lnTo>
                  <a:lnTo>
                    <a:pt x="1" y="3"/>
                  </a:lnTo>
                  <a:lnTo>
                    <a:pt x="0" y="5"/>
                  </a:lnTo>
                  <a:lnTo>
                    <a:pt x="0" y="5"/>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094" name="Freeform 22"/>
            <p:cNvSpPr>
              <a:spLocks/>
            </p:cNvSpPr>
            <p:nvPr/>
          </p:nvSpPr>
          <p:spPr bwMode="auto">
            <a:xfrm>
              <a:off x="1410" y="1736"/>
              <a:ext cx="20" cy="14"/>
            </a:xfrm>
            <a:custGeom>
              <a:avLst/>
              <a:gdLst/>
              <a:ahLst/>
              <a:cxnLst>
                <a:cxn ang="0">
                  <a:pos x="4" y="2"/>
                </a:cxn>
                <a:cxn ang="0">
                  <a:pos x="0" y="7"/>
                </a:cxn>
                <a:cxn ang="0">
                  <a:pos x="4" y="11"/>
                </a:cxn>
                <a:cxn ang="0">
                  <a:pos x="7" y="14"/>
                </a:cxn>
                <a:cxn ang="0">
                  <a:pos x="18" y="5"/>
                </a:cxn>
                <a:cxn ang="0">
                  <a:pos x="18" y="4"/>
                </a:cxn>
                <a:cxn ang="0">
                  <a:pos x="11" y="1"/>
                </a:cxn>
                <a:cxn ang="0">
                  <a:pos x="6" y="0"/>
                </a:cxn>
                <a:cxn ang="0">
                  <a:pos x="4" y="3"/>
                </a:cxn>
                <a:cxn ang="0">
                  <a:pos x="4" y="2"/>
                </a:cxn>
                <a:cxn ang="0">
                  <a:pos x="4" y="2"/>
                </a:cxn>
              </a:cxnLst>
              <a:rect l="0" t="0" r="r" b="b"/>
              <a:pathLst>
                <a:path w="19" h="15">
                  <a:moveTo>
                    <a:pt x="4" y="2"/>
                  </a:moveTo>
                  <a:lnTo>
                    <a:pt x="0" y="7"/>
                  </a:lnTo>
                  <a:lnTo>
                    <a:pt x="4" y="11"/>
                  </a:lnTo>
                  <a:lnTo>
                    <a:pt x="7" y="14"/>
                  </a:lnTo>
                  <a:lnTo>
                    <a:pt x="18" y="5"/>
                  </a:lnTo>
                  <a:lnTo>
                    <a:pt x="18" y="4"/>
                  </a:lnTo>
                  <a:lnTo>
                    <a:pt x="11" y="1"/>
                  </a:lnTo>
                  <a:lnTo>
                    <a:pt x="6" y="0"/>
                  </a:lnTo>
                  <a:lnTo>
                    <a:pt x="4" y="3"/>
                  </a:lnTo>
                  <a:lnTo>
                    <a:pt x="4" y="2"/>
                  </a:lnTo>
                  <a:lnTo>
                    <a:pt x="4" y="2"/>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095" name="Freeform 23"/>
            <p:cNvSpPr>
              <a:spLocks/>
            </p:cNvSpPr>
            <p:nvPr/>
          </p:nvSpPr>
          <p:spPr bwMode="auto">
            <a:xfrm>
              <a:off x="1758" y="1724"/>
              <a:ext cx="19" cy="14"/>
            </a:xfrm>
            <a:custGeom>
              <a:avLst/>
              <a:gdLst/>
              <a:ahLst/>
              <a:cxnLst>
                <a:cxn ang="0">
                  <a:pos x="3" y="1"/>
                </a:cxn>
                <a:cxn ang="0">
                  <a:pos x="0" y="6"/>
                </a:cxn>
                <a:cxn ang="0">
                  <a:pos x="4" y="12"/>
                </a:cxn>
                <a:cxn ang="0">
                  <a:pos x="7" y="13"/>
                </a:cxn>
                <a:cxn ang="0">
                  <a:pos x="17" y="5"/>
                </a:cxn>
                <a:cxn ang="0">
                  <a:pos x="17" y="5"/>
                </a:cxn>
                <a:cxn ang="0">
                  <a:pos x="11" y="0"/>
                </a:cxn>
                <a:cxn ang="0">
                  <a:pos x="6" y="0"/>
                </a:cxn>
                <a:cxn ang="0">
                  <a:pos x="3" y="2"/>
                </a:cxn>
                <a:cxn ang="0">
                  <a:pos x="3" y="1"/>
                </a:cxn>
                <a:cxn ang="0">
                  <a:pos x="3" y="1"/>
                </a:cxn>
              </a:cxnLst>
              <a:rect l="0" t="0" r="r" b="b"/>
              <a:pathLst>
                <a:path w="18" h="14">
                  <a:moveTo>
                    <a:pt x="3" y="1"/>
                  </a:moveTo>
                  <a:lnTo>
                    <a:pt x="0" y="6"/>
                  </a:lnTo>
                  <a:lnTo>
                    <a:pt x="4" y="12"/>
                  </a:lnTo>
                  <a:lnTo>
                    <a:pt x="7" y="13"/>
                  </a:lnTo>
                  <a:lnTo>
                    <a:pt x="17" y="5"/>
                  </a:lnTo>
                  <a:lnTo>
                    <a:pt x="17" y="5"/>
                  </a:lnTo>
                  <a:lnTo>
                    <a:pt x="11" y="0"/>
                  </a:lnTo>
                  <a:lnTo>
                    <a:pt x="6" y="0"/>
                  </a:lnTo>
                  <a:lnTo>
                    <a:pt x="3" y="2"/>
                  </a:lnTo>
                  <a:lnTo>
                    <a:pt x="3" y="1"/>
                  </a:lnTo>
                  <a:lnTo>
                    <a:pt x="3" y="1"/>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096" name="Freeform 24"/>
            <p:cNvSpPr>
              <a:spLocks/>
            </p:cNvSpPr>
            <p:nvPr/>
          </p:nvSpPr>
          <p:spPr bwMode="auto">
            <a:xfrm>
              <a:off x="1437" y="1742"/>
              <a:ext cx="37" cy="27"/>
            </a:xfrm>
            <a:custGeom>
              <a:avLst/>
              <a:gdLst/>
              <a:ahLst/>
              <a:cxnLst>
                <a:cxn ang="0">
                  <a:pos x="9" y="0"/>
                </a:cxn>
                <a:cxn ang="0">
                  <a:pos x="2" y="3"/>
                </a:cxn>
                <a:cxn ang="0">
                  <a:pos x="6" y="7"/>
                </a:cxn>
                <a:cxn ang="0">
                  <a:pos x="1" y="12"/>
                </a:cxn>
                <a:cxn ang="0">
                  <a:pos x="0" y="21"/>
                </a:cxn>
                <a:cxn ang="0">
                  <a:pos x="6" y="26"/>
                </a:cxn>
                <a:cxn ang="0">
                  <a:pos x="11" y="26"/>
                </a:cxn>
                <a:cxn ang="0">
                  <a:pos x="22" y="26"/>
                </a:cxn>
                <a:cxn ang="0">
                  <a:pos x="34" y="26"/>
                </a:cxn>
                <a:cxn ang="0">
                  <a:pos x="34" y="15"/>
                </a:cxn>
                <a:cxn ang="0">
                  <a:pos x="25" y="10"/>
                </a:cxn>
                <a:cxn ang="0">
                  <a:pos x="17" y="9"/>
                </a:cxn>
                <a:cxn ang="0">
                  <a:pos x="14" y="8"/>
                </a:cxn>
                <a:cxn ang="0">
                  <a:pos x="9" y="4"/>
                </a:cxn>
                <a:cxn ang="0">
                  <a:pos x="8" y="4"/>
                </a:cxn>
                <a:cxn ang="0">
                  <a:pos x="9" y="0"/>
                </a:cxn>
                <a:cxn ang="0">
                  <a:pos x="9" y="0"/>
                </a:cxn>
              </a:cxnLst>
              <a:rect l="0" t="0" r="r" b="b"/>
              <a:pathLst>
                <a:path w="35" h="27">
                  <a:moveTo>
                    <a:pt x="9" y="0"/>
                  </a:moveTo>
                  <a:lnTo>
                    <a:pt x="2" y="3"/>
                  </a:lnTo>
                  <a:lnTo>
                    <a:pt x="6" y="7"/>
                  </a:lnTo>
                  <a:lnTo>
                    <a:pt x="1" y="12"/>
                  </a:lnTo>
                  <a:lnTo>
                    <a:pt x="0" y="21"/>
                  </a:lnTo>
                  <a:lnTo>
                    <a:pt x="6" y="26"/>
                  </a:lnTo>
                  <a:lnTo>
                    <a:pt x="11" y="26"/>
                  </a:lnTo>
                  <a:lnTo>
                    <a:pt x="22" y="26"/>
                  </a:lnTo>
                  <a:lnTo>
                    <a:pt x="34" y="26"/>
                  </a:lnTo>
                  <a:lnTo>
                    <a:pt x="34" y="15"/>
                  </a:lnTo>
                  <a:lnTo>
                    <a:pt x="25" y="10"/>
                  </a:lnTo>
                  <a:lnTo>
                    <a:pt x="17" y="9"/>
                  </a:lnTo>
                  <a:lnTo>
                    <a:pt x="14" y="8"/>
                  </a:lnTo>
                  <a:lnTo>
                    <a:pt x="9" y="4"/>
                  </a:lnTo>
                  <a:lnTo>
                    <a:pt x="8" y="4"/>
                  </a:lnTo>
                  <a:lnTo>
                    <a:pt x="9" y="0"/>
                  </a:lnTo>
                  <a:lnTo>
                    <a:pt x="9"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097" name="Freeform 25"/>
            <p:cNvSpPr>
              <a:spLocks/>
            </p:cNvSpPr>
            <p:nvPr/>
          </p:nvSpPr>
          <p:spPr bwMode="auto">
            <a:xfrm>
              <a:off x="1784" y="1730"/>
              <a:ext cx="38" cy="28"/>
            </a:xfrm>
            <a:custGeom>
              <a:avLst/>
              <a:gdLst/>
              <a:ahLst/>
              <a:cxnLst>
                <a:cxn ang="0">
                  <a:pos x="10" y="0"/>
                </a:cxn>
                <a:cxn ang="0">
                  <a:pos x="4" y="4"/>
                </a:cxn>
                <a:cxn ang="0">
                  <a:pos x="7" y="7"/>
                </a:cxn>
                <a:cxn ang="0">
                  <a:pos x="1" y="14"/>
                </a:cxn>
                <a:cxn ang="0">
                  <a:pos x="0" y="22"/>
                </a:cxn>
                <a:cxn ang="0">
                  <a:pos x="7" y="26"/>
                </a:cxn>
                <a:cxn ang="0">
                  <a:pos x="13" y="26"/>
                </a:cxn>
                <a:cxn ang="0">
                  <a:pos x="22" y="28"/>
                </a:cxn>
                <a:cxn ang="0">
                  <a:pos x="35" y="28"/>
                </a:cxn>
                <a:cxn ang="0">
                  <a:pos x="35" y="16"/>
                </a:cxn>
                <a:cxn ang="0">
                  <a:pos x="25" y="11"/>
                </a:cxn>
                <a:cxn ang="0">
                  <a:pos x="17" y="10"/>
                </a:cxn>
                <a:cxn ang="0">
                  <a:pos x="14" y="9"/>
                </a:cxn>
                <a:cxn ang="0">
                  <a:pos x="10" y="6"/>
                </a:cxn>
                <a:cxn ang="0">
                  <a:pos x="9" y="6"/>
                </a:cxn>
                <a:cxn ang="0">
                  <a:pos x="10" y="0"/>
                </a:cxn>
                <a:cxn ang="0">
                  <a:pos x="10" y="0"/>
                </a:cxn>
              </a:cxnLst>
              <a:rect l="0" t="0" r="r" b="b"/>
              <a:pathLst>
                <a:path w="36" h="29">
                  <a:moveTo>
                    <a:pt x="10" y="0"/>
                  </a:moveTo>
                  <a:lnTo>
                    <a:pt x="4" y="4"/>
                  </a:lnTo>
                  <a:lnTo>
                    <a:pt x="7" y="7"/>
                  </a:lnTo>
                  <a:lnTo>
                    <a:pt x="1" y="14"/>
                  </a:lnTo>
                  <a:lnTo>
                    <a:pt x="0" y="22"/>
                  </a:lnTo>
                  <a:lnTo>
                    <a:pt x="7" y="26"/>
                  </a:lnTo>
                  <a:lnTo>
                    <a:pt x="13" y="26"/>
                  </a:lnTo>
                  <a:lnTo>
                    <a:pt x="22" y="28"/>
                  </a:lnTo>
                  <a:lnTo>
                    <a:pt x="35" y="28"/>
                  </a:lnTo>
                  <a:lnTo>
                    <a:pt x="35" y="16"/>
                  </a:lnTo>
                  <a:lnTo>
                    <a:pt x="25" y="11"/>
                  </a:lnTo>
                  <a:lnTo>
                    <a:pt x="17" y="10"/>
                  </a:lnTo>
                  <a:lnTo>
                    <a:pt x="14" y="9"/>
                  </a:lnTo>
                  <a:lnTo>
                    <a:pt x="10" y="6"/>
                  </a:lnTo>
                  <a:lnTo>
                    <a:pt x="9" y="6"/>
                  </a:lnTo>
                  <a:lnTo>
                    <a:pt x="10" y="0"/>
                  </a:lnTo>
                  <a:lnTo>
                    <a:pt x="10"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098" name="Freeform 26"/>
            <p:cNvSpPr>
              <a:spLocks/>
            </p:cNvSpPr>
            <p:nvPr/>
          </p:nvSpPr>
          <p:spPr bwMode="auto">
            <a:xfrm>
              <a:off x="1425" y="1744"/>
              <a:ext cx="15" cy="8"/>
            </a:xfrm>
            <a:custGeom>
              <a:avLst/>
              <a:gdLst/>
              <a:ahLst/>
              <a:cxnLst>
                <a:cxn ang="0">
                  <a:pos x="0" y="0"/>
                </a:cxn>
                <a:cxn ang="0">
                  <a:pos x="0" y="1"/>
                </a:cxn>
                <a:cxn ang="0">
                  <a:pos x="7" y="2"/>
                </a:cxn>
                <a:cxn ang="0">
                  <a:pos x="12" y="5"/>
                </a:cxn>
                <a:cxn ang="0">
                  <a:pos x="13" y="7"/>
                </a:cxn>
                <a:cxn ang="0">
                  <a:pos x="13" y="7"/>
                </a:cxn>
                <a:cxn ang="0">
                  <a:pos x="0" y="0"/>
                </a:cxn>
                <a:cxn ang="0">
                  <a:pos x="0" y="0"/>
                </a:cxn>
              </a:cxnLst>
              <a:rect l="0" t="0" r="r" b="b"/>
              <a:pathLst>
                <a:path w="14" h="8">
                  <a:moveTo>
                    <a:pt x="0" y="0"/>
                  </a:moveTo>
                  <a:lnTo>
                    <a:pt x="0" y="1"/>
                  </a:lnTo>
                  <a:lnTo>
                    <a:pt x="7" y="2"/>
                  </a:lnTo>
                  <a:lnTo>
                    <a:pt x="12" y="5"/>
                  </a:lnTo>
                  <a:lnTo>
                    <a:pt x="13" y="7"/>
                  </a:lnTo>
                  <a:lnTo>
                    <a:pt x="13" y="7"/>
                  </a:lnTo>
                  <a:lnTo>
                    <a:pt x="0" y="0"/>
                  </a:lnTo>
                  <a:lnTo>
                    <a:pt x="0"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099" name="Freeform 27"/>
            <p:cNvSpPr>
              <a:spLocks/>
            </p:cNvSpPr>
            <p:nvPr/>
          </p:nvSpPr>
          <p:spPr bwMode="auto">
            <a:xfrm>
              <a:off x="1773" y="1732"/>
              <a:ext cx="16" cy="8"/>
            </a:xfrm>
            <a:custGeom>
              <a:avLst/>
              <a:gdLst/>
              <a:ahLst/>
              <a:cxnLst>
                <a:cxn ang="0">
                  <a:pos x="0" y="0"/>
                </a:cxn>
                <a:cxn ang="0">
                  <a:pos x="0" y="2"/>
                </a:cxn>
                <a:cxn ang="0">
                  <a:pos x="6" y="4"/>
                </a:cxn>
                <a:cxn ang="0">
                  <a:pos x="11" y="5"/>
                </a:cxn>
                <a:cxn ang="0">
                  <a:pos x="14" y="8"/>
                </a:cxn>
                <a:cxn ang="0">
                  <a:pos x="14" y="8"/>
                </a:cxn>
                <a:cxn ang="0">
                  <a:pos x="0" y="0"/>
                </a:cxn>
                <a:cxn ang="0">
                  <a:pos x="0" y="0"/>
                </a:cxn>
              </a:cxnLst>
              <a:rect l="0" t="0" r="r" b="b"/>
              <a:pathLst>
                <a:path w="15" h="9">
                  <a:moveTo>
                    <a:pt x="0" y="0"/>
                  </a:moveTo>
                  <a:lnTo>
                    <a:pt x="0" y="2"/>
                  </a:lnTo>
                  <a:lnTo>
                    <a:pt x="6" y="4"/>
                  </a:lnTo>
                  <a:lnTo>
                    <a:pt x="11" y="5"/>
                  </a:lnTo>
                  <a:lnTo>
                    <a:pt x="14" y="8"/>
                  </a:lnTo>
                  <a:lnTo>
                    <a:pt x="14" y="8"/>
                  </a:lnTo>
                  <a:lnTo>
                    <a:pt x="0" y="0"/>
                  </a:lnTo>
                  <a:lnTo>
                    <a:pt x="0"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00" name="Freeform 28"/>
            <p:cNvSpPr>
              <a:spLocks/>
            </p:cNvSpPr>
            <p:nvPr/>
          </p:nvSpPr>
          <p:spPr bwMode="auto">
            <a:xfrm>
              <a:off x="1418" y="1750"/>
              <a:ext cx="8" cy="11"/>
            </a:xfrm>
            <a:custGeom>
              <a:avLst/>
              <a:gdLst/>
              <a:ahLst/>
              <a:cxnLst>
                <a:cxn ang="0">
                  <a:pos x="3" y="0"/>
                </a:cxn>
                <a:cxn ang="0">
                  <a:pos x="0" y="0"/>
                </a:cxn>
                <a:cxn ang="0">
                  <a:pos x="5" y="3"/>
                </a:cxn>
                <a:cxn ang="0">
                  <a:pos x="7" y="7"/>
                </a:cxn>
                <a:cxn ang="0">
                  <a:pos x="5" y="10"/>
                </a:cxn>
                <a:cxn ang="0">
                  <a:pos x="5" y="10"/>
                </a:cxn>
                <a:cxn ang="0">
                  <a:pos x="3" y="0"/>
                </a:cxn>
                <a:cxn ang="0">
                  <a:pos x="3" y="0"/>
                </a:cxn>
              </a:cxnLst>
              <a:rect l="0" t="0" r="r" b="b"/>
              <a:pathLst>
                <a:path w="8" h="11">
                  <a:moveTo>
                    <a:pt x="3" y="0"/>
                  </a:moveTo>
                  <a:lnTo>
                    <a:pt x="0" y="0"/>
                  </a:lnTo>
                  <a:lnTo>
                    <a:pt x="5" y="3"/>
                  </a:lnTo>
                  <a:lnTo>
                    <a:pt x="7" y="7"/>
                  </a:lnTo>
                  <a:lnTo>
                    <a:pt x="5" y="10"/>
                  </a:lnTo>
                  <a:lnTo>
                    <a:pt x="5" y="10"/>
                  </a:lnTo>
                  <a:lnTo>
                    <a:pt x="3" y="0"/>
                  </a:lnTo>
                  <a:lnTo>
                    <a:pt x="3"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01" name="Freeform 29"/>
            <p:cNvSpPr>
              <a:spLocks/>
            </p:cNvSpPr>
            <p:nvPr/>
          </p:nvSpPr>
          <p:spPr bwMode="auto">
            <a:xfrm>
              <a:off x="1766" y="1739"/>
              <a:ext cx="8" cy="9"/>
            </a:xfrm>
            <a:custGeom>
              <a:avLst/>
              <a:gdLst/>
              <a:ahLst/>
              <a:cxnLst>
                <a:cxn ang="0">
                  <a:pos x="3" y="0"/>
                </a:cxn>
                <a:cxn ang="0">
                  <a:pos x="0" y="0"/>
                </a:cxn>
                <a:cxn ang="0">
                  <a:pos x="7" y="3"/>
                </a:cxn>
                <a:cxn ang="0">
                  <a:pos x="7" y="7"/>
                </a:cxn>
                <a:cxn ang="0">
                  <a:pos x="7" y="9"/>
                </a:cxn>
                <a:cxn ang="0">
                  <a:pos x="5" y="9"/>
                </a:cxn>
                <a:cxn ang="0">
                  <a:pos x="3" y="0"/>
                </a:cxn>
                <a:cxn ang="0">
                  <a:pos x="3" y="0"/>
                </a:cxn>
              </a:cxnLst>
              <a:rect l="0" t="0" r="r" b="b"/>
              <a:pathLst>
                <a:path w="8" h="10">
                  <a:moveTo>
                    <a:pt x="3" y="0"/>
                  </a:moveTo>
                  <a:lnTo>
                    <a:pt x="0" y="0"/>
                  </a:lnTo>
                  <a:lnTo>
                    <a:pt x="7" y="3"/>
                  </a:lnTo>
                  <a:lnTo>
                    <a:pt x="7" y="7"/>
                  </a:lnTo>
                  <a:lnTo>
                    <a:pt x="7" y="9"/>
                  </a:lnTo>
                  <a:lnTo>
                    <a:pt x="5" y="9"/>
                  </a:lnTo>
                  <a:lnTo>
                    <a:pt x="3" y="0"/>
                  </a:lnTo>
                  <a:lnTo>
                    <a:pt x="3"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02" name="Freeform 30"/>
            <p:cNvSpPr>
              <a:spLocks/>
            </p:cNvSpPr>
            <p:nvPr/>
          </p:nvSpPr>
          <p:spPr bwMode="auto">
            <a:xfrm>
              <a:off x="1423" y="1768"/>
              <a:ext cx="18" cy="3"/>
            </a:xfrm>
            <a:custGeom>
              <a:avLst/>
              <a:gdLst/>
              <a:ahLst/>
              <a:cxnLst>
                <a:cxn ang="0">
                  <a:pos x="0" y="0"/>
                </a:cxn>
                <a:cxn ang="0">
                  <a:pos x="6" y="3"/>
                </a:cxn>
                <a:cxn ang="0">
                  <a:pos x="13" y="2"/>
                </a:cxn>
                <a:cxn ang="0">
                  <a:pos x="14" y="0"/>
                </a:cxn>
                <a:cxn ang="0">
                  <a:pos x="15" y="0"/>
                </a:cxn>
                <a:cxn ang="0">
                  <a:pos x="16" y="0"/>
                </a:cxn>
                <a:cxn ang="0">
                  <a:pos x="0" y="0"/>
                </a:cxn>
                <a:cxn ang="0">
                  <a:pos x="0" y="0"/>
                </a:cxn>
              </a:cxnLst>
              <a:rect l="0" t="0" r="r" b="b"/>
              <a:pathLst>
                <a:path w="17" h="4">
                  <a:moveTo>
                    <a:pt x="0" y="0"/>
                  </a:moveTo>
                  <a:lnTo>
                    <a:pt x="6" y="3"/>
                  </a:lnTo>
                  <a:lnTo>
                    <a:pt x="13" y="2"/>
                  </a:lnTo>
                  <a:lnTo>
                    <a:pt x="14" y="0"/>
                  </a:lnTo>
                  <a:lnTo>
                    <a:pt x="15" y="0"/>
                  </a:lnTo>
                  <a:lnTo>
                    <a:pt x="16" y="0"/>
                  </a:lnTo>
                  <a:lnTo>
                    <a:pt x="0" y="0"/>
                  </a:lnTo>
                  <a:lnTo>
                    <a:pt x="0"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03" name="Freeform 31"/>
            <p:cNvSpPr>
              <a:spLocks/>
            </p:cNvSpPr>
            <p:nvPr/>
          </p:nvSpPr>
          <p:spPr bwMode="auto">
            <a:xfrm>
              <a:off x="1773" y="1755"/>
              <a:ext cx="19" cy="6"/>
            </a:xfrm>
            <a:custGeom>
              <a:avLst/>
              <a:gdLst/>
              <a:ahLst/>
              <a:cxnLst>
                <a:cxn ang="0">
                  <a:pos x="0" y="2"/>
                </a:cxn>
                <a:cxn ang="0">
                  <a:pos x="4" y="5"/>
                </a:cxn>
                <a:cxn ang="0">
                  <a:pos x="10" y="3"/>
                </a:cxn>
                <a:cxn ang="0">
                  <a:pos x="11" y="2"/>
                </a:cxn>
                <a:cxn ang="0">
                  <a:pos x="14" y="0"/>
                </a:cxn>
                <a:cxn ang="0">
                  <a:pos x="17" y="0"/>
                </a:cxn>
                <a:cxn ang="0">
                  <a:pos x="0" y="2"/>
                </a:cxn>
                <a:cxn ang="0">
                  <a:pos x="0" y="2"/>
                </a:cxn>
              </a:cxnLst>
              <a:rect l="0" t="0" r="r" b="b"/>
              <a:pathLst>
                <a:path w="18" h="6">
                  <a:moveTo>
                    <a:pt x="0" y="2"/>
                  </a:moveTo>
                  <a:lnTo>
                    <a:pt x="4" y="5"/>
                  </a:lnTo>
                  <a:lnTo>
                    <a:pt x="10" y="3"/>
                  </a:lnTo>
                  <a:lnTo>
                    <a:pt x="11" y="2"/>
                  </a:lnTo>
                  <a:lnTo>
                    <a:pt x="14" y="0"/>
                  </a:lnTo>
                  <a:lnTo>
                    <a:pt x="17" y="0"/>
                  </a:lnTo>
                  <a:lnTo>
                    <a:pt x="0" y="2"/>
                  </a:lnTo>
                  <a:lnTo>
                    <a:pt x="0" y="2"/>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04" name="Freeform 32"/>
            <p:cNvSpPr>
              <a:spLocks/>
            </p:cNvSpPr>
            <p:nvPr/>
          </p:nvSpPr>
          <p:spPr bwMode="auto">
            <a:xfrm>
              <a:off x="1478" y="1761"/>
              <a:ext cx="19" cy="14"/>
            </a:xfrm>
            <a:custGeom>
              <a:avLst/>
              <a:gdLst/>
              <a:ahLst/>
              <a:cxnLst>
                <a:cxn ang="0">
                  <a:pos x="0" y="0"/>
                </a:cxn>
                <a:cxn ang="0">
                  <a:pos x="14" y="3"/>
                </a:cxn>
                <a:cxn ang="0">
                  <a:pos x="14" y="4"/>
                </a:cxn>
                <a:cxn ang="0">
                  <a:pos x="11" y="7"/>
                </a:cxn>
                <a:cxn ang="0">
                  <a:pos x="17" y="12"/>
                </a:cxn>
                <a:cxn ang="0">
                  <a:pos x="14" y="14"/>
                </a:cxn>
                <a:cxn ang="0">
                  <a:pos x="0" y="0"/>
                </a:cxn>
                <a:cxn ang="0">
                  <a:pos x="0" y="0"/>
                </a:cxn>
              </a:cxnLst>
              <a:rect l="0" t="0" r="r" b="b"/>
              <a:pathLst>
                <a:path w="18" h="15">
                  <a:moveTo>
                    <a:pt x="0" y="0"/>
                  </a:moveTo>
                  <a:lnTo>
                    <a:pt x="14" y="3"/>
                  </a:lnTo>
                  <a:lnTo>
                    <a:pt x="14" y="4"/>
                  </a:lnTo>
                  <a:lnTo>
                    <a:pt x="11" y="7"/>
                  </a:lnTo>
                  <a:lnTo>
                    <a:pt x="17" y="12"/>
                  </a:lnTo>
                  <a:lnTo>
                    <a:pt x="14" y="14"/>
                  </a:lnTo>
                  <a:lnTo>
                    <a:pt x="0" y="0"/>
                  </a:lnTo>
                  <a:lnTo>
                    <a:pt x="0"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05" name="Freeform 33"/>
            <p:cNvSpPr>
              <a:spLocks/>
            </p:cNvSpPr>
            <p:nvPr/>
          </p:nvSpPr>
          <p:spPr bwMode="auto">
            <a:xfrm>
              <a:off x="1825" y="1750"/>
              <a:ext cx="20" cy="14"/>
            </a:xfrm>
            <a:custGeom>
              <a:avLst/>
              <a:gdLst/>
              <a:ahLst/>
              <a:cxnLst>
                <a:cxn ang="0">
                  <a:pos x="0" y="0"/>
                </a:cxn>
                <a:cxn ang="0">
                  <a:pos x="13" y="2"/>
                </a:cxn>
                <a:cxn ang="0">
                  <a:pos x="13" y="3"/>
                </a:cxn>
                <a:cxn ang="0">
                  <a:pos x="12" y="7"/>
                </a:cxn>
                <a:cxn ang="0">
                  <a:pos x="18" y="10"/>
                </a:cxn>
                <a:cxn ang="0">
                  <a:pos x="16" y="13"/>
                </a:cxn>
                <a:cxn ang="0">
                  <a:pos x="0" y="0"/>
                </a:cxn>
                <a:cxn ang="0">
                  <a:pos x="0" y="0"/>
                </a:cxn>
              </a:cxnLst>
              <a:rect l="0" t="0" r="r" b="b"/>
              <a:pathLst>
                <a:path w="19" h="14">
                  <a:moveTo>
                    <a:pt x="0" y="0"/>
                  </a:moveTo>
                  <a:lnTo>
                    <a:pt x="13" y="2"/>
                  </a:lnTo>
                  <a:lnTo>
                    <a:pt x="13" y="3"/>
                  </a:lnTo>
                  <a:lnTo>
                    <a:pt x="12" y="7"/>
                  </a:lnTo>
                  <a:lnTo>
                    <a:pt x="18" y="10"/>
                  </a:lnTo>
                  <a:lnTo>
                    <a:pt x="16" y="13"/>
                  </a:lnTo>
                  <a:lnTo>
                    <a:pt x="0" y="0"/>
                  </a:lnTo>
                  <a:lnTo>
                    <a:pt x="0"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06" name="Freeform 34"/>
            <p:cNvSpPr>
              <a:spLocks/>
            </p:cNvSpPr>
            <p:nvPr/>
          </p:nvSpPr>
          <p:spPr bwMode="auto">
            <a:xfrm>
              <a:off x="1493" y="1754"/>
              <a:ext cx="40" cy="19"/>
            </a:xfrm>
            <a:custGeom>
              <a:avLst/>
              <a:gdLst/>
              <a:ahLst/>
              <a:cxnLst>
                <a:cxn ang="0">
                  <a:pos x="0" y="11"/>
                </a:cxn>
                <a:cxn ang="0">
                  <a:pos x="0" y="6"/>
                </a:cxn>
                <a:cxn ang="0">
                  <a:pos x="3" y="3"/>
                </a:cxn>
                <a:cxn ang="0">
                  <a:pos x="4" y="4"/>
                </a:cxn>
                <a:cxn ang="0">
                  <a:pos x="19" y="4"/>
                </a:cxn>
                <a:cxn ang="0">
                  <a:pos x="27" y="0"/>
                </a:cxn>
                <a:cxn ang="0">
                  <a:pos x="27" y="0"/>
                </a:cxn>
                <a:cxn ang="0">
                  <a:pos x="28" y="2"/>
                </a:cxn>
                <a:cxn ang="0">
                  <a:pos x="34" y="9"/>
                </a:cxn>
                <a:cxn ang="0">
                  <a:pos x="37" y="10"/>
                </a:cxn>
                <a:cxn ang="0">
                  <a:pos x="36" y="12"/>
                </a:cxn>
                <a:cxn ang="0">
                  <a:pos x="37" y="17"/>
                </a:cxn>
                <a:cxn ang="0">
                  <a:pos x="37" y="17"/>
                </a:cxn>
                <a:cxn ang="0">
                  <a:pos x="35" y="19"/>
                </a:cxn>
                <a:cxn ang="0">
                  <a:pos x="27" y="17"/>
                </a:cxn>
                <a:cxn ang="0">
                  <a:pos x="15" y="19"/>
                </a:cxn>
                <a:cxn ang="0">
                  <a:pos x="13" y="19"/>
                </a:cxn>
                <a:cxn ang="0">
                  <a:pos x="8" y="16"/>
                </a:cxn>
                <a:cxn ang="0">
                  <a:pos x="0" y="16"/>
                </a:cxn>
                <a:cxn ang="0">
                  <a:pos x="0" y="16"/>
                </a:cxn>
                <a:cxn ang="0">
                  <a:pos x="0" y="11"/>
                </a:cxn>
                <a:cxn ang="0">
                  <a:pos x="0" y="11"/>
                </a:cxn>
              </a:cxnLst>
              <a:rect l="0" t="0" r="r" b="b"/>
              <a:pathLst>
                <a:path w="38" h="20">
                  <a:moveTo>
                    <a:pt x="0" y="11"/>
                  </a:moveTo>
                  <a:lnTo>
                    <a:pt x="0" y="6"/>
                  </a:lnTo>
                  <a:lnTo>
                    <a:pt x="3" y="3"/>
                  </a:lnTo>
                  <a:lnTo>
                    <a:pt x="4" y="4"/>
                  </a:lnTo>
                  <a:lnTo>
                    <a:pt x="19" y="4"/>
                  </a:lnTo>
                  <a:lnTo>
                    <a:pt x="27" y="0"/>
                  </a:lnTo>
                  <a:lnTo>
                    <a:pt x="27" y="0"/>
                  </a:lnTo>
                  <a:lnTo>
                    <a:pt x="28" y="2"/>
                  </a:lnTo>
                  <a:lnTo>
                    <a:pt x="34" y="9"/>
                  </a:lnTo>
                  <a:lnTo>
                    <a:pt x="37" y="10"/>
                  </a:lnTo>
                  <a:lnTo>
                    <a:pt x="36" y="12"/>
                  </a:lnTo>
                  <a:lnTo>
                    <a:pt x="37" y="17"/>
                  </a:lnTo>
                  <a:lnTo>
                    <a:pt x="37" y="17"/>
                  </a:lnTo>
                  <a:lnTo>
                    <a:pt x="35" y="19"/>
                  </a:lnTo>
                  <a:lnTo>
                    <a:pt x="27" y="17"/>
                  </a:lnTo>
                  <a:lnTo>
                    <a:pt x="15" y="19"/>
                  </a:lnTo>
                  <a:lnTo>
                    <a:pt x="13" y="19"/>
                  </a:lnTo>
                  <a:lnTo>
                    <a:pt x="8" y="16"/>
                  </a:lnTo>
                  <a:lnTo>
                    <a:pt x="0" y="16"/>
                  </a:lnTo>
                  <a:lnTo>
                    <a:pt x="0" y="16"/>
                  </a:lnTo>
                  <a:lnTo>
                    <a:pt x="0" y="11"/>
                  </a:lnTo>
                  <a:lnTo>
                    <a:pt x="0" y="11"/>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07" name="Freeform 35"/>
            <p:cNvSpPr>
              <a:spLocks/>
            </p:cNvSpPr>
            <p:nvPr/>
          </p:nvSpPr>
          <p:spPr bwMode="auto">
            <a:xfrm>
              <a:off x="1660" y="1750"/>
              <a:ext cx="42" cy="19"/>
            </a:xfrm>
            <a:custGeom>
              <a:avLst/>
              <a:gdLst/>
              <a:ahLst/>
              <a:cxnLst>
                <a:cxn ang="0">
                  <a:pos x="39" y="10"/>
                </a:cxn>
                <a:cxn ang="0">
                  <a:pos x="38" y="3"/>
                </a:cxn>
                <a:cxn ang="0">
                  <a:pos x="35" y="2"/>
                </a:cxn>
                <a:cxn ang="0">
                  <a:pos x="33" y="3"/>
                </a:cxn>
                <a:cxn ang="0">
                  <a:pos x="18" y="3"/>
                </a:cxn>
                <a:cxn ang="0">
                  <a:pos x="10" y="0"/>
                </a:cxn>
                <a:cxn ang="0">
                  <a:pos x="10" y="0"/>
                </a:cxn>
                <a:cxn ang="0">
                  <a:pos x="9" y="1"/>
                </a:cxn>
                <a:cxn ang="0">
                  <a:pos x="4" y="8"/>
                </a:cxn>
                <a:cxn ang="0">
                  <a:pos x="0" y="10"/>
                </a:cxn>
                <a:cxn ang="0">
                  <a:pos x="1" y="11"/>
                </a:cxn>
                <a:cxn ang="0">
                  <a:pos x="0" y="16"/>
                </a:cxn>
                <a:cxn ang="0">
                  <a:pos x="0" y="16"/>
                </a:cxn>
                <a:cxn ang="0">
                  <a:pos x="3" y="18"/>
                </a:cxn>
                <a:cxn ang="0">
                  <a:pos x="10" y="16"/>
                </a:cxn>
                <a:cxn ang="0">
                  <a:pos x="22" y="18"/>
                </a:cxn>
                <a:cxn ang="0">
                  <a:pos x="25" y="17"/>
                </a:cxn>
                <a:cxn ang="0">
                  <a:pos x="29" y="15"/>
                </a:cxn>
                <a:cxn ang="0">
                  <a:pos x="38" y="15"/>
                </a:cxn>
                <a:cxn ang="0">
                  <a:pos x="39" y="15"/>
                </a:cxn>
                <a:cxn ang="0">
                  <a:pos x="39" y="10"/>
                </a:cxn>
                <a:cxn ang="0">
                  <a:pos x="39" y="10"/>
                </a:cxn>
              </a:cxnLst>
              <a:rect l="0" t="0" r="r" b="b"/>
              <a:pathLst>
                <a:path w="40" h="19">
                  <a:moveTo>
                    <a:pt x="39" y="10"/>
                  </a:moveTo>
                  <a:lnTo>
                    <a:pt x="38" y="3"/>
                  </a:lnTo>
                  <a:lnTo>
                    <a:pt x="35" y="2"/>
                  </a:lnTo>
                  <a:lnTo>
                    <a:pt x="33" y="3"/>
                  </a:lnTo>
                  <a:lnTo>
                    <a:pt x="18" y="3"/>
                  </a:lnTo>
                  <a:lnTo>
                    <a:pt x="10" y="0"/>
                  </a:lnTo>
                  <a:lnTo>
                    <a:pt x="10" y="0"/>
                  </a:lnTo>
                  <a:lnTo>
                    <a:pt x="9" y="1"/>
                  </a:lnTo>
                  <a:lnTo>
                    <a:pt x="4" y="8"/>
                  </a:lnTo>
                  <a:lnTo>
                    <a:pt x="0" y="10"/>
                  </a:lnTo>
                  <a:lnTo>
                    <a:pt x="1" y="11"/>
                  </a:lnTo>
                  <a:lnTo>
                    <a:pt x="0" y="16"/>
                  </a:lnTo>
                  <a:lnTo>
                    <a:pt x="0" y="16"/>
                  </a:lnTo>
                  <a:lnTo>
                    <a:pt x="3" y="18"/>
                  </a:lnTo>
                  <a:lnTo>
                    <a:pt x="10" y="16"/>
                  </a:lnTo>
                  <a:lnTo>
                    <a:pt x="22" y="18"/>
                  </a:lnTo>
                  <a:lnTo>
                    <a:pt x="25" y="17"/>
                  </a:lnTo>
                  <a:lnTo>
                    <a:pt x="29" y="15"/>
                  </a:lnTo>
                  <a:lnTo>
                    <a:pt x="38" y="15"/>
                  </a:lnTo>
                  <a:lnTo>
                    <a:pt x="39" y="15"/>
                  </a:lnTo>
                  <a:lnTo>
                    <a:pt x="39" y="10"/>
                  </a:lnTo>
                  <a:lnTo>
                    <a:pt x="39" y="1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08" name="Freeform 36"/>
            <p:cNvSpPr>
              <a:spLocks/>
            </p:cNvSpPr>
            <p:nvPr/>
          </p:nvSpPr>
          <p:spPr bwMode="auto">
            <a:xfrm>
              <a:off x="1576" y="1709"/>
              <a:ext cx="44" cy="20"/>
            </a:xfrm>
            <a:custGeom>
              <a:avLst/>
              <a:gdLst/>
              <a:ahLst/>
              <a:cxnLst>
                <a:cxn ang="0">
                  <a:pos x="41" y="9"/>
                </a:cxn>
                <a:cxn ang="0">
                  <a:pos x="37" y="14"/>
                </a:cxn>
                <a:cxn ang="0">
                  <a:pos x="35" y="16"/>
                </a:cxn>
                <a:cxn ang="0">
                  <a:pos x="34" y="15"/>
                </a:cxn>
                <a:cxn ang="0">
                  <a:pos x="19" y="15"/>
                </a:cxn>
                <a:cxn ang="0">
                  <a:pos x="12" y="19"/>
                </a:cxn>
                <a:cxn ang="0">
                  <a:pos x="12" y="19"/>
                </a:cxn>
                <a:cxn ang="0">
                  <a:pos x="11" y="17"/>
                </a:cxn>
                <a:cxn ang="0">
                  <a:pos x="4" y="11"/>
                </a:cxn>
                <a:cxn ang="0">
                  <a:pos x="0" y="10"/>
                </a:cxn>
                <a:cxn ang="0">
                  <a:pos x="2" y="7"/>
                </a:cxn>
                <a:cxn ang="0">
                  <a:pos x="0" y="2"/>
                </a:cxn>
                <a:cxn ang="0">
                  <a:pos x="0" y="2"/>
                </a:cxn>
                <a:cxn ang="0">
                  <a:pos x="4" y="0"/>
                </a:cxn>
                <a:cxn ang="0">
                  <a:pos x="12" y="2"/>
                </a:cxn>
                <a:cxn ang="0">
                  <a:pos x="23" y="0"/>
                </a:cxn>
                <a:cxn ang="0">
                  <a:pos x="26" y="2"/>
                </a:cxn>
                <a:cxn ang="0">
                  <a:pos x="29" y="4"/>
                </a:cxn>
                <a:cxn ang="0">
                  <a:pos x="37" y="4"/>
                </a:cxn>
                <a:cxn ang="0">
                  <a:pos x="41" y="4"/>
                </a:cxn>
                <a:cxn ang="0">
                  <a:pos x="41" y="9"/>
                </a:cxn>
                <a:cxn ang="0">
                  <a:pos x="41" y="9"/>
                </a:cxn>
              </a:cxnLst>
              <a:rect l="0" t="0" r="r" b="b"/>
              <a:pathLst>
                <a:path w="42" h="20">
                  <a:moveTo>
                    <a:pt x="41" y="9"/>
                  </a:moveTo>
                  <a:lnTo>
                    <a:pt x="37" y="14"/>
                  </a:lnTo>
                  <a:lnTo>
                    <a:pt x="35" y="16"/>
                  </a:lnTo>
                  <a:lnTo>
                    <a:pt x="34" y="15"/>
                  </a:lnTo>
                  <a:lnTo>
                    <a:pt x="19" y="15"/>
                  </a:lnTo>
                  <a:lnTo>
                    <a:pt x="12" y="19"/>
                  </a:lnTo>
                  <a:lnTo>
                    <a:pt x="12" y="19"/>
                  </a:lnTo>
                  <a:lnTo>
                    <a:pt x="11" y="17"/>
                  </a:lnTo>
                  <a:lnTo>
                    <a:pt x="4" y="11"/>
                  </a:lnTo>
                  <a:lnTo>
                    <a:pt x="0" y="10"/>
                  </a:lnTo>
                  <a:lnTo>
                    <a:pt x="2" y="7"/>
                  </a:lnTo>
                  <a:lnTo>
                    <a:pt x="0" y="2"/>
                  </a:lnTo>
                  <a:lnTo>
                    <a:pt x="0" y="2"/>
                  </a:lnTo>
                  <a:lnTo>
                    <a:pt x="4" y="0"/>
                  </a:lnTo>
                  <a:lnTo>
                    <a:pt x="12" y="2"/>
                  </a:lnTo>
                  <a:lnTo>
                    <a:pt x="23" y="0"/>
                  </a:lnTo>
                  <a:lnTo>
                    <a:pt x="26" y="2"/>
                  </a:lnTo>
                  <a:lnTo>
                    <a:pt x="29" y="4"/>
                  </a:lnTo>
                  <a:lnTo>
                    <a:pt x="37" y="4"/>
                  </a:lnTo>
                  <a:lnTo>
                    <a:pt x="41" y="4"/>
                  </a:lnTo>
                  <a:lnTo>
                    <a:pt x="41" y="9"/>
                  </a:lnTo>
                  <a:lnTo>
                    <a:pt x="41" y="9"/>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09" name="Freeform 37"/>
            <p:cNvSpPr>
              <a:spLocks/>
            </p:cNvSpPr>
            <p:nvPr/>
          </p:nvSpPr>
          <p:spPr bwMode="auto">
            <a:xfrm>
              <a:off x="1460" y="1729"/>
              <a:ext cx="57" cy="30"/>
            </a:xfrm>
            <a:custGeom>
              <a:avLst/>
              <a:gdLst/>
              <a:ahLst/>
              <a:cxnLst>
                <a:cxn ang="0">
                  <a:pos x="5" y="0"/>
                </a:cxn>
                <a:cxn ang="0">
                  <a:pos x="0" y="3"/>
                </a:cxn>
                <a:cxn ang="0">
                  <a:pos x="1" y="10"/>
                </a:cxn>
                <a:cxn ang="0">
                  <a:pos x="1" y="16"/>
                </a:cxn>
                <a:cxn ang="0">
                  <a:pos x="3" y="22"/>
                </a:cxn>
                <a:cxn ang="0">
                  <a:pos x="3" y="23"/>
                </a:cxn>
                <a:cxn ang="0">
                  <a:pos x="6" y="26"/>
                </a:cxn>
                <a:cxn ang="0">
                  <a:pos x="8" y="26"/>
                </a:cxn>
                <a:cxn ang="0">
                  <a:pos x="9" y="28"/>
                </a:cxn>
                <a:cxn ang="0">
                  <a:pos x="9" y="29"/>
                </a:cxn>
                <a:cxn ang="0">
                  <a:pos x="11" y="29"/>
                </a:cxn>
                <a:cxn ang="0">
                  <a:pos x="23" y="30"/>
                </a:cxn>
                <a:cxn ang="0">
                  <a:pos x="24" y="30"/>
                </a:cxn>
                <a:cxn ang="0">
                  <a:pos x="31" y="29"/>
                </a:cxn>
                <a:cxn ang="0">
                  <a:pos x="33" y="30"/>
                </a:cxn>
                <a:cxn ang="0">
                  <a:pos x="39" y="29"/>
                </a:cxn>
                <a:cxn ang="0">
                  <a:pos x="42" y="26"/>
                </a:cxn>
                <a:cxn ang="0">
                  <a:pos x="53" y="26"/>
                </a:cxn>
                <a:cxn ang="0">
                  <a:pos x="50" y="23"/>
                </a:cxn>
                <a:cxn ang="0">
                  <a:pos x="46" y="19"/>
                </a:cxn>
                <a:cxn ang="0">
                  <a:pos x="41" y="14"/>
                </a:cxn>
                <a:cxn ang="0">
                  <a:pos x="33" y="5"/>
                </a:cxn>
                <a:cxn ang="0">
                  <a:pos x="27" y="1"/>
                </a:cxn>
                <a:cxn ang="0">
                  <a:pos x="22" y="0"/>
                </a:cxn>
                <a:cxn ang="0">
                  <a:pos x="15" y="3"/>
                </a:cxn>
                <a:cxn ang="0">
                  <a:pos x="9" y="0"/>
                </a:cxn>
                <a:cxn ang="0">
                  <a:pos x="8" y="0"/>
                </a:cxn>
                <a:cxn ang="0">
                  <a:pos x="5" y="0"/>
                </a:cxn>
                <a:cxn ang="0">
                  <a:pos x="5" y="0"/>
                </a:cxn>
              </a:cxnLst>
              <a:rect l="0" t="0" r="r" b="b"/>
              <a:pathLst>
                <a:path w="54" h="31">
                  <a:moveTo>
                    <a:pt x="5" y="0"/>
                  </a:moveTo>
                  <a:lnTo>
                    <a:pt x="0" y="3"/>
                  </a:lnTo>
                  <a:lnTo>
                    <a:pt x="1" y="10"/>
                  </a:lnTo>
                  <a:lnTo>
                    <a:pt x="1" y="16"/>
                  </a:lnTo>
                  <a:lnTo>
                    <a:pt x="3" y="22"/>
                  </a:lnTo>
                  <a:lnTo>
                    <a:pt x="3" y="23"/>
                  </a:lnTo>
                  <a:lnTo>
                    <a:pt x="6" y="26"/>
                  </a:lnTo>
                  <a:lnTo>
                    <a:pt x="8" y="26"/>
                  </a:lnTo>
                  <a:lnTo>
                    <a:pt x="9" y="28"/>
                  </a:lnTo>
                  <a:lnTo>
                    <a:pt x="9" y="29"/>
                  </a:lnTo>
                  <a:lnTo>
                    <a:pt x="11" y="29"/>
                  </a:lnTo>
                  <a:lnTo>
                    <a:pt x="23" y="30"/>
                  </a:lnTo>
                  <a:lnTo>
                    <a:pt x="24" y="30"/>
                  </a:lnTo>
                  <a:lnTo>
                    <a:pt x="31" y="29"/>
                  </a:lnTo>
                  <a:lnTo>
                    <a:pt x="33" y="30"/>
                  </a:lnTo>
                  <a:lnTo>
                    <a:pt x="39" y="29"/>
                  </a:lnTo>
                  <a:lnTo>
                    <a:pt x="42" y="26"/>
                  </a:lnTo>
                  <a:lnTo>
                    <a:pt x="53" y="26"/>
                  </a:lnTo>
                  <a:lnTo>
                    <a:pt x="50" y="23"/>
                  </a:lnTo>
                  <a:lnTo>
                    <a:pt x="46" y="19"/>
                  </a:lnTo>
                  <a:lnTo>
                    <a:pt x="41" y="14"/>
                  </a:lnTo>
                  <a:lnTo>
                    <a:pt x="33" y="5"/>
                  </a:lnTo>
                  <a:lnTo>
                    <a:pt x="27" y="1"/>
                  </a:lnTo>
                  <a:lnTo>
                    <a:pt x="22" y="0"/>
                  </a:lnTo>
                  <a:lnTo>
                    <a:pt x="15" y="3"/>
                  </a:lnTo>
                  <a:lnTo>
                    <a:pt x="9" y="0"/>
                  </a:lnTo>
                  <a:lnTo>
                    <a:pt x="8" y="0"/>
                  </a:lnTo>
                  <a:lnTo>
                    <a:pt x="5" y="0"/>
                  </a:lnTo>
                  <a:lnTo>
                    <a:pt x="5"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10" name="Freeform 38"/>
            <p:cNvSpPr>
              <a:spLocks/>
            </p:cNvSpPr>
            <p:nvPr/>
          </p:nvSpPr>
          <p:spPr bwMode="auto">
            <a:xfrm>
              <a:off x="1807" y="1716"/>
              <a:ext cx="58" cy="30"/>
            </a:xfrm>
            <a:custGeom>
              <a:avLst/>
              <a:gdLst/>
              <a:ahLst/>
              <a:cxnLst>
                <a:cxn ang="0">
                  <a:pos x="6" y="0"/>
                </a:cxn>
                <a:cxn ang="0">
                  <a:pos x="0" y="6"/>
                </a:cxn>
                <a:cxn ang="0">
                  <a:pos x="2" y="10"/>
                </a:cxn>
                <a:cxn ang="0">
                  <a:pos x="2" y="16"/>
                </a:cxn>
                <a:cxn ang="0">
                  <a:pos x="3" y="23"/>
                </a:cxn>
                <a:cxn ang="0">
                  <a:pos x="3" y="24"/>
                </a:cxn>
                <a:cxn ang="0">
                  <a:pos x="7" y="28"/>
                </a:cxn>
                <a:cxn ang="0">
                  <a:pos x="10" y="28"/>
                </a:cxn>
                <a:cxn ang="0">
                  <a:pos x="10" y="29"/>
                </a:cxn>
                <a:cxn ang="0">
                  <a:pos x="11" y="30"/>
                </a:cxn>
                <a:cxn ang="0">
                  <a:pos x="13" y="30"/>
                </a:cxn>
                <a:cxn ang="0">
                  <a:pos x="25" y="30"/>
                </a:cxn>
                <a:cxn ang="0">
                  <a:pos x="26" y="30"/>
                </a:cxn>
                <a:cxn ang="0">
                  <a:pos x="33" y="30"/>
                </a:cxn>
                <a:cxn ang="0">
                  <a:pos x="34" y="30"/>
                </a:cxn>
                <a:cxn ang="0">
                  <a:pos x="41" y="30"/>
                </a:cxn>
                <a:cxn ang="0">
                  <a:pos x="43" y="28"/>
                </a:cxn>
                <a:cxn ang="0">
                  <a:pos x="54" y="28"/>
                </a:cxn>
                <a:cxn ang="0">
                  <a:pos x="50" y="24"/>
                </a:cxn>
                <a:cxn ang="0">
                  <a:pos x="45" y="21"/>
                </a:cxn>
                <a:cxn ang="0">
                  <a:pos x="42" y="14"/>
                </a:cxn>
                <a:cxn ang="0">
                  <a:pos x="34" y="7"/>
                </a:cxn>
                <a:cxn ang="0">
                  <a:pos x="28" y="3"/>
                </a:cxn>
                <a:cxn ang="0">
                  <a:pos x="22" y="2"/>
                </a:cxn>
                <a:cxn ang="0">
                  <a:pos x="15" y="4"/>
                </a:cxn>
                <a:cxn ang="0">
                  <a:pos x="10" y="2"/>
                </a:cxn>
                <a:cxn ang="0">
                  <a:pos x="10" y="2"/>
                </a:cxn>
                <a:cxn ang="0">
                  <a:pos x="6" y="0"/>
                </a:cxn>
                <a:cxn ang="0">
                  <a:pos x="6" y="0"/>
                </a:cxn>
              </a:cxnLst>
              <a:rect l="0" t="0" r="r" b="b"/>
              <a:pathLst>
                <a:path w="55" h="31">
                  <a:moveTo>
                    <a:pt x="6" y="0"/>
                  </a:moveTo>
                  <a:lnTo>
                    <a:pt x="0" y="6"/>
                  </a:lnTo>
                  <a:lnTo>
                    <a:pt x="2" y="10"/>
                  </a:lnTo>
                  <a:lnTo>
                    <a:pt x="2" y="16"/>
                  </a:lnTo>
                  <a:lnTo>
                    <a:pt x="3" y="23"/>
                  </a:lnTo>
                  <a:lnTo>
                    <a:pt x="3" y="24"/>
                  </a:lnTo>
                  <a:lnTo>
                    <a:pt x="7" y="28"/>
                  </a:lnTo>
                  <a:lnTo>
                    <a:pt x="10" y="28"/>
                  </a:lnTo>
                  <a:lnTo>
                    <a:pt x="10" y="29"/>
                  </a:lnTo>
                  <a:lnTo>
                    <a:pt x="11" y="30"/>
                  </a:lnTo>
                  <a:lnTo>
                    <a:pt x="13" y="30"/>
                  </a:lnTo>
                  <a:lnTo>
                    <a:pt x="25" y="30"/>
                  </a:lnTo>
                  <a:lnTo>
                    <a:pt x="26" y="30"/>
                  </a:lnTo>
                  <a:lnTo>
                    <a:pt x="33" y="30"/>
                  </a:lnTo>
                  <a:lnTo>
                    <a:pt x="34" y="30"/>
                  </a:lnTo>
                  <a:lnTo>
                    <a:pt x="41" y="30"/>
                  </a:lnTo>
                  <a:lnTo>
                    <a:pt x="43" y="28"/>
                  </a:lnTo>
                  <a:lnTo>
                    <a:pt x="54" y="28"/>
                  </a:lnTo>
                  <a:lnTo>
                    <a:pt x="50" y="24"/>
                  </a:lnTo>
                  <a:lnTo>
                    <a:pt x="45" y="21"/>
                  </a:lnTo>
                  <a:lnTo>
                    <a:pt x="42" y="14"/>
                  </a:lnTo>
                  <a:lnTo>
                    <a:pt x="34" y="7"/>
                  </a:lnTo>
                  <a:lnTo>
                    <a:pt x="28" y="3"/>
                  </a:lnTo>
                  <a:lnTo>
                    <a:pt x="22" y="2"/>
                  </a:lnTo>
                  <a:lnTo>
                    <a:pt x="15" y="4"/>
                  </a:lnTo>
                  <a:lnTo>
                    <a:pt x="10" y="2"/>
                  </a:lnTo>
                  <a:lnTo>
                    <a:pt x="10" y="2"/>
                  </a:lnTo>
                  <a:lnTo>
                    <a:pt x="6" y="0"/>
                  </a:lnTo>
                  <a:lnTo>
                    <a:pt x="6"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11" name="Freeform 39"/>
            <p:cNvSpPr>
              <a:spLocks/>
            </p:cNvSpPr>
            <p:nvPr/>
          </p:nvSpPr>
          <p:spPr bwMode="auto">
            <a:xfrm>
              <a:off x="1433" y="1724"/>
              <a:ext cx="16" cy="11"/>
            </a:xfrm>
            <a:custGeom>
              <a:avLst/>
              <a:gdLst/>
              <a:ahLst/>
              <a:cxnLst>
                <a:cxn ang="0">
                  <a:pos x="10" y="0"/>
                </a:cxn>
                <a:cxn ang="0">
                  <a:pos x="2" y="2"/>
                </a:cxn>
                <a:cxn ang="0">
                  <a:pos x="0" y="2"/>
                </a:cxn>
                <a:cxn ang="0">
                  <a:pos x="4" y="8"/>
                </a:cxn>
                <a:cxn ang="0">
                  <a:pos x="6" y="10"/>
                </a:cxn>
                <a:cxn ang="0">
                  <a:pos x="13" y="10"/>
                </a:cxn>
                <a:cxn ang="0">
                  <a:pos x="15" y="6"/>
                </a:cxn>
                <a:cxn ang="0">
                  <a:pos x="7" y="2"/>
                </a:cxn>
                <a:cxn ang="0">
                  <a:pos x="12" y="5"/>
                </a:cxn>
                <a:cxn ang="0">
                  <a:pos x="10" y="0"/>
                </a:cxn>
                <a:cxn ang="0">
                  <a:pos x="10" y="0"/>
                </a:cxn>
              </a:cxnLst>
              <a:rect l="0" t="0" r="r" b="b"/>
              <a:pathLst>
                <a:path w="16" h="11">
                  <a:moveTo>
                    <a:pt x="10" y="0"/>
                  </a:moveTo>
                  <a:lnTo>
                    <a:pt x="2" y="2"/>
                  </a:lnTo>
                  <a:lnTo>
                    <a:pt x="0" y="2"/>
                  </a:lnTo>
                  <a:lnTo>
                    <a:pt x="4" y="8"/>
                  </a:lnTo>
                  <a:lnTo>
                    <a:pt x="6" y="10"/>
                  </a:lnTo>
                  <a:lnTo>
                    <a:pt x="13" y="10"/>
                  </a:lnTo>
                  <a:lnTo>
                    <a:pt x="15" y="6"/>
                  </a:lnTo>
                  <a:lnTo>
                    <a:pt x="7" y="2"/>
                  </a:lnTo>
                  <a:lnTo>
                    <a:pt x="12" y="5"/>
                  </a:lnTo>
                  <a:lnTo>
                    <a:pt x="10" y="0"/>
                  </a:lnTo>
                  <a:lnTo>
                    <a:pt x="10"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12" name="Freeform 40"/>
            <p:cNvSpPr>
              <a:spLocks/>
            </p:cNvSpPr>
            <p:nvPr/>
          </p:nvSpPr>
          <p:spPr bwMode="auto">
            <a:xfrm>
              <a:off x="1779" y="1713"/>
              <a:ext cx="19" cy="11"/>
            </a:xfrm>
            <a:custGeom>
              <a:avLst/>
              <a:gdLst/>
              <a:ahLst/>
              <a:cxnLst>
                <a:cxn ang="0">
                  <a:pos x="11" y="0"/>
                </a:cxn>
                <a:cxn ang="0">
                  <a:pos x="4" y="1"/>
                </a:cxn>
                <a:cxn ang="0">
                  <a:pos x="0" y="2"/>
                </a:cxn>
                <a:cxn ang="0">
                  <a:pos x="4" y="7"/>
                </a:cxn>
                <a:cxn ang="0">
                  <a:pos x="7" y="10"/>
                </a:cxn>
                <a:cxn ang="0">
                  <a:pos x="14" y="10"/>
                </a:cxn>
                <a:cxn ang="0">
                  <a:pos x="17" y="6"/>
                </a:cxn>
                <a:cxn ang="0">
                  <a:pos x="11" y="1"/>
                </a:cxn>
                <a:cxn ang="0">
                  <a:pos x="13" y="3"/>
                </a:cxn>
                <a:cxn ang="0">
                  <a:pos x="11" y="0"/>
                </a:cxn>
                <a:cxn ang="0">
                  <a:pos x="11" y="0"/>
                </a:cxn>
              </a:cxnLst>
              <a:rect l="0" t="0" r="r" b="b"/>
              <a:pathLst>
                <a:path w="18" h="11">
                  <a:moveTo>
                    <a:pt x="11" y="0"/>
                  </a:moveTo>
                  <a:lnTo>
                    <a:pt x="4" y="1"/>
                  </a:lnTo>
                  <a:lnTo>
                    <a:pt x="0" y="2"/>
                  </a:lnTo>
                  <a:lnTo>
                    <a:pt x="4" y="7"/>
                  </a:lnTo>
                  <a:lnTo>
                    <a:pt x="7" y="10"/>
                  </a:lnTo>
                  <a:lnTo>
                    <a:pt x="14" y="10"/>
                  </a:lnTo>
                  <a:lnTo>
                    <a:pt x="17" y="6"/>
                  </a:lnTo>
                  <a:lnTo>
                    <a:pt x="11" y="1"/>
                  </a:lnTo>
                  <a:lnTo>
                    <a:pt x="13" y="3"/>
                  </a:lnTo>
                  <a:lnTo>
                    <a:pt x="11" y="0"/>
                  </a:lnTo>
                  <a:lnTo>
                    <a:pt x="11"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13" name="Freeform 41"/>
            <p:cNvSpPr>
              <a:spLocks/>
            </p:cNvSpPr>
            <p:nvPr/>
          </p:nvSpPr>
          <p:spPr bwMode="auto">
            <a:xfrm>
              <a:off x="1773" y="1696"/>
              <a:ext cx="19" cy="10"/>
            </a:xfrm>
            <a:custGeom>
              <a:avLst/>
              <a:gdLst/>
              <a:ahLst/>
              <a:cxnLst>
                <a:cxn ang="0">
                  <a:pos x="10" y="0"/>
                </a:cxn>
                <a:cxn ang="0">
                  <a:pos x="2" y="2"/>
                </a:cxn>
                <a:cxn ang="0">
                  <a:pos x="0" y="3"/>
                </a:cxn>
                <a:cxn ang="0">
                  <a:pos x="4" y="7"/>
                </a:cxn>
                <a:cxn ang="0">
                  <a:pos x="7" y="9"/>
                </a:cxn>
                <a:cxn ang="0">
                  <a:pos x="14" y="9"/>
                </a:cxn>
                <a:cxn ang="0">
                  <a:pos x="17" y="6"/>
                </a:cxn>
                <a:cxn ang="0">
                  <a:pos x="10" y="2"/>
                </a:cxn>
                <a:cxn ang="0">
                  <a:pos x="13" y="4"/>
                </a:cxn>
                <a:cxn ang="0">
                  <a:pos x="10" y="0"/>
                </a:cxn>
                <a:cxn ang="0">
                  <a:pos x="10" y="0"/>
                </a:cxn>
              </a:cxnLst>
              <a:rect l="0" t="0" r="r" b="b"/>
              <a:pathLst>
                <a:path w="18" h="10">
                  <a:moveTo>
                    <a:pt x="10" y="0"/>
                  </a:moveTo>
                  <a:lnTo>
                    <a:pt x="2" y="2"/>
                  </a:lnTo>
                  <a:lnTo>
                    <a:pt x="0" y="3"/>
                  </a:lnTo>
                  <a:lnTo>
                    <a:pt x="4" y="7"/>
                  </a:lnTo>
                  <a:lnTo>
                    <a:pt x="7" y="9"/>
                  </a:lnTo>
                  <a:lnTo>
                    <a:pt x="14" y="9"/>
                  </a:lnTo>
                  <a:lnTo>
                    <a:pt x="17" y="6"/>
                  </a:lnTo>
                  <a:lnTo>
                    <a:pt x="10" y="2"/>
                  </a:lnTo>
                  <a:lnTo>
                    <a:pt x="13" y="4"/>
                  </a:lnTo>
                  <a:lnTo>
                    <a:pt x="10" y="0"/>
                  </a:lnTo>
                  <a:lnTo>
                    <a:pt x="10"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14" name="Freeform 42"/>
            <p:cNvSpPr>
              <a:spLocks/>
            </p:cNvSpPr>
            <p:nvPr/>
          </p:nvSpPr>
          <p:spPr bwMode="auto">
            <a:xfrm>
              <a:off x="1788" y="1694"/>
              <a:ext cx="18" cy="10"/>
            </a:xfrm>
            <a:custGeom>
              <a:avLst/>
              <a:gdLst/>
              <a:ahLst/>
              <a:cxnLst>
                <a:cxn ang="0">
                  <a:pos x="10" y="0"/>
                </a:cxn>
                <a:cxn ang="0">
                  <a:pos x="3" y="1"/>
                </a:cxn>
                <a:cxn ang="0">
                  <a:pos x="0" y="2"/>
                </a:cxn>
                <a:cxn ang="0">
                  <a:pos x="3" y="6"/>
                </a:cxn>
                <a:cxn ang="0">
                  <a:pos x="6" y="9"/>
                </a:cxn>
                <a:cxn ang="0">
                  <a:pos x="14" y="9"/>
                </a:cxn>
                <a:cxn ang="0">
                  <a:pos x="16" y="5"/>
                </a:cxn>
                <a:cxn ang="0">
                  <a:pos x="10" y="1"/>
                </a:cxn>
                <a:cxn ang="0">
                  <a:pos x="13" y="4"/>
                </a:cxn>
                <a:cxn ang="0">
                  <a:pos x="10" y="0"/>
                </a:cxn>
                <a:cxn ang="0">
                  <a:pos x="10" y="0"/>
                </a:cxn>
              </a:cxnLst>
              <a:rect l="0" t="0" r="r" b="b"/>
              <a:pathLst>
                <a:path w="17" h="10">
                  <a:moveTo>
                    <a:pt x="10" y="0"/>
                  </a:moveTo>
                  <a:lnTo>
                    <a:pt x="3" y="1"/>
                  </a:lnTo>
                  <a:lnTo>
                    <a:pt x="0" y="2"/>
                  </a:lnTo>
                  <a:lnTo>
                    <a:pt x="3" y="6"/>
                  </a:lnTo>
                  <a:lnTo>
                    <a:pt x="6" y="9"/>
                  </a:lnTo>
                  <a:lnTo>
                    <a:pt x="14" y="9"/>
                  </a:lnTo>
                  <a:lnTo>
                    <a:pt x="16" y="5"/>
                  </a:lnTo>
                  <a:lnTo>
                    <a:pt x="10" y="1"/>
                  </a:lnTo>
                  <a:lnTo>
                    <a:pt x="13" y="4"/>
                  </a:lnTo>
                  <a:lnTo>
                    <a:pt x="10" y="0"/>
                  </a:lnTo>
                  <a:lnTo>
                    <a:pt x="10"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15" name="Freeform 43"/>
            <p:cNvSpPr>
              <a:spLocks/>
            </p:cNvSpPr>
            <p:nvPr/>
          </p:nvSpPr>
          <p:spPr bwMode="auto">
            <a:xfrm>
              <a:off x="1773" y="1705"/>
              <a:ext cx="11" cy="7"/>
            </a:xfrm>
            <a:custGeom>
              <a:avLst/>
              <a:gdLst/>
              <a:ahLst/>
              <a:cxnLst>
                <a:cxn ang="0">
                  <a:pos x="5" y="3"/>
                </a:cxn>
                <a:cxn ang="0">
                  <a:pos x="1" y="0"/>
                </a:cxn>
                <a:cxn ang="0">
                  <a:pos x="0" y="2"/>
                </a:cxn>
                <a:cxn ang="0">
                  <a:pos x="0" y="7"/>
                </a:cxn>
                <a:cxn ang="0">
                  <a:pos x="1" y="7"/>
                </a:cxn>
                <a:cxn ang="0">
                  <a:pos x="9" y="7"/>
                </a:cxn>
                <a:cxn ang="0">
                  <a:pos x="9" y="7"/>
                </a:cxn>
                <a:cxn ang="0">
                  <a:pos x="5" y="3"/>
                </a:cxn>
                <a:cxn ang="0">
                  <a:pos x="5" y="2"/>
                </a:cxn>
                <a:cxn ang="0">
                  <a:pos x="4" y="2"/>
                </a:cxn>
                <a:cxn ang="0">
                  <a:pos x="5" y="3"/>
                </a:cxn>
                <a:cxn ang="0">
                  <a:pos x="5" y="3"/>
                </a:cxn>
              </a:cxnLst>
              <a:rect l="0" t="0" r="r" b="b"/>
              <a:pathLst>
                <a:path w="10" h="8">
                  <a:moveTo>
                    <a:pt x="5" y="3"/>
                  </a:moveTo>
                  <a:lnTo>
                    <a:pt x="1" y="0"/>
                  </a:lnTo>
                  <a:lnTo>
                    <a:pt x="0" y="2"/>
                  </a:lnTo>
                  <a:lnTo>
                    <a:pt x="0" y="7"/>
                  </a:lnTo>
                  <a:lnTo>
                    <a:pt x="1" y="7"/>
                  </a:lnTo>
                  <a:lnTo>
                    <a:pt x="9" y="7"/>
                  </a:lnTo>
                  <a:lnTo>
                    <a:pt x="9" y="7"/>
                  </a:lnTo>
                  <a:lnTo>
                    <a:pt x="5" y="3"/>
                  </a:lnTo>
                  <a:lnTo>
                    <a:pt x="5" y="2"/>
                  </a:lnTo>
                  <a:lnTo>
                    <a:pt x="4" y="2"/>
                  </a:lnTo>
                  <a:lnTo>
                    <a:pt x="5" y="3"/>
                  </a:lnTo>
                  <a:lnTo>
                    <a:pt x="5" y="3"/>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16" name="Freeform 44"/>
            <p:cNvSpPr>
              <a:spLocks/>
            </p:cNvSpPr>
            <p:nvPr/>
          </p:nvSpPr>
          <p:spPr bwMode="auto">
            <a:xfrm>
              <a:off x="1787" y="1707"/>
              <a:ext cx="12" cy="7"/>
            </a:xfrm>
            <a:custGeom>
              <a:avLst/>
              <a:gdLst/>
              <a:ahLst/>
              <a:cxnLst>
                <a:cxn ang="0">
                  <a:pos x="3" y="1"/>
                </a:cxn>
                <a:cxn ang="0">
                  <a:pos x="1" y="0"/>
                </a:cxn>
                <a:cxn ang="0">
                  <a:pos x="0" y="1"/>
                </a:cxn>
                <a:cxn ang="0">
                  <a:pos x="3" y="5"/>
                </a:cxn>
                <a:cxn ang="0">
                  <a:pos x="4" y="7"/>
                </a:cxn>
                <a:cxn ang="0">
                  <a:pos x="11" y="3"/>
                </a:cxn>
                <a:cxn ang="0">
                  <a:pos x="9" y="1"/>
                </a:cxn>
                <a:cxn ang="0">
                  <a:pos x="8" y="0"/>
                </a:cxn>
                <a:cxn ang="0">
                  <a:pos x="3" y="2"/>
                </a:cxn>
                <a:cxn ang="0">
                  <a:pos x="1" y="2"/>
                </a:cxn>
                <a:cxn ang="0">
                  <a:pos x="3" y="1"/>
                </a:cxn>
                <a:cxn ang="0">
                  <a:pos x="3" y="1"/>
                </a:cxn>
              </a:cxnLst>
              <a:rect l="0" t="0" r="r" b="b"/>
              <a:pathLst>
                <a:path w="12" h="8">
                  <a:moveTo>
                    <a:pt x="3" y="1"/>
                  </a:moveTo>
                  <a:lnTo>
                    <a:pt x="1" y="0"/>
                  </a:lnTo>
                  <a:lnTo>
                    <a:pt x="0" y="1"/>
                  </a:lnTo>
                  <a:lnTo>
                    <a:pt x="3" y="5"/>
                  </a:lnTo>
                  <a:lnTo>
                    <a:pt x="4" y="7"/>
                  </a:lnTo>
                  <a:lnTo>
                    <a:pt x="11" y="3"/>
                  </a:lnTo>
                  <a:lnTo>
                    <a:pt x="9" y="1"/>
                  </a:lnTo>
                  <a:lnTo>
                    <a:pt x="8" y="0"/>
                  </a:lnTo>
                  <a:lnTo>
                    <a:pt x="3" y="2"/>
                  </a:lnTo>
                  <a:lnTo>
                    <a:pt x="1" y="2"/>
                  </a:lnTo>
                  <a:lnTo>
                    <a:pt x="3" y="1"/>
                  </a:lnTo>
                  <a:lnTo>
                    <a:pt x="3" y="1"/>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17" name="Freeform 45"/>
            <p:cNvSpPr>
              <a:spLocks/>
            </p:cNvSpPr>
            <p:nvPr/>
          </p:nvSpPr>
          <p:spPr bwMode="auto">
            <a:xfrm>
              <a:off x="1805" y="1700"/>
              <a:ext cx="19" cy="10"/>
            </a:xfrm>
            <a:custGeom>
              <a:avLst/>
              <a:gdLst/>
              <a:ahLst/>
              <a:cxnLst>
                <a:cxn ang="0">
                  <a:pos x="12" y="0"/>
                </a:cxn>
                <a:cxn ang="0">
                  <a:pos x="2" y="2"/>
                </a:cxn>
                <a:cxn ang="0">
                  <a:pos x="0" y="3"/>
                </a:cxn>
                <a:cxn ang="0">
                  <a:pos x="4" y="8"/>
                </a:cxn>
                <a:cxn ang="0">
                  <a:pos x="7" y="10"/>
                </a:cxn>
                <a:cxn ang="0">
                  <a:pos x="14" y="10"/>
                </a:cxn>
                <a:cxn ang="0">
                  <a:pos x="17" y="6"/>
                </a:cxn>
                <a:cxn ang="0">
                  <a:pos x="10" y="2"/>
                </a:cxn>
                <a:cxn ang="0">
                  <a:pos x="13" y="4"/>
                </a:cxn>
                <a:cxn ang="0">
                  <a:pos x="12" y="0"/>
                </a:cxn>
                <a:cxn ang="0">
                  <a:pos x="12" y="0"/>
                </a:cxn>
              </a:cxnLst>
              <a:rect l="0" t="0" r="r" b="b"/>
              <a:pathLst>
                <a:path w="18" h="11">
                  <a:moveTo>
                    <a:pt x="12" y="0"/>
                  </a:moveTo>
                  <a:lnTo>
                    <a:pt x="2" y="2"/>
                  </a:lnTo>
                  <a:lnTo>
                    <a:pt x="0" y="3"/>
                  </a:lnTo>
                  <a:lnTo>
                    <a:pt x="4" y="8"/>
                  </a:lnTo>
                  <a:lnTo>
                    <a:pt x="7" y="10"/>
                  </a:lnTo>
                  <a:lnTo>
                    <a:pt x="14" y="10"/>
                  </a:lnTo>
                  <a:lnTo>
                    <a:pt x="17" y="6"/>
                  </a:lnTo>
                  <a:lnTo>
                    <a:pt x="10" y="2"/>
                  </a:lnTo>
                  <a:lnTo>
                    <a:pt x="13" y="4"/>
                  </a:lnTo>
                  <a:lnTo>
                    <a:pt x="12" y="0"/>
                  </a:lnTo>
                  <a:lnTo>
                    <a:pt x="12"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18" name="Freeform 46"/>
            <p:cNvSpPr>
              <a:spLocks/>
            </p:cNvSpPr>
            <p:nvPr/>
          </p:nvSpPr>
          <p:spPr bwMode="auto">
            <a:xfrm>
              <a:off x="1819" y="1698"/>
              <a:ext cx="19" cy="10"/>
            </a:xfrm>
            <a:custGeom>
              <a:avLst/>
              <a:gdLst/>
              <a:ahLst/>
              <a:cxnLst>
                <a:cxn ang="0">
                  <a:pos x="11" y="0"/>
                </a:cxn>
                <a:cxn ang="0">
                  <a:pos x="3" y="1"/>
                </a:cxn>
                <a:cxn ang="0">
                  <a:pos x="0" y="2"/>
                </a:cxn>
                <a:cxn ang="0">
                  <a:pos x="5" y="7"/>
                </a:cxn>
                <a:cxn ang="0">
                  <a:pos x="8" y="9"/>
                </a:cxn>
                <a:cxn ang="0">
                  <a:pos x="14" y="9"/>
                </a:cxn>
                <a:cxn ang="0">
                  <a:pos x="17" y="6"/>
                </a:cxn>
                <a:cxn ang="0">
                  <a:pos x="10" y="1"/>
                </a:cxn>
                <a:cxn ang="0">
                  <a:pos x="14" y="3"/>
                </a:cxn>
                <a:cxn ang="0">
                  <a:pos x="11" y="0"/>
                </a:cxn>
                <a:cxn ang="0">
                  <a:pos x="11" y="0"/>
                </a:cxn>
              </a:cxnLst>
              <a:rect l="0" t="0" r="r" b="b"/>
              <a:pathLst>
                <a:path w="18" h="10">
                  <a:moveTo>
                    <a:pt x="11" y="0"/>
                  </a:moveTo>
                  <a:lnTo>
                    <a:pt x="3" y="1"/>
                  </a:lnTo>
                  <a:lnTo>
                    <a:pt x="0" y="2"/>
                  </a:lnTo>
                  <a:lnTo>
                    <a:pt x="5" y="7"/>
                  </a:lnTo>
                  <a:lnTo>
                    <a:pt x="8" y="9"/>
                  </a:lnTo>
                  <a:lnTo>
                    <a:pt x="14" y="9"/>
                  </a:lnTo>
                  <a:lnTo>
                    <a:pt x="17" y="6"/>
                  </a:lnTo>
                  <a:lnTo>
                    <a:pt x="10" y="1"/>
                  </a:lnTo>
                  <a:lnTo>
                    <a:pt x="14" y="3"/>
                  </a:lnTo>
                  <a:lnTo>
                    <a:pt x="11" y="0"/>
                  </a:lnTo>
                  <a:lnTo>
                    <a:pt x="11"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19" name="Freeform 47"/>
            <p:cNvSpPr>
              <a:spLocks/>
            </p:cNvSpPr>
            <p:nvPr/>
          </p:nvSpPr>
          <p:spPr bwMode="auto">
            <a:xfrm>
              <a:off x="1805" y="1709"/>
              <a:ext cx="9" cy="8"/>
            </a:xfrm>
            <a:custGeom>
              <a:avLst/>
              <a:gdLst/>
              <a:ahLst/>
              <a:cxnLst>
                <a:cxn ang="0">
                  <a:pos x="6" y="2"/>
                </a:cxn>
                <a:cxn ang="0">
                  <a:pos x="1" y="0"/>
                </a:cxn>
                <a:cxn ang="0">
                  <a:pos x="0" y="2"/>
                </a:cxn>
                <a:cxn ang="0">
                  <a:pos x="0" y="6"/>
                </a:cxn>
                <a:cxn ang="0">
                  <a:pos x="1" y="7"/>
                </a:cxn>
                <a:cxn ang="0">
                  <a:pos x="8" y="7"/>
                </a:cxn>
                <a:cxn ang="0">
                  <a:pos x="8" y="6"/>
                </a:cxn>
                <a:cxn ang="0">
                  <a:pos x="6" y="2"/>
                </a:cxn>
                <a:cxn ang="0">
                  <a:pos x="6" y="2"/>
                </a:cxn>
                <a:cxn ang="0">
                  <a:pos x="4" y="2"/>
                </a:cxn>
                <a:cxn ang="0">
                  <a:pos x="6" y="2"/>
                </a:cxn>
                <a:cxn ang="0">
                  <a:pos x="6" y="2"/>
                </a:cxn>
              </a:cxnLst>
              <a:rect l="0" t="0" r="r" b="b"/>
              <a:pathLst>
                <a:path w="9" h="8">
                  <a:moveTo>
                    <a:pt x="6" y="2"/>
                  </a:moveTo>
                  <a:lnTo>
                    <a:pt x="1" y="0"/>
                  </a:lnTo>
                  <a:lnTo>
                    <a:pt x="0" y="2"/>
                  </a:lnTo>
                  <a:lnTo>
                    <a:pt x="0" y="6"/>
                  </a:lnTo>
                  <a:lnTo>
                    <a:pt x="1" y="7"/>
                  </a:lnTo>
                  <a:lnTo>
                    <a:pt x="8" y="7"/>
                  </a:lnTo>
                  <a:lnTo>
                    <a:pt x="8" y="6"/>
                  </a:lnTo>
                  <a:lnTo>
                    <a:pt x="6" y="2"/>
                  </a:lnTo>
                  <a:lnTo>
                    <a:pt x="6" y="2"/>
                  </a:lnTo>
                  <a:lnTo>
                    <a:pt x="4" y="2"/>
                  </a:lnTo>
                  <a:lnTo>
                    <a:pt x="6" y="2"/>
                  </a:lnTo>
                  <a:lnTo>
                    <a:pt x="6" y="2"/>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20" name="Freeform 48"/>
            <p:cNvSpPr>
              <a:spLocks/>
            </p:cNvSpPr>
            <p:nvPr/>
          </p:nvSpPr>
          <p:spPr bwMode="auto">
            <a:xfrm>
              <a:off x="1818" y="1711"/>
              <a:ext cx="13" cy="8"/>
            </a:xfrm>
            <a:custGeom>
              <a:avLst/>
              <a:gdLst/>
              <a:ahLst/>
              <a:cxnLst>
                <a:cxn ang="0">
                  <a:pos x="2" y="0"/>
                </a:cxn>
                <a:cxn ang="0">
                  <a:pos x="1" y="0"/>
                </a:cxn>
                <a:cxn ang="0">
                  <a:pos x="0" y="0"/>
                </a:cxn>
                <a:cxn ang="0">
                  <a:pos x="2" y="5"/>
                </a:cxn>
                <a:cxn ang="0">
                  <a:pos x="6" y="7"/>
                </a:cxn>
                <a:cxn ang="0">
                  <a:pos x="11" y="2"/>
                </a:cxn>
                <a:cxn ang="0">
                  <a:pos x="9" y="0"/>
                </a:cxn>
                <a:cxn ang="0">
                  <a:pos x="9" y="0"/>
                </a:cxn>
                <a:cxn ang="0">
                  <a:pos x="2" y="2"/>
                </a:cxn>
                <a:cxn ang="0">
                  <a:pos x="1" y="2"/>
                </a:cxn>
                <a:cxn ang="0">
                  <a:pos x="2" y="0"/>
                </a:cxn>
                <a:cxn ang="0">
                  <a:pos x="2" y="0"/>
                </a:cxn>
              </a:cxnLst>
              <a:rect l="0" t="0" r="r" b="b"/>
              <a:pathLst>
                <a:path w="12" h="8">
                  <a:moveTo>
                    <a:pt x="2" y="0"/>
                  </a:moveTo>
                  <a:lnTo>
                    <a:pt x="1" y="0"/>
                  </a:lnTo>
                  <a:lnTo>
                    <a:pt x="0" y="0"/>
                  </a:lnTo>
                  <a:lnTo>
                    <a:pt x="2" y="5"/>
                  </a:lnTo>
                  <a:lnTo>
                    <a:pt x="6" y="7"/>
                  </a:lnTo>
                  <a:lnTo>
                    <a:pt x="11" y="2"/>
                  </a:lnTo>
                  <a:lnTo>
                    <a:pt x="9" y="0"/>
                  </a:lnTo>
                  <a:lnTo>
                    <a:pt x="9" y="0"/>
                  </a:lnTo>
                  <a:lnTo>
                    <a:pt x="2" y="2"/>
                  </a:lnTo>
                  <a:lnTo>
                    <a:pt x="1" y="2"/>
                  </a:lnTo>
                  <a:lnTo>
                    <a:pt x="2" y="0"/>
                  </a:lnTo>
                  <a:lnTo>
                    <a:pt x="2"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21" name="Freeform 49"/>
            <p:cNvSpPr>
              <a:spLocks/>
            </p:cNvSpPr>
            <p:nvPr/>
          </p:nvSpPr>
          <p:spPr bwMode="auto">
            <a:xfrm>
              <a:off x="1812" y="1758"/>
              <a:ext cx="19" cy="10"/>
            </a:xfrm>
            <a:custGeom>
              <a:avLst/>
              <a:gdLst/>
              <a:ahLst/>
              <a:cxnLst>
                <a:cxn ang="0">
                  <a:pos x="12" y="0"/>
                </a:cxn>
                <a:cxn ang="0">
                  <a:pos x="3" y="2"/>
                </a:cxn>
                <a:cxn ang="0">
                  <a:pos x="0" y="2"/>
                </a:cxn>
                <a:cxn ang="0">
                  <a:pos x="5" y="7"/>
                </a:cxn>
                <a:cxn ang="0">
                  <a:pos x="7" y="9"/>
                </a:cxn>
                <a:cxn ang="0">
                  <a:pos x="15" y="9"/>
                </a:cxn>
                <a:cxn ang="0">
                  <a:pos x="17" y="5"/>
                </a:cxn>
                <a:cxn ang="0">
                  <a:pos x="10" y="2"/>
                </a:cxn>
                <a:cxn ang="0">
                  <a:pos x="13" y="3"/>
                </a:cxn>
                <a:cxn ang="0">
                  <a:pos x="12" y="0"/>
                </a:cxn>
                <a:cxn ang="0">
                  <a:pos x="12" y="0"/>
                </a:cxn>
              </a:cxnLst>
              <a:rect l="0" t="0" r="r" b="b"/>
              <a:pathLst>
                <a:path w="18" h="10">
                  <a:moveTo>
                    <a:pt x="12" y="0"/>
                  </a:moveTo>
                  <a:lnTo>
                    <a:pt x="3" y="2"/>
                  </a:lnTo>
                  <a:lnTo>
                    <a:pt x="0" y="2"/>
                  </a:lnTo>
                  <a:lnTo>
                    <a:pt x="5" y="7"/>
                  </a:lnTo>
                  <a:lnTo>
                    <a:pt x="7" y="9"/>
                  </a:lnTo>
                  <a:lnTo>
                    <a:pt x="15" y="9"/>
                  </a:lnTo>
                  <a:lnTo>
                    <a:pt x="17" y="5"/>
                  </a:lnTo>
                  <a:lnTo>
                    <a:pt x="10" y="2"/>
                  </a:lnTo>
                  <a:lnTo>
                    <a:pt x="13" y="3"/>
                  </a:lnTo>
                  <a:lnTo>
                    <a:pt x="12" y="0"/>
                  </a:lnTo>
                  <a:lnTo>
                    <a:pt x="12"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22" name="Freeform 50"/>
            <p:cNvSpPr>
              <a:spLocks/>
            </p:cNvSpPr>
            <p:nvPr/>
          </p:nvSpPr>
          <p:spPr bwMode="auto">
            <a:xfrm>
              <a:off x="1828" y="1754"/>
              <a:ext cx="17" cy="11"/>
            </a:xfrm>
            <a:custGeom>
              <a:avLst/>
              <a:gdLst/>
              <a:ahLst/>
              <a:cxnLst>
                <a:cxn ang="0">
                  <a:pos x="9" y="0"/>
                </a:cxn>
                <a:cxn ang="0">
                  <a:pos x="2" y="3"/>
                </a:cxn>
                <a:cxn ang="0">
                  <a:pos x="0" y="3"/>
                </a:cxn>
                <a:cxn ang="0">
                  <a:pos x="3" y="7"/>
                </a:cxn>
                <a:cxn ang="0">
                  <a:pos x="6" y="10"/>
                </a:cxn>
                <a:cxn ang="0">
                  <a:pos x="13" y="10"/>
                </a:cxn>
                <a:cxn ang="0">
                  <a:pos x="15" y="7"/>
                </a:cxn>
                <a:cxn ang="0">
                  <a:pos x="9" y="3"/>
                </a:cxn>
                <a:cxn ang="0">
                  <a:pos x="11" y="6"/>
                </a:cxn>
                <a:cxn ang="0">
                  <a:pos x="9" y="0"/>
                </a:cxn>
                <a:cxn ang="0">
                  <a:pos x="9" y="0"/>
                </a:cxn>
              </a:cxnLst>
              <a:rect l="0" t="0" r="r" b="b"/>
              <a:pathLst>
                <a:path w="16" h="11">
                  <a:moveTo>
                    <a:pt x="9" y="0"/>
                  </a:moveTo>
                  <a:lnTo>
                    <a:pt x="2" y="3"/>
                  </a:lnTo>
                  <a:lnTo>
                    <a:pt x="0" y="3"/>
                  </a:lnTo>
                  <a:lnTo>
                    <a:pt x="3" y="7"/>
                  </a:lnTo>
                  <a:lnTo>
                    <a:pt x="6" y="10"/>
                  </a:lnTo>
                  <a:lnTo>
                    <a:pt x="13" y="10"/>
                  </a:lnTo>
                  <a:lnTo>
                    <a:pt x="15" y="7"/>
                  </a:lnTo>
                  <a:lnTo>
                    <a:pt x="9" y="3"/>
                  </a:lnTo>
                  <a:lnTo>
                    <a:pt x="11" y="6"/>
                  </a:lnTo>
                  <a:lnTo>
                    <a:pt x="9" y="0"/>
                  </a:lnTo>
                  <a:lnTo>
                    <a:pt x="9"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23" name="Freeform 51"/>
            <p:cNvSpPr>
              <a:spLocks/>
            </p:cNvSpPr>
            <p:nvPr/>
          </p:nvSpPr>
          <p:spPr bwMode="auto">
            <a:xfrm>
              <a:off x="1812" y="1767"/>
              <a:ext cx="10" cy="6"/>
            </a:xfrm>
            <a:custGeom>
              <a:avLst/>
              <a:gdLst/>
              <a:ahLst/>
              <a:cxnLst>
                <a:cxn ang="0">
                  <a:pos x="6" y="2"/>
                </a:cxn>
                <a:cxn ang="0">
                  <a:pos x="1" y="0"/>
                </a:cxn>
                <a:cxn ang="0">
                  <a:pos x="0" y="1"/>
                </a:cxn>
                <a:cxn ang="0">
                  <a:pos x="0" y="6"/>
                </a:cxn>
                <a:cxn ang="0">
                  <a:pos x="1" y="6"/>
                </a:cxn>
                <a:cxn ang="0">
                  <a:pos x="8" y="6"/>
                </a:cxn>
                <a:cxn ang="0">
                  <a:pos x="8" y="6"/>
                </a:cxn>
                <a:cxn ang="0">
                  <a:pos x="6" y="2"/>
                </a:cxn>
                <a:cxn ang="0">
                  <a:pos x="6" y="1"/>
                </a:cxn>
                <a:cxn ang="0">
                  <a:pos x="5" y="1"/>
                </a:cxn>
                <a:cxn ang="0">
                  <a:pos x="6" y="2"/>
                </a:cxn>
                <a:cxn ang="0">
                  <a:pos x="6" y="2"/>
                </a:cxn>
              </a:cxnLst>
              <a:rect l="0" t="0" r="r" b="b"/>
              <a:pathLst>
                <a:path w="9" h="7">
                  <a:moveTo>
                    <a:pt x="6" y="2"/>
                  </a:moveTo>
                  <a:lnTo>
                    <a:pt x="1" y="0"/>
                  </a:lnTo>
                  <a:lnTo>
                    <a:pt x="0" y="1"/>
                  </a:lnTo>
                  <a:lnTo>
                    <a:pt x="0" y="6"/>
                  </a:lnTo>
                  <a:lnTo>
                    <a:pt x="1" y="6"/>
                  </a:lnTo>
                  <a:lnTo>
                    <a:pt x="8" y="6"/>
                  </a:lnTo>
                  <a:lnTo>
                    <a:pt x="8" y="6"/>
                  </a:lnTo>
                  <a:lnTo>
                    <a:pt x="6" y="2"/>
                  </a:lnTo>
                  <a:lnTo>
                    <a:pt x="6" y="1"/>
                  </a:lnTo>
                  <a:lnTo>
                    <a:pt x="5" y="1"/>
                  </a:lnTo>
                  <a:lnTo>
                    <a:pt x="6" y="2"/>
                  </a:lnTo>
                  <a:lnTo>
                    <a:pt x="6" y="2"/>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24" name="Freeform 52"/>
            <p:cNvSpPr>
              <a:spLocks/>
            </p:cNvSpPr>
            <p:nvPr/>
          </p:nvSpPr>
          <p:spPr bwMode="auto">
            <a:xfrm>
              <a:off x="1826" y="1768"/>
              <a:ext cx="12" cy="7"/>
            </a:xfrm>
            <a:custGeom>
              <a:avLst/>
              <a:gdLst/>
              <a:ahLst/>
              <a:cxnLst>
                <a:cxn ang="0">
                  <a:pos x="2" y="1"/>
                </a:cxn>
                <a:cxn ang="0">
                  <a:pos x="2" y="0"/>
                </a:cxn>
                <a:cxn ang="0">
                  <a:pos x="0" y="1"/>
                </a:cxn>
                <a:cxn ang="0">
                  <a:pos x="2" y="5"/>
                </a:cxn>
                <a:cxn ang="0">
                  <a:pos x="5" y="7"/>
                </a:cxn>
                <a:cxn ang="0">
                  <a:pos x="11" y="3"/>
                </a:cxn>
                <a:cxn ang="0">
                  <a:pos x="9" y="1"/>
                </a:cxn>
                <a:cxn ang="0">
                  <a:pos x="8" y="0"/>
                </a:cxn>
                <a:cxn ang="0">
                  <a:pos x="2" y="3"/>
                </a:cxn>
                <a:cxn ang="0">
                  <a:pos x="2" y="3"/>
                </a:cxn>
                <a:cxn ang="0">
                  <a:pos x="2" y="1"/>
                </a:cxn>
                <a:cxn ang="0">
                  <a:pos x="2" y="1"/>
                </a:cxn>
              </a:cxnLst>
              <a:rect l="0" t="0" r="r" b="b"/>
              <a:pathLst>
                <a:path w="12" h="8">
                  <a:moveTo>
                    <a:pt x="2" y="1"/>
                  </a:moveTo>
                  <a:lnTo>
                    <a:pt x="2" y="0"/>
                  </a:lnTo>
                  <a:lnTo>
                    <a:pt x="0" y="1"/>
                  </a:lnTo>
                  <a:lnTo>
                    <a:pt x="2" y="5"/>
                  </a:lnTo>
                  <a:lnTo>
                    <a:pt x="5" y="7"/>
                  </a:lnTo>
                  <a:lnTo>
                    <a:pt x="11" y="3"/>
                  </a:lnTo>
                  <a:lnTo>
                    <a:pt x="9" y="1"/>
                  </a:lnTo>
                  <a:lnTo>
                    <a:pt x="8" y="0"/>
                  </a:lnTo>
                  <a:lnTo>
                    <a:pt x="2" y="3"/>
                  </a:lnTo>
                  <a:lnTo>
                    <a:pt x="2" y="3"/>
                  </a:lnTo>
                  <a:lnTo>
                    <a:pt x="2" y="1"/>
                  </a:lnTo>
                  <a:lnTo>
                    <a:pt x="2" y="1"/>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25" name="Freeform 53"/>
            <p:cNvSpPr>
              <a:spLocks/>
            </p:cNvSpPr>
            <p:nvPr/>
          </p:nvSpPr>
          <p:spPr bwMode="auto">
            <a:xfrm>
              <a:off x="1672" y="1737"/>
              <a:ext cx="20" cy="9"/>
            </a:xfrm>
            <a:custGeom>
              <a:avLst/>
              <a:gdLst/>
              <a:ahLst/>
              <a:cxnLst>
                <a:cxn ang="0">
                  <a:pos x="12" y="0"/>
                </a:cxn>
                <a:cxn ang="0">
                  <a:pos x="4" y="1"/>
                </a:cxn>
                <a:cxn ang="0">
                  <a:pos x="0" y="2"/>
                </a:cxn>
                <a:cxn ang="0">
                  <a:pos x="5" y="8"/>
                </a:cxn>
                <a:cxn ang="0">
                  <a:pos x="8" y="9"/>
                </a:cxn>
                <a:cxn ang="0">
                  <a:pos x="14" y="9"/>
                </a:cxn>
                <a:cxn ang="0">
                  <a:pos x="18" y="7"/>
                </a:cxn>
                <a:cxn ang="0">
                  <a:pos x="11" y="1"/>
                </a:cxn>
                <a:cxn ang="0">
                  <a:pos x="13" y="3"/>
                </a:cxn>
                <a:cxn ang="0">
                  <a:pos x="12" y="0"/>
                </a:cxn>
                <a:cxn ang="0">
                  <a:pos x="12" y="0"/>
                </a:cxn>
              </a:cxnLst>
              <a:rect l="0" t="0" r="r" b="b"/>
              <a:pathLst>
                <a:path w="19" h="10">
                  <a:moveTo>
                    <a:pt x="12" y="0"/>
                  </a:moveTo>
                  <a:lnTo>
                    <a:pt x="4" y="1"/>
                  </a:lnTo>
                  <a:lnTo>
                    <a:pt x="0" y="2"/>
                  </a:lnTo>
                  <a:lnTo>
                    <a:pt x="5" y="8"/>
                  </a:lnTo>
                  <a:lnTo>
                    <a:pt x="8" y="9"/>
                  </a:lnTo>
                  <a:lnTo>
                    <a:pt x="14" y="9"/>
                  </a:lnTo>
                  <a:lnTo>
                    <a:pt x="18" y="7"/>
                  </a:lnTo>
                  <a:lnTo>
                    <a:pt x="11" y="1"/>
                  </a:lnTo>
                  <a:lnTo>
                    <a:pt x="13" y="3"/>
                  </a:lnTo>
                  <a:lnTo>
                    <a:pt x="12" y="0"/>
                  </a:lnTo>
                  <a:lnTo>
                    <a:pt x="12"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26" name="Freeform 54"/>
            <p:cNvSpPr>
              <a:spLocks/>
            </p:cNvSpPr>
            <p:nvPr/>
          </p:nvSpPr>
          <p:spPr bwMode="auto">
            <a:xfrm>
              <a:off x="1687" y="1734"/>
              <a:ext cx="19" cy="11"/>
            </a:xfrm>
            <a:custGeom>
              <a:avLst/>
              <a:gdLst/>
              <a:ahLst/>
              <a:cxnLst>
                <a:cxn ang="0">
                  <a:pos x="12" y="0"/>
                </a:cxn>
                <a:cxn ang="0">
                  <a:pos x="3" y="2"/>
                </a:cxn>
                <a:cxn ang="0">
                  <a:pos x="0" y="3"/>
                </a:cxn>
                <a:cxn ang="0">
                  <a:pos x="5" y="7"/>
                </a:cxn>
                <a:cxn ang="0">
                  <a:pos x="7" y="11"/>
                </a:cxn>
                <a:cxn ang="0">
                  <a:pos x="14" y="11"/>
                </a:cxn>
                <a:cxn ang="0">
                  <a:pos x="17" y="6"/>
                </a:cxn>
                <a:cxn ang="0">
                  <a:pos x="10" y="2"/>
                </a:cxn>
                <a:cxn ang="0">
                  <a:pos x="13" y="4"/>
                </a:cxn>
                <a:cxn ang="0">
                  <a:pos x="12" y="0"/>
                </a:cxn>
                <a:cxn ang="0">
                  <a:pos x="12" y="0"/>
                </a:cxn>
              </a:cxnLst>
              <a:rect l="0" t="0" r="r" b="b"/>
              <a:pathLst>
                <a:path w="18" h="12">
                  <a:moveTo>
                    <a:pt x="12" y="0"/>
                  </a:moveTo>
                  <a:lnTo>
                    <a:pt x="3" y="2"/>
                  </a:lnTo>
                  <a:lnTo>
                    <a:pt x="0" y="3"/>
                  </a:lnTo>
                  <a:lnTo>
                    <a:pt x="5" y="7"/>
                  </a:lnTo>
                  <a:lnTo>
                    <a:pt x="7" y="11"/>
                  </a:lnTo>
                  <a:lnTo>
                    <a:pt x="14" y="11"/>
                  </a:lnTo>
                  <a:lnTo>
                    <a:pt x="17" y="6"/>
                  </a:lnTo>
                  <a:lnTo>
                    <a:pt x="10" y="2"/>
                  </a:lnTo>
                  <a:lnTo>
                    <a:pt x="13" y="4"/>
                  </a:lnTo>
                  <a:lnTo>
                    <a:pt x="12" y="0"/>
                  </a:lnTo>
                  <a:lnTo>
                    <a:pt x="12"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27" name="Freeform 55"/>
            <p:cNvSpPr>
              <a:spLocks/>
            </p:cNvSpPr>
            <p:nvPr/>
          </p:nvSpPr>
          <p:spPr bwMode="auto">
            <a:xfrm>
              <a:off x="1672" y="1745"/>
              <a:ext cx="10" cy="8"/>
            </a:xfrm>
            <a:custGeom>
              <a:avLst/>
              <a:gdLst/>
              <a:ahLst/>
              <a:cxnLst>
                <a:cxn ang="0">
                  <a:pos x="6" y="3"/>
                </a:cxn>
                <a:cxn ang="0">
                  <a:pos x="2" y="0"/>
                </a:cxn>
                <a:cxn ang="0">
                  <a:pos x="0" y="1"/>
                </a:cxn>
                <a:cxn ang="0">
                  <a:pos x="0" y="6"/>
                </a:cxn>
                <a:cxn ang="0">
                  <a:pos x="2" y="7"/>
                </a:cxn>
                <a:cxn ang="0">
                  <a:pos x="9" y="7"/>
                </a:cxn>
                <a:cxn ang="0">
                  <a:pos x="9" y="6"/>
                </a:cxn>
                <a:cxn ang="0">
                  <a:pos x="6" y="3"/>
                </a:cxn>
                <a:cxn ang="0">
                  <a:pos x="6" y="1"/>
                </a:cxn>
                <a:cxn ang="0">
                  <a:pos x="5" y="1"/>
                </a:cxn>
                <a:cxn ang="0">
                  <a:pos x="6" y="3"/>
                </a:cxn>
                <a:cxn ang="0">
                  <a:pos x="6" y="3"/>
                </a:cxn>
              </a:cxnLst>
              <a:rect l="0" t="0" r="r" b="b"/>
              <a:pathLst>
                <a:path w="10" h="8">
                  <a:moveTo>
                    <a:pt x="6" y="3"/>
                  </a:moveTo>
                  <a:lnTo>
                    <a:pt x="2" y="0"/>
                  </a:lnTo>
                  <a:lnTo>
                    <a:pt x="0" y="1"/>
                  </a:lnTo>
                  <a:lnTo>
                    <a:pt x="0" y="6"/>
                  </a:lnTo>
                  <a:lnTo>
                    <a:pt x="2" y="7"/>
                  </a:lnTo>
                  <a:lnTo>
                    <a:pt x="9" y="7"/>
                  </a:lnTo>
                  <a:lnTo>
                    <a:pt x="9" y="6"/>
                  </a:lnTo>
                  <a:lnTo>
                    <a:pt x="6" y="3"/>
                  </a:lnTo>
                  <a:lnTo>
                    <a:pt x="6" y="1"/>
                  </a:lnTo>
                  <a:lnTo>
                    <a:pt x="5" y="1"/>
                  </a:lnTo>
                  <a:lnTo>
                    <a:pt x="6" y="3"/>
                  </a:lnTo>
                  <a:lnTo>
                    <a:pt x="6" y="3"/>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28" name="Freeform 56"/>
            <p:cNvSpPr>
              <a:spLocks/>
            </p:cNvSpPr>
            <p:nvPr/>
          </p:nvSpPr>
          <p:spPr bwMode="auto">
            <a:xfrm>
              <a:off x="1686" y="1746"/>
              <a:ext cx="12" cy="8"/>
            </a:xfrm>
            <a:custGeom>
              <a:avLst/>
              <a:gdLst/>
              <a:ahLst/>
              <a:cxnLst>
                <a:cxn ang="0">
                  <a:pos x="2" y="2"/>
                </a:cxn>
                <a:cxn ang="0">
                  <a:pos x="1" y="0"/>
                </a:cxn>
                <a:cxn ang="0">
                  <a:pos x="0" y="2"/>
                </a:cxn>
                <a:cxn ang="0">
                  <a:pos x="2" y="6"/>
                </a:cxn>
                <a:cxn ang="0">
                  <a:pos x="7" y="7"/>
                </a:cxn>
                <a:cxn ang="0">
                  <a:pos x="11" y="4"/>
                </a:cxn>
                <a:cxn ang="0">
                  <a:pos x="10" y="2"/>
                </a:cxn>
                <a:cxn ang="0">
                  <a:pos x="8" y="0"/>
                </a:cxn>
                <a:cxn ang="0">
                  <a:pos x="2" y="4"/>
                </a:cxn>
                <a:cxn ang="0">
                  <a:pos x="1" y="4"/>
                </a:cxn>
                <a:cxn ang="0">
                  <a:pos x="2" y="2"/>
                </a:cxn>
                <a:cxn ang="0">
                  <a:pos x="2" y="2"/>
                </a:cxn>
              </a:cxnLst>
              <a:rect l="0" t="0" r="r" b="b"/>
              <a:pathLst>
                <a:path w="12" h="8">
                  <a:moveTo>
                    <a:pt x="2" y="2"/>
                  </a:moveTo>
                  <a:lnTo>
                    <a:pt x="1" y="0"/>
                  </a:lnTo>
                  <a:lnTo>
                    <a:pt x="0" y="2"/>
                  </a:lnTo>
                  <a:lnTo>
                    <a:pt x="2" y="6"/>
                  </a:lnTo>
                  <a:lnTo>
                    <a:pt x="7" y="7"/>
                  </a:lnTo>
                  <a:lnTo>
                    <a:pt x="11" y="4"/>
                  </a:lnTo>
                  <a:lnTo>
                    <a:pt x="10" y="2"/>
                  </a:lnTo>
                  <a:lnTo>
                    <a:pt x="8" y="0"/>
                  </a:lnTo>
                  <a:lnTo>
                    <a:pt x="2" y="4"/>
                  </a:lnTo>
                  <a:lnTo>
                    <a:pt x="1" y="4"/>
                  </a:lnTo>
                  <a:lnTo>
                    <a:pt x="2" y="2"/>
                  </a:lnTo>
                  <a:lnTo>
                    <a:pt x="2" y="2"/>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29" name="Freeform 57"/>
            <p:cNvSpPr>
              <a:spLocks/>
            </p:cNvSpPr>
            <p:nvPr/>
          </p:nvSpPr>
          <p:spPr bwMode="auto">
            <a:xfrm>
              <a:off x="1635" y="1750"/>
              <a:ext cx="18" cy="11"/>
            </a:xfrm>
            <a:custGeom>
              <a:avLst/>
              <a:gdLst/>
              <a:ahLst/>
              <a:cxnLst>
                <a:cxn ang="0">
                  <a:pos x="11" y="0"/>
                </a:cxn>
                <a:cxn ang="0">
                  <a:pos x="2" y="1"/>
                </a:cxn>
                <a:cxn ang="0">
                  <a:pos x="0" y="2"/>
                </a:cxn>
                <a:cxn ang="0">
                  <a:pos x="4" y="7"/>
                </a:cxn>
                <a:cxn ang="0">
                  <a:pos x="7" y="10"/>
                </a:cxn>
                <a:cxn ang="0">
                  <a:pos x="14" y="10"/>
                </a:cxn>
                <a:cxn ang="0">
                  <a:pos x="16" y="7"/>
                </a:cxn>
                <a:cxn ang="0">
                  <a:pos x="9" y="1"/>
                </a:cxn>
                <a:cxn ang="0">
                  <a:pos x="13" y="3"/>
                </a:cxn>
                <a:cxn ang="0">
                  <a:pos x="11" y="0"/>
                </a:cxn>
                <a:cxn ang="0">
                  <a:pos x="11" y="0"/>
                </a:cxn>
              </a:cxnLst>
              <a:rect l="0" t="0" r="r" b="b"/>
              <a:pathLst>
                <a:path w="17" h="11">
                  <a:moveTo>
                    <a:pt x="11" y="0"/>
                  </a:moveTo>
                  <a:lnTo>
                    <a:pt x="2" y="1"/>
                  </a:lnTo>
                  <a:lnTo>
                    <a:pt x="0" y="2"/>
                  </a:lnTo>
                  <a:lnTo>
                    <a:pt x="4" y="7"/>
                  </a:lnTo>
                  <a:lnTo>
                    <a:pt x="7" y="10"/>
                  </a:lnTo>
                  <a:lnTo>
                    <a:pt x="14" y="10"/>
                  </a:lnTo>
                  <a:lnTo>
                    <a:pt x="16" y="7"/>
                  </a:lnTo>
                  <a:lnTo>
                    <a:pt x="9" y="1"/>
                  </a:lnTo>
                  <a:lnTo>
                    <a:pt x="13" y="3"/>
                  </a:lnTo>
                  <a:lnTo>
                    <a:pt x="11" y="0"/>
                  </a:lnTo>
                  <a:lnTo>
                    <a:pt x="11"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30" name="Freeform 58"/>
            <p:cNvSpPr>
              <a:spLocks/>
            </p:cNvSpPr>
            <p:nvPr/>
          </p:nvSpPr>
          <p:spPr bwMode="auto">
            <a:xfrm>
              <a:off x="1649" y="1747"/>
              <a:ext cx="19" cy="11"/>
            </a:xfrm>
            <a:custGeom>
              <a:avLst/>
              <a:gdLst/>
              <a:ahLst/>
              <a:cxnLst>
                <a:cxn ang="0">
                  <a:pos x="11" y="0"/>
                </a:cxn>
                <a:cxn ang="0">
                  <a:pos x="2" y="2"/>
                </a:cxn>
                <a:cxn ang="0">
                  <a:pos x="0" y="3"/>
                </a:cxn>
                <a:cxn ang="0">
                  <a:pos x="4" y="7"/>
                </a:cxn>
                <a:cxn ang="0">
                  <a:pos x="7" y="10"/>
                </a:cxn>
                <a:cxn ang="0">
                  <a:pos x="14" y="10"/>
                </a:cxn>
                <a:cxn ang="0">
                  <a:pos x="17" y="6"/>
                </a:cxn>
                <a:cxn ang="0">
                  <a:pos x="9" y="2"/>
                </a:cxn>
                <a:cxn ang="0">
                  <a:pos x="13" y="4"/>
                </a:cxn>
                <a:cxn ang="0">
                  <a:pos x="11" y="0"/>
                </a:cxn>
                <a:cxn ang="0">
                  <a:pos x="11" y="0"/>
                </a:cxn>
              </a:cxnLst>
              <a:rect l="0" t="0" r="r" b="b"/>
              <a:pathLst>
                <a:path w="18" h="11">
                  <a:moveTo>
                    <a:pt x="11" y="0"/>
                  </a:moveTo>
                  <a:lnTo>
                    <a:pt x="2" y="2"/>
                  </a:lnTo>
                  <a:lnTo>
                    <a:pt x="0" y="3"/>
                  </a:lnTo>
                  <a:lnTo>
                    <a:pt x="4" y="7"/>
                  </a:lnTo>
                  <a:lnTo>
                    <a:pt x="7" y="10"/>
                  </a:lnTo>
                  <a:lnTo>
                    <a:pt x="14" y="10"/>
                  </a:lnTo>
                  <a:lnTo>
                    <a:pt x="17" y="6"/>
                  </a:lnTo>
                  <a:lnTo>
                    <a:pt x="9" y="2"/>
                  </a:lnTo>
                  <a:lnTo>
                    <a:pt x="13" y="4"/>
                  </a:lnTo>
                  <a:lnTo>
                    <a:pt x="11" y="0"/>
                  </a:lnTo>
                  <a:lnTo>
                    <a:pt x="11"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31" name="Freeform 59"/>
            <p:cNvSpPr>
              <a:spLocks/>
            </p:cNvSpPr>
            <p:nvPr/>
          </p:nvSpPr>
          <p:spPr bwMode="auto">
            <a:xfrm>
              <a:off x="1635" y="1760"/>
              <a:ext cx="9" cy="7"/>
            </a:xfrm>
            <a:custGeom>
              <a:avLst/>
              <a:gdLst/>
              <a:ahLst/>
              <a:cxnLst>
                <a:cxn ang="0">
                  <a:pos x="5" y="1"/>
                </a:cxn>
                <a:cxn ang="0">
                  <a:pos x="1" y="0"/>
                </a:cxn>
                <a:cxn ang="0">
                  <a:pos x="0" y="1"/>
                </a:cxn>
                <a:cxn ang="0">
                  <a:pos x="0" y="6"/>
                </a:cxn>
                <a:cxn ang="0">
                  <a:pos x="1" y="6"/>
                </a:cxn>
                <a:cxn ang="0">
                  <a:pos x="8" y="6"/>
                </a:cxn>
                <a:cxn ang="0">
                  <a:pos x="8" y="6"/>
                </a:cxn>
                <a:cxn ang="0">
                  <a:pos x="5" y="1"/>
                </a:cxn>
                <a:cxn ang="0">
                  <a:pos x="5" y="1"/>
                </a:cxn>
                <a:cxn ang="0">
                  <a:pos x="4" y="1"/>
                </a:cxn>
                <a:cxn ang="0">
                  <a:pos x="5" y="1"/>
                </a:cxn>
                <a:cxn ang="0">
                  <a:pos x="5" y="1"/>
                </a:cxn>
              </a:cxnLst>
              <a:rect l="0" t="0" r="r" b="b"/>
              <a:pathLst>
                <a:path w="9" h="7">
                  <a:moveTo>
                    <a:pt x="5" y="1"/>
                  </a:moveTo>
                  <a:lnTo>
                    <a:pt x="1" y="0"/>
                  </a:lnTo>
                  <a:lnTo>
                    <a:pt x="0" y="1"/>
                  </a:lnTo>
                  <a:lnTo>
                    <a:pt x="0" y="6"/>
                  </a:lnTo>
                  <a:lnTo>
                    <a:pt x="1" y="6"/>
                  </a:lnTo>
                  <a:lnTo>
                    <a:pt x="8" y="6"/>
                  </a:lnTo>
                  <a:lnTo>
                    <a:pt x="8" y="6"/>
                  </a:lnTo>
                  <a:lnTo>
                    <a:pt x="5" y="1"/>
                  </a:lnTo>
                  <a:lnTo>
                    <a:pt x="5" y="1"/>
                  </a:lnTo>
                  <a:lnTo>
                    <a:pt x="4" y="1"/>
                  </a:lnTo>
                  <a:lnTo>
                    <a:pt x="5" y="1"/>
                  </a:lnTo>
                  <a:lnTo>
                    <a:pt x="5" y="1"/>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32" name="Freeform 60"/>
            <p:cNvSpPr>
              <a:spLocks/>
            </p:cNvSpPr>
            <p:nvPr/>
          </p:nvSpPr>
          <p:spPr bwMode="auto">
            <a:xfrm>
              <a:off x="1649" y="1761"/>
              <a:ext cx="11" cy="8"/>
            </a:xfrm>
            <a:custGeom>
              <a:avLst/>
              <a:gdLst/>
              <a:ahLst/>
              <a:cxnLst>
                <a:cxn ang="0">
                  <a:pos x="2" y="0"/>
                </a:cxn>
                <a:cxn ang="0">
                  <a:pos x="1" y="0"/>
                </a:cxn>
                <a:cxn ang="0">
                  <a:pos x="0" y="0"/>
                </a:cxn>
                <a:cxn ang="0">
                  <a:pos x="2" y="5"/>
                </a:cxn>
                <a:cxn ang="0">
                  <a:pos x="4" y="7"/>
                </a:cxn>
                <a:cxn ang="0">
                  <a:pos x="10" y="3"/>
                </a:cxn>
                <a:cxn ang="0">
                  <a:pos x="9" y="0"/>
                </a:cxn>
                <a:cxn ang="0">
                  <a:pos x="7" y="0"/>
                </a:cxn>
                <a:cxn ang="0">
                  <a:pos x="2" y="2"/>
                </a:cxn>
                <a:cxn ang="0">
                  <a:pos x="1" y="2"/>
                </a:cxn>
                <a:cxn ang="0">
                  <a:pos x="2" y="0"/>
                </a:cxn>
                <a:cxn ang="0">
                  <a:pos x="2" y="0"/>
                </a:cxn>
              </a:cxnLst>
              <a:rect l="0" t="0" r="r" b="b"/>
              <a:pathLst>
                <a:path w="11" h="8">
                  <a:moveTo>
                    <a:pt x="2" y="0"/>
                  </a:moveTo>
                  <a:lnTo>
                    <a:pt x="1" y="0"/>
                  </a:lnTo>
                  <a:lnTo>
                    <a:pt x="0" y="0"/>
                  </a:lnTo>
                  <a:lnTo>
                    <a:pt x="2" y="5"/>
                  </a:lnTo>
                  <a:lnTo>
                    <a:pt x="4" y="7"/>
                  </a:lnTo>
                  <a:lnTo>
                    <a:pt x="10" y="3"/>
                  </a:lnTo>
                  <a:lnTo>
                    <a:pt x="9" y="0"/>
                  </a:lnTo>
                  <a:lnTo>
                    <a:pt x="7" y="0"/>
                  </a:lnTo>
                  <a:lnTo>
                    <a:pt x="2" y="2"/>
                  </a:lnTo>
                  <a:lnTo>
                    <a:pt x="1" y="2"/>
                  </a:lnTo>
                  <a:lnTo>
                    <a:pt x="2" y="0"/>
                  </a:lnTo>
                  <a:lnTo>
                    <a:pt x="2"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33" name="Freeform 61"/>
            <p:cNvSpPr>
              <a:spLocks/>
            </p:cNvSpPr>
            <p:nvPr/>
          </p:nvSpPr>
          <p:spPr bwMode="auto">
            <a:xfrm>
              <a:off x="1757" y="1701"/>
              <a:ext cx="18" cy="9"/>
            </a:xfrm>
            <a:custGeom>
              <a:avLst/>
              <a:gdLst/>
              <a:ahLst/>
              <a:cxnLst>
                <a:cxn ang="0">
                  <a:pos x="12" y="0"/>
                </a:cxn>
                <a:cxn ang="0">
                  <a:pos x="2" y="1"/>
                </a:cxn>
                <a:cxn ang="0">
                  <a:pos x="0" y="2"/>
                </a:cxn>
                <a:cxn ang="0">
                  <a:pos x="4" y="7"/>
                </a:cxn>
                <a:cxn ang="0">
                  <a:pos x="6" y="9"/>
                </a:cxn>
                <a:cxn ang="0">
                  <a:pos x="14" y="9"/>
                </a:cxn>
                <a:cxn ang="0">
                  <a:pos x="16" y="6"/>
                </a:cxn>
                <a:cxn ang="0">
                  <a:pos x="10" y="1"/>
                </a:cxn>
                <a:cxn ang="0">
                  <a:pos x="12" y="4"/>
                </a:cxn>
                <a:cxn ang="0">
                  <a:pos x="12" y="0"/>
                </a:cxn>
                <a:cxn ang="0">
                  <a:pos x="12" y="0"/>
                </a:cxn>
              </a:cxnLst>
              <a:rect l="0" t="0" r="r" b="b"/>
              <a:pathLst>
                <a:path w="17" h="10">
                  <a:moveTo>
                    <a:pt x="12" y="0"/>
                  </a:moveTo>
                  <a:lnTo>
                    <a:pt x="2" y="1"/>
                  </a:lnTo>
                  <a:lnTo>
                    <a:pt x="0" y="2"/>
                  </a:lnTo>
                  <a:lnTo>
                    <a:pt x="4" y="7"/>
                  </a:lnTo>
                  <a:lnTo>
                    <a:pt x="6" y="9"/>
                  </a:lnTo>
                  <a:lnTo>
                    <a:pt x="14" y="9"/>
                  </a:lnTo>
                  <a:lnTo>
                    <a:pt x="16" y="6"/>
                  </a:lnTo>
                  <a:lnTo>
                    <a:pt x="10" y="1"/>
                  </a:lnTo>
                  <a:lnTo>
                    <a:pt x="12" y="4"/>
                  </a:lnTo>
                  <a:lnTo>
                    <a:pt x="12" y="0"/>
                  </a:lnTo>
                  <a:lnTo>
                    <a:pt x="12"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34" name="Freeform 62"/>
            <p:cNvSpPr>
              <a:spLocks/>
            </p:cNvSpPr>
            <p:nvPr/>
          </p:nvSpPr>
          <p:spPr bwMode="auto">
            <a:xfrm>
              <a:off x="1793" y="1711"/>
              <a:ext cx="19" cy="10"/>
            </a:xfrm>
            <a:custGeom>
              <a:avLst/>
              <a:gdLst/>
              <a:ahLst/>
              <a:cxnLst>
                <a:cxn ang="0">
                  <a:pos x="11" y="0"/>
                </a:cxn>
                <a:cxn ang="0">
                  <a:pos x="3" y="0"/>
                </a:cxn>
                <a:cxn ang="0">
                  <a:pos x="0" y="2"/>
                </a:cxn>
                <a:cxn ang="0">
                  <a:pos x="5" y="7"/>
                </a:cxn>
                <a:cxn ang="0">
                  <a:pos x="8" y="9"/>
                </a:cxn>
                <a:cxn ang="0">
                  <a:pos x="13" y="9"/>
                </a:cxn>
                <a:cxn ang="0">
                  <a:pos x="17" y="5"/>
                </a:cxn>
                <a:cxn ang="0">
                  <a:pos x="10" y="0"/>
                </a:cxn>
                <a:cxn ang="0">
                  <a:pos x="12" y="2"/>
                </a:cxn>
                <a:cxn ang="0">
                  <a:pos x="11" y="0"/>
                </a:cxn>
                <a:cxn ang="0">
                  <a:pos x="11" y="0"/>
                </a:cxn>
              </a:cxnLst>
              <a:rect l="0" t="0" r="r" b="b"/>
              <a:pathLst>
                <a:path w="18" h="10">
                  <a:moveTo>
                    <a:pt x="11" y="0"/>
                  </a:moveTo>
                  <a:lnTo>
                    <a:pt x="3" y="0"/>
                  </a:lnTo>
                  <a:lnTo>
                    <a:pt x="0" y="2"/>
                  </a:lnTo>
                  <a:lnTo>
                    <a:pt x="5" y="7"/>
                  </a:lnTo>
                  <a:lnTo>
                    <a:pt x="8" y="9"/>
                  </a:lnTo>
                  <a:lnTo>
                    <a:pt x="13" y="9"/>
                  </a:lnTo>
                  <a:lnTo>
                    <a:pt x="17" y="5"/>
                  </a:lnTo>
                  <a:lnTo>
                    <a:pt x="10" y="0"/>
                  </a:lnTo>
                  <a:lnTo>
                    <a:pt x="12" y="2"/>
                  </a:lnTo>
                  <a:lnTo>
                    <a:pt x="11" y="0"/>
                  </a:lnTo>
                  <a:lnTo>
                    <a:pt x="11"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35" name="Freeform 63"/>
            <p:cNvSpPr>
              <a:spLocks/>
            </p:cNvSpPr>
            <p:nvPr/>
          </p:nvSpPr>
          <p:spPr bwMode="auto">
            <a:xfrm>
              <a:off x="1433" y="1734"/>
              <a:ext cx="7" cy="7"/>
            </a:xfrm>
            <a:custGeom>
              <a:avLst/>
              <a:gdLst/>
              <a:ahLst/>
              <a:cxnLst>
                <a:cxn ang="0">
                  <a:pos x="5" y="3"/>
                </a:cxn>
                <a:cxn ang="0">
                  <a:pos x="0" y="0"/>
                </a:cxn>
                <a:cxn ang="0">
                  <a:pos x="0" y="2"/>
                </a:cxn>
                <a:cxn ang="0">
                  <a:pos x="0" y="6"/>
                </a:cxn>
                <a:cxn ang="0">
                  <a:pos x="0" y="7"/>
                </a:cxn>
                <a:cxn ang="0">
                  <a:pos x="6" y="7"/>
                </a:cxn>
                <a:cxn ang="0">
                  <a:pos x="6" y="6"/>
                </a:cxn>
                <a:cxn ang="0">
                  <a:pos x="5" y="3"/>
                </a:cxn>
                <a:cxn ang="0">
                  <a:pos x="5" y="2"/>
                </a:cxn>
                <a:cxn ang="0">
                  <a:pos x="4" y="2"/>
                </a:cxn>
                <a:cxn ang="0">
                  <a:pos x="5" y="3"/>
                </a:cxn>
                <a:cxn ang="0">
                  <a:pos x="5" y="3"/>
                </a:cxn>
              </a:cxnLst>
              <a:rect l="0" t="0" r="r" b="b"/>
              <a:pathLst>
                <a:path w="7" h="8">
                  <a:moveTo>
                    <a:pt x="5" y="3"/>
                  </a:moveTo>
                  <a:lnTo>
                    <a:pt x="0" y="0"/>
                  </a:lnTo>
                  <a:lnTo>
                    <a:pt x="0" y="2"/>
                  </a:lnTo>
                  <a:lnTo>
                    <a:pt x="0" y="6"/>
                  </a:lnTo>
                  <a:lnTo>
                    <a:pt x="0" y="7"/>
                  </a:lnTo>
                  <a:lnTo>
                    <a:pt x="6" y="7"/>
                  </a:lnTo>
                  <a:lnTo>
                    <a:pt x="6" y="6"/>
                  </a:lnTo>
                  <a:lnTo>
                    <a:pt x="5" y="3"/>
                  </a:lnTo>
                  <a:lnTo>
                    <a:pt x="5" y="2"/>
                  </a:lnTo>
                  <a:lnTo>
                    <a:pt x="4" y="2"/>
                  </a:lnTo>
                  <a:lnTo>
                    <a:pt x="5" y="3"/>
                  </a:lnTo>
                  <a:lnTo>
                    <a:pt x="5" y="3"/>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36" name="Freeform 64"/>
            <p:cNvSpPr>
              <a:spLocks/>
            </p:cNvSpPr>
            <p:nvPr/>
          </p:nvSpPr>
          <p:spPr bwMode="auto">
            <a:xfrm>
              <a:off x="1779" y="1723"/>
              <a:ext cx="10" cy="7"/>
            </a:xfrm>
            <a:custGeom>
              <a:avLst/>
              <a:gdLst/>
              <a:ahLst/>
              <a:cxnLst>
                <a:cxn ang="0">
                  <a:pos x="5" y="1"/>
                </a:cxn>
                <a:cxn ang="0">
                  <a:pos x="1" y="0"/>
                </a:cxn>
                <a:cxn ang="0">
                  <a:pos x="0" y="1"/>
                </a:cxn>
                <a:cxn ang="0">
                  <a:pos x="0" y="6"/>
                </a:cxn>
                <a:cxn ang="0">
                  <a:pos x="1" y="6"/>
                </a:cxn>
                <a:cxn ang="0">
                  <a:pos x="8" y="6"/>
                </a:cxn>
                <a:cxn ang="0">
                  <a:pos x="8" y="6"/>
                </a:cxn>
                <a:cxn ang="0">
                  <a:pos x="5" y="1"/>
                </a:cxn>
                <a:cxn ang="0">
                  <a:pos x="5" y="1"/>
                </a:cxn>
                <a:cxn ang="0">
                  <a:pos x="4" y="1"/>
                </a:cxn>
                <a:cxn ang="0">
                  <a:pos x="5" y="1"/>
                </a:cxn>
                <a:cxn ang="0">
                  <a:pos x="5" y="1"/>
                </a:cxn>
              </a:cxnLst>
              <a:rect l="0" t="0" r="r" b="b"/>
              <a:pathLst>
                <a:path w="9" h="7">
                  <a:moveTo>
                    <a:pt x="5" y="1"/>
                  </a:moveTo>
                  <a:lnTo>
                    <a:pt x="1" y="0"/>
                  </a:lnTo>
                  <a:lnTo>
                    <a:pt x="0" y="1"/>
                  </a:lnTo>
                  <a:lnTo>
                    <a:pt x="0" y="6"/>
                  </a:lnTo>
                  <a:lnTo>
                    <a:pt x="1" y="6"/>
                  </a:lnTo>
                  <a:lnTo>
                    <a:pt x="8" y="6"/>
                  </a:lnTo>
                  <a:lnTo>
                    <a:pt x="8" y="6"/>
                  </a:lnTo>
                  <a:lnTo>
                    <a:pt x="5" y="1"/>
                  </a:lnTo>
                  <a:lnTo>
                    <a:pt x="5" y="1"/>
                  </a:lnTo>
                  <a:lnTo>
                    <a:pt x="4" y="1"/>
                  </a:lnTo>
                  <a:lnTo>
                    <a:pt x="5" y="1"/>
                  </a:lnTo>
                  <a:lnTo>
                    <a:pt x="5" y="1"/>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37" name="Freeform 65"/>
            <p:cNvSpPr>
              <a:spLocks/>
            </p:cNvSpPr>
            <p:nvPr/>
          </p:nvSpPr>
          <p:spPr bwMode="auto">
            <a:xfrm>
              <a:off x="1445" y="1736"/>
              <a:ext cx="12" cy="7"/>
            </a:xfrm>
            <a:custGeom>
              <a:avLst/>
              <a:gdLst/>
              <a:ahLst/>
              <a:cxnLst>
                <a:cxn ang="0">
                  <a:pos x="3" y="1"/>
                </a:cxn>
                <a:cxn ang="0">
                  <a:pos x="1" y="0"/>
                </a:cxn>
                <a:cxn ang="0">
                  <a:pos x="0" y="1"/>
                </a:cxn>
                <a:cxn ang="0">
                  <a:pos x="3" y="5"/>
                </a:cxn>
                <a:cxn ang="0">
                  <a:pos x="6" y="7"/>
                </a:cxn>
                <a:cxn ang="0">
                  <a:pos x="10" y="3"/>
                </a:cxn>
                <a:cxn ang="0">
                  <a:pos x="9" y="1"/>
                </a:cxn>
                <a:cxn ang="0">
                  <a:pos x="9" y="0"/>
                </a:cxn>
                <a:cxn ang="0">
                  <a:pos x="3" y="2"/>
                </a:cxn>
                <a:cxn ang="0">
                  <a:pos x="1" y="2"/>
                </a:cxn>
                <a:cxn ang="0">
                  <a:pos x="3" y="1"/>
                </a:cxn>
                <a:cxn ang="0">
                  <a:pos x="3" y="1"/>
                </a:cxn>
              </a:cxnLst>
              <a:rect l="0" t="0" r="r" b="b"/>
              <a:pathLst>
                <a:path w="11" h="8">
                  <a:moveTo>
                    <a:pt x="3" y="1"/>
                  </a:moveTo>
                  <a:lnTo>
                    <a:pt x="1" y="0"/>
                  </a:lnTo>
                  <a:lnTo>
                    <a:pt x="0" y="1"/>
                  </a:lnTo>
                  <a:lnTo>
                    <a:pt x="3" y="5"/>
                  </a:lnTo>
                  <a:lnTo>
                    <a:pt x="6" y="7"/>
                  </a:lnTo>
                  <a:lnTo>
                    <a:pt x="10" y="3"/>
                  </a:lnTo>
                  <a:lnTo>
                    <a:pt x="9" y="1"/>
                  </a:lnTo>
                  <a:lnTo>
                    <a:pt x="9" y="0"/>
                  </a:lnTo>
                  <a:lnTo>
                    <a:pt x="3" y="2"/>
                  </a:lnTo>
                  <a:lnTo>
                    <a:pt x="1" y="2"/>
                  </a:lnTo>
                  <a:lnTo>
                    <a:pt x="3" y="1"/>
                  </a:lnTo>
                  <a:lnTo>
                    <a:pt x="3" y="1"/>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38" name="Freeform 66"/>
            <p:cNvSpPr>
              <a:spLocks/>
            </p:cNvSpPr>
            <p:nvPr/>
          </p:nvSpPr>
          <p:spPr bwMode="auto">
            <a:xfrm>
              <a:off x="1793" y="1724"/>
              <a:ext cx="12" cy="7"/>
            </a:xfrm>
            <a:custGeom>
              <a:avLst/>
              <a:gdLst/>
              <a:ahLst/>
              <a:cxnLst>
                <a:cxn ang="0">
                  <a:pos x="2" y="0"/>
                </a:cxn>
                <a:cxn ang="0">
                  <a:pos x="1" y="0"/>
                </a:cxn>
                <a:cxn ang="0">
                  <a:pos x="0" y="0"/>
                </a:cxn>
                <a:cxn ang="0">
                  <a:pos x="2" y="5"/>
                </a:cxn>
                <a:cxn ang="0">
                  <a:pos x="5" y="6"/>
                </a:cxn>
                <a:cxn ang="0">
                  <a:pos x="10" y="2"/>
                </a:cxn>
                <a:cxn ang="0">
                  <a:pos x="10" y="0"/>
                </a:cxn>
                <a:cxn ang="0">
                  <a:pos x="8" y="0"/>
                </a:cxn>
                <a:cxn ang="0">
                  <a:pos x="2" y="1"/>
                </a:cxn>
                <a:cxn ang="0">
                  <a:pos x="1" y="1"/>
                </a:cxn>
                <a:cxn ang="0">
                  <a:pos x="2" y="0"/>
                </a:cxn>
                <a:cxn ang="0">
                  <a:pos x="2" y="0"/>
                </a:cxn>
              </a:cxnLst>
              <a:rect l="0" t="0" r="r" b="b"/>
              <a:pathLst>
                <a:path w="11" h="7">
                  <a:moveTo>
                    <a:pt x="2" y="0"/>
                  </a:moveTo>
                  <a:lnTo>
                    <a:pt x="1" y="0"/>
                  </a:lnTo>
                  <a:lnTo>
                    <a:pt x="0" y="0"/>
                  </a:lnTo>
                  <a:lnTo>
                    <a:pt x="2" y="5"/>
                  </a:lnTo>
                  <a:lnTo>
                    <a:pt x="5" y="6"/>
                  </a:lnTo>
                  <a:lnTo>
                    <a:pt x="10" y="2"/>
                  </a:lnTo>
                  <a:lnTo>
                    <a:pt x="10" y="0"/>
                  </a:lnTo>
                  <a:lnTo>
                    <a:pt x="8" y="0"/>
                  </a:lnTo>
                  <a:lnTo>
                    <a:pt x="2" y="1"/>
                  </a:lnTo>
                  <a:lnTo>
                    <a:pt x="1" y="1"/>
                  </a:lnTo>
                  <a:lnTo>
                    <a:pt x="2" y="0"/>
                  </a:lnTo>
                  <a:lnTo>
                    <a:pt x="2"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39" name="Freeform 67"/>
            <p:cNvSpPr>
              <a:spLocks/>
            </p:cNvSpPr>
            <p:nvPr/>
          </p:nvSpPr>
          <p:spPr bwMode="auto">
            <a:xfrm>
              <a:off x="1526" y="1705"/>
              <a:ext cx="34" cy="40"/>
            </a:xfrm>
            <a:custGeom>
              <a:avLst/>
              <a:gdLst/>
              <a:ahLst/>
              <a:cxnLst>
                <a:cxn ang="0">
                  <a:pos x="30" y="5"/>
                </a:cxn>
                <a:cxn ang="0">
                  <a:pos x="16" y="0"/>
                </a:cxn>
                <a:cxn ang="0">
                  <a:pos x="5" y="5"/>
                </a:cxn>
                <a:cxn ang="0">
                  <a:pos x="0" y="12"/>
                </a:cxn>
                <a:cxn ang="0">
                  <a:pos x="2" y="20"/>
                </a:cxn>
                <a:cxn ang="0">
                  <a:pos x="10" y="28"/>
                </a:cxn>
                <a:cxn ang="0">
                  <a:pos x="10" y="34"/>
                </a:cxn>
                <a:cxn ang="0">
                  <a:pos x="17" y="41"/>
                </a:cxn>
                <a:cxn ang="0">
                  <a:pos x="28" y="36"/>
                </a:cxn>
                <a:cxn ang="0">
                  <a:pos x="16" y="26"/>
                </a:cxn>
                <a:cxn ang="0">
                  <a:pos x="21" y="22"/>
                </a:cxn>
                <a:cxn ang="0">
                  <a:pos x="23" y="20"/>
                </a:cxn>
                <a:cxn ang="0">
                  <a:pos x="28" y="15"/>
                </a:cxn>
                <a:cxn ang="0">
                  <a:pos x="28" y="7"/>
                </a:cxn>
                <a:cxn ang="0">
                  <a:pos x="31" y="9"/>
                </a:cxn>
                <a:cxn ang="0">
                  <a:pos x="30" y="5"/>
                </a:cxn>
                <a:cxn ang="0">
                  <a:pos x="30" y="5"/>
                </a:cxn>
              </a:cxnLst>
              <a:rect l="0" t="0" r="r" b="b"/>
              <a:pathLst>
                <a:path w="32" h="42">
                  <a:moveTo>
                    <a:pt x="30" y="5"/>
                  </a:moveTo>
                  <a:lnTo>
                    <a:pt x="16" y="0"/>
                  </a:lnTo>
                  <a:lnTo>
                    <a:pt x="5" y="5"/>
                  </a:lnTo>
                  <a:lnTo>
                    <a:pt x="0" y="12"/>
                  </a:lnTo>
                  <a:lnTo>
                    <a:pt x="2" y="20"/>
                  </a:lnTo>
                  <a:lnTo>
                    <a:pt x="10" y="28"/>
                  </a:lnTo>
                  <a:lnTo>
                    <a:pt x="10" y="34"/>
                  </a:lnTo>
                  <a:lnTo>
                    <a:pt x="17" y="41"/>
                  </a:lnTo>
                  <a:lnTo>
                    <a:pt x="28" y="36"/>
                  </a:lnTo>
                  <a:lnTo>
                    <a:pt x="16" y="26"/>
                  </a:lnTo>
                  <a:lnTo>
                    <a:pt x="21" y="22"/>
                  </a:lnTo>
                  <a:lnTo>
                    <a:pt x="23" y="20"/>
                  </a:lnTo>
                  <a:lnTo>
                    <a:pt x="28" y="15"/>
                  </a:lnTo>
                  <a:lnTo>
                    <a:pt x="28" y="7"/>
                  </a:lnTo>
                  <a:lnTo>
                    <a:pt x="31" y="9"/>
                  </a:lnTo>
                  <a:lnTo>
                    <a:pt x="30" y="5"/>
                  </a:lnTo>
                  <a:lnTo>
                    <a:pt x="30" y="5"/>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40" name="Freeform 68"/>
            <p:cNvSpPr>
              <a:spLocks/>
            </p:cNvSpPr>
            <p:nvPr/>
          </p:nvSpPr>
          <p:spPr bwMode="auto">
            <a:xfrm>
              <a:off x="1694" y="1701"/>
              <a:ext cx="35" cy="38"/>
            </a:xfrm>
            <a:custGeom>
              <a:avLst/>
              <a:gdLst/>
              <a:ahLst/>
              <a:cxnLst>
                <a:cxn ang="0">
                  <a:pos x="1" y="4"/>
                </a:cxn>
                <a:cxn ang="0">
                  <a:pos x="16" y="0"/>
                </a:cxn>
                <a:cxn ang="0">
                  <a:pos x="25" y="4"/>
                </a:cxn>
                <a:cxn ang="0">
                  <a:pos x="32" y="11"/>
                </a:cxn>
                <a:cxn ang="0">
                  <a:pos x="29" y="20"/>
                </a:cxn>
                <a:cxn ang="0">
                  <a:pos x="20" y="29"/>
                </a:cxn>
                <a:cxn ang="0">
                  <a:pos x="20" y="32"/>
                </a:cxn>
                <a:cxn ang="0">
                  <a:pos x="14" y="39"/>
                </a:cxn>
                <a:cxn ang="0">
                  <a:pos x="2" y="36"/>
                </a:cxn>
                <a:cxn ang="0">
                  <a:pos x="16" y="25"/>
                </a:cxn>
                <a:cxn ang="0">
                  <a:pos x="9" y="22"/>
                </a:cxn>
                <a:cxn ang="0">
                  <a:pos x="8" y="19"/>
                </a:cxn>
                <a:cxn ang="0">
                  <a:pos x="2" y="14"/>
                </a:cxn>
                <a:cxn ang="0">
                  <a:pos x="2" y="6"/>
                </a:cxn>
                <a:cxn ang="0">
                  <a:pos x="0" y="9"/>
                </a:cxn>
                <a:cxn ang="0">
                  <a:pos x="1" y="4"/>
                </a:cxn>
                <a:cxn ang="0">
                  <a:pos x="1" y="4"/>
                </a:cxn>
              </a:cxnLst>
              <a:rect l="0" t="0" r="r" b="b"/>
              <a:pathLst>
                <a:path w="33" h="40">
                  <a:moveTo>
                    <a:pt x="1" y="4"/>
                  </a:moveTo>
                  <a:lnTo>
                    <a:pt x="16" y="0"/>
                  </a:lnTo>
                  <a:lnTo>
                    <a:pt x="25" y="4"/>
                  </a:lnTo>
                  <a:lnTo>
                    <a:pt x="32" y="11"/>
                  </a:lnTo>
                  <a:lnTo>
                    <a:pt x="29" y="20"/>
                  </a:lnTo>
                  <a:lnTo>
                    <a:pt x="20" y="29"/>
                  </a:lnTo>
                  <a:lnTo>
                    <a:pt x="20" y="32"/>
                  </a:lnTo>
                  <a:lnTo>
                    <a:pt x="14" y="39"/>
                  </a:lnTo>
                  <a:lnTo>
                    <a:pt x="2" y="36"/>
                  </a:lnTo>
                  <a:lnTo>
                    <a:pt x="16" y="25"/>
                  </a:lnTo>
                  <a:lnTo>
                    <a:pt x="9" y="22"/>
                  </a:lnTo>
                  <a:lnTo>
                    <a:pt x="8" y="19"/>
                  </a:lnTo>
                  <a:lnTo>
                    <a:pt x="2" y="14"/>
                  </a:lnTo>
                  <a:lnTo>
                    <a:pt x="2" y="6"/>
                  </a:lnTo>
                  <a:lnTo>
                    <a:pt x="0" y="9"/>
                  </a:lnTo>
                  <a:lnTo>
                    <a:pt x="1" y="4"/>
                  </a:lnTo>
                  <a:lnTo>
                    <a:pt x="1" y="4"/>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41" name="Freeform 69"/>
            <p:cNvSpPr>
              <a:spLocks/>
            </p:cNvSpPr>
            <p:nvPr/>
          </p:nvSpPr>
          <p:spPr bwMode="auto">
            <a:xfrm>
              <a:off x="1610" y="1660"/>
              <a:ext cx="34" cy="40"/>
            </a:xfrm>
            <a:custGeom>
              <a:avLst/>
              <a:gdLst/>
              <a:ahLst/>
              <a:cxnLst>
                <a:cxn ang="0">
                  <a:pos x="2" y="35"/>
                </a:cxn>
                <a:cxn ang="0">
                  <a:pos x="16" y="40"/>
                </a:cxn>
                <a:cxn ang="0">
                  <a:pos x="25" y="35"/>
                </a:cxn>
                <a:cxn ang="0">
                  <a:pos x="32" y="29"/>
                </a:cxn>
                <a:cxn ang="0">
                  <a:pos x="29" y="20"/>
                </a:cxn>
                <a:cxn ang="0">
                  <a:pos x="22" y="11"/>
                </a:cxn>
                <a:cxn ang="0">
                  <a:pos x="22" y="5"/>
                </a:cxn>
                <a:cxn ang="0">
                  <a:pos x="14" y="0"/>
                </a:cxn>
                <a:cxn ang="0">
                  <a:pos x="3" y="4"/>
                </a:cxn>
                <a:cxn ang="0">
                  <a:pos x="16" y="14"/>
                </a:cxn>
                <a:cxn ang="0">
                  <a:pos x="10" y="18"/>
                </a:cxn>
                <a:cxn ang="0">
                  <a:pos x="9" y="21"/>
                </a:cxn>
                <a:cxn ang="0">
                  <a:pos x="3" y="25"/>
                </a:cxn>
                <a:cxn ang="0">
                  <a:pos x="3" y="34"/>
                </a:cxn>
                <a:cxn ang="0">
                  <a:pos x="0" y="30"/>
                </a:cxn>
                <a:cxn ang="0">
                  <a:pos x="2" y="35"/>
                </a:cxn>
                <a:cxn ang="0">
                  <a:pos x="2" y="35"/>
                </a:cxn>
              </a:cxnLst>
              <a:rect l="0" t="0" r="r" b="b"/>
              <a:pathLst>
                <a:path w="33" h="41">
                  <a:moveTo>
                    <a:pt x="2" y="35"/>
                  </a:moveTo>
                  <a:lnTo>
                    <a:pt x="16" y="40"/>
                  </a:lnTo>
                  <a:lnTo>
                    <a:pt x="25" y="35"/>
                  </a:lnTo>
                  <a:lnTo>
                    <a:pt x="32" y="29"/>
                  </a:lnTo>
                  <a:lnTo>
                    <a:pt x="29" y="20"/>
                  </a:lnTo>
                  <a:lnTo>
                    <a:pt x="22" y="11"/>
                  </a:lnTo>
                  <a:lnTo>
                    <a:pt x="22" y="5"/>
                  </a:lnTo>
                  <a:lnTo>
                    <a:pt x="14" y="0"/>
                  </a:lnTo>
                  <a:lnTo>
                    <a:pt x="3" y="4"/>
                  </a:lnTo>
                  <a:lnTo>
                    <a:pt x="16" y="14"/>
                  </a:lnTo>
                  <a:lnTo>
                    <a:pt x="10" y="18"/>
                  </a:lnTo>
                  <a:lnTo>
                    <a:pt x="9" y="21"/>
                  </a:lnTo>
                  <a:lnTo>
                    <a:pt x="3" y="25"/>
                  </a:lnTo>
                  <a:lnTo>
                    <a:pt x="3" y="34"/>
                  </a:lnTo>
                  <a:lnTo>
                    <a:pt x="0" y="30"/>
                  </a:lnTo>
                  <a:lnTo>
                    <a:pt x="2" y="35"/>
                  </a:lnTo>
                  <a:lnTo>
                    <a:pt x="2" y="35"/>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42" name="Freeform 70"/>
            <p:cNvSpPr>
              <a:spLocks/>
            </p:cNvSpPr>
            <p:nvPr/>
          </p:nvSpPr>
          <p:spPr bwMode="auto">
            <a:xfrm>
              <a:off x="1668" y="1652"/>
              <a:ext cx="33" cy="38"/>
            </a:xfrm>
            <a:custGeom>
              <a:avLst/>
              <a:gdLst/>
              <a:ahLst/>
              <a:cxnLst>
                <a:cxn ang="0">
                  <a:pos x="1" y="34"/>
                </a:cxn>
                <a:cxn ang="0">
                  <a:pos x="15" y="38"/>
                </a:cxn>
                <a:cxn ang="0">
                  <a:pos x="25" y="34"/>
                </a:cxn>
                <a:cxn ang="0">
                  <a:pos x="31" y="29"/>
                </a:cxn>
                <a:cxn ang="0">
                  <a:pos x="28" y="19"/>
                </a:cxn>
                <a:cxn ang="0">
                  <a:pos x="21" y="11"/>
                </a:cxn>
                <a:cxn ang="0">
                  <a:pos x="21" y="6"/>
                </a:cxn>
                <a:cxn ang="0">
                  <a:pos x="14" y="0"/>
                </a:cxn>
                <a:cxn ang="0">
                  <a:pos x="2" y="3"/>
                </a:cxn>
                <a:cxn ang="0">
                  <a:pos x="15" y="12"/>
                </a:cxn>
                <a:cxn ang="0">
                  <a:pos x="10" y="18"/>
                </a:cxn>
                <a:cxn ang="0">
                  <a:pos x="8" y="21"/>
                </a:cxn>
                <a:cxn ang="0">
                  <a:pos x="2" y="25"/>
                </a:cxn>
                <a:cxn ang="0">
                  <a:pos x="2" y="33"/>
                </a:cxn>
                <a:cxn ang="0">
                  <a:pos x="0" y="31"/>
                </a:cxn>
                <a:cxn ang="0">
                  <a:pos x="1" y="34"/>
                </a:cxn>
                <a:cxn ang="0">
                  <a:pos x="1" y="34"/>
                </a:cxn>
              </a:cxnLst>
              <a:rect l="0" t="0" r="r" b="b"/>
              <a:pathLst>
                <a:path w="32" h="39">
                  <a:moveTo>
                    <a:pt x="1" y="34"/>
                  </a:moveTo>
                  <a:lnTo>
                    <a:pt x="15" y="38"/>
                  </a:lnTo>
                  <a:lnTo>
                    <a:pt x="25" y="34"/>
                  </a:lnTo>
                  <a:lnTo>
                    <a:pt x="31" y="29"/>
                  </a:lnTo>
                  <a:lnTo>
                    <a:pt x="28" y="19"/>
                  </a:lnTo>
                  <a:lnTo>
                    <a:pt x="21" y="11"/>
                  </a:lnTo>
                  <a:lnTo>
                    <a:pt x="21" y="6"/>
                  </a:lnTo>
                  <a:lnTo>
                    <a:pt x="14" y="0"/>
                  </a:lnTo>
                  <a:lnTo>
                    <a:pt x="2" y="3"/>
                  </a:lnTo>
                  <a:lnTo>
                    <a:pt x="15" y="12"/>
                  </a:lnTo>
                  <a:lnTo>
                    <a:pt x="10" y="18"/>
                  </a:lnTo>
                  <a:lnTo>
                    <a:pt x="8" y="21"/>
                  </a:lnTo>
                  <a:lnTo>
                    <a:pt x="2" y="25"/>
                  </a:lnTo>
                  <a:lnTo>
                    <a:pt x="2" y="33"/>
                  </a:lnTo>
                  <a:lnTo>
                    <a:pt x="0" y="31"/>
                  </a:lnTo>
                  <a:lnTo>
                    <a:pt x="1" y="34"/>
                  </a:lnTo>
                  <a:lnTo>
                    <a:pt x="1" y="34"/>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43" name="Freeform 71"/>
            <p:cNvSpPr>
              <a:spLocks/>
            </p:cNvSpPr>
            <p:nvPr/>
          </p:nvSpPr>
          <p:spPr bwMode="auto">
            <a:xfrm>
              <a:off x="1508" y="1729"/>
              <a:ext cx="14" cy="14"/>
            </a:xfrm>
            <a:custGeom>
              <a:avLst/>
              <a:gdLst/>
              <a:ahLst/>
              <a:cxnLst>
                <a:cxn ang="0">
                  <a:pos x="10" y="0"/>
                </a:cxn>
                <a:cxn ang="0">
                  <a:pos x="4" y="1"/>
                </a:cxn>
                <a:cxn ang="0">
                  <a:pos x="0" y="8"/>
                </a:cxn>
                <a:cxn ang="0">
                  <a:pos x="8" y="14"/>
                </a:cxn>
                <a:cxn ang="0">
                  <a:pos x="12" y="9"/>
                </a:cxn>
                <a:cxn ang="0">
                  <a:pos x="7" y="3"/>
                </a:cxn>
                <a:cxn ang="0">
                  <a:pos x="7" y="1"/>
                </a:cxn>
                <a:cxn ang="0">
                  <a:pos x="7" y="1"/>
                </a:cxn>
                <a:cxn ang="0">
                  <a:pos x="10" y="0"/>
                </a:cxn>
                <a:cxn ang="0">
                  <a:pos x="10" y="0"/>
                </a:cxn>
              </a:cxnLst>
              <a:rect l="0" t="0" r="r" b="b"/>
              <a:pathLst>
                <a:path w="13" h="15">
                  <a:moveTo>
                    <a:pt x="10" y="0"/>
                  </a:moveTo>
                  <a:lnTo>
                    <a:pt x="4" y="1"/>
                  </a:lnTo>
                  <a:lnTo>
                    <a:pt x="0" y="8"/>
                  </a:lnTo>
                  <a:lnTo>
                    <a:pt x="8" y="14"/>
                  </a:lnTo>
                  <a:lnTo>
                    <a:pt x="12" y="9"/>
                  </a:lnTo>
                  <a:lnTo>
                    <a:pt x="7" y="3"/>
                  </a:lnTo>
                  <a:lnTo>
                    <a:pt x="7" y="1"/>
                  </a:lnTo>
                  <a:lnTo>
                    <a:pt x="7" y="1"/>
                  </a:lnTo>
                  <a:lnTo>
                    <a:pt x="10" y="0"/>
                  </a:lnTo>
                  <a:lnTo>
                    <a:pt x="10"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44" name="Freeform 72"/>
            <p:cNvSpPr>
              <a:spLocks/>
            </p:cNvSpPr>
            <p:nvPr/>
          </p:nvSpPr>
          <p:spPr bwMode="auto">
            <a:xfrm>
              <a:off x="1857" y="1718"/>
              <a:ext cx="13" cy="13"/>
            </a:xfrm>
            <a:custGeom>
              <a:avLst/>
              <a:gdLst/>
              <a:ahLst/>
              <a:cxnLst>
                <a:cxn ang="0">
                  <a:pos x="9" y="0"/>
                </a:cxn>
                <a:cxn ang="0">
                  <a:pos x="4" y="1"/>
                </a:cxn>
                <a:cxn ang="0">
                  <a:pos x="0" y="6"/>
                </a:cxn>
                <a:cxn ang="0">
                  <a:pos x="8" y="12"/>
                </a:cxn>
                <a:cxn ang="0">
                  <a:pos x="11" y="7"/>
                </a:cxn>
                <a:cxn ang="0">
                  <a:pos x="6" y="4"/>
                </a:cxn>
                <a:cxn ang="0">
                  <a:pos x="6" y="1"/>
                </a:cxn>
                <a:cxn ang="0">
                  <a:pos x="6" y="1"/>
                </a:cxn>
                <a:cxn ang="0">
                  <a:pos x="9" y="0"/>
                </a:cxn>
                <a:cxn ang="0">
                  <a:pos x="9" y="0"/>
                </a:cxn>
              </a:cxnLst>
              <a:rect l="0" t="0" r="r" b="b"/>
              <a:pathLst>
                <a:path w="12" h="13">
                  <a:moveTo>
                    <a:pt x="9" y="0"/>
                  </a:moveTo>
                  <a:lnTo>
                    <a:pt x="4" y="1"/>
                  </a:lnTo>
                  <a:lnTo>
                    <a:pt x="0" y="6"/>
                  </a:lnTo>
                  <a:lnTo>
                    <a:pt x="8" y="12"/>
                  </a:lnTo>
                  <a:lnTo>
                    <a:pt x="11" y="7"/>
                  </a:lnTo>
                  <a:lnTo>
                    <a:pt x="6" y="4"/>
                  </a:lnTo>
                  <a:lnTo>
                    <a:pt x="6" y="1"/>
                  </a:lnTo>
                  <a:lnTo>
                    <a:pt x="6" y="1"/>
                  </a:lnTo>
                  <a:lnTo>
                    <a:pt x="9" y="0"/>
                  </a:lnTo>
                  <a:lnTo>
                    <a:pt x="9"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45" name="Freeform 73"/>
            <p:cNvSpPr>
              <a:spLocks/>
            </p:cNvSpPr>
            <p:nvPr/>
          </p:nvSpPr>
          <p:spPr bwMode="auto">
            <a:xfrm>
              <a:off x="1678" y="1724"/>
              <a:ext cx="13" cy="14"/>
            </a:xfrm>
            <a:custGeom>
              <a:avLst/>
              <a:gdLst/>
              <a:ahLst/>
              <a:cxnLst>
                <a:cxn ang="0">
                  <a:pos x="1" y="0"/>
                </a:cxn>
                <a:cxn ang="0">
                  <a:pos x="6" y="1"/>
                </a:cxn>
                <a:cxn ang="0">
                  <a:pos x="11" y="7"/>
                </a:cxn>
                <a:cxn ang="0">
                  <a:pos x="2" y="13"/>
                </a:cxn>
                <a:cxn ang="0">
                  <a:pos x="0" y="8"/>
                </a:cxn>
                <a:cxn ang="0">
                  <a:pos x="4" y="5"/>
                </a:cxn>
                <a:cxn ang="0">
                  <a:pos x="5" y="1"/>
                </a:cxn>
                <a:cxn ang="0">
                  <a:pos x="5" y="1"/>
                </a:cxn>
                <a:cxn ang="0">
                  <a:pos x="1" y="0"/>
                </a:cxn>
                <a:cxn ang="0">
                  <a:pos x="1" y="0"/>
                </a:cxn>
              </a:cxnLst>
              <a:rect l="0" t="0" r="r" b="b"/>
              <a:pathLst>
                <a:path w="12" h="14">
                  <a:moveTo>
                    <a:pt x="1" y="0"/>
                  </a:moveTo>
                  <a:lnTo>
                    <a:pt x="6" y="1"/>
                  </a:lnTo>
                  <a:lnTo>
                    <a:pt x="11" y="7"/>
                  </a:lnTo>
                  <a:lnTo>
                    <a:pt x="2" y="13"/>
                  </a:lnTo>
                  <a:lnTo>
                    <a:pt x="0" y="8"/>
                  </a:lnTo>
                  <a:lnTo>
                    <a:pt x="4" y="5"/>
                  </a:lnTo>
                  <a:lnTo>
                    <a:pt x="5" y="1"/>
                  </a:lnTo>
                  <a:lnTo>
                    <a:pt x="5" y="1"/>
                  </a:lnTo>
                  <a:lnTo>
                    <a:pt x="1" y="0"/>
                  </a:lnTo>
                  <a:lnTo>
                    <a:pt x="1"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46" name="Freeform 74"/>
            <p:cNvSpPr>
              <a:spLocks/>
            </p:cNvSpPr>
            <p:nvPr/>
          </p:nvSpPr>
          <p:spPr bwMode="auto">
            <a:xfrm>
              <a:off x="1594" y="1684"/>
              <a:ext cx="11" cy="15"/>
            </a:xfrm>
            <a:custGeom>
              <a:avLst/>
              <a:gdLst/>
              <a:ahLst/>
              <a:cxnLst>
                <a:cxn ang="0">
                  <a:pos x="2" y="14"/>
                </a:cxn>
                <a:cxn ang="0">
                  <a:pos x="7" y="12"/>
                </a:cxn>
                <a:cxn ang="0">
                  <a:pos x="10" y="5"/>
                </a:cxn>
                <a:cxn ang="0">
                  <a:pos x="3" y="0"/>
                </a:cxn>
                <a:cxn ang="0">
                  <a:pos x="0" y="5"/>
                </a:cxn>
                <a:cxn ang="0">
                  <a:pos x="3" y="10"/>
                </a:cxn>
                <a:cxn ang="0">
                  <a:pos x="5" y="12"/>
                </a:cxn>
                <a:cxn ang="0">
                  <a:pos x="5" y="12"/>
                </a:cxn>
                <a:cxn ang="0">
                  <a:pos x="2" y="14"/>
                </a:cxn>
                <a:cxn ang="0">
                  <a:pos x="2" y="14"/>
                </a:cxn>
              </a:cxnLst>
              <a:rect l="0" t="0" r="r" b="b"/>
              <a:pathLst>
                <a:path w="11" h="15">
                  <a:moveTo>
                    <a:pt x="2" y="14"/>
                  </a:moveTo>
                  <a:lnTo>
                    <a:pt x="7" y="12"/>
                  </a:lnTo>
                  <a:lnTo>
                    <a:pt x="10" y="5"/>
                  </a:lnTo>
                  <a:lnTo>
                    <a:pt x="3" y="0"/>
                  </a:lnTo>
                  <a:lnTo>
                    <a:pt x="0" y="5"/>
                  </a:lnTo>
                  <a:lnTo>
                    <a:pt x="3" y="10"/>
                  </a:lnTo>
                  <a:lnTo>
                    <a:pt x="5" y="12"/>
                  </a:lnTo>
                  <a:lnTo>
                    <a:pt x="5" y="12"/>
                  </a:lnTo>
                  <a:lnTo>
                    <a:pt x="2" y="14"/>
                  </a:lnTo>
                  <a:lnTo>
                    <a:pt x="2" y="14"/>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47" name="Freeform 75"/>
            <p:cNvSpPr>
              <a:spLocks/>
            </p:cNvSpPr>
            <p:nvPr/>
          </p:nvSpPr>
          <p:spPr bwMode="auto">
            <a:xfrm>
              <a:off x="1540" y="1745"/>
              <a:ext cx="16" cy="16"/>
            </a:xfrm>
            <a:custGeom>
              <a:avLst/>
              <a:gdLst/>
              <a:ahLst/>
              <a:cxnLst>
                <a:cxn ang="0">
                  <a:pos x="10" y="0"/>
                </a:cxn>
                <a:cxn ang="0">
                  <a:pos x="0" y="5"/>
                </a:cxn>
                <a:cxn ang="0">
                  <a:pos x="1" y="11"/>
                </a:cxn>
                <a:cxn ang="0">
                  <a:pos x="14" y="15"/>
                </a:cxn>
                <a:cxn ang="0">
                  <a:pos x="12" y="11"/>
                </a:cxn>
                <a:cxn ang="0">
                  <a:pos x="11" y="8"/>
                </a:cxn>
                <a:cxn ang="0">
                  <a:pos x="6" y="4"/>
                </a:cxn>
                <a:cxn ang="0">
                  <a:pos x="4" y="2"/>
                </a:cxn>
                <a:cxn ang="0">
                  <a:pos x="10" y="0"/>
                </a:cxn>
                <a:cxn ang="0">
                  <a:pos x="10" y="0"/>
                </a:cxn>
              </a:cxnLst>
              <a:rect l="0" t="0" r="r" b="b"/>
              <a:pathLst>
                <a:path w="15" h="16">
                  <a:moveTo>
                    <a:pt x="10" y="0"/>
                  </a:moveTo>
                  <a:lnTo>
                    <a:pt x="0" y="5"/>
                  </a:lnTo>
                  <a:lnTo>
                    <a:pt x="1" y="11"/>
                  </a:lnTo>
                  <a:lnTo>
                    <a:pt x="14" y="15"/>
                  </a:lnTo>
                  <a:lnTo>
                    <a:pt x="12" y="11"/>
                  </a:lnTo>
                  <a:lnTo>
                    <a:pt x="11" y="8"/>
                  </a:lnTo>
                  <a:lnTo>
                    <a:pt x="6" y="4"/>
                  </a:lnTo>
                  <a:lnTo>
                    <a:pt x="4" y="2"/>
                  </a:lnTo>
                  <a:lnTo>
                    <a:pt x="10" y="0"/>
                  </a:lnTo>
                  <a:lnTo>
                    <a:pt x="10"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48" name="Freeform 76"/>
            <p:cNvSpPr>
              <a:spLocks/>
            </p:cNvSpPr>
            <p:nvPr/>
          </p:nvSpPr>
          <p:spPr bwMode="auto">
            <a:xfrm>
              <a:off x="1709" y="1740"/>
              <a:ext cx="16" cy="14"/>
            </a:xfrm>
            <a:custGeom>
              <a:avLst/>
              <a:gdLst/>
              <a:ahLst/>
              <a:cxnLst>
                <a:cxn ang="0">
                  <a:pos x="4" y="0"/>
                </a:cxn>
                <a:cxn ang="0">
                  <a:pos x="14" y="5"/>
                </a:cxn>
                <a:cxn ang="0">
                  <a:pos x="13" y="11"/>
                </a:cxn>
                <a:cxn ang="0">
                  <a:pos x="0" y="13"/>
                </a:cxn>
                <a:cxn ang="0">
                  <a:pos x="2" y="11"/>
                </a:cxn>
                <a:cxn ang="0">
                  <a:pos x="2" y="9"/>
                </a:cxn>
                <a:cxn ang="0">
                  <a:pos x="6" y="4"/>
                </a:cxn>
                <a:cxn ang="0">
                  <a:pos x="10" y="3"/>
                </a:cxn>
                <a:cxn ang="0">
                  <a:pos x="4" y="0"/>
                </a:cxn>
                <a:cxn ang="0">
                  <a:pos x="4" y="0"/>
                </a:cxn>
              </a:cxnLst>
              <a:rect l="0" t="0" r="r" b="b"/>
              <a:pathLst>
                <a:path w="15" h="14">
                  <a:moveTo>
                    <a:pt x="4" y="0"/>
                  </a:moveTo>
                  <a:lnTo>
                    <a:pt x="14" y="5"/>
                  </a:lnTo>
                  <a:lnTo>
                    <a:pt x="13" y="11"/>
                  </a:lnTo>
                  <a:lnTo>
                    <a:pt x="0" y="13"/>
                  </a:lnTo>
                  <a:lnTo>
                    <a:pt x="2" y="11"/>
                  </a:lnTo>
                  <a:lnTo>
                    <a:pt x="2" y="9"/>
                  </a:lnTo>
                  <a:lnTo>
                    <a:pt x="6" y="4"/>
                  </a:lnTo>
                  <a:lnTo>
                    <a:pt x="10" y="3"/>
                  </a:lnTo>
                  <a:lnTo>
                    <a:pt x="4" y="0"/>
                  </a:lnTo>
                  <a:lnTo>
                    <a:pt x="4"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49" name="Freeform 77"/>
            <p:cNvSpPr>
              <a:spLocks/>
            </p:cNvSpPr>
            <p:nvPr/>
          </p:nvSpPr>
          <p:spPr bwMode="auto">
            <a:xfrm>
              <a:off x="1624" y="1700"/>
              <a:ext cx="16" cy="14"/>
            </a:xfrm>
            <a:custGeom>
              <a:avLst/>
              <a:gdLst/>
              <a:ahLst/>
              <a:cxnLst>
                <a:cxn ang="0">
                  <a:pos x="4" y="14"/>
                </a:cxn>
                <a:cxn ang="0">
                  <a:pos x="14" y="10"/>
                </a:cxn>
                <a:cxn ang="0">
                  <a:pos x="12" y="4"/>
                </a:cxn>
                <a:cxn ang="0">
                  <a:pos x="0" y="0"/>
                </a:cxn>
                <a:cxn ang="0">
                  <a:pos x="2" y="4"/>
                </a:cxn>
                <a:cxn ang="0">
                  <a:pos x="3" y="6"/>
                </a:cxn>
                <a:cxn ang="0">
                  <a:pos x="8" y="12"/>
                </a:cxn>
                <a:cxn ang="0">
                  <a:pos x="10" y="12"/>
                </a:cxn>
                <a:cxn ang="0">
                  <a:pos x="4" y="14"/>
                </a:cxn>
                <a:cxn ang="0">
                  <a:pos x="4" y="14"/>
                </a:cxn>
              </a:cxnLst>
              <a:rect l="0" t="0" r="r" b="b"/>
              <a:pathLst>
                <a:path w="15" h="15">
                  <a:moveTo>
                    <a:pt x="4" y="14"/>
                  </a:moveTo>
                  <a:lnTo>
                    <a:pt x="14" y="10"/>
                  </a:lnTo>
                  <a:lnTo>
                    <a:pt x="12" y="4"/>
                  </a:lnTo>
                  <a:lnTo>
                    <a:pt x="0" y="0"/>
                  </a:lnTo>
                  <a:lnTo>
                    <a:pt x="2" y="4"/>
                  </a:lnTo>
                  <a:lnTo>
                    <a:pt x="3" y="6"/>
                  </a:lnTo>
                  <a:lnTo>
                    <a:pt x="8" y="12"/>
                  </a:lnTo>
                  <a:lnTo>
                    <a:pt x="10" y="12"/>
                  </a:lnTo>
                  <a:lnTo>
                    <a:pt x="4" y="14"/>
                  </a:lnTo>
                  <a:lnTo>
                    <a:pt x="4" y="14"/>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50" name="Freeform 78"/>
            <p:cNvSpPr>
              <a:spLocks/>
            </p:cNvSpPr>
            <p:nvPr/>
          </p:nvSpPr>
          <p:spPr bwMode="auto">
            <a:xfrm>
              <a:off x="1682" y="1692"/>
              <a:ext cx="15" cy="15"/>
            </a:xfrm>
            <a:custGeom>
              <a:avLst/>
              <a:gdLst/>
              <a:ahLst/>
              <a:cxnLst>
                <a:cxn ang="0">
                  <a:pos x="4" y="14"/>
                </a:cxn>
                <a:cxn ang="0">
                  <a:pos x="13" y="9"/>
                </a:cxn>
                <a:cxn ang="0">
                  <a:pos x="11" y="4"/>
                </a:cxn>
                <a:cxn ang="0">
                  <a:pos x="0" y="0"/>
                </a:cxn>
                <a:cxn ang="0">
                  <a:pos x="1" y="4"/>
                </a:cxn>
                <a:cxn ang="0">
                  <a:pos x="2" y="6"/>
                </a:cxn>
                <a:cxn ang="0">
                  <a:pos x="7" y="11"/>
                </a:cxn>
                <a:cxn ang="0">
                  <a:pos x="10" y="12"/>
                </a:cxn>
                <a:cxn ang="0">
                  <a:pos x="4" y="14"/>
                </a:cxn>
                <a:cxn ang="0">
                  <a:pos x="4" y="14"/>
                </a:cxn>
              </a:cxnLst>
              <a:rect l="0" t="0" r="r" b="b"/>
              <a:pathLst>
                <a:path w="14" h="15">
                  <a:moveTo>
                    <a:pt x="4" y="14"/>
                  </a:moveTo>
                  <a:lnTo>
                    <a:pt x="13" y="9"/>
                  </a:lnTo>
                  <a:lnTo>
                    <a:pt x="11" y="4"/>
                  </a:lnTo>
                  <a:lnTo>
                    <a:pt x="0" y="0"/>
                  </a:lnTo>
                  <a:lnTo>
                    <a:pt x="1" y="4"/>
                  </a:lnTo>
                  <a:lnTo>
                    <a:pt x="2" y="6"/>
                  </a:lnTo>
                  <a:lnTo>
                    <a:pt x="7" y="11"/>
                  </a:lnTo>
                  <a:lnTo>
                    <a:pt x="10" y="12"/>
                  </a:lnTo>
                  <a:lnTo>
                    <a:pt x="4" y="14"/>
                  </a:lnTo>
                  <a:lnTo>
                    <a:pt x="4" y="14"/>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51" name="Freeform 79"/>
            <p:cNvSpPr>
              <a:spLocks/>
            </p:cNvSpPr>
            <p:nvPr/>
          </p:nvSpPr>
          <p:spPr bwMode="auto">
            <a:xfrm>
              <a:off x="1564" y="1744"/>
              <a:ext cx="25" cy="13"/>
            </a:xfrm>
            <a:custGeom>
              <a:avLst/>
              <a:gdLst/>
              <a:ahLst/>
              <a:cxnLst>
                <a:cxn ang="0">
                  <a:pos x="2" y="3"/>
                </a:cxn>
                <a:cxn ang="0">
                  <a:pos x="3" y="12"/>
                </a:cxn>
                <a:cxn ang="0">
                  <a:pos x="6" y="12"/>
                </a:cxn>
                <a:cxn ang="0">
                  <a:pos x="22" y="7"/>
                </a:cxn>
                <a:cxn ang="0">
                  <a:pos x="21" y="2"/>
                </a:cxn>
                <a:cxn ang="0">
                  <a:pos x="15" y="0"/>
                </a:cxn>
                <a:cxn ang="0">
                  <a:pos x="6" y="0"/>
                </a:cxn>
                <a:cxn ang="0">
                  <a:pos x="0" y="5"/>
                </a:cxn>
                <a:cxn ang="0">
                  <a:pos x="0" y="5"/>
                </a:cxn>
                <a:cxn ang="0">
                  <a:pos x="2" y="3"/>
                </a:cxn>
                <a:cxn ang="0">
                  <a:pos x="2" y="3"/>
                </a:cxn>
              </a:cxnLst>
              <a:rect l="0" t="0" r="r" b="b"/>
              <a:pathLst>
                <a:path w="23" h="13">
                  <a:moveTo>
                    <a:pt x="2" y="3"/>
                  </a:moveTo>
                  <a:lnTo>
                    <a:pt x="3" y="12"/>
                  </a:lnTo>
                  <a:lnTo>
                    <a:pt x="6" y="12"/>
                  </a:lnTo>
                  <a:lnTo>
                    <a:pt x="22" y="7"/>
                  </a:lnTo>
                  <a:lnTo>
                    <a:pt x="21" y="2"/>
                  </a:lnTo>
                  <a:lnTo>
                    <a:pt x="15" y="0"/>
                  </a:lnTo>
                  <a:lnTo>
                    <a:pt x="6" y="0"/>
                  </a:lnTo>
                  <a:lnTo>
                    <a:pt x="0" y="5"/>
                  </a:lnTo>
                  <a:lnTo>
                    <a:pt x="0" y="5"/>
                  </a:lnTo>
                  <a:lnTo>
                    <a:pt x="2" y="3"/>
                  </a:lnTo>
                  <a:lnTo>
                    <a:pt x="2" y="3"/>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52" name="Freeform 80"/>
            <p:cNvSpPr>
              <a:spLocks/>
            </p:cNvSpPr>
            <p:nvPr/>
          </p:nvSpPr>
          <p:spPr bwMode="auto">
            <a:xfrm>
              <a:off x="1733" y="1739"/>
              <a:ext cx="24" cy="13"/>
            </a:xfrm>
            <a:custGeom>
              <a:avLst/>
              <a:gdLst/>
              <a:ahLst/>
              <a:cxnLst>
                <a:cxn ang="0">
                  <a:pos x="20" y="5"/>
                </a:cxn>
                <a:cxn ang="0">
                  <a:pos x="20" y="13"/>
                </a:cxn>
                <a:cxn ang="0">
                  <a:pos x="16" y="13"/>
                </a:cxn>
                <a:cxn ang="0">
                  <a:pos x="0" y="7"/>
                </a:cxn>
                <a:cxn ang="0">
                  <a:pos x="2" y="3"/>
                </a:cxn>
                <a:cxn ang="0">
                  <a:pos x="8" y="0"/>
                </a:cxn>
                <a:cxn ang="0">
                  <a:pos x="16" y="0"/>
                </a:cxn>
                <a:cxn ang="0">
                  <a:pos x="22" y="6"/>
                </a:cxn>
                <a:cxn ang="0">
                  <a:pos x="22" y="6"/>
                </a:cxn>
                <a:cxn ang="0">
                  <a:pos x="20" y="5"/>
                </a:cxn>
                <a:cxn ang="0">
                  <a:pos x="20" y="5"/>
                </a:cxn>
              </a:cxnLst>
              <a:rect l="0" t="0" r="r" b="b"/>
              <a:pathLst>
                <a:path w="23" h="14">
                  <a:moveTo>
                    <a:pt x="20" y="5"/>
                  </a:moveTo>
                  <a:lnTo>
                    <a:pt x="20" y="13"/>
                  </a:lnTo>
                  <a:lnTo>
                    <a:pt x="16" y="13"/>
                  </a:lnTo>
                  <a:lnTo>
                    <a:pt x="0" y="7"/>
                  </a:lnTo>
                  <a:lnTo>
                    <a:pt x="2" y="3"/>
                  </a:lnTo>
                  <a:lnTo>
                    <a:pt x="8" y="0"/>
                  </a:lnTo>
                  <a:lnTo>
                    <a:pt x="16" y="0"/>
                  </a:lnTo>
                  <a:lnTo>
                    <a:pt x="22" y="6"/>
                  </a:lnTo>
                  <a:lnTo>
                    <a:pt x="22" y="6"/>
                  </a:lnTo>
                  <a:lnTo>
                    <a:pt x="20" y="5"/>
                  </a:lnTo>
                  <a:lnTo>
                    <a:pt x="20" y="5"/>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53" name="Freeform 81"/>
            <p:cNvSpPr>
              <a:spLocks/>
            </p:cNvSpPr>
            <p:nvPr/>
          </p:nvSpPr>
          <p:spPr bwMode="auto">
            <a:xfrm>
              <a:off x="1669" y="1709"/>
              <a:ext cx="23" cy="15"/>
            </a:xfrm>
            <a:custGeom>
              <a:avLst/>
              <a:gdLst/>
              <a:ahLst/>
              <a:cxnLst>
                <a:cxn ang="0">
                  <a:pos x="20" y="5"/>
                </a:cxn>
                <a:cxn ang="0">
                  <a:pos x="17" y="14"/>
                </a:cxn>
                <a:cxn ang="0">
                  <a:pos x="15" y="14"/>
                </a:cxn>
                <a:cxn ang="0">
                  <a:pos x="0" y="9"/>
                </a:cxn>
                <a:cxn ang="0">
                  <a:pos x="1" y="4"/>
                </a:cxn>
                <a:cxn ang="0">
                  <a:pos x="7" y="0"/>
                </a:cxn>
                <a:cxn ang="0">
                  <a:pos x="15" y="0"/>
                </a:cxn>
                <a:cxn ang="0">
                  <a:pos x="21" y="6"/>
                </a:cxn>
                <a:cxn ang="0">
                  <a:pos x="21" y="6"/>
                </a:cxn>
                <a:cxn ang="0">
                  <a:pos x="20" y="5"/>
                </a:cxn>
                <a:cxn ang="0">
                  <a:pos x="20" y="5"/>
                </a:cxn>
              </a:cxnLst>
              <a:rect l="0" t="0" r="r" b="b"/>
              <a:pathLst>
                <a:path w="22" h="15">
                  <a:moveTo>
                    <a:pt x="20" y="5"/>
                  </a:moveTo>
                  <a:lnTo>
                    <a:pt x="17" y="14"/>
                  </a:lnTo>
                  <a:lnTo>
                    <a:pt x="15" y="14"/>
                  </a:lnTo>
                  <a:lnTo>
                    <a:pt x="0" y="9"/>
                  </a:lnTo>
                  <a:lnTo>
                    <a:pt x="1" y="4"/>
                  </a:lnTo>
                  <a:lnTo>
                    <a:pt x="7" y="0"/>
                  </a:lnTo>
                  <a:lnTo>
                    <a:pt x="15" y="0"/>
                  </a:lnTo>
                  <a:lnTo>
                    <a:pt x="21" y="6"/>
                  </a:lnTo>
                  <a:lnTo>
                    <a:pt x="21" y="6"/>
                  </a:lnTo>
                  <a:lnTo>
                    <a:pt x="20" y="5"/>
                  </a:lnTo>
                  <a:lnTo>
                    <a:pt x="20" y="5"/>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54" name="Freeform 82"/>
            <p:cNvSpPr>
              <a:spLocks/>
            </p:cNvSpPr>
            <p:nvPr/>
          </p:nvSpPr>
          <p:spPr bwMode="auto">
            <a:xfrm>
              <a:off x="1604" y="1694"/>
              <a:ext cx="24" cy="18"/>
            </a:xfrm>
            <a:custGeom>
              <a:avLst/>
              <a:gdLst/>
              <a:ahLst/>
              <a:cxnLst>
                <a:cxn ang="0">
                  <a:pos x="19" y="6"/>
                </a:cxn>
                <a:cxn ang="0">
                  <a:pos x="16" y="18"/>
                </a:cxn>
                <a:cxn ang="0">
                  <a:pos x="15" y="18"/>
                </a:cxn>
                <a:cxn ang="0">
                  <a:pos x="0" y="11"/>
                </a:cxn>
                <a:cxn ang="0">
                  <a:pos x="0" y="5"/>
                </a:cxn>
                <a:cxn ang="0">
                  <a:pos x="7" y="0"/>
                </a:cxn>
                <a:cxn ang="0">
                  <a:pos x="15" y="0"/>
                </a:cxn>
                <a:cxn ang="0">
                  <a:pos x="21" y="8"/>
                </a:cxn>
                <a:cxn ang="0">
                  <a:pos x="21" y="8"/>
                </a:cxn>
                <a:cxn ang="0">
                  <a:pos x="19" y="6"/>
                </a:cxn>
                <a:cxn ang="0">
                  <a:pos x="19" y="6"/>
                </a:cxn>
              </a:cxnLst>
              <a:rect l="0" t="0" r="r" b="b"/>
              <a:pathLst>
                <a:path w="22" h="19">
                  <a:moveTo>
                    <a:pt x="19" y="6"/>
                  </a:moveTo>
                  <a:lnTo>
                    <a:pt x="16" y="18"/>
                  </a:lnTo>
                  <a:lnTo>
                    <a:pt x="15" y="18"/>
                  </a:lnTo>
                  <a:lnTo>
                    <a:pt x="0" y="11"/>
                  </a:lnTo>
                  <a:lnTo>
                    <a:pt x="0" y="5"/>
                  </a:lnTo>
                  <a:lnTo>
                    <a:pt x="7" y="0"/>
                  </a:lnTo>
                  <a:lnTo>
                    <a:pt x="15" y="0"/>
                  </a:lnTo>
                  <a:lnTo>
                    <a:pt x="21" y="8"/>
                  </a:lnTo>
                  <a:lnTo>
                    <a:pt x="21" y="8"/>
                  </a:lnTo>
                  <a:lnTo>
                    <a:pt x="19" y="6"/>
                  </a:lnTo>
                  <a:lnTo>
                    <a:pt x="19" y="6"/>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55" name="Freeform 83"/>
            <p:cNvSpPr>
              <a:spLocks/>
            </p:cNvSpPr>
            <p:nvPr/>
          </p:nvSpPr>
          <p:spPr bwMode="auto">
            <a:xfrm>
              <a:off x="1541" y="1648"/>
              <a:ext cx="21" cy="18"/>
            </a:xfrm>
            <a:custGeom>
              <a:avLst/>
              <a:gdLst/>
              <a:ahLst/>
              <a:cxnLst>
                <a:cxn ang="0">
                  <a:pos x="19" y="6"/>
                </a:cxn>
                <a:cxn ang="0">
                  <a:pos x="17" y="17"/>
                </a:cxn>
                <a:cxn ang="0">
                  <a:pos x="15" y="17"/>
                </a:cxn>
                <a:cxn ang="0">
                  <a:pos x="0" y="12"/>
                </a:cxn>
                <a:cxn ang="0">
                  <a:pos x="1" y="5"/>
                </a:cxn>
                <a:cxn ang="0">
                  <a:pos x="6" y="0"/>
                </a:cxn>
                <a:cxn ang="0">
                  <a:pos x="15" y="0"/>
                </a:cxn>
                <a:cxn ang="0">
                  <a:pos x="19" y="7"/>
                </a:cxn>
                <a:cxn ang="0">
                  <a:pos x="19" y="7"/>
                </a:cxn>
                <a:cxn ang="0">
                  <a:pos x="19" y="6"/>
                </a:cxn>
                <a:cxn ang="0">
                  <a:pos x="19" y="6"/>
                </a:cxn>
              </a:cxnLst>
              <a:rect l="0" t="0" r="r" b="b"/>
              <a:pathLst>
                <a:path w="20" h="18">
                  <a:moveTo>
                    <a:pt x="19" y="6"/>
                  </a:moveTo>
                  <a:lnTo>
                    <a:pt x="17" y="17"/>
                  </a:lnTo>
                  <a:lnTo>
                    <a:pt x="15" y="17"/>
                  </a:lnTo>
                  <a:lnTo>
                    <a:pt x="0" y="12"/>
                  </a:lnTo>
                  <a:lnTo>
                    <a:pt x="1" y="5"/>
                  </a:lnTo>
                  <a:lnTo>
                    <a:pt x="6" y="0"/>
                  </a:lnTo>
                  <a:lnTo>
                    <a:pt x="15" y="0"/>
                  </a:lnTo>
                  <a:lnTo>
                    <a:pt x="19" y="7"/>
                  </a:lnTo>
                  <a:lnTo>
                    <a:pt x="19" y="7"/>
                  </a:lnTo>
                  <a:lnTo>
                    <a:pt x="19" y="6"/>
                  </a:lnTo>
                  <a:lnTo>
                    <a:pt x="19" y="6"/>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56" name="Freeform 84"/>
            <p:cNvSpPr>
              <a:spLocks/>
            </p:cNvSpPr>
            <p:nvPr/>
          </p:nvSpPr>
          <p:spPr bwMode="auto">
            <a:xfrm>
              <a:off x="1651" y="1699"/>
              <a:ext cx="21" cy="13"/>
            </a:xfrm>
            <a:custGeom>
              <a:avLst/>
              <a:gdLst/>
              <a:ahLst/>
              <a:cxnLst>
                <a:cxn ang="0">
                  <a:pos x="18" y="8"/>
                </a:cxn>
                <a:cxn ang="0">
                  <a:pos x="17" y="0"/>
                </a:cxn>
                <a:cxn ang="0">
                  <a:pos x="14" y="0"/>
                </a:cxn>
                <a:cxn ang="0">
                  <a:pos x="0" y="4"/>
                </a:cxn>
                <a:cxn ang="0">
                  <a:pos x="0" y="9"/>
                </a:cxn>
                <a:cxn ang="0">
                  <a:pos x="5" y="13"/>
                </a:cxn>
                <a:cxn ang="0">
                  <a:pos x="14" y="13"/>
                </a:cxn>
                <a:cxn ang="0">
                  <a:pos x="19" y="6"/>
                </a:cxn>
                <a:cxn ang="0">
                  <a:pos x="19" y="6"/>
                </a:cxn>
                <a:cxn ang="0">
                  <a:pos x="18" y="8"/>
                </a:cxn>
                <a:cxn ang="0">
                  <a:pos x="18" y="8"/>
                </a:cxn>
              </a:cxnLst>
              <a:rect l="0" t="0" r="r" b="b"/>
              <a:pathLst>
                <a:path w="20" h="14">
                  <a:moveTo>
                    <a:pt x="18" y="8"/>
                  </a:moveTo>
                  <a:lnTo>
                    <a:pt x="17" y="0"/>
                  </a:lnTo>
                  <a:lnTo>
                    <a:pt x="14" y="0"/>
                  </a:lnTo>
                  <a:lnTo>
                    <a:pt x="0" y="4"/>
                  </a:lnTo>
                  <a:lnTo>
                    <a:pt x="0" y="9"/>
                  </a:lnTo>
                  <a:lnTo>
                    <a:pt x="5" y="13"/>
                  </a:lnTo>
                  <a:lnTo>
                    <a:pt x="14" y="13"/>
                  </a:lnTo>
                  <a:lnTo>
                    <a:pt x="19" y="6"/>
                  </a:lnTo>
                  <a:lnTo>
                    <a:pt x="19" y="6"/>
                  </a:lnTo>
                  <a:lnTo>
                    <a:pt x="18" y="8"/>
                  </a:lnTo>
                  <a:lnTo>
                    <a:pt x="18" y="8"/>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57" name="Freeform 85"/>
            <p:cNvSpPr>
              <a:spLocks/>
            </p:cNvSpPr>
            <p:nvPr/>
          </p:nvSpPr>
          <p:spPr bwMode="auto">
            <a:xfrm>
              <a:off x="1708" y="1689"/>
              <a:ext cx="22" cy="15"/>
            </a:xfrm>
            <a:custGeom>
              <a:avLst/>
              <a:gdLst/>
              <a:ahLst/>
              <a:cxnLst>
                <a:cxn ang="0">
                  <a:pos x="18" y="10"/>
                </a:cxn>
                <a:cxn ang="0">
                  <a:pos x="18" y="0"/>
                </a:cxn>
                <a:cxn ang="0">
                  <a:pos x="15" y="0"/>
                </a:cxn>
                <a:cxn ang="0">
                  <a:pos x="0" y="6"/>
                </a:cxn>
                <a:cxn ang="0">
                  <a:pos x="1" y="11"/>
                </a:cxn>
                <a:cxn ang="0">
                  <a:pos x="7" y="14"/>
                </a:cxn>
                <a:cxn ang="0">
                  <a:pos x="15" y="14"/>
                </a:cxn>
                <a:cxn ang="0">
                  <a:pos x="20" y="9"/>
                </a:cxn>
                <a:cxn ang="0">
                  <a:pos x="20" y="9"/>
                </a:cxn>
                <a:cxn ang="0">
                  <a:pos x="18" y="10"/>
                </a:cxn>
                <a:cxn ang="0">
                  <a:pos x="18" y="10"/>
                </a:cxn>
              </a:cxnLst>
              <a:rect l="0" t="0" r="r" b="b"/>
              <a:pathLst>
                <a:path w="21" h="15">
                  <a:moveTo>
                    <a:pt x="18" y="10"/>
                  </a:moveTo>
                  <a:lnTo>
                    <a:pt x="18" y="0"/>
                  </a:lnTo>
                  <a:lnTo>
                    <a:pt x="15" y="0"/>
                  </a:lnTo>
                  <a:lnTo>
                    <a:pt x="0" y="6"/>
                  </a:lnTo>
                  <a:lnTo>
                    <a:pt x="1" y="11"/>
                  </a:lnTo>
                  <a:lnTo>
                    <a:pt x="7" y="14"/>
                  </a:lnTo>
                  <a:lnTo>
                    <a:pt x="15" y="14"/>
                  </a:lnTo>
                  <a:lnTo>
                    <a:pt x="20" y="9"/>
                  </a:lnTo>
                  <a:lnTo>
                    <a:pt x="20" y="9"/>
                  </a:lnTo>
                  <a:lnTo>
                    <a:pt x="18" y="10"/>
                  </a:lnTo>
                  <a:lnTo>
                    <a:pt x="18" y="1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58" name="Freeform 86"/>
            <p:cNvSpPr>
              <a:spLocks/>
            </p:cNvSpPr>
            <p:nvPr/>
          </p:nvSpPr>
          <p:spPr bwMode="auto">
            <a:xfrm>
              <a:off x="1555" y="1724"/>
              <a:ext cx="34" cy="14"/>
            </a:xfrm>
            <a:custGeom>
              <a:avLst/>
              <a:gdLst/>
              <a:ahLst/>
              <a:cxnLst>
                <a:cxn ang="0">
                  <a:pos x="4" y="2"/>
                </a:cxn>
                <a:cxn ang="0">
                  <a:pos x="6" y="6"/>
                </a:cxn>
                <a:cxn ang="0">
                  <a:pos x="26" y="13"/>
                </a:cxn>
                <a:cxn ang="0">
                  <a:pos x="31" y="6"/>
                </a:cxn>
                <a:cxn ang="0">
                  <a:pos x="24" y="2"/>
                </a:cxn>
                <a:cxn ang="0">
                  <a:pos x="18" y="0"/>
                </a:cxn>
                <a:cxn ang="0">
                  <a:pos x="17" y="0"/>
                </a:cxn>
                <a:cxn ang="0">
                  <a:pos x="0" y="2"/>
                </a:cxn>
                <a:cxn ang="0">
                  <a:pos x="0" y="2"/>
                </a:cxn>
                <a:cxn ang="0">
                  <a:pos x="4" y="2"/>
                </a:cxn>
                <a:cxn ang="0">
                  <a:pos x="4" y="2"/>
                </a:cxn>
              </a:cxnLst>
              <a:rect l="0" t="0" r="r" b="b"/>
              <a:pathLst>
                <a:path w="32" h="14">
                  <a:moveTo>
                    <a:pt x="4" y="2"/>
                  </a:moveTo>
                  <a:lnTo>
                    <a:pt x="6" y="6"/>
                  </a:lnTo>
                  <a:lnTo>
                    <a:pt x="26" y="13"/>
                  </a:lnTo>
                  <a:lnTo>
                    <a:pt x="31" y="6"/>
                  </a:lnTo>
                  <a:lnTo>
                    <a:pt x="24" y="2"/>
                  </a:lnTo>
                  <a:lnTo>
                    <a:pt x="18" y="0"/>
                  </a:lnTo>
                  <a:lnTo>
                    <a:pt x="17" y="0"/>
                  </a:lnTo>
                  <a:lnTo>
                    <a:pt x="0" y="2"/>
                  </a:lnTo>
                  <a:lnTo>
                    <a:pt x="0" y="2"/>
                  </a:lnTo>
                  <a:lnTo>
                    <a:pt x="4" y="2"/>
                  </a:lnTo>
                  <a:lnTo>
                    <a:pt x="4" y="2"/>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59" name="Freeform 87"/>
            <p:cNvSpPr>
              <a:spLocks/>
            </p:cNvSpPr>
            <p:nvPr/>
          </p:nvSpPr>
          <p:spPr bwMode="auto">
            <a:xfrm>
              <a:off x="1723" y="1719"/>
              <a:ext cx="34" cy="13"/>
            </a:xfrm>
            <a:custGeom>
              <a:avLst/>
              <a:gdLst/>
              <a:ahLst/>
              <a:cxnLst>
                <a:cxn ang="0">
                  <a:pos x="26" y="3"/>
                </a:cxn>
                <a:cxn ang="0">
                  <a:pos x="23" y="6"/>
                </a:cxn>
                <a:cxn ang="0">
                  <a:pos x="4" y="12"/>
                </a:cxn>
                <a:cxn ang="0">
                  <a:pos x="0" y="6"/>
                </a:cxn>
                <a:cxn ang="0">
                  <a:pos x="6" y="3"/>
                </a:cxn>
                <a:cxn ang="0">
                  <a:pos x="13" y="1"/>
                </a:cxn>
                <a:cxn ang="0">
                  <a:pos x="15" y="0"/>
                </a:cxn>
                <a:cxn ang="0">
                  <a:pos x="31" y="3"/>
                </a:cxn>
                <a:cxn ang="0">
                  <a:pos x="31" y="3"/>
                </a:cxn>
                <a:cxn ang="0">
                  <a:pos x="26" y="3"/>
                </a:cxn>
                <a:cxn ang="0">
                  <a:pos x="26" y="3"/>
                </a:cxn>
              </a:cxnLst>
              <a:rect l="0" t="0" r="r" b="b"/>
              <a:pathLst>
                <a:path w="32" h="13">
                  <a:moveTo>
                    <a:pt x="26" y="3"/>
                  </a:moveTo>
                  <a:lnTo>
                    <a:pt x="23" y="6"/>
                  </a:lnTo>
                  <a:lnTo>
                    <a:pt x="4" y="12"/>
                  </a:lnTo>
                  <a:lnTo>
                    <a:pt x="0" y="6"/>
                  </a:lnTo>
                  <a:lnTo>
                    <a:pt x="6" y="3"/>
                  </a:lnTo>
                  <a:lnTo>
                    <a:pt x="13" y="1"/>
                  </a:lnTo>
                  <a:lnTo>
                    <a:pt x="15" y="0"/>
                  </a:lnTo>
                  <a:lnTo>
                    <a:pt x="31" y="3"/>
                  </a:lnTo>
                  <a:lnTo>
                    <a:pt x="31" y="3"/>
                  </a:lnTo>
                  <a:lnTo>
                    <a:pt x="26" y="3"/>
                  </a:lnTo>
                  <a:lnTo>
                    <a:pt x="26" y="3"/>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60" name="Freeform 88"/>
            <p:cNvSpPr>
              <a:spLocks/>
            </p:cNvSpPr>
            <p:nvPr/>
          </p:nvSpPr>
          <p:spPr bwMode="auto">
            <a:xfrm>
              <a:off x="1639" y="1679"/>
              <a:ext cx="33" cy="13"/>
            </a:xfrm>
            <a:custGeom>
              <a:avLst/>
              <a:gdLst/>
              <a:ahLst/>
              <a:cxnLst>
                <a:cxn ang="0">
                  <a:pos x="27" y="10"/>
                </a:cxn>
                <a:cxn ang="0">
                  <a:pos x="23" y="5"/>
                </a:cxn>
                <a:cxn ang="0">
                  <a:pos x="4" y="0"/>
                </a:cxn>
                <a:cxn ang="0">
                  <a:pos x="0" y="5"/>
                </a:cxn>
                <a:cxn ang="0">
                  <a:pos x="7" y="10"/>
                </a:cxn>
                <a:cxn ang="0">
                  <a:pos x="12" y="11"/>
                </a:cxn>
                <a:cxn ang="0">
                  <a:pos x="14" y="12"/>
                </a:cxn>
                <a:cxn ang="0">
                  <a:pos x="30" y="10"/>
                </a:cxn>
                <a:cxn ang="0">
                  <a:pos x="30" y="10"/>
                </a:cxn>
                <a:cxn ang="0">
                  <a:pos x="27" y="10"/>
                </a:cxn>
                <a:cxn ang="0">
                  <a:pos x="27" y="10"/>
                </a:cxn>
              </a:cxnLst>
              <a:rect l="0" t="0" r="r" b="b"/>
              <a:pathLst>
                <a:path w="31" h="13">
                  <a:moveTo>
                    <a:pt x="27" y="10"/>
                  </a:moveTo>
                  <a:lnTo>
                    <a:pt x="23" y="5"/>
                  </a:lnTo>
                  <a:lnTo>
                    <a:pt x="4" y="0"/>
                  </a:lnTo>
                  <a:lnTo>
                    <a:pt x="0" y="5"/>
                  </a:lnTo>
                  <a:lnTo>
                    <a:pt x="7" y="10"/>
                  </a:lnTo>
                  <a:lnTo>
                    <a:pt x="12" y="11"/>
                  </a:lnTo>
                  <a:lnTo>
                    <a:pt x="14" y="12"/>
                  </a:lnTo>
                  <a:lnTo>
                    <a:pt x="30" y="10"/>
                  </a:lnTo>
                  <a:lnTo>
                    <a:pt x="30" y="10"/>
                  </a:lnTo>
                  <a:lnTo>
                    <a:pt x="27" y="10"/>
                  </a:lnTo>
                  <a:lnTo>
                    <a:pt x="27" y="1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61" name="Freeform 89"/>
            <p:cNvSpPr>
              <a:spLocks/>
            </p:cNvSpPr>
            <p:nvPr/>
          </p:nvSpPr>
          <p:spPr bwMode="auto">
            <a:xfrm>
              <a:off x="1696" y="1671"/>
              <a:ext cx="34" cy="13"/>
            </a:xfrm>
            <a:custGeom>
              <a:avLst/>
              <a:gdLst/>
              <a:ahLst/>
              <a:cxnLst>
                <a:cxn ang="0">
                  <a:pos x="27" y="11"/>
                </a:cxn>
                <a:cxn ang="0">
                  <a:pos x="24" y="6"/>
                </a:cxn>
                <a:cxn ang="0">
                  <a:pos x="4" y="0"/>
                </a:cxn>
                <a:cxn ang="0">
                  <a:pos x="0" y="6"/>
                </a:cxn>
                <a:cxn ang="0">
                  <a:pos x="7" y="11"/>
                </a:cxn>
                <a:cxn ang="0">
                  <a:pos x="13" y="12"/>
                </a:cxn>
                <a:cxn ang="0">
                  <a:pos x="14" y="13"/>
                </a:cxn>
                <a:cxn ang="0">
                  <a:pos x="31" y="11"/>
                </a:cxn>
                <a:cxn ang="0">
                  <a:pos x="31" y="11"/>
                </a:cxn>
                <a:cxn ang="0">
                  <a:pos x="27" y="11"/>
                </a:cxn>
                <a:cxn ang="0">
                  <a:pos x="27" y="11"/>
                </a:cxn>
              </a:cxnLst>
              <a:rect l="0" t="0" r="r" b="b"/>
              <a:pathLst>
                <a:path w="32" h="14">
                  <a:moveTo>
                    <a:pt x="27" y="11"/>
                  </a:moveTo>
                  <a:lnTo>
                    <a:pt x="24" y="6"/>
                  </a:lnTo>
                  <a:lnTo>
                    <a:pt x="4" y="0"/>
                  </a:lnTo>
                  <a:lnTo>
                    <a:pt x="0" y="6"/>
                  </a:lnTo>
                  <a:lnTo>
                    <a:pt x="7" y="11"/>
                  </a:lnTo>
                  <a:lnTo>
                    <a:pt x="13" y="12"/>
                  </a:lnTo>
                  <a:lnTo>
                    <a:pt x="14" y="13"/>
                  </a:lnTo>
                  <a:lnTo>
                    <a:pt x="31" y="11"/>
                  </a:lnTo>
                  <a:lnTo>
                    <a:pt x="31" y="11"/>
                  </a:lnTo>
                  <a:lnTo>
                    <a:pt x="27" y="11"/>
                  </a:lnTo>
                  <a:lnTo>
                    <a:pt x="27" y="11"/>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62" name="Freeform 90"/>
            <p:cNvSpPr>
              <a:spLocks/>
            </p:cNvSpPr>
            <p:nvPr/>
          </p:nvSpPr>
          <p:spPr bwMode="auto">
            <a:xfrm>
              <a:off x="1613" y="1729"/>
              <a:ext cx="39" cy="18"/>
            </a:xfrm>
            <a:custGeom>
              <a:avLst/>
              <a:gdLst/>
              <a:ahLst/>
              <a:cxnLst>
                <a:cxn ang="0">
                  <a:pos x="16" y="0"/>
                </a:cxn>
                <a:cxn ang="0">
                  <a:pos x="0" y="9"/>
                </a:cxn>
                <a:cxn ang="0">
                  <a:pos x="7" y="16"/>
                </a:cxn>
                <a:cxn ang="0">
                  <a:pos x="20" y="18"/>
                </a:cxn>
                <a:cxn ang="0">
                  <a:pos x="33" y="18"/>
                </a:cxn>
                <a:cxn ang="0">
                  <a:pos x="36" y="12"/>
                </a:cxn>
                <a:cxn ang="0">
                  <a:pos x="20" y="3"/>
                </a:cxn>
                <a:cxn ang="0">
                  <a:pos x="8" y="3"/>
                </a:cxn>
                <a:cxn ang="0">
                  <a:pos x="16" y="0"/>
                </a:cxn>
                <a:cxn ang="0">
                  <a:pos x="16" y="0"/>
                </a:cxn>
              </a:cxnLst>
              <a:rect l="0" t="0" r="r" b="b"/>
              <a:pathLst>
                <a:path w="37" h="19">
                  <a:moveTo>
                    <a:pt x="16" y="0"/>
                  </a:moveTo>
                  <a:lnTo>
                    <a:pt x="0" y="9"/>
                  </a:lnTo>
                  <a:lnTo>
                    <a:pt x="7" y="16"/>
                  </a:lnTo>
                  <a:lnTo>
                    <a:pt x="20" y="18"/>
                  </a:lnTo>
                  <a:lnTo>
                    <a:pt x="33" y="18"/>
                  </a:lnTo>
                  <a:lnTo>
                    <a:pt x="36" y="12"/>
                  </a:lnTo>
                  <a:lnTo>
                    <a:pt x="20" y="3"/>
                  </a:lnTo>
                  <a:lnTo>
                    <a:pt x="8" y="3"/>
                  </a:lnTo>
                  <a:lnTo>
                    <a:pt x="16" y="0"/>
                  </a:lnTo>
                  <a:lnTo>
                    <a:pt x="16"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63" name="Freeform 91"/>
            <p:cNvSpPr>
              <a:spLocks/>
            </p:cNvSpPr>
            <p:nvPr/>
          </p:nvSpPr>
          <p:spPr bwMode="auto">
            <a:xfrm>
              <a:off x="1566" y="1650"/>
              <a:ext cx="38" cy="19"/>
            </a:xfrm>
            <a:custGeom>
              <a:avLst/>
              <a:gdLst/>
              <a:ahLst/>
              <a:cxnLst>
                <a:cxn ang="0">
                  <a:pos x="15" y="0"/>
                </a:cxn>
                <a:cxn ang="0">
                  <a:pos x="0" y="8"/>
                </a:cxn>
                <a:cxn ang="0">
                  <a:pos x="6" y="14"/>
                </a:cxn>
                <a:cxn ang="0">
                  <a:pos x="20" y="18"/>
                </a:cxn>
                <a:cxn ang="0">
                  <a:pos x="32" y="18"/>
                </a:cxn>
                <a:cxn ang="0">
                  <a:pos x="35" y="11"/>
                </a:cxn>
                <a:cxn ang="0">
                  <a:pos x="19" y="2"/>
                </a:cxn>
                <a:cxn ang="0">
                  <a:pos x="7" y="2"/>
                </a:cxn>
                <a:cxn ang="0">
                  <a:pos x="15" y="0"/>
                </a:cxn>
                <a:cxn ang="0">
                  <a:pos x="15" y="0"/>
                </a:cxn>
              </a:cxnLst>
              <a:rect l="0" t="0" r="r" b="b"/>
              <a:pathLst>
                <a:path w="36" h="19">
                  <a:moveTo>
                    <a:pt x="15" y="0"/>
                  </a:moveTo>
                  <a:lnTo>
                    <a:pt x="0" y="8"/>
                  </a:lnTo>
                  <a:lnTo>
                    <a:pt x="6" y="14"/>
                  </a:lnTo>
                  <a:lnTo>
                    <a:pt x="20" y="18"/>
                  </a:lnTo>
                  <a:lnTo>
                    <a:pt x="32" y="18"/>
                  </a:lnTo>
                  <a:lnTo>
                    <a:pt x="35" y="11"/>
                  </a:lnTo>
                  <a:lnTo>
                    <a:pt x="19" y="2"/>
                  </a:lnTo>
                  <a:lnTo>
                    <a:pt x="7" y="2"/>
                  </a:lnTo>
                  <a:lnTo>
                    <a:pt x="15" y="0"/>
                  </a:lnTo>
                  <a:lnTo>
                    <a:pt x="15"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64" name="Freeform 92"/>
            <p:cNvSpPr>
              <a:spLocks/>
            </p:cNvSpPr>
            <p:nvPr/>
          </p:nvSpPr>
          <p:spPr bwMode="auto">
            <a:xfrm>
              <a:off x="1590" y="1739"/>
              <a:ext cx="24" cy="16"/>
            </a:xfrm>
            <a:custGeom>
              <a:avLst/>
              <a:gdLst/>
              <a:ahLst/>
              <a:cxnLst>
                <a:cxn ang="0">
                  <a:pos x="16" y="5"/>
                </a:cxn>
                <a:cxn ang="0">
                  <a:pos x="6" y="0"/>
                </a:cxn>
                <a:cxn ang="0">
                  <a:pos x="0" y="5"/>
                </a:cxn>
                <a:cxn ang="0">
                  <a:pos x="1" y="13"/>
                </a:cxn>
                <a:cxn ang="0">
                  <a:pos x="21" y="15"/>
                </a:cxn>
                <a:cxn ang="0">
                  <a:pos x="22" y="10"/>
                </a:cxn>
                <a:cxn ang="0">
                  <a:pos x="12" y="5"/>
                </a:cxn>
                <a:cxn ang="0">
                  <a:pos x="16" y="5"/>
                </a:cxn>
                <a:cxn ang="0">
                  <a:pos x="16" y="5"/>
                </a:cxn>
              </a:cxnLst>
              <a:rect l="0" t="0" r="r" b="b"/>
              <a:pathLst>
                <a:path w="23" h="16">
                  <a:moveTo>
                    <a:pt x="16" y="5"/>
                  </a:moveTo>
                  <a:lnTo>
                    <a:pt x="6" y="0"/>
                  </a:lnTo>
                  <a:lnTo>
                    <a:pt x="0" y="5"/>
                  </a:lnTo>
                  <a:lnTo>
                    <a:pt x="1" y="13"/>
                  </a:lnTo>
                  <a:lnTo>
                    <a:pt x="21" y="15"/>
                  </a:lnTo>
                  <a:lnTo>
                    <a:pt x="22" y="10"/>
                  </a:lnTo>
                  <a:lnTo>
                    <a:pt x="12" y="5"/>
                  </a:lnTo>
                  <a:lnTo>
                    <a:pt x="16" y="5"/>
                  </a:lnTo>
                  <a:lnTo>
                    <a:pt x="16" y="5"/>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65" name="Freeform 93"/>
            <p:cNvSpPr>
              <a:spLocks/>
            </p:cNvSpPr>
            <p:nvPr/>
          </p:nvSpPr>
          <p:spPr bwMode="auto">
            <a:xfrm>
              <a:off x="1563" y="1757"/>
              <a:ext cx="40" cy="18"/>
            </a:xfrm>
            <a:custGeom>
              <a:avLst/>
              <a:gdLst/>
              <a:ahLst/>
              <a:cxnLst>
                <a:cxn ang="0">
                  <a:pos x="27" y="1"/>
                </a:cxn>
                <a:cxn ang="0">
                  <a:pos x="6" y="0"/>
                </a:cxn>
                <a:cxn ang="0">
                  <a:pos x="0" y="7"/>
                </a:cxn>
                <a:cxn ang="0">
                  <a:pos x="16" y="16"/>
                </a:cxn>
                <a:cxn ang="0">
                  <a:pos x="25" y="18"/>
                </a:cxn>
                <a:cxn ang="0">
                  <a:pos x="37" y="14"/>
                </a:cxn>
                <a:cxn ang="0">
                  <a:pos x="37" y="8"/>
                </a:cxn>
                <a:cxn ang="0">
                  <a:pos x="32" y="4"/>
                </a:cxn>
                <a:cxn ang="0">
                  <a:pos x="27" y="3"/>
                </a:cxn>
                <a:cxn ang="0">
                  <a:pos x="27" y="1"/>
                </a:cxn>
                <a:cxn ang="0">
                  <a:pos x="27" y="1"/>
                </a:cxn>
              </a:cxnLst>
              <a:rect l="0" t="0" r="r" b="b"/>
              <a:pathLst>
                <a:path w="38" h="19">
                  <a:moveTo>
                    <a:pt x="27" y="1"/>
                  </a:moveTo>
                  <a:lnTo>
                    <a:pt x="6" y="0"/>
                  </a:lnTo>
                  <a:lnTo>
                    <a:pt x="0" y="7"/>
                  </a:lnTo>
                  <a:lnTo>
                    <a:pt x="16" y="16"/>
                  </a:lnTo>
                  <a:lnTo>
                    <a:pt x="25" y="18"/>
                  </a:lnTo>
                  <a:lnTo>
                    <a:pt x="37" y="14"/>
                  </a:lnTo>
                  <a:lnTo>
                    <a:pt x="37" y="8"/>
                  </a:lnTo>
                  <a:lnTo>
                    <a:pt x="32" y="4"/>
                  </a:lnTo>
                  <a:lnTo>
                    <a:pt x="27" y="3"/>
                  </a:lnTo>
                  <a:lnTo>
                    <a:pt x="27" y="1"/>
                  </a:lnTo>
                  <a:lnTo>
                    <a:pt x="27" y="1"/>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66" name="Freeform 94"/>
            <p:cNvSpPr>
              <a:spLocks/>
            </p:cNvSpPr>
            <p:nvPr/>
          </p:nvSpPr>
          <p:spPr bwMode="auto">
            <a:xfrm>
              <a:off x="1600" y="1754"/>
              <a:ext cx="35" cy="19"/>
            </a:xfrm>
            <a:custGeom>
              <a:avLst/>
              <a:gdLst/>
              <a:ahLst/>
              <a:cxnLst>
                <a:cxn ang="0">
                  <a:pos x="23" y="0"/>
                </a:cxn>
                <a:cxn ang="0">
                  <a:pos x="4" y="2"/>
                </a:cxn>
                <a:cxn ang="0">
                  <a:pos x="0" y="9"/>
                </a:cxn>
                <a:cxn ang="0">
                  <a:pos x="4" y="14"/>
                </a:cxn>
                <a:cxn ang="0">
                  <a:pos x="15" y="19"/>
                </a:cxn>
                <a:cxn ang="0">
                  <a:pos x="19" y="19"/>
                </a:cxn>
                <a:cxn ang="0">
                  <a:pos x="25" y="17"/>
                </a:cxn>
                <a:cxn ang="0">
                  <a:pos x="32" y="11"/>
                </a:cxn>
                <a:cxn ang="0">
                  <a:pos x="26" y="6"/>
                </a:cxn>
                <a:cxn ang="0">
                  <a:pos x="22" y="4"/>
                </a:cxn>
                <a:cxn ang="0">
                  <a:pos x="23" y="0"/>
                </a:cxn>
                <a:cxn ang="0">
                  <a:pos x="23" y="0"/>
                </a:cxn>
              </a:cxnLst>
              <a:rect l="0" t="0" r="r" b="b"/>
              <a:pathLst>
                <a:path w="33" h="20">
                  <a:moveTo>
                    <a:pt x="23" y="0"/>
                  </a:moveTo>
                  <a:lnTo>
                    <a:pt x="4" y="2"/>
                  </a:lnTo>
                  <a:lnTo>
                    <a:pt x="0" y="9"/>
                  </a:lnTo>
                  <a:lnTo>
                    <a:pt x="4" y="14"/>
                  </a:lnTo>
                  <a:lnTo>
                    <a:pt x="15" y="19"/>
                  </a:lnTo>
                  <a:lnTo>
                    <a:pt x="19" y="19"/>
                  </a:lnTo>
                  <a:lnTo>
                    <a:pt x="25" y="17"/>
                  </a:lnTo>
                  <a:lnTo>
                    <a:pt x="32" y="11"/>
                  </a:lnTo>
                  <a:lnTo>
                    <a:pt x="26" y="6"/>
                  </a:lnTo>
                  <a:lnTo>
                    <a:pt x="22" y="4"/>
                  </a:lnTo>
                  <a:lnTo>
                    <a:pt x="23" y="0"/>
                  </a:lnTo>
                  <a:lnTo>
                    <a:pt x="23"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67" name="Freeform 95"/>
            <p:cNvSpPr>
              <a:spLocks/>
            </p:cNvSpPr>
            <p:nvPr/>
          </p:nvSpPr>
          <p:spPr bwMode="auto">
            <a:xfrm>
              <a:off x="1634" y="1718"/>
              <a:ext cx="34" cy="27"/>
            </a:xfrm>
            <a:custGeom>
              <a:avLst/>
              <a:gdLst/>
              <a:ahLst/>
              <a:cxnLst>
                <a:cxn ang="0">
                  <a:pos x="19" y="5"/>
                </a:cxn>
                <a:cxn ang="0">
                  <a:pos x="7" y="0"/>
                </a:cxn>
                <a:cxn ang="0">
                  <a:pos x="5" y="1"/>
                </a:cxn>
                <a:cxn ang="0">
                  <a:pos x="0" y="8"/>
                </a:cxn>
                <a:cxn ang="0">
                  <a:pos x="5" y="18"/>
                </a:cxn>
                <a:cxn ang="0">
                  <a:pos x="12" y="21"/>
                </a:cxn>
                <a:cxn ang="0">
                  <a:pos x="19" y="27"/>
                </a:cxn>
                <a:cxn ang="0">
                  <a:pos x="31" y="23"/>
                </a:cxn>
                <a:cxn ang="0">
                  <a:pos x="28" y="14"/>
                </a:cxn>
                <a:cxn ang="0">
                  <a:pos x="19" y="6"/>
                </a:cxn>
                <a:cxn ang="0">
                  <a:pos x="16" y="5"/>
                </a:cxn>
                <a:cxn ang="0">
                  <a:pos x="13" y="4"/>
                </a:cxn>
                <a:cxn ang="0">
                  <a:pos x="19" y="5"/>
                </a:cxn>
                <a:cxn ang="0">
                  <a:pos x="19" y="5"/>
                </a:cxn>
              </a:cxnLst>
              <a:rect l="0" t="0" r="r" b="b"/>
              <a:pathLst>
                <a:path w="32" h="28">
                  <a:moveTo>
                    <a:pt x="19" y="5"/>
                  </a:moveTo>
                  <a:lnTo>
                    <a:pt x="7" y="0"/>
                  </a:lnTo>
                  <a:lnTo>
                    <a:pt x="5" y="1"/>
                  </a:lnTo>
                  <a:lnTo>
                    <a:pt x="0" y="8"/>
                  </a:lnTo>
                  <a:lnTo>
                    <a:pt x="5" y="18"/>
                  </a:lnTo>
                  <a:lnTo>
                    <a:pt x="12" y="21"/>
                  </a:lnTo>
                  <a:lnTo>
                    <a:pt x="19" y="27"/>
                  </a:lnTo>
                  <a:lnTo>
                    <a:pt x="31" y="23"/>
                  </a:lnTo>
                  <a:lnTo>
                    <a:pt x="28" y="14"/>
                  </a:lnTo>
                  <a:lnTo>
                    <a:pt x="19" y="6"/>
                  </a:lnTo>
                  <a:lnTo>
                    <a:pt x="16" y="5"/>
                  </a:lnTo>
                  <a:lnTo>
                    <a:pt x="13" y="4"/>
                  </a:lnTo>
                  <a:lnTo>
                    <a:pt x="19" y="5"/>
                  </a:lnTo>
                  <a:lnTo>
                    <a:pt x="19" y="5"/>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68" name="Freeform 96"/>
            <p:cNvSpPr>
              <a:spLocks/>
            </p:cNvSpPr>
            <p:nvPr/>
          </p:nvSpPr>
          <p:spPr bwMode="auto">
            <a:xfrm>
              <a:off x="1588" y="1640"/>
              <a:ext cx="32" cy="25"/>
            </a:xfrm>
            <a:custGeom>
              <a:avLst/>
              <a:gdLst/>
              <a:ahLst/>
              <a:cxnLst>
                <a:cxn ang="0">
                  <a:pos x="18" y="4"/>
                </a:cxn>
                <a:cxn ang="0">
                  <a:pos x="6" y="0"/>
                </a:cxn>
                <a:cxn ang="0">
                  <a:pos x="4" y="0"/>
                </a:cxn>
                <a:cxn ang="0">
                  <a:pos x="0" y="9"/>
                </a:cxn>
                <a:cxn ang="0">
                  <a:pos x="4" y="18"/>
                </a:cxn>
                <a:cxn ang="0">
                  <a:pos x="10" y="21"/>
                </a:cxn>
                <a:cxn ang="0">
                  <a:pos x="18" y="25"/>
                </a:cxn>
                <a:cxn ang="0">
                  <a:pos x="30" y="22"/>
                </a:cxn>
                <a:cxn ang="0">
                  <a:pos x="27" y="15"/>
                </a:cxn>
                <a:cxn ang="0">
                  <a:pos x="18" y="6"/>
                </a:cxn>
                <a:cxn ang="0">
                  <a:pos x="15" y="4"/>
                </a:cxn>
                <a:cxn ang="0">
                  <a:pos x="12" y="3"/>
                </a:cxn>
                <a:cxn ang="0">
                  <a:pos x="18" y="4"/>
                </a:cxn>
                <a:cxn ang="0">
                  <a:pos x="18" y="4"/>
                </a:cxn>
              </a:cxnLst>
              <a:rect l="0" t="0" r="r" b="b"/>
              <a:pathLst>
                <a:path w="31" h="26">
                  <a:moveTo>
                    <a:pt x="18" y="4"/>
                  </a:moveTo>
                  <a:lnTo>
                    <a:pt x="6" y="0"/>
                  </a:lnTo>
                  <a:lnTo>
                    <a:pt x="4" y="0"/>
                  </a:lnTo>
                  <a:lnTo>
                    <a:pt x="0" y="9"/>
                  </a:lnTo>
                  <a:lnTo>
                    <a:pt x="4" y="18"/>
                  </a:lnTo>
                  <a:lnTo>
                    <a:pt x="10" y="21"/>
                  </a:lnTo>
                  <a:lnTo>
                    <a:pt x="18" y="25"/>
                  </a:lnTo>
                  <a:lnTo>
                    <a:pt x="30" y="22"/>
                  </a:lnTo>
                  <a:lnTo>
                    <a:pt x="27" y="15"/>
                  </a:lnTo>
                  <a:lnTo>
                    <a:pt x="18" y="6"/>
                  </a:lnTo>
                  <a:lnTo>
                    <a:pt x="15" y="4"/>
                  </a:lnTo>
                  <a:lnTo>
                    <a:pt x="12" y="3"/>
                  </a:lnTo>
                  <a:lnTo>
                    <a:pt x="18" y="4"/>
                  </a:lnTo>
                  <a:lnTo>
                    <a:pt x="18" y="4"/>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69" name="Freeform 97"/>
            <p:cNvSpPr>
              <a:spLocks/>
            </p:cNvSpPr>
            <p:nvPr/>
          </p:nvSpPr>
          <p:spPr bwMode="auto">
            <a:xfrm>
              <a:off x="1549" y="1693"/>
              <a:ext cx="50" cy="19"/>
            </a:xfrm>
            <a:custGeom>
              <a:avLst/>
              <a:gdLst/>
              <a:ahLst/>
              <a:cxnLst>
                <a:cxn ang="0">
                  <a:pos x="10" y="1"/>
                </a:cxn>
                <a:cxn ang="0">
                  <a:pos x="6" y="0"/>
                </a:cxn>
                <a:cxn ang="0">
                  <a:pos x="0" y="8"/>
                </a:cxn>
                <a:cxn ang="0">
                  <a:pos x="3" y="10"/>
                </a:cxn>
                <a:cxn ang="0">
                  <a:pos x="18" y="19"/>
                </a:cxn>
                <a:cxn ang="0">
                  <a:pos x="26" y="17"/>
                </a:cxn>
                <a:cxn ang="0">
                  <a:pos x="31" y="17"/>
                </a:cxn>
                <a:cxn ang="0">
                  <a:pos x="47" y="10"/>
                </a:cxn>
                <a:cxn ang="0">
                  <a:pos x="44" y="7"/>
                </a:cxn>
                <a:cxn ang="0">
                  <a:pos x="33" y="4"/>
                </a:cxn>
                <a:cxn ang="0">
                  <a:pos x="18" y="1"/>
                </a:cxn>
                <a:cxn ang="0">
                  <a:pos x="15" y="1"/>
                </a:cxn>
                <a:cxn ang="0">
                  <a:pos x="3" y="1"/>
                </a:cxn>
                <a:cxn ang="0">
                  <a:pos x="10" y="1"/>
                </a:cxn>
                <a:cxn ang="0">
                  <a:pos x="10" y="1"/>
                </a:cxn>
              </a:cxnLst>
              <a:rect l="0" t="0" r="r" b="b"/>
              <a:pathLst>
                <a:path w="48" h="20">
                  <a:moveTo>
                    <a:pt x="10" y="1"/>
                  </a:moveTo>
                  <a:lnTo>
                    <a:pt x="6" y="0"/>
                  </a:lnTo>
                  <a:lnTo>
                    <a:pt x="0" y="8"/>
                  </a:lnTo>
                  <a:lnTo>
                    <a:pt x="3" y="10"/>
                  </a:lnTo>
                  <a:lnTo>
                    <a:pt x="18" y="19"/>
                  </a:lnTo>
                  <a:lnTo>
                    <a:pt x="26" y="17"/>
                  </a:lnTo>
                  <a:lnTo>
                    <a:pt x="31" y="17"/>
                  </a:lnTo>
                  <a:lnTo>
                    <a:pt x="47" y="10"/>
                  </a:lnTo>
                  <a:lnTo>
                    <a:pt x="44" y="7"/>
                  </a:lnTo>
                  <a:lnTo>
                    <a:pt x="33" y="4"/>
                  </a:lnTo>
                  <a:lnTo>
                    <a:pt x="18" y="1"/>
                  </a:lnTo>
                  <a:lnTo>
                    <a:pt x="15" y="1"/>
                  </a:lnTo>
                  <a:lnTo>
                    <a:pt x="3" y="1"/>
                  </a:lnTo>
                  <a:lnTo>
                    <a:pt x="10" y="1"/>
                  </a:lnTo>
                  <a:lnTo>
                    <a:pt x="10" y="1"/>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70" name="Freeform 98"/>
            <p:cNvSpPr>
              <a:spLocks/>
            </p:cNvSpPr>
            <p:nvPr/>
          </p:nvSpPr>
          <p:spPr bwMode="auto">
            <a:xfrm>
              <a:off x="1622" y="1646"/>
              <a:ext cx="51" cy="21"/>
            </a:xfrm>
            <a:custGeom>
              <a:avLst/>
              <a:gdLst/>
              <a:ahLst/>
              <a:cxnLst>
                <a:cxn ang="0">
                  <a:pos x="11" y="2"/>
                </a:cxn>
                <a:cxn ang="0">
                  <a:pos x="7" y="0"/>
                </a:cxn>
                <a:cxn ang="0">
                  <a:pos x="0" y="8"/>
                </a:cxn>
                <a:cxn ang="0">
                  <a:pos x="4" y="11"/>
                </a:cxn>
                <a:cxn ang="0">
                  <a:pos x="19" y="20"/>
                </a:cxn>
                <a:cxn ang="0">
                  <a:pos x="27" y="18"/>
                </a:cxn>
                <a:cxn ang="0">
                  <a:pos x="32" y="18"/>
                </a:cxn>
                <a:cxn ang="0">
                  <a:pos x="47" y="11"/>
                </a:cxn>
                <a:cxn ang="0">
                  <a:pos x="45" y="8"/>
                </a:cxn>
                <a:cxn ang="0">
                  <a:pos x="34" y="4"/>
                </a:cxn>
                <a:cxn ang="0">
                  <a:pos x="19" y="2"/>
                </a:cxn>
                <a:cxn ang="0">
                  <a:pos x="16" y="2"/>
                </a:cxn>
                <a:cxn ang="0">
                  <a:pos x="4" y="2"/>
                </a:cxn>
                <a:cxn ang="0">
                  <a:pos x="11" y="2"/>
                </a:cxn>
                <a:cxn ang="0">
                  <a:pos x="11" y="2"/>
                </a:cxn>
              </a:cxnLst>
              <a:rect l="0" t="0" r="r" b="b"/>
              <a:pathLst>
                <a:path w="48" h="21">
                  <a:moveTo>
                    <a:pt x="11" y="2"/>
                  </a:moveTo>
                  <a:lnTo>
                    <a:pt x="7" y="0"/>
                  </a:lnTo>
                  <a:lnTo>
                    <a:pt x="0" y="8"/>
                  </a:lnTo>
                  <a:lnTo>
                    <a:pt x="4" y="11"/>
                  </a:lnTo>
                  <a:lnTo>
                    <a:pt x="19" y="20"/>
                  </a:lnTo>
                  <a:lnTo>
                    <a:pt x="27" y="18"/>
                  </a:lnTo>
                  <a:lnTo>
                    <a:pt x="32" y="18"/>
                  </a:lnTo>
                  <a:lnTo>
                    <a:pt x="47" y="11"/>
                  </a:lnTo>
                  <a:lnTo>
                    <a:pt x="45" y="8"/>
                  </a:lnTo>
                  <a:lnTo>
                    <a:pt x="34" y="4"/>
                  </a:lnTo>
                  <a:lnTo>
                    <a:pt x="19" y="2"/>
                  </a:lnTo>
                  <a:lnTo>
                    <a:pt x="16" y="2"/>
                  </a:lnTo>
                  <a:lnTo>
                    <a:pt x="4" y="2"/>
                  </a:lnTo>
                  <a:lnTo>
                    <a:pt x="11" y="2"/>
                  </a:lnTo>
                  <a:lnTo>
                    <a:pt x="11" y="2"/>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71" name="Freeform 99"/>
            <p:cNvSpPr>
              <a:spLocks/>
            </p:cNvSpPr>
            <p:nvPr/>
          </p:nvSpPr>
          <p:spPr bwMode="auto">
            <a:xfrm>
              <a:off x="1722" y="1680"/>
              <a:ext cx="50" cy="21"/>
            </a:xfrm>
            <a:custGeom>
              <a:avLst/>
              <a:gdLst/>
              <a:ahLst/>
              <a:cxnLst>
                <a:cxn ang="0">
                  <a:pos x="9" y="1"/>
                </a:cxn>
                <a:cxn ang="0">
                  <a:pos x="4" y="0"/>
                </a:cxn>
                <a:cxn ang="0">
                  <a:pos x="0" y="9"/>
                </a:cxn>
                <a:cxn ang="0">
                  <a:pos x="2" y="10"/>
                </a:cxn>
                <a:cxn ang="0">
                  <a:pos x="18" y="20"/>
                </a:cxn>
                <a:cxn ang="0">
                  <a:pos x="25" y="18"/>
                </a:cxn>
                <a:cxn ang="0">
                  <a:pos x="30" y="18"/>
                </a:cxn>
                <a:cxn ang="0">
                  <a:pos x="46" y="10"/>
                </a:cxn>
                <a:cxn ang="0">
                  <a:pos x="43" y="6"/>
                </a:cxn>
                <a:cxn ang="0">
                  <a:pos x="33" y="3"/>
                </a:cxn>
                <a:cxn ang="0">
                  <a:pos x="18" y="1"/>
                </a:cxn>
                <a:cxn ang="0">
                  <a:pos x="15" y="1"/>
                </a:cxn>
                <a:cxn ang="0">
                  <a:pos x="2" y="1"/>
                </a:cxn>
                <a:cxn ang="0">
                  <a:pos x="9" y="1"/>
                </a:cxn>
                <a:cxn ang="0">
                  <a:pos x="9" y="1"/>
                </a:cxn>
              </a:cxnLst>
              <a:rect l="0" t="0" r="r" b="b"/>
              <a:pathLst>
                <a:path w="47" h="21">
                  <a:moveTo>
                    <a:pt x="9" y="1"/>
                  </a:moveTo>
                  <a:lnTo>
                    <a:pt x="4" y="0"/>
                  </a:lnTo>
                  <a:lnTo>
                    <a:pt x="0" y="9"/>
                  </a:lnTo>
                  <a:lnTo>
                    <a:pt x="2" y="10"/>
                  </a:lnTo>
                  <a:lnTo>
                    <a:pt x="18" y="20"/>
                  </a:lnTo>
                  <a:lnTo>
                    <a:pt x="25" y="18"/>
                  </a:lnTo>
                  <a:lnTo>
                    <a:pt x="30" y="18"/>
                  </a:lnTo>
                  <a:lnTo>
                    <a:pt x="46" y="10"/>
                  </a:lnTo>
                  <a:lnTo>
                    <a:pt x="43" y="6"/>
                  </a:lnTo>
                  <a:lnTo>
                    <a:pt x="33" y="3"/>
                  </a:lnTo>
                  <a:lnTo>
                    <a:pt x="18" y="1"/>
                  </a:lnTo>
                  <a:lnTo>
                    <a:pt x="15" y="1"/>
                  </a:lnTo>
                  <a:lnTo>
                    <a:pt x="2" y="1"/>
                  </a:lnTo>
                  <a:lnTo>
                    <a:pt x="9" y="1"/>
                  </a:lnTo>
                  <a:lnTo>
                    <a:pt x="9" y="1"/>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72" name="Freeform 100"/>
            <p:cNvSpPr>
              <a:spLocks/>
            </p:cNvSpPr>
            <p:nvPr/>
          </p:nvSpPr>
          <p:spPr bwMode="auto">
            <a:xfrm>
              <a:off x="1715" y="1752"/>
              <a:ext cx="52" cy="20"/>
            </a:xfrm>
            <a:custGeom>
              <a:avLst/>
              <a:gdLst/>
              <a:ahLst/>
              <a:cxnLst>
                <a:cxn ang="0">
                  <a:pos x="11" y="1"/>
                </a:cxn>
                <a:cxn ang="0">
                  <a:pos x="6" y="0"/>
                </a:cxn>
                <a:cxn ang="0">
                  <a:pos x="0" y="8"/>
                </a:cxn>
                <a:cxn ang="0">
                  <a:pos x="3" y="11"/>
                </a:cxn>
                <a:cxn ang="0">
                  <a:pos x="19" y="20"/>
                </a:cxn>
                <a:cxn ang="0">
                  <a:pos x="27" y="18"/>
                </a:cxn>
                <a:cxn ang="0">
                  <a:pos x="30" y="18"/>
                </a:cxn>
                <a:cxn ang="0">
                  <a:pos x="48" y="11"/>
                </a:cxn>
                <a:cxn ang="0">
                  <a:pos x="43" y="8"/>
                </a:cxn>
                <a:cxn ang="0">
                  <a:pos x="34" y="3"/>
                </a:cxn>
                <a:cxn ang="0">
                  <a:pos x="19" y="1"/>
                </a:cxn>
                <a:cxn ang="0">
                  <a:pos x="15" y="1"/>
                </a:cxn>
                <a:cxn ang="0">
                  <a:pos x="3" y="1"/>
                </a:cxn>
                <a:cxn ang="0">
                  <a:pos x="11" y="1"/>
                </a:cxn>
                <a:cxn ang="0">
                  <a:pos x="11" y="1"/>
                </a:cxn>
              </a:cxnLst>
              <a:rect l="0" t="0" r="r" b="b"/>
              <a:pathLst>
                <a:path w="49" h="21">
                  <a:moveTo>
                    <a:pt x="11" y="1"/>
                  </a:moveTo>
                  <a:lnTo>
                    <a:pt x="6" y="0"/>
                  </a:lnTo>
                  <a:lnTo>
                    <a:pt x="0" y="8"/>
                  </a:lnTo>
                  <a:lnTo>
                    <a:pt x="3" y="11"/>
                  </a:lnTo>
                  <a:lnTo>
                    <a:pt x="19" y="20"/>
                  </a:lnTo>
                  <a:lnTo>
                    <a:pt x="27" y="18"/>
                  </a:lnTo>
                  <a:lnTo>
                    <a:pt x="30" y="18"/>
                  </a:lnTo>
                  <a:lnTo>
                    <a:pt x="48" y="11"/>
                  </a:lnTo>
                  <a:lnTo>
                    <a:pt x="43" y="8"/>
                  </a:lnTo>
                  <a:lnTo>
                    <a:pt x="34" y="3"/>
                  </a:lnTo>
                  <a:lnTo>
                    <a:pt x="19" y="1"/>
                  </a:lnTo>
                  <a:lnTo>
                    <a:pt x="15" y="1"/>
                  </a:lnTo>
                  <a:lnTo>
                    <a:pt x="3" y="1"/>
                  </a:lnTo>
                  <a:lnTo>
                    <a:pt x="11" y="1"/>
                  </a:lnTo>
                  <a:lnTo>
                    <a:pt x="11" y="1"/>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73" name="Freeform 101"/>
            <p:cNvSpPr>
              <a:spLocks/>
            </p:cNvSpPr>
            <p:nvPr/>
          </p:nvSpPr>
          <p:spPr bwMode="auto">
            <a:xfrm>
              <a:off x="1480" y="1708"/>
              <a:ext cx="37" cy="22"/>
            </a:xfrm>
            <a:custGeom>
              <a:avLst/>
              <a:gdLst/>
              <a:ahLst/>
              <a:cxnLst>
                <a:cxn ang="0">
                  <a:pos x="12" y="2"/>
                </a:cxn>
                <a:cxn ang="0">
                  <a:pos x="9" y="0"/>
                </a:cxn>
                <a:cxn ang="0">
                  <a:pos x="3" y="2"/>
                </a:cxn>
                <a:cxn ang="0">
                  <a:pos x="0" y="7"/>
                </a:cxn>
                <a:cxn ang="0">
                  <a:pos x="1" y="17"/>
                </a:cxn>
                <a:cxn ang="0">
                  <a:pos x="8" y="22"/>
                </a:cxn>
                <a:cxn ang="0">
                  <a:pos x="27" y="22"/>
                </a:cxn>
                <a:cxn ang="0">
                  <a:pos x="34" y="15"/>
                </a:cxn>
                <a:cxn ang="0">
                  <a:pos x="27" y="9"/>
                </a:cxn>
                <a:cxn ang="0">
                  <a:pos x="18" y="2"/>
                </a:cxn>
                <a:cxn ang="0">
                  <a:pos x="15" y="2"/>
                </a:cxn>
                <a:cxn ang="0">
                  <a:pos x="12" y="2"/>
                </a:cxn>
                <a:cxn ang="0">
                  <a:pos x="12" y="2"/>
                </a:cxn>
              </a:cxnLst>
              <a:rect l="0" t="0" r="r" b="b"/>
              <a:pathLst>
                <a:path w="35" h="23">
                  <a:moveTo>
                    <a:pt x="12" y="2"/>
                  </a:moveTo>
                  <a:lnTo>
                    <a:pt x="9" y="0"/>
                  </a:lnTo>
                  <a:lnTo>
                    <a:pt x="3" y="2"/>
                  </a:lnTo>
                  <a:lnTo>
                    <a:pt x="0" y="7"/>
                  </a:lnTo>
                  <a:lnTo>
                    <a:pt x="1" y="17"/>
                  </a:lnTo>
                  <a:lnTo>
                    <a:pt x="8" y="22"/>
                  </a:lnTo>
                  <a:lnTo>
                    <a:pt x="27" y="22"/>
                  </a:lnTo>
                  <a:lnTo>
                    <a:pt x="34" y="15"/>
                  </a:lnTo>
                  <a:lnTo>
                    <a:pt x="27" y="9"/>
                  </a:lnTo>
                  <a:lnTo>
                    <a:pt x="18" y="2"/>
                  </a:lnTo>
                  <a:lnTo>
                    <a:pt x="15" y="2"/>
                  </a:lnTo>
                  <a:lnTo>
                    <a:pt x="12" y="2"/>
                  </a:lnTo>
                  <a:lnTo>
                    <a:pt x="12" y="2"/>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74" name="Freeform 102"/>
            <p:cNvSpPr>
              <a:spLocks/>
            </p:cNvSpPr>
            <p:nvPr/>
          </p:nvSpPr>
          <p:spPr bwMode="auto">
            <a:xfrm>
              <a:off x="1457" y="1709"/>
              <a:ext cx="25" cy="16"/>
            </a:xfrm>
            <a:custGeom>
              <a:avLst/>
              <a:gdLst/>
              <a:ahLst/>
              <a:cxnLst>
                <a:cxn ang="0">
                  <a:pos x="6" y="0"/>
                </a:cxn>
                <a:cxn ang="0">
                  <a:pos x="0" y="10"/>
                </a:cxn>
                <a:cxn ang="0">
                  <a:pos x="4" y="13"/>
                </a:cxn>
                <a:cxn ang="0">
                  <a:pos x="12" y="15"/>
                </a:cxn>
                <a:cxn ang="0">
                  <a:pos x="22" y="15"/>
                </a:cxn>
                <a:cxn ang="0">
                  <a:pos x="23" y="10"/>
                </a:cxn>
                <a:cxn ang="0">
                  <a:pos x="22" y="5"/>
                </a:cxn>
                <a:cxn ang="0">
                  <a:pos x="14" y="0"/>
                </a:cxn>
                <a:cxn ang="0">
                  <a:pos x="8" y="0"/>
                </a:cxn>
                <a:cxn ang="0">
                  <a:pos x="6" y="0"/>
                </a:cxn>
                <a:cxn ang="0">
                  <a:pos x="6" y="0"/>
                </a:cxn>
              </a:cxnLst>
              <a:rect l="0" t="0" r="r" b="b"/>
              <a:pathLst>
                <a:path w="24" h="16">
                  <a:moveTo>
                    <a:pt x="6" y="0"/>
                  </a:moveTo>
                  <a:lnTo>
                    <a:pt x="0" y="10"/>
                  </a:lnTo>
                  <a:lnTo>
                    <a:pt x="4" y="13"/>
                  </a:lnTo>
                  <a:lnTo>
                    <a:pt x="12" y="15"/>
                  </a:lnTo>
                  <a:lnTo>
                    <a:pt x="22" y="15"/>
                  </a:lnTo>
                  <a:lnTo>
                    <a:pt x="23" y="10"/>
                  </a:lnTo>
                  <a:lnTo>
                    <a:pt x="22" y="5"/>
                  </a:lnTo>
                  <a:lnTo>
                    <a:pt x="14" y="0"/>
                  </a:lnTo>
                  <a:lnTo>
                    <a:pt x="8" y="0"/>
                  </a:lnTo>
                  <a:lnTo>
                    <a:pt x="6" y="0"/>
                  </a:lnTo>
                  <a:lnTo>
                    <a:pt x="6"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75" name="Freeform 103"/>
            <p:cNvSpPr>
              <a:spLocks/>
            </p:cNvSpPr>
            <p:nvPr/>
          </p:nvSpPr>
          <p:spPr bwMode="auto">
            <a:xfrm>
              <a:off x="1501" y="1700"/>
              <a:ext cx="22" cy="15"/>
            </a:xfrm>
            <a:custGeom>
              <a:avLst/>
              <a:gdLst/>
              <a:ahLst/>
              <a:cxnLst>
                <a:cxn ang="0">
                  <a:pos x="2" y="0"/>
                </a:cxn>
                <a:cxn ang="0">
                  <a:pos x="0" y="5"/>
                </a:cxn>
                <a:cxn ang="0">
                  <a:pos x="7" y="12"/>
                </a:cxn>
                <a:cxn ang="0">
                  <a:pos x="15" y="15"/>
                </a:cxn>
                <a:cxn ang="0">
                  <a:pos x="20" y="10"/>
                </a:cxn>
                <a:cxn ang="0">
                  <a:pos x="14" y="3"/>
                </a:cxn>
                <a:cxn ang="0">
                  <a:pos x="3" y="0"/>
                </a:cxn>
                <a:cxn ang="0">
                  <a:pos x="2" y="0"/>
                </a:cxn>
                <a:cxn ang="0">
                  <a:pos x="2" y="0"/>
                </a:cxn>
              </a:cxnLst>
              <a:rect l="0" t="0" r="r" b="b"/>
              <a:pathLst>
                <a:path w="21" h="16">
                  <a:moveTo>
                    <a:pt x="2" y="0"/>
                  </a:moveTo>
                  <a:lnTo>
                    <a:pt x="0" y="5"/>
                  </a:lnTo>
                  <a:lnTo>
                    <a:pt x="7" y="12"/>
                  </a:lnTo>
                  <a:lnTo>
                    <a:pt x="15" y="15"/>
                  </a:lnTo>
                  <a:lnTo>
                    <a:pt x="20" y="10"/>
                  </a:lnTo>
                  <a:lnTo>
                    <a:pt x="14" y="3"/>
                  </a:lnTo>
                  <a:lnTo>
                    <a:pt x="3" y="0"/>
                  </a:lnTo>
                  <a:lnTo>
                    <a:pt x="2" y="0"/>
                  </a:lnTo>
                  <a:lnTo>
                    <a:pt x="2"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76" name="Freeform 104"/>
            <p:cNvSpPr>
              <a:spLocks/>
            </p:cNvSpPr>
            <p:nvPr/>
          </p:nvSpPr>
          <p:spPr bwMode="auto">
            <a:xfrm>
              <a:off x="1478" y="1698"/>
              <a:ext cx="23" cy="10"/>
            </a:xfrm>
            <a:custGeom>
              <a:avLst/>
              <a:gdLst/>
              <a:ahLst/>
              <a:cxnLst>
                <a:cxn ang="0">
                  <a:pos x="7" y="1"/>
                </a:cxn>
                <a:cxn ang="0">
                  <a:pos x="0" y="2"/>
                </a:cxn>
                <a:cxn ang="0">
                  <a:pos x="14" y="9"/>
                </a:cxn>
                <a:cxn ang="0">
                  <a:pos x="21" y="9"/>
                </a:cxn>
                <a:cxn ang="0">
                  <a:pos x="21" y="3"/>
                </a:cxn>
                <a:cxn ang="0">
                  <a:pos x="18" y="0"/>
                </a:cxn>
                <a:cxn ang="0">
                  <a:pos x="14" y="0"/>
                </a:cxn>
                <a:cxn ang="0">
                  <a:pos x="7" y="1"/>
                </a:cxn>
                <a:cxn ang="0">
                  <a:pos x="7" y="1"/>
                </a:cxn>
              </a:cxnLst>
              <a:rect l="0" t="0" r="r" b="b"/>
              <a:pathLst>
                <a:path w="22" h="10">
                  <a:moveTo>
                    <a:pt x="7" y="1"/>
                  </a:moveTo>
                  <a:lnTo>
                    <a:pt x="0" y="2"/>
                  </a:lnTo>
                  <a:lnTo>
                    <a:pt x="14" y="9"/>
                  </a:lnTo>
                  <a:lnTo>
                    <a:pt x="21" y="9"/>
                  </a:lnTo>
                  <a:lnTo>
                    <a:pt x="21" y="3"/>
                  </a:lnTo>
                  <a:lnTo>
                    <a:pt x="18" y="0"/>
                  </a:lnTo>
                  <a:lnTo>
                    <a:pt x="14" y="0"/>
                  </a:lnTo>
                  <a:lnTo>
                    <a:pt x="7" y="1"/>
                  </a:lnTo>
                  <a:lnTo>
                    <a:pt x="7" y="1"/>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77" name="Freeform 105"/>
            <p:cNvSpPr>
              <a:spLocks/>
            </p:cNvSpPr>
            <p:nvPr/>
          </p:nvSpPr>
          <p:spPr bwMode="auto">
            <a:xfrm>
              <a:off x="1446" y="1722"/>
              <a:ext cx="20" cy="8"/>
            </a:xfrm>
            <a:custGeom>
              <a:avLst/>
              <a:gdLst/>
              <a:ahLst/>
              <a:cxnLst>
                <a:cxn ang="0">
                  <a:pos x="6" y="0"/>
                </a:cxn>
                <a:cxn ang="0">
                  <a:pos x="2" y="0"/>
                </a:cxn>
                <a:cxn ang="0">
                  <a:pos x="0" y="2"/>
                </a:cxn>
                <a:cxn ang="0">
                  <a:pos x="0" y="4"/>
                </a:cxn>
                <a:cxn ang="0">
                  <a:pos x="16" y="7"/>
                </a:cxn>
                <a:cxn ang="0">
                  <a:pos x="18" y="2"/>
                </a:cxn>
                <a:cxn ang="0">
                  <a:pos x="16" y="1"/>
                </a:cxn>
                <a:cxn ang="0">
                  <a:pos x="13" y="1"/>
                </a:cxn>
                <a:cxn ang="0">
                  <a:pos x="6" y="0"/>
                </a:cxn>
                <a:cxn ang="0">
                  <a:pos x="6" y="0"/>
                </a:cxn>
              </a:cxnLst>
              <a:rect l="0" t="0" r="r" b="b"/>
              <a:pathLst>
                <a:path w="19" h="8">
                  <a:moveTo>
                    <a:pt x="6" y="0"/>
                  </a:moveTo>
                  <a:lnTo>
                    <a:pt x="2" y="0"/>
                  </a:lnTo>
                  <a:lnTo>
                    <a:pt x="0" y="2"/>
                  </a:lnTo>
                  <a:lnTo>
                    <a:pt x="0" y="4"/>
                  </a:lnTo>
                  <a:lnTo>
                    <a:pt x="16" y="7"/>
                  </a:lnTo>
                  <a:lnTo>
                    <a:pt x="18" y="2"/>
                  </a:lnTo>
                  <a:lnTo>
                    <a:pt x="16" y="1"/>
                  </a:lnTo>
                  <a:lnTo>
                    <a:pt x="13" y="1"/>
                  </a:lnTo>
                  <a:lnTo>
                    <a:pt x="6" y="0"/>
                  </a:lnTo>
                  <a:lnTo>
                    <a:pt x="6"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78" name="Freeform 106"/>
            <p:cNvSpPr>
              <a:spLocks/>
            </p:cNvSpPr>
            <p:nvPr/>
          </p:nvSpPr>
          <p:spPr bwMode="auto">
            <a:xfrm>
              <a:off x="1504" y="1740"/>
              <a:ext cx="37" cy="14"/>
            </a:xfrm>
            <a:custGeom>
              <a:avLst/>
              <a:gdLst/>
              <a:ahLst/>
              <a:cxnLst>
                <a:cxn ang="0">
                  <a:pos x="31" y="0"/>
                </a:cxn>
                <a:cxn ang="0">
                  <a:pos x="12" y="0"/>
                </a:cxn>
                <a:cxn ang="0">
                  <a:pos x="8" y="0"/>
                </a:cxn>
                <a:cxn ang="0">
                  <a:pos x="0" y="5"/>
                </a:cxn>
                <a:cxn ang="0">
                  <a:pos x="4" y="10"/>
                </a:cxn>
                <a:cxn ang="0">
                  <a:pos x="26" y="13"/>
                </a:cxn>
                <a:cxn ang="0">
                  <a:pos x="26" y="11"/>
                </a:cxn>
                <a:cxn ang="0">
                  <a:pos x="30" y="5"/>
                </a:cxn>
                <a:cxn ang="0">
                  <a:pos x="31" y="4"/>
                </a:cxn>
                <a:cxn ang="0">
                  <a:pos x="34" y="0"/>
                </a:cxn>
                <a:cxn ang="0">
                  <a:pos x="31" y="0"/>
                </a:cxn>
                <a:cxn ang="0">
                  <a:pos x="31" y="0"/>
                </a:cxn>
              </a:cxnLst>
              <a:rect l="0" t="0" r="r" b="b"/>
              <a:pathLst>
                <a:path w="35" h="14">
                  <a:moveTo>
                    <a:pt x="31" y="0"/>
                  </a:moveTo>
                  <a:lnTo>
                    <a:pt x="12" y="0"/>
                  </a:lnTo>
                  <a:lnTo>
                    <a:pt x="8" y="0"/>
                  </a:lnTo>
                  <a:lnTo>
                    <a:pt x="0" y="5"/>
                  </a:lnTo>
                  <a:lnTo>
                    <a:pt x="4" y="10"/>
                  </a:lnTo>
                  <a:lnTo>
                    <a:pt x="26" y="13"/>
                  </a:lnTo>
                  <a:lnTo>
                    <a:pt x="26" y="11"/>
                  </a:lnTo>
                  <a:lnTo>
                    <a:pt x="30" y="5"/>
                  </a:lnTo>
                  <a:lnTo>
                    <a:pt x="31" y="4"/>
                  </a:lnTo>
                  <a:lnTo>
                    <a:pt x="34" y="0"/>
                  </a:lnTo>
                  <a:lnTo>
                    <a:pt x="31" y="0"/>
                  </a:lnTo>
                  <a:lnTo>
                    <a:pt x="31"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79" name="Freeform 107"/>
            <p:cNvSpPr>
              <a:spLocks/>
            </p:cNvSpPr>
            <p:nvPr/>
          </p:nvSpPr>
          <p:spPr bwMode="auto">
            <a:xfrm>
              <a:off x="1531" y="1757"/>
              <a:ext cx="34" cy="13"/>
            </a:xfrm>
            <a:custGeom>
              <a:avLst/>
              <a:gdLst/>
              <a:ahLst/>
              <a:cxnLst>
                <a:cxn ang="0">
                  <a:pos x="28" y="4"/>
                </a:cxn>
                <a:cxn ang="0">
                  <a:pos x="20" y="0"/>
                </a:cxn>
                <a:cxn ang="0">
                  <a:pos x="3" y="0"/>
                </a:cxn>
                <a:cxn ang="0">
                  <a:pos x="0" y="0"/>
                </a:cxn>
                <a:cxn ang="0">
                  <a:pos x="3" y="4"/>
                </a:cxn>
                <a:cxn ang="0">
                  <a:pos x="13" y="8"/>
                </a:cxn>
                <a:cxn ang="0">
                  <a:pos x="19" y="11"/>
                </a:cxn>
                <a:cxn ang="0">
                  <a:pos x="29" y="13"/>
                </a:cxn>
                <a:cxn ang="0">
                  <a:pos x="32" y="9"/>
                </a:cxn>
                <a:cxn ang="0">
                  <a:pos x="27" y="7"/>
                </a:cxn>
                <a:cxn ang="0">
                  <a:pos x="28" y="4"/>
                </a:cxn>
                <a:cxn ang="0">
                  <a:pos x="28" y="4"/>
                </a:cxn>
              </a:cxnLst>
              <a:rect l="0" t="0" r="r" b="b"/>
              <a:pathLst>
                <a:path w="33" h="14">
                  <a:moveTo>
                    <a:pt x="28" y="4"/>
                  </a:moveTo>
                  <a:lnTo>
                    <a:pt x="20" y="0"/>
                  </a:lnTo>
                  <a:lnTo>
                    <a:pt x="3" y="0"/>
                  </a:lnTo>
                  <a:lnTo>
                    <a:pt x="0" y="0"/>
                  </a:lnTo>
                  <a:lnTo>
                    <a:pt x="3" y="4"/>
                  </a:lnTo>
                  <a:lnTo>
                    <a:pt x="13" y="8"/>
                  </a:lnTo>
                  <a:lnTo>
                    <a:pt x="19" y="11"/>
                  </a:lnTo>
                  <a:lnTo>
                    <a:pt x="29" y="13"/>
                  </a:lnTo>
                  <a:lnTo>
                    <a:pt x="32" y="9"/>
                  </a:lnTo>
                  <a:lnTo>
                    <a:pt x="27" y="7"/>
                  </a:lnTo>
                  <a:lnTo>
                    <a:pt x="28" y="4"/>
                  </a:lnTo>
                  <a:lnTo>
                    <a:pt x="28" y="4"/>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80" name="Freeform 108"/>
            <p:cNvSpPr>
              <a:spLocks/>
            </p:cNvSpPr>
            <p:nvPr/>
          </p:nvSpPr>
          <p:spPr bwMode="auto">
            <a:xfrm>
              <a:off x="1523" y="1680"/>
              <a:ext cx="24" cy="12"/>
            </a:xfrm>
            <a:custGeom>
              <a:avLst/>
              <a:gdLst/>
              <a:ahLst/>
              <a:cxnLst>
                <a:cxn ang="0">
                  <a:pos x="13" y="0"/>
                </a:cxn>
                <a:cxn ang="0">
                  <a:pos x="0" y="3"/>
                </a:cxn>
                <a:cxn ang="0">
                  <a:pos x="12" y="11"/>
                </a:cxn>
                <a:cxn ang="0">
                  <a:pos x="22" y="6"/>
                </a:cxn>
                <a:cxn ang="0">
                  <a:pos x="13" y="1"/>
                </a:cxn>
                <a:cxn ang="0">
                  <a:pos x="13" y="1"/>
                </a:cxn>
                <a:cxn ang="0">
                  <a:pos x="13" y="0"/>
                </a:cxn>
                <a:cxn ang="0">
                  <a:pos x="13" y="0"/>
                </a:cxn>
              </a:cxnLst>
              <a:rect l="0" t="0" r="r" b="b"/>
              <a:pathLst>
                <a:path w="23" h="12">
                  <a:moveTo>
                    <a:pt x="13" y="0"/>
                  </a:moveTo>
                  <a:lnTo>
                    <a:pt x="0" y="3"/>
                  </a:lnTo>
                  <a:lnTo>
                    <a:pt x="12" y="11"/>
                  </a:lnTo>
                  <a:lnTo>
                    <a:pt x="22" y="6"/>
                  </a:lnTo>
                  <a:lnTo>
                    <a:pt x="13" y="1"/>
                  </a:lnTo>
                  <a:lnTo>
                    <a:pt x="13" y="1"/>
                  </a:lnTo>
                  <a:lnTo>
                    <a:pt x="13" y="0"/>
                  </a:lnTo>
                  <a:lnTo>
                    <a:pt x="13"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81" name="Freeform 109"/>
            <p:cNvSpPr>
              <a:spLocks/>
            </p:cNvSpPr>
            <p:nvPr/>
          </p:nvSpPr>
          <p:spPr bwMode="auto">
            <a:xfrm>
              <a:off x="1530" y="1661"/>
              <a:ext cx="50" cy="31"/>
            </a:xfrm>
            <a:custGeom>
              <a:avLst/>
              <a:gdLst/>
              <a:ahLst/>
              <a:cxnLst>
                <a:cxn ang="0">
                  <a:pos x="4" y="0"/>
                </a:cxn>
                <a:cxn ang="0">
                  <a:pos x="0" y="7"/>
                </a:cxn>
                <a:cxn ang="0">
                  <a:pos x="6" y="14"/>
                </a:cxn>
                <a:cxn ang="0">
                  <a:pos x="20" y="20"/>
                </a:cxn>
                <a:cxn ang="0">
                  <a:pos x="28" y="23"/>
                </a:cxn>
                <a:cxn ang="0">
                  <a:pos x="47" y="31"/>
                </a:cxn>
                <a:cxn ang="0">
                  <a:pos x="41" y="20"/>
                </a:cxn>
                <a:cxn ang="0">
                  <a:pos x="30" y="15"/>
                </a:cxn>
                <a:cxn ang="0">
                  <a:pos x="14" y="6"/>
                </a:cxn>
                <a:cxn ang="0">
                  <a:pos x="7" y="2"/>
                </a:cxn>
                <a:cxn ang="0">
                  <a:pos x="7" y="2"/>
                </a:cxn>
                <a:cxn ang="0">
                  <a:pos x="4" y="0"/>
                </a:cxn>
                <a:cxn ang="0">
                  <a:pos x="4" y="0"/>
                </a:cxn>
              </a:cxnLst>
              <a:rect l="0" t="0" r="r" b="b"/>
              <a:pathLst>
                <a:path w="48" h="32">
                  <a:moveTo>
                    <a:pt x="4" y="0"/>
                  </a:moveTo>
                  <a:lnTo>
                    <a:pt x="0" y="7"/>
                  </a:lnTo>
                  <a:lnTo>
                    <a:pt x="6" y="14"/>
                  </a:lnTo>
                  <a:lnTo>
                    <a:pt x="20" y="20"/>
                  </a:lnTo>
                  <a:lnTo>
                    <a:pt x="28" y="23"/>
                  </a:lnTo>
                  <a:lnTo>
                    <a:pt x="47" y="31"/>
                  </a:lnTo>
                  <a:lnTo>
                    <a:pt x="41" y="20"/>
                  </a:lnTo>
                  <a:lnTo>
                    <a:pt x="30" y="15"/>
                  </a:lnTo>
                  <a:lnTo>
                    <a:pt x="14" y="6"/>
                  </a:lnTo>
                  <a:lnTo>
                    <a:pt x="7" y="2"/>
                  </a:lnTo>
                  <a:lnTo>
                    <a:pt x="7" y="2"/>
                  </a:lnTo>
                  <a:lnTo>
                    <a:pt x="4" y="0"/>
                  </a:lnTo>
                  <a:lnTo>
                    <a:pt x="4"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82" name="Freeform 110"/>
            <p:cNvSpPr>
              <a:spLocks/>
            </p:cNvSpPr>
            <p:nvPr/>
          </p:nvSpPr>
          <p:spPr bwMode="auto">
            <a:xfrm>
              <a:off x="1543" y="1680"/>
              <a:ext cx="29" cy="17"/>
            </a:xfrm>
            <a:custGeom>
              <a:avLst/>
              <a:gdLst/>
              <a:ahLst/>
              <a:cxnLst>
                <a:cxn ang="0">
                  <a:pos x="12" y="2"/>
                </a:cxn>
                <a:cxn ang="0">
                  <a:pos x="5" y="0"/>
                </a:cxn>
                <a:cxn ang="0">
                  <a:pos x="1" y="0"/>
                </a:cxn>
                <a:cxn ang="0">
                  <a:pos x="1" y="5"/>
                </a:cxn>
                <a:cxn ang="0">
                  <a:pos x="0" y="11"/>
                </a:cxn>
                <a:cxn ang="0">
                  <a:pos x="9" y="16"/>
                </a:cxn>
                <a:cxn ang="0">
                  <a:pos x="26" y="11"/>
                </a:cxn>
                <a:cxn ang="0">
                  <a:pos x="26" y="11"/>
                </a:cxn>
                <a:cxn ang="0">
                  <a:pos x="22" y="6"/>
                </a:cxn>
                <a:cxn ang="0">
                  <a:pos x="22" y="6"/>
                </a:cxn>
                <a:cxn ang="0">
                  <a:pos x="12" y="2"/>
                </a:cxn>
                <a:cxn ang="0">
                  <a:pos x="12" y="2"/>
                </a:cxn>
              </a:cxnLst>
              <a:rect l="0" t="0" r="r" b="b"/>
              <a:pathLst>
                <a:path w="27" h="17">
                  <a:moveTo>
                    <a:pt x="12" y="2"/>
                  </a:moveTo>
                  <a:lnTo>
                    <a:pt x="5" y="0"/>
                  </a:lnTo>
                  <a:lnTo>
                    <a:pt x="1" y="0"/>
                  </a:lnTo>
                  <a:lnTo>
                    <a:pt x="1" y="5"/>
                  </a:lnTo>
                  <a:lnTo>
                    <a:pt x="0" y="11"/>
                  </a:lnTo>
                  <a:lnTo>
                    <a:pt x="9" y="16"/>
                  </a:lnTo>
                  <a:lnTo>
                    <a:pt x="26" y="11"/>
                  </a:lnTo>
                  <a:lnTo>
                    <a:pt x="26" y="11"/>
                  </a:lnTo>
                  <a:lnTo>
                    <a:pt x="22" y="6"/>
                  </a:lnTo>
                  <a:lnTo>
                    <a:pt x="22" y="6"/>
                  </a:lnTo>
                  <a:lnTo>
                    <a:pt x="12" y="2"/>
                  </a:lnTo>
                  <a:lnTo>
                    <a:pt x="12" y="2"/>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83" name="Freeform 111"/>
            <p:cNvSpPr>
              <a:spLocks/>
            </p:cNvSpPr>
            <p:nvPr/>
          </p:nvSpPr>
          <p:spPr bwMode="auto">
            <a:xfrm>
              <a:off x="1501" y="1689"/>
              <a:ext cx="53" cy="17"/>
            </a:xfrm>
            <a:custGeom>
              <a:avLst/>
              <a:gdLst/>
              <a:ahLst/>
              <a:cxnLst>
                <a:cxn ang="0">
                  <a:pos x="24" y="0"/>
                </a:cxn>
                <a:cxn ang="0">
                  <a:pos x="19" y="0"/>
                </a:cxn>
                <a:cxn ang="0">
                  <a:pos x="10" y="2"/>
                </a:cxn>
                <a:cxn ang="0">
                  <a:pos x="0" y="10"/>
                </a:cxn>
                <a:cxn ang="0">
                  <a:pos x="7" y="13"/>
                </a:cxn>
                <a:cxn ang="0">
                  <a:pos x="14" y="12"/>
                </a:cxn>
                <a:cxn ang="0">
                  <a:pos x="28" y="16"/>
                </a:cxn>
                <a:cxn ang="0">
                  <a:pos x="38" y="16"/>
                </a:cxn>
                <a:cxn ang="0">
                  <a:pos x="48" y="11"/>
                </a:cxn>
                <a:cxn ang="0">
                  <a:pos x="49" y="9"/>
                </a:cxn>
                <a:cxn ang="0">
                  <a:pos x="45" y="4"/>
                </a:cxn>
                <a:cxn ang="0">
                  <a:pos x="29" y="2"/>
                </a:cxn>
                <a:cxn ang="0">
                  <a:pos x="27" y="2"/>
                </a:cxn>
                <a:cxn ang="0">
                  <a:pos x="24" y="0"/>
                </a:cxn>
                <a:cxn ang="0">
                  <a:pos x="24" y="0"/>
                </a:cxn>
              </a:cxnLst>
              <a:rect l="0" t="0" r="r" b="b"/>
              <a:pathLst>
                <a:path w="50" h="17">
                  <a:moveTo>
                    <a:pt x="24" y="0"/>
                  </a:moveTo>
                  <a:lnTo>
                    <a:pt x="19" y="0"/>
                  </a:lnTo>
                  <a:lnTo>
                    <a:pt x="10" y="2"/>
                  </a:lnTo>
                  <a:lnTo>
                    <a:pt x="0" y="10"/>
                  </a:lnTo>
                  <a:lnTo>
                    <a:pt x="7" y="13"/>
                  </a:lnTo>
                  <a:lnTo>
                    <a:pt x="14" y="12"/>
                  </a:lnTo>
                  <a:lnTo>
                    <a:pt x="28" y="16"/>
                  </a:lnTo>
                  <a:lnTo>
                    <a:pt x="38" y="16"/>
                  </a:lnTo>
                  <a:lnTo>
                    <a:pt x="48" y="11"/>
                  </a:lnTo>
                  <a:lnTo>
                    <a:pt x="49" y="9"/>
                  </a:lnTo>
                  <a:lnTo>
                    <a:pt x="45" y="4"/>
                  </a:lnTo>
                  <a:lnTo>
                    <a:pt x="29" y="2"/>
                  </a:lnTo>
                  <a:lnTo>
                    <a:pt x="27" y="2"/>
                  </a:lnTo>
                  <a:lnTo>
                    <a:pt x="24" y="0"/>
                  </a:lnTo>
                  <a:lnTo>
                    <a:pt x="24"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84" name="Freeform 112"/>
            <p:cNvSpPr>
              <a:spLocks/>
            </p:cNvSpPr>
            <p:nvPr/>
          </p:nvSpPr>
          <p:spPr bwMode="auto">
            <a:xfrm>
              <a:off x="1556" y="1663"/>
              <a:ext cx="24" cy="13"/>
            </a:xfrm>
            <a:custGeom>
              <a:avLst/>
              <a:gdLst/>
              <a:ahLst/>
              <a:cxnLst>
                <a:cxn ang="0">
                  <a:pos x="3" y="1"/>
                </a:cxn>
                <a:cxn ang="0">
                  <a:pos x="0" y="7"/>
                </a:cxn>
                <a:cxn ang="0">
                  <a:pos x="8" y="11"/>
                </a:cxn>
                <a:cxn ang="0">
                  <a:pos x="8" y="12"/>
                </a:cxn>
                <a:cxn ang="0">
                  <a:pos x="22" y="10"/>
                </a:cxn>
                <a:cxn ang="0">
                  <a:pos x="19" y="6"/>
                </a:cxn>
                <a:cxn ang="0">
                  <a:pos x="8" y="0"/>
                </a:cxn>
                <a:cxn ang="0">
                  <a:pos x="7" y="1"/>
                </a:cxn>
                <a:cxn ang="0">
                  <a:pos x="3" y="1"/>
                </a:cxn>
                <a:cxn ang="0">
                  <a:pos x="3" y="1"/>
                </a:cxn>
              </a:cxnLst>
              <a:rect l="0" t="0" r="r" b="b"/>
              <a:pathLst>
                <a:path w="23" h="13">
                  <a:moveTo>
                    <a:pt x="3" y="1"/>
                  </a:moveTo>
                  <a:lnTo>
                    <a:pt x="0" y="7"/>
                  </a:lnTo>
                  <a:lnTo>
                    <a:pt x="8" y="11"/>
                  </a:lnTo>
                  <a:lnTo>
                    <a:pt x="8" y="12"/>
                  </a:lnTo>
                  <a:lnTo>
                    <a:pt x="22" y="10"/>
                  </a:lnTo>
                  <a:lnTo>
                    <a:pt x="19" y="6"/>
                  </a:lnTo>
                  <a:lnTo>
                    <a:pt x="8" y="0"/>
                  </a:lnTo>
                  <a:lnTo>
                    <a:pt x="7" y="1"/>
                  </a:lnTo>
                  <a:lnTo>
                    <a:pt x="3" y="1"/>
                  </a:lnTo>
                  <a:lnTo>
                    <a:pt x="3" y="1"/>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85" name="Freeform 113"/>
            <p:cNvSpPr>
              <a:spLocks/>
            </p:cNvSpPr>
            <p:nvPr/>
          </p:nvSpPr>
          <p:spPr bwMode="auto">
            <a:xfrm>
              <a:off x="1570" y="1671"/>
              <a:ext cx="44" cy="12"/>
            </a:xfrm>
            <a:custGeom>
              <a:avLst/>
              <a:gdLst/>
              <a:ahLst/>
              <a:cxnLst>
                <a:cxn ang="0">
                  <a:pos x="17" y="2"/>
                </a:cxn>
                <a:cxn ang="0">
                  <a:pos x="9" y="0"/>
                </a:cxn>
                <a:cxn ang="0">
                  <a:pos x="0" y="5"/>
                </a:cxn>
                <a:cxn ang="0">
                  <a:pos x="9" y="12"/>
                </a:cxn>
                <a:cxn ang="0">
                  <a:pos x="21" y="11"/>
                </a:cxn>
                <a:cxn ang="0">
                  <a:pos x="33" y="10"/>
                </a:cxn>
                <a:cxn ang="0">
                  <a:pos x="41" y="8"/>
                </a:cxn>
                <a:cxn ang="0">
                  <a:pos x="41" y="5"/>
                </a:cxn>
                <a:cxn ang="0">
                  <a:pos x="27" y="0"/>
                </a:cxn>
                <a:cxn ang="0">
                  <a:pos x="20" y="2"/>
                </a:cxn>
                <a:cxn ang="0">
                  <a:pos x="12" y="2"/>
                </a:cxn>
                <a:cxn ang="0">
                  <a:pos x="5" y="0"/>
                </a:cxn>
                <a:cxn ang="0">
                  <a:pos x="5" y="0"/>
                </a:cxn>
                <a:cxn ang="0">
                  <a:pos x="17" y="2"/>
                </a:cxn>
                <a:cxn ang="0">
                  <a:pos x="17" y="2"/>
                </a:cxn>
              </a:cxnLst>
              <a:rect l="0" t="0" r="r" b="b"/>
              <a:pathLst>
                <a:path w="42" h="13">
                  <a:moveTo>
                    <a:pt x="17" y="2"/>
                  </a:moveTo>
                  <a:lnTo>
                    <a:pt x="9" y="0"/>
                  </a:lnTo>
                  <a:lnTo>
                    <a:pt x="0" y="5"/>
                  </a:lnTo>
                  <a:lnTo>
                    <a:pt x="9" y="12"/>
                  </a:lnTo>
                  <a:lnTo>
                    <a:pt x="21" y="11"/>
                  </a:lnTo>
                  <a:lnTo>
                    <a:pt x="33" y="10"/>
                  </a:lnTo>
                  <a:lnTo>
                    <a:pt x="41" y="8"/>
                  </a:lnTo>
                  <a:lnTo>
                    <a:pt x="41" y="5"/>
                  </a:lnTo>
                  <a:lnTo>
                    <a:pt x="27" y="0"/>
                  </a:lnTo>
                  <a:lnTo>
                    <a:pt x="20" y="2"/>
                  </a:lnTo>
                  <a:lnTo>
                    <a:pt x="12" y="2"/>
                  </a:lnTo>
                  <a:lnTo>
                    <a:pt x="5" y="0"/>
                  </a:lnTo>
                  <a:lnTo>
                    <a:pt x="5" y="0"/>
                  </a:lnTo>
                  <a:lnTo>
                    <a:pt x="17" y="2"/>
                  </a:lnTo>
                  <a:lnTo>
                    <a:pt x="17" y="2"/>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86" name="Freeform 114"/>
            <p:cNvSpPr>
              <a:spLocks/>
            </p:cNvSpPr>
            <p:nvPr/>
          </p:nvSpPr>
          <p:spPr bwMode="auto">
            <a:xfrm>
              <a:off x="1745" y="1703"/>
              <a:ext cx="14" cy="9"/>
            </a:xfrm>
            <a:custGeom>
              <a:avLst/>
              <a:gdLst/>
              <a:ahLst/>
              <a:cxnLst>
                <a:cxn ang="0">
                  <a:pos x="5" y="0"/>
                </a:cxn>
                <a:cxn ang="0">
                  <a:pos x="0" y="7"/>
                </a:cxn>
                <a:cxn ang="0">
                  <a:pos x="13" y="9"/>
                </a:cxn>
                <a:cxn ang="0">
                  <a:pos x="12" y="0"/>
                </a:cxn>
                <a:cxn ang="0">
                  <a:pos x="9" y="0"/>
                </a:cxn>
                <a:cxn ang="0">
                  <a:pos x="5" y="0"/>
                </a:cxn>
                <a:cxn ang="0">
                  <a:pos x="5" y="0"/>
                </a:cxn>
              </a:cxnLst>
              <a:rect l="0" t="0" r="r" b="b"/>
              <a:pathLst>
                <a:path w="14" h="10">
                  <a:moveTo>
                    <a:pt x="5" y="0"/>
                  </a:moveTo>
                  <a:lnTo>
                    <a:pt x="0" y="7"/>
                  </a:lnTo>
                  <a:lnTo>
                    <a:pt x="13" y="9"/>
                  </a:lnTo>
                  <a:lnTo>
                    <a:pt x="12" y="0"/>
                  </a:lnTo>
                  <a:lnTo>
                    <a:pt x="9" y="0"/>
                  </a:lnTo>
                  <a:lnTo>
                    <a:pt x="5" y="0"/>
                  </a:lnTo>
                  <a:lnTo>
                    <a:pt x="5"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87" name="Freeform 115"/>
            <p:cNvSpPr>
              <a:spLocks/>
            </p:cNvSpPr>
            <p:nvPr/>
          </p:nvSpPr>
          <p:spPr bwMode="auto">
            <a:xfrm>
              <a:off x="1288" y="1708"/>
              <a:ext cx="53" cy="46"/>
            </a:xfrm>
            <a:custGeom>
              <a:avLst/>
              <a:gdLst/>
              <a:ahLst/>
              <a:cxnLst>
                <a:cxn ang="0">
                  <a:pos x="49" y="47"/>
                </a:cxn>
                <a:cxn ang="0">
                  <a:pos x="32" y="34"/>
                </a:cxn>
                <a:cxn ang="0">
                  <a:pos x="38" y="31"/>
                </a:cxn>
                <a:cxn ang="0">
                  <a:pos x="38" y="29"/>
                </a:cxn>
                <a:cxn ang="0">
                  <a:pos x="38" y="27"/>
                </a:cxn>
                <a:cxn ang="0">
                  <a:pos x="31" y="22"/>
                </a:cxn>
                <a:cxn ang="0">
                  <a:pos x="25" y="15"/>
                </a:cxn>
                <a:cxn ang="0">
                  <a:pos x="18" y="11"/>
                </a:cxn>
                <a:cxn ang="0">
                  <a:pos x="17" y="11"/>
                </a:cxn>
                <a:cxn ang="0">
                  <a:pos x="4" y="5"/>
                </a:cxn>
                <a:cxn ang="0">
                  <a:pos x="0" y="2"/>
                </a:cxn>
                <a:cxn ang="0">
                  <a:pos x="0" y="0"/>
                </a:cxn>
              </a:cxnLst>
              <a:rect l="0" t="0" r="r" b="b"/>
              <a:pathLst>
                <a:path w="50" h="48">
                  <a:moveTo>
                    <a:pt x="49" y="47"/>
                  </a:moveTo>
                  <a:lnTo>
                    <a:pt x="32" y="34"/>
                  </a:lnTo>
                  <a:lnTo>
                    <a:pt x="38" y="31"/>
                  </a:lnTo>
                  <a:lnTo>
                    <a:pt x="38" y="29"/>
                  </a:lnTo>
                  <a:lnTo>
                    <a:pt x="38" y="27"/>
                  </a:lnTo>
                  <a:lnTo>
                    <a:pt x="31" y="22"/>
                  </a:lnTo>
                  <a:lnTo>
                    <a:pt x="25" y="15"/>
                  </a:lnTo>
                  <a:lnTo>
                    <a:pt x="18" y="11"/>
                  </a:lnTo>
                  <a:lnTo>
                    <a:pt x="17" y="11"/>
                  </a:lnTo>
                  <a:lnTo>
                    <a:pt x="4" y="5"/>
                  </a:lnTo>
                  <a:lnTo>
                    <a:pt x="0" y="2"/>
                  </a:lnTo>
                  <a:lnTo>
                    <a:pt x="0"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88" name="Freeform 116"/>
            <p:cNvSpPr>
              <a:spLocks/>
            </p:cNvSpPr>
            <p:nvPr/>
          </p:nvSpPr>
          <p:spPr bwMode="auto">
            <a:xfrm>
              <a:off x="1325" y="1640"/>
              <a:ext cx="55" cy="91"/>
            </a:xfrm>
            <a:custGeom>
              <a:avLst/>
              <a:gdLst/>
              <a:ahLst/>
              <a:cxnLst>
                <a:cxn ang="0">
                  <a:pos x="0" y="93"/>
                </a:cxn>
                <a:cxn ang="0">
                  <a:pos x="0" y="86"/>
                </a:cxn>
                <a:cxn ang="0">
                  <a:pos x="11" y="84"/>
                </a:cxn>
                <a:cxn ang="0">
                  <a:pos x="17" y="76"/>
                </a:cxn>
                <a:cxn ang="0">
                  <a:pos x="19" y="69"/>
                </a:cxn>
                <a:cxn ang="0">
                  <a:pos x="17" y="62"/>
                </a:cxn>
                <a:cxn ang="0">
                  <a:pos x="12" y="54"/>
                </a:cxn>
                <a:cxn ang="0">
                  <a:pos x="21" y="47"/>
                </a:cxn>
                <a:cxn ang="0">
                  <a:pos x="24" y="44"/>
                </a:cxn>
                <a:cxn ang="0">
                  <a:pos x="28" y="35"/>
                </a:cxn>
                <a:cxn ang="0">
                  <a:pos x="37" y="29"/>
                </a:cxn>
                <a:cxn ang="0">
                  <a:pos x="42" y="23"/>
                </a:cxn>
                <a:cxn ang="0">
                  <a:pos x="39" y="13"/>
                </a:cxn>
                <a:cxn ang="0">
                  <a:pos x="45" y="8"/>
                </a:cxn>
                <a:cxn ang="0">
                  <a:pos x="51" y="0"/>
                </a:cxn>
              </a:cxnLst>
              <a:rect l="0" t="0" r="r" b="b"/>
              <a:pathLst>
                <a:path w="52" h="94">
                  <a:moveTo>
                    <a:pt x="0" y="93"/>
                  </a:moveTo>
                  <a:lnTo>
                    <a:pt x="0" y="86"/>
                  </a:lnTo>
                  <a:lnTo>
                    <a:pt x="11" y="84"/>
                  </a:lnTo>
                  <a:lnTo>
                    <a:pt x="17" y="76"/>
                  </a:lnTo>
                  <a:lnTo>
                    <a:pt x="19" y="69"/>
                  </a:lnTo>
                  <a:lnTo>
                    <a:pt x="17" y="62"/>
                  </a:lnTo>
                  <a:lnTo>
                    <a:pt x="12" y="54"/>
                  </a:lnTo>
                  <a:lnTo>
                    <a:pt x="21" y="47"/>
                  </a:lnTo>
                  <a:lnTo>
                    <a:pt x="24" y="44"/>
                  </a:lnTo>
                  <a:lnTo>
                    <a:pt x="28" y="35"/>
                  </a:lnTo>
                  <a:lnTo>
                    <a:pt x="37" y="29"/>
                  </a:lnTo>
                  <a:lnTo>
                    <a:pt x="42" y="23"/>
                  </a:lnTo>
                  <a:lnTo>
                    <a:pt x="39" y="13"/>
                  </a:lnTo>
                  <a:lnTo>
                    <a:pt x="45" y="8"/>
                  </a:lnTo>
                  <a:lnTo>
                    <a:pt x="51"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89" name="Freeform 117"/>
            <p:cNvSpPr>
              <a:spLocks/>
            </p:cNvSpPr>
            <p:nvPr/>
          </p:nvSpPr>
          <p:spPr bwMode="auto">
            <a:xfrm>
              <a:off x="1318" y="1618"/>
              <a:ext cx="32" cy="63"/>
            </a:xfrm>
            <a:custGeom>
              <a:avLst/>
              <a:gdLst/>
              <a:ahLst/>
              <a:cxnLst>
                <a:cxn ang="0">
                  <a:pos x="30" y="64"/>
                </a:cxn>
                <a:cxn ang="0">
                  <a:pos x="11" y="57"/>
                </a:cxn>
                <a:cxn ang="0">
                  <a:pos x="13" y="51"/>
                </a:cxn>
                <a:cxn ang="0">
                  <a:pos x="18" y="37"/>
                </a:cxn>
                <a:cxn ang="0">
                  <a:pos x="17" y="31"/>
                </a:cxn>
                <a:cxn ang="0">
                  <a:pos x="17" y="29"/>
                </a:cxn>
                <a:cxn ang="0">
                  <a:pos x="17" y="22"/>
                </a:cxn>
                <a:cxn ang="0">
                  <a:pos x="10" y="12"/>
                </a:cxn>
                <a:cxn ang="0">
                  <a:pos x="7" y="10"/>
                </a:cxn>
                <a:cxn ang="0">
                  <a:pos x="1" y="1"/>
                </a:cxn>
                <a:cxn ang="0">
                  <a:pos x="0" y="0"/>
                </a:cxn>
              </a:cxnLst>
              <a:rect l="0" t="0" r="r" b="b"/>
              <a:pathLst>
                <a:path w="31" h="65">
                  <a:moveTo>
                    <a:pt x="30" y="64"/>
                  </a:moveTo>
                  <a:lnTo>
                    <a:pt x="11" y="57"/>
                  </a:lnTo>
                  <a:lnTo>
                    <a:pt x="13" y="51"/>
                  </a:lnTo>
                  <a:lnTo>
                    <a:pt x="18" y="37"/>
                  </a:lnTo>
                  <a:lnTo>
                    <a:pt x="17" y="31"/>
                  </a:lnTo>
                  <a:lnTo>
                    <a:pt x="17" y="29"/>
                  </a:lnTo>
                  <a:lnTo>
                    <a:pt x="17" y="22"/>
                  </a:lnTo>
                  <a:lnTo>
                    <a:pt x="10" y="12"/>
                  </a:lnTo>
                  <a:lnTo>
                    <a:pt x="7" y="10"/>
                  </a:lnTo>
                  <a:lnTo>
                    <a:pt x="1" y="1"/>
                  </a:lnTo>
                  <a:lnTo>
                    <a:pt x="0"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90" name="Freeform 118"/>
            <p:cNvSpPr>
              <a:spLocks/>
            </p:cNvSpPr>
            <p:nvPr/>
          </p:nvSpPr>
          <p:spPr bwMode="auto">
            <a:xfrm>
              <a:off x="1266" y="1646"/>
              <a:ext cx="71" cy="12"/>
            </a:xfrm>
            <a:custGeom>
              <a:avLst/>
              <a:gdLst/>
              <a:ahLst/>
              <a:cxnLst>
                <a:cxn ang="0">
                  <a:pos x="66" y="12"/>
                </a:cxn>
                <a:cxn ang="0">
                  <a:pos x="44" y="1"/>
                </a:cxn>
                <a:cxn ang="0">
                  <a:pos x="22" y="0"/>
                </a:cxn>
                <a:cxn ang="0">
                  <a:pos x="13" y="2"/>
                </a:cxn>
                <a:cxn ang="0">
                  <a:pos x="0" y="2"/>
                </a:cxn>
                <a:cxn ang="0">
                  <a:pos x="0" y="2"/>
                </a:cxn>
              </a:cxnLst>
              <a:rect l="0" t="0" r="r" b="b"/>
              <a:pathLst>
                <a:path w="67" h="13">
                  <a:moveTo>
                    <a:pt x="66" y="12"/>
                  </a:moveTo>
                  <a:lnTo>
                    <a:pt x="44" y="1"/>
                  </a:lnTo>
                  <a:lnTo>
                    <a:pt x="22" y="0"/>
                  </a:lnTo>
                  <a:lnTo>
                    <a:pt x="13" y="2"/>
                  </a:lnTo>
                  <a:lnTo>
                    <a:pt x="0" y="2"/>
                  </a:lnTo>
                  <a:lnTo>
                    <a:pt x="0" y="2"/>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91" name="Freeform 119"/>
            <p:cNvSpPr>
              <a:spLocks/>
            </p:cNvSpPr>
            <p:nvPr/>
          </p:nvSpPr>
          <p:spPr bwMode="auto">
            <a:xfrm>
              <a:off x="1401" y="1640"/>
              <a:ext cx="65" cy="61"/>
            </a:xfrm>
            <a:custGeom>
              <a:avLst/>
              <a:gdLst/>
              <a:ahLst/>
              <a:cxnLst>
                <a:cxn ang="0">
                  <a:pos x="61" y="62"/>
                </a:cxn>
                <a:cxn ang="0">
                  <a:pos x="51" y="51"/>
                </a:cxn>
                <a:cxn ang="0">
                  <a:pos x="35" y="40"/>
                </a:cxn>
                <a:cxn ang="0">
                  <a:pos x="11" y="32"/>
                </a:cxn>
                <a:cxn ang="0">
                  <a:pos x="7" y="23"/>
                </a:cxn>
                <a:cxn ang="0">
                  <a:pos x="5" y="8"/>
                </a:cxn>
                <a:cxn ang="0">
                  <a:pos x="0" y="0"/>
                </a:cxn>
                <a:cxn ang="0">
                  <a:pos x="0" y="0"/>
                </a:cxn>
              </a:cxnLst>
              <a:rect l="0" t="0" r="r" b="b"/>
              <a:pathLst>
                <a:path w="62" h="63">
                  <a:moveTo>
                    <a:pt x="61" y="62"/>
                  </a:moveTo>
                  <a:lnTo>
                    <a:pt x="51" y="51"/>
                  </a:lnTo>
                  <a:lnTo>
                    <a:pt x="35" y="40"/>
                  </a:lnTo>
                  <a:lnTo>
                    <a:pt x="11" y="32"/>
                  </a:lnTo>
                  <a:lnTo>
                    <a:pt x="7" y="23"/>
                  </a:lnTo>
                  <a:lnTo>
                    <a:pt x="5" y="8"/>
                  </a:lnTo>
                  <a:lnTo>
                    <a:pt x="0" y="0"/>
                  </a:lnTo>
                  <a:lnTo>
                    <a:pt x="0"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92" name="Freeform 120"/>
            <p:cNvSpPr>
              <a:spLocks/>
            </p:cNvSpPr>
            <p:nvPr/>
          </p:nvSpPr>
          <p:spPr bwMode="auto">
            <a:xfrm>
              <a:off x="1455" y="1583"/>
              <a:ext cx="35" cy="109"/>
            </a:xfrm>
            <a:custGeom>
              <a:avLst/>
              <a:gdLst/>
              <a:ahLst/>
              <a:cxnLst>
                <a:cxn ang="0">
                  <a:pos x="1" y="112"/>
                </a:cxn>
                <a:cxn ang="0">
                  <a:pos x="24" y="99"/>
                </a:cxn>
                <a:cxn ang="0">
                  <a:pos x="18" y="78"/>
                </a:cxn>
                <a:cxn ang="0">
                  <a:pos x="0" y="58"/>
                </a:cxn>
                <a:cxn ang="0">
                  <a:pos x="7" y="43"/>
                </a:cxn>
                <a:cxn ang="0">
                  <a:pos x="32" y="22"/>
                </a:cxn>
                <a:cxn ang="0">
                  <a:pos x="28" y="0"/>
                </a:cxn>
                <a:cxn ang="0">
                  <a:pos x="28" y="0"/>
                </a:cxn>
              </a:cxnLst>
              <a:rect l="0" t="0" r="r" b="b"/>
              <a:pathLst>
                <a:path w="33" h="113">
                  <a:moveTo>
                    <a:pt x="1" y="112"/>
                  </a:moveTo>
                  <a:lnTo>
                    <a:pt x="24" y="99"/>
                  </a:lnTo>
                  <a:lnTo>
                    <a:pt x="18" y="78"/>
                  </a:lnTo>
                  <a:lnTo>
                    <a:pt x="0" y="58"/>
                  </a:lnTo>
                  <a:lnTo>
                    <a:pt x="7" y="43"/>
                  </a:lnTo>
                  <a:lnTo>
                    <a:pt x="32" y="22"/>
                  </a:lnTo>
                  <a:lnTo>
                    <a:pt x="28" y="0"/>
                  </a:lnTo>
                  <a:lnTo>
                    <a:pt x="28"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93" name="Freeform 121"/>
            <p:cNvSpPr>
              <a:spLocks/>
            </p:cNvSpPr>
            <p:nvPr/>
          </p:nvSpPr>
          <p:spPr bwMode="auto">
            <a:xfrm>
              <a:off x="1359" y="1586"/>
              <a:ext cx="104" cy="36"/>
            </a:xfrm>
            <a:custGeom>
              <a:avLst/>
              <a:gdLst/>
              <a:ahLst/>
              <a:cxnLst>
                <a:cxn ang="0">
                  <a:pos x="98" y="36"/>
                </a:cxn>
                <a:cxn ang="0">
                  <a:pos x="83" y="23"/>
                </a:cxn>
                <a:cxn ang="0">
                  <a:pos x="62" y="21"/>
                </a:cxn>
                <a:cxn ang="0">
                  <a:pos x="33" y="18"/>
                </a:cxn>
                <a:cxn ang="0">
                  <a:pos x="24" y="8"/>
                </a:cxn>
                <a:cxn ang="0">
                  <a:pos x="0" y="0"/>
                </a:cxn>
                <a:cxn ang="0">
                  <a:pos x="0" y="0"/>
                </a:cxn>
              </a:cxnLst>
              <a:rect l="0" t="0" r="r" b="b"/>
              <a:pathLst>
                <a:path w="99" h="37">
                  <a:moveTo>
                    <a:pt x="98" y="36"/>
                  </a:moveTo>
                  <a:lnTo>
                    <a:pt x="83" y="23"/>
                  </a:lnTo>
                  <a:lnTo>
                    <a:pt x="62" y="21"/>
                  </a:lnTo>
                  <a:lnTo>
                    <a:pt x="33" y="18"/>
                  </a:lnTo>
                  <a:lnTo>
                    <a:pt x="24" y="8"/>
                  </a:lnTo>
                  <a:lnTo>
                    <a:pt x="0" y="0"/>
                  </a:lnTo>
                  <a:lnTo>
                    <a:pt x="0"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94" name="Freeform 122"/>
            <p:cNvSpPr>
              <a:spLocks/>
            </p:cNvSpPr>
            <p:nvPr/>
          </p:nvSpPr>
          <p:spPr bwMode="auto">
            <a:xfrm>
              <a:off x="1369" y="1692"/>
              <a:ext cx="41" cy="37"/>
            </a:xfrm>
            <a:custGeom>
              <a:avLst/>
              <a:gdLst/>
              <a:ahLst/>
              <a:cxnLst>
                <a:cxn ang="0">
                  <a:pos x="38" y="37"/>
                </a:cxn>
                <a:cxn ang="0">
                  <a:pos x="21" y="31"/>
                </a:cxn>
                <a:cxn ang="0">
                  <a:pos x="23" y="22"/>
                </a:cxn>
                <a:cxn ang="0">
                  <a:pos x="19" y="9"/>
                </a:cxn>
                <a:cxn ang="0">
                  <a:pos x="0" y="0"/>
                </a:cxn>
                <a:cxn ang="0">
                  <a:pos x="0" y="0"/>
                </a:cxn>
              </a:cxnLst>
              <a:rect l="0" t="0" r="r" b="b"/>
              <a:pathLst>
                <a:path w="39" h="38">
                  <a:moveTo>
                    <a:pt x="38" y="37"/>
                  </a:moveTo>
                  <a:lnTo>
                    <a:pt x="21" y="31"/>
                  </a:lnTo>
                  <a:lnTo>
                    <a:pt x="23" y="22"/>
                  </a:lnTo>
                  <a:lnTo>
                    <a:pt x="19" y="9"/>
                  </a:lnTo>
                  <a:lnTo>
                    <a:pt x="0" y="0"/>
                  </a:lnTo>
                  <a:lnTo>
                    <a:pt x="0"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95" name="Freeform 123"/>
            <p:cNvSpPr>
              <a:spLocks/>
            </p:cNvSpPr>
            <p:nvPr/>
          </p:nvSpPr>
          <p:spPr bwMode="auto">
            <a:xfrm>
              <a:off x="1394" y="1699"/>
              <a:ext cx="23" cy="18"/>
            </a:xfrm>
            <a:custGeom>
              <a:avLst/>
              <a:gdLst/>
              <a:ahLst/>
              <a:cxnLst>
                <a:cxn ang="0">
                  <a:pos x="0" y="18"/>
                </a:cxn>
                <a:cxn ang="0">
                  <a:pos x="12" y="11"/>
                </a:cxn>
                <a:cxn ang="0">
                  <a:pos x="21" y="0"/>
                </a:cxn>
                <a:cxn ang="0">
                  <a:pos x="21" y="0"/>
                </a:cxn>
              </a:cxnLst>
              <a:rect l="0" t="0" r="r" b="b"/>
              <a:pathLst>
                <a:path w="22" h="19">
                  <a:moveTo>
                    <a:pt x="0" y="18"/>
                  </a:moveTo>
                  <a:lnTo>
                    <a:pt x="12" y="11"/>
                  </a:lnTo>
                  <a:lnTo>
                    <a:pt x="21" y="0"/>
                  </a:lnTo>
                  <a:lnTo>
                    <a:pt x="21"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96" name="Freeform 124"/>
            <p:cNvSpPr>
              <a:spLocks/>
            </p:cNvSpPr>
            <p:nvPr/>
          </p:nvSpPr>
          <p:spPr bwMode="auto">
            <a:xfrm>
              <a:off x="1364" y="1707"/>
              <a:ext cx="27" cy="1"/>
            </a:xfrm>
            <a:custGeom>
              <a:avLst/>
              <a:gdLst/>
              <a:ahLst/>
              <a:cxnLst>
                <a:cxn ang="0">
                  <a:pos x="25" y="1"/>
                </a:cxn>
                <a:cxn ang="0">
                  <a:pos x="11" y="0"/>
                </a:cxn>
                <a:cxn ang="0">
                  <a:pos x="1" y="1"/>
                </a:cxn>
                <a:cxn ang="0">
                  <a:pos x="0" y="1"/>
                </a:cxn>
                <a:cxn ang="0">
                  <a:pos x="0" y="1"/>
                </a:cxn>
              </a:cxnLst>
              <a:rect l="0" t="0" r="r" b="b"/>
              <a:pathLst>
                <a:path w="26" h="2">
                  <a:moveTo>
                    <a:pt x="25" y="1"/>
                  </a:moveTo>
                  <a:lnTo>
                    <a:pt x="11" y="0"/>
                  </a:lnTo>
                  <a:lnTo>
                    <a:pt x="1" y="1"/>
                  </a:lnTo>
                  <a:lnTo>
                    <a:pt x="0" y="1"/>
                  </a:lnTo>
                  <a:lnTo>
                    <a:pt x="0" y="1"/>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97" name="Freeform 125"/>
            <p:cNvSpPr>
              <a:spLocks/>
            </p:cNvSpPr>
            <p:nvPr/>
          </p:nvSpPr>
          <p:spPr bwMode="auto">
            <a:xfrm>
              <a:off x="1561" y="1491"/>
              <a:ext cx="48" cy="150"/>
            </a:xfrm>
            <a:custGeom>
              <a:avLst/>
              <a:gdLst/>
              <a:ahLst/>
              <a:cxnLst>
                <a:cxn ang="0">
                  <a:pos x="6" y="153"/>
                </a:cxn>
                <a:cxn ang="0">
                  <a:pos x="0" y="137"/>
                </a:cxn>
                <a:cxn ang="0">
                  <a:pos x="13" y="127"/>
                </a:cxn>
                <a:cxn ang="0">
                  <a:pos x="18" y="120"/>
                </a:cxn>
                <a:cxn ang="0">
                  <a:pos x="27" y="111"/>
                </a:cxn>
                <a:cxn ang="0">
                  <a:pos x="11" y="92"/>
                </a:cxn>
                <a:cxn ang="0">
                  <a:pos x="12" y="80"/>
                </a:cxn>
                <a:cxn ang="0">
                  <a:pos x="20" y="58"/>
                </a:cxn>
                <a:cxn ang="0">
                  <a:pos x="44" y="32"/>
                </a:cxn>
                <a:cxn ang="0">
                  <a:pos x="36" y="18"/>
                </a:cxn>
                <a:cxn ang="0">
                  <a:pos x="36" y="0"/>
                </a:cxn>
              </a:cxnLst>
              <a:rect l="0" t="0" r="r" b="b"/>
              <a:pathLst>
                <a:path w="45" h="154">
                  <a:moveTo>
                    <a:pt x="6" y="153"/>
                  </a:moveTo>
                  <a:lnTo>
                    <a:pt x="0" y="137"/>
                  </a:lnTo>
                  <a:lnTo>
                    <a:pt x="13" y="127"/>
                  </a:lnTo>
                  <a:lnTo>
                    <a:pt x="18" y="120"/>
                  </a:lnTo>
                  <a:lnTo>
                    <a:pt x="27" y="111"/>
                  </a:lnTo>
                  <a:lnTo>
                    <a:pt x="11" y="92"/>
                  </a:lnTo>
                  <a:lnTo>
                    <a:pt x="12" y="80"/>
                  </a:lnTo>
                  <a:lnTo>
                    <a:pt x="20" y="58"/>
                  </a:lnTo>
                  <a:lnTo>
                    <a:pt x="44" y="32"/>
                  </a:lnTo>
                  <a:lnTo>
                    <a:pt x="36" y="18"/>
                  </a:lnTo>
                  <a:lnTo>
                    <a:pt x="36"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98" name="Freeform 126"/>
            <p:cNvSpPr>
              <a:spLocks/>
            </p:cNvSpPr>
            <p:nvPr/>
          </p:nvSpPr>
          <p:spPr bwMode="auto">
            <a:xfrm>
              <a:off x="1478" y="1412"/>
              <a:ext cx="28" cy="65"/>
            </a:xfrm>
            <a:custGeom>
              <a:avLst/>
              <a:gdLst/>
              <a:ahLst/>
              <a:cxnLst>
                <a:cxn ang="0">
                  <a:pos x="13" y="0"/>
                </a:cxn>
                <a:cxn ang="0">
                  <a:pos x="0" y="17"/>
                </a:cxn>
                <a:cxn ang="0">
                  <a:pos x="1" y="31"/>
                </a:cxn>
                <a:cxn ang="0">
                  <a:pos x="14" y="39"/>
                </a:cxn>
                <a:cxn ang="0">
                  <a:pos x="25" y="56"/>
                </a:cxn>
                <a:cxn ang="0">
                  <a:pos x="26" y="66"/>
                </a:cxn>
              </a:cxnLst>
              <a:rect l="0" t="0" r="r" b="b"/>
              <a:pathLst>
                <a:path w="27" h="67">
                  <a:moveTo>
                    <a:pt x="13" y="0"/>
                  </a:moveTo>
                  <a:lnTo>
                    <a:pt x="0" y="17"/>
                  </a:lnTo>
                  <a:lnTo>
                    <a:pt x="1" y="31"/>
                  </a:lnTo>
                  <a:lnTo>
                    <a:pt x="14" y="39"/>
                  </a:lnTo>
                  <a:lnTo>
                    <a:pt x="25" y="56"/>
                  </a:lnTo>
                  <a:lnTo>
                    <a:pt x="26" y="66"/>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99" name="Freeform 127"/>
            <p:cNvSpPr>
              <a:spLocks/>
            </p:cNvSpPr>
            <p:nvPr/>
          </p:nvSpPr>
          <p:spPr bwMode="auto">
            <a:xfrm>
              <a:off x="1418" y="1476"/>
              <a:ext cx="51" cy="42"/>
            </a:xfrm>
            <a:custGeom>
              <a:avLst/>
              <a:gdLst/>
              <a:ahLst/>
              <a:cxnLst>
                <a:cxn ang="0">
                  <a:pos x="0" y="0"/>
                </a:cxn>
                <a:cxn ang="0">
                  <a:pos x="3" y="16"/>
                </a:cxn>
                <a:cxn ang="0">
                  <a:pos x="18" y="21"/>
                </a:cxn>
                <a:cxn ang="0">
                  <a:pos x="33" y="31"/>
                </a:cxn>
                <a:cxn ang="0">
                  <a:pos x="40" y="32"/>
                </a:cxn>
                <a:cxn ang="0">
                  <a:pos x="48" y="42"/>
                </a:cxn>
                <a:cxn ang="0">
                  <a:pos x="48" y="42"/>
                </a:cxn>
              </a:cxnLst>
              <a:rect l="0" t="0" r="r" b="b"/>
              <a:pathLst>
                <a:path w="49" h="43">
                  <a:moveTo>
                    <a:pt x="0" y="0"/>
                  </a:moveTo>
                  <a:lnTo>
                    <a:pt x="3" y="16"/>
                  </a:lnTo>
                  <a:lnTo>
                    <a:pt x="18" y="21"/>
                  </a:lnTo>
                  <a:lnTo>
                    <a:pt x="33" y="31"/>
                  </a:lnTo>
                  <a:lnTo>
                    <a:pt x="40" y="32"/>
                  </a:lnTo>
                  <a:lnTo>
                    <a:pt x="48" y="42"/>
                  </a:lnTo>
                  <a:lnTo>
                    <a:pt x="48" y="42"/>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00" name="Freeform 128"/>
            <p:cNvSpPr>
              <a:spLocks/>
            </p:cNvSpPr>
            <p:nvPr/>
          </p:nvSpPr>
          <p:spPr bwMode="auto">
            <a:xfrm>
              <a:off x="1486" y="1431"/>
              <a:ext cx="40" cy="18"/>
            </a:xfrm>
            <a:custGeom>
              <a:avLst/>
              <a:gdLst/>
              <a:ahLst/>
              <a:cxnLst>
                <a:cxn ang="0">
                  <a:pos x="0" y="17"/>
                </a:cxn>
                <a:cxn ang="0">
                  <a:pos x="10" y="11"/>
                </a:cxn>
                <a:cxn ang="0">
                  <a:pos x="37" y="0"/>
                </a:cxn>
                <a:cxn ang="0">
                  <a:pos x="37" y="0"/>
                </a:cxn>
              </a:cxnLst>
              <a:rect l="0" t="0" r="r" b="b"/>
              <a:pathLst>
                <a:path w="38" h="18">
                  <a:moveTo>
                    <a:pt x="0" y="17"/>
                  </a:moveTo>
                  <a:lnTo>
                    <a:pt x="10" y="11"/>
                  </a:lnTo>
                  <a:lnTo>
                    <a:pt x="37" y="0"/>
                  </a:lnTo>
                  <a:lnTo>
                    <a:pt x="37"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01" name="Freeform 129"/>
            <p:cNvSpPr>
              <a:spLocks/>
            </p:cNvSpPr>
            <p:nvPr/>
          </p:nvSpPr>
          <p:spPr bwMode="auto">
            <a:xfrm>
              <a:off x="1512" y="1618"/>
              <a:ext cx="18" cy="40"/>
            </a:xfrm>
            <a:custGeom>
              <a:avLst/>
              <a:gdLst/>
              <a:ahLst/>
              <a:cxnLst>
                <a:cxn ang="0">
                  <a:pos x="16" y="40"/>
                </a:cxn>
                <a:cxn ang="0">
                  <a:pos x="0" y="28"/>
                </a:cxn>
                <a:cxn ang="0">
                  <a:pos x="11" y="14"/>
                </a:cxn>
                <a:cxn ang="0">
                  <a:pos x="7" y="2"/>
                </a:cxn>
                <a:cxn ang="0">
                  <a:pos x="4" y="0"/>
                </a:cxn>
              </a:cxnLst>
              <a:rect l="0" t="0" r="r" b="b"/>
              <a:pathLst>
                <a:path w="17" h="41">
                  <a:moveTo>
                    <a:pt x="16" y="40"/>
                  </a:moveTo>
                  <a:lnTo>
                    <a:pt x="0" y="28"/>
                  </a:lnTo>
                  <a:lnTo>
                    <a:pt x="11" y="14"/>
                  </a:lnTo>
                  <a:lnTo>
                    <a:pt x="7" y="2"/>
                  </a:lnTo>
                  <a:lnTo>
                    <a:pt x="4"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02" name="Freeform 130"/>
            <p:cNvSpPr>
              <a:spLocks/>
            </p:cNvSpPr>
            <p:nvPr/>
          </p:nvSpPr>
          <p:spPr bwMode="auto">
            <a:xfrm>
              <a:off x="1484" y="1624"/>
              <a:ext cx="36" cy="15"/>
            </a:xfrm>
            <a:custGeom>
              <a:avLst/>
              <a:gdLst/>
              <a:ahLst/>
              <a:cxnLst>
                <a:cxn ang="0">
                  <a:pos x="33" y="14"/>
                </a:cxn>
                <a:cxn ang="0">
                  <a:pos x="22" y="6"/>
                </a:cxn>
                <a:cxn ang="0">
                  <a:pos x="4" y="0"/>
                </a:cxn>
                <a:cxn ang="0">
                  <a:pos x="0" y="0"/>
                </a:cxn>
              </a:cxnLst>
              <a:rect l="0" t="0" r="r" b="b"/>
              <a:pathLst>
                <a:path w="34" h="15">
                  <a:moveTo>
                    <a:pt x="33" y="14"/>
                  </a:moveTo>
                  <a:lnTo>
                    <a:pt x="22" y="6"/>
                  </a:lnTo>
                  <a:lnTo>
                    <a:pt x="4" y="0"/>
                  </a:lnTo>
                  <a:lnTo>
                    <a:pt x="0"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03" name="Freeform 131"/>
            <p:cNvSpPr>
              <a:spLocks/>
            </p:cNvSpPr>
            <p:nvPr/>
          </p:nvSpPr>
          <p:spPr bwMode="auto">
            <a:xfrm>
              <a:off x="1523" y="1570"/>
              <a:ext cx="28" cy="55"/>
            </a:xfrm>
            <a:custGeom>
              <a:avLst/>
              <a:gdLst/>
              <a:ahLst/>
              <a:cxnLst>
                <a:cxn ang="0">
                  <a:pos x="0" y="56"/>
                </a:cxn>
                <a:cxn ang="0">
                  <a:pos x="18" y="48"/>
                </a:cxn>
                <a:cxn ang="0">
                  <a:pos x="25" y="28"/>
                </a:cxn>
                <a:cxn ang="0">
                  <a:pos x="10" y="14"/>
                </a:cxn>
                <a:cxn ang="0">
                  <a:pos x="8" y="0"/>
                </a:cxn>
                <a:cxn ang="0">
                  <a:pos x="7" y="0"/>
                </a:cxn>
              </a:cxnLst>
              <a:rect l="0" t="0" r="r" b="b"/>
              <a:pathLst>
                <a:path w="26" h="57">
                  <a:moveTo>
                    <a:pt x="0" y="56"/>
                  </a:moveTo>
                  <a:lnTo>
                    <a:pt x="18" y="48"/>
                  </a:lnTo>
                  <a:lnTo>
                    <a:pt x="25" y="28"/>
                  </a:lnTo>
                  <a:lnTo>
                    <a:pt x="10" y="14"/>
                  </a:lnTo>
                  <a:lnTo>
                    <a:pt x="8" y="0"/>
                  </a:lnTo>
                  <a:lnTo>
                    <a:pt x="7"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04" name="Freeform 132"/>
            <p:cNvSpPr>
              <a:spLocks/>
            </p:cNvSpPr>
            <p:nvPr/>
          </p:nvSpPr>
          <p:spPr bwMode="auto">
            <a:xfrm>
              <a:off x="1460" y="1560"/>
              <a:ext cx="23" cy="20"/>
            </a:xfrm>
            <a:custGeom>
              <a:avLst/>
              <a:gdLst/>
              <a:ahLst/>
              <a:cxnLst>
                <a:cxn ang="0">
                  <a:pos x="21" y="19"/>
                </a:cxn>
                <a:cxn ang="0">
                  <a:pos x="9" y="10"/>
                </a:cxn>
                <a:cxn ang="0">
                  <a:pos x="5" y="7"/>
                </a:cxn>
                <a:cxn ang="0">
                  <a:pos x="0" y="0"/>
                </a:cxn>
              </a:cxnLst>
              <a:rect l="0" t="0" r="r" b="b"/>
              <a:pathLst>
                <a:path w="22" h="20">
                  <a:moveTo>
                    <a:pt x="21" y="19"/>
                  </a:moveTo>
                  <a:lnTo>
                    <a:pt x="9" y="10"/>
                  </a:lnTo>
                  <a:lnTo>
                    <a:pt x="5" y="7"/>
                  </a:lnTo>
                  <a:lnTo>
                    <a:pt x="0"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05" name="Freeform 133"/>
            <p:cNvSpPr>
              <a:spLocks/>
            </p:cNvSpPr>
            <p:nvPr/>
          </p:nvSpPr>
          <p:spPr bwMode="auto">
            <a:xfrm>
              <a:off x="1573" y="1553"/>
              <a:ext cx="77" cy="64"/>
            </a:xfrm>
            <a:custGeom>
              <a:avLst/>
              <a:gdLst/>
              <a:ahLst/>
              <a:cxnLst>
                <a:cxn ang="0">
                  <a:pos x="0" y="66"/>
                </a:cxn>
                <a:cxn ang="0">
                  <a:pos x="17" y="60"/>
                </a:cxn>
                <a:cxn ang="0">
                  <a:pos x="30" y="50"/>
                </a:cxn>
                <a:cxn ang="0">
                  <a:pos x="37" y="33"/>
                </a:cxn>
                <a:cxn ang="0">
                  <a:pos x="45" y="24"/>
                </a:cxn>
                <a:cxn ang="0">
                  <a:pos x="65" y="8"/>
                </a:cxn>
                <a:cxn ang="0">
                  <a:pos x="72" y="0"/>
                </a:cxn>
              </a:cxnLst>
              <a:rect l="0" t="0" r="r" b="b"/>
              <a:pathLst>
                <a:path w="73" h="67">
                  <a:moveTo>
                    <a:pt x="0" y="66"/>
                  </a:moveTo>
                  <a:lnTo>
                    <a:pt x="17" y="60"/>
                  </a:lnTo>
                  <a:lnTo>
                    <a:pt x="30" y="50"/>
                  </a:lnTo>
                  <a:lnTo>
                    <a:pt x="37" y="33"/>
                  </a:lnTo>
                  <a:lnTo>
                    <a:pt x="45" y="24"/>
                  </a:lnTo>
                  <a:lnTo>
                    <a:pt x="65" y="8"/>
                  </a:lnTo>
                  <a:lnTo>
                    <a:pt x="72"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06" name="Freeform 134"/>
            <p:cNvSpPr>
              <a:spLocks/>
            </p:cNvSpPr>
            <p:nvPr/>
          </p:nvSpPr>
          <p:spPr bwMode="auto">
            <a:xfrm>
              <a:off x="1604" y="1577"/>
              <a:ext cx="32" cy="31"/>
            </a:xfrm>
            <a:custGeom>
              <a:avLst/>
              <a:gdLst/>
              <a:ahLst/>
              <a:cxnLst>
                <a:cxn ang="0">
                  <a:pos x="0" y="31"/>
                </a:cxn>
                <a:cxn ang="0">
                  <a:pos x="16" y="28"/>
                </a:cxn>
                <a:cxn ang="0">
                  <a:pos x="29" y="0"/>
                </a:cxn>
                <a:cxn ang="0">
                  <a:pos x="29" y="0"/>
                </a:cxn>
              </a:cxnLst>
              <a:rect l="0" t="0" r="r" b="b"/>
              <a:pathLst>
                <a:path w="30" h="32">
                  <a:moveTo>
                    <a:pt x="0" y="31"/>
                  </a:moveTo>
                  <a:lnTo>
                    <a:pt x="16" y="28"/>
                  </a:lnTo>
                  <a:lnTo>
                    <a:pt x="29" y="0"/>
                  </a:lnTo>
                  <a:lnTo>
                    <a:pt x="29"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07" name="Freeform 135"/>
            <p:cNvSpPr>
              <a:spLocks/>
            </p:cNvSpPr>
            <p:nvPr/>
          </p:nvSpPr>
          <p:spPr bwMode="auto">
            <a:xfrm>
              <a:off x="1597" y="1619"/>
              <a:ext cx="11" cy="22"/>
            </a:xfrm>
            <a:custGeom>
              <a:avLst/>
              <a:gdLst/>
              <a:ahLst/>
              <a:cxnLst>
                <a:cxn ang="0">
                  <a:pos x="3" y="21"/>
                </a:cxn>
                <a:cxn ang="0">
                  <a:pos x="0" y="15"/>
                </a:cxn>
                <a:cxn ang="0">
                  <a:pos x="7" y="11"/>
                </a:cxn>
                <a:cxn ang="0">
                  <a:pos x="9" y="0"/>
                </a:cxn>
              </a:cxnLst>
              <a:rect l="0" t="0" r="r" b="b"/>
              <a:pathLst>
                <a:path w="10" h="22">
                  <a:moveTo>
                    <a:pt x="3" y="21"/>
                  </a:moveTo>
                  <a:lnTo>
                    <a:pt x="0" y="15"/>
                  </a:lnTo>
                  <a:lnTo>
                    <a:pt x="7" y="11"/>
                  </a:lnTo>
                  <a:lnTo>
                    <a:pt x="9"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08" name="Freeform 136"/>
            <p:cNvSpPr>
              <a:spLocks/>
            </p:cNvSpPr>
            <p:nvPr/>
          </p:nvSpPr>
          <p:spPr bwMode="auto">
            <a:xfrm>
              <a:off x="1627" y="1599"/>
              <a:ext cx="32" cy="42"/>
            </a:xfrm>
            <a:custGeom>
              <a:avLst/>
              <a:gdLst/>
              <a:ahLst/>
              <a:cxnLst>
                <a:cxn ang="0">
                  <a:pos x="0" y="42"/>
                </a:cxn>
                <a:cxn ang="0">
                  <a:pos x="1" y="33"/>
                </a:cxn>
                <a:cxn ang="0">
                  <a:pos x="22" y="21"/>
                </a:cxn>
                <a:cxn ang="0">
                  <a:pos x="30" y="0"/>
                </a:cxn>
                <a:cxn ang="0">
                  <a:pos x="30" y="0"/>
                </a:cxn>
              </a:cxnLst>
              <a:rect l="0" t="0" r="r" b="b"/>
              <a:pathLst>
                <a:path w="31" h="43">
                  <a:moveTo>
                    <a:pt x="0" y="42"/>
                  </a:moveTo>
                  <a:lnTo>
                    <a:pt x="1" y="33"/>
                  </a:lnTo>
                  <a:lnTo>
                    <a:pt x="22" y="21"/>
                  </a:lnTo>
                  <a:lnTo>
                    <a:pt x="30" y="0"/>
                  </a:lnTo>
                  <a:lnTo>
                    <a:pt x="30"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09" name="Line 137"/>
            <p:cNvSpPr>
              <a:spLocks noChangeShapeType="1"/>
            </p:cNvSpPr>
            <p:nvPr/>
          </p:nvSpPr>
          <p:spPr bwMode="auto">
            <a:xfrm>
              <a:off x="1337" y="1751"/>
              <a:ext cx="7" cy="7"/>
            </a:xfrm>
            <a:prstGeom prst="line">
              <a:avLst/>
            </a:prstGeom>
            <a:noFill/>
            <a:ln w="9128">
              <a:solidFill>
                <a:srgbClr val="0000FF"/>
              </a:solidFill>
              <a:round/>
              <a:headEnd/>
              <a:tailEnd/>
            </a:ln>
            <a:effectLst/>
          </p:spPr>
          <p:txBody>
            <a:bodyPr lIns="0" tIns="0" rIns="0" bIns="0" anchor="b"/>
            <a:lstStyle/>
            <a:p>
              <a:endParaRPr lang="es-CL"/>
            </a:p>
          </p:txBody>
        </p:sp>
        <p:sp>
          <p:nvSpPr>
            <p:cNvPr id="1155210" name="Line 138"/>
            <p:cNvSpPr>
              <a:spLocks noChangeShapeType="1"/>
            </p:cNvSpPr>
            <p:nvPr/>
          </p:nvSpPr>
          <p:spPr bwMode="auto">
            <a:xfrm>
              <a:off x="1335" y="1750"/>
              <a:ext cx="9" cy="8"/>
            </a:xfrm>
            <a:prstGeom prst="line">
              <a:avLst/>
            </a:prstGeom>
            <a:noFill/>
            <a:ln w="9128">
              <a:solidFill>
                <a:srgbClr val="0000FF"/>
              </a:solidFill>
              <a:round/>
              <a:headEnd/>
              <a:tailEnd/>
            </a:ln>
            <a:effectLst/>
          </p:spPr>
          <p:txBody>
            <a:bodyPr lIns="0" tIns="0" rIns="0" bIns="0" anchor="b"/>
            <a:lstStyle/>
            <a:p>
              <a:endParaRPr lang="es-CL"/>
            </a:p>
          </p:txBody>
        </p:sp>
        <p:sp>
          <p:nvSpPr>
            <p:cNvPr id="1155211" name="Line 139"/>
            <p:cNvSpPr>
              <a:spLocks noChangeShapeType="1"/>
            </p:cNvSpPr>
            <p:nvPr/>
          </p:nvSpPr>
          <p:spPr bwMode="auto">
            <a:xfrm>
              <a:off x="1334" y="1750"/>
              <a:ext cx="11" cy="10"/>
            </a:xfrm>
            <a:prstGeom prst="line">
              <a:avLst/>
            </a:prstGeom>
            <a:noFill/>
            <a:ln w="9128">
              <a:solidFill>
                <a:srgbClr val="0000FF"/>
              </a:solidFill>
              <a:round/>
              <a:headEnd/>
              <a:tailEnd/>
            </a:ln>
            <a:effectLst/>
          </p:spPr>
          <p:txBody>
            <a:bodyPr lIns="0" tIns="0" rIns="0" bIns="0" anchor="b"/>
            <a:lstStyle/>
            <a:p>
              <a:endParaRPr lang="es-CL"/>
            </a:p>
          </p:txBody>
        </p:sp>
        <p:sp>
          <p:nvSpPr>
            <p:cNvPr id="1155212" name="Line 140"/>
            <p:cNvSpPr>
              <a:spLocks noChangeShapeType="1"/>
            </p:cNvSpPr>
            <p:nvPr/>
          </p:nvSpPr>
          <p:spPr bwMode="auto">
            <a:xfrm>
              <a:off x="1337" y="1752"/>
              <a:ext cx="6" cy="8"/>
            </a:xfrm>
            <a:prstGeom prst="line">
              <a:avLst/>
            </a:prstGeom>
            <a:noFill/>
            <a:ln w="9128">
              <a:solidFill>
                <a:srgbClr val="0000FF"/>
              </a:solidFill>
              <a:round/>
              <a:headEnd/>
              <a:tailEnd/>
            </a:ln>
            <a:effectLst/>
          </p:spPr>
          <p:txBody>
            <a:bodyPr lIns="0" tIns="0" rIns="0" bIns="0" anchor="b"/>
            <a:lstStyle/>
            <a:p>
              <a:endParaRPr lang="es-CL"/>
            </a:p>
          </p:txBody>
        </p:sp>
        <p:sp>
          <p:nvSpPr>
            <p:cNvPr id="1155213" name="Freeform 141"/>
            <p:cNvSpPr>
              <a:spLocks/>
            </p:cNvSpPr>
            <p:nvPr/>
          </p:nvSpPr>
          <p:spPr bwMode="auto">
            <a:xfrm>
              <a:off x="1337" y="1752"/>
              <a:ext cx="8" cy="9"/>
            </a:xfrm>
            <a:custGeom>
              <a:avLst/>
              <a:gdLst/>
              <a:ahLst/>
              <a:cxnLst>
                <a:cxn ang="0">
                  <a:pos x="0" y="0"/>
                </a:cxn>
                <a:cxn ang="0">
                  <a:pos x="7" y="8"/>
                </a:cxn>
                <a:cxn ang="0">
                  <a:pos x="1" y="1"/>
                </a:cxn>
                <a:cxn ang="0">
                  <a:pos x="6" y="8"/>
                </a:cxn>
              </a:cxnLst>
              <a:rect l="0" t="0" r="r" b="b"/>
              <a:pathLst>
                <a:path w="8" h="9">
                  <a:moveTo>
                    <a:pt x="0" y="0"/>
                  </a:moveTo>
                  <a:lnTo>
                    <a:pt x="7" y="8"/>
                  </a:lnTo>
                  <a:lnTo>
                    <a:pt x="1" y="1"/>
                  </a:lnTo>
                  <a:lnTo>
                    <a:pt x="6" y="8"/>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14" name="Freeform 142"/>
            <p:cNvSpPr>
              <a:spLocks/>
            </p:cNvSpPr>
            <p:nvPr/>
          </p:nvSpPr>
          <p:spPr bwMode="auto">
            <a:xfrm>
              <a:off x="1339" y="1757"/>
              <a:ext cx="5" cy="4"/>
            </a:xfrm>
            <a:custGeom>
              <a:avLst/>
              <a:gdLst/>
              <a:ahLst/>
              <a:cxnLst>
                <a:cxn ang="0">
                  <a:pos x="0" y="0"/>
                </a:cxn>
                <a:cxn ang="0">
                  <a:pos x="4" y="3"/>
                </a:cxn>
                <a:cxn ang="0">
                  <a:pos x="4" y="3"/>
                </a:cxn>
              </a:cxnLst>
              <a:rect l="0" t="0" r="r" b="b"/>
              <a:pathLst>
                <a:path w="5" h="4">
                  <a:moveTo>
                    <a:pt x="0" y="0"/>
                  </a:moveTo>
                  <a:lnTo>
                    <a:pt x="4" y="3"/>
                  </a:lnTo>
                  <a:lnTo>
                    <a:pt x="4" y="3"/>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15" name="Line 143"/>
            <p:cNvSpPr>
              <a:spLocks noChangeShapeType="1"/>
            </p:cNvSpPr>
            <p:nvPr/>
          </p:nvSpPr>
          <p:spPr bwMode="auto">
            <a:xfrm>
              <a:off x="1343" y="1757"/>
              <a:ext cx="1" cy="3"/>
            </a:xfrm>
            <a:prstGeom prst="line">
              <a:avLst/>
            </a:prstGeom>
            <a:noFill/>
            <a:ln w="9128">
              <a:solidFill>
                <a:srgbClr val="0000FF"/>
              </a:solidFill>
              <a:round/>
              <a:headEnd/>
              <a:tailEnd/>
            </a:ln>
            <a:effectLst/>
          </p:spPr>
          <p:txBody>
            <a:bodyPr lIns="0" tIns="0" rIns="0" bIns="0" anchor="b"/>
            <a:lstStyle/>
            <a:p>
              <a:endParaRPr lang="es-CL"/>
            </a:p>
          </p:txBody>
        </p:sp>
        <p:sp>
          <p:nvSpPr>
            <p:cNvPr id="1155216" name="Freeform 144"/>
            <p:cNvSpPr>
              <a:spLocks/>
            </p:cNvSpPr>
            <p:nvPr/>
          </p:nvSpPr>
          <p:spPr bwMode="auto">
            <a:xfrm>
              <a:off x="1351" y="1724"/>
              <a:ext cx="15" cy="22"/>
            </a:xfrm>
            <a:custGeom>
              <a:avLst/>
              <a:gdLst/>
              <a:ahLst/>
              <a:cxnLst>
                <a:cxn ang="0">
                  <a:pos x="0" y="0"/>
                </a:cxn>
                <a:cxn ang="0">
                  <a:pos x="0" y="5"/>
                </a:cxn>
                <a:cxn ang="0">
                  <a:pos x="6" y="8"/>
                </a:cxn>
                <a:cxn ang="0">
                  <a:pos x="7" y="11"/>
                </a:cxn>
                <a:cxn ang="0">
                  <a:pos x="6" y="13"/>
                </a:cxn>
                <a:cxn ang="0">
                  <a:pos x="7" y="15"/>
                </a:cxn>
                <a:cxn ang="0">
                  <a:pos x="8" y="16"/>
                </a:cxn>
                <a:cxn ang="0">
                  <a:pos x="12" y="20"/>
                </a:cxn>
                <a:cxn ang="0">
                  <a:pos x="13" y="22"/>
                </a:cxn>
              </a:cxnLst>
              <a:rect l="0" t="0" r="r" b="b"/>
              <a:pathLst>
                <a:path w="14" h="23">
                  <a:moveTo>
                    <a:pt x="0" y="0"/>
                  </a:moveTo>
                  <a:lnTo>
                    <a:pt x="0" y="5"/>
                  </a:lnTo>
                  <a:lnTo>
                    <a:pt x="6" y="8"/>
                  </a:lnTo>
                  <a:lnTo>
                    <a:pt x="7" y="11"/>
                  </a:lnTo>
                  <a:lnTo>
                    <a:pt x="6" y="13"/>
                  </a:lnTo>
                  <a:lnTo>
                    <a:pt x="7" y="15"/>
                  </a:lnTo>
                  <a:lnTo>
                    <a:pt x="8" y="16"/>
                  </a:lnTo>
                  <a:lnTo>
                    <a:pt x="12" y="20"/>
                  </a:lnTo>
                  <a:lnTo>
                    <a:pt x="13" y="22"/>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17" name="Freeform 145"/>
            <p:cNvSpPr>
              <a:spLocks/>
            </p:cNvSpPr>
            <p:nvPr/>
          </p:nvSpPr>
          <p:spPr bwMode="auto">
            <a:xfrm>
              <a:off x="1337" y="1740"/>
              <a:ext cx="28" cy="13"/>
            </a:xfrm>
            <a:custGeom>
              <a:avLst/>
              <a:gdLst/>
              <a:ahLst/>
              <a:cxnLst>
                <a:cxn ang="0">
                  <a:pos x="0" y="0"/>
                </a:cxn>
                <a:cxn ang="0">
                  <a:pos x="8" y="3"/>
                </a:cxn>
                <a:cxn ang="0">
                  <a:pos x="14" y="4"/>
                </a:cxn>
                <a:cxn ang="0">
                  <a:pos x="14" y="9"/>
                </a:cxn>
                <a:cxn ang="0">
                  <a:pos x="20" y="10"/>
                </a:cxn>
                <a:cxn ang="0">
                  <a:pos x="23" y="10"/>
                </a:cxn>
                <a:cxn ang="0">
                  <a:pos x="26" y="12"/>
                </a:cxn>
              </a:cxnLst>
              <a:rect l="0" t="0" r="r" b="b"/>
              <a:pathLst>
                <a:path w="27" h="13">
                  <a:moveTo>
                    <a:pt x="0" y="0"/>
                  </a:moveTo>
                  <a:lnTo>
                    <a:pt x="8" y="3"/>
                  </a:lnTo>
                  <a:lnTo>
                    <a:pt x="14" y="4"/>
                  </a:lnTo>
                  <a:lnTo>
                    <a:pt x="14" y="9"/>
                  </a:lnTo>
                  <a:lnTo>
                    <a:pt x="20" y="10"/>
                  </a:lnTo>
                  <a:lnTo>
                    <a:pt x="23" y="10"/>
                  </a:lnTo>
                  <a:lnTo>
                    <a:pt x="26" y="12"/>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18" name="Freeform 146"/>
            <p:cNvSpPr>
              <a:spLocks/>
            </p:cNvSpPr>
            <p:nvPr/>
          </p:nvSpPr>
          <p:spPr bwMode="auto">
            <a:xfrm>
              <a:off x="1318" y="1745"/>
              <a:ext cx="11" cy="21"/>
            </a:xfrm>
            <a:custGeom>
              <a:avLst/>
              <a:gdLst/>
              <a:ahLst/>
              <a:cxnLst>
                <a:cxn ang="0">
                  <a:pos x="3" y="0"/>
                </a:cxn>
                <a:cxn ang="0">
                  <a:pos x="3" y="3"/>
                </a:cxn>
                <a:cxn ang="0">
                  <a:pos x="0" y="5"/>
                </a:cxn>
                <a:cxn ang="0">
                  <a:pos x="0" y="7"/>
                </a:cxn>
                <a:cxn ang="0">
                  <a:pos x="3" y="8"/>
                </a:cxn>
                <a:cxn ang="0">
                  <a:pos x="3" y="12"/>
                </a:cxn>
                <a:cxn ang="0">
                  <a:pos x="6" y="15"/>
                </a:cxn>
                <a:cxn ang="0">
                  <a:pos x="10" y="20"/>
                </a:cxn>
              </a:cxnLst>
              <a:rect l="0" t="0" r="r" b="b"/>
              <a:pathLst>
                <a:path w="11" h="21">
                  <a:moveTo>
                    <a:pt x="3" y="0"/>
                  </a:moveTo>
                  <a:lnTo>
                    <a:pt x="3" y="3"/>
                  </a:lnTo>
                  <a:lnTo>
                    <a:pt x="0" y="5"/>
                  </a:lnTo>
                  <a:lnTo>
                    <a:pt x="0" y="7"/>
                  </a:lnTo>
                  <a:lnTo>
                    <a:pt x="3" y="8"/>
                  </a:lnTo>
                  <a:lnTo>
                    <a:pt x="3" y="12"/>
                  </a:lnTo>
                  <a:lnTo>
                    <a:pt x="6" y="15"/>
                  </a:lnTo>
                  <a:lnTo>
                    <a:pt x="10" y="2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19" name="Freeform 147"/>
            <p:cNvSpPr>
              <a:spLocks/>
            </p:cNvSpPr>
            <p:nvPr/>
          </p:nvSpPr>
          <p:spPr bwMode="auto">
            <a:xfrm>
              <a:off x="1292" y="1745"/>
              <a:ext cx="34" cy="24"/>
            </a:xfrm>
            <a:custGeom>
              <a:avLst/>
              <a:gdLst/>
              <a:ahLst/>
              <a:cxnLst>
                <a:cxn ang="0">
                  <a:pos x="31" y="23"/>
                </a:cxn>
                <a:cxn ang="0">
                  <a:pos x="27" y="20"/>
                </a:cxn>
                <a:cxn ang="0">
                  <a:pos x="14" y="15"/>
                </a:cxn>
                <a:cxn ang="0">
                  <a:pos x="13" y="12"/>
                </a:cxn>
                <a:cxn ang="0">
                  <a:pos x="11" y="8"/>
                </a:cxn>
                <a:cxn ang="0">
                  <a:pos x="10" y="6"/>
                </a:cxn>
                <a:cxn ang="0">
                  <a:pos x="5" y="3"/>
                </a:cxn>
                <a:cxn ang="0">
                  <a:pos x="3" y="1"/>
                </a:cxn>
                <a:cxn ang="0">
                  <a:pos x="0" y="0"/>
                </a:cxn>
              </a:cxnLst>
              <a:rect l="0" t="0" r="r" b="b"/>
              <a:pathLst>
                <a:path w="32" h="24">
                  <a:moveTo>
                    <a:pt x="31" y="23"/>
                  </a:moveTo>
                  <a:lnTo>
                    <a:pt x="27" y="20"/>
                  </a:lnTo>
                  <a:lnTo>
                    <a:pt x="14" y="15"/>
                  </a:lnTo>
                  <a:lnTo>
                    <a:pt x="13" y="12"/>
                  </a:lnTo>
                  <a:lnTo>
                    <a:pt x="11" y="8"/>
                  </a:lnTo>
                  <a:lnTo>
                    <a:pt x="10" y="6"/>
                  </a:lnTo>
                  <a:lnTo>
                    <a:pt x="5" y="3"/>
                  </a:lnTo>
                  <a:lnTo>
                    <a:pt x="3" y="1"/>
                  </a:lnTo>
                  <a:lnTo>
                    <a:pt x="0"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20" name="Freeform 148"/>
            <p:cNvSpPr>
              <a:spLocks/>
            </p:cNvSpPr>
            <p:nvPr/>
          </p:nvSpPr>
          <p:spPr bwMode="auto">
            <a:xfrm>
              <a:off x="1382" y="1672"/>
              <a:ext cx="34" cy="27"/>
            </a:xfrm>
            <a:custGeom>
              <a:avLst/>
              <a:gdLst/>
              <a:ahLst/>
              <a:cxnLst>
                <a:cxn ang="0">
                  <a:pos x="31" y="27"/>
                </a:cxn>
                <a:cxn ang="0">
                  <a:pos x="26" y="20"/>
                </a:cxn>
                <a:cxn ang="0">
                  <a:pos x="20" y="14"/>
                </a:cxn>
                <a:cxn ang="0">
                  <a:pos x="11" y="11"/>
                </a:cxn>
                <a:cxn ang="0">
                  <a:pos x="3" y="9"/>
                </a:cxn>
                <a:cxn ang="0">
                  <a:pos x="0" y="0"/>
                </a:cxn>
                <a:cxn ang="0">
                  <a:pos x="0" y="0"/>
                </a:cxn>
              </a:cxnLst>
              <a:rect l="0" t="0" r="r" b="b"/>
              <a:pathLst>
                <a:path w="32" h="28">
                  <a:moveTo>
                    <a:pt x="31" y="27"/>
                  </a:moveTo>
                  <a:lnTo>
                    <a:pt x="26" y="20"/>
                  </a:lnTo>
                  <a:lnTo>
                    <a:pt x="20" y="14"/>
                  </a:lnTo>
                  <a:lnTo>
                    <a:pt x="11" y="11"/>
                  </a:lnTo>
                  <a:lnTo>
                    <a:pt x="3" y="9"/>
                  </a:lnTo>
                  <a:lnTo>
                    <a:pt x="0" y="0"/>
                  </a:lnTo>
                  <a:lnTo>
                    <a:pt x="0"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21" name="Freeform 149"/>
            <p:cNvSpPr>
              <a:spLocks/>
            </p:cNvSpPr>
            <p:nvPr/>
          </p:nvSpPr>
          <p:spPr bwMode="auto">
            <a:xfrm>
              <a:off x="1367" y="1683"/>
              <a:ext cx="3" cy="9"/>
            </a:xfrm>
            <a:custGeom>
              <a:avLst/>
              <a:gdLst/>
              <a:ahLst/>
              <a:cxnLst>
                <a:cxn ang="0">
                  <a:pos x="2" y="8"/>
                </a:cxn>
                <a:cxn ang="0">
                  <a:pos x="0" y="0"/>
                </a:cxn>
                <a:cxn ang="0">
                  <a:pos x="0" y="0"/>
                </a:cxn>
              </a:cxnLst>
              <a:rect l="0" t="0" r="r" b="b"/>
              <a:pathLst>
                <a:path w="3" h="9">
                  <a:moveTo>
                    <a:pt x="2" y="8"/>
                  </a:moveTo>
                  <a:lnTo>
                    <a:pt x="0" y="0"/>
                  </a:lnTo>
                  <a:lnTo>
                    <a:pt x="0"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22" name="Freeform 150"/>
            <p:cNvSpPr>
              <a:spLocks/>
            </p:cNvSpPr>
            <p:nvPr/>
          </p:nvSpPr>
          <p:spPr bwMode="auto">
            <a:xfrm>
              <a:off x="1422" y="1696"/>
              <a:ext cx="37" cy="10"/>
            </a:xfrm>
            <a:custGeom>
              <a:avLst/>
              <a:gdLst/>
              <a:ahLst/>
              <a:cxnLst>
                <a:cxn ang="0">
                  <a:pos x="34" y="9"/>
                </a:cxn>
                <a:cxn ang="0">
                  <a:pos x="22" y="7"/>
                </a:cxn>
                <a:cxn ang="0">
                  <a:pos x="20" y="3"/>
                </a:cxn>
                <a:cxn ang="0">
                  <a:pos x="0" y="0"/>
                </a:cxn>
                <a:cxn ang="0">
                  <a:pos x="0" y="0"/>
                </a:cxn>
              </a:cxnLst>
              <a:rect l="0" t="0" r="r" b="b"/>
              <a:pathLst>
                <a:path w="35" h="10">
                  <a:moveTo>
                    <a:pt x="34" y="9"/>
                  </a:moveTo>
                  <a:lnTo>
                    <a:pt x="22" y="7"/>
                  </a:lnTo>
                  <a:lnTo>
                    <a:pt x="20" y="3"/>
                  </a:lnTo>
                  <a:lnTo>
                    <a:pt x="0" y="0"/>
                  </a:lnTo>
                  <a:lnTo>
                    <a:pt x="0"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23" name="Freeform 151"/>
            <p:cNvSpPr>
              <a:spLocks/>
            </p:cNvSpPr>
            <p:nvPr/>
          </p:nvSpPr>
          <p:spPr bwMode="auto">
            <a:xfrm>
              <a:off x="1424" y="1705"/>
              <a:ext cx="22" cy="9"/>
            </a:xfrm>
            <a:custGeom>
              <a:avLst/>
              <a:gdLst/>
              <a:ahLst/>
              <a:cxnLst>
                <a:cxn ang="0">
                  <a:pos x="20" y="9"/>
                </a:cxn>
                <a:cxn ang="0">
                  <a:pos x="9" y="5"/>
                </a:cxn>
                <a:cxn ang="0">
                  <a:pos x="12" y="3"/>
                </a:cxn>
                <a:cxn ang="0">
                  <a:pos x="1" y="0"/>
                </a:cxn>
                <a:cxn ang="0">
                  <a:pos x="0" y="0"/>
                </a:cxn>
              </a:cxnLst>
              <a:rect l="0" t="0" r="r" b="b"/>
              <a:pathLst>
                <a:path w="21" h="10">
                  <a:moveTo>
                    <a:pt x="20" y="9"/>
                  </a:moveTo>
                  <a:lnTo>
                    <a:pt x="9" y="5"/>
                  </a:lnTo>
                  <a:lnTo>
                    <a:pt x="12" y="3"/>
                  </a:lnTo>
                  <a:lnTo>
                    <a:pt x="1" y="0"/>
                  </a:lnTo>
                  <a:lnTo>
                    <a:pt x="0"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24" name="Freeform 152"/>
            <p:cNvSpPr>
              <a:spLocks/>
            </p:cNvSpPr>
            <p:nvPr/>
          </p:nvSpPr>
          <p:spPr bwMode="auto">
            <a:xfrm>
              <a:off x="1480" y="1652"/>
              <a:ext cx="41" cy="12"/>
            </a:xfrm>
            <a:custGeom>
              <a:avLst/>
              <a:gdLst/>
              <a:ahLst/>
              <a:cxnLst>
                <a:cxn ang="0">
                  <a:pos x="38" y="9"/>
                </a:cxn>
                <a:cxn ang="0">
                  <a:pos x="27" y="6"/>
                </a:cxn>
                <a:cxn ang="0">
                  <a:pos x="30" y="11"/>
                </a:cxn>
                <a:cxn ang="0">
                  <a:pos x="0" y="0"/>
                </a:cxn>
                <a:cxn ang="0">
                  <a:pos x="0" y="0"/>
                </a:cxn>
              </a:cxnLst>
              <a:rect l="0" t="0" r="r" b="b"/>
              <a:pathLst>
                <a:path w="39" h="12">
                  <a:moveTo>
                    <a:pt x="38" y="9"/>
                  </a:moveTo>
                  <a:lnTo>
                    <a:pt x="27" y="6"/>
                  </a:lnTo>
                  <a:lnTo>
                    <a:pt x="30" y="11"/>
                  </a:lnTo>
                  <a:lnTo>
                    <a:pt x="0" y="0"/>
                  </a:lnTo>
                  <a:lnTo>
                    <a:pt x="0"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25" name="Freeform 153"/>
            <p:cNvSpPr>
              <a:spLocks/>
            </p:cNvSpPr>
            <p:nvPr/>
          </p:nvSpPr>
          <p:spPr bwMode="auto">
            <a:xfrm>
              <a:off x="1478" y="1658"/>
              <a:ext cx="36" cy="19"/>
            </a:xfrm>
            <a:custGeom>
              <a:avLst/>
              <a:gdLst/>
              <a:ahLst/>
              <a:cxnLst>
                <a:cxn ang="0">
                  <a:pos x="33" y="16"/>
                </a:cxn>
                <a:cxn ang="0">
                  <a:pos x="26" y="15"/>
                </a:cxn>
                <a:cxn ang="0">
                  <a:pos x="28" y="18"/>
                </a:cxn>
                <a:cxn ang="0">
                  <a:pos x="22" y="16"/>
                </a:cxn>
                <a:cxn ang="0">
                  <a:pos x="15" y="10"/>
                </a:cxn>
                <a:cxn ang="0">
                  <a:pos x="14" y="10"/>
                </a:cxn>
                <a:cxn ang="0">
                  <a:pos x="11" y="11"/>
                </a:cxn>
                <a:cxn ang="0">
                  <a:pos x="1" y="2"/>
                </a:cxn>
                <a:cxn ang="0">
                  <a:pos x="0" y="0"/>
                </a:cxn>
              </a:cxnLst>
              <a:rect l="0" t="0" r="r" b="b"/>
              <a:pathLst>
                <a:path w="34" h="19">
                  <a:moveTo>
                    <a:pt x="33" y="16"/>
                  </a:moveTo>
                  <a:lnTo>
                    <a:pt x="26" y="15"/>
                  </a:lnTo>
                  <a:lnTo>
                    <a:pt x="28" y="18"/>
                  </a:lnTo>
                  <a:lnTo>
                    <a:pt x="22" y="16"/>
                  </a:lnTo>
                  <a:lnTo>
                    <a:pt x="15" y="10"/>
                  </a:lnTo>
                  <a:lnTo>
                    <a:pt x="14" y="10"/>
                  </a:lnTo>
                  <a:lnTo>
                    <a:pt x="11" y="11"/>
                  </a:lnTo>
                  <a:lnTo>
                    <a:pt x="1" y="2"/>
                  </a:lnTo>
                  <a:lnTo>
                    <a:pt x="0"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26" name="Freeform 154"/>
            <p:cNvSpPr>
              <a:spLocks/>
            </p:cNvSpPr>
            <p:nvPr/>
          </p:nvSpPr>
          <p:spPr bwMode="auto">
            <a:xfrm>
              <a:off x="1485" y="1676"/>
              <a:ext cx="23" cy="12"/>
            </a:xfrm>
            <a:custGeom>
              <a:avLst/>
              <a:gdLst/>
              <a:ahLst/>
              <a:cxnLst>
                <a:cxn ang="0">
                  <a:pos x="0" y="0"/>
                </a:cxn>
                <a:cxn ang="0">
                  <a:pos x="8" y="5"/>
                </a:cxn>
                <a:cxn ang="0">
                  <a:pos x="13" y="7"/>
                </a:cxn>
                <a:cxn ang="0">
                  <a:pos x="21" y="12"/>
                </a:cxn>
              </a:cxnLst>
              <a:rect l="0" t="0" r="r" b="b"/>
              <a:pathLst>
                <a:path w="22" h="13">
                  <a:moveTo>
                    <a:pt x="0" y="0"/>
                  </a:moveTo>
                  <a:lnTo>
                    <a:pt x="8" y="5"/>
                  </a:lnTo>
                  <a:lnTo>
                    <a:pt x="13" y="7"/>
                  </a:lnTo>
                  <a:lnTo>
                    <a:pt x="21" y="12"/>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27" name="Freeform 155"/>
            <p:cNvSpPr>
              <a:spLocks/>
            </p:cNvSpPr>
            <p:nvPr/>
          </p:nvSpPr>
          <p:spPr bwMode="auto">
            <a:xfrm>
              <a:off x="1646" y="1567"/>
              <a:ext cx="57" cy="57"/>
            </a:xfrm>
            <a:custGeom>
              <a:avLst/>
              <a:gdLst/>
              <a:ahLst/>
              <a:cxnLst>
                <a:cxn ang="0">
                  <a:pos x="0" y="58"/>
                </a:cxn>
                <a:cxn ang="0">
                  <a:pos x="21" y="51"/>
                </a:cxn>
                <a:cxn ang="0">
                  <a:pos x="23" y="26"/>
                </a:cxn>
                <a:cxn ang="0">
                  <a:pos x="46" y="26"/>
                </a:cxn>
                <a:cxn ang="0">
                  <a:pos x="54" y="0"/>
                </a:cxn>
                <a:cxn ang="0">
                  <a:pos x="54" y="0"/>
                </a:cxn>
              </a:cxnLst>
              <a:rect l="0" t="0" r="r" b="b"/>
              <a:pathLst>
                <a:path w="55" h="59">
                  <a:moveTo>
                    <a:pt x="0" y="58"/>
                  </a:moveTo>
                  <a:lnTo>
                    <a:pt x="21" y="51"/>
                  </a:lnTo>
                  <a:lnTo>
                    <a:pt x="23" y="26"/>
                  </a:lnTo>
                  <a:lnTo>
                    <a:pt x="46" y="26"/>
                  </a:lnTo>
                  <a:lnTo>
                    <a:pt x="54" y="0"/>
                  </a:lnTo>
                  <a:lnTo>
                    <a:pt x="54"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28" name="Freeform 156"/>
            <p:cNvSpPr>
              <a:spLocks/>
            </p:cNvSpPr>
            <p:nvPr/>
          </p:nvSpPr>
          <p:spPr bwMode="auto">
            <a:xfrm>
              <a:off x="1683" y="1570"/>
              <a:ext cx="69" cy="84"/>
            </a:xfrm>
            <a:custGeom>
              <a:avLst/>
              <a:gdLst/>
              <a:ahLst/>
              <a:cxnLst>
                <a:cxn ang="0">
                  <a:pos x="64" y="0"/>
                </a:cxn>
                <a:cxn ang="0">
                  <a:pos x="16" y="38"/>
                </a:cxn>
                <a:cxn ang="0">
                  <a:pos x="34" y="39"/>
                </a:cxn>
                <a:cxn ang="0">
                  <a:pos x="0" y="65"/>
                </a:cxn>
                <a:cxn ang="0">
                  <a:pos x="7" y="72"/>
                </a:cxn>
                <a:cxn ang="0">
                  <a:pos x="7" y="72"/>
                </a:cxn>
                <a:cxn ang="0">
                  <a:pos x="0" y="86"/>
                </a:cxn>
              </a:cxnLst>
              <a:rect l="0" t="0" r="r" b="b"/>
              <a:pathLst>
                <a:path w="65" h="87">
                  <a:moveTo>
                    <a:pt x="64" y="0"/>
                  </a:moveTo>
                  <a:lnTo>
                    <a:pt x="16" y="38"/>
                  </a:lnTo>
                  <a:lnTo>
                    <a:pt x="34" y="39"/>
                  </a:lnTo>
                  <a:lnTo>
                    <a:pt x="0" y="65"/>
                  </a:lnTo>
                  <a:lnTo>
                    <a:pt x="7" y="72"/>
                  </a:lnTo>
                  <a:lnTo>
                    <a:pt x="7" y="72"/>
                  </a:lnTo>
                  <a:lnTo>
                    <a:pt x="0" y="86"/>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29" name="Freeform 157"/>
            <p:cNvSpPr>
              <a:spLocks/>
            </p:cNvSpPr>
            <p:nvPr/>
          </p:nvSpPr>
          <p:spPr bwMode="auto">
            <a:xfrm>
              <a:off x="1717" y="1574"/>
              <a:ext cx="68" cy="92"/>
            </a:xfrm>
            <a:custGeom>
              <a:avLst/>
              <a:gdLst/>
              <a:ahLst/>
              <a:cxnLst>
                <a:cxn ang="0">
                  <a:pos x="0" y="94"/>
                </a:cxn>
                <a:cxn ang="0">
                  <a:pos x="29" y="79"/>
                </a:cxn>
                <a:cxn ang="0">
                  <a:pos x="21" y="70"/>
                </a:cxn>
                <a:cxn ang="0">
                  <a:pos x="37" y="47"/>
                </a:cxn>
                <a:cxn ang="0">
                  <a:pos x="26" y="34"/>
                </a:cxn>
                <a:cxn ang="0">
                  <a:pos x="59" y="13"/>
                </a:cxn>
                <a:cxn ang="0">
                  <a:pos x="63" y="0"/>
                </a:cxn>
              </a:cxnLst>
              <a:rect l="0" t="0" r="r" b="b"/>
              <a:pathLst>
                <a:path w="64" h="95">
                  <a:moveTo>
                    <a:pt x="0" y="94"/>
                  </a:moveTo>
                  <a:lnTo>
                    <a:pt x="29" y="79"/>
                  </a:lnTo>
                  <a:lnTo>
                    <a:pt x="21" y="70"/>
                  </a:lnTo>
                  <a:lnTo>
                    <a:pt x="37" y="47"/>
                  </a:lnTo>
                  <a:lnTo>
                    <a:pt x="26" y="34"/>
                  </a:lnTo>
                  <a:lnTo>
                    <a:pt x="59" y="13"/>
                  </a:lnTo>
                  <a:lnTo>
                    <a:pt x="63"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30" name="Freeform 158"/>
            <p:cNvSpPr>
              <a:spLocks/>
            </p:cNvSpPr>
            <p:nvPr/>
          </p:nvSpPr>
          <p:spPr bwMode="auto">
            <a:xfrm>
              <a:off x="1745" y="1580"/>
              <a:ext cx="77" cy="54"/>
            </a:xfrm>
            <a:custGeom>
              <a:avLst/>
              <a:gdLst/>
              <a:ahLst/>
              <a:cxnLst>
                <a:cxn ang="0">
                  <a:pos x="0" y="55"/>
                </a:cxn>
                <a:cxn ang="0">
                  <a:pos x="29" y="55"/>
                </a:cxn>
                <a:cxn ang="0">
                  <a:pos x="51" y="41"/>
                </a:cxn>
                <a:cxn ang="0">
                  <a:pos x="64" y="28"/>
                </a:cxn>
                <a:cxn ang="0">
                  <a:pos x="71" y="11"/>
                </a:cxn>
                <a:cxn ang="0">
                  <a:pos x="72" y="0"/>
                </a:cxn>
              </a:cxnLst>
              <a:rect l="0" t="0" r="r" b="b"/>
              <a:pathLst>
                <a:path w="73" h="56">
                  <a:moveTo>
                    <a:pt x="0" y="55"/>
                  </a:moveTo>
                  <a:lnTo>
                    <a:pt x="29" y="55"/>
                  </a:lnTo>
                  <a:lnTo>
                    <a:pt x="51" y="41"/>
                  </a:lnTo>
                  <a:lnTo>
                    <a:pt x="64" y="28"/>
                  </a:lnTo>
                  <a:lnTo>
                    <a:pt x="71" y="11"/>
                  </a:lnTo>
                  <a:lnTo>
                    <a:pt x="72"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31" name="Freeform 159"/>
            <p:cNvSpPr>
              <a:spLocks/>
            </p:cNvSpPr>
            <p:nvPr/>
          </p:nvSpPr>
          <p:spPr bwMode="auto">
            <a:xfrm>
              <a:off x="1791" y="1567"/>
              <a:ext cx="16" cy="54"/>
            </a:xfrm>
            <a:custGeom>
              <a:avLst/>
              <a:gdLst/>
              <a:ahLst/>
              <a:cxnLst>
                <a:cxn ang="0">
                  <a:pos x="3" y="55"/>
                </a:cxn>
                <a:cxn ang="0">
                  <a:pos x="10" y="26"/>
                </a:cxn>
                <a:cxn ang="0">
                  <a:pos x="0" y="33"/>
                </a:cxn>
                <a:cxn ang="0">
                  <a:pos x="14" y="0"/>
                </a:cxn>
                <a:cxn ang="0">
                  <a:pos x="14" y="0"/>
                </a:cxn>
              </a:cxnLst>
              <a:rect l="0" t="0" r="r" b="b"/>
              <a:pathLst>
                <a:path w="15" h="56">
                  <a:moveTo>
                    <a:pt x="3" y="55"/>
                  </a:moveTo>
                  <a:lnTo>
                    <a:pt x="10" y="26"/>
                  </a:lnTo>
                  <a:lnTo>
                    <a:pt x="0" y="33"/>
                  </a:lnTo>
                  <a:lnTo>
                    <a:pt x="14" y="0"/>
                  </a:lnTo>
                  <a:lnTo>
                    <a:pt x="14"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32" name="Freeform 160"/>
            <p:cNvSpPr>
              <a:spLocks/>
            </p:cNvSpPr>
            <p:nvPr/>
          </p:nvSpPr>
          <p:spPr bwMode="auto">
            <a:xfrm>
              <a:off x="1651" y="1495"/>
              <a:ext cx="51" cy="54"/>
            </a:xfrm>
            <a:custGeom>
              <a:avLst/>
              <a:gdLst/>
              <a:ahLst/>
              <a:cxnLst>
                <a:cxn ang="0">
                  <a:pos x="0" y="54"/>
                </a:cxn>
                <a:cxn ang="0">
                  <a:pos x="5" y="41"/>
                </a:cxn>
                <a:cxn ang="0">
                  <a:pos x="18" y="34"/>
                </a:cxn>
                <a:cxn ang="0">
                  <a:pos x="32" y="23"/>
                </a:cxn>
                <a:cxn ang="0">
                  <a:pos x="40" y="13"/>
                </a:cxn>
                <a:cxn ang="0">
                  <a:pos x="48" y="0"/>
                </a:cxn>
              </a:cxnLst>
              <a:rect l="0" t="0" r="r" b="b"/>
              <a:pathLst>
                <a:path w="49" h="55">
                  <a:moveTo>
                    <a:pt x="0" y="54"/>
                  </a:moveTo>
                  <a:lnTo>
                    <a:pt x="5" y="41"/>
                  </a:lnTo>
                  <a:lnTo>
                    <a:pt x="18" y="34"/>
                  </a:lnTo>
                  <a:lnTo>
                    <a:pt x="32" y="23"/>
                  </a:lnTo>
                  <a:lnTo>
                    <a:pt x="40" y="13"/>
                  </a:lnTo>
                  <a:lnTo>
                    <a:pt x="48"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33" name="Freeform 161"/>
            <p:cNvSpPr>
              <a:spLocks/>
            </p:cNvSpPr>
            <p:nvPr/>
          </p:nvSpPr>
          <p:spPr bwMode="auto">
            <a:xfrm>
              <a:off x="1649" y="1430"/>
              <a:ext cx="36" cy="51"/>
            </a:xfrm>
            <a:custGeom>
              <a:avLst/>
              <a:gdLst/>
              <a:ahLst/>
              <a:cxnLst>
                <a:cxn ang="0">
                  <a:pos x="0" y="51"/>
                </a:cxn>
                <a:cxn ang="0">
                  <a:pos x="9" y="40"/>
                </a:cxn>
                <a:cxn ang="0">
                  <a:pos x="20" y="28"/>
                </a:cxn>
                <a:cxn ang="0">
                  <a:pos x="26" y="9"/>
                </a:cxn>
                <a:cxn ang="0">
                  <a:pos x="33" y="0"/>
                </a:cxn>
              </a:cxnLst>
              <a:rect l="0" t="0" r="r" b="b"/>
              <a:pathLst>
                <a:path w="34" h="52">
                  <a:moveTo>
                    <a:pt x="0" y="51"/>
                  </a:moveTo>
                  <a:lnTo>
                    <a:pt x="9" y="40"/>
                  </a:lnTo>
                  <a:lnTo>
                    <a:pt x="20" y="28"/>
                  </a:lnTo>
                  <a:lnTo>
                    <a:pt x="26" y="9"/>
                  </a:lnTo>
                  <a:lnTo>
                    <a:pt x="33"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34" name="Freeform 162"/>
            <p:cNvSpPr>
              <a:spLocks/>
            </p:cNvSpPr>
            <p:nvPr/>
          </p:nvSpPr>
          <p:spPr bwMode="auto">
            <a:xfrm>
              <a:off x="1738" y="1413"/>
              <a:ext cx="28" cy="53"/>
            </a:xfrm>
            <a:custGeom>
              <a:avLst/>
              <a:gdLst/>
              <a:ahLst/>
              <a:cxnLst>
                <a:cxn ang="0">
                  <a:pos x="25" y="0"/>
                </a:cxn>
                <a:cxn ang="0">
                  <a:pos x="0" y="44"/>
                </a:cxn>
                <a:cxn ang="0">
                  <a:pos x="12" y="39"/>
                </a:cxn>
                <a:cxn ang="0">
                  <a:pos x="12" y="42"/>
                </a:cxn>
                <a:cxn ang="0">
                  <a:pos x="15" y="54"/>
                </a:cxn>
              </a:cxnLst>
              <a:rect l="0" t="0" r="r" b="b"/>
              <a:pathLst>
                <a:path w="26" h="55">
                  <a:moveTo>
                    <a:pt x="25" y="0"/>
                  </a:moveTo>
                  <a:lnTo>
                    <a:pt x="0" y="44"/>
                  </a:lnTo>
                  <a:lnTo>
                    <a:pt x="12" y="39"/>
                  </a:lnTo>
                  <a:lnTo>
                    <a:pt x="12" y="42"/>
                  </a:lnTo>
                  <a:lnTo>
                    <a:pt x="15" y="54"/>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35" name="Freeform 163"/>
            <p:cNvSpPr>
              <a:spLocks/>
            </p:cNvSpPr>
            <p:nvPr/>
          </p:nvSpPr>
          <p:spPr bwMode="auto">
            <a:xfrm>
              <a:off x="1791" y="1458"/>
              <a:ext cx="19" cy="34"/>
            </a:xfrm>
            <a:custGeom>
              <a:avLst/>
              <a:gdLst/>
              <a:ahLst/>
              <a:cxnLst>
                <a:cxn ang="0">
                  <a:pos x="10" y="0"/>
                </a:cxn>
                <a:cxn ang="0">
                  <a:pos x="0" y="14"/>
                </a:cxn>
                <a:cxn ang="0">
                  <a:pos x="17" y="23"/>
                </a:cxn>
                <a:cxn ang="0">
                  <a:pos x="12" y="34"/>
                </a:cxn>
                <a:cxn ang="0">
                  <a:pos x="12" y="35"/>
                </a:cxn>
              </a:cxnLst>
              <a:rect l="0" t="0" r="r" b="b"/>
              <a:pathLst>
                <a:path w="18" h="36">
                  <a:moveTo>
                    <a:pt x="10" y="0"/>
                  </a:moveTo>
                  <a:lnTo>
                    <a:pt x="0" y="14"/>
                  </a:lnTo>
                  <a:lnTo>
                    <a:pt x="17" y="23"/>
                  </a:lnTo>
                  <a:lnTo>
                    <a:pt x="12" y="34"/>
                  </a:lnTo>
                  <a:lnTo>
                    <a:pt x="12" y="35"/>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36" name="Freeform 164"/>
            <p:cNvSpPr>
              <a:spLocks/>
            </p:cNvSpPr>
            <p:nvPr/>
          </p:nvSpPr>
          <p:spPr bwMode="auto">
            <a:xfrm>
              <a:off x="1596" y="1385"/>
              <a:ext cx="9" cy="37"/>
            </a:xfrm>
            <a:custGeom>
              <a:avLst/>
              <a:gdLst/>
              <a:ahLst/>
              <a:cxnLst>
                <a:cxn ang="0">
                  <a:pos x="0" y="0"/>
                </a:cxn>
                <a:cxn ang="0">
                  <a:pos x="4" y="11"/>
                </a:cxn>
                <a:cxn ang="0">
                  <a:pos x="8" y="16"/>
                </a:cxn>
                <a:cxn ang="0">
                  <a:pos x="1" y="29"/>
                </a:cxn>
                <a:cxn ang="0">
                  <a:pos x="6" y="37"/>
                </a:cxn>
              </a:cxnLst>
              <a:rect l="0" t="0" r="r" b="b"/>
              <a:pathLst>
                <a:path w="9" h="38">
                  <a:moveTo>
                    <a:pt x="0" y="0"/>
                  </a:moveTo>
                  <a:lnTo>
                    <a:pt x="4" y="11"/>
                  </a:lnTo>
                  <a:lnTo>
                    <a:pt x="8" y="16"/>
                  </a:lnTo>
                  <a:lnTo>
                    <a:pt x="1" y="29"/>
                  </a:lnTo>
                  <a:lnTo>
                    <a:pt x="6" y="37"/>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37" name="Freeform 165"/>
            <p:cNvSpPr>
              <a:spLocks/>
            </p:cNvSpPr>
            <p:nvPr/>
          </p:nvSpPr>
          <p:spPr bwMode="auto">
            <a:xfrm>
              <a:off x="1826" y="1571"/>
              <a:ext cx="42" cy="128"/>
            </a:xfrm>
            <a:custGeom>
              <a:avLst/>
              <a:gdLst/>
              <a:ahLst/>
              <a:cxnLst>
                <a:cxn ang="0">
                  <a:pos x="0" y="131"/>
                </a:cxn>
                <a:cxn ang="0">
                  <a:pos x="2" y="100"/>
                </a:cxn>
                <a:cxn ang="0">
                  <a:pos x="2" y="89"/>
                </a:cxn>
                <a:cxn ang="0">
                  <a:pos x="11" y="82"/>
                </a:cxn>
                <a:cxn ang="0">
                  <a:pos x="24" y="76"/>
                </a:cxn>
                <a:cxn ang="0">
                  <a:pos x="18" y="60"/>
                </a:cxn>
                <a:cxn ang="0">
                  <a:pos x="34" y="34"/>
                </a:cxn>
                <a:cxn ang="0">
                  <a:pos x="31" y="20"/>
                </a:cxn>
                <a:cxn ang="0">
                  <a:pos x="39" y="6"/>
                </a:cxn>
                <a:cxn ang="0">
                  <a:pos x="39" y="0"/>
                </a:cxn>
              </a:cxnLst>
              <a:rect l="0" t="0" r="r" b="b"/>
              <a:pathLst>
                <a:path w="40" h="132">
                  <a:moveTo>
                    <a:pt x="0" y="131"/>
                  </a:moveTo>
                  <a:lnTo>
                    <a:pt x="2" y="100"/>
                  </a:lnTo>
                  <a:lnTo>
                    <a:pt x="2" y="89"/>
                  </a:lnTo>
                  <a:lnTo>
                    <a:pt x="11" y="82"/>
                  </a:lnTo>
                  <a:lnTo>
                    <a:pt x="24" y="76"/>
                  </a:lnTo>
                  <a:lnTo>
                    <a:pt x="18" y="60"/>
                  </a:lnTo>
                  <a:lnTo>
                    <a:pt x="34" y="34"/>
                  </a:lnTo>
                  <a:lnTo>
                    <a:pt x="31" y="20"/>
                  </a:lnTo>
                  <a:lnTo>
                    <a:pt x="39" y="6"/>
                  </a:lnTo>
                  <a:lnTo>
                    <a:pt x="39"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38" name="Freeform 166"/>
            <p:cNvSpPr>
              <a:spLocks/>
            </p:cNvSpPr>
            <p:nvPr/>
          </p:nvSpPr>
          <p:spPr bwMode="auto">
            <a:xfrm>
              <a:off x="1835" y="1674"/>
              <a:ext cx="49" cy="27"/>
            </a:xfrm>
            <a:custGeom>
              <a:avLst/>
              <a:gdLst/>
              <a:ahLst/>
              <a:cxnLst>
                <a:cxn ang="0">
                  <a:pos x="0" y="27"/>
                </a:cxn>
                <a:cxn ang="0">
                  <a:pos x="21" y="13"/>
                </a:cxn>
                <a:cxn ang="0">
                  <a:pos x="40" y="5"/>
                </a:cxn>
                <a:cxn ang="0">
                  <a:pos x="45" y="0"/>
                </a:cxn>
              </a:cxnLst>
              <a:rect l="0" t="0" r="r" b="b"/>
              <a:pathLst>
                <a:path w="46" h="28">
                  <a:moveTo>
                    <a:pt x="0" y="27"/>
                  </a:moveTo>
                  <a:lnTo>
                    <a:pt x="21" y="13"/>
                  </a:lnTo>
                  <a:lnTo>
                    <a:pt x="40" y="5"/>
                  </a:lnTo>
                  <a:lnTo>
                    <a:pt x="45"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39" name="Freeform 167"/>
            <p:cNvSpPr>
              <a:spLocks/>
            </p:cNvSpPr>
            <p:nvPr/>
          </p:nvSpPr>
          <p:spPr bwMode="auto">
            <a:xfrm>
              <a:off x="1849" y="1629"/>
              <a:ext cx="37" cy="48"/>
            </a:xfrm>
            <a:custGeom>
              <a:avLst/>
              <a:gdLst/>
              <a:ahLst/>
              <a:cxnLst>
                <a:cxn ang="0">
                  <a:pos x="0" y="48"/>
                </a:cxn>
                <a:cxn ang="0">
                  <a:pos x="2" y="40"/>
                </a:cxn>
                <a:cxn ang="0">
                  <a:pos x="3" y="40"/>
                </a:cxn>
                <a:cxn ang="0">
                  <a:pos x="27" y="22"/>
                </a:cxn>
                <a:cxn ang="0">
                  <a:pos x="29" y="9"/>
                </a:cxn>
                <a:cxn ang="0">
                  <a:pos x="34" y="0"/>
                </a:cxn>
              </a:cxnLst>
              <a:rect l="0" t="0" r="r" b="b"/>
              <a:pathLst>
                <a:path w="35" h="49">
                  <a:moveTo>
                    <a:pt x="0" y="48"/>
                  </a:moveTo>
                  <a:lnTo>
                    <a:pt x="2" y="40"/>
                  </a:lnTo>
                  <a:lnTo>
                    <a:pt x="3" y="40"/>
                  </a:lnTo>
                  <a:lnTo>
                    <a:pt x="27" y="22"/>
                  </a:lnTo>
                  <a:lnTo>
                    <a:pt x="29" y="9"/>
                  </a:lnTo>
                  <a:lnTo>
                    <a:pt x="34"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40" name="Freeform 168"/>
            <p:cNvSpPr>
              <a:spLocks/>
            </p:cNvSpPr>
            <p:nvPr/>
          </p:nvSpPr>
          <p:spPr bwMode="auto">
            <a:xfrm>
              <a:off x="1823" y="1599"/>
              <a:ext cx="13" cy="55"/>
            </a:xfrm>
            <a:custGeom>
              <a:avLst/>
              <a:gdLst/>
              <a:ahLst/>
              <a:cxnLst>
                <a:cxn ang="0">
                  <a:pos x="7" y="56"/>
                </a:cxn>
                <a:cxn ang="0">
                  <a:pos x="0" y="42"/>
                </a:cxn>
                <a:cxn ang="0">
                  <a:pos x="11" y="14"/>
                </a:cxn>
                <a:cxn ang="0">
                  <a:pos x="12" y="0"/>
                </a:cxn>
              </a:cxnLst>
              <a:rect l="0" t="0" r="r" b="b"/>
              <a:pathLst>
                <a:path w="13" h="57">
                  <a:moveTo>
                    <a:pt x="7" y="56"/>
                  </a:moveTo>
                  <a:lnTo>
                    <a:pt x="0" y="42"/>
                  </a:lnTo>
                  <a:lnTo>
                    <a:pt x="11" y="14"/>
                  </a:lnTo>
                  <a:lnTo>
                    <a:pt x="12"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41" name="Freeform 169"/>
            <p:cNvSpPr>
              <a:spLocks/>
            </p:cNvSpPr>
            <p:nvPr/>
          </p:nvSpPr>
          <p:spPr bwMode="auto">
            <a:xfrm>
              <a:off x="1819" y="1601"/>
              <a:ext cx="9" cy="24"/>
            </a:xfrm>
            <a:custGeom>
              <a:avLst/>
              <a:gdLst/>
              <a:ahLst/>
              <a:cxnLst>
                <a:cxn ang="0">
                  <a:pos x="7" y="24"/>
                </a:cxn>
                <a:cxn ang="0">
                  <a:pos x="0" y="6"/>
                </a:cxn>
                <a:cxn ang="0">
                  <a:pos x="3" y="0"/>
                </a:cxn>
              </a:cxnLst>
              <a:rect l="0" t="0" r="r" b="b"/>
              <a:pathLst>
                <a:path w="8" h="25">
                  <a:moveTo>
                    <a:pt x="7" y="24"/>
                  </a:moveTo>
                  <a:lnTo>
                    <a:pt x="0" y="6"/>
                  </a:lnTo>
                  <a:lnTo>
                    <a:pt x="3"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42" name="Freeform 170"/>
            <p:cNvSpPr>
              <a:spLocks/>
            </p:cNvSpPr>
            <p:nvPr/>
          </p:nvSpPr>
          <p:spPr bwMode="auto">
            <a:xfrm>
              <a:off x="1753" y="1646"/>
              <a:ext cx="32" cy="25"/>
            </a:xfrm>
            <a:custGeom>
              <a:avLst/>
              <a:gdLst/>
              <a:ahLst/>
              <a:cxnLst>
                <a:cxn ang="0">
                  <a:pos x="17" y="18"/>
                </a:cxn>
                <a:cxn ang="0">
                  <a:pos x="26" y="6"/>
                </a:cxn>
                <a:cxn ang="0">
                  <a:pos x="29" y="0"/>
                </a:cxn>
                <a:cxn ang="0">
                  <a:pos x="0" y="22"/>
                </a:cxn>
                <a:cxn ang="0">
                  <a:pos x="0" y="24"/>
                </a:cxn>
              </a:cxnLst>
              <a:rect l="0" t="0" r="r" b="b"/>
              <a:pathLst>
                <a:path w="30" h="25">
                  <a:moveTo>
                    <a:pt x="17" y="18"/>
                  </a:moveTo>
                  <a:lnTo>
                    <a:pt x="26" y="6"/>
                  </a:lnTo>
                  <a:lnTo>
                    <a:pt x="29" y="0"/>
                  </a:lnTo>
                  <a:lnTo>
                    <a:pt x="0" y="22"/>
                  </a:lnTo>
                  <a:lnTo>
                    <a:pt x="0" y="24"/>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43" name="Freeform 171"/>
            <p:cNvSpPr>
              <a:spLocks/>
            </p:cNvSpPr>
            <p:nvPr/>
          </p:nvSpPr>
          <p:spPr bwMode="auto">
            <a:xfrm>
              <a:off x="1663" y="1611"/>
              <a:ext cx="25" cy="35"/>
            </a:xfrm>
            <a:custGeom>
              <a:avLst/>
              <a:gdLst/>
              <a:ahLst/>
              <a:cxnLst>
                <a:cxn ang="0">
                  <a:pos x="0" y="35"/>
                </a:cxn>
                <a:cxn ang="0">
                  <a:pos x="6" y="28"/>
                </a:cxn>
                <a:cxn ang="0">
                  <a:pos x="14" y="18"/>
                </a:cxn>
                <a:cxn ang="0">
                  <a:pos x="20" y="3"/>
                </a:cxn>
                <a:cxn ang="0">
                  <a:pos x="22" y="0"/>
                </a:cxn>
              </a:cxnLst>
              <a:rect l="0" t="0" r="r" b="b"/>
              <a:pathLst>
                <a:path w="23" h="36">
                  <a:moveTo>
                    <a:pt x="0" y="35"/>
                  </a:moveTo>
                  <a:lnTo>
                    <a:pt x="6" y="28"/>
                  </a:lnTo>
                  <a:lnTo>
                    <a:pt x="14" y="18"/>
                  </a:lnTo>
                  <a:lnTo>
                    <a:pt x="20" y="3"/>
                  </a:lnTo>
                  <a:lnTo>
                    <a:pt x="22"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44" name="Freeform 172"/>
            <p:cNvSpPr>
              <a:spLocks/>
            </p:cNvSpPr>
            <p:nvPr/>
          </p:nvSpPr>
          <p:spPr bwMode="auto">
            <a:xfrm>
              <a:off x="1304" y="1753"/>
              <a:ext cx="20" cy="16"/>
            </a:xfrm>
            <a:custGeom>
              <a:avLst/>
              <a:gdLst/>
              <a:ahLst/>
              <a:cxnLst>
                <a:cxn ang="0">
                  <a:pos x="0" y="0"/>
                </a:cxn>
                <a:cxn ang="0">
                  <a:pos x="2" y="7"/>
                </a:cxn>
                <a:cxn ang="0">
                  <a:pos x="16" y="12"/>
                </a:cxn>
                <a:cxn ang="0">
                  <a:pos x="16" y="15"/>
                </a:cxn>
                <a:cxn ang="0">
                  <a:pos x="18" y="14"/>
                </a:cxn>
                <a:cxn ang="0">
                  <a:pos x="16" y="12"/>
                </a:cxn>
                <a:cxn ang="0">
                  <a:pos x="3" y="7"/>
                </a:cxn>
                <a:cxn ang="0">
                  <a:pos x="0" y="0"/>
                </a:cxn>
                <a:cxn ang="0">
                  <a:pos x="0" y="0"/>
                </a:cxn>
              </a:cxnLst>
              <a:rect l="0" t="0" r="r" b="b"/>
              <a:pathLst>
                <a:path w="19" h="16">
                  <a:moveTo>
                    <a:pt x="0" y="0"/>
                  </a:moveTo>
                  <a:lnTo>
                    <a:pt x="2" y="7"/>
                  </a:lnTo>
                  <a:lnTo>
                    <a:pt x="16" y="12"/>
                  </a:lnTo>
                  <a:lnTo>
                    <a:pt x="16" y="15"/>
                  </a:lnTo>
                  <a:lnTo>
                    <a:pt x="18" y="14"/>
                  </a:lnTo>
                  <a:lnTo>
                    <a:pt x="16" y="12"/>
                  </a:lnTo>
                  <a:lnTo>
                    <a:pt x="3" y="7"/>
                  </a:lnTo>
                  <a:lnTo>
                    <a:pt x="0" y="0"/>
                  </a:lnTo>
                  <a:lnTo>
                    <a:pt x="0"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45" name="Freeform 173"/>
            <p:cNvSpPr>
              <a:spLocks/>
            </p:cNvSpPr>
            <p:nvPr/>
          </p:nvSpPr>
          <p:spPr bwMode="auto">
            <a:xfrm>
              <a:off x="1321" y="1754"/>
              <a:ext cx="8" cy="13"/>
            </a:xfrm>
            <a:custGeom>
              <a:avLst/>
              <a:gdLst/>
              <a:ahLst/>
              <a:cxnLst>
                <a:cxn ang="0">
                  <a:pos x="0" y="0"/>
                </a:cxn>
                <a:cxn ang="0">
                  <a:pos x="7" y="12"/>
                </a:cxn>
                <a:cxn ang="0">
                  <a:pos x="7" y="11"/>
                </a:cxn>
                <a:cxn ang="0">
                  <a:pos x="0" y="2"/>
                </a:cxn>
                <a:cxn ang="0">
                  <a:pos x="0" y="0"/>
                </a:cxn>
                <a:cxn ang="0">
                  <a:pos x="0" y="0"/>
                </a:cxn>
              </a:cxnLst>
              <a:rect l="0" t="0" r="r" b="b"/>
              <a:pathLst>
                <a:path w="8" h="13">
                  <a:moveTo>
                    <a:pt x="0" y="0"/>
                  </a:moveTo>
                  <a:lnTo>
                    <a:pt x="7" y="12"/>
                  </a:lnTo>
                  <a:lnTo>
                    <a:pt x="7" y="11"/>
                  </a:lnTo>
                  <a:lnTo>
                    <a:pt x="0" y="2"/>
                  </a:lnTo>
                  <a:lnTo>
                    <a:pt x="0" y="0"/>
                  </a:lnTo>
                  <a:lnTo>
                    <a:pt x="0"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46" name="Freeform 174"/>
            <p:cNvSpPr>
              <a:spLocks/>
            </p:cNvSpPr>
            <p:nvPr/>
          </p:nvSpPr>
          <p:spPr bwMode="auto">
            <a:xfrm>
              <a:off x="1358" y="1732"/>
              <a:ext cx="9" cy="13"/>
            </a:xfrm>
            <a:custGeom>
              <a:avLst/>
              <a:gdLst/>
              <a:ahLst/>
              <a:cxnLst>
                <a:cxn ang="0">
                  <a:pos x="1" y="3"/>
                </a:cxn>
                <a:cxn ang="0">
                  <a:pos x="0" y="5"/>
                </a:cxn>
                <a:cxn ang="0">
                  <a:pos x="7" y="13"/>
                </a:cxn>
                <a:cxn ang="0">
                  <a:pos x="8" y="13"/>
                </a:cxn>
                <a:cxn ang="0">
                  <a:pos x="0" y="6"/>
                </a:cxn>
                <a:cxn ang="0">
                  <a:pos x="2" y="2"/>
                </a:cxn>
                <a:cxn ang="0">
                  <a:pos x="0" y="0"/>
                </a:cxn>
                <a:cxn ang="0">
                  <a:pos x="1" y="3"/>
                </a:cxn>
                <a:cxn ang="0">
                  <a:pos x="1" y="3"/>
                </a:cxn>
              </a:cxnLst>
              <a:rect l="0" t="0" r="r" b="b"/>
              <a:pathLst>
                <a:path w="9" h="14">
                  <a:moveTo>
                    <a:pt x="1" y="3"/>
                  </a:moveTo>
                  <a:lnTo>
                    <a:pt x="0" y="5"/>
                  </a:lnTo>
                  <a:lnTo>
                    <a:pt x="7" y="13"/>
                  </a:lnTo>
                  <a:lnTo>
                    <a:pt x="8" y="13"/>
                  </a:lnTo>
                  <a:lnTo>
                    <a:pt x="0" y="6"/>
                  </a:lnTo>
                  <a:lnTo>
                    <a:pt x="2" y="2"/>
                  </a:lnTo>
                  <a:lnTo>
                    <a:pt x="0" y="0"/>
                  </a:lnTo>
                  <a:lnTo>
                    <a:pt x="1" y="3"/>
                  </a:lnTo>
                  <a:lnTo>
                    <a:pt x="1" y="3"/>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47" name="Line 175"/>
            <p:cNvSpPr>
              <a:spLocks noChangeShapeType="1"/>
            </p:cNvSpPr>
            <p:nvPr/>
          </p:nvSpPr>
          <p:spPr bwMode="auto">
            <a:xfrm flipV="1">
              <a:off x="1455" y="1678"/>
              <a:ext cx="25" cy="11"/>
            </a:xfrm>
            <a:prstGeom prst="line">
              <a:avLst/>
            </a:prstGeom>
            <a:noFill/>
            <a:ln w="9128">
              <a:solidFill>
                <a:srgbClr val="0000FF"/>
              </a:solidFill>
              <a:round/>
              <a:headEnd/>
              <a:tailEnd/>
            </a:ln>
            <a:effectLst/>
          </p:spPr>
          <p:txBody>
            <a:bodyPr lIns="0" tIns="0" rIns="0" bIns="0" anchor="b"/>
            <a:lstStyle/>
            <a:p>
              <a:endParaRPr lang="es-CL"/>
            </a:p>
          </p:txBody>
        </p:sp>
        <p:sp>
          <p:nvSpPr>
            <p:cNvPr id="1155248" name="Freeform 176"/>
            <p:cNvSpPr>
              <a:spLocks/>
            </p:cNvSpPr>
            <p:nvPr/>
          </p:nvSpPr>
          <p:spPr bwMode="auto">
            <a:xfrm>
              <a:off x="1455" y="1678"/>
              <a:ext cx="26" cy="13"/>
            </a:xfrm>
            <a:custGeom>
              <a:avLst/>
              <a:gdLst/>
              <a:ahLst/>
              <a:cxnLst>
                <a:cxn ang="0">
                  <a:pos x="1" y="11"/>
                </a:cxn>
                <a:cxn ang="0">
                  <a:pos x="24" y="0"/>
                </a:cxn>
                <a:cxn ang="0">
                  <a:pos x="2" y="12"/>
                </a:cxn>
                <a:cxn ang="0">
                  <a:pos x="0" y="11"/>
                </a:cxn>
                <a:cxn ang="0">
                  <a:pos x="1" y="11"/>
                </a:cxn>
                <a:cxn ang="0">
                  <a:pos x="1" y="11"/>
                </a:cxn>
              </a:cxnLst>
              <a:rect l="0" t="0" r="r" b="b"/>
              <a:pathLst>
                <a:path w="25" h="13">
                  <a:moveTo>
                    <a:pt x="1" y="11"/>
                  </a:moveTo>
                  <a:lnTo>
                    <a:pt x="24" y="0"/>
                  </a:lnTo>
                  <a:lnTo>
                    <a:pt x="2" y="12"/>
                  </a:lnTo>
                  <a:lnTo>
                    <a:pt x="0" y="11"/>
                  </a:lnTo>
                  <a:lnTo>
                    <a:pt x="1" y="11"/>
                  </a:lnTo>
                  <a:lnTo>
                    <a:pt x="1" y="11"/>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49" name="Freeform 177"/>
            <p:cNvSpPr>
              <a:spLocks/>
            </p:cNvSpPr>
            <p:nvPr/>
          </p:nvSpPr>
          <p:spPr bwMode="auto">
            <a:xfrm>
              <a:off x="1367" y="1683"/>
              <a:ext cx="22" cy="18"/>
            </a:xfrm>
            <a:custGeom>
              <a:avLst/>
              <a:gdLst/>
              <a:ahLst/>
              <a:cxnLst>
                <a:cxn ang="0">
                  <a:pos x="0" y="0"/>
                </a:cxn>
                <a:cxn ang="0">
                  <a:pos x="2" y="9"/>
                </a:cxn>
                <a:cxn ang="0">
                  <a:pos x="20" y="17"/>
                </a:cxn>
                <a:cxn ang="0">
                  <a:pos x="13" y="14"/>
                </a:cxn>
                <a:cxn ang="0">
                  <a:pos x="8" y="12"/>
                </a:cxn>
                <a:cxn ang="0">
                  <a:pos x="8" y="11"/>
                </a:cxn>
                <a:cxn ang="0">
                  <a:pos x="7" y="11"/>
                </a:cxn>
                <a:cxn ang="0">
                  <a:pos x="7" y="10"/>
                </a:cxn>
                <a:cxn ang="0">
                  <a:pos x="5" y="10"/>
                </a:cxn>
                <a:cxn ang="0">
                  <a:pos x="5" y="9"/>
                </a:cxn>
                <a:cxn ang="0">
                  <a:pos x="2" y="9"/>
                </a:cxn>
                <a:cxn ang="0">
                  <a:pos x="2" y="8"/>
                </a:cxn>
                <a:cxn ang="0">
                  <a:pos x="2" y="6"/>
                </a:cxn>
                <a:cxn ang="0">
                  <a:pos x="2" y="6"/>
                </a:cxn>
                <a:cxn ang="0">
                  <a:pos x="2" y="5"/>
                </a:cxn>
                <a:cxn ang="0">
                  <a:pos x="2" y="4"/>
                </a:cxn>
                <a:cxn ang="0">
                  <a:pos x="0" y="3"/>
                </a:cxn>
                <a:cxn ang="0">
                  <a:pos x="0" y="0"/>
                </a:cxn>
                <a:cxn ang="0">
                  <a:pos x="0" y="0"/>
                </a:cxn>
              </a:cxnLst>
              <a:rect l="0" t="0" r="r" b="b"/>
              <a:pathLst>
                <a:path w="21" h="18">
                  <a:moveTo>
                    <a:pt x="0" y="0"/>
                  </a:moveTo>
                  <a:lnTo>
                    <a:pt x="2" y="9"/>
                  </a:lnTo>
                  <a:lnTo>
                    <a:pt x="20" y="17"/>
                  </a:lnTo>
                  <a:lnTo>
                    <a:pt x="13" y="14"/>
                  </a:lnTo>
                  <a:lnTo>
                    <a:pt x="8" y="12"/>
                  </a:lnTo>
                  <a:lnTo>
                    <a:pt x="8" y="11"/>
                  </a:lnTo>
                  <a:lnTo>
                    <a:pt x="7" y="11"/>
                  </a:lnTo>
                  <a:lnTo>
                    <a:pt x="7" y="10"/>
                  </a:lnTo>
                  <a:lnTo>
                    <a:pt x="5" y="10"/>
                  </a:lnTo>
                  <a:lnTo>
                    <a:pt x="5" y="9"/>
                  </a:lnTo>
                  <a:lnTo>
                    <a:pt x="2" y="9"/>
                  </a:lnTo>
                  <a:lnTo>
                    <a:pt x="2" y="8"/>
                  </a:lnTo>
                  <a:lnTo>
                    <a:pt x="2" y="6"/>
                  </a:lnTo>
                  <a:lnTo>
                    <a:pt x="2" y="6"/>
                  </a:lnTo>
                  <a:lnTo>
                    <a:pt x="2" y="5"/>
                  </a:lnTo>
                  <a:lnTo>
                    <a:pt x="2" y="4"/>
                  </a:lnTo>
                  <a:lnTo>
                    <a:pt x="0" y="3"/>
                  </a:lnTo>
                  <a:lnTo>
                    <a:pt x="0" y="0"/>
                  </a:lnTo>
                  <a:lnTo>
                    <a:pt x="0"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50" name="Freeform 178"/>
            <p:cNvSpPr>
              <a:spLocks/>
            </p:cNvSpPr>
            <p:nvPr/>
          </p:nvSpPr>
          <p:spPr bwMode="auto">
            <a:xfrm>
              <a:off x="1382" y="1673"/>
              <a:ext cx="13" cy="10"/>
            </a:xfrm>
            <a:custGeom>
              <a:avLst/>
              <a:gdLst/>
              <a:ahLst/>
              <a:cxnLst>
                <a:cxn ang="0">
                  <a:pos x="0" y="0"/>
                </a:cxn>
                <a:cxn ang="0">
                  <a:pos x="4" y="8"/>
                </a:cxn>
                <a:cxn ang="0">
                  <a:pos x="11" y="10"/>
                </a:cxn>
                <a:cxn ang="0">
                  <a:pos x="4" y="8"/>
                </a:cxn>
                <a:cxn ang="0">
                  <a:pos x="0" y="0"/>
                </a:cxn>
                <a:cxn ang="0">
                  <a:pos x="0" y="0"/>
                </a:cxn>
                <a:cxn ang="0">
                  <a:pos x="0" y="0"/>
                </a:cxn>
              </a:cxnLst>
              <a:rect l="0" t="0" r="r" b="b"/>
              <a:pathLst>
                <a:path w="12" h="11">
                  <a:moveTo>
                    <a:pt x="0" y="0"/>
                  </a:moveTo>
                  <a:lnTo>
                    <a:pt x="4" y="8"/>
                  </a:lnTo>
                  <a:lnTo>
                    <a:pt x="11" y="10"/>
                  </a:lnTo>
                  <a:lnTo>
                    <a:pt x="4" y="8"/>
                  </a:lnTo>
                  <a:lnTo>
                    <a:pt x="0" y="0"/>
                  </a:lnTo>
                  <a:lnTo>
                    <a:pt x="0" y="0"/>
                  </a:lnTo>
                  <a:lnTo>
                    <a:pt x="0"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51" name="Freeform 179"/>
            <p:cNvSpPr>
              <a:spLocks/>
            </p:cNvSpPr>
            <p:nvPr/>
          </p:nvSpPr>
          <p:spPr bwMode="auto">
            <a:xfrm>
              <a:off x="1484" y="1674"/>
              <a:ext cx="22" cy="16"/>
            </a:xfrm>
            <a:custGeom>
              <a:avLst/>
              <a:gdLst/>
              <a:ahLst/>
              <a:cxnLst>
                <a:cxn ang="0">
                  <a:pos x="0" y="0"/>
                </a:cxn>
                <a:cxn ang="0">
                  <a:pos x="14" y="10"/>
                </a:cxn>
                <a:cxn ang="0">
                  <a:pos x="20" y="16"/>
                </a:cxn>
                <a:cxn ang="0">
                  <a:pos x="20" y="13"/>
                </a:cxn>
                <a:cxn ang="0">
                  <a:pos x="12" y="8"/>
                </a:cxn>
                <a:cxn ang="0">
                  <a:pos x="1" y="2"/>
                </a:cxn>
                <a:cxn ang="0">
                  <a:pos x="0" y="0"/>
                </a:cxn>
                <a:cxn ang="0">
                  <a:pos x="0" y="0"/>
                </a:cxn>
              </a:cxnLst>
              <a:rect l="0" t="0" r="r" b="b"/>
              <a:pathLst>
                <a:path w="21" h="17">
                  <a:moveTo>
                    <a:pt x="0" y="0"/>
                  </a:moveTo>
                  <a:lnTo>
                    <a:pt x="14" y="10"/>
                  </a:lnTo>
                  <a:lnTo>
                    <a:pt x="20" y="16"/>
                  </a:lnTo>
                  <a:lnTo>
                    <a:pt x="20" y="13"/>
                  </a:lnTo>
                  <a:lnTo>
                    <a:pt x="12" y="8"/>
                  </a:lnTo>
                  <a:lnTo>
                    <a:pt x="1" y="2"/>
                  </a:lnTo>
                  <a:lnTo>
                    <a:pt x="0" y="0"/>
                  </a:lnTo>
                  <a:lnTo>
                    <a:pt x="0"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52" name="Freeform 180"/>
            <p:cNvSpPr>
              <a:spLocks/>
            </p:cNvSpPr>
            <p:nvPr/>
          </p:nvSpPr>
          <p:spPr bwMode="auto">
            <a:xfrm>
              <a:off x="1636" y="1398"/>
              <a:ext cx="121" cy="18"/>
            </a:xfrm>
            <a:custGeom>
              <a:avLst/>
              <a:gdLst/>
              <a:ahLst/>
              <a:cxnLst>
                <a:cxn ang="0">
                  <a:pos x="0" y="0"/>
                </a:cxn>
                <a:cxn ang="0">
                  <a:pos x="26" y="4"/>
                </a:cxn>
                <a:cxn ang="0">
                  <a:pos x="33" y="13"/>
                </a:cxn>
                <a:cxn ang="0">
                  <a:pos x="46" y="17"/>
                </a:cxn>
                <a:cxn ang="0">
                  <a:pos x="58" y="17"/>
                </a:cxn>
                <a:cxn ang="0">
                  <a:pos x="86" y="9"/>
                </a:cxn>
                <a:cxn ang="0">
                  <a:pos x="114" y="17"/>
                </a:cxn>
              </a:cxnLst>
              <a:rect l="0" t="0" r="r" b="b"/>
              <a:pathLst>
                <a:path w="115" h="18">
                  <a:moveTo>
                    <a:pt x="0" y="0"/>
                  </a:moveTo>
                  <a:lnTo>
                    <a:pt x="26" y="4"/>
                  </a:lnTo>
                  <a:lnTo>
                    <a:pt x="33" y="13"/>
                  </a:lnTo>
                  <a:lnTo>
                    <a:pt x="46" y="17"/>
                  </a:lnTo>
                  <a:lnTo>
                    <a:pt x="58" y="17"/>
                  </a:lnTo>
                  <a:lnTo>
                    <a:pt x="86" y="9"/>
                  </a:lnTo>
                  <a:lnTo>
                    <a:pt x="114" y="17"/>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53" name="Freeform 181"/>
            <p:cNvSpPr>
              <a:spLocks/>
            </p:cNvSpPr>
            <p:nvPr/>
          </p:nvSpPr>
          <p:spPr bwMode="auto">
            <a:xfrm>
              <a:off x="1543" y="1453"/>
              <a:ext cx="96" cy="24"/>
            </a:xfrm>
            <a:custGeom>
              <a:avLst/>
              <a:gdLst/>
              <a:ahLst/>
              <a:cxnLst>
                <a:cxn ang="0">
                  <a:pos x="0" y="0"/>
                </a:cxn>
                <a:cxn ang="0">
                  <a:pos x="16" y="7"/>
                </a:cxn>
                <a:cxn ang="0">
                  <a:pos x="28" y="11"/>
                </a:cxn>
                <a:cxn ang="0">
                  <a:pos x="42" y="7"/>
                </a:cxn>
                <a:cxn ang="0">
                  <a:pos x="55" y="12"/>
                </a:cxn>
                <a:cxn ang="0">
                  <a:pos x="74" y="17"/>
                </a:cxn>
                <a:cxn ang="0">
                  <a:pos x="79" y="17"/>
                </a:cxn>
                <a:cxn ang="0">
                  <a:pos x="90" y="24"/>
                </a:cxn>
              </a:cxnLst>
              <a:rect l="0" t="0" r="r" b="b"/>
              <a:pathLst>
                <a:path w="91" h="25">
                  <a:moveTo>
                    <a:pt x="0" y="0"/>
                  </a:moveTo>
                  <a:lnTo>
                    <a:pt x="16" y="7"/>
                  </a:lnTo>
                  <a:lnTo>
                    <a:pt x="28" y="11"/>
                  </a:lnTo>
                  <a:lnTo>
                    <a:pt x="42" y="7"/>
                  </a:lnTo>
                  <a:lnTo>
                    <a:pt x="55" y="12"/>
                  </a:lnTo>
                  <a:lnTo>
                    <a:pt x="74" y="17"/>
                  </a:lnTo>
                  <a:lnTo>
                    <a:pt x="79" y="17"/>
                  </a:lnTo>
                  <a:lnTo>
                    <a:pt x="90" y="24"/>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54" name="Freeform 182"/>
            <p:cNvSpPr>
              <a:spLocks/>
            </p:cNvSpPr>
            <p:nvPr/>
          </p:nvSpPr>
          <p:spPr bwMode="auto">
            <a:xfrm>
              <a:off x="1734" y="1593"/>
              <a:ext cx="939" cy="48"/>
            </a:xfrm>
            <a:custGeom>
              <a:avLst/>
              <a:gdLst/>
              <a:ahLst/>
              <a:cxnLst>
                <a:cxn ang="0">
                  <a:pos x="890" y="0"/>
                </a:cxn>
                <a:cxn ang="0">
                  <a:pos x="251" y="0"/>
                </a:cxn>
                <a:cxn ang="0">
                  <a:pos x="0" y="48"/>
                </a:cxn>
              </a:cxnLst>
              <a:rect l="0" t="0" r="r" b="b"/>
              <a:pathLst>
                <a:path w="891" h="49">
                  <a:moveTo>
                    <a:pt x="890" y="0"/>
                  </a:moveTo>
                  <a:lnTo>
                    <a:pt x="251" y="0"/>
                  </a:lnTo>
                  <a:lnTo>
                    <a:pt x="0" y="48"/>
                  </a:lnTo>
                </a:path>
              </a:pathLst>
            </a:custGeom>
            <a:noFill/>
            <a:ln w="18930" cap="flat" cmpd="sng">
              <a:solidFill>
                <a:srgbClr val="000080"/>
              </a:solidFill>
              <a:prstDash val="solid"/>
              <a:round/>
              <a:headEnd type="none" w="med" len="med"/>
              <a:tailEnd type="triangle" w="med" len="med"/>
            </a:ln>
            <a:effectLst/>
          </p:spPr>
          <p:txBody>
            <a:bodyPr lIns="0" tIns="0" rIns="0" bIns="0" anchor="b"/>
            <a:lstStyle/>
            <a:p>
              <a:endParaRPr lang="es-CL"/>
            </a:p>
          </p:txBody>
        </p:sp>
        <p:sp>
          <p:nvSpPr>
            <p:cNvPr id="1155255" name="Freeform 183" descr="50%"/>
            <p:cNvSpPr>
              <a:spLocks/>
            </p:cNvSpPr>
            <p:nvPr/>
          </p:nvSpPr>
          <p:spPr bwMode="auto">
            <a:xfrm>
              <a:off x="1828" y="712"/>
              <a:ext cx="40" cy="10"/>
            </a:xfrm>
            <a:custGeom>
              <a:avLst/>
              <a:gdLst/>
              <a:ahLst/>
              <a:cxnLst>
                <a:cxn ang="0">
                  <a:pos x="0" y="3"/>
                </a:cxn>
                <a:cxn ang="0">
                  <a:pos x="9" y="10"/>
                </a:cxn>
                <a:cxn ang="0">
                  <a:pos x="37" y="10"/>
                </a:cxn>
                <a:cxn ang="0">
                  <a:pos x="22" y="0"/>
                </a:cxn>
                <a:cxn ang="0">
                  <a:pos x="22" y="0"/>
                </a:cxn>
                <a:cxn ang="0">
                  <a:pos x="18" y="0"/>
                </a:cxn>
                <a:cxn ang="0">
                  <a:pos x="0" y="3"/>
                </a:cxn>
                <a:cxn ang="0">
                  <a:pos x="0" y="3"/>
                </a:cxn>
              </a:cxnLst>
              <a:rect l="0" t="0" r="r" b="b"/>
              <a:pathLst>
                <a:path w="38" h="11">
                  <a:moveTo>
                    <a:pt x="0" y="3"/>
                  </a:moveTo>
                  <a:lnTo>
                    <a:pt x="9" y="10"/>
                  </a:lnTo>
                  <a:lnTo>
                    <a:pt x="37" y="10"/>
                  </a:lnTo>
                  <a:lnTo>
                    <a:pt x="22" y="0"/>
                  </a:lnTo>
                  <a:lnTo>
                    <a:pt x="22" y="0"/>
                  </a:lnTo>
                  <a:lnTo>
                    <a:pt x="18" y="0"/>
                  </a:lnTo>
                  <a:lnTo>
                    <a:pt x="0" y="3"/>
                  </a:lnTo>
                  <a:lnTo>
                    <a:pt x="0"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256" name="Freeform 184" descr="50%"/>
            <p:cNvSpPr>
              <a:spLocks/>
            </p:cNvSpPr>
            <p:nvPr/>
          </p:nvSpPr>
          <p:spPr bwMode="auto">
            <a:xfrm>
              <a:off x="1881" y="730"/>
              <a:ext cx="34" cy="16"/>
            </a:xfrm>
            <a:custGeom>
              <a:avLst/>
              <a:gdLst/>
              <a:ahLst/>
              <a:cxnLst>
                <a:cxn ang="0">
                  <a:pos x="4" y="0"/>
                </a:cxn>
                <a:cxn ang="0">
                  <a:pos x="0" y="0"/>
                </a:cxn>
                <a:cxn ang="0">
                  <a:pos x="32" y="15"/>
                </a:cxn>
                <a:cxn ang="0">
                  <a:pos x="32" y="3"/>
                </a:cxn>
                <a:cxn ang="0">
                  <a:pos x="21" y="0"/>
                </a:cxn>
                <a:cxn ang="0">
                  <a:pos x="4" y="0"/>
                </a:cxn>
                <a:cxn ang="0">
                  <a:pos x="4" y="0"/>
                </a:cxn>
              </a:cxnLst>
              <a:rect l="0" t="0" r="r" b="b"/>
              <a:pathLst>
                <a:path w="33" h="16">
                  <a:moveTo>
                    <a:pt x="4" y="0"/>
                  </a:moveTo>
                  <a:lnTo>
                    <a:pt x="0" y="0"/>
                  </a:lnTo>
                  <a:lnTo>
                    <a:pt x="32" y="15"/>
                  </a:lnTo>
                  <a:lnTo>
                    <a:pt x="32" y="3"/>
                  </a:lnTo>
                  <a:lnTo>
                    <a:pt x="21" y="0"/>
                  </a:lnTo>
                  <a:lnTo>
                    <a:pt x="4" y="0"/>
                  </a:lnTo>
                  <a:lnTo>
                    <a:pt x="4"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257" name="Freeform 185" descr="50%"/>
            <p:cNvSpPr>
              <a:spLocks/>
            </p:cNvSpPr>
            <p:nvPr/>
          </p:nvSpPr>
          <p:spPr bwMode="auto">
            <a:xfrm>
              <a:off x="1947" y="751"/>
              <a:ext cx="31" cy="21"/>
            </a:xfrm>
            <a:custGeom>
              <a:avLst/>
              <a:gdLst/>
              <a:ahLst/>
              <a:cxnLst>
                <a:cxn ang="0">
                  <a:pos x="0" y="9"/>
                </a:cxn>
                <a:cxn ang="0">
                  <a:pos x="0" y="9"/>
                </a:cxn>
                <a:cxn ang="0">
                  <a:pos x="5" y="20"/>
                </a:cxn>
                <a:cxn ang="0">
                  <a:pos x="28" y="9"/>
                </a:cxn>
                <a:cxn ang="0">
                  <a:pos x="14" y="0"/>
                </a:cxn>
                <a:cxn ang="0">
                  <a:pos x="9" y="17"/>
                </a:cxn>
                <a:cxn ang="0">
                  <a:pos x="0" y="9"/>
                </a:cxn>
                <a:cxn ang="0">
                  <a:pos x="0" y="9"/>
                </a:cxn>
              </a:cxnLst>
              <a:rect l="0" t="0" r="r" b="b"/>
              <a:pathLst>
                <a:path w="29" h="21">
                  <a:moveTo>
                    <a:pt x="0" y="9"/>
                  </a:moveTo>
                  <a:lnTo>
                    <a:pt x="0" y="9"/>
                  </a:lnTo>
                  <a:lnTo>
                    <a:pt x="5" y="20"/>
                  </a:lnTo>
                  <a:lnTo>
                    <a:pt x="28" y="9"/>
                  </a:lnTo>
                  <a:lnTo>
                    <a:pt x="14" y="0"/>
                  </a:lnTo>
                  <a:lnTo>
                    <a:pt x="9" y="17"/>
                  </a:lnTo>
                  <a:lnTo>
                    <a:pt x="0" y="9"/>
                  </a:lnTo>
                  <a:lnTo>
                    <a:pt x="0" y="9"/>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258" name="Freeform 186"/>
            <p:cNvSpPr>
              <a:spLocks/>
            </p:cNvSpPr>
            <p:nvPr/>
          </p:nvSpPr>
          <p:spPr bwMode="auto">
            <a:xfrm>
              <a:off x="635" y="703"/>
              <a:ext cx="241" cy="33"/>
            </a:xfrm>
            <a:custGeom>
              <a:avLst/>
              <a:gdLst/>
              <a:ahLst/>
              <a:cxnLst>
                <a:cxn ang="0">
                  <a:pos x="0" y="33"/>
                </a:cxn>
                <a:cxn ang="0">
                  <a:pos x="13" y="27"/>
                </a:cxn>
                <a:cxn ang="0">
                  <a:pos x="47" y="27"/>
                </a:cxn>
                <a:cxn ang="0">
                  <a:pos x="73" y="3"/>
                </a:cxn>
                <a:cxn ang="0">
                  <a:pos x="91" y="3"/>
                </a:cxn>
                <a:cxn ang="0">
                  <a:pos x="100" y="3"/>
                </a:cxn>
                <a:cxn ang="0">
                  <a:pos x="118" y="8"/>
                </a:cxn>
                <a:cxn ang="0">
                  <a:pos x="131" y="3"/>
                </a:cxn>
                <a:cxn ang="0">
                  <a:pos x="137" y="3"/>
                </a:cxn>
                <a:cxn ang="0">
                  <a:pos x="154" y="15"/>
                </a:cxn>
                <a:cxn ang="0">
                  <a:pos x="173" y="18"/>
                </a:cxn>
                <a:cxn ang="0">
                  <a:pos x="182" y="15"/>
                </a:cxn>
                <a:cxn ang="0">
                  <a:pos x="191" y="8"/>
                </a:cxn>
                <a:cxn ang="0">
                  <a:pos x="191" y="3"/>
                </a:cxn>
                <a:cxn ang="0">
                  <a:pos x="191" y="0"/>
                </a:cxn>
                <a:cxn ang="0">
                  <a:pos x="191" y="0"/>
                </a:cxn>
                <a:cxn ang="0">
                  <a:pos x="218" y="3"/>
                </a:cxn>
                <a:cxn ang="0">
                  <a:pos x="228" y="8"/>
                </a:cxn>
                <a:cxn ang="0">
                  <a:pos x="223" y="8"/>
                </a:cxn>
              </a:cxnLst>
              <a:rect l="0" t="0" r="r" b="b"/>
              <a:pathLst>
                <a:path w="229" h="34">
                  <a:moveTo>
                    <a:pt x="0" y="33"/>
                  </a:moveTo>
                  <a:lnTo>
                    <a:pt x="13" y="27"/>
                  </a:lnTo>
                  <a:lnTo>
                    <a:pt x="47" y="27"/>
                  </a:lnTo>
                  <a:lnTo>
                    <a:pt x="73" y="3"/>
                  </a:lnTo>
                  <a:lnTo>
                    <a:pt x="91" y="3"/>
                  </a:lnTo>
                  <a:lnTo>
                    <a:pt x="100" y="3"/>
                  </a:lnTo>
                  <a:lnTo>
                    <a:pt x="118" y="8"/>
                  </a:lnTo>
                  <a:lnTo>
                    <a:pt x="131" y="3"/>
                  </a:lnTo>
                  <a:lnTo>
                    <a:pt x="137" y="3"/>
                  </a:lnTo>
                  <a:lnTo>
                    <a:pt x="154" y="15"/>
                  </a:lnTo>
                  <a:lnTo>
                    <a:pt x="173" y="18"/>
                  </a:lnTo>
                  <a:lnTo>
                    <a:pt x="182" y="15"/>
                  </a:lnTo>
                  <a:lnTo>
                    <a:pt x="191" y="8"/>
                  </a:lnTo>
                  <a:lnTo>
                    <a:pt x="191" y="3"/>
                  </a:lnTo>
                  <a:lnTo>
                    <a:pt x="191" y="0"/>
                  </a:lnTo>
                  <a:lnTo>
                    <a:pt x="191" y="0"/>
                  </a:lnTo>
                  <a:lnTo>
                    <a:pt x="218" y="3"/>
                  </a:lnTo>
                  <a:lnTo>
                    <a:pt x="228" y="8"/>
                  </a:lnTo>
                  <a:lnTo>
                    <a:pt x="223" y="8"/>
                  </a:lnTo>
                </a:path>
              </a:pathLst>
            </a:custGeom>
            <a:noFill/>
            <a:ln w="9128" cap="flat">
              <a:solidFill>
                <a:srgbClr val="4F4F4F"/>
              </a:solidFill>
              <a:prstDash val="lgDash"/>
              <a:round/>
              <a:headEnd type="none" w="med" len="med"/>
              <a:tailEnd type="none" w="med" len="med"/>
            </a:ln>
            <a:effectLst/>
          </p:spPr>
          <p:txBody>
            <a:bodyPr lIns="0" tIns="0" rIns="0" bIns="0" anchor="b"/>
            <a:lstStyle/>
            <a:p>
              <a:endParaRPr lang="es-CL"/>
            </a:p>
          </p:txBody>
        </p:sp>
        <p:sp>
          <p:nvSpPr>
            <p:cNvPr id="1155259" name="Freeform 187"/>
            <p:cNvSpPr>
              <a:spLocks/>
            </p:cNvSpPr>
            <p:nvPr/>
          </p:nvSpPr>
          <p:spPr bwMode="auto">
            <a:xfrm>
              <a:off x="1694" y="636"/>
              <a:ext cx="130" cy="69"/>
            </a:xfrm>
            <a:custGeom>
              <a:avLst/>
              <a:gdLst/>
              <a:ahLst/>
              <a:cxnLst>
                <a:cxn ang="0">
                  <a:pos x="0" y="8"/>
                </a:cxn>
                <a:cxn ang="0">
                  <a:pos x="0" y="8"/>
                </a:cxn>
                <a:cxn ang="0">
                  <a:pos x="18" y="8"/>
                </a:cxn>
                <a:cxn ang="0">
                  <a:pos x="50" y="0"/>
                </a:cxn>
                <a:cxn ang="0">
                  <a:pos x="68" y="16"/>
                </a:cxn>
                <a:cxn ang="0">
                  <a:pos x="78" y="19"/>
                </a:cxn>
                <a:cxn ang="0">
                  <a:pos x="91" y="28"/>
                </a:cxn>
                <a:cxn ang="0">
                  <a:pos x="91" y="47"/>
                </a:cxn>
                <a:cxn ang="0">
                  <a:pos x="100" y="51"/>
                </a:cxn>
                <a:cxn ang="0">
                  <a:pos x="100" y="54"/>
                </a:cxn>
                <a:cxn ang="0">
                  <a:pos x="112" y="66"/>
                </a:cxn>
                <a:cxn ang="0">
                  <a:pos x="112" y="66"/>
                </a:cxn>
                <a:cxn ang="0">
                  <a:pos x="122" y="70"/>
                </a:cxn>
              </a:cxnLst>
              <a:rect l="0" t="0" r="r" b="b"/>
              <a:pathLst>
                <a:path w="123" h="71">
                  <a:moveTo>
                    <a:pt x="0" y="8"/>
                  </a:moveTo>
                  <a:lnTo>
                    <a:pt x="0" y="8"/>
                  </a:lnTo>
                  <a:lnTo>
                    <a:pt x="18" y="8"/>
                  </a:lnTo>
                  <a:lnTo>
                    <a:pt x="50" y="0"/>
                  </a:lnTo>
                  <a:lnTo>
                    <a:pt x="68" y="16"/>
                  </a:lnTo>
                  <a:lnTo>
                    <a:pt x="78" y="19"/>
                  </a:lnTo>
                  <a:lnTo>
                    <a:pt x="91" y="28"/>
                  </a:lnTo>
                  <a:lnTo>
                    <a:pt x="91" y="47"/>
                  </a:lnTo>
                  <a:lnTo>
                    <a:pt x="100" y="51"/>
                  </a:lnTo>
                  <a:lnTo>
                    <a:pt x="100" y="54"/>
                  </a:lnTo>
                  <a:lnTo>
                    <a:pt x="112" y="66"/>
                  </a:lnTo>
                  <a:lnTo>
                    <a:pt x="112" y="66"/>
                  </a:lnTo>
                  <a:lnTo>
                    <a:pt x="122" y="70"/>
                  </a:lnTo>
                </a:path>
              </a:pathLst>
            </a:custGeom>
            <a:noFill/>
            <a:ln w="9128" cap="flat">
              <a:solidFill>
                <a:srgbClr val="4F4F4F"/>
              </a:solidFill>
              <a:prstDash val="lgDash"/>
              <a:round/>
              <a:headEnd type="none" w="med" len="med"/>
              <a:tailEnd type="none" w="med" len="med"/>
            </a:ln>
            <a:effectLst/>
          </p:spPr>
          <p:txBody>
            <a:bodyPr lIns="0" tIns="0" rIns="0" bIns="0" anchor="b"/>
            <a:lstStyle/>
            <a:p>
              <a:endParaRPr lang="es-CL"/>
            </a:p>
          </p:txBody>
        </p:sp>
        <p:sp>
          <p:nvSpPr>
            <p:cNvPr id="1155260" name="Freeform 188"/>
            <p:cNvSpPr>
              <a:spLocks/>
            </p:cNvSpPr>
            <p:nvPr/>
          </p:nvSpPr>
          <p:spPr bwMode="auto">
            <a:xfrm>
              <a:off x="1995" y="751"/>
              <a:ext cx="149" cy="35"/>
            </a:xfrm>
            <a:custGeom>
              <a:avLst/>
              <a:gdLst/>
              <a:ahLst/>
              <a:cxnLst>
                <a:cxn ang="0">
                  <a:pos x="0" y="11"/>
                </a:cxn>
                <a:cxn ang="0">
                  <a:pos x="14" y="9"/>
                </a:cxn>
                <a:cxn ang="0">
                  <a:pos x="31" y="0"/>
                </a:cxn>
                <a:cxn ang="0">
                  <a:pos x="40" y="9"/>
                </a:cxn>
                <a:cxn ang="0">
                  <a:pos x="68" y="23"/>
                </a:cxn>
                <a:cxn ang="0">
                  <a:pos x="109" y="23"/>
                </a:cxn>
                <a:cxn ang="0">
                  <a:pos x="126" y="27"/>
                </a:cxn>
                <a:cxn ang="0">
                  <a:pos x="140" y="35"/>
                </a:cxn>
                <a:cxn ang="0">
                  <a:pos x="140" y="35"/>
                </a:cxn>
              </a:cxnLst>
              <a:rect l="0" t="0" r="r" b="b"/>
              <a:pathLst>
                <a:path w="141" h="36">
                  <a:moveTo>
                    <a:pt x="0" y="11"/>
                  </a:moveTo>
                  <a:lnTo>
                    <a:pt x="14" y="9"/>
                  </a:lnTo>
                  <a:lnTo>
                    <a:pt x="31" y="0"/>
                  </a:lnTo>
                  <a:lnTo>
                    <a:pt x="40" y="9"/>
                  </a:lnTo>
                  <a:lnTo>
                    <a:pt x="68" y="23"/>
                  </a:lnTo>
                  <a:lnTo>
                    <a:pt x="109" y="23"/>
                  </a:lnTo>
                  <a:lnTo>
                    <a:pt x="126" y="27"/>
                  </a:lnTo>
                  <a:lnTo>
                    <a:pt x="140" y="35"/>
                  </a:lnTo>
                  <a:lnTo>
                    <a:pt x="140" y="35"/>
                  </a:lnTo>
                </a:path>
              </a:pathLst>
            </a:custGeom>
            <a:noFill/>
            <a:ln w="9128" cap="flat">
              <a:solidFill>
                <a:srgbClr val="4F4F4F"/>
              </a:solidFill>
              <a:prstDash val="lgDash"/>
              <a:round/>
              <a:headEnd type="none" w="med" len="med"/>
              <a:tailEnd type="none" w="med" len="med"/>
            </a:ln>
            <a:effectLst/>
          </p:spPr>
          <p:txBody>
            <a:bodyPr lIns="0" tIns="0" rIns="0" bIns="0" anchor="b"/>
            <a:lstStyle/>
            <a:p>
              <a:endParaRPr lang="es-CL"/>
            </a:p>
          </p:txBody>
        </p:sp>
        <p:sp>
          <p:nvSpPr>
            <p:cNvPr id="1155261" name="Freeform 189"/>
            <p:cNvSpPr>
              <a:spLocks/>
            </p:cNvSpPr>
            <p:nvPr/>
          </p:nvSpPr>
          <p:spPr bwMode="auto">
            <a:xfrm>
              <a:off x="2340" y="830"/>
              <a:ext cx="62" cy="86"/>
            </a:xfrm>
            <a:custGeom>
              <a:avLst/>
              <a:gdLst/>
              <a:ahLst/>
              <a:cxnLst>
                <a:cxn ang="0">
                  <a:pos x="0" y="0"/>
                </a:cxn>
                <a:cxn ang="0">
                  <a:pos x="13" y="19"/>
                </a:cxn>
                <a:cxn ang="0">
                  <a:pos x="22" y="27"/>
                </a:cxn>
                <a:cxn ang="0">
                  <a:pos x="58" y="50"/>
                </a:cxn>
                <a:cxn ang="0">
                  <a:pos x="58" y="85"/>
                </a:cxn>
                <a:cxn ang="0">
                  <a:pos x="58" y="88"/>
                </a:cxn>
              </a:cxnLst>
              <a:rect l="0" t="0" r="r" b="b"/>
              <a:pathLst>
                <a:path w="59" h="89">
                  <a:moveTo>
                    <a:pt x="0" y="0"/>
                  </a:moveTo>
                  <a:lnTo>
                    <a:pt x="13" y="19"/>
                  </a:lnTo>
                  <a:lnTo>
                    <a:pt x="22" y="27"/>
                  </a:lnTo>
                  <a:lnTo>
                    <a:pt x="58" y="50"/>
                  </a:lnTo>
                  <a:lnTo>
                    <a:pt x="58" y="85"/>
                  </a:lnTo>
                  <a:lnTo>
                    <a:pt x="58" y="88"/>
                  </a:lnTo>
                </a:path>
              </a:pathLst>
            </a:custGeom>
            <a:noFill/>
            <a:ln w="9128" cap="flat">
              <a:solidFill>
                <a:srgbClr val="4F4F4F"/>
              </a:solidFill>
              <a:prstDash val="lgDash"/>
              <a:round/>
              <a:headEnd type="none" w="med" len="med"/>
              <a:tailEnd type="none" w="med" len="med"/>
            </a:ln>
            <a:effectLst/>
          </p:spPr>
          <p:txBody>
            <a:bodyPr lIns="0" tIns="0" rIns="0" bIns="0" anchor="b"/>
            <a:lstStyle/>
            <a:p>
              <a:endParaRPr lang="es-CL"/>
            </a:p>
          </p:txBody>
        </p:sp>
        <p:sp>
          <p:nvSpPr>
            <p:cNvPr id="1155262" name="Freeform 190" descr="50%"/>
            <p:cNvSpPr>
              <a:spLocks/>
            </p:cNvSpPr>
            <p:nvPr/>
          </p:nvSpPr>
          <p:spPr bwMode="auto">
            <a:xfrm>
              <a:off x="2023" y="768"/>
              <a:ext cx="16" cy="18"/>
            </a:xfrm>
            <a:custGeom>
              <a:avLst/>
              <a:gdLst/>
              <a:ahLst/>
              <a:cxnLst>
                <a:cxn ang="0">
                  <a:pos x="0" y="6"/>
                </a:cxn>
                <a:cxn ang="0">
                  <a:pos x="14" y="0"/>
                </a:cxn>
                <a:cxn ang="0">
                  <a:pos x="0" y="6"/>
                </a:cxn>
                <a:cxn ang="0">
                  <a:pos x="0" y="18"/>
                </a:cxn>
                <a:cxn ang="0">
                  <a:pos x="0" y="6"/>
                </a:cxn>
                <a:cxn ang="0">
                  <a:pos x="0" y="6"/>
                </a:cxn>
              </a:cxnLst>
              <a:rect l="0" t="0" r="r" b="b"/>
              <a:pathLst>
                <a:path w="15" h="19">
                  <a:moveTo>
                    <a:pt x="0" y="6"/>
                  </a:moveTo>
                  <a:lnTo>
                    <a:pt x="14" y="0"/>
                  </a:lnTo>
                  <a:lnTo>
                    <a:pt x="0" y="6"/>
                  </a:lnTo>
                  <a:lnTo>
                    <a:pt x="0" y="18"/>
                  </a:lnTo>
                  <a:lnTo>
                    <a:pt x="0" y="6"/>
                  </a:lnTo>
                  <a:lnTo>
                    <a:pt x="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263" name="Freeform 191" descr="50%"/>
            <p:cNvSpPr>
              <a:spLocks/>
            </p:cNvSpPr>
            <p:nvPr/>
          </p:nvSpPr>
          <p:spPr bwMode="auto">
            <a:xfrm>
              <a:off x="2047" y="774"/>
              <a:ext cx="21" cy="12"/>
            </a:xfrm>
            <a:custGeom>
              <a:avLst/>
              <a:gdLst/>
              <a:ahLst/>
              <a:cxnLst>
                <a:cxn ang="0">
                  <a:pos x="0" y="8"/>
                </a:cxn>
                <a:cxn ang="0">
                  <a:pos x="19" y="12"/>
                </a:cxn>
                <a:cxn ang="0">
                  <a:pos x="19" y="4"/>
                </a:cxn>
                <a:cxn ang="0">
                  <a:pos x="5" y="0"/>
                </a:cxn>
                <a:cxn ang="0">
                  <a:pos x="14" y="8"/>
                </a:cxn>
                <a:cxn ang="0">
                  <a:pos x="0" y="8"/>
                </a:cxn>
                <a:cxn ang="0">
                  <a:pos x="0" y="8"/>
                </a:cxn>
              </a:cxnLst>
              <a:rect l="0" t="0" r="r" b="b"/>
              <a:pathLst>
                <a:path w="20" h="13">
                  <a:moveTo>
                    <a:pt x="0" y="8"/>
                  </a:moveTo>
                  <a:lnTo>
                    <a:pt x="19" y="12"/>
                  </a:lnTo>
                  <a:lnTo>
                    <a:pt x="19" y="4"/>
                  </a:lnTo>
                  <a:lnTo>
                    <a:pt x="5" y="0"/>
                  </a:lnTo>
                  <a:lnTo>
                    <a:pt x="14" y="8"/>
                  </a:lnTo>
                  <a:lnTo>
                    <a:pt x="0" y="8"/>
                  </a:lnTo>
                  <a:lnTo>
                    <a:pt x="0"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264" name="Freeform 192" descr="50%"/>
            <p:cNvSpPr>
              <a:spLocks/>
            </p:cNvSpPr>
            <p:nvPr/>
          </p:nvSpPr>
          <p:spPr bwMode="auto">
            <a:xfrm>
              <a:off x="1737" y="666"/>
              <a:ext cx="20" cy="17"/>
            </a:xfrm>
            <a:custGeom>
              <a:avLst/>
              <a:gdLst/>
              <a:ahLst/>
              <a:cxnLst>
                <a:cxn ang="0">
                  <a:pos x="0" y="8"/>
                </a:cxn>
                <a:cxn ang="0">
                  <a:pos x="13" y="16"/>
                </a:cxn>
                <a:cxn ang="0">
                  <a:pos x="18" y="0"/>
                </a:cxn>
                <a:cxn ang="0">
                  <a:pos x="9" y="0"/>
                </a:cxn>
                <a:cxn ang="0">
                  <a:pos x="0" y="8"/>
                </a:cxn>
                <a:cxn ang="0">
                  <a:pos x="0" y="8"/>
                </a:cxn>
              </a:cxnLst>
              <a:rect l="0" t="0" r="r" b="b"/>
              <a:pathLst>
                <a:path w="19" h="17">
                  <a:moveTo>
                    <a:pt x="0" y="8"/>
                  </a:moveTo>
                  <a:lnTo>
                    <a:pt x="13" y="16"/>
                  </a:lnTo>
                  <a:lnTo>
                    <a:pt x="18" y="0"/>
                  </a:lnTo>
                  <a:lnTo>
                    <a:pt x="9" y="0"/>
                  </a:lnTo>
                  <a:lnTo>
                    <a:pt x="0" y="8"/>
                  </a:lnTo>
                  <a:lnTo>
                    <a:pt x="0"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265" name="Freeform 193" descr="50%"/>
            <p:cNvSpPr>
              <a:spLocks/>
            </p:cNvSpPr>
            <p:nvPr/>
          </p:nvSpPr>
          <p:spPr bwMode="auto">
            <a:xfrm>
              <a:off x="1458" y="778"/>
              <a:ext cx="25" cy="11"/>
            </a:xfrm>
            <a:custGeom>
              <a:avLst/>
              <a:gdLst/>
              <a:ahLst/>
              <a:cxnLst>
                <a:cxn ang="0">
                  <a:pos x="0" y="7"/>
                </a:cxn>
                <a:cxn ang="0">
                  <a:pos x="23" y="11"/>
                </a:cxn>
                <a:cxn ang="0">
                  <a:pos x="23" y="3"/>
                </a:cxn>
                <a:cxn ang="0">
                  <a:pos x="13" y="0"/>
                </a:cxn>
                <a:cxn ang="0">
                  <a:pos x="13" y="0"/>
                </a:cxn>
                <a:cxn ang="0">
                  <a:pos x="0" y="7"/>
                </a:cxn>
                <a:cxn ang="0">
                  <a:pos x="0" y="7"/>
                </a:cxn>
              </a:cxnLst>
              <a:rect l="0" t="0" r="r" b="b"/>
              <a:pathLst>
                <a:path w="24" h="12">
                  <a:moveTo>
                    <a:pt x="0" y="7"/>
                  </a:moveTo>
                  <a:lnTo>
                    <a:pt x="23" y="11"/>
                  </a:lnTo>
                  <a:lnTo>
                    <a:pt x="23" y="3"/>
                  </a:lnTo>
                  <a:lnTo>
                    <a:pt x="13" y="0"/>
                  </a:lnTo>
                  <a:lnTo>
                    <a:pt x="13" y="0"/>
                  </a:lnTo>
                  <a:lnTo>
                    <a:pt x="0" y="7"/>
                  </a:lnTo>
                  <a:lnTo>
                    <a:pt x="0" y="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266" name="Freeform 194" descr="50%"/>
            <p:cNvSpPr>
              <a:spLocks/>
            </p:cNvSpPr>
            <p:nvPr/>
          </p:nvSpPr>
          <p:spPr bwMode="auto">
            <a:xfrm>
              <a:off x="1405" y="790"/>
              <a:ext cx="19" cy="19"/>
            </a:xfrm>
            <a:custGeom>
              <a:avLst/>
              <a:gdLst/>
              <a:ahLst/>
              <a:cxnLst>
                <a:cxn ang="0">
                  <a:pos x="3" y="0"/>
                </a:cxn>
                <a:cxn ang="0">
                  <a:pos x="3" y="3"/>
                </a:cxn>
                <a:cxn ang="0">
                  <a:pos x="0" y="12"/>
                </a:cxn>
                <a:cxn ang="0">
                  <a:pos x="17" y="18"/>
                </a:cxn>
                <a:cxn ang="0">
                  <a:pos x="17" y="3"/>
                </a:cxn>
                <a:cxn ang="0">
                  <a:pos x="17" y="3"/>
                </a:cxn>
                <a:cxn ang="0">
                  <a:pos x="3" y="0"/>
                </a:cxn>
                <a:cxn ang="0">
                  <a:pos x="3" y="0"/>
                </a:cxn>
              </a:cxnLst>
              <a:rect l="0" t="0" r="r" b="b"/>
              <a:pathLst>
                <a:path w="18" h="19">
                  <a:moveTo>
                    <a:pt x="3" y="0"/>
                  </a:moveTo>
                  <a:lnTo>
                    <a:pt x="3" y="3"/>
                  </a:lnTo>
                  <a:lnTo>
                    <a:pt x="0" y="12"/>
                  </a:lnTo>
                  <a:lnTo>
                    <a:pt x="17" y="18"/>
                  </a:lnTo>
                  <a:lnTo>
                    <a:pt x="17" y="3"/>
                  </a:lnTo>
                  <a:lnTo>
                    <a:pt x="17" y="3"/>
                  </a:lnTo>
                  <a:lnTo>
                    <a:pt x="3" y="0"/>
                  </a:lnTo>
                  <a:lnTo>
                    <a:pt x="3"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267" name="Line 195"/>
            <p:cNvSpPr>
              <a:spLocks noChangeShapeType="1"/>
            </p:cNvSpPr>
            <p:nvPr/>
          </p:nvSpPr>
          <p:spPr bwMode="auto">
            <a:xfrm flipH="1">
              <a:off x="819" y="670"/>
              <a:ext cx="5" cy="0"/>
            </a:xfrm>
            <a:prstGeom prst="line">
              <a:avLst/>
            </a:prstGeom>
            <a:noFill/>
            <a:ln w="9128">
              <a:solidFill>
                <a:srgbClr val="4F4F4F"/>
              </a:solidFill>
              <a:round/>
              <a:headEnd/>
              <a:tailEnd/>
            </a:ln>
            <a:effectLst/>
          </p:spPr>
          <p:txBody>
            <a:bodyPr lIns="0" tIns="0" rIns="0" bIns="0" anchor="b"/>
            <a:lstStyle/>
            <a:p>
              <a:endParaRPr lang="es-CL"/>
            </a:p>
          </p:txBody>
        </p:sp>
        <p:sp>
          <p:nvSpPr>
            <p:cNvPr id="1155268" name="Line 196"/>
            <p:cNvSpPr>
              <a:spLocks noChangeShapeType="1"/>
            </p:cNvSpPr>
            <p:nvPr/>
          </p:nvSpPr>
          <p:spPr bwMode="auto">
            <a:xfrm flipH="1">
              <a:off x="810" y="670"/>
              <a:ext cx="4" cy="0"/>
            </a:xfrm>
            <a:prstGeom prst="line">
              <a:avLst/>
            </a:prstGeom>
            <a:noFill/>
            <a:ln w="9128">
              <a:solidFill>
                <a:srgbClr val="4F4F4F"/>
              </a:solidFill>
              <a:round/>
              <a:headEnd/>
              <a:tailEnd/>
            </a:ln>
            <a:effectLst/>
          </p:spPr>
          <p:txBody>
            <a:bodyPr lIns="0" tIns="0" rIns="0" bIns="0" anchor="b"/>
            <a:lstStyle/>
            <a:p>
              <a:endParaRPr lang="es-CL"/>
            </a:p>
          </p:txBody>
        </p:sp>
        <p:sp>
          <p:nvSpPr>
            <p:cNvPr id="1155269" name="Line 197"/>
            <p:cNvSpPr>
              <a:spLocks noChangeShapeType="1"/>
            </p:cNvSpPr>
            <p:nvPr/>
          </p:nvSpPr>
          <p:spPr bwMode="auto">
            <a:xfrm flipV="1">
              <a:off x="1108" y="641"/>
              <a:ext cx="23" cy="5"/>
            </a:xfrm>
            <a:prstGeom prst="line">
              <a:avLst/>
            </a:prstGeom>
            <a:noFill/>
            <a:ln w="9128">
              <a:solidFill>
                <a:srgbClr val="4F4F4F"/>
              </a:solidFill>
              <a:round/>
              <a:headEnd/>
              <a:tailEnd/>
            </a:ln>
            <a:effectLst/>
          </p:spPr>
          <p:txBody>
            <a:bodyPr lIns="0" tIns="0" rIns="0" bIns="0" anchor="b"/>
            <a:lstStyle/>
            <a:p>
              <a:endParaRPr lang="es-CL"/>
            </a:p>
          </p:txBody>
        </p:sp>
        <p:sp>
          <p:nvSpPr>
            <p:cNvPr id="1155270" name="Line 198"/>
            <p:cNvSpPr>
              <a:spLocks noChangeShapeType="1"/>
            </p:cNvSpPr>
            <p:nvPr/>
          </p:nvSpPr>
          <p:spPr bwMode="auto">
            <a:xfrm>
              <a:off x="1182" y="652"/>
              <a:ext cx="0" cy="0"/>
            </a:xfrm>
            <a:prstGeom prst="line">
              <a:avLst/>
            </a:prstGeom>
            <a:noFill/>
            <a:ln w="9128">
              <a:solidFill>
                <a:srgbClr val="4F4F4F"/>
              </a:solidFill>
              <a:round/>
              <a:headEnd/>
              <a:tailEnd/>
            </a:ln>
            <a:effectLst/>
          </p:spPr>
          <p:txBody>
            <a:bodyPr lIns="0" tIns="0" rIns="0" bIns="0" anchor="b"/>
            <a:lstStyle/>
            <a:p>
              <a:endParaRPr lang="es-CL"/>
            </a:p>
          </p:txBody>
        </p:sp>
        <p:sp>
          <p:nvSpPr>
            <p:cNvPr id="1155271" name="Line 199"/>
            <p:cNvSpPr>
              <a:spLocks noChangeShapeType="1"/>
            </p:cNvSpPr>
            <p:nvPr/>
          </p:nvSpPr>
          <p:spPr bwMode="auto">
            <a:xfrm>
              <a:off x="1153" y="635"/>
              <a:ext cx="0" cy="6"/>
            </a:xfrm>
            <a:prstGeom prst="line">
              <a:avLst/>
            </a:prstGeom>
            <a:noFill/>
            <a:ln w="9128">
              <a:solidFill>
                <a:srgbClr val="4F4F4F"/>
              </a:solidFill>
              <a:round/>
              <a:headEnd/>
              <a:tailEnd/>
            </a:ln>
            <a:effectLst/>
          </p:spPr>
          <p:txBody>
            <a:bodyPr lIns="0" tIns="0" rIns="0" bIns="0" anchor="b"/>
            <a:lstStyle/>
            <a:p>
              <a:endParaRPr lang="es-CL"/>
            </a:p>
          </p:txBody>
        </p:sp>
        <p:sp>
          <p:nvSpPr>
            <p:cNvPr id="1155272" name="Line 200"/>
            <p:cNvSpPr>
              <a:spLocks noChangeShapeType="1"/>
            </p:cNvSpPr>
            <p:nvPr/>
          </p:nvSpPr>
          <p:spPr bwMode="auto">
            <a:xfrm>
              <a:off x="1146" y="656"/>
              <a:ext cx="0" cy="0"/>
            </a:xfrm>
            <a:prstGeom prst="line">
              <a:avLst/>
            </a:prstGeom>
            <a:noFill/>
            <a:ln w="9128">
              <a:solidFill>
                <a:srgbClr val="4F4F4F"/>
              </a:solidFill>
              <a:round/>
              <a:headEnd/>
              <a:tailEnd/>
            </a:ln>
            <a:effectLst/>
          </p:spPr>
          <p:txBody>
            <a:bodyPr lIns="0" tIns="0" rIns="0" bIns="0" anchor="b"/>
            <a:lstStyle/>
            <a:p>
              <a:endParaRPr lang="es-CL"/>
            </a:p>
          </p:txBody>
        </p:sp>
        <p:sp>
          <p:nvSpPr>
            <p:cNvPr id="1155273" name="Freeform 201" descr="50%"/>
            <p:cNvSpPr>
              <a:spLocks/>
            </p:cNvSpPr>
            <p:nvPr/>
          </p:nvSpPr>
          <p:spPr bwMode="auto">
            <a:xfrm>
              <a:off x="666" y="819"/>
              <a:ext cx="132" cy="79"/>
            </a:xfrm>
            <a:custGeom>
              <a:avLst/>
              <a:gdLst/>
              <a:ahLst/>
              <a:cxnLst>
                <a:cxn ang="0">
                  <a:pos x="56" y="4"/>
                </a:cxn>
                <a:cxn ang="0">
                  <a:pos x="0" y="23"/>
                </a:cxn>
                <a:cxn ang="0">
                  <a:pos x="36" y="64"/>
                </a:cxn>
                <a:cxn ang="0">
                  <a:pos x="47" y="73"/>
                </a:cxn>
                <a:cxn ang="0">
                  <a:pos x="70" y="80"/>
                </a:cxn>
                <a:cxn ang="0">
                  <a:pos x="95" y="76"/>
                </a:cxn>
                <a:cxn ang="0">
                  <a:pos x="95" y="57"/>
                </a:cxn>
                <a:cxn ang="0">
                  <a:pos x="124" y="23"/>
                </a:cxn>
                <a:cxn ang="0">
                  <a:pos x="105" y="11"/>
                </a:cxn>
                <a:cxn ang="0">
                  <a:pos x="70" y="11"/>
                </a:cxn>
                <a:cxn ang="0">
                  <a:pos x="64" y="0"/>
                </a:cxn>
                <a:cxn ang="0">
                  <a:pos x="47" y="7"/>
                </a:cxn>
                <a:cxn ang="0">
                  <a:pos x="56" y="4"/>
                </a:cxn>
                <a:cxn ang="0">
                  <a:pos x="56" y="4"/>
                </a:cxn>
              </a:cxnLst>
              <a:rect l="0" t="0" r="r" b="b"/>
              <a:pathLst>
                <a:path w="125" h="81">
                  <a:moveTo>
                    <a:pt x="56" y="4"/>
                  </a:moveTo>
                  <a:lnTo>
                    <a:pt x="0" y="23"/>
                  </a:lnTo>
                  <a:lnTo>
                    <a:pt x="36" y="64"/>
                  </a:lnTo>
                  <a:lnTo>
                    <a:pt x="47" y="73"/>
                  </a:lnTo>
                  <a:lnTo>
                    <a:pt x="70" y="80"/>
                  </a:lnTo>
                  <a:lnTo>
                    <a:pt x="95" y="76"/>
                  </a:lnTo>
                  <a:lnTo>
                    <a:pt x="95" y="57"/>
                  </a:lnTo>
                  <a:lnTo>
                    <a:pt x="124" y="23"/>
                  </a:lnTo>
                  <a:lnTo>
                    <a:pt x="105" y="11"/>
                  </a:lnTo>
                  <a:lnTo>
                    <a:pt x="70" y="11"/>
                  </a:lnTo>
                  <a:lnTo>
                    <a:pt x="64" y="0"/>
                  </a:lnTo>
                  <a:lnTo>
                    <a:pt x="47" y="7"/>
                  </a:lnTo>
                  <a:lnTo>
                    <a:pt x="56" y="4"/>
                  </a:lnTo>
                  <a:lnTo>
                    <a:pt x="56" y="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274" name="Freeform 202" descr="50%"/>
            <p:cNvSpPr>
              <a:spLocks/>
            </p:cNvSpPr>
            <p:nvPr/>
          </p:nvSpPr>
          <p:spPr bwMode="auto">
            <a:xfrm>
              <a:off x="508" y="807"/>
              <a:ext cx="131" cy="79"/>
            </a:xfrm>
            <a:custGeom>
              <a:avLst/>
              <a:gdLst/>
              <a:ahLst/>
              <a:cxnLst>
                <a:cxn ang="0">
                  <a:pos x="55" y="5"/>
                </a:cxn>
                <a:cxn ang="0">
                  <a:pos x="0" y="23"/>
                </a:cxn>
                <a:cxn ang="0">
                  <a:pos x="36" y="65"/>
                </a:cxn>
                <a:cxn ang="0">
                  <a:pos x="46" y="72"/>
                </a:cxn>
                <a:cxn ang="0">
                  <a:pos x="69" y="81"/>
                </a:cxn>
                <a:cxn ang="0">
                  <a:pos x="96" y="76"/>
                </a:cxn>
                <a:cxn ang="0">
                  <a:pos x="96" y="58"/>
                </a:cxn>
                <a:cxn ang="0">
                  <a:pos x="123" y="23"/>
                </a:cxn>
                <a:cxn ang="0">
                  <a:pos x="104" y="11"/>
                </a:cxn>
                <a:cxn ang="0">
                  <a:pos x="69" y="11"/>
                </a:cxn>
                <a:cxn ang="0">
                  <a:pos x="63" y="0"/>
                </a:cxn>
                <a:cxn ang="0">
                  <a:pos x="46" y="7"/>
                </a:cxn>
                <a:cxn ang="0">
                  <a:pos x="55" y="5"/>
                </a:cxn>
                <a:cxn ang="0">
                  <a:pos x="55" y="5"/>
                </a:cxn>
              </a:cxnLst>
              <a:rect l="0" t="0" r="r" b="b"/>
              <a:pathLst>
                <a:path w="124" h="82">
                  <a:moveTo>
                    <a:pt x="55" y="5"/>
                  </a:moveTo>
                  <a:lnTo>
                    <a:pt x="0" y="23"/>
                  </a:lnTo>
                  <a:lnTo>
                    <a:pt x="36" y="65"/>
                  </a:lnTo>
                  <a:lnTo>
                    <a:pt x="46" y="72"/>
                  </a:lnTo>
                  <a:lnTo>
                    <a:pt x="69" y="81"/>
                  </a:lnTo>
                  <a:lnTo>
                    <a:pt x="96" y="76"/>
                  </a:lnTo>
                  <a:lnTo>
                    <a:pt x="96" y="58"/>
                  </a:lnTo>
                  <a:lnTo>
                    <a:pt x="123" y="23"/>
                  </a:lnTo>
                  <a:lnTo>
                    <a:pt x="104" y="11"/>
                  </a:lnTo>
                  <a:lnTo>
                    <a:pt x="69" y="11"/>
                  </a:lnTo>
                  <a:lnTo>
                    <a:pt x="63" y="0"/>
                  </a:lnTo>
                  <a:lnTo>
                    <a:pt x="46" y="7"/>
                  </a:lnTo>
                  <a:lnTo>
                    <a:pt x="55" y="5"/>
                  </a:lnTo>
                  <a:lnTo>
                    <a:pt x="55"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275" name="Freeform 203" descr="50%"/>
            <p:cNvSpPr>
              <a:spLocks/>
            </p:cNvSpPr>
            <p:nvPr/>
          </p:nvSpPr>
          <p:spPr bwMode="auto">
            <a:xfrm>
              <a:off x="1666" y="660"/>
              <a:ext cx="39" cy="38"/>
            </a:xfrm>
            <a:custGeom>
              <a:avLst/>
              <a:gdLst/>
              <a:ahLst/>
              <a:cxnLst>
                <a:cxn ang="0">
                  <a:pos x="23" y="0"/>
                </a:cxn>
                <a:cxn ang="0">
                  <a:pos x="0" y="7"/>
                </a:cxn>
                <a:cxn ang="0">
                  <a:pos x="5" y="12"/>
                </a:cxn>
                <a:cxn ang="0">
                  <a:pos x="23" y="27"/>
                </a:cxn>
                <a:cxn ang="0">
                  <a:pos x="36" y="38"/>
                </a:cxn>
                <a:cxn ang="0">
                  <a:pos x="36" y="31"/>
                </a:cxn>
                <a:cxn ang="0">
                  <a:pos x="36" y="15"/>
                </a:cxn>
                <a:cxn ang="0">
                  <a:pos x="28" y="7"/>
                </a:cxn>
                <a:cxn ang="0">
                  <a:pos x="14" y="0"/>
                </a:cxn>
                <a:cxn ang="0">
                  <a:pos x="23" y="0"/>
                </a:cxn>
                <a:cxn ang="0">
                  <a:pos x="23" y="0"/>
                </a:cxn>
              </a:cxnLst>
              <a:rect l="0" t="0" r="r" b="b"/>
              <a:pathLst>
                <a:path w="37" h="39">
                  <a:moveTo>
                    <a:pt x="23" y="0"/>
                  </a:moveTo>
                  <a:lnTo>
                    <a:pt x="0" y="7"/>
                  </a:lnTo>
                  <a:lnTo>
                    <a:pt x="5" y="12"/>
                  </a:lnTo>
                  <a:lnTo>
                    <a:pt x="23" y="27"/>
                  </a:lnTo>
                  <a:lnTo>
                    <a:pt x="36" y="38"/>
                  </a:lnTo>
                  <a:lnTo>
                    <a:pt x="36" y="31"/>
                  </a:lnTo>
                  <a:lnTo>
                    <a:pt x="36" y="15"/>
                  </a:lnTo>
                  <a:lnTo>
                    <a:pt x="28" y="7"/>
                  </a:lnTo>
                  <a:lnTo>
                    <a:pt x="14" y="0"/>
                  </a:lnTo>
                  <a:lnTo>
                    <a:pt x="23" y="0"/>
                  </a:lnTo>
                  <a:lnTo>
                    <a:pt x="23"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276" name="Freeform 204" descr="50%"/>
            <p:cNvSpPr>
              <a:spLocks/>
            </p:cNvSpPr>
            <p:nvPr/>
          </p:nvSpPr>
          <p:spPr bwMode="auto">
            <a:xfrm>
              <a:off x="1713" y="871"/>
              <a:ext cx="101" cy="42"/>
            </a:xfrm>
            <a:custGeom>
              <a:avLst/>
              <a:gdLst/>
              <a:ahLst/>
              <a:cxnLst>
                <a:cxn ang="0">
                  <a:pos x="0" y="3"/>
                </a:cxn>
                <a:cxn ang="0">
                  <a:pos x="6" y="7"/>
                </a:cxn>
                <a:cxn ang="0">
                  <a:pos x="28" y="30"/>
                </a:cxn>
                <a:cxn ang="0">
                  <a:pos x="50" y="42"/>
                </a:cxn>
                <a:cxn ang="0">
                  <a:pos x="87" y="38"/>
                </a:cxn>
                <a:cxn ang="0">
                  <a:pos x="95" y="26"/>
                </a:cxn>
                <a:cxn ang="0">
                  <a:pos x="77" y="19"/>
                </a:cxn>
                <a:cxn ang="0">
                  <a:pos x="68" y="3"/>
                </a:cxn>
                <a:cxn ang="0">
                  <a:pos x="55" y="0"/>
                </a:cxn>
                <a:cxn ang="0">
                  <a:pos x="23" y="3"/>
                </a:cxn>
                <a:cxn ang="0">
                  <a:pos x="23" y="3"/>
                </a:cxn>
                <a:cxn ang="0">
                  <a:pos x="0" y="10"/>
                </a:cxn>
                <a:cxn ang="0">
                  <a:pos x="0" y="14"/>
                </a:cxn>
                <a:cxn ang="0">
                  <a:pos x="0" y="3"/>
                </a:cxn>
                <a:cxn ang="0">
                  <a:pos x="0" y="3"/>
                </a:cxn>
              </a:cxnLst>
              <a:rect l="0" t="0" r="r" b="b"/>
              <a:pathLst>
                <a:path w="96" h="43">
                  <a:moveTo>
                    <a:pt x="0" y="3"/>
                  </a:moveTo>
                  <a:lnTo>
                    <a:pt x="6" y="7"/>
                  </a:lnTo>
                  <a:lnTo>
                    <a:pt x="28" y="30"/>
                  </a:lnTo>
                  <a:lnTo>
                    <a:pt x="50" y="42"/>
                  </a:lnTo>
                  <a:lnTo>
                    <a:pt x="87" y="38"/>
                  </a:lnTo>
                  <a:lnTo>
                    <a:pt x="95" y="26"/>
                  </a:lnTo>
                  <a:lnTo>
                    <a:pt x="77" y="19"/>
                  </a:lnTo>
                  <a:lnTo>
                    <a:pt x="68" y="3"/>
                  </a:lnTo>
                  <a:lnTo>
                    <a:pt x="55" y="0"/>
                  </a:lnTo>
                  <a:lnTo>
                    <a:pt x="23" y="3"/>
                  </a:lnTo>
                  <a:lnTo>
                    <a:pt x="23" y="3"/>
                  </a:lnTo>
                  <a:lnTo>
                    <a:pt x="0" y="10"/>
                  </a:lnTo>
                  <a:lnTo>
                    <a:pt x="0" y="14"/>
                  </a:lnTo>
                  <a:lnTo>
                    <a:pt x="0" y="3"/>
                  </a:lnTo>
                  <a:lnTo>
                    <a:pt x="0"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277" name="Freeform 205" descr="50%"/>
            <p:cNvSpPr>
              <a:spLocks/>
            </p:cNvSpPr>
            <p:nvPr/>
          </p:nvSpPr>
          <p:spPr bwMode="auto">
            <a:xfrm>
              <a:off x="1756" y="796"/>
              <a:ext cx="58" cy="39"/>
            </a:xfrm>
            <a:custGeom>
              <a:avLst/>
              <a:gdLst/>
              <a:ahLst/>
              <a:cxnLst>
                <a:cxn ang="0">
                  <a:pos x="23" y="0"/>
                </a:cxn>
                <a:cxn ang="0">
                  <a:pos x="0" y="16"/>
                </a:cxn>
                <a:cxn ang="0">
                  <a:pos x="36" y="39"/>
                </a:cxn>
                <a:cxn ang="0">
                  <a:pos x="54" y="39"/>
                </a:cxn>
                <a:cxn ang="0">
                  <a:pos x="54" y="23"/>
                </a:cxn>
                <a:cxn ang="0">
                  <a:pos x="41" y="13"/>
                </a:cxn>
                <a:cxn ang="0">
                  <a:pos x="27" y="4"/>
                </a:cxn>
                <a:cxn ang="0">
                  <a:pos x="19" y="4"/>
                </a:cxn>
                <a:cxn ang="0">
                  <a:pos x="23" y="0"/>
                </a:cxn>
                <a:cxn ang="0">
                  <a:pos x="23" y="0"/>
                </a:cxn>
              </a:cxnLst>
              <a:rect l="0" t="0" r="r" b="b"/>
              <a:pathLst>
                <a:path w="55" h="40">
                  <a:moveTo>
                    <a:pt x="23" y="0"/>
                  </a:moveTo>
                  <a:lnTo>
                    <a:pt x="0" y="16"/>
                  </a:lnTo>
                  <a:lnTo>
                    <a:pt x="36" y="39"/>
                  </a:lnTo>
                  <a:lnTo>
                    <a:pt x="54" y="39"/>
                  </a:lnTo>
                  <a:lnTo>
                    <a:pt x="54" y="23"/>
                  </a:lnTo>
                  <a:lnTo>
                    <a:pt x="41" y="13"/>
                  </a:lnTo>
                  <a:lnTo>
                    <a:pt x="27" y="4"/>
                  </a:lnTo>
                  <a:lnTo>
                    <a:pt x="19" y="4"/>
                  </a:lnTo>
                  <a:lnTo>
                    <a:pt x="23" y="0"/>
                  </a:lnTo>
                  <a:lnTo>
                    <a:pt x="23"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278" name="Freeform 206" descr="50%"/>
            <p:cNvSpPr>
              <a:spLocks/>
            </p:cNvSpPr>
            <p:nvPr/>
          </p:nvSpPr>
          <p:spPr bwMode="auto">
            <a:xfrm>
              <a:off x="1647" y="804"/>
              <a:ext cx="82" cy="41"/>
            </a:xfrm>
            <a:custGeom>
              <a:avLst/>
              <a:gdLst/>
              <a:ahLst/>
              <a:cxnLst>
                <a:cxn ang="0">
                  <a:pos x="69" y="5"/>
                </a:cxn>
                <a:cxn ang="0">
                  <a:pos x="37" y="0"/>
                </a:cxn>
                <a:cxn ang="0">
                  <a:pos x="6" y="13"/>
                </a:cxn>
                <a:cxn ang="0">
                  <a:pos x="6" y="20"/>
                </a:cxn>
                <a:cxn ang="0">
                  <a:pos x="0" y="34"/>
                </a:cxn>
                <a:cxn ang="0">
                  <a:pos x="6" y="42"/>
                </a:cxn>
                <a:cxn ang="0">
                  <a:pos x="32" y="42"/>
                </a:cxn>
                <a:cxn ang="0">
                  <a:pos x="54" y="23"/>
                </a:cxn>
                <a:cxn ang="0">
                  <a:pos x="69" y="13"/>
                </a:cxn>
                <a:cxn ang="0">
                  <a:pos x="77" y="5"/>
                </a:cxn>
                <a:cxn ang="0">
                  <a:pos x="74" y="0"/>
                </a:cxn>
                <a:cxn ang="0">
                  <a:pos x="69" y="5"/>
                </a:cxn>
                <a:cxn ang="0">
                  <a:pos x="69" y="5"/>
                </a:cxn>
              </a:cxnLst>
              <a:rect l="0" t="0" r="r" b="b"/>
              <a:pathLst>
                <a:path w="78" h="43">
                  <a:moveTo>
                    <a:pt x="69" y="5"/>
                  </a:moveTo>
                  <a:lnTo>
                    <a:pt x="37" y="0"/>
                  </a:lnTo>
                  <a:lnTo>
                    <a:pt x="6" y="13"/>
                  </a:lnTo>
                  <a:lnTo>
                    <a:pt x="6" y="20"/>
                  </a:lnTo>
                  <a:lnTo>
                    <a:pt x="0" y="34"/>
                  </a:lnTo>
                  <a:lnTo>
                    <a:pt x="6" y="42"/>
                  </a:lnTo>
                  <a:lnTo>
                    <a:pt x="32" y="42"/>
                  </a:lnTo>
                  <a:lnTo>
                    <a:pt x="54" y="23"/>
                  </a:lnTo>
                  <a:lnTo>
                    <a:pt x="69" y="13"/>
                  </a:lnTo>
                  <a:lnTo>
                    <a:pt x="77" y="5"/>
                  </a:lnTo>
                  <a:lnTo>
                    <a:pt x="74" y="0"/>
                  </a:lnTo>
                  <a:lnTo>
                    <a:pt x="69" y="5"/>
                  </a:lnTo>
                  <a:lnTo>
                    <a:pt x="69"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279" name="Freeform 207" descr="50%"/>
            <p:cNvSpPr>
              <a:spLocks/>
            </p:cNvSpPr>
            <p:nvPr/>
          </p:nvSpPr>
          <p:spPr bwMode="auto">
            <a:xfrm>
              <a:off x="1703" y="816"/>
              <a:ext cx="92" cy="53"/>
            </a:xfrm>
            <a:custGeom>
              <a:avLst/>
              <a:gdLst/>
              <a:ahLst/>
              <a:cxnLst>
                <a:cxn ang="0">
                  <a:pos x="59" y="7"/>
                </a:cxn>
                <a:cxn ang="0">
                  <a:pos x="27" y="0"/>
                </a:cxn>
                <a:cxn ang="0">
                  <a:pos x="0" y="10"/>
                </a:cxn>
                <a:cxn ang="0">
                  <a:pos x="6" y="21"/>
                </a:cxn>
                <a:cxn ang="0">
                  <a:pos x="15" y="33"/>
                </a:cxn>
                <a:cxn ang="0">
                  <a:pos x="27" y="42"/>
                </a:cxn>
                <a:cxn ang="0">
                  <a:pos x="64" y="49"/>
                </a:cxn>
                <a:cxn ang="0">
                  <a:pos x="86" y="53"/>
                </a:cxn>
                <a:cxn ang="0">
                  <a:pos x="82" y="38"/>
                </a:cxn>
                <a:cxn ang="0">
                  <a:pos x="69" y="21"/>
                </a:cxn>
                <a:cxn ang="0">
                  <a:pos x="64" y="10"/>
                </a:cxn>
                <a:cxn ang="0">
                  <a:pos x="59" y="7"/>
                </a:cxn>
                <a:cxn ang="0">
                  <a:pos x="59" y="7"/>
                </a:cxn>
              </a:cxnLst>
              <a:rect l="0" t="0" r="r" b="b"/>
              <a:pathLst>
                <a:path w="87" h="54">
                  <a:moveTo>
                    <a:pt x="59" y="7"/>
                  </a:moveTo>
                  <a:lnTo>
                    <a:pt x="27" y="0"/>
                  </a:lnTo>
                  <a:lnTo>
                    <a:pt x="0" y="10"/>
                  </a:lnTo>
                  <a:lnTo>
                    <a:pt x="6" y="21"/>
                  </a:lnTo>
                  <a:lnTo>
                    <a:pt x="15" y="33"/>
                  </a:lnTo>
                  <a:lnTo>
                    <a:pt x="27" y="42"/>
                  </a:lnTo>
                  <a:lnTo>
                    <a:pt x="64" y="49"/>
                  </a:lnTo>
                  <a:lnTo>
                    <a:pt x="86" y="53"/>
                  </a:lnTo>
                  <a:lnTo>
                    <a:pt x="82" y="38"/>
                  </a:lnTo>
                  <a:lnTo>
                    <a:pt x="69" y="21"/>
                  </a:lnTo>
                  <a:lnTo>
                    <a:pt x="64" y="10"/>
                  </a:lnTo>
                  <a:lnTo>
                    <a:pt x="59" y="7"/>
                  </a:lnTo>
                  <a:lnTo>
                    <a:pt x="59" y="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280" name="Freeform 208" descr="50%"/>
            <p:cNvSpPr>
              <a:spLocks/>
            </p:cNvSpPr>
            <p:nvPr/>
          </p:nvSpPr>
          <p:spPr bwMode="auto">
            <a:xfrm>
              <a:off x="470" y="887"/>
              <a:ext cx="62" cy="34"/>
            </a:xfrm>
            <a:custGeom>
              <a:avLst/>
              <a:gdLst/>
              <a:ahLst/>
              <a:cxnLst>
                <a:cxn ang="0">
                  <a:pos x="39" y="7"/>
                </a:cxn>
                <a:cxn ang="0">
                  <a:pos x="17" y="0"/>
                </a:cxn>
                <a:cxn ang="0">
                  <a:pos x="0" y="11"/>
                </a:cxn>
                <a:cxn ang="0">
                  <a:pos x="3" y="18"/>
                </a:cxn>
                <a:cxn ang="0">
                  <a:pos x="17" y="30"/>
                </a:cxn>
                <a:cxn ang="0">
                  <a:pos x="45" y="34"/>
                </a:cxn>
                <a:cxn ang="0">
                  <a:pos x="58" y="23"/>
                </a:cxn>
                <a:cxn ang="0">
                  <a:pos x="54" y="11"/>
                </a:cxn>
                <a:cxn ang="0">
                  <a:pos x="35" y="4"/>
                </a:cxn>
                <a:cxn ang="0">
                  <a:pos x="35" y="4"/>
                </a:cxn>
                <a:cxn ang="0">
                  <a:pos x="39" y="7"/>
                </a:cxn>
                <a:cxn ang="0">
                  <a:pos x="39" y="7"/>
                </a:cxn>
              </a:cxnLst>
              <a:rect l="0" t="0" r="r" b="b"/>
              <a:pathLst>
                <a:path w="59" h="35">
                  <a:moveTo>
                    <a:pt x="39" y="7"/>
                  </a:moveTo>
                  <a:lnTo>
                    <a:pt x="17" y="0"/>
                  </a:lnTo>
                  <a:lnTo>
                    <a:pt x="0" y="11"/>
                  </a:lnTo>
                  <a:lnTo>
                    <a:pt x="3" y="18"/>
                  </a:lnTo>
                  <a:lnTo>
                    <a:pt x="17" y="30"/>
                  </a:lnTo>
                  <a:lnTo>
                    <a:pt x="45" y="34"/>
                  </a:lnTo>
                  <a:lnTo>
                    <a:pt x="58" y="23"/>
                  </a:lnTo>
                  <a:lnTo>
                    <a:pt x="54" y="11"/>
                  </a:lnTo>
                  <a:lnTo>
                    <a:pt x="35" y="4"/>
                  </a:lnTo>
                  <a:lnTo>
                    <a:pt x="35" y="4"/>
                  </a:lnTo>
                  <a:lnTo>
                    <a:pt x="39" y="7"/>
                  </a:lnTo>
                  <a:lnTo>
                    <a:pt x="39" y="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281" name="Freeform 209" descr="50%"/>
            <p:cNvSpPr>
              <a:spLocks/>
            </p:cNvSpPr>
            <p:nvPr/>
          </p:nvSpPr>
          <p:spPr bwMode="auto">
            <a:xfrm>
              <a:off x="604" y="763"/>
              <a:ext cx="87" cy="58"/>
            </a:xfrm>
            <a:custGeom>
              <a:avLst/>
              <a:gdLst/>
              <a:ahLst/>
              <a:cxnLst>
                <a:cxn ang="0">
                  <a:pos x="50" y="9"/>
                </a:cxn>
                <a:cxn ang="0">
                  <a:pos x="23" y="0"/>
                </a:cxn>
                <a:cxn ang="0">
                  <a:pos x="9" y="0"/>
                </a:cxn>
                <a:cxn ang="0">
                  <a:pos x="5" y="4"/>
                </a:cxn>
                <a:cxn ang="0">
                  <a:pos x="0" y="13"/>
                </a:cxn>
                <a:cxn ang="0">
                  <a:pos x="0" y="20"/>
                </a:cxn>
                <a:cxn ang="0">
                  <a:pos x="5" y="36"/>
                </a:cxn>
                <a:cxn ang="0">
                  <a:pos x="18" y="43"/>
                </a:cxn>
                <a:cxn ang="0">
                  <a:pos x="27" y="50"/>
                </a:cxn>
                <a:cxn ang="0">
                  <a:pos x="54" y="59"/>
                </a:cxn>
                <a:cxn ang="0">
                  <a:pos x="77" y="59"/>
                </a:cxn>
                <a:cxn ang="0">
                  <a:pos x="81" y="50"/>
                </a:cxn>
                <a:cxn ang="0">
                  <a:pos x="81" y="39"/>
                </a:cxn>
                <a:cxn ang="0">
                  <a:pos x="69" y="31"/>
                </a:cxn>
                <a:cxn ang="0">
                  <a:pos x="69" y="28"/>
                </a:cxn>
                <a:cxn ang="0">
                  <a:pos x="69" y="28"/>
                </a:cxn>
                <a:cxn ang="0">
                  <a:pos x="50" y="9"/>
                </a:cxn>
                <a:cxn ang="0">
                  <a:pos x="50" y="9"/>
                </a:cxn>
              </a:cxnLst>
              <a:rect l="0" t="0" r="r" b="b"/>
              <a:pathLst>
                <a:path w="82" h="60">
                  <a:moveTo>
                    <a:pt x="50" y="9"/>
                  </a:moveTo>
                  <a:lnTo>
                    <a:pt x="23" y="0"/>
                  </a:lnTo>
                  <a:lnTo>
                    <a:pt x="9" y="0"/>
                  </a:lnTo>
                  <a:lnTo>
                    <a:pt x="5" y="4"/>
                  </a:lnTo>
                  <a:lnTo>
                    <a:pt x="0" y="13"/>
                  </a:lnTo>
                  <a:lnTo>
                    <a:pt x="0" y="20"/>
                  </a:lnTo>
                  <a:lnTo>
                    <a:pt x="5" y="36"/>
                  </a:lnTo>
                  <a:lnTo>
                    <a:pt x="18" y="43"/>
                  </a:lnTo>
                  <a:lnTo>
                    <a:pt x="27" y="50"/>
                  </a:lnTo>
                  <a:lnTo>
                    <a:pt x="54" y="59"/>
                  </a:lnTo>
                  <a:lnTo>
                    <a:pt x="77" y="59"/>
                  </a:lnTo>
                  <a:lnTo>
                    <a:pt x="81" y="50"/>
                  </a:lnTo>
                  <a:lnTo>
                    <a:pt x="81" y="39"/>
                  </a:lnTo>
                  <a:lnTo>
                    <a:pt x="69" y="31"/>
                  </a:lnTo>
                  <a:lnTo>
                    <a:pt x="69" y="28"/>
                  </a:lnTo>
                  <a:lnTo>
                    <a:pt x="69" y="28"/>
                  </a:lnTo>
                  <a:lnTo>
                    <a:pt x="50" y="9"/>
                  </a:lnTo>
                  <a:lnTo>
                    <a:pt x="50" y="9"/>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282" name="Freeform 210" descr="50%"/>
            <p:cNvSpPr>
              <a:spLocks/>
            </p:cNvSpPr>
            <p:nvPr/>
          </p:nvSpPr>
          <p:spPr bwMode="auto">
            <a:xfrm>
              <a:off x="1653" y="881"/>
              <a:ext cx="95" cy="54"/>
            </a:xfrm>
            <a:custGeom>
              <a:avLst/>
              <a:gdLst/>
              <a:ahLst/>
              <a:cxnLst>
                <a:cxn ang="0">
                  <a:pos x="57" y="9"/>
                </a:cxn>
                <a:cxn ang="0">
                  <a:pos x="45" y="4"/>
                </a:cxn>
                <a:cxn ang="0">
                  <a:pos x="34" y="4"/>
                </a:cxn>
                <a:cxn ang="0">
                  <a:pos x="17" y="12"/>
                </a:cxn>
                <a:cxn ang="0">
                  <a:pos x="3" y="28"/>
                </a:cxn>
                <a:cxn ang="0">
                  <a:pos x="0" y="40"/>
                </a:cxn>
                <a:cxn ang="0">
                  <a:pos x="17" y="55"/>
                </a:cxn>
                <a:cxn ang="0">
                  <a:pos x="21" y="55"/>
                </a:cxn>
                <a:cxn ang="0">
                  <a:pos x="54" y="55"/>
                </a:cxn>
                <a:cxn ang="0">
                  <a:pos x="80" y="50"/>
                </a:cxn>
                <a:cxn ang="0">
                  <a:pos x="89" y="40"/>
                </a:cxn>
                <a:cxn ang="0">
                  <a:pos x="85" y="35"/>
                </a:cxn>
                <a:cxn ang="0">
                  <a:pos x="80" y="20"/>
                </a:cxn>
                <a:cxn ang="0">
                  <a:pos x="71" y="12"/>
                </a:cxn>
                <a:cxn ang="0">
                  <a:pos x="68" y="9"/>
                </a:cxn>
                <a:cxn ang="0">
                  <a:pos x="63" y="0"/>
                </a:cxn>
                <a:cxn ang="0">
                  <a:pos x="63" y="4"/>
                </a:cxn>
                <a:cxn ang="0">
                  <a:pos x="57" y="9"/>
                </a:cxn>
                <a:cxn ang="0">
                  <a:pos x="57" y="9"/>
                </a:cxn>
              </a:cxnLst>
              <a:rect l="0" t="0" r="r" b="b"/>
              <a:pathLst>
                <a:path w="90" h="56">
                  <a:moveTo>
                    <a:pt x="57" y="9"/>
                  </a:moveTo>
                  <a:lnTo>
                    <a:pt x="45" y="4"/>
                  </a:lnTo>
                  <a:lnTo>
                    <a:pt x="34" y="4"/>
                  </a:lnTo>
                  <a:lnTo>
                    <a:pt x="17" y="12"/>
                  </a:lnTo>
                  <a:lnTo>
                    <a:pt x="3" y="28"/>
                  </a:lnTo>
                  <a:lnTo>
                    <a:pt x="0" y="40"/>
                  </a:lnTo>
                  <a:lnTo>
                    <a:pt x="17" y="55"/>
                  </a:lnTo>
                  <a:lnTo>
                    <a:pt x="21" y="55"/>
                  </a:lnTo>
                  <a:lnTo>
                    <a:pt x="54" y="55"/>
                  </a:lnTo>
                  <a:lnTo>
                    <a:pt x="80" y="50"/>
                  </a:lnTo>
                  <a:lnTo>
                    <a:pt x="89" y="40"/>
                  </a:lnTo>
                  <a:lnTo>
                    <a:pt x="85" y="35"/>
                  </a:lnTo>
                  <a:lnTo>
                    <a:pt x="80" y="20"/>
                  </a:lnTo>
                  <a:lnTo>
                    <a:pt x="71" y="12"/>
                  </a:lnTo>
                  <a:lnTo>
                    <a:pt x="68" y="9"/>
                  </a:lnTo>
                  <a:lnTo>
                    <a:pt x="63" y="0"/>
                  </a:lnTo>
                  <a:lnTo>
                    <a:pt x="63" y="4"/>
                  </a:lnTo>
                  <a:lnTo>
                    <a:pt x="57" y="9"/>
                  </a:lnTo>
                  <a:lnTo>
                    <a:pt x="57" y="9"/>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283" name="Freeform 211" descr="50%"/>
            <p:cNvSpPr>
              <a:spLocks/>
            </p:cNvSpPr>
            <p:nvPr/>
          </p:nvSpPr>
          <p:spPr bwMode="auto">
            <a:xfrm>
              <a:off x="1427" y="667"/>
              <a:ext cx="130" cy="80"/>
            </a:xfrm>
            <a:custGeom>
              <a:avLst/>
              <a:gdLst/>
              <a:ahLst/>
              <a:cxnLst>
                <a:cxn ang="0">
                  <a:pos x="68" y="5"/>
                </a:cxn>
                <a:cxn ang="0">
                  <a:pos x="122" y="23"/>
                </a:cxn>
                <a:cxn ang="0">
                  <a:pos x="87" y="67"/>
                </a:cxn>
                <a:cxn ang="0">
                  <a:pos x="76" y="74"/>
                </a:cxn>
                <a:cxn ang="0">
                  <a:pos x="54" y="81"/>
                </a:cxn>
                <a:cxn ang="0">
                  <a:pos x="27" y="78"/>
                </a:cxn>
                <a:cxn ang="0">
                  <a:pos x="27" y="59"/>
                </a:cxn>
                <a:cxn ang="0">
                  <a:pos x="0" y="23"/>
                </a:cxn>
                <a:cxn ang="0">
                  <a:pos x="18" y="12"/>
                </a:cxn>
                <a:cxn ang="0">
                  <a:pos x="54" y="12"/>
                </a:cxn>
                <a:cxn ang="0">
                  <a:pos x="58" y="0"/>
                </a:cxn>
                <a:cxn ang="0">
                  <a:pos x="76" y="10"/>
                </a:cxn>
                <a:cxn ang="0">
                  <a:pos x="68" y="5"/>
                </a:cxn>
                <a:cxn ang="0">
                  <a:pos x="68" y="5"/>
                </a:cxn>
              </a:cxnLst>
              <a:rect l="0" t="0" r="r" b="b"/>
              <a:pathLst>
                <a:path w="123" h="82">
                  <a:moveTo>
                    <a:pt x="68" y="5"/>
                  </a:moveTo>
                  <a:lnTo>
                    <a:pt x="122" y="23"/>
                  </a:lnTo>
                  <a:lnTo>
                    <a:pt x="87" y="67"/>
                  </a:lnTo>
                  <a:lnTo>
                    <a:pt x="76" y="74"/>
                  </a:lnTo>
                  <a:lnTo>
                    <a:pt x="54" y="81"/>
                  </a:lnTo>
                  <a:lnTo>
                    <a:pt x="27" y="78"/>
                  </a:lnTo>
                  <a:lnTo>
                    <a:pt x="27" y="59"/>
                  </a:lnTo>
                  <a:lnTo>
                    <a:pt x="0" y="23"/>
                  </a:lnTo>
                  <a:lnTo>
                    <a:pt x="18" y="12"/>
                  </a:lnTo>
                  <a:lnTo>
                    <a:pt x="54" y="12"/>
                  </a:lnTo>
                  <a:lnTo>
                    <a:pt x="58" y="0"/>
                  </a:lnTo>
                  <a:lnTo>
                    <a:pt x="76" y="10"/>
                  </a:lnTo>
                  <a:lnTo>
                    <a:pt x="68" y="5"/>
                  </a:lnTo>
                  <a:lnTo>
                    <a:pt x="68"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284" name="Freeform 212" descr="50%"/>
            <p:cNvSpPr>
              <a:spLocks/>
            </p:cNvSpPr>
            <p:nvPr/>
          </p:nvSpPr>
          <p:spPr bwMode="auto">
            <a:xfrm>
              <a:off x="1365" y="704"/>
              <a:ext cx="39" cy="38"/>
            </a:xfrm>
            <a:custGeom>
              <a:avLst/>
              <a:gdLst/>
              <a:ahLst/>
              <a:cxnLst>
                <a:cxn ang="0">
                  <a:pos x="13" y="0"/>
                </a:cxn>
                <a:cxn ang="0">
                  <a:pos x="36" y="8"/>
                </a:cxn>
                <a:cxn ang="0">
                  <a:pos x="32" y="11"/>
                </a:cxn>
                <a:cxn ang="0">
                  <a:pos x="13" y="27"/>
                </a:cxn>
                <a:cxn ang="0">
                  <a:pos x="0" y="38"/>
                </a:cxn>
                <a:cxn ang="0">
                  <a:pos x="0" y="30"/>
                </a:cxn>
                <a:cxn ang="0">
                  <a:pos x="0" y="16"/>
                </a:cxn>
                <a:cxn ang="0">
                  <a:pos x="9" y="8"/>
                </a:cxn>
                <a:cxn ang="0">
                  <a:pos x="22" y="0"/>
                </a:cxn>
                <a:cxn ang="0">
                  <a:pos x="13" y="0"/>
                </a:cxn>
                <a:cxn ang="0">
                  <a:pos x="13" y="0"/>
                </a:cxn>
              </a:cxnLst>
              <a:rect l="0" t="0" r="r" b="b"/>
              <a:pathLst>
                <a:path w="37" h="39">
                  <a:moveTo>
                    <a:pt x="13" y="0"/>
                  </a:moveTo>
                  <a:lnTo>
                    <a:pt x="36" y="8"/>
                  </a:lnTo>
                  <a:lnTo>
                    <a:pt x="32" y="11"/>
                  </a:lnTo>
                  <a:lnTo>
                    <a:pt x="13" y="27"/>
                  </a:lnTo>
                  <a:lnTo>
                    <a:pt x="0" y="38"/>
                  </a:lnTo>
                  <a:lnTo>
                    <a:pt x="0" y="30"/>
                  </a:lnTo>
                  <a:lnTo>
                    <a:pt x="0" y="16"/>
                  </a:lnTo>
                  <a:lnTo>
                    <a:pt x="9" y="8"/>
                  </a:lnTo>
                  <a:lnTo>
                    <a:pt x="22" y="0"/>
                  </a:lnTo>
                  <a:lnTo>
                    <a:pt x="13" y="0"/>
                  </a:lnTo>
                  <a:lnTo>
                    <a:pt x="13"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285" name="Freeform 213" descr="50%"/>
            <p:cNvSpPr>
              <a:spLocks/>
            </p:cNvSpPr>
            <p:nvPr/>
          </p:nvSpPr>
          <p:spPr bwMode="auto">
            <a:xfrm>
              <a:off x="1217" y="715"/>
              <a:ext cx="100" cy="42"/>
            </a:xfrm>
            <a:custGeom>
              <a:avLst/>
              <a:gdLst/>
              <a:ahLst/>
              <a:cxnLst>
                <a:cxn ang="0">
                  <a:pos x="94" y="5"/>
                </a:cxn>
                <a:cxn ang="0">
                  <a:pos x="91" y="7"/>
                </a:cxn>
                <a:cxn ang="0">
                  <a:pos x="68" y="31"/>
                </a:cxn>
                <a:cxn ang="0">
                  <a:pos x="45" y="43"/>
                </a:cxn>
                <a:cxn ang="0">
                  <a:pos x="8" y="38"/>
                </a:cxn>
                <a:cxn ang="0">
                  <a:pos x="0" y="27"/>
                </a:cxn>
                <a:cxn ang="0">
                  <a:pos x="18" y="19"/>
                </a:cxn>
                <a:cxn ang="0">
                  <a:pos x="27" y="5"/>
                </a:cxn>
                <a:cxn ang="0">
                  <a:pos x="41" y="0"/>
                </a:cxn>
                <a:cxn ang="0">
                  <a:pos x="71" y="5"/>
                </a:cxn>
                <a:cxn ang="0">
                  <a:pos x="71" y="5"/>
                </a:cxn>
                <a:cxn ang="0">
                  <a:pos x="94" y="12"/>
                </a:cxn>
                <a:cxn ang="0">
                  <a:pos x="94" y="16"/>
                </a:cxn>
                <a:cxn ang="0">
                  <a:pos x="94" y="5"/>
                </a:cxn>
                <a:cxn ang="0">
                  <a:pos x="94" y="5"/>
                </a:cxn>
              </a:cxnLst>
              <a:rect l="0" t="0" r="r" b="b"/>
              <a:pathLst>
                <a:path w="95" h="44">
                  <a:moveTo>
                    <a:pt x="94" y="5"/>
                  </a:moveTo>
                  <a:lnTo>
                    <a:pt x="91" y="7"/>
                  </a:lnTo>
                  <a:lnTo>
                    <a:pt x="68" y="31"/>
                  </a:lnTo>
                  <a:lnTo>
                    <a:pt x="45" y="43"/>
                  </a:lnTo>
                  <a:lnTo>
                    <a:pt x="8" y="38"/>
                  </a:lnTo>
                  <a:lnTo>
                    <a:pt x="0" y="27"/>
                  </a:lnTo>
                  <a:lnTo>
                    <a:pt x="18" y="19"/>
                  </a:lnTo>
                  <a:lnTo>
                    <a:pt x="27" y="5"/>
                  </a:lnTo>
                  <a:lnTo>
                    <a:pt x="41" y="0"/>
                  </a:lnTo>
                  <a:lnTo>
                    <a:pt x="71" y="5"/>
                  </a:lnTo>
                  <a:lnTo>
                    <a:pt x="71" y="5"/>
                  </a:lnTo>
                  <a:lnTo>
                    <a:pt x="94" y="12"/>
                  </a:lnTo>
                  <a:lnTo>
                    <a:pt x="94" y="16"/>
                  </a:lnTo>
                  <a:lnTo>
                    <a:pt x="94" y="5"/>
                  </a:lnTo>
                  <a:lnTo>
                    <a:pt x="94"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286" name="Freeform 214" descr="50%"/>
            <p:cNvSpPr>
              <a:spLocks/>
            </p:cNvSpPr>
            <p:nvPr/>
          </p:nvSpPr>
          <p:spPr bwMode="auto">
            <a:xfrm>
              <a:off x="1217" y="641"/>
              <a:ext cx="57" cy="37"/>
            </a:xfrm>
            <a:custGeom>
              <a:avLst/>
              <a:gdLst/>
              <a:ahLst/>
              <a:cxnLst>
                <a:cxn ang="0">
                  <a:pos x="31" y="0"/>
                </a:cxn>
                <a:cxn ang="0">
                  <a:pos x="54" y="15"/>
                </a:cxn>
                <a:cxn ang="0">
                  <a:pos x="18" y="37"/>
                </a:cxn>
                <a:cxn ang="0">
                  <a:pos x="0" y="37"/>
                </a:cxn>
                <a:cxn ang="0">
                  <a:pos x="0" y="23"/>
                </a:cxn>
                <a:cxn ang="0">
                  <a:pos x="14" y="11"/>
                </a:cxn>
                <a:cxn ang="0">
                  <a:pos x="27" y="3"/>
                </a:cxn>
                <a:cxn ang="0">
                  <a:pos x="37" y="3"/>
                </a:cxn>
                <a:cxn ang="0">
                  <a:pos x="31" y="0"/>
                </a:cxn>
                <a:cxn ang="0">
                  <a:pos x="31" y="0"/>
                </a:cxn>
              </a:cxnLst>
              <a:rect l="0" t="0" r="r" b="b"/>
              <a:pathLst>
                <a:path w="55" h="38">
                  <a:moveTo>
                    <a:pt x="31" y="0"/>
                  </a:moveTo>
                  <a:lnTo>
                    <a:pt x="54" y="15"/>
                  </a:lnTo>
                  <a:lnTo>
                    <a:pt x="18" y="37"/>
                  </a:lnTo>
                  <a:lnTo>
                    <a:pt x="0" y="37"/>
                  </a:lnTo>
                  <a:lnTo>
                    <a:pt x="0" y="23"/>
                  </a:lnTo>
                  <a:lnTo>
                    <a:pt x="14" y="11"/>
                  </a:lnTo>
                  <a:lnTo>
                    <a:pt x="27" y="3"/>
                  </a:lnTo>
                  <a:lnTo>
                    <a:pt x="37" y="3"/>
                  </a:lnTo>
                  <a:lnTo>
                    <a:pt x="31" y="0"/>
                  </a:lnTo>
                  <a:lnTo>
                    <a:pt x="31"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287" name="Freeform 215" descr="50%"/>
            <p:cNvSpPr>
              <a:spLocks/>
            </p:cNvSpPr>
            <p:nvPr/>
          </p:nvSpPr>
          <p:spPr bwMode="auto">
            <a:xfrm>
              <a:off x="1303" y="648"/>
              <a:ext cx="82" cy="41"/>
            </a:xfrm>
            <a:custGeom>
              <a:avLst/>
              <a:gdLst/>
              <a:ahLst/>
              <a:cxnLst>
                <a:cxn ang="0">
                  <a:pos x="9" y="4"/>
                </a:cxn>
                <a:cxn ang="0">
                  <a:pos x="40" y="0"/>
                </a:cxn>
                <a:cxn ang="0">
                  <a:pos x="72" y="12"/>
                </a:cxn>
                <a:cxn ang="0">
                  <a:pos x="72" y="19"/>
                </a:cxn>
                <a:cxn ang="0">
                  <a:pos x="77" y="35"/>
                </a:cxn>
                <a:cxn ang="0">
                  <a:pos x="72" y="42"/>
                </a:cxn>
                <a:cxn ang="0">
                  <a:pos x="46" y="42"/>
                </a:cxn>
                <a:cxn ang="0">
                  <a:pos x="22" y="23"/>
                </a:cxn>
                <a:cxn ang="0">
                  <a:pos x="9" y="12"/>
                </a:cxn>
                <a:cxn ang="0">
                  <a:pos x="0" y="4"/>
                </a:cxn>
                <a:cxn ang="0">
                  <a:pos x="3" y="0"/>
                </a:cxn>
                <a:cxn ang="0">
                  <a:pos x="9" y="4"/>
                </a:cxn>
                <a:cxn ang="0">
                  <a:pos x="9" y="4"/>
                </a:cxn>
              </a:cxnLst>
              <a:rect l="0" t="0" r="r" b="b"/>
              <a:pathLst>
                <a:path w="78" h="43">
                  <a:moveTo>
                    <a:pt x="9" y="4"/>
                  </a:moveTo>
                  <a:lnTo>
                    <a:pt x="40" y="0"/>
                  </a:lnTo>
                  <a:lnTo>
                    <a:pt x="72" y="12"/>
                  </a:lnTo>
                  <a:lnTo>
                    <a:pt x="72" y="19"/>
                  </a:lnTo>
                  <a:lnTo>
                    <a:pt x="77" y="35"/>
                  </a:lnTo>
                  <a:lnTo>
                    <a:pt x="72" y="42"/>
                  </a:lnTo>
                  <a:lnTo>
                    <a:pt x="46" y="42"/>
                  </a:lnTo>
                  <a:lnTo>
                    <a:pt x="22" y="23"/>
                  </a:lnTo>
                  <a:lnTo>
                    <a:pt x="9" y="12"/>
                  </a:lnTo>
                  <a:lnTo>
                    <a:pt x="0" y="4"/>
                  </a:lnTo>
                  <a:lnTo>
                    <a:pt x="3" y="0"/>
                  </a:lnTo>
                  <a:lnTo>
                    <a:pt x="9" y="4"/>
                  </a:lnTo>
                  <a:lnTo>
                    <a:pt x="9" y="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288" name="Freeform 216" descr="50%"/>
            <p:cNvSpPr>
              <a:spLocks/>
            </p:cNvSpPr>
            <p:nvPr/>
          </p:nvSpPr>
          <p:spPr bwMode="auto">
            <a:xfrm>
              <a:off x="1235" y="659"/>
              <a:ext cx="92" cy="54"/>
            </a:xfrm>
            <a:custGeom>
              <a:avLst/>
              <a:gdLst/>
              <a:ahLst/>
              <a:cxnLst>
                <a:cxn ang="0">
                  <a:pos x="27" y="7"/>
                </a:cxn>
                <a:cxn ang="0">
                  <a:pos x="59" y="0"/>
                </a:cxn>
                <a:cxn ang="0">
                  <a:pos x="86" y="11"/>
                </a:cxn>
                <a:cxn ang="0">
                  <a:pos x="82" y="23"/>
                </a:cxn>
                <a:cxn ang="0">
                  <a:pos x="73" y="34"/>
                </a:cxn>
                <a:cxn ang="0">
                  <a:pos x="59" y="42"/>
                </a:cxn>
                <a:cxn ang="0">
                  <a:pos x="23" y="49"/>
                </a:cxn>
                <a:cxn ang="0">
                  <a:pos x="0" y="54"/>
                </a:cxn>
                <a:cxn ang="0">
                  <a:pos x="4" y="38"/>
                </a:cxn>
                <a:cxn ang="0">
                  <a:pos x="19" y="23"/>
                </a:cxn>
                <a:cxn ang="0">
                  <a:pos x="23" y="11"/>
                </a:cxn>
                <a:cxn ang="0">
                  <a:pos x="27" y="7"/>
                </a:cxn>
                <a:cxn ang="0">
                  <a:pos x="27" y="7"/>
                </a:cxn>
              </a:cxnLst>
              <a:rect l="0" t="0" r="r" b="b"/>
              <a:pathLst>
                <a:path w="87" h="55">
                  <a:moveTo>
                    <a:pt x="27" y="7"/>
                  </a:moveTo>
                  <a:lnTo>
                    <a:pt x="59" y="0"/>
                  </a:lnTo>
                  <a:lnTo>
                    <a:pt x="86" y="11"/>
                  </a:lnTo>
                  <a:lnTo>
                    <a:pt x="82" y="23"/>
                  </a:lnTo>
                  <a:lnTo>
                    <a:pt x="73" y="34"/>
                  </a:lnTo>
                  <a:lnTo>
                    <a:pt x="59" y="42"/>
                  </a:lnTo>
                  <a:lnTo>
                    <a:pt x="23" y="49"/>
                  </a:lnTo>
                  <a:lnTo>
                    <a:pt x="0" y="54"/>
                  </a:lnTo>
                  <a:lnTo>
                    <a:pt x="4" y="38"/>
                  </a:lnTo>
                  <a:lnTo>
                    <a:pt x="19" y="23"/>
                  </a:lnTo>
                  <a:lnTo>
                    <a:pt x="23" y="11"/>
                  </a:lnTo>
                  <a:lnTo>
                    <a:pt x="27" y="7"/>
                  </a:lnTo>
                  <a:lnTo>
                    <a:pt x="27" y="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289" name="Freeform 217" descr="50%"/>
            <p:cNvSpPr>
              <a:spLocks/>
            </p:cNvSpPr>
            <p:nvPr/>
          </p:nvSpPr>
          <p:spPr bwMode="auto">
            <a:xfrm>
              <a:off x="1534" y="760"/>
              <a:ext cx="220" cy="49"/>
            </a:xfrm>
            <a:custGeom>
              <a:avLst/>
              <a:gdLst/>
              <a:ahLst/>
              <a:cxnLst>
                <a:cxn ang="0">
                  <a:pos x="208" y="39"/>
                </a:cxn>
                <a:cxn ang="0">
                  <a:pos x="190" y="33"/>
                </a:cxn>
                <a:cxn ang="0">
                  <a:pos x="172" y="19"/>
                </a:cxn>
                <a:cxn ang="0">
                  <a:pos x="168" y="15"/>
                </a:cxn>
                <a:cxn ang="0">
                  <a:pos x="158" y="15"/>
                </a:cxn>
                <a:cxn ang="0">
                  <a:pos x="136" y="11"/>
                </a:cxn>
                <a:cxn ang="0">
                  <a:pos x="130" y="0"/>
                </a:cxn>
                <a:cxn ang="0">
                  <a:pos x="122" y="3"/>
                </a:cxn>
                <a:cxn ang="0">
                  <a:pos x="113" y="11"/>
                </a:cxn>
                <a:cxn ang="0">
                  <a:pos x="49" y="15"/>
                </a:cxn>
                <a:cxn ang="0">
                  <a:pos x="37" y="19"/>
                </a:cxn>
                <a:cxn ang="0">
                  <a:pos x="18" y="27"/>
                </a:cxn>
                <a:cxn ang="0">
                  <a:pos x="12" y="30"/>
                </a:cxn>
                <a:cxn ang="0">
                  <a:pos x="12" y="33"/>
                </a:cxn>
                <a:cxn ang="0">
                  <a:pos x="9" y="42"/>
                </a:cxn>
                <a:cxn ang="0">
                  <a:pos x="0" y="42"/>
                </a:cxn>
                <a:cxn ang="0">
                  <a:pos x="9" y="42"/>
                </a:cxn>
                <a:cxn ang="0">
                  <a:pos x="23" y="42"/>
                </a:cxn>
                <a:cxn ang="0">
                  <a:pos x="44" y="45"/>
                </a:cxn>
                <a:cxn ang="0">
                  <a:pos x="68" y="49"/>
                </a:cxn>
                <a:cxn ang="0">
                  <a:pos x="94" y="39"/>
                </a:cxn>
                <a:cxn ang="0">
                  <a:pos x="127" y="39"/>
                </a:cxn>
                <a:cxn ang="0">
                  <a:pos x="154" y="39"/>
                </a:cxn>
                <a:cxn ang="0">
                  <a:pos x="158" y="39"/>
                </a:cxn>
                <a:cxn ang="0">
                  <a:pos x="181" y="49"/>
                </a:cxn>
                <a:cxn ang="0">
                  <a:pos x="190" y="45"/>
                </a:cxn>
                <a:cxn ang="0">
                  <a:pos x="195" y="42"/>
                </a:cxn>
                <a:cxn ang="0">
                  <a:pos x="208" y="39"/>
                </a:cxn>
                <a:cxn ang="0">
                  <a:pos x="208" y="39"/>
                </a:cxn>
              </a:cxnLst>
              <a:rect l="0" t="0" r="r" b="b"/>
              <a:pathLst>
                <a:path w="209" h="50">
                  <a:moveTo>
                    <a:pt x="208" y="39"/>
                  </a:moveTo>
                  <a:lnTo>
                    <a:pt x="190" y="33"/>
                  </a:lnTo>
                  <a:lnTo>
                    <a:pt x="172" y="19"/>
                  </a:lnTo>
                  <a:lnTo>
                    <a:pt x="168" y="15"/>
                  </a:lnTo>
                  <a:lnTo>
                    <a:pt x="158" y="15"/>
                  </a:lnTo>
                  <a:lnTo>
                    <a:pt x="136" y="11"/>
                  </a:lnTo>
                  <a:lnTo>
                    <a:pt x="130" y="0"/>
                  </a:lnTo>
                  <a:lnTo>
                    <a:pt x="122" y="3"/>
                  </a:lnTo>
                  <a:lnTo>
                    <a:pt x="113" y="11"/>
                  </a:lnTo>
                  <a:lnTo>
                    <a:pt x="49" y="15"/>
                  </a:lnTo>
                  <a:lnTo>
                    <a:pt x="37" y="19"/>
                  </a:lnTo>
                  <a:lnTo>
                    <a:pt x="18" y="27"/>
                  </a:lnTo>
                  <a:lnTo>
                    <a:pt x="12" y="30"/>
                  </a:lnTo>
                  <a:lnTo>
                    <a:pt x="12" y="33"/>
                  </a:lnTo>
                  <a:lnTo>
                    <a:pt x="9" y="42"/>
                  </a:lnTo>
                  <a:lnTo>
                    <a:pt x="0" y="42"/>
                  </a:lnTo>
                  <a:lnTo>
                    <a:pt x="9" y="42"/>
                  </a:lnTo>
                  <a:lnTo>
                    <a:pt x="23" y="42"/>
                  </a:lnTo>
                  <a:lnTo>
                    <a:pt x="44" y="45"/>
                  </a:lnTo>
                  <a:lnTo>
                    <a:pt x="68" y="49"/>
                  </a:lnTo>
                  <a:lnTo>
                    <a:pt x="94" y="39"/>
                  </a:lnTo>
                  <a:lnTo>
                    <a:pt x="127" y="39"/>
                  </a:lnTo>
                  <a:lnTo>
                    <a:pt x="154" y="39"/>
                  </a:lnTo>
                  <a:lnTo>
                    <a:pt x="158" y="39"/>
                  </a:lnTo>
                  <a:lnTo>
                    <a:pt x="181" y="49"/>
                  </a:lnTo>
                  <a:lnTo>
                    <a:pt x="190" y="45"/>
                  </a:lnTo>
                  <a:lnTo>
                    <a:pt x="195" y="42"/>
                  </a:lnTo>
                  <a:lnTo>
                    <a:pt x="208" y="39"/>
                  </a:lnTo>
                  <a:lnTo>
                    <a:pt x="208" y="39"/>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290" name="Freeform 218" descr="50%"/>
            <p:cNvSpPr>
              <a:spLocks/>
            </p:cNvSpPr>
            <p:nvPr/>
          </p:nvSpPr>
          <p:spPr bwMode="auto">
            <a:xfrm>
              <a:off x="1388" y="741"/>
              <a:ext cx="64" cy="34"/>
            </a:xfrm>
            <a:custGeom>
              <a:avLst/>
              <a:gdLst/>
              <a:ahLst/>
              <a:cxnLst>
                <a:cxn ang="0">
                  <a:pos x="19" y="8"/>
                </a:cxn>
                <a:cxn ang="0">
                  <a:pos x="41" y="0"/>
                </a:cxn>
                <a:cxn ang="0">
                  <a:pos x="59" y="11"/>
                </a:cxn>
                <a:cxn ang="0">
                  <a:pos x="55" y="20"/>
                </a:cxn>
                <a:cxn ang="0">
                  <a:pos x="41" y="31"/>
                </a:cxn>
                <a:cxn ang="0">
                  <a:pos x="14" y="34"/>
                </a:cxn>
                <a:cxn ang="0">
                  <a:pos x="0" y="22"/>
                </a:cxn>
                <a:cxn ang="0">
                  <a:pos x="4" y="11"/>
                </a:cxn>
                <a:cxn ang="0">
                  <a:pos x="22" y="4"/>
                </a:cxn>
                <a:cxn ang="0">
                  <a:pos x="22" y="4"/>
                </a:cxn>
                <a:cxn ang="0">
                  <a:pos x="19" y="8"/>
                </a:cxn>
                <a:cxn ang="0">
                  <a:pos x="19" y="8"/>
                </a:cxn>
              </a:cxnLst>
              <a:rect l="0" t="0" r="r" b="b"/>
              <a:pathLst>
                <a:path w="60" h="35">
                  <a:moveTo>
                    <a:pt x="19" y="8"/>
                  </a:moveTo>
                  <a:lnTo>
                    <a:pt x="41" y="0"/>
                  </a:lnTo>
                  <a:lnTo>
                    <a:pt x="59" y="11"/>
                  </a:lnTo>
                  <a:lnTo>
                    <a:pt x="55" y="20"/>
                  </a:lnTo>
                  <a:lnTo>
                    <a:pt x="41" y="31"/>
                  </a:lnTo>
                  <a:lnTo>
                    <a:pt x="14" y="34"/>
                  </a:lnTo>
                  <a:lnTo>
                    <a:pt x="0" y="22"/>
                  </a:lnTo>
                  <a:lnTo>
                    <a:pt x="4" y="11"/>
                  </a:lnTo>
                  <a:lnTo>
                    <a:pt x="22" y="4"/>
                  </a:lnTo>
                  <a:lnTo>
                    <a:pt x="22" y="4"/>
                  </a:lnTo>
                  <a:lnTo>
                    <a:pt x="19" y="8"/>
                  </a:lnTo>
                  <a:lnTo>
                    <a:pt x="19"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291" name="Freeform 219" descr="50%"/>
            <p:cNvSpPr>
              <a:spLocks/>
            </p:cNvSpPr>
            <p:nvPr/>
          </p:nvSpPr>
          <p:spPr bwMode="auto">
            <a:xfrm>
              <a:off x="1503" y="727"/>
              <a:ext cx="87" cy="56"/>
            </a:xfrm>
            <a:custGeom>
              <a:avLst/>
              <a:gdLst/>
              <a:ahLst/>
              <a:cxnLst>
                <a:cxn ang="0">
                  <a:pos x="32" y="8"/>
                </a:cxn>
                <a:cxn ang="0">
                  <a:pos x="59" y="0"/>
                </a:cxn>
                <a:cxn ang="0">
                  <a:pos x="73" y="0"/>
                </a:cxn>
                <a:cxn ang="0">
                  <a:pos x="78" y="3"/>
                </a:cxn>
                <a:cxn ang="0">
                  <a:pos x="81" y="11"/>
                </a:cxn>
                <a:cxn ang="0">
                  <a:pos x="81" y="18"/>
                </a:cxn>
                <a:cxn ang="0">
                  <a:pos x="78" y="34"/>
                </a:cxn>
                <a:cxn ang="0">
                  <a:pos x="64" y="42"/>
                </a:cxn>
                <a:cxn ang="0">
                  <a:pos x="54" y="49"/>
                </a:cxn>
                <a:cxn ang="0">
                  <a:pos x="26" y="57"/>
                </a:cxn>
                <a:cxn ang="0">
                  <a:pos x="5" y="57"/>
                </a:cxn>
                <a:cxn ang="0">
                  <a:pos x="0" y="49"/>
                </a:cxn>
                <a:cxn ang="0">
                  <a:pos x="0" y="38"/>
                </a:cxn>
                <a:cxn ang="0">
                  <a:pos x="14" y="31"/>
                </a:cxn>
                <a:cxn ang="0">
                  <a:pos x="14" y="26"/>
                </a:cxn>
                <a:cxn ang="0">
                  <a:pos x="14" y="26"/>
                </a:cxn>
                <a:cxn ang="0">
                  <a:pos x="32" y="8"/>
                </a:cxn>
                <a:cxn ang="0">
                  <a:pos x="32" y="8"/>
                </a:cxn>
              </a:cxnLst>
              <a:rect l="0" t="0" r="r" b="b"/>
              <a:pathLst>
                <a:path w="82" h="58">
                  <a:moveTo>
                    <a:pt x="32" y="8"/>
                  </a:moveTo>
                  <a:lnTo>
                    <a:pt x="59" y="0"/>
                  </a:lnTo>
                  <a:lnTo>
                    <a:pt x="73" y="0"/>
                  </a:lnTo>
                  <a:lnTo>
                    <a:pt x="78" y="3"/>
                  </a:lnTo>
                  <a:lnTo>
                    <a:pt x="81" y="11"/>
                  </a:lnTo>
                  <a:lnTo>
                    <a:pt x="81" y="18"/>
                  </a:lnTo>
                  <a:lnTo>
                    <a:pt x="78" y="34"/>
                  </a:lnTo>
                  <a:lnTo>
                    <a:pt x="64" y="42"/>
                  </a:lnTo>
                  <a:lnTo>
                    <a:pt x="54" y="49"/>
                  </a:lnTo>
                  <a:lnTo>
                    <a:pt x="26" y="57"/>
                  </a:lnTo>
                  <a:lnTo>
                    <a:pt x="5" y="57"/>
                  </a:lnTo>
                  <a:lnTo>
                    <a:pt x="0" y="49"/>
                  </a:lnTo>
                  <a:lnTo>
                    <a:pt x="0" y="38"/>
                  </a:lnTo>
                  <a:lnTo>
                    <a:pt x="14" y="31"/>
                  </a:lnTo>
                  <a:lnTo>
                    <a:pt x="14" y="26"/>
                  </a:lnTo>
                  <a:lnTo>
                    <a:pt x="14" y="26"/>
                  </a:lnTo>
                  <a:lnTo>
                    <a:pt x="32" y="8"/>
                  </a:lnTo>
                  <a:lnTo>
                    <a:pt x="32"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292" name="Freeform 220" descr="50%"/>
            <p:cNvSpPr>
              <a:spLocks/>
            </p:cNvSpPr>
            <p:nvPr/>
          </p:nvSpPr>
          <p:spPr bwMode="auto">
            <a:xfrm>
              <a:off x="1284" y="726"/>
              <a:ext cx="96" cy="52"/>
            </a:xfrm>
            <a:custGeom>
              <a:avLst/>
              <a:gdLst/>
              <a:ahLst/>
              <a:cxnLst>
                <a:cxn ang="0">
                  <a:pos x="30" y="7"/>
                </a:cxn>
                <a:cxn ang="0">
                  <a:pos x="45" y="4"/>
                </a:cxn>
                <a:cxn ang="0">
                  <a:pos x="53" y="4"/>
                </a:cxn>
                <a:cxn ang="0">
                  <a:pos x="72" y="11"/>
                </a:cxn>
                <a:cxn ang="0">
                  <a:pos x="86" y="26"/>
                </a:cxn>
                <a:cxn ang="0">
                  <a:pos x="90" y="37"/>
                </a:cxn>
                <a:cxn ang="0">
                  <a:pos x="72" y="53"/>
                </a:cxn>
                <a:cxn ang="0">
                  <a:pos x="67" y="53"/>
                </a:cxn>
                <a:cxn ang="0">
                  <a:pos x="36" y="53"/>
                </a:cxn>
                <a:cxn ang="0">
                  <a:pos x="7" y="49"/>
                </a:cxn>
                <a:cxn ang="0">
                  <a:pos x="0" y="37"/>
                </a:cxn>
                <a:cxn ang="0">
                  <a:pos x="4" y="35"/>
                </a:cxn>
                <a:cxn ang="0">
                  <a:pos x="7" y="19"/>
                </a:cxn>
                <a:cxn ang="0">
                  <a:pos x="18" y="11"/>
                </a:cxn>
                <a:cxn ang="0">
                  <a:pos x="21" y="7"/>
                </a:cxn>
                <a:cxn ang="0">
                  <a:pos x="27" y="0"/>
                </a:cxn>
                <a:cxn ang="0">
                  <a:pos x="27" y="4"/>
                </a:cxn>
                <a:cxn ang="0">
                  <a:pos x="30" y="7"/>
                </a:cxn>
                <a:cxn ang="0">
                  <a:pos x="30" y="7"/>
                </a:cxn>
              </a:cxnLst>
              <a:rect l="0" t="0" r="r" b="b"/>
              <a:pathLst>
                <a:path w="91" h="54">
                  <a:moveTo>
                    <a:pt x="30" y="7"/>
                  </a:moveTo>
                  <a:lnTo>
                    <a:pt x="45" y="4"/>
                  </a:lnTo>
                  <a:lnTo>
                    <a:pt x="53" y="4"/>
                  </a:lnTo>
                  <a:lnTo>
                    <a:pt x="72" y="11"/>
                  </a:lnTo>
                  <a:lnTo>
                    <a:pt x="86" y="26"/>
                  </a:lnTo>
                  <a:lnTo>
                    <a:pt x="90" y="37"/>
                  </a:lnTo>
                  <a:lnTo>
                    <a:pt x="72" y="53"/>
                  </a:lnTo>
                  <a:lnTo>
                    <a:pt x="67" y="53"/>
                  </a:lnTo>
                  <a:lnTo>
                    <a:pt x="36" y="53"/>
                  </a:lnTo>
                  <a:lnTo>
                    <a:pt x="7" y="49"/>
                  </a:lnTo>
                  <a:lnTo>
                    <a:pt x="0" y="37"/>
                  </a:lnTo>
                  <a:lnTo>
                    <a:pt x="4" y="35"/>
                  </a:lnTo>
                  <a:lnTo>
                    <a:pt x="7" y="19"/>
                  </a:lnTo>
                  <a:lnTo>
                    <a:pt x="18" y="11"/>
                  </a:lnTo>
                  <a:lnTo>
                    <a:pt x="21" y="7"/>
                  </a:lnTo>
                  <a:lnTo>
                    <a:pt x="27" y="0"/>
                  </a:lnTo>
                  <a:lnTo>
                    <a:pt x="27" y="4"/>
                  </a:lnTo>
                  <a:lnTo>
                    <a:pt x="30" y="7"/>
                  </a:lnTo>
                  <a:lnTo>
                    <a:pt x="30" y="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293" name="Freeform 221" descr="50%"/>
            <p:cNvSpPr>
              <a:spLocks/>
            </p:cNvSpPr>
            <p:nvPr/>
          </p:nvSpPr>
          <p:spPr bwMode="auto">
            <a:xfrm>
              <a:off x="2059" y="837"/>
              <a:ext cx="129" cy="79"/>
            </a:xfrm>
            <a:custGeom>
              <a:avLst/>
              <a:gdLst/>
              <a:ahLst/>
              <a:cxnLst>
                <a:cxn ang="0">
                  <a:pos x="67" y="78"/>
                </a:cxn>
                <a:cxn ang="0">
                  <a:pos x="122" y="58"/>
                </a:cxn>
                <a:cxn ang="0">
                  <a:pos x="85" y="17"/>
                </a:cxn>
                <a:cxn ang="0">
                  <a:pos x="77" y="8"/>
                </a:cxn>
                <a:cxn ang="0">
                  <a:pos x="54" y="0"/>
                </a:cxn>
                <a:cxn ang="0">
                  <a:pos x="26" y="5"/>
                </a:cxn>
                <a:cxn ang="0">
                  <a:pos x="26" y="24"/>
                </a:cxn>
                <a:cxn ang="0">
                  <a:pos x="0" y="58"/>
                </a:cxn>
                <a:cxn ang="0">
                  <a:pos x="17" y="69"/>
                </a:cxn>
                <a:cxn ang="0">
                  <a:pos x="54" y="69"/>
                </a:cxn>
                <a:cxn ang="0">
                  <a:pos x="58" y="81"/>
                </a:cxn>
                <a:cxn ang="0">
                  <a:pos x="77" y="74"/>
                </a:cxn>
                <a:cxn ang="0">
                  <a:pos x="67" y="78"/>
                </a:cxn>
                <a:cxn ang="0">
                  <a:pos x="67" y="78"/>
                </a:cxn>
              </a:cxnLst>
              <a:rect l="0" t="0" r="r" b="b"/>
              <a:pathLst>
                <a:path w="123" h="82">
                  <a:moveTo>
                    <a:pt x="67" y="78"/>
                  </a:moveTo>
                  <a:lnTo>
                    <a:pt x="122" y="58"/>
                  </a:lnTo>
                  <a:lnTo>
                    <a:pt x="85" y="17"/>
                  </a:lnTo>
                  <a:lnTo>
                    <a:pt x="77" y="8"/>
                  </a:lnTo>
                  <a:lnTo>
                    <a:pt x="54" y="0"/>
                  </a:lnTo>
                  <a:lnTo>
                    <a:pt x="26" y="5"/>
                  </a:lnTo>
                  <a:lnTo>
                    <a:pt x="26" y="24"/>
                  </a:lnTo>
                  <a:lnTo>
                    <a:pt x="0" y="58"/>
                  </a:lnTo>
                  <a:lnTo>
                    <a:pt x="17" y="69"/>
                  </a:lnTo>
                  <a:lnTo>
                    <a:pt x="54" y="69"/>
                  </a:lnTo>
                  <a:lnTo>
                    <a:pt x="58" y="81"/>
                  </a:lnTo>
                  <a:lnTo>
                    <a:pt x="77" y="74"/>
                  </a:lnTo>
                  <a:lnTo>
                    <a:pt x="67" y="78"/>
                  </a:lnTo>
                  <a:lnTo>
                    <a:pt x="67" y="7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294" name="Freeform 222" descr="50%"/>
            <p:cNvSpPr>
              <a:spLocks/>
            </p:cNvSpPr>
            <p:nvPr/>
          </p:nvSpPr>
          <p:spPr bwMode="auto">
            <a:xfrm>
              <a:off x="2025" y="830"/>
              <a:ext cx="38" cy="39"/>
            </a:xfrm>
            <a:custGeom>
              <a:avLst/>
              <a:gdLst/>
              <a:ahLst/>
              <a:cxnLst>
                <a:cxn ang="0">
                  <a:pos x="12" y="39"/>
                </a:cxn>
                <a:cxn ang="0">
                  <a:pos x="35" y="31"/>
                </a:cxn>
                <a:cxn ang="0">
                  <a:pos x="32" y="28"/>
                </a:cxn>
                <a:cxn ang="0">
                  <a:pos x="12" y="12"/>
                </a:cxn>
                <a:cxn ang="0">
                  <a:pos x="0" y="0"/>
                </a:cxn>
                <a:cxn ang="0">
                  <a:pos x="0" y="7"/>
                </a:cxn>
                <a:cxn ang="0">
                  <a:pos x="0" y="24"/>
                </a:cxn>
                <a:cxn ang="0">
                  <a:pos x="9" y="31"/>
                </a:cxn>
                <a:cxn ang="0">
                  <a:pos x="23" y="39"/>
                </a:cxn>
                <a:cxn ang="0">
                  <a:pos x="12" y="39"/>
                </a:cxn>
                <a:cxn ang="0">
                  <a:pos x="12" y="39"/>
                </a:cxn>
              </a:cxnLst>
              <a:rect l="0" t="0" r="r" b="b"/>
              <a:pathLst>
                <a:path w="36" h="40">
                  <a:moveTo>
                    <a:pt x="12" y="39"/>
                  </a:moveTo>
                  <a:lnTo>
                    <a:pt x="35" y="31"/>
                  </a:lnTo>
                  <a:lnTo>
                    <a:pt x="32" y="28"/>
                  </a:lnTo>
                  <a:lnTo>
                    <a:pt x="12" y="12"/>
                  </a:lnTo>
                  <a:lnTo>
                    <a:pt x="0" y="0"/>
                  </a:lnTo>
                  <a:lnTo>
                    <a:pt x="0" y="7"/>
                  </a:lnTo>
                  <a:lnTo>
                    <a:pt x="0" y="24"/>
                  </a:lnTo>
                  <a:lnTo>
                    <a:pt x="9" y="31"/>
                  </a:lnTo>
                  <a:lnTo>
                    <a:pt x="23" y="39"/>
                  </a:lnTo>
                  <a:lnTo>
                    <a:pt x="12" y="39"/>
                  </a:lnTo>
                  <a:lnTo>
                    <a:pt x="12" y="39"/>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295" name="Freeform 223" descr="50%"/>
            <p:cNvSpPr>
              <a:spLocks/>
            </p:cNvSpPr>
            <p:nvPr/>
          </p:nvSpPr>
          <p:spPr bwMode="auto">
            <a:xfrm>
              <a:off x="1876" y="816"/>
              <a:ext cx="102" cy="42"/>
            </a:xfrm>
            <a:custGeom>
              <a:avLst/>
              <a:gdLst/>
              <a:ahLst/>
              <a:cxnLst>
                <a:cxn ang="0">
                  <a:pos x="95" y="38"/>
                </a:cxn>
                <a:cxn ang="0">
                  <a:pos x="90" y="33"/>
                </a:cxn>
                <a:cxn ang="0">
                  <a:pos x="68" y="10"/>
                </a:cxn>
                <a:cxn ang="0">
                  <a:pos x="46" y="0"/>
                </a:cxn>
                <a:cxn ang="0">
                  <a:pos x="8" y="2"/>
                </a:cxn>
                <a:cxn ang="0">
                  <a:pos x="0" y="14"/>
                </a:cxn>
                <a:cxn ang="0">
                  <a:pos x="18" y="21"/>
                </a:cxn>
                <a:cxn ang="0">
                  <a:pos x="26" y="38"/>
                </a:cxn>
                <a:cxn ang="0">
                  <a:pos x="40" y="42"/>
                </a:cxn>
                <a:cxn ang="0">
                  <a:pos x="73" y="38"/>
                </a:cxn>
                <a:cxn ang="0">
                  <a:pos x="73" y="38"/>
                </a:cxn>
                <a:cxn ang="0">
                  <a:pos x="95" y="29"/>
                </a:cxn>
                <a:cxn ang="0">
                  <a:pos x="95" y="26"/>
                </a:cxn>
                <a:cxn ang="0">
                  <a:pos x="95" y="38"/>
                </a:cxn>
                <a:cxn ang="0">
                  <a:pos x="95" y="38"/>
                </a:cxn>
              </a:cxnLst>
              <a:rect l="0" t="0" r="r" b="b"/>
              <a:pathLst>
                <a:path w="96" h="43">
                  <a:moveTo>
                    <a:pt x="95" y="38"/>
                  </a:moveTo>
                  <a:lnTo>
                    <a:pt x="90" y="33"/>
                  </a:lnTo>
                  <a:lnTo>
                    <a:pt x="68" y="10"/>
                  </a:lnTo>
                  <a:lnTo>
                    <a:pt x="46" y="0"/>
                  </a:lnTo>
                  <a:lnTo>
                    <a:pt x="8" y="2"/>
                  </a:lnTo>
                  <a:lnTo>
                    <a:pt x="0" y="14"/>
                  </a:lnTo>
                  <a:lnTo>
                    <a:pt x="18" y="21"/>
                  </a:lnTo>
                  <a:lnTo>
                    <a:pt x="26" y="38"/>
                  </a:lnTo>
                  <a:lnTo>
                    <a:pt x="40" y="42"/>
                  </a:lnTo>
                  <a:lnTo>
                    <a:pt x="73" y="38"/>
                  </a:lnTo>
                  <a:lnTo>
                    <a:pt x="73" y="38"/>
                  </a:lnTo>
                  <a:lnTo>
                    <a:pt x="95" y="29"/>
                  </a:lnTo>
                  <a:lnTo>
                    <a:pt x="95" y="26"/>
                  </a:lnTo>
                  <a:lnTo>
                    <a:pt x="95" y="38"/>
                  </a:lnTo>
                  <a:lnTo>
                    <a:pt x="95" y="3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296" name="Freeform 224" descr="50%"/>
            <p:cNvSpPr>
              <a:spLocks/>
            </p:cNvSpPr>
            <p:nvPr/>
          </p:nvSpPr>
          <p:spPr bwMode="auto">
            <a:xfrm>
              <a:off x="1876" y="893"/>
              <a:ext cx="58" cy="38"/>
            </a:xfrm>
            <a:custGeom>
              <a:avLst/>
              <a:gdLst/>
              <a:ahLst/>
              <a:cxnLst>
                <a:cxn ang="0">
                  <a:pos x="32" y="38"/>
                </a:cxn>
                <a:cxn ang="0">
                  <a:pos x="54" y="23"/>
                </a:cxn>
                <a:cxn ang="0">
                  <a:pos x="18" y="0"/>
                </a:cxn>
                <a:cxn ang="0">
                  <a:pos x="0" y="0"/>
                </a:cxn>
                <a:cxn ang="0">
                  <a:pos x="0" y="16"/>
                </a:cxn>
                <a:cxn ang="0">
                  <a:pos x="14" y="28"/>
                </a:cxn>
                <a:cxn ang="0">
                  <a:pos x="26" y="34"/>
                </a:cxn>
                <a:cxn ang="0">
                  <a:pos x="36" y="34"/>
                </a:cxn>
                <a:cxn ang="0">
                  <a:pos x="32" y="38"/>
                </a:cxn>
                <a:cxn ang="0">
                  <a:pos x="32" y="38"/>
                </a:cxn>
              </a:cxnLst>
              <a:rect l="0" t="0" r="r" b="b"/>
              <a:pathLst>
                <a:path w="55" h="39">
                  <a:moveTo>
                    <a:pt x="32" y="38"/>
                  </a:moveTo>
                  <a:lnTo>
                    <a:pt x="54" y="23"/>
                  </a:lnTo>
                  <a:lnTo>
                    <a:pt x="18" y="0"/>
                  </a:lnTo>
                  <a:lnTo>
                    <a:pt x="0" y="0"/>
                  </a:lnTo>
                  <a:lnTo>
                    <a:pt x="0" y="16"/>
                  </a:lnTo>
                  <a:lnTo>
                    <a:pt x="14" y="28"/>
                  </a:lnTo>
                  <a:lnTo>
                    <a:pt x="26" y="34"/>
                  </a:lnTo>
                  <a:lnTo>
                    <a:pt x="36" y="34"/>
                  </a:lnTo>
                  <a:lnTo>
                    <a:pt x="32" y="38"/>
                  </a:lnTo>
                  <a:lnTo>
                    <a:pt x="32" y="3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297" name="Freeform 225" descr="50%"/>
            <p:cNvSpPr>
              <a:spLocks/>
            </p:cNvSpPr>
            <p:nvPr/>
          </p:nvSpPr>
          <p:spPr bwMode="auto">
            <a:xfrm>
              <a:off x="1962" y="881"/>
              <a:ext cx="82" cy="44"/>
            </a:xfrm>
            <a:custGeom>
              <a:avLst/>
              <a:gdLst/>
              <a:ahLst/>
              <a:cxnLst>
                <a:cxn ang="0">
                  <a:pos x="9" y="40"/>
                </a:cxn>
                <a:cxn ang="0">
                  <a:pos x="41" y="44"/>
                </a:cxn>
                <a:cxn ang="0">
                  <a:pos x="72" y="32"/>
                </a:cxn>
                <a:cxn ang="0">
                  <a:pos x="72" y="23"/>
                </a:cxn>
                <a:cxn ang="0">
                  <a:pos x="77" y="9"/>
                </a:cxn>
                <a:cxn ang="0">
                  <a:pos x="72" y="0"/>
                </a:cxn>
                <a:cxn ang="0">
                  <a:pos x="46" y="0"/>
                </a:cxn>
                <a:cxn ang="0">
                  <a:pos x="23" y="20"/>
                </a:cxn>
                <a:cxn ang="0">
                  <a:pos x="9" y="32"/>
                </a:cxn>
                <a:cxn ang="0">
                  <a:pos x="0" y="40"/>
                </a:cxn>
                <a:cxn ang="0">
                  <a:pos x="5" y="44"/>
                </a:cxn>
                <a:cxn ang="0">
                  <a:pos x="9" y="40"/>
                </a:cxn>
                <a:cxn ang="0">
                  <a:pos x="9" y="40"/>
                </a:cxn>
              </a:cxnLst>
              <a:rect l="0" t="0" r="r" b="b"/>
              <a:pathLst>
                <a:path w="78" h="45">
                  <a:moveTo>
                    <a:pt x="9" y="40"/>
                  </a:moveTo>
                  <a:lnTo>
                    <a:pt x="41" y="44"/>
                  </a:lnTo>
                  <a:lnTo>
                    <a:pt x="72" y="32"/>
                  </a:lnTo>
                  <a:lnTo>
                    <a:pt x="72" y="23"/>
                  </a:lnTo>
                  <a:lnTo>
                    <a:pt x="77" y="9"/>
                  </a:lnTo>
                  <a:lnTo>
                    <a:pt x="72" y="0"/>
                  </a:lnTo>
                  <a:lnTo>
                    <a:pt x="46" y="0"/>
                  </a:lnTo>
                  <a:lnTo>
                    <a:pt x="23" y="20"/>
                  </a:lnTo>
                  <a:lnTo>
                    <a:pt x="9" y="32"/>
                  </a:lnTo>
                  <a:lnTo>
                    <a:pt x="0" y="40"/>
                  </a:lnTo>
                  <a:lnTo>
                    <a:pt x="5" y="44"/>
                  </a:lnTo>
                  <a:lnTo>
                    <a:pt x="9" y="40"/>
                  </a:lnTo>
                  <a:lnTo>
                    <a:pt x="9" y="4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298" name="Freeform 226" descr="50%"/>
            <p:cNvSpPr>
              <a:spLocks/>
            </p:cNvSpPr>
            <p:nvPr/>
          </p:nvSpPr>
          <p:spPr bwMode="auto">
            <a:xfrm>
              <a:off x="1895" y="860"/>
              <a:ext cx="92" cy="53"/>
            </a:xfrm>
            <a:custGeom>
              <a:avLst/>
              <a:gdLst/>
              <a:ahLst/>
              <a:cxnLst>
                <a:cxn ang="0">
                  <a:pos x="28" y="45"/>
                </a:cxn>
                <a:cxn ang="0">
                  <a:pos x="58" y="54"/>
                </a:cxn>
                <a:cxn ang="0">
                  <a:pos x="86" y="42"/>
                </a:cxn>
                <a:cxn ang="0">
                  <a:pos x="81" y="31"/>
                </a:cxn>
                <a:cxn ang="0">
                  <a:pos x="72" y="19"/>
                </a:cxn>
                <a:cxn ang="0">
                  <a:pos x="58" y="12"/>
                </a:cxn>
                <a:cxn ang="0">
                  <a:pos x="22" y="4"/>
                </a:cxn>
                <a:cxn ang="0">
                  <a:pos x="0" y="0"/>
                </a:cxn>
                <a:cxn ang="0">
                  <a:pos x="5" y="15"/>
                </a:cxn>
                <a:cxn ang="0">
                  <a:pos x="18" y="31"/>
                </a:cxn>
                <a:cxn ang="0">
                  <a:pos x="22" y="42"/>
                </a:cxn>
                <a:cxn ang="0">
                  <a:pos x="28" y="45"/>
                </a:cxn>
                <a:cxn ang="0">
                  <a:pos x="28" y="45"/>
                </a:cxn>
              </a:cxnLst>
              <a:rect l="0" t="0" r="r" b="b"/>
              <a:pathLst>
                <a:path w="87" h="55">
                  <a:moveTo>
                    <a:pt x="28" y="45"/>
                  </a:moveTo>
                  <a:lnTo>
                    <a:pt x="58" y="54"/>
                  </a:lnTo>
                  <a:lnTo>
                    <a:pt x="86" y="42"/>
                  </a:lnTo>
                  <a:lnTo>
                    <a:pt x="81" y="31"/>
                  </a:lnTo>
                  <a:lnTo>
                    <a:pt x="72" y="19"/>
                  </a:lnTo>
                  <a:lnTo>
                    <a:pt x="58" y="12"/>
                  </a:lnTo>
                  <a:lnTo>
                    <a:pt x="22" y="4"/>
                  </a:lnTo>
                  <a:lnTo>
                    <a:pt x="0" y="0"/>
                  </a:lnTo>
                  <a:lnTo>
                    <a:pt x="5" y="15"/>
                  </a:lnTo>
                  <a:lnTo>
                    <a:pt x="18" y="31"/>
                  </a:lnTo>
                  <a:lnTo>
                    <a:pt x="22" y="42"/>
                  </a:lnTo>
                  <a:lnTo>
                    <a:pt x="28" y="45"/>
                  </a:lnTo>
                  <a:lnTo>
                    <a:pt x="28" y="4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299" name="Freeform 227" descr="50%"/>
            <p:cNvSpPr>
              <a:spLocks/>
            </p:cNvSpPr>
            <p:nvPr/>
          </p:nvSpPr>
          <p:spPr bwMode="auto">
            <a:xfrm>
              <a:off x="2106" y="793"/>
              <a:ext cx="219" cy="49"/>
            </a:xfrm>
            <a:custGeom>
              <a:avLst/>
              <a:gdLst/>
              <a:ahLst/>
              <a:cxnLst>
                <a:cxn ang="0">
                  <a:pos x="207" y="11"/>
                </a:cxn>
                <a:cxn ang="0">
                  <a:pos x="190" y="16"/>
                </a:cxn>
                <a:cxn ang="0">
                  <a:pos x="170" y="31"/>
                </a:cxn>
                <a:cxn ang="0">
                  <a:pos x="168" y="34"/>
                </a:cxn>
                <a:cxn ang="0">
                  <a:pos x="158" y="34"/>
                </a:cxn>
                <a:cxn ang="0">
                  <a:pos x="135" y="38"/>
                </a:cxn>
                <a:cxn ang="0">
                  <a:pos x="131" y="50"/>
                </a:cxn>
                <a:cxn ang="0">
                  <a:pos x="122" y="45"/>
                </a:cxn>
                <a:cxn ang="0">
                  <a:pos x="112" y="38"/>
                </a:cxn>
                <a:cxn ang="0">
                  <a:pos x="48" y="34"/>
                </a:cxn>
                <a:cxn ang="0">
                  <a:pos x="35" y="31"/>
                </a:cxn>
                <a:cxn ang="0">
                  <a:pos x="18" y="24"/>
                </a:cxn>
                <a:cxn ang="0">
                  <a:pos x="13" y="19"/>
                </a:cxn>
                <a:cxn ang="0">
                  <a:pos x="13" y="16"/>
                </a:cxn>
                <a:cxn ang="0">
                  <a:pos x="9" y="7"/>
                </a:cxn>
                <a:cxn ang="0">
                  <a:pos x="0" y="7"/>
                </a:cxn>
                <a:cxn ang="0">
                  <a:pos x="9" y="7"/>
                </a:cxn>
                <a:cxn ang="0">
                  <a:pos x="22" y="7"/>
                </a:cxn>
                <a:cxn ang="0">
                  <a:pos x="45" y="3"/>
                </a:cxn>
                <a:cxn ang="0">
                  <a:pos x="68" y="0"/>
                </a:cxn>
                <a:cxn ang="0">
                  <a:pos x="95" y="11"/>
                </a:cxn>
                <a:cxn ang="0">
                  <a:pos x="127" y="11"/>
                </a:cxn>
                <a:cxn ang="0">
                  <a:pos x="153" y="11"/>
                </a:cxn>
                <a:cxn ang="0">
                  <a:pos x="158" y="11"/>
                </a:cxn>
                <a:cxn ang="0">
                  <a:pos x="181" y="0"/>
                </a:cxn>
                <a:cxn ang="0">
                  <a:pos x="190" y="3"/>
                </a:cxn>
                <a:cxn ang="0">
                  <a:pos x="195" y="7"/>
                </a:cxn>
                <a:cxn ang="0">
                  <a:pos x="207" y="11"/>
                </a:cxn>
                <a:cxn ang="0">
                  <a:pos x="207" y="11"/>
                </a:cxn>
              </a:cxnLst>
              <a:rect l="0" t="0" r="r" b="b"/>
              <a:pathLst>
                <a:path w="208" h="51">
                  <a:moveTo>
                    <a:pt x="207" y="11"/>
                  </a:moveTo>
                  <a:lnTo>
                    <a:pt x="190" y="16"/>
                  </a:lnTo>
                  <a:lnTo>
                    <a:pt x="170" y="31"/>
                  </a:lnTo>
                  <a:lnTo>
                    <a:pt x="168" y="34"/>
                  </a:lnTo>
                  <a:lnTo>
                    <a:pt x="158" y="34"/>
                  </a:lnTo>
                  <a:lnTo>
                    <a:pt x="135" y="38"/>
                  </a:lnTo>
                  <a:lnTo>
                    <a:pt x="131" y="50"/>
                  </a:lnTo>
                  <a:lnTo>
                    <a:pt x="122" y="45"/>
                  </a:lnTo>
                  <a:lnTo>
                    <a:pt x="112" y="38"/>
                  </a:lnTo>
                  <a:lnTo>
                    <a:pt x="48" y="34"/>
                  </a:lnTo>
                  <a:lnTo>
                    <a:pt x="35" y="31"/>
                  </a:lnTo>
                  <a:lnTo>
                    <a:pt x="18" y="24"/>
                  </a:lnTo>
                  <a:lnTo>
                    <a:pt x="13" y="19"/>
                  </a:lnTo>
                  <a:lnTo>
                    <a:pt x="13" y="16"/>
                  </a:lnTo>
                  <a:lnTo>
                    <a:pt x="9" y="7"/>
                  </a:lnTo>
                  <a:lnTo>
                    <a:pt x="0" y="7"/>
                  </a:lnTo>
                  <a:lnTo>
                    <a:pt x="9" y="7"/>
                  </a:lnTo>
                  <a:lnTo>
                    <a:pt x="22" y="7"/>
                  </a:lnTo>
                  <a:lnTo>
                    <a:pt x="45" y="3"/>
                  </a:lnTo>
                  <a:lnTo>
                    <a:pt x="68" y="0"/>
                  </a:lnTo>
                  <a:lnTo>
                    <a:pt x="95" y="11"/>
                  </a:lnTo>
                  <a:lnTo>
                    <a:pt x="127" y="11"/>
                  </a:lnTo>
                  <a:lnTo>
                    <a:pt x="153" y="11"/>
                  </a:lnTo>
                  <a:lnTo>
                    <a:pt x="158" y="11"/>
                  </a:lnTo>
                  <a:lnTo>
                    <a:pt x="181" y="0"/>
                  </a:lnTo>
                  <a:lnTo>
                    <a:pt x="190" y="3"/>
                  </a:lnTo>
                  <a:lnTo>
                    <a:pt x="195" y="7"/>
                  </a:lnTo>
                  <a:lnTo>
                    <a:pt x="207" y="11"/>
                  </a:lnTo>
                  <a:lnTo>
                    <a:pt x="207" y="11"/>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00" name="Freeform 228" descr="50%"/>
            <p:cNvSpPr>
              <a:spLocks/>
            </p:cNvSpPr>
            <p:nvPr/>
          </p:nvSpPr>
          <p:spPr bwMode="auto">
            <a:xfrm>
              <a:off x="2049" y="796"/>
              <a:ext cx="62" cy="35"/>
            </a:xfrm>
            <a:custGeom>
              <a:avLst/>
              <a:gdLst/>
              <a:ahLst/>
              <a:cxnLst>
                <a:cxn ang="0">
                  <a:pos x="17" y="28"/>
                </a:cxn>
                <a:cxn ang="0">
                  <a:pos x="40" y="35"/>
                </a:cxn>
                <a:cxn ang="0">
                  <a:pos x="58" y="23"/>
                </a:cxn>
                <a:cxn ang="0">
                  <a:pos x="54" y="16"/>
                </a:cxn>
                <a:cxn ang="0">
                  <a:pos x="40" y="4"/>
                </a:cxn>
                <a:cxn ang="0">
                  <a:pos x="12" y="0"/>
                </a:cxn>
                <a:cxn ang="0">
                  <a:pos x="0" y="13"/>
                </a:cxn>
                <a:cxn ang="0">
                  <a:pos x="3" y="23"/>
                </a:cxn>
                <a:cxn ang="0">
                  <a:pos x="21" y="31"/>
                </a:cxn>
                <a:cxn ang="0">
                  <a:pos x="21" y="31"/>
                </a:cxn>
                <a:cxn ang="0">
                  <a:pos x="17" y="28"/>
                </a:cxn>
                <a:cxn ang="0">
                  <a:pos x="17" y="28"/>
                </a:cxn>
              </a:cxnLst>
              <a:rect l="0" t="0" r="r" b="b"/>
              <a:pathLst>
                <a:path w="59" h="36">
                  <a:moveTo>
                    <a:pt x="17" y="28"/>
                  </a:moveTo>
                  <a:lnTo>
                    <a:pt x="40" y="35"/>
                  </a:lnTo>
                  <a:lnTo>
                    <a:pt x="58" y="23"/>
                  </a:lnTo>
                  <a:lnTo>
                    <a:pt x="54" y="16"/>
                  </a:lnTo>
                  <a:lnTo>
                    <a:pt x="40" y="4"/>
                  </a:lnTo>
                  <a:lnTo>
                    <a:pt x="12" y="0"/>
                  </a:lnTo>
                  <a:lnTo>
                    <a:pt x="0" y="13"/>
                  </a:lnTo>
                  <a:lnTo>
                    <a:pt x="3" y="23"/>
                  </a:lnTo>
                  <a:lnTo>
                    <a:pt x="21" y="31"/>
                  </a:lnTo>
                  <a:lnTo>
                    <a:pt x="21" y="31"/>
                  </a:lnTo>
                  <a:lnTo>
                    <a:pt x="17" y="28"/>
                  </a:lnTo>
                  <a:lnTo>
                    <a:pt x="17" y="2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01" name="Freeform 229" descr="50%"/>
            <p:cNvSpPr>
              <a:spLocks/>
            </p:cNvSpPr>
            <p:nvPr/>
          </p:nvSpPr>
          <p:spPr bwMode="auto">
            <a:xfrm>
              <a:off x="2143" y="826"/>
              <a:ext cx="86" cy="56"/>
            </a:xfrm>
            <a:custGeom>
              <a:avLst/>
              <a:gdLst/>
              <a:ahLst/>
              <a:cxnLst>
                <a:cxn ang="0">
                  <a:pos x="33" y="50"/>
                </a:cxn>
                <a:cxn ang="0">
                  <a:pos x="60" y="57"/>
                </a:cxn>
                <a:cxn ang="0">
                  <a:pos x="73" y="57"/>
                </a:cxn>
                <a:cxn ang="0">
                  <a:pos x="77" y="54"/>
                </a:cxn>
                <a:cxn ang="0">
                  <a:pos x="81" y="47"/>
                </a:cxn>
                <a:cxn ang="0">
                  <a:pos x="81" y="39"/>
                </a:cxn>
                <a:cxn ang="0">
                  <a:pos x="77" y="23"/>
                </a:cxn>
                <a:cxn ang="0">
                  <a:pos x="63" y="16"/>
                </a:cxn>
                <a:cxn ang="0">
                  <a:pos x="56" y="8"/>
                </a:cxn>
                <a:cxn ang="0">
                  <a:pos x="28" y="0"/>
                </a:cxn>
                <a:cxn ang="0">
                  <a:pos x="5" y="0"/>
                </a:cxn>
                <a:cxn ang="0">
                  <a:pos x="0" y="8"/>
                </a:cxn>
                <a:cxn ang="0">
                  <a:pos x="0" y="19"/>
                </a:cxn>
                <a:cxn ang="0">
                  <a:pos x="13" y="28"/>
                </a:cxn>
                <a:cxn ang="0">
                  <a:pos x="13" y="32"/>
                </a:cxn>
                <a:cxn ang="0">
                  <a:pos x="13" y="32"/>
                </a:cxn>
                <a:cxn ang="0">
                  <a:pos x="33" y="50"/>
                </a:cxn>
                <a:cxn ang="0">
                  <a:pos x="33" y="50"/>
                </a:cxn>
              </a:cxnLst>
              <a:rect l="0" t="0" r="r" b="b"/>
              <a:pathLst>
                <a:path w="82" h="58">
                  <a:moveTo>
                    <a:pt x="33" y="50"/>
                  </a:moveTo>
                  <a:lnTo>
                    <a:pt x="60" y="57"/>
                  </a:lnTo>
                  <a:lnTo>
                    <a:pt x="73" y="57"/>
                  </a:lnTo>
                  <a:lnTo>
                    <a:pt x="77" y="54"/>
                  </a:lnTo>
                  <a:lnTo>
                    <a:pt x="81" y="47"/>
                  </a:lnTo>
                  <a:lnTo>
                    <a:pt x="81" y="39"/>
                  </a:lnTo>
                  <a:lnTo>
                    <a:pt x="77" y="23"/>
                  </a:lnTo>
                  <a:lnTo>
                    <a:pt x="63" y="16"/>
                  </a:lnTo>
                  <a:lnTo>
                    <a:pt x="56" y="8"/>
                  </a:lnTo>
                  <a:lnTo>
                    <a:pt x="28" y="0"/>
                  </a:lnTo>
                  <a:lnTo>
                    <a:pt x="5" y="0"/>
                  </a:lnTo>
                  <a:lnTo>
                    <a:pt x="0" y="8"/>
                  </a:lnTo>
                  <a:lnTo>
                    <a:pt x="0" y="19"/>
                  </a:lnTo>
                  <a:lnTo>
                    <a:pt x="13" y="28"/>
                  </a:lnTo>
                  <a:lnTo>
                    <a:pt x="13" y="32"/>
                  </a:lnTo>
                  <a:lnTo>
                    <a:pt x="13" y="32"/>
                  </a:lnTo>
                  <a:lnTo>
                    <a:pt x="33" y="50"/>
                  </a:lnTo>
                  <a:lnTo>
                    <a:pt x="33" y="5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02" name="Freeform 230" descr="50%"/>
            <p:cNvSpPr>
              <a:spLocks/>
            </p:cNvSpPr>
            <p:nvPr/>
          </p:nvSpPr>
          <p:spPr bwMode="auto">
            <a:xfrm>
              <a:off x="1943" y="793"/>
              <a:ext cx="96" cy="52"/>
            </a:xfrm>
            <a:custGeom>
              <a:avLst/>
              <a:gdLst/>
              <a:ahLst/>
              <a:cxnLst>
                <a:cxn ang="0">
                  <a:pos x="32" y="45"/>
                </a:cxn>
                <a:cxn ang="0">
                  <a:pos x="46" y="50"/>
                </a:cxn>
                <a:cxn ang="0">
                  <a:pos x="55" y="50"/>
                </a:cxn>
                <a:cxn ang="0">
                  <a:pos x="72" y="42"/>
                </a:cxn>
                <a:cxn ang="0">
                  <a:pos x="87" y="26"/>
                </a:cxn>
                <a:cxn ang="0">
                  <a:pos x="90" y="16"/>
                </a:cxn>
                <a:cxn ang="0">
                  <a:pos x="72" y="0"/>
                </a:cxn>
                <a:cxn ang="0">
                  <a:pos x="68" y="0"/>
                </a:cxn>
                <a:cxn ang="0">
                  <a:pos x="36" y="0"/>
                </a:cxn>
                <a:cxn ang="0">
                  <a:pos x="10" y="3"/>
                </a:cxn>
                <a:cxn ang="0">
                  <a:pos x="0" y="16"/>
                </a:cxn>
                <a:cxn ang="0">
                  <a:pos x="5" y="19"/>
                </a:cxn>
                <a:cxn ang="0">
                  <a:pos x="10" y="34"/>
                </a:cxn>
                <a:cxn ang="0">
                  <a:pos x="18" y="42"/>
                </a:cxn>
                <a:cxn ang="0">
                  <a:pos x="23" y="45"/>
                </a:cxn>
                <a:cxn ang="0">
                  <a:pos x="27" y="53"/>
                </a:cxn>
                <a:cxn ang="0">
                  <a:pos x="27" y="50"/>
                </a:cxn>
                <a:cxn ang="0">
                  <a:pos x="32" y="45"/>
                </a:cxn>
                <a:cxn ang="0">
                  <a:pos x="32" y="45"/>
                </a:cxn>
              </a:cxnLst>
              <a:rect l="0" t="0" r="r" b="b"/>
              <a:pathLst>
                <a:path w="91" h="54">
                  <a:moveTo>
                    <a:pt x="32" y="45"/>
                  </a:moveTo>
                  <a:lnTo>
                    <a:pt x="46" y="50"/>
                  </a:lnTo>
                  <a:lnTo>
                    <a:pt x="55" y="50"/>
                  </a:lnTo>
                  <a:lnTo>
                    <a:pt x="72" y="42"/>
                  </a:lnTo>
                  <a:lnTo>
                    <a:pt x="87" y="26"/>
                  </a:lnTo>
                  <a:lnTo>
                    <a:pt x="90" y="16"/>
                  </a:lnTo>
                  <a:lnTo>
                    <a:pt x="72" y="0"/>
                  </a:lnTo>
                  <a:lnTo>
                    <a:pt x="68" y="0"/>
                  </a:lnTo>
                  <a:lnTo>
                    <a:pt x="36" y="0"/>
                  </a:lnTo>
                  <a:lnTo>
                    <a:pt x="10" y="3"/>
                  </a:lnTo>
                  <a:lnTo>
                    <a:pt x="0" y="16"/>
                  </a:lnTo>
                  <a:lnTo>
                    <a:pt x="5" y="19"/>
                  </a:lnTo>
                  <a:lnTo>
                    <a:pt x="10" y="34"/>
                  </a:lnTo>
                  <a:lnTo>
                    <a:pt x="18" y="42"/>
                  </a:lnTo>
                  <a:lnTo>
                    <a:pt x="23" y="45"/>
                  </a:lnTo>
                  <a:lnTo>
                    <a:pt x="27" y="53"/>
                  </a:lnTo>
                  <a:lnTo>
                    <a:pt x="27" y="50"/>
                  </a:lnTo>
                  <a:lnTo>
                    <a:pt x="32" y="45"/>
                  </a:lnTo>
                  <a:lnTo>
                    <a:pt x="32" y="4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03" name="Freeform 231" descr="50%"/>
            <p:cNvSpPr>
              <a:spLocks/>
            </p:cNvSpPr>
            <p:nvPr/>
          </p:nvSpPr>
          <p:spPr bwMode="auto">
            <a:xfrm>
              <a:off x="792" y="868"/>
              <a:ext cx="38" cy="36"/>
            </a:xfrm>
            <a:custGeom>
              <a:avLst/>
              <a:gdLst/>
              <a:ahLst/>
              <a:cxnLst>
                <a:cxn ang="0">
                  <a:pos x="21" y="0"/>
                </a:cxn>
                <a:cxn ang="0">
                  <a:pos x="0" y="7"/>
                </a:cxn>
                <a:cxn ang="0">
                  <a:pos x="5" y="11"/>
                </a:cxn>
                <a:cxn ang="0">
                  <a:pos x="21" y="26"/>
                </a:cxn>
                <a:cxn ang="0">
                  <a:pos x="35" y="37"/>
                </a:cxn>
                <a:cxn ang="0">
                  <a:pos x="35" y="30"/>
                </a:cxn>
                <a:cxn ang="0">
                  <a:pos x="35" y="14"/>
                </a:cxn>
                <a:cxn ang="0">
                  <a:pos x="26" y="7"/>
                </a:cxn>
                <a:cxn ang="0">
                  <a:pos x="13" y="0"/>
                </a:cxn>
                <a:cxn ang="0">
                  <a:pos x="21" y="0"/>
                </a:cxn>
                <a:cxn ang="0">
                  <a:pos x="21" y="0"/>
                </a:cxn>
              </a:cxnLst>
              <a:rect l="0" t="0" r="r" b="b"/>
              <a:pathLst>
                <a:path w="36" h="38">
                  <a:moveTo>
                    <a:pt x="21" y="0"/>
                  </a:moveTo>
                  <a:lnTo>
                    <a:pt x="0" y="7"/>
                  </a:lnTo>
                  <a:lnTo>
                    <a:pt x="5" y="11"/>
                  </a:lnTo>
                  <a:lnTo>
                    <a:pt x="21" y="26"/>
                  </a:lnTo>
                  <a:lnTo>
                    <a:pt x="35" y="37"/>
                  </a:lnTo>
                  <a:lnTo>
                    <a:pt x="35" y="30"/>
                  </a:lnTo>
                  <a:lnTo>
                    <a:pt x="35" y="14"/>
                  </a:lnTo>
                  <a:lnTo>
                    <a:pt x="26" y="7"/>
                  </a:lnTo>
                  <a:lnTo>
                    <a:pt x="13" y="0"/>
                  </a:lnTo>
                  <a:lnTo>
                    <a:pt x="21" y="0"/>
                  </a:lnTo>
                  <a:lnTo>
                    <a:pt x="21"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04" name="Freeform 232" descr="50%"/>
            <p:cNvSpPr>
              <a:spLocks/>
            </p:cNvSpPr>
            <p:nvPr/>
          </p:nvSpPr>
          <p:spPr bwMode="auto">
            <a:xfrm>
              <a:off x="877" y="878"/>
              <a:ext cx="101" cy="43"/>
            </a:xfrm>
            <a:custGeom>
              <a:avLst/>
              <a:gdLst/>
              <a:ahLst/>
              <a:cxnLst>
                <a:cxn ang="0">
                  <a:pos x="0" y="3"/>
                </a:cxn>
                <a:cxn ang="0">
                  <a:pos x="5" y="7"/>
                </a:cxn>
                <a:cxn ang="0">
                  <a:pos x="27" y="31"/>
                </a:cxn>
                <a:cxn ang="0">
                  <a:pos x="49" y="43"/>
                </a:cxn>
                <a:cxn ang="0">
                  <a:pos x="86" y="38"/>
                </a:cxn>
                <a:cxn ang="0">
                  <a:pos x="95" y="26"/>
                </a:cxn>
                <a:cxn ang="0">
                  <a:pos x="77" y="19"/>
                </a:cxn>
                <a:cxn ang="0">
                  <a:pos x="69" y="3"/>
                </a:cxn>
                <a:cxn ang="0">
                  <a:pos x="54" y="0"/>
                </a:cxn>
                <a:cxn ang="0">
                  <a:pos x="22" y="3"/>
                </a:cxn>
                <a:cxn ang="0">
                  <a:pos x="22" y="3"/>
                </a:cxn>
                <a:cxn ang="0">
                  <a:pos x="0" y="12"/>
                </a:cxn>
                <a:cxn ang="0">
                  <a:pos x="0" y="15"/>
                </a:cxn>
                <a:cxn ang="0">
                  <a:pos x="0" y="3"/>
                </a:cxn>
                <a:cxn ang="0">
                  <a:pos x="0" y="3"/>
                </a:cxn>
              </a:cxnLst>
              <a:rect l="0" t="0" r="r" b="b"/>
              <a:pathLst>
                <a:path w="96" h="44">
                  <a:moveTo>
                    <a:pt x="0" y="3"/>
                  </a:moveTo>
                  <a:lnTo>
                    <a:pt x="5" y="7"/>
                  </a:lnTo>
                  <a:lnTo>
                    <a:pt x="27" y="31"/>
                  </a:lnTo>
                  <a:lnTo>
                    <a:pt x="49" y="43"/>
                  </a:lnTo>
                  <a:lnTo>
                    <a:pt x="86" y="38"/>
                  </a:lnTo>
                  <a:lnTo>
                    <a:pt x="95" y="26"/>
                  </a:lnTo>
                  <a:lnTo>
                    <a:pt x="77" y="19"/>
                  </a:lnTo>
                  <a:lnTo>
                    <a:pt x="69" y="3"/>
                  </a:lnTo>
                  <a:lnTo>
                    <a:pt x="54" y="0"/>
                  </a:lnTo>
                  <a:lnTo>
                    <a:pt x="22" y="3"/>
                  </a:lnTo>
                  <a:lnTo>
                    <a:pt x="22" y="3"/>
                  </a:lnTo>
                  <a:lnTo>
                    <a:pt x="0" y="12"/>
                  </a:lnTo>
                  <a:lnTo>
                    <a:pt x="0" y="15"/>
                  </a:lnTo>
                  <a:lnTo>
                    <a:pt x="0" y="3"/>
                  </a:lnTo>
                  <a:lnTo>
                    <a:pt x="0"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05" name="Freeform 233" descr="50%"/>
            <p:cNvSpPr>
              <a:spLocks/>
            </p:cNvSpPr>
            <p:nvPr/>
          </p:nvSpPr>
          <p:spPr bwMode="auto">
            <a:xfrm>
              <a:off x="1049" y="878"/>
              <a:ext cx="102" cy="43"/>
            </a:xfrm>
            <a:custGeom>
              <a:avLst/>
              <a:gdLst/>
              <a:ahLst/>
              <a:cxnLst>
                <a:cxn ang="0">
                  <a:pos x="0" y="3"/>
                </a:cxn>
                <a:cxn ang="0">
                  <a:pos x="4" y="7"/>
                </a:cxn>
                <a:cxn ang="0">
                  <a:pos x="27" y="31"/>
                </a:cxn>
                <a:cxn ang="0">
                  <a:pos x="50" y="43"/>
                </a:cxn>
                <a:cxn ang="0">
                  <a:pos x="86" y="38"/>
                </a:cxn>
                <a:cxn ang="0">
                  <a:pos x="96" y="26"/>
                </a:cxn>
                <a:cxn ang="0">
                  <a:pos x="77" y="19"/>
                </a:cxn>
                <a:cxn ang="0">
                  <a:pos x="67" y="3"/>
                </a:cxn>
                <a:cxn ang="0">
                  <a:pos x="54" y="0"/>
                </a:cxn>
                <a:cxn ang="0">
                  <a:pos x="23" y="3"/>
                </a:cxn>
                <a:cxn ang="0">
                  <a:pos x="23" y="3"/>
                </a:cxn>
                <a:cxn ang="0">
                  <a:pos x="0" y="12"/>
                </a:cxn>
                <a:cxn ang="0">
                  <a:pos x="0" y="15"/>
                </a:cxn>
                <a:cxn ang="0">
                  <a:pos x="0" y="3"/>
                </a:cxn>
                <a:cxn ang="0">
                  <a:pos x="0" y="3"/>
                </a:cxn>
              </a:cxnLst>
              <a:rect l="0" t="0" r="r" b="b"/>
              <a:pathLst>
                <a:path w="97" h="44">
                  <a:moveTo>
                    <a:pt x="0" y="3"/>
                  </a:moveTo>
                  <a:lnTo>
                    <a:pt x="4" y="7"/>
                  </a:lnTo>
                  <a:lnTo>
                    <a:pt x="27" y="31"/>
                  </a:lnTo>
                  <a:lnTo>
                    <a:pt x="50" y="43"/>
                  </a:lnTo>
                  <a:lnTo>
                    <a:pt x="86" y="38"/>
                  </a:lnTo>
                  <a:lnTo>
                    <a:pt x="96" y="26"/>
                  </a:lnTo>
                  <a:lnTo>
                    <a:pt x="77" y="19"/>
                  </a:lnTo>
                  <a:lnTo>
                    <a:pt x="67" y="3"/>
                  </a:lnTo>
                  <a:lnTo>
                    <a:pt x="54" y="0"/>
                  </a:lnTo>
                  <a:lnTo>
                    <a:pt x="23" y="3"/>
                  </a:lnTo>
                  <a:lnTo>
                    <a:pt x="23" y="3"/>
                  </a:lnTo>
                  <a:lnTo>
                    <a:pt x="0" y="12"/>
                  </a:lnTo>
                  <a:lnTo>
                    <a:pt x="0" y="15"/>
                  </a:lnTo>
                  <a:lnTo>
                    <a:pt x="0" y="3"/>
                  </a:lnTo>
                  <a:lnTo>
                    <a:pt x="0"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06" name="Freeform 234" descr="50%"/>
            <p:cNvSpPr>
              <a:spLocks/>
            </p:cNvSpPr>
            <p:nvPr/>
          </p:nvSpPr>
          <p:spPr bwMode="auto">
            <a:xfrm>
              <a:off x="1091" y="804"/>
              <a:ext cx="60" cy="38"/>
            </a:xfrm>
            <a:custGeom>
              <a:avLst/>
              <a:gdLst/>
              <a:ahLst/>
              <a:cxnLst>
                <a:cxn ang="0">
                  <a:pos x="24" y="0"/>
                </a:cxn>
                <a:cxn ang="0">
                  <a:pos x="0" y="16"/>
                </a:cxn>
                <a:cxn ang="0">
                  <a:pos x="37" y="39"/>
                </a:cxn>
                <a:cxn ang="0">
                  <a:pos x="56" y="39"/>
                </a:cxn>
                <a:cxn ang="0">
                  <a:pos x="56" y="23"/>
                </a:cxn>
                <a:cxn ang="0">
                  <a:pos x="42" y="11"/>
                </a:cxn>
                <a:cxn ang="0">
                  <a:pos x="27" y="5"/>
                </a:cxn>
                <a:cxn ang="0">
                  <a:pos x="20" y="5"/>
                </a:cxn>
                <a:cxn ang="0">
                  <a:pos x="24" y="0"/>
                </a:cxn>
                <a:cxn ang="0">
                  <a:pos x="24" y="0"/>
                </a:cxn>
              </a:cxnLst>
              <a:rect l="0" t="0" r="r" b="b"/>
              <a:pathLst>
                <a:path w="57" h="40">
                  <a:moveTo>
                    <a:pt x="24" y="0"/>
                  </a:moveTo>
                  <a:lnTo>
                    <a:pt x="0" y="16"/>
                  </a:lnTo>
                  <a:lnTo>
                    <a:pt x="37" y="39"/>
                  </a:lnTo>
                  <a:lnTo>
                    <a:pt x="56" y="39"/>
                  </a:lnTo>
                  <a:lnTo>
                    <a:pt x="56" y="23"/>
                  </a:lnTo>
                  <a:lnTo>
                    <a:pt x="42" y="11"/>
                  </a:lnTo>
                  <a:lnTo>
                    <a:pt x="27" y="5"/>
                  </a:lnTo>
                  <a:lnTo>
                    <a:pt x="20" y="5"/>
                  </a:lnTo>
                  <a:lnTo>
                    <a:pt x="24" y="0"/>
                  </a:lnTo>
                  <a:lnTo>
                    <a:pt x="24"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07" name="Freeform 235" descr="50%"/>
            <p:cNvSpPr>
              <a:spLocks/>
            </p:cNvSpPr>
            <p:nvPr/>
          </p:nvSpPr>
          <p:spPr bwMode="auto">
            <a:xfrm>
              <a:off x="983" y="811"/>
              <a:ext cx="81" cy="43"/>
            </a:xfrm>
            <a:custGeom>
              <a:avLst/>
              <a:gdLst/>
              <a:ahLst/>
              <a:cxnLst>
                <a:cxn ang="0">
                  <a:pos x="67" y="3"/>
                </a:cxn>
                <a:cxn ang="0">
                  <a:pos x="35" y="0"/>
                </a:cxn>
                <a:cxn ang="0">
                  <a:pos x="3" y="12"/>
                </a:cxn>
                <a:cxn ang="0">
                  <a:pos x="3" y="19"/>
                </a:cxn>
                <a:cxn ang="0">
                  <a:pos x="0" y="34"/>
                </a:cxn>
                <a:cxn ang="0">
                  <a:pos x="3" y="43"/>
                </a:cxn>
                <a:cxn ang="0">
                  <a:pos x="32" y="43"/>
                </a:cxn>
                <a:cxn ang="0">
                  <a:pos x="54" y="22"/>
                </a:cxn>
                <a:cxn ang="0">
                  <a:pos x="67" y="12"/>
                </a:cxn>
                <a:cxn ang="0">
                  <a:pos x="76" y="3"/>
                </a:cxn>
                <a:cxn ang="0">
                  <a:pos x="71" y="0"/>
                </a:cxn>
                <a:cxn ang="0">
                  <a:pos x="67" y="3"/>
                </a:cxn>
                <a:cxn ang="0">
                  <a:pos x="67" y="3"/>
                </a:cxn>
              </a:cxnLst>
              <a:rect l="0" t="0" r="r" b="b"/>
              <a:pathLst>
                <a:path w="77" h="44">
                  <a:moveTo>
                    <a:pt x="67" y="3"/>
                  </a:moveTo>
                  <a:lnTo>
                    <a:pt x="35" y="0"/>
                  </a:lnTo>
                  <a:lnTo>
                    <a:pt x="3" y="12"/>
                  </a:lnTo>
                  <a:lnTo>
                    <a:pt x="3" y="19"/>
                  </a:lnTo>
                  <a:lnTo>
                    <a:pt x="0" y="34"/>
                  </a:lnTo>
                  <a:lnTo>
                    <a:pt x="3" y="43"/>
                  </a:lnTo>
                  <a:lnTo>
                    <a:pt x="32" y="43"/>
                  </a:lnTo>
                  <a:lnTo>
                    <a:pt x="54" y="22"/>
                  </a:lnTo>
                  <a:lnTo>
                    <a:pt x="67" y="12"/>
                  </a:lnTo>
                  <a:lnTo>
                    <a:pt x="76" y="3"/>
                  </a:lnTo>
                  <a:lnTo>
                    <a:pt x="71" y="0"/>
                  </a:lnTo>
                  <a:lnTo>
                    <a:pt x="67" y="3"/>
                  </a:lnTo>
                  <a:lnTo>
                    <a:pt x="67"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08" name="Freeform 236" descr="50%"/>
            <p:cNvSpPr>
              <a:spLocks/>
            </p:cNvSpPr>
            <p:nvPr/>
          </p:nvSpPr>
          <p:spPr bwMode="auto">
            <a:xfrm>
              <a:off x="1039" y="823"/>
              <a:ext cx="92" cy="52"/>
            </a:xfrm>
            <a:custGeom>
              <a:avLst/>
              <a:gdLst/>
              <a:ahLst/>
              <a:cxnLst>
                <a:cxn ang="0">
                  <a:pos x="59" y="7"/>
                </a:cxn>
                <a:cxn ang="0">
                  <a:pos x="27" y="0"/>
                </a:cxn>
                <a:cxn ang="0">
                  <a:pos x="0" y="10"/>
                </a:cxn>
                <a:cxn ang="0">
                  <a:pos x="4" y="22"/>
                </a:cxn>
                <a:cxn ang="0">
                  <a:pos x="13" y="34"/>
                </a:cxn>
                <a:cxn ang="0">
                  <a:pos x="27" y="42"/>
                </a:cxn>
                <a:cxn ang="0">
                  <a:pos x="63" y="50"/>
                </a:cxn>
                <a:cxn ang="0">
                  <a:pos x="86" y="53"/>
                </a:cxn>
                <a:cxn ang="0">
                  <a:pos x="81" y="38"/>
                </a:cxn>
                <a:cxn ang="0">
                  <a:pos x="69" y="22"/>
                </a:cxn>
                <a:cxn ang="0">
                  <a:pos x="63" y="10"/>
                </a:cxn>
                <a:cxn ang="0">
                  <a:pos x="59" y="7"/>
                </a:cxn>
                <a:cxn ang="0">
                  <a:pos x="59" y="7"/>
                </a:cxn>
              </a:cxnLst>
              <a:rect l="0" t="0" r="r" b="b"/>
              <a:pathLst>
                <a:path w="87" h="54">
                  <a:moveTo>
                    <a:pt x="59" y="7"/>
                  </a:moveTo>
                  <a:lnTo>
                    <a:pt x="27" y="0"/>
                  </a:lnTo>
                  <a:lnTo>
                    <a:pt x="0" y="10"/>
                  </a:lnTo>
                  <a:lnTo>
                    <a:pt x="4" y="22"/>
                  </a:lnTo>
                  <a:lnTo>
                    <a:pt x="13" y="34"/>
                  </a:lnTo>
                  <a:lnTo>
                    <a:pt x="27" y="42"/>
                  </a:lnTo>
                  <a:lnTo>
                    <a:pt x="63" y="50"/>
                  </a:lnTo>
                  <a:lnTo>
                    <a:pt x="86" y="53"/>
                  </a:lnTo>
                  <a:lnTo>
                    <a:pt x="81" y="38"/>
                  </a:lnTo>
                  <a:lnTo>
                    <a:pt x="69" y="22"/>
                  </a:lnTo>
                  <a:lnTo>
                    <a:pt x="63" y="10"/>
                  </a:lnTo>
                  <a:lnTo>
                    <a:pt x="59" y="7"/>
                  </a:lnTo>
                  <a:lnTo>
                    <a:pt x="59" y="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09" name="Freeform 237" descr="50%"/>
            <p:cNvSpPr>
              <a:spLocks/>
            </p:cNvSpPr>
            <p:nvPr/>
          </p:nvSpPr>
          <p:spPr bwMode="auto">
            <a:xfrm>
              <a:off x="968" y="789"/>
              <a:ext cx="101" cy="42"/>
            </a:xfrm>
            <a:custGeom>
              <a:avLst/>
              <a:gdLst/>
              <a:ahLst/>
              <a:cxnLst>
                <a:cxn ang="0">
                  <a:pos x="0" y="4"/>
                </a:cxn>
                <a:cxn ang="0">
                  <a:pos x="4" y="7"/>
                </a:cxn>
                <a:cxn ang="0">
                  <a:pos x="27" y="31"/>
                </a:cxn>
                <a:cxn ang="0">
                  <a:pos x="50" y="42"/>
                </a:cxn>
                <a:cxn ang="0">
                  <a:pos x="87" y="38"/>
                </a:cxn>
                <a:cxn ang="0">
                  <a:pos x="95" y="28"/>
                </a:cxn>
                <a:cxn ang="0">
                  <a:pos x="77" y="20"/>
                </a:cxn>
                <a:cxn ang="0">
                  <a:pos x="68" y="4"/>
                </a:cxn>
                <a:cxn ang="0">
                  <a:pos x="54" y="0"/>
                </a:cxn>
                <a:cxn ang="0">
                  <a:pos x="24" y="4"/>
                </a:cxn>
                <a:cxn ang="0">
                  <a:pos x="24" y="4"/>
                </a:cxn>
                <a:cxn ang="0">
                  <a:pos x="0" y="11"/>
                </a:cxn>
                <a:cxn ang="0">
                  <a:pos x="0" y="15"/>
                </a:cxn>
                <a:cxn ang="0">
                  <a:pos x="0" y="4"/>
                </a:cxn>
                <a:cxn ang="0">
                  <a:pos x="0" y="4"/>
                </a:cxn>
              </a:cxnLst>
              <a:rect l="0" t="0" r="r" b="b"/>
              <a:pathLst>
                <a:path w="96" h="43">
                  <a:moveTo>
                    <a:pt x="0" y="4"/>
                  </a:moveTo>
                  <a:lnTo>
                    <a:pt x="4" y="7"/>
                  </a:lnTo>
                  <a:lnTo>
                    <a:pt x="27" y="31"/>
                  </a:lnTo>
                  <a:lnTo>
                    <a:pt x="50" y="42"/>
                  </a:lnTo>
                  <a:lnTo>
                    <a:pt x="87" y="38"/>
                  </a:lnTo>
                  <a:lnTo>
                    <a:pt x="95" y="28"/>
                  </a:lnTo>
                  <a:lnTo>
                    <a:pt x="77" y="20"/>
                  </a:lnTo>
                  <a:lnTo>
                    <a:pt x="68" y="4"/>
                  </a:lnTo>
                  <a:lnTo>
                    <a:pt x="54" y="0"/>
                  </a:lnTo>
                  <a:lnTo>
                    <a:pt x="24" y="4"/>
                  </a:lnTo>
                  <a:lnTo>
                    <a:pt x="24" y="4"/>
                  </a:lnTo>
                  <a:lnTo>
                    <a:pt x="0" y="11"/>
                  </a:lnTo>
                  <a:lnTo>
                    <a:pt x="0" y="15"/>
                  </a:lnTo>
                  <a:lnTo>
                    <a:pt x="0" y="4"/>
                  </a:lnTo>
                  <a:lnTo>
                    <a:pt x="0" y="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10" name="Freeform 238" descr="50%"/>
            <p:cNvSpPr>
              <a:spLocks/>
            </p:cNvSpPr>
            <p:nvPr/>
          </p:nvSpPr>
          <p:spPr bwMode="auto">
            <a:xfrm>
              <a:off x="1010" y="715"/>
              <a:ext cx="59" cy="37"/>
            </a:xfrm>
            <a:custGeom>
              <a:avLst/>
              <a:gdLst/>
              <a:ahLst/>
              <a:cxnLst>
                <a:cxn ang="0">
                  <a:pos x="23" y="0"/>
                </a:cxn>
                <a:cxn ang="0">
                  <a:pos x="0" y="16"/>
                </a:cxn>
                <a:cxn ang="0">
                  <a:pos x="37" y="38"/>
                </a:cxn>
                <a:cxn ang="0">
                  <a:pos x="55" y="38"/>
                </a:cxn>
                <a:cxn ang="0">
                  <a:pos x="55" y="23"/>
                </a:cxn>
                <a:cxn ang="0">
                  <a:pos x="41" y="12"/>
                </a:cxn>
                <a:cxn ang="0">
                  <a:pos x="28" y="5"/>
                </a:cxn>
                <a:cxn ang="0">
                  <a:pos x="19" y="5"/>
                </a:cxn>
                <a:cxn ang="0">
                  <a:pos x="23" y="0"/>
                </a:cxn>
                <a:cxn ang="0">
                  <a:pos x="23" y="0"/>
                </a:cxn>
              </a:cxnLst>
              <a:rect l="0" t="0" r="r" b="b"/>
              <a:pathLst>
                <a:path w="56" h="39">
                  <a:moveTo>
                    <a:pt x="23" y="0"/>
                  </a:moveTo>
                  <a:lnTo>
                    <a:pt x="0" y="16"/>
                  </a:lnTo>
                  <a:lnTo>
                    <a:pt x="37" y="38"/>
                  </a:lnTo>
                  <a:lnTo>
                    <a:pt x="55" y="38"/>
                  </a:lnTo>
                  <a:lnTo>
                    <a:pt x="55" y="23"/>
                  </a:lnTo>
                  <a:lnTo>
                    <a:pt x="41" y="12"/>
                  </a:lnTo>
                  <a:lnTo>
                    <a:pt x="28" y="5"/>
                  </a:lnTo>
                  <a:lnTo>
                    <a:pt x="19" y="5"/>
                  </a:lnTo>
                  <a:lnTo>
                    <a:pt x="23" y="0"/>
                  </a:lnTo>
                  <a:lnTo>
                    <a:pt x="23"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11" name="Freeform 239" descr="50%"/>
            <p:cNvSpPr>
              <a:spLocks/>
            </p:cNvSpPr>
            <p:nvPr/>
          </p:nvSpPr>
          <p:spPr bwMode="auto">
            <a:xfrm>
              <a:off x="900" y="721"/>
              <a:ext cx="84" cy="42"/>
            </a:xfrm>
            <a:custGeom>
              <a:avLst/>
              <a:gdLst/>
              <a:ahLst/>
              <a:cxnLst>
                <a:cxn ang="0">
                  <a:pos x="68" y="5"/>
                </a:cxn>
                <a:cxn ang="0">
                  <a:pos x="38" y="0"/>
                </a:cxn>
                <a:cxn ang="0">
                  <a:pos x="5" y="12"/>
                </a:cxn>
                <a:cxn ang="0">
                  <a:pos x="5" y="20"/>
                </a:cxn>
                <a:cxn ang="0">
                  <a:pos x="0" y="36"/>
                </a:cxn>
                <a:cxn ang="0">
                  <a:pos x="5" y="42"/>
                </a:cxn>
                <a:cxn ang="0">
                  <a:pos x="32" y="42"/>
                </a:cxn>
                <a:cxn ang="0">
                  <a:pos x="55" y="24"/>
                </a:cxn>
                <a:cxn ang="0">
                  <a:pos x="68" y="12"/>
                </a:cxn>
                <a:cxn ang="0">
                  <a:pos x="78" y="5"/>
                </a:cxn>
                <a:cxn ang="0">
                  <a:pos x="73" y="0"/>
                </a:cxn>
                <a:cxn ang="0">
                  <a:pos x="68" y="5"/>
                </a:cxn>
                <a:cxn ang="0">
                  <a:pos x="68" y="5"/>
                </a:cxn>
              </a:cxnLst>
              <a:rect l="0" t="0" r="r" b="b"/>
              <a:pathLst>
                <a:path w="79" h="43">
                  <a:moveTo>
                    <a:pt x="68" y="5"/>
                  </a:moveTo>
                  <a:lnTo>
                    <a:pt x="38" y="0"/>
                  </a:lnTo>
                  <a:lnTo>
                    <a:pt x="5" y="12"/>
                  </a:lnTo>
                  <a:lnTo>
                    <a:pt x="5" y="20"/>
                  </a:lnTo>
                  <a:lnTo>
                    <a:pt x="0" y="36"/>
                  </a:lnTo>
                  <a:lnTo>
                    <a:pt x="5" y="42"/>
                  </a:lnTo>
                  <a:lnTo>
                    <a:pt x="32" y="42"/>
                  </a:lnTo>
                  <a:lnTo>
                    <a:pt x="55" y="24"/>
                  </a:lnTo>
                  <a:lnTo>
                    <a:pt x="68" y="12"/>
                  </a:lnTo>
                  <a:lnTo>
                    <a:pt x="78" y="5"/>
                  </a:lnTo>
                  <a:lnTo>
                    <a:pt x="73" y="0"/>
                  </a:lnTo>
                  <a:lnTo>
                    <a:pt x="68" y="5"/>
                  </a:lnTo>
                  <a:lnTo>
                    <a:pt x="68"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12" name="Freeform 240" descr="50%"/>
            <p:cNvSpPr>
              <a:spLocks/>
            </p:cNvSpPr>
            <p:nvPr/>
          </p:nvSpPr>
          <p:spPr bwMode="auto">
            <a:xfrm>
              <a:off x="958" y="733"/>
              <a:ext cx="92" cy="53"/>
            </a:xfrm>
            <a:custGeom>
              <a:avLst/>
              <a:gdLst/>
              <a:ahLst/>
              <a:cxnLst>
                <a:cxn ang="0">
                  <a:pos x="59" y="8"/>
                </a:cxn>
                <a:cxn ang="0">
                  <a:pos x="26" y="0"/>
                </a:cxn>
                <a:cxn ang="0">
                  <a:pos x="0" y="12"/>
                </a:cxn>
                <a:cxn ang="0">
                  <a:pos x="6" y="24"/>
                </a:cxn>
                <a:cxn ang="0">
                  <a:pos x="13" y="36"/>
                </a:cxn>
                <a:cxn ang="0">
                  <a:pos x="26" y="42"/>
                </a:cxn>
                <a:cxn ang="0">
                  <a:pos x="63" y="50"/>
                </a:cxn>
                <a:cxn ang="0">
                  <a:pos x="86" y="54"/>
                </a:cxn>
                <a:cxn ang="0">
                  <a:pos x="81" y="39"/>
                </a:cxn>
                <a:cxn ang="0">
                  <a:pos x="68" y="24"/>
                </a:cxn>
                <a:cxn ang="0">
                  <a:pos x="63" y="12"/>
                </a:cxn>
                <a:cxn ang="0">
                  <a:pos x="59" y="8"/>
                </a:cxn>
                <a:cxn ang="0">
                  <a:pos x="59" y="8"/>
                </a:cxn>
              </a:cxnLst>
              <a:rect l="0" t="0" r="r" b="b"/>
              <a:pathLst>
                <a:path w="87" h="55">
                  <a:moveTo>
                    <a:pt x="59" y="8"/>
                  </a:moveTo>
                  <a:lnTo>
                    <a:pt x="26" y="0"/>
                  </a:lnTo>
                  <a:lnTo>
                    <a:pt x="0" y="12"/>
                  </a:lnTo>
                  <a:lnTo>
                    <a:pt x="6" y="24"/>
                  </a:lnTo>
                  <a:lnTo>
                    <a:pt x="13" y="36"/>
                  </a:lnTo>
                  <a:lnTo>
                    <a:pt x="26" y="42"/>
                  </a:lnTo>
                  <a:lnTo>
                    <a:pt x="63" y="50"/>
                  </a:lnTo>
                  <a:lnTo>
                    <a:pt x="86" y="54"/>
                  </a:lnTo>
                  <a:lnTo>
                    <a:pt x="81" y="39"/>
                  </a:lnTo>
                  <a:lnTo>
                    <a:pt x="68" y="24"/>
                  </a:lnTo>
                  <a:lnTo>
                    <a:pt x="63" y="12"/>
                  </a:lnTo>
                  <a:lnTo>
                    <a:pt x="59" y="8"/>
                  </a:lnTo>
                  <a:lnTo>
                    <a:pt x="59"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13" name="Freeform 241" descr="50%"/>
            <p:cNvSpPr>
              <a:spLocks/>
            </p:cNvSpPr>
            <p:nvPr/>
          </p:nvSpPr>
          <p:spPr bwMode="auto">
            <a:xfrm>
              <a:off x="1007" y="853"/>
              <a:ext cx="77" cy="60"/>
            </a:xfrm>
            <a:custGeom>
              <a:avLst/>
              <a:gdLst/>
              <a:ahLst/>
              <a:cxnLst>
                <a:cxn ang="0">
                  <a:pos x="0" y="19"/>
                </a:cxn>
                <a:cxn ang="0">
                  <a:pos x="3" y="38"/>
                </a:cxn>
                <a:cxn ang="0">
                  <a:pos x="50" y="61"/>
                </a:cxn>
                <a:cxn ang="0">
                  <a:pos x="58" y="45"/>
                </a:cxn>
                <a:cxn ang="0">
                  <a:pos x="72" y="29"/>
                </a:cxn>
                <a:cxn ang="0">
                  <a:pos x="17" y="0"/>
                </a:cxn>
                <a:cxn ang="0">
                  <a:pos x="17" y="11"/>
                </a:cxn>
                <a:cxn ang="0">
                  <a:pos x="17" y="19"/>
                </a:cxn>
                <a:cxn ang="0">
                  <a:pos x="0" y="19"/>
                </a:cxn>
                <a:cxn ang="0">
                  <a:pos x="0" y="19"/>
                </a:cxn>
              </a:cxnLst>
              <a:rect l="0" t="0" r="r" b="b"/>
              <a:pathLst>
                <a:path w="73" h="62">
                  <a:moveTo>
                    <a:pt x="0" y="19"/>
                  </a:moveTo>
                  <a:lnTo>
                    <a:pt x="3" y="38"/>
                  </a:lnTo>
                  <a:lnTo>
                    <a:pt x="50" y="61"/>
                  </a:lnTo>
                  <a:lnTo>
                    <a:pt x="58" y="45"/>
                  </a:lnTo>
                  <a:lnTo>
                    <a:pt x="72" y="29"/>
                  </a:lnTo>
                  <a:lnTo>
                    <a:pt x="17" y="0"/>
                  </a:lnTo>
                  <a:lnTo>
                    <a:pt x="17" y="11"/>
                  </a:lnTo>
                  <a:lnTo>
                    <a:pt x="17" y="19"/>
                  </a:lnTo>
                  <a:lnTo>
                    <a:pt x="0" y="19"/>
                  </a:lnTo>
                  <a:lnTo>
                    <a:pt x="0" y="19"/>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14" name="Freeform 242" descr="50%"/>
            <p:cNvSpPr>
              <a:spLocks/>
            </p:cNvSpPr>
            <p:nvPr/>
          </p:nvSpPr>
          <p:spPr bwMode="auto">
            <a:xfrm>
              <a:off x="919" y="804"/>
              <a:ext cx="59" cy="38"/>
            </a:xfrm>
            <a:custGeom>
              <a:avLst/>
              <a:gdLst/>
              <a:ahLst/>
              <a:cxnLst>
                <a:cxn ang="0">
                  <a:pos x="23" y="0"/>
                </a:cxn>
                <a:cxn ang="0">
                  <a:pos x="0" y="16"/>
                </a:cxn>
                <a:cxn ang="0">
                  <a:pos x="37" y="39"/>
                </a:cxn>
                <a:cxn ang="0">
                  <a:pos x="55" y="39"/>
                </a:cxn>
                <a:cxn ang="0">
                  <a:pos x="55" y="23"/>
                </a:cxn>
                <a:cxn ang="0">
                  <a:pos x="43" y="11"/>
                </a:cxn>
                <a:cxn ang="0">
                  <a:pos x="29" y="5"/>
                </a:cxn>
                <a:cxn ang="0">
                  <a:pos x="20" y="5"/>
                </a:cxn>
                <a:cxn ang="0">
                  <a:pos x="23" y="0"/>
                </a:cxn>
                <a:cxn ang="0">
                  <a:pos x="23" y="0"/>
                </a:cxn>
              </a:cxnLst>
              <a:rect l="0" t="0" r="r" b="b"/>
              <a:pathLst>
                <a:path w="56" h="40">
                  <a:moveTo>
                    <a:pt x="23" y="0"/>
                  </a:moveTo>
                  <a:lnTo>
                    <a:pt x="0" y="16"/>
                  </a:lnTo>
                  <a:lnTo>
                    <a:pt x="37" y="39"/>
                  </a:lnTo>
                  <a:lnTo>
                    <a:pt x="55" y="39"/>
                  </a:lnTo>
                  <a:lnTo>
                    <a:pt x="55" y="23"/>
                  </a:lnTo>
                  <a:lnTo>
                    <a:pt x="43" y="11"/>
                  </a:lnTo>
                  <a:lnTo>
                    <a:pt x="29" y="5"/>
                  </a:lnTo>
                  <a:lnTo>
                    <a:pt x="20" y="5"/>
                  </a:lnTo>
                  <a:lnTo>
                    <a:pt x="23" y="0"/>
                  </a:lnTo>
                  <a:lnTo>
                    <a:pt x="23"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15" name="Freeform 243" descr="50%"/>
            <p:cNvSpPr>
              <a:spLocks/>
            </p:cNvSpPr>
            <p:nvPr/>
          </p:nvSpPr>
          <p:spPr bwMode="auto">
            <a:xfrm>
              <a:off x="1130" y="874"/>
              <a:ext cx="50" cy="17"/>
            </a:xfrm>
            <a:custGeom>
              <a:avLst/>
              <a:gdLst/>
              <a:ahLst/>
              <a:cxnLst>
                <a:cxn ang="0">
                  <a:pos x="0" y="7"/>
                </a:cxn>
                <a:cxn ang="0">
                  <a:pos x="46" y="16"/>
                </a:cxn>
                <a:cxn ang="0">
                  <a:pos x="32" y="0"/>
                </a:cxn>
                <a:cxn ang="0">
                  <a:pos x="0" y="7"/>
                </a:cxn>
                <a:cxn ang="0">
                  <a:pos x="0" y="7"/>
                </a:cxn>
                <a:cxn ang="0">
                  <a:pos x="0" y="7"/>
                </a:cxn>
              </a:cxnLst>
              <a:rect l="0" t="0" r="r" b="b"/>
              <a:pathLst>
                <a:path w="47" h="17">
                  <a:moveTo>
                    <a:pt x="0" y="7"/>
                  </a:moveTo>
                  <a:lnTo>
                    <a:pt x="46" y="16"/>
                  </a:lnTo>
                  <a:lnTo>
                    <a:pt x="32" y="0"/>
                  </a:lnTo>
                  <a:lnTo>
                    <a:pt x="0" y="7"/>
                  </a:lnTo>
                  <a:lnTo>
                    <a:pt x="0" y="7"/>
                  </a:lnTo>
                  <a:lnTo>
                    <a:pt x="0" y="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16" name="Freeform 244" descr="50%"/>
            <p:cNvSpPr>
              <a:spLocks/>
            </p:cNvSpPr>
            <p:nvPr/>
          </p:nvSpPr>
          <p:spPr bwMode="auto">
            <a:xfrm>
              <a:off x="1210" y="893"/>
              <a:ext cx="64" cy="23"/>
            </a:xfrm>
            <a:custGeom>
              <a:avLst/>
              <a:gdLst/>
              <a:ahLst/>
              <a:cxnLst>
                <a:cxn ang="0">
                  <a:pos x="0" y="8"/>
                </a:cxn>
                <a:cxn ang="0">
                  <a:pos x="0" y="11"/>
                </a:cxn>
                <a:cxn ang="0">
                  <a:pos x="23" y="23"/>
                </a:cxn>
                <a:cxn ang="0">
                  <a:pos x="60" y="20"/>
                </a:cxn>
                <a:cxn ang="0">
                  <a:pos x="51" y="11"/>
                </a:cxn>
                <a:cxn ang="0">
                  <a:pos x="33" y="0"/>
                </a:cxn>
                <a:cxn ang="0">
                  <a:pos x="11" y="4"/>
                </a:cxn>
                <a:cxn ang="0">
                  <a:pos x="14" y="16"/>
                </a:cxn>
                <a:cxn ang="0">
                  <a:pos x="0" y="8"/>
                </a:cxn>
                <a:cxn ang="0">
                  <a:pos x="0" y="8"/>
                </a:cxn>
              </a:cxnLst>
              <a:rect l="0" t="0" r="r" b="b"/>
              <a:pathLst>
                <a:path w="61" h="24">
                  <a:moveTo>
                    <a:pt x="0" y="8"/>
                  </a:moveTo>
                  <a:lnTo>
                    <a:pt x="0" y="11"/>
                  </a:lnTo>
                  <a:lnTo>
                    <a:pt x="23" y="23"/>
                  </a:lnTo>
                  <a:lnTo>
                    <a:pt x="60" y="20"/>
                  </a:lnTo>
                  <a:lnTo>
                    <a:pt x="51" y="11"/>
                  </a:lnTo>
                  <a:lnTo>
                    <a:pt x="33" y="0"/>
                  </a:lnTo>
                  <a:lnTo>
                    <a:pt x="11" y="4"/>
                  </a:lnTo>
                  <a:lnTo>
                    <a:pt x="14" y="16"/>
                  </a:lnTo>
                  <a:lnTo>
                    <a:pt x="0" y="8"/>
                  </a:lnTo>
                  <a:lnTo>
                    <a:pt x="0"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17" name="Freeform 245" descr="50%"/>
            <p:cNvSpPr>
              <a:spLocks/>
            </p:cNvSpPr>
            <p:nvPr/>
          </p:nvSpPr>
          <p:spPr bwMode="auto">
            <a:xfrm>
              <a:off x="1222" y="804"/>
              <a:ext cx="43" cy="30"/>
            </a:xfrm>
            <a:custGeom>
              <a:avLst/>
              <a:gdLst/>
              <a:ahLst/>
              <a:cxnLst>
                <a:cxn ang="0">
                  <a:pos x="0" y="8"/>
                </a:cxn>
                <a:cxn ang="0">
                  <a:pos x="0" y="20"/>
                </a:cxn>
                <a:cxn ang="0">
                  <a:pos x="26" y="30"/>
                </a:cxn>
                <a:cxn ang="0">
                  <a:pos x="40" y="30"/>
                </a:cxn>
                <a:cxn ang="0">
                  <a:pos x="40" y="23"/>
                </a:cxn>
                <a:cxn ang="0">
                  <a:pos x="36" y="11"/>
                </a:cxn>
                <a:cxn ang="0">
                  <a:pos x="32" y="8"/>
                </a:cxn>
                <a:cxn ang="0">
                  <a:pos x="17" y="0"/>
                </a:cxn>
                <a:cxn ang="0">
                  <a:pos x="3" y="5"/>
                </a:cxn>
                <a:cxn ang="0">
                  <a:pos x="3" y="8"/>
                </a:cxn>
                <a:cxn ang="0">
                  <a:pos x="0" y="8"/>
                </a:cxn>
                <a:cxn ang="0">
                  <a:pos x="0" y="8"/>
                </a:cxn>
              </a:cxnLst>
              <a:rect l="0" t="0" r="r" b="b"/>
              <a:pathLst>
                <a:path w="41" h="31">
                  <a:moveTo>
                    <a:pt x="0" y="8"/>
                  </a:moveTo>
                  <a:lnTo>
                    <a:pt x="0" y="20"/>
                  </a:lnTo>
                  <a:lnTo>
                    <a:pt x="26" y="30"/>
                  </a:lnTo>
                  <a:lnTo>
                    <a:pt x="40" y="30"/>
                  </a:lnTo>
                  <a:lnTo>
                    <a:pt x="40" y="23"/>
                  </a:lnTo>
                  <a:lnTo>
                    <a:pt x="36" y="11"/>
                  </a:lnTo>
                  <a:lnTo>
                    <a:pt x="32" y="8"/>
                  </a:lnTo>
                  <a:lnTo>
                    <a:pt x="17" y="0"/>
                  </a:lnTo>
                  <a:lnTo>
                    <a:pt x="3" y="5"/>
                  </a:lnTo>
                  <a:lnTo>
                    <a:pt x="3" y="8"/>
                  </a:lnTo>
                  <a:lnTo>
                    <a:pt x="0" y="8"/>
                  </a:lnTo>
                  <a:lnTo>
                    <a:pt x="0"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18" name="Freeform 246" descr="50%"/>
            <p:cNvSpPr>
              <a:spLocks/>
            </p:cNvSpPr>
            <p:nvPr/>
          </p:nvSpPr>
          <p:spPr bwMode="auto">
            <a:xfrm>
              <a:off x="810" y="811"/>
              <a:ext cx="83" cy="43"/>
            </a:xfrm>
            <a:custGeom>
              <a:avLst/>
              <a:gdLst/>
              <a:ahLst/>
              <a:cxnLst>
                <a:cxn ang="0">
                  <a:pos x="69" y="3"/>
                </a:cxn>
                <a:cxn ang="0">
                  <a:pos x="36" y="0"/>
                </a:cxn>
                <a:cxn ang="0">
                  <a:pos x="4" y="12"/>
                </a:cxn>
                <a:cxn ang="0">
                  <a:pos x="4" y="19"/>
                </a:cxn>
                <a:cxn ang="0">
                  <a:pos x="0" y="34"/>
                </a:cxn>
                <a:cxn ang="0">
                  <a:pos x="4" y="43"/>
                </a:cxn>
                <a:cxn ang="0">
                  <a:pos x="32" y="43"/>
                </a:cxn>
                <a:cxn ang="0">
                  <a:pos x="54" y="22"/>
                </a:cxn>
                <a:cxn ang="0">
                  <a:pos x="69" y="12"/>
                </a:cxn>
                <a:cxn ang="0">
                  <a:pos x="78" y="3"/>
                </a:cxn>
                <a:cxn ang="0">
                  <a:pos x="73" y="0"/>
                </a:cxn>
                <a:cxn ang="0">
                  <a:pos x="69" y="3"/>
                </a:cxn>
                <a:cxn ang="0">
                  <a:pos x="69" y="3"/>
                </a:cxn>
              </a:cxnLst>
              <a:rect l="0" t="0" r="r" b="b"/>
              <a:pathLst>
                <a:path w="79" h="44">
                  <a:moveTo>
                    <a:pt x="69" y="3"/>
                  </a:moveTo>
                  <a:lnTo>
                    <a:pt x="36" y="0"/>
                  </a:lnTo>
                  <a:lnTo>
                    <a:pt x="4" y="12"/>
                  </a:lnTo>
                  <a:lnTo>
                    <a:pt x="4" y="19"/>
                  </a:lnTo>
                  <a:lnTo>
                    <a:pt x="0" y="34"/>
                  </a:lnTo>
                  <a:lnTo>
                    <a:pt x="4" y="43"/>
                  </a:lnTo>
                  <a:lnTo>
                    <a:pt x="32" y="43"/>
                  </a:lnTo>
                  <a:lnTo>
                    <a:pt x="54" y="22"/>
                  </a:lnTo>
                  <a:lnTo>
                    <a:pt x="69" y="12"/>
                  </a:lnTo>
                  <a:lnTo>
                    <a:pt x="78" y="3"/>
                  </a:lnTo>
                  <a:lnTo>
                    <a:pt x="73" y="0"/>
                  </a:lnTo>
                  <a:lnTo>
                    <a:pt x="69" y="3"/>
                  </a:lnTo>
                  <a:lnTo>
                    <a:pt x="69"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19" name="Freeform 247" descr="50%"/>
            <p:cNvSpPr>
              <a:spLocks/>
            </p:cNvSpPr>
            <p:nvPr/>
          </p:nvSpPr>
          <p:spPr bwMode="auto">
            <a:xfrm>
              <a:off x="867" y="823"/>
              <a:ext cx="92" cy="52"/>
            </a:xfrm>
            <a:custGeom>
              <a:avLst/>
              <a:gdLst/>
              <a:ahLst/>
              <a:cxnLst>
                <a:cxn ang="0">
                  <a:pos x="59" y="7"/>
                </a:cxn>
                <a:cxn ang="0">
                  <a:pos x="28" y="0"/>
                </a:cxn>
                <a:cxn ang="0">
                  <a:pos x="0" y="10"/>
                </a:cxn>
                <a:cxn ang="0">
                  <a:pos x="6" y="22"/>
                </a:cxn>
                <a:cxn ang="0">
                  <a:pos x="15" y="34"/>
                </a:cxn>
                <a:cxn ang="0">
                  <a:pos x="28" y="42"/>
                </a:cxn>
                <a:cxn ang="0">
                  <a:pos x="64" y="50"/>
                </a:cxn>
                <a:cxn ang="0">
                  <a:pos x="87" y="53"/>
                </a:cxn>
                <a:cxn ang="0">
                  <a:pos x="82" y="38"/>
                </a:cxn>
                <a:cxn ang="0">
                  <a:pos x="70" y="22"/>
                </a:cxn>
                <a:cxn ang="0">
                  <a:pos x="64" y="10"/>
                </a:cxn>
                <a:cxn ang="0">
                  <a:pos x="59" y="7"/>
                </a:cxn>
                <a:cxn ang="0">
                  <a:pos x="59" y="7"/>
                </a:cxn>
              </a:cxnLst>
              <a:rect l="0" t="0" r="r" b="b"/>
              <a:pathLst>
                <a:path w="88" h="54">
                  <a:moveTo>
                    <a:pt x="59" y="7"/>
                  </a:moveTo>
                  <a:lnTo>
                    <a:pt x="28" y="0"/>
                  </a:lnTo>
                  <a:lnTo>
                    <a:pt x="0" y="10"/>
                  </a:lnTo>
                  <a:lnTo>
                    <a:pt x="6" y="22"/>
                  </a:lnTo>
                  <a:lnTo>
                    <a:pt x="15" y="34"/>
                  </a:lnTo>
                  <a:lnTo>
                    <a:pt x="28" y="42"/>
                  </a:lnTo>
                  <a:lnTo>
                    <a:pt x="64" y="50"/>
                  </a:lnTo>
                  <a:lnTo>
                    <a:pt x="87" y="53"/>
                  </a:lnTo>
                  <a:lnTo>
                    <a:pt x="82" y="38"/>
                  </a:lnTo>
                  <a:lnTo>
                    <a:pt x="70" y="22"/>
                  </a:lnTo>
                  <a:lnTo>
                    <a:pt x="64" y="10"/>
                  </a:lnTo>
                  <a:lnTo>
                    <a:pt x="59" y="7"/>
                  </a:lnTo>
                  <a:lnTo>
                    <a:pt x="59" y="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20" name="Freeform 248" descr="50%"/>
            <p:cNvSpPr>
              <a:spLocks/>
            </p:cNvSpPr>
            <p:nvPr/>
          </p:nvSpPr>
          <p:spPr bwMode="auto">
            <a:xfrm>
              <a:off x="528" y="893"/>
              <a:ext cx="221" cy="48"/>
            </a:xfrm>
            <a:custGeom>
              <a:avLst/>
              <a:gdLst/>
              <a:ahLst/>
              <a:cxnLst>
                <a:cxn ang="0">
                  <a:pos x="0" y="38"/>
                </a:cxn>
                <a:cxn ang="0">
                  <a:pos x="18" y="34"/>
                </a:cxn>
                <a:cxn ang="0">
                  <a:pos x="36" y="20"/>
                </a:cxn>
                <a:cxn ang="0">
                  <a:pos x="40" y="16"/>
                </a:cxn>
                <a:cxn ang="0">
                  <a:pos x="50" y="16"/>
                </a:cxn>
                <a:cxn ang="0">
                  <a:pos x="73" y="11"/>
                </a:cxn>
                <a:cxn ang="0">
                  <a:pos x="77" y="0"/>
                </a:cxn>
                <a:cxn ang="0">
                  <a:pos x="86" y="4"/>
                </a:cxn>
                <a:cxn ang="0">
                  <a:pos x="95" y="11"/>
                </a:cxn>
                <a:cxn ang="0">
                  <a:pos x="158" y="16"/>
                </a:cxn>
                <a:cxn ang="0">
                  <a:pos x="173" y="20"/>
                </a:cxn>
                <a:cxn ang="0">
                  <a:pos x="190" y="28"/>
                </a:cxn>
                <a:cxn ang="0">
                  <a:pos x="195" y="32"/>
                </a:cxn>
                <a:cxn ang="0">
                  <a:pos x="195" y="34"/>
                </a:cxn>
                <a:cxn ang="0">
                  <a:pos x="201" y="43"/>
                </a:cxn>
                <a:cxn ang="0">
                  <a:pos x="208" y="43"/>
                </a:cxn>
                <a:cxn ang="0">
                  <a:pos x="201" y="43"/>
                </a:cxn>
                <a:cxn ang="0">
                  <a:pos x="187" y="43"/>
                </a:cxn>
                <a:cxn ang="0">
                  <a:pos x="163" y="48"/>
                </a:cxn>
                <a:cxn ang="0">
                  <a:pos x="141" y="49"/>
                </a:cxn>
                <a:cxn ang="0">
                  <a:pos x="113" y="38"/>
                </a:cxn>
                <a:cxn ang="0">
                  <a:pos x="80" y="38"/>
                </a:cxn>
                <a:cxn ang="0">
                  <a:pos x="54" y="38"/>
                </a:cxn>
                <a:cxn ang="0">
                  <a:pos x="50" y="38"/>
                </a:cxn>
                <a:cxn ang="0">
                  <a:pos x="27" y="49"/>
                </a:cxn>
                <a:cxn ang="0">
                  <a:pos x="18" y="48"/>
                </a:cxn>
                <a:cxn ang="0">
                  <a:pos x="13" y="43"/>
                </a:cxn>
                <a:cxn ang="0">
                  <a:pos x="0" y="38"/>
                </a:cxn>
                <a:cxn ang="0">
                  <a:pos x="0" y="38"/>
                </a:cxn>
              </a:cxnLst>
              <a:rect l="0" t="0" r="r" b="b"/>
              <a:pathLst>
                <a:path w="209" h="50">
                  <a:moveTo>
                    <a:pt x="0" y="38"/>
                  </a:moveTo>
                  <a:lnTo>
                    <a:pt x="18" y="34"/>
                  </a:lnTo>
                  <a:lnTo>
                    <a:pt x="36" y="20"/>
                  </a:lnTo>
                  <a:lnTo>
                    <a:pt x="40" y="16"/>
                  </a:lnTo>
                  <a:lnTo>
                    <a:pt x="50" y="16"/>
                  </a:lnTo>
                  <a:lnTo>
                    <a:pt x="73" y="11"/>
                  </a:lnTo>
                  <a:lnTo>
                    <a:pt x="77" y="0"/>
                  </a:lnTo>
                  <a:lnTo>
                    <a:pt x="86" y="4"/>
                  </a:lnTo>
                  <a:lnTo>
                    <a:pt x="95" y="11"/>
                  </a:lnTo>
                  <a:lnTo>
                    <a:pt x="158" y="16"/>
                  </a:lnTo>
                  <a:lnTo>
                    <a:pt x="173" y="20"/>
                  </a:lnTo>
                  <a:lnTo>
                    <a:pt x="190" y="28"/>
                  </a:lnTo>
                  <a:lnTo>
                    <a:pt x="195" y="32"/>
                  </a:lnTo>
                  <a:lnTo>
                    <a:pt x="195" y="34"/>
                  </a:lnTo>
                  <a:lnTo>
                    <a:pt x="201" y="43"/>
                  </a:lnTo>
                  <a:lnTo>
                    <a:pt x="208" y="43"/>
                  </a:lnTo>
                  <a:lnTo>
                    <a:pt x="201" y="43"/>
                  </a:lnTo>
                  <a:lnTo>
                    <a:pt x="187" y="43"/>
                  </a:lnTo>
                  <a:lnTo>
                    <a:pt x="163" y="48"/>
                  </a:lnTo>
                  <a:lnTo>
                    <a:pt x="141" y="49"/>
                  </a:lnTo>
                  <a:lnTo>
                    <a:pt x="113" y="38"/>
                  </a:lnTo>
                  <a:lnTo>
                    <a:pt x="80" y="38"/>
                  </a:lnTo>
                  <a:lnTo>
                    <a:pt x="54" y="38"/>
                  </a:lnTo>
                  <a:lnTo>
                    <a:pt x="50" y="38"/>
                  </a:lnTo>
                  <a:lnTo>
                    <a:pt x="27" y="49"/>
                  </a:lnTo>
                  <a:lnTo>
                    <a:pt x="18" y="48"/>
                  </a:lnTo>
                  <a:lnTo>
                    <a:pt x="13" y="43"/>
                  </a:lnTo>
                  <a:lnTo>
                    <a:pt x="0" y="38"/>
                  </a:lnTo>
                  <a:lnTo>
                    <a:pt x="0" y="3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21" name="Freeform 249" descr="50%"/>
            <p:cNvSpPr>
              <a:spLocks/>
            </p:cNvSpPr>
            <p:nvPr/>
          </p:nvSpPr>
          <p:spPr bwMode="auto">
            <a:xfrm>
              <a:off x="742" y="903"/>
              <a:ext cx="64" cy="37"/>
            </a:xfrm>
            <a:custGeom>
              <a:avLst/>
              <a:gdLst/>
              <a:ahLst/>
              <a:cxnLst>
                <a:cxn ang="0">
                  <a:pos x="41" y="9"/>
                </a:cxn>
                <a:cxn ang="0">
                  <a:pos x="19" y="0"/>
                </a:cxn>
                <a:cxn ang="0">
                  <a:pos x="0" y="12"/>
                </a:cxn>
                <a:cxn ang="0">
                  <a:pos x="5" y="21"/>
                </a:cxn>
                <a:cxn ang="0">
                  <a:pos x="19" y="32"/>
                </a:cxn>
                <a:cxn ang="0">
                  <a:pos x="47" y="37"/>
                </a:cxn>
                <a:cxn ang="0">
                  <a:pos x="60" y="23"/>
                </a:cxn>
                <a:cxn ang="0">
                  <a:pos x="54" y="12"/>
                </a:cxn>
                <a:cxn ang="0">
                  <a:pos x="38" y="5"/>
                </a:cxn>
                <a:cxn ang="0">
                  <a:pos x="38" y="5"/>
                </a:cxn>
                <a:cxn ang="0">
                  <a:pos x="41" y="9"/>
                </a:cxn>
                <a:cxn ang="0">
                  <a:pos x="41" y="9"/>
                </a:cxn>
              </a:cxnLst>
              <a:rect l="0" t="0" r="r" b="b"/>
              <a:pathLst>
                <a:path w="61" h="38">
                  <a:moveTo>
                    <a:pt x="41" y="9"/>
                  </a:moveTo>
                  <a:lnTo>
                    <a:pt x="19" y="0"/>
                  </a:lnTo>
                  <a:lnTo>
                    <a:pt x="0" y="12"/>
                  </a:lnTo>
                  <a:lnTo>
                    <a:pt x="5" y="21"/>
                  </a:lnTo>
                  <a:lnTo>
                    <a:pt x="19" y="32"/>
                  </a:lnTo>
                  <a:lnTo>
                    <a:pt x="47" y="37"/>
                  </a:lnTo>
                  <a:lnTo>
                    <a:pt x="60" y="23"/>
                  </a:lnTo>
                  <a:lnTo>
                    <a:pt x="54" y="12"/>
                  </a:lnTo>
                  <a:lnTo>
                    <a:pt x="38" y="5"/>
                  </a:lnTo>
                  <a:lnTo>
                    <a:pt x="38" y="5"/>
                  </a:lnTo>
                  <a:lnTo>
                    <a:pt x="41" y="9"/>
                  </a:lnTo>
                  <a:lnTo>
                    <a:pt x="41" y="9"/>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22" name="Freeform 250" descr="50%"/>
            <p:cNvSpPr>
              <a:spLocks/>
            </p:cNvSpPr>
            <p:nvPr/>
          </p:nvSpPr>
          <p:spPr bwMode="auto">
            <a:xfrm>
              <a:off x="624" y="853"/>
              <a:ext cx="88" cy="56"/>
            </a:xfrm>
            <a:custGeom>
              <a:avLst/>
              <a:gdLst/>
              <a:ahLst/>
              <a:cxnLst>
                <a:cxn ang="0">
                  <a:pos x="50" y="7"/>
                </a:cxn>
                <a:cxn ang="0">
                  <a:pos x="22" y="0"/>
                </a:cxn>
                <a:cxn ang="0">
                  <a:pos x="8" y="0"/>
                </a:cxn>
                <a:cxn ang="0">
                  <a:pos x="4" y="3"/>
                </a:cxn>
                <a:cxn ang="0">
                  <a:pos x="0" y="11"/>
                </a:cxn>
                <a:cxn ang="0">
                  <a:pos x="0" y="19"/>
                </a:cxn>
                <a:cxn ang="0">
                  <a:pos x="4" y="33"/>
                </a:cxn>
                <a:cxn ang="0">
                  <a:pos x="19" y="41"/>
                </a:cxn>
                <a:cxn ang="0">
                  <a:pos x="27" y="49"/>
                </a:cxn>
                <a:cxn ang="0">
                  <a:pos x="52" y="57"/>
                </a:cxn>
                <a:cxn ang="0">
                  <a:pos x="76" y="57"/>
                </a:cxn>
                <a:cxn ang="0">
                  <a:pos x="82" y="49"/>
                </a:cxn>
                <a:cxn ang="0">
                  <a:pos x="82" y="38"/>
                </a:cxn>
                <a:cxn ang="0">
                  <a:pos x="67" y="29"/>
                </a:cxn>
                <a:cxn ang="0">
                  <a:pos x="67" y="26"/>
                </a:cxn>
                <a:cxn ang="0">
                  <a:pos x="67" y="26"/>
                </a:cxn>
                <a:cxn ang="0">
                  <a:pos x="50" y="7"/>
                </a:cxn>
                <a:cxn ang="0">
                  <a:pos x="50" y="7"/>
                </a:cxn>
              </a:cxnLst>
              <a:rect l="0" t="0" r="r" b="b"/>
              <a:pathLst>
                <a:path w="83" h="58">
                  <a:moveTo>
                    <a:pt x="50" y="7"/>
                  </a:moveTo>
                  <a:lnTo>
                    <a:pt x="22" y="0"/>
                  </a:lnTo>
                  <a:lnTo>
                    <a:pt x="8" y="0"/>
                  </a:lnTo>
                  <a:lnTo>
                    <a:pt x="4" y="3"/>
                  </a:lnTo>
                  <a:lnTo>
                    <a:pt x="0" y="11"/>
                  </a:lnTo>
                  <a:lnTo>
                    <a:pt x="0" y="19"/>
                  </a:lnTo>
                  <a:lnTo>
                    <a:pt x="4" y="33"/>
                  </a:lnTo>
                  <a:lnTo>
                    <a:pt x="19" y="41"/>
                  </a:lnTo>
                  <a:lnTo>
                    <a:pt x="27" y="49"/>
                  </a:lnTo>
                  <a:lnTo>
                    <a:pt x="52" y="57"/>
                  </a:lnTo>
                  <a:lnTo>
                    <a:pt x="76" y="57"/>
                  </a:lnTo>
                  <a:lnTo>
                    <a:pt x="82" y="49"/>
                  </a:lnTo>
                  <a:lnTo>
                    <a:pt x="82" y="38"/>
                  </a:lnTo>
                  <a:lnTo>
                    <a:pt x="67" y="29"/>
                  </a:lnTo>
                  <a:lnTo>
                    <a:pt x="67" y="26"/>
                  </a:lnTo>
                  <a:lnTo>
                    <a:pt x="67" y="26"/>
                  </a:lnTo>
                  <a:lnTo>
                    <a:pt x="50" y="7"/>
                  </a:lnTo>
                  <a:lnTo>
                    <a:pt x="50" y="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23" name="Freeform 251" descr="50%"/>
            <p:cNvSpPr>
              <a:spLocks/>
            </p:cNvSpPr>
            <p:nvPr/>
          </p:nvSpPr>
          <p:spPr bwMode="auto">
            <a:xfrm>
              <a:off x="814" y="890"/>
              <a:ext cx="97" cy="51"/>
            </a:xfrm>
            <a:custGeom>
              <a:avLst/>
              <a:gdLst/>
              <a:ahLst/>
              <a:cxnLst>
                <a:cxn ang="0">
                  <a:pos x="60" y="7"/>
                </a:cxn>
                <a:cxn ang="0">
                  <a:pos x="46" y="3"/>
                </a:cxn>
                <a:cxn ang="0">
                  <a:pos x="37" y="3"/>
                </a:cxn>
                <a:cxn ang="0">
                  <a:pos x="19" y="11"/>
                </a:cxn>
                <a:cxn ang="0">
                  <a:pos x="5" y="26"/>
                </a:cxn>
                <a:cxn ang="0">
                  <a:pos x="0" y="37"/>
                </a:cxn>
                <a:cxn ang="0">
                  <a:pos x="19" y="52"/>
                </a:cxn>
                <a:cxn ang="0">
                  <a:pos x="23" y="52"/>
                </a:cxn>
                <a:cxn ang="0">
                  <a:pos x="56" y="52"/>
                </a:cxn>
                <a:cxn ang="0">
                  <a:pos x="82" y="51"/>
                </a:cxn>
                <a:cxn ang="0">
                  <a:pos x="91" y="37"/>
                </a:cxn>
                <a:cxn ang="0">
                  <a:pos x="87" y="35"/>
                </a:cxn>
                <a:cxn ang="0">
                  <a:pos x="82" y="19"/>
                </a:cxn>
                <a:cxn ang="0">
                  <a:pos x="74" y="11"/>
                </a:cxn>
                <a:cxn ang="0">
                  <a:pos x="69" y="7"/>
                </a:cxn>
                <a:cxn ang="0">
                  <a:pos x="65" y="0"/>
                </a:cxn>
                <a:cxn ang="0">
                  <a:pos x="65" y="3"/>
                </a:cxn>
                <a:cxn ang="0">
                  <a:pos x="60" y="7"/>
                </a:cxn>
                <a:cxn ang="0">
                  <a:pos x="60" y="7"/>
                </a:cxn>
              </a:cxnLst>
              <a:rect l="0" t="0" r="r" b="b"/>
              <a:pathLst>
                <a:path w="92" h="53">
                  <a:moveTo>
                    <a:pt x="60" y="7"/>
                  </a:moveTo>
                  <a:lnTo>
                    <a:pt x="46" y="3"/>
                  </a:lnTo>
                  <a:lnTo>
                    <a:pt x="37" y="3"/>
                  </a:lnTo>
                  <a:lnTo>
                    <a:pt x="19" y="11"/>
                  </a:lnTo>
                  <a:lnTo>
                    <a:pt x="5" y="26"/>
                  </a:lnTo>
                  <a:lnTo>
                    <a:pt x="0" y="37"/>
                  </a:lnTo>
                  <a:lnTo>
                    <a:pt x="19" y="52"/>
                  </a:lnTo>
                  <a:lnTo>
                    <a:pt x="23" y="52"/>
                  </a:lnTo>
                  <a:lnTo>
                    <a:pt x="56" y="52"/>
                  </a:lnTo>
                  <a:lnTo>
                    <a:pt x="82" y="51"/>
                  </a:lnTo>
                  <a:lnTo>
                    <a:pt x="91" y="37"/>
                  </a:lnTo>
                  <a:lnTo>
                    <a:pt x="87" y="35"/>
                  </a:lnTo>
                  <a:lnTo>
                    <a:pt x="82" y="19"/>
                  </a:lnTo>
                  <a:lnTo>
                    <a:pt x="74" y="11"/>
                  </a:lnTo>
                  <a:lnTo>
                    <a:pt x="69" y="7"/>
                  </a:lnTo>
                  <a:lnTo>
                    <a:pt x="65" y="0"/>
                  </a:lnTo>
                  <a:lnTo>
                    <a:pt x="65" y="3"/>
                  </a:lnTo>
                  <a:lnTo>
                    <a:pt x="60" y="7"/>
                  </a:lnTo>
                  <a:lnTo>
                    <a:pt x="60" y="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24" name="Freeform 252" descr="50%"/>
            <p:cNvSpPr>
              <a:spLocks/>
            </p:cNvSpPr>
            <p:nvPr/>
          </p:nvSpPr>
          <p:spPr bwMode="auto">
            <a:xfrm>
              <a:off x="1278" y="774"/>
              <a:ext cx="126" cy="95"/>
            </a:xfrm>
            <a:custGeom>
              <a:avLst/>
              <a:gdLst/>
              <a:ahLst/>
              <a:cxnLst>
                <a:cxn ang="0">
                  <a:pos x="64" y="15"/>
                </a:cxn>
                <a:cxn ang="0">
                  <a:pos x="24" y="0"/>
                </a:cxn>
                <a:cxn ang="0">
                  <a:pos x="13" y="8"/>
                </a:cxn>
                <a:cxn ang="0">
                  <a:pos x="13" y="27"/>
                </a:cxn>
                <a:cxn ang="0">
                  <a:pos x="0" y="47"/>
                </a:cxn>
                <a:cxn ang="0">
                  <a:pos x="27" y="61"/>
                </a:cxn>
                <a:cxn ang="0">
                  <a:pos x="36" y="70"/>
                </a:cxn>
                <a:cxn ang="0">
                  <a:pos x="59" y="97"/>
                </a:cxn>
                <a:cxn ang="0">
                  <a:pos x="96" y="93"/>
                </a:cxn>
                <a:cxn ang="0">
                  <a:pos x="114" y="73"/>
                </a:cxn>
                <a:cxn ang="0">
                  <a:pos x="119" y="61"/>
                </a:cxn>
                <a:cxn ang="0">
                  <a:pos x="96" y="39"/>
                </a:cxn>
                <a:cxn ang="0">
                  <a:pos x="64" y="15"/>
                </a:cxn>
                <a:cxn ang="0">
                  <a:pos x="64" y="15"/>
                </a:cxn>
                <a:cxn ang="0">
                  <a:pos x="64" y="15"/>
                </a:cxn>
              </a:cxnLst>
              <a:rect l="0" t="0" r="r" b="b"/>
              <a:pathLst>
                <a:path w="120" h="98">
                  <a:moveTo>
                    <a:pt x="64" y="15"/>
                  </a:moveTo>
                  <a:lnTo>
                    <a:pt x="24" y="0"/>
                  </a:lnTo>
                  <a:lnTo>
                    <a:pt x="13" y="8"/>
                  </a:lnTo>
                  <a:lnTo>
                    <a:pt x="13" y="27"/>
                  </a:lnTo>
                  <a:lnTo>
                    <a:pt x="0" y="47"/>
                  </a:lnTo>
                  <a:lnTo>
                    <a:pt x="27" y="61"/>
                  </a:lnTo>
                  <a:lnTo>
                    <a:pt x="36" y="70"/>
                  </a:lnTo>
                  <a:lnTo>
                    <a:pt x="59" y="97"/>
                  </a:lnTo>
                  <a:lnTo>
                    <a:pt x="96" y="93"/>
                  </a:lnTo>
                  <a:lnTo>
                    <a:pt x="114" y="73"/>
                  </a:lnTo>
                  <a:lnTo>
                    <a:pt x="119" y="61"/>
                  </a:lnTo>
                  <a:lnTo>
                    <a:pt x="96" y="39"/>
                  </a:lnTo>
                  <a:lnTo>
                    <a:pt x="64" y="15"/>
                  </a:lnTo>
                  <a:lnTo>
                    <a:pt x="64" y="15"/>
                  </a:lnTo>
                  <a:lnTo>
                    <a:pt x="64" y="1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25" name="Freeform 253" descr="50%"/>
            <p:cNvSpPr>
              <a:spLocks/>
            </p:cNvSpPr>
            <p:nvPr/>
          </p:nvSpPr>
          <p:spPr bwMode="auto">
            <a:xfrm>
              <a:off x="1225" y="840"/>
              <a:ext cx="168" cy="61"/>
            </a:xfrm>
            <a:custGeom>
              <a:avLst/>
              <a:gdLst/>
              <a:ahLst/>
              <a:cxnLst>
                <a:cxn ang="0">
                  <a:pos x="57" y="16"/>
                </a:cxn>
                <a:cxn ang="0">
                  <a:pos x="31" y="0"/>
                </a:cxn>
                <a:cxn ang="0">
                  <a:pos x="0" y="3"/>
                </a:cxn>
                <a:cxn ang="0">
                  <a:pos x="14" y="23"/>
                </a:cxn>
                <a:cxn ang="0">
                  <a:pos x="44" y="42"/>
                </a:cxn>
                <a:cxn ang="0">
                  <a:pos x="63" y="61"/>
                </a:cxn>
                <a:cxn ang="0">
                  <a:pos x="158" y="61"/>
                </a:cxn>
                <a:cxn ang="0">
                  <a:pos x="140" y="42"/>
                </a:cxn>
                <a:cxn ang="0">
                  <a:pos x="116" y="30"/>
                </a:cxn>
                <a:cxn ang="0">
                  <a:pos x="108" y="30"/>
                </a:cxn>
                <a:cxn ang="0">
                  <a:pos x="57" y="16"/>
                </a:cxn>
                <a:cxn ang="0">
                  <a:pos x="57" y="16"/>
                </a:cxn>
              </a:cxnLst>
              <a:rect l="0" t="0" r="r" b="b"/>
              <a:pathLst>
                <a:path w="159" h="62">
                  <a:moveTo>
                    <a:pt x="57" y="16"/>
                  </a:moveTo>
                  <a:lnTo>
                    <a:pt x="31" y="0"/>
                  </a:lnTo>
                  <a:lnTo>
                    <a:pt x="0" y="3"/>
                  </a:lnTo>
                  <a:lnTo>
                    <a:pt x="14" y="23"/>
                  </a:lnTo>
                  <a:lnTo>
                    <a:pt x="44" y="42"/>
                  </a:lnTo>
                  <a:lnTo>
                    <a:pt x="63" y="61"/>
                  </a:lnTo>
                  <a:lnTo>
                    <a:pt x="158" y="61"/>
                  </a:lnTo>
                  <a:lnTo>
                    <a:pt x="140" y="42"/>
                  </a:lnTo>
                  <a:lnTo>
                    <a:pt x="116" y="30"/>
                  </a:lnTo>
                  <a:lnTo>
                    <a:pt x="108" y="30"/>
                  </a:lnTo>
                  <a:lnTo>
                    <a:pt x="57" y="16"/>
                  </a:lnTo>
                  <a:lnTo>
                    <a:pt x="57" y="1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26" name="Freeform 254" descr="50%"/>
            <p:cNvSpPr>
              <a:spLocks/>
            </p:cNvSpPr>
            <p:nvPr/>
          </p:nvSpPr>
          <p:spPr bwMode="auto">
            <a:xfrm>
              <a:off x="2074" y="727"/>
              <a:ext cx="124" cy="67"/>
            </a:xfrm>
            <a:custGeom>
              <a:avLst/>
              <a:gdLst/>
              <a:ahLst/>
              <a:cxnLst>
                <a:cxn ang="0">
                  <a:pos x="71" y="11"/>
                </a:cxn>
                <a:cxn ang="0">
                  <a:pos x="0" y="0"/>
                </a:cxn>
                <a:cxn ang="0">
                  <a:pos x="2" y="4"/>
                </a:cxn>
                <a:cxn ang="0">
                  <a:pos x="13" y="27"/>
                </a:cxn>
                <a:cxn ang="0">
                  <a:pos x="31" y="68"/>
                </a:cxn>
                <a:cxn ang="0">
                  <a:pos x="71" y="65"/>
                </a:cxn>
                <a:cxn ang="0">
                  <a:pos x="116" y="38"/>
                </a:cxn>
                <a:cxn ang="0">
                  <a:pos x="80" y="16"/>
                </a:cxn>
                <a:cxn ang="0">
                  <a:pos x="71" y="11"/>
                </a:cxn>
                <a:cxn ang="0">
                  <a:pos x="71" y="11"/>
                </a:cxn>
              </a:cxnLst>
              <a:rect l="0" t="0" r="r" b="b"/>
              <a:pathLst>
                <a:path w="117" h="69">
                  <a:moveTo>
                    <a:pt x="71" y="11"/>
                  </a:moveTo>
                  <a:lnTo>
                    <a:pt x="0" y="0"/>
                  </a:lnTo>
                  <a:lnTo>
                    <a:pt x="2" y="4"/>
                  </a:lnTo>
                  <a:lnTo>
                    <a:pt x="13" y="27"/>
                  </a:lnTo>
                  <a:lnTo>
                    <a:pt x="31" y="68"/>
                  </a:lnTo>
                  <a:lnTo>
                    <a:pt x="71" y="65"/>
                  </a:lnTo>
                  <a:lnTo>
                    <a:pt x="116" y="38"/>
                  </a:lnTo>
                  <a:lnTo>
                    <a:pt x="80" y="16"/>
                  </a:lnTo>
                  <a:lnTo>
                    <a:pt x="71" y="11"/>
                  </a:lnTo>
                  <a:lnTo>
                    <a:pt x="71" y="11"/>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27" name="Freeform 255" descr="50%"/>
            <p:cNvSpPr>
              <a:spLocks/>
            </p:cNvSpPr>
            <p:nvPr/>
          </p:nvSpPr>
          <p:spPr bwMode="auto">
            <a:xfrm>
              <a:off x="1699" y="715"/>
              <a:ext cx="135" cy="71"/>
            </a:xfrm>
            <a:custGeom>
              <a:avLst/>
              <a:gdLst/>
              <a:ahLst/>
              <a:cxnLst>
                <a:cxn ang="0">
                  <a:pos x="45" y="5"/>
                </a:cxn>
                <a:cxn ang="0">
                  <a:pos x="27" y="0"/>
                </a:cxn>
                <a:cxn ang="0">
                  <a:pos x="0" y="19"/>
                </a:cxn>
                <a:cxn ang="0">
                  <a:pos x="54" y="73"/>
                </a:cxn>
                <a:cxn ang="0">
                  <a:pos x="90" y="73"/>
                </a:cxn>
                <a:cxn ang="0">
                  <a:pos x="122" y="65"/>
                </a:cxn>
                <a:cxn ang="0">
                  <a:pos x="127" y="27"/>
                </a:cxn>
                <a:cxn ang="0">
                  <a:pos x="67" y="5"/>
                </a:cxn>
                <a:cxn ang="0">
                  <a:pos x="36" y="7"/>
                </a:cxn>
                <a:cxn ang="0">
                  <a:pos x="45" y="5"/>
                </a:cxn>
                <a:cxn ang="0">
                  <a:pos x="45" y="5"/>
                </a:cxn>
              </a:cxnLst>
              <a:rect l="0" t="0" r="r" b="b"/>
              <a:pathLst>
                <a:path w="128" h="74">
                  <a:moveTo>
                    <a:pt x="45" y="5"/>
                  </a:moveTo>
                  <a:lnTo>
                    <a:pt x="27" y="0"/>
                  </a:lnTo>
                  <a:lnTo>
                    <a:pt x="0" y="19"/>
                  </a:lnTo>
                  <a:lnTo>
                    <a:pt x="54" y="73"/>
                  </a:lnTo>
                  <a:lnTo>
                    <a:pt x="90" y="73"/>
                  </a:lnTo>
                  <a:lnTo>
                    <a:pt x="122" y="65"/>
                  </a:lnTo>
                  <a:lnTo>
                    <a:pt x="127" y="27"/>
                  </a:lnTo>
                  <a:lnTo>
                    <a:pt x="67" y="5"/>
                  </a:lnTo>
                  <a:lnTo>
                    <a:pt x="36" y="7"/>
                  </a:lnTo>
                  <a:lnTo>
                    <a:pt x="45" y="5"/>
                  </a:lnTo>
                  <a:lnTo>
                    <a:pt x="45"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28" name="Freeform 256" descr="50%"/>
            <p:cNvSpPr>
              <a:spLocks/>
            </p:cNvSpPr>
            <p:nvPr/>
          </p:nvSpPr>
          <p:spPr bwMode="auto">
            <a:xfrm>
              <a:off x="1599" y="697"/>
              <a:ext cx="88" cy="73"/>
            </a:xfrm>
            <a:custGeom>
              <a:avLst/>
              <a:gdLst/>
              <a:ahLst/>
              <a:cxnLst>
                <a:cxn ang="0">
                  <a:pos x="59" y="0"/>
                </a:cxn>
                <a:cxn ang="0">
                  <a:pos x="29" y="10"/>
                </a:cxn>
                <a:cxn ang="0">
                  <a:pos x="0" y="28"/>
                </a:cxn>
                <a:cxn ang="0">
                  <a:pos x="10" y="54"/>
                </a:cxn>
                <a:cxn ang="0">
                  <a:pos x="51" y="74"/>
                </a:cxn>
                <a:cxn ang="0">
                  <a:pos x="68" y="74"/>
                </a:cxn>
                <a:cxn ang="0">
                  <a:pos x="82" y="32"/>
                </a:cxn>
                <a:cxn ang="0">
                  <a:pos x="68" y="5"/>
                </a:cxn>
                <a:cxn ang="0">
                  <a:pos x="68" y="0"/>
                </a:cxn>
                <a:cxn ang="0">
                  <a:pos x="59" y="0"/>
                </a:cxn>
                <a:cxn ang="0">
                  <a:pos x="59" y="0"/>
                </a:cxn>
              </a:cxnLst>
              <a:rect l="0" t="0" r="r" b="b"/>
              <a:pathLst>
                <a:path w="83" h="75">
                  <a:moveTo>
                    <a:pt x="59" y="0"/>
                  </a:moveTo>
                  <a:lnTo>
                    <a:pt x="29" y="10"/>
                  </a:lnTo>
                  <a:lnTo>
                    <a:pt x="0" y="28"/>
                  </a:lnTo>
                  <a:lnTo>
                    <a:pt x="10" y="54"/>
                  </a:lnTo>
                  <a:lnTo>
                    <a:pt x="51" y="74"/>
                  </a:lnTo>
                  <a:lnTo>
                    <a:pt x="68" y="74"/>
                  </a:lnTo>
                  <a:lnTo>
                    <a:pt x="82" y="32"/>
                  </a:lnTo>
                  <a:lnTo>
                    <a:pt x="68" y="5"/>
                  </a:lnTo>
                  <a:lnTo>
                    <a:pt x="68" y="0"/>
                  </a:lnTo>
                  <a:lnTo>
                    <a:pt x="59" y="0"/>
                  </a:lnTo>
                  <a:lnTo>
                    <a:pt x="59"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29" name="Freeform 257" descr="50%"/>
            <p:cNvSpPr>
              <a:spLocks/>
            </p:cNvSpPr>
            <p:nvPr/>
          </p:nvSpPr>
          <p:spPr bwMode="auto">
            <a:xfrm>
              <a:off x="1875" y="771"/>
              <a:ext cx="59" cy="30"/>
            </a:xfrm>
            <a:custGeom>
              <a:avLst/>
              <a:gdLst/>
              <a:ahLst/>
              <a:cxnLst>
                <a:cxn ang="0">
                  <a:pos x="0" y="3"/>
                </a:cxn>
                <a:cxn ang="0">
                  <a:pos x="0" y="11"/>
                </a:cxn>
                <a:cxn ang="0">
                  <a:pos x="55" y="30"/>
                </a:cxn>
                <a:cxn ang="0">
                  <a:pos x="47" y="18"/>
                </a:cxn>
                <a:cxn ang="0">
                  <a:pos x="9" y="0"/>
                </a:cxn>
                <a:cxn ang="0">
                  <a:pos x="0" y="7"/>
                </a:cxn>
                <a:cxn ang="0">
                  <a:pos x="0" y="3"/>
                </a:cxn>
                <a:cxn ang="0">
                  <a:pos x="0" y="3"/>
                </a:cxn>
              </a:cxnLst>
              <a:rect l="0" t="0" r="r" b="b"/>
              <a:pathLst>
                <a:path w="56" h="31">
                  <a:moveTo>
                    <a:pt x="0" y="3"/>
                  </a:moveTo>
                  <a:lnTo>
                    <a:pt x="0" y="11"/>
                  </a:lnTo>
                  <a:lnTo>
                    <a:pt x="55" y="30"/>
                  </a:lnTo>
                  <a:lnTo>
                    <a:pt x="47" y="18"/>
                  </a:lnTo>
                  <a:lnTo>
                    <a:pt x="9" y="0"/>
                  </a:lnTo>
                  <a:lnTo>
                    <a:pt x="0" y="7"/>
                  </a:lnTo>
                  <a:lnTo>
                    <a:pt x="0" y="3"/>
                  </a:lnTo>
                  <a:lnTo>
                    <a:pt x="0"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30" name="Freeform 258" descr="50%"/>
            <p:cNvSpPr>
              <a:spLocks/>
            </p:cNvSpPr>
            <p:nvPr/>
          </p:nvSpPr>
          <p:spPr bwMode="auto">
            <a:xfrm>
              <a:off x="1843" y="796"/>
              <a:ext cx="48" cy="19"/>
            </a:xfrm>
            <a:custGeom>
              <a:avLst/>
              <a:gdLst/>
              <a:ahLst/>
              <a:cxnLst>
                <a:cxn ang="0">
                  <a:pos x="0" y="8"/>
                </a:cxn>
                <a:cxn ang="0">
                  <a:pos x="45" y="4"/>
                </a:cxn>
                <a:cxn ang="0">
                  <a:pos x="36" y="4"/>
                </a:cxn>
                <a:cxn ang="0">
                  <a:pos x="31" y="0"/>
                </a:cxn>
                <a:cxn ang="0">
                  <a:pos x="0" y="0"/>
                </a:cxn>
                <a:cxn ang="0">
                  <a:pos x="8" y="16"/>
                </a:cxn>
                <a:cxn ang="0">
                  <a:pos x="17" y="19"/>
                </a:cxn>
                <a:cxn ang="0">
                  <a:pos x="23" y="13"/>
                </a:cxn>
                <a:cxn ang="0">
                  <a:pos x="27" y="4"/>
                </a:cxn>
                <a:cxn ang="0">
                  <a:pos x="27" y="4"/>
                </a:cxn>
                <a:cxn ang="0">
                  <a:pos x="0" y="8"/>
                </a:cxn>
                <a:cxn ang="0">
                  <a:pos x="0" y="8"/>
                </a:cxn>
              </a:cxnLst>
              <a:rect l="0" t="0" r="r" b="b"/>
              <a:pathLst>
                <a:path w="46" h="20">
                  <a:moveTo>
                    <a:pt x="0" y="8"/>
                  </a:moveTo>
                  <a:lnTo>
                    <a:pt x="45" y="4"/>
                  </a:lnTo>
                  <a:lnTo>
                    <a:pt x="36" y="4"/>
                  </a:lnTo>
                  <a:lnTo>
                    <a:pt x="31" y="0"/>
                  </a:lnTo>
                  <a:lnTo>
                    <a:pt x="0" y="0"/>
                  </a:lnTo>
                  <a:lnTo>
                    <a:pt x="8" y="16"/>
                  </a:lnTo>
                  <a:lnTo>
                    <a:pt x="17" y="19"/>
                  </a:lnTo>
                  <a:lnTo>
                    <a:pt x="23" y="13"/>
                  </a:lnTo>
                  <a:lnTo>
                    <a:pt x="27" y="4"/>
                  </a:lnTo>
                  <a:lnTo>
                    <a:pt x="27" y="4"/>
                  </a:lnTo>
                  <a:lnTo>
                    <a:pt x="0" y="8"/>
                  </a:lnTo>
                  <a:lnTo>
                    <a:pt x="0"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31" name="Freeform 259" descr="50%"/>
            <p:cNvSpPr>
              <a:spLocks/>
            </p:cNvSpPr>
            <p:nvPr/>
          </p:nvSpPr>
          <p:spPr bwMode="auto">
            <a:xfrm>
              <a:off x="1837" y="860"/>
              <a:ext cx="35" cy="19"/>
            </a:xfrm>
            <a:custGeom>
              <a:avLst/>
              <a:gdLst/>
              <a:ahLst/>
              <a:cxnLst>
                <a:cxn ang="0">
                  <a:pos x="0" y="8"/>
                </a:cxn>
                <a:cxn ang="0">
                  <a:pos x="0" y="8"/>
                </a:cxn>
                <a:cxn ang="0">
                  <a:pos x="32" y="19"/>
                </a:cxn>
                <a:cxn ang="0">
                  <a:pos x="28" y="8"/>
                </a:cxn>
                <a:cxn ang="0">
                  <a:pos x="18" y="0"/>
                </a:cxn>
                <a:cxn ang="0">
                  <a:pos x="13" y="0"/>
                </a:cxn>
                <a:cxn ang="0">
                  <a:pos x="0" y="8"/>
                </a:cxn>
                <a:cxn ang="0">
                  <a:pos x="0" y="8"/>
                </a:cxn>
              </a:cxnLst>
              <a:rect l="0" t="0" r="r" b="b"/>
              <a:pathLst>
                <a:path w="33" h="20">
                  <a:moveTo>
                    <a:pt x="0" y="8"/>
                  </a:moveTo>
                  <a:lnTo>
                    <a:pt x="0" y="8"/>
                  </a:lnTo>
                  <a:lnTo>
                    <a:pt x="32" y="19"/>
                  </a:lnTo>
                  <a:lnTo>
                    <a:pt x="28" y="8"/>
                  </a:lnTo>
                  <a:lnTo>
                    <a:pt x="18" y="0"/>
                  </a:lnTo>
                  <a:lnTo>
                    <a:pt x="13" y="0"/>
                  </a:lnTo>
                  <a:lnTo>
                    <a:pt x="0" y="8"/>
                  </a:lnTo>
                  <a:lnTo>
                    <a:pt x="0"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32" name="Freeform 260" descr="50%"/>
            <p:cNvSpPr>
              <a:spLocks/>
            </p:cNvSpPr>
            <p:nvPr/>
          </p:nvSpPr>
          <p:spPr bwMode="auto">
            <a:xfrm>
              <a:off x="1068" y="745"/>
              <a:ext cx="49" cy="33"/>
            </a:xfrm>
            <a:custGeom>
              <a:avLst/>
              <a:gdLst/>
              <a:ahLst/>
              <a:cxnLst>
                <a:cxn ang="0">
                  <a:pos x="0" y="0"/>
                </a:cxn>
                <a:cxn ang="0">
                  <a:pos x="22" y="34"/>
                </a:cxn>
                <a:cxn ang="0">
                  <a:pos x="46" y="27"/>
                </a:cxn>
                <a:cxn ang="0">
                  <a:pos x="46" y="16"/>
                </a:cxn>
                <a:cxn ang="0">
                  <a:pos x="37" y="7"/>
                </a:cxn>
                <a:cxn ang="0">
                  <a:pos x="28" y="4"/>
                </a:cxn>
                <a:cxn ang="0">
                  <a:pos x="14" y="0"/>
                </a:cxn>
                <a:cxn ang="0">
                  <a:pos x="9" y="0"/>
                </a:cxn>
                <a:cxn ang="0">
                  <a:pos x="0" y="16"/>
                </a:cxn>
                <a:cxn ang="0">
                  <a:pos x="0" y="0"/>
                </a:cxn>
                <a:cxn ang="0">
                  <a:pos x="0" y="0"/>
                </a:cxn>
              </a:cxnLst>
              <a:rect l="0" t="0" r="r" b="b"/>
              <a:pathLst>
                <a:path w="47" h="35">
                  <a:moveTo>
                    <a:pt x="0" y="0"/>
                  </a:moveTo>
                  <a:lnTo>
                    <a:pt x="22" y="34"/>
                  </a:lnTo>
                  <a:lnTo>
                    <a:pt x="46" y="27"/>
                  </a:lnTo>
                  <a:lnTo>
                    <a:pt x="46" y="16"/>
                  </a:lnTo>
                  <a:lnTo>
                    <a:pt x="37" y="7"/>
                  </a:lnTo>
                  <a:lnTo>
                    <a:pt x="28" y="4"/>
                  </a:lnTo>
                  <a:lnTo>
                    <a:pt x="14" y="0"/>
                  </a:lnTo>
                  <a:lnTo>
                    <a:pt x="9" y="0"/>
                  </a:lnTo>
                  <a:lnTo>
                    <a:pt x="0" y="16"/>
                  </a:lnTo>
                  <a:lnTo>
                    <a:pt x="0" y="0"/>
                  </a:lnTo>
                  <a:lnTo>
                    <a:pt x="0"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33" name="Freeform 261" descr="50%"/>
            <p:cNvSpPr>
              <a:spLocks/>
            </p:cNvSpPr>
            <p:nvPr/>
          </p:nvSpPr>
          <p:spPr bwMode="auto">
            <a:xfrm>
              <a:off x="679" y="737"/>
              <a:ext cx="280" cy="90"/>
            </a:xfrm>
            <a:custGeom>
              <a:avLst/>
              <a:gdLst/>
              <a:ahLst/>
              <a:cxnLst>
                <a:cxn ang="0">
                  <a:pos x="219" y="35"/>
                </a:cxn>
                <a:cxn ang="0">
                  <a:pos x="160" y="24"/>
                </a:cxn>
                <a:cxn ang="0">
                  <a:pos x="112" y="4"/>
                </a:cxn>
                <a:cxn ang="0">
                  <a:pos x="74" y="8"/>
                </a:cxn>
                <a:cxn ang="0">
                  <a:pos x="47" y="0"/>
                </a:cxn>
                <a:cxn ang="0">
                  <a:pos x="6" y="12"/>
                </a:cxn>
                <a:cxn ang="0">
                  <a:pos x="0" y="20"/>
                </a:cxn>
                <a:cxn ang="0">
                  <a:pos x="24" y="58"/>
                </a:cxn>
                <a:cxn ang="0">
                  <a:pos x="35" y="65"/>
                </a:cxn>
                <a:cxn ang="0">
                  <a:pos x="38" y="74"/>
                </a:cxn>
                <a:cxn ang="0">
                  <a:pos x="58" y="85"/>
                </a:cxn>
                <a:cxn ang="0">
                  <a:pos x="124" y="85"/>
                </a:cxn>
                <a:cxn ang="0">
                  <a:pos x="128" y="85"/>
                </a:cxn>
                <a:cxn ang="0">
                  <a:pos x="151" y="77"/>
                </a:cxn>
                <a:cxn ang="0">
                  <a:pos x="156" y="77"/>
                </a:cxn>
                <a:cxn ang="0">
                  <a:pos x="193" y="85"/>
                </a:cxn>
                <a:cxn ang="0">
                  <a:pos x="234" y="92"/>
                </a:cxn>
                <a:cxn ang="0">
                  <a:pos x="265" y="53"/>
                </a:cxn>
                <a:cxn ang="0">
                  <a:pos x="248" y="38"/>
                </a:cxn>
                <a:cxn ang="0">
                  <a:pos x="234" y="35"/>
                </a:cxn>
                <a:cxn ang="0">
                  <a:pos x="219" y="32"/>
                </a:cxn>
                <a:cxn ang="0">
                  <a:pos x="219" y="35"/>
                </a:cxn>
                <a:cxn ang="0">
                  <a:pos x="219" y="35"/>
                </a:cxn>
              </a:cxnLst>
              <a:rect l="0" t="0" r="r" b="b"/>
              <a:pathLst>
                <a:path w="266" h="93">
                  <a:moveTo>
                    <a:pt x="219" y="35"/>
                  </a:moveTo>
                  <a:lnTo>
                    <a:pt x="160" y="24"/>
                  </a:lnTo>
                  <a:lnTo>
                    <a:pt x="112" y="4"/>
                  </a:lnTo>
                  <a:lnTo>
                    <a:pt x="74" y="8"/>
                  </a:lnTo>
                  <a:lnTo>
                    <a:pt x="47" y="0"/>
                  </a:lnTo>
                  <a:lnTo>
                    <a:pt x="6" y="12"/>
                  </a:lnTo>
                  <a:lnTo>
                    <a:pt x="0" y="20"/>
                  </a:lnTo>
                  <a:lnTo>
                    <a:pt x="24" y="58"/>
                  </a:lnTo>
                  <a:lnTo>
                    <a:pt x="35" y="65"/>
                  </a:lnTo>
                  <a:lnTo>
                    <a:pt x="38" y="74"/>
                  </a:lnTo>
                  <a:lnTo>
                    <a:pt x="58" y="85"/>
                  </a:lnTo>
                  <a:lnTo>
                    <a:pt x="124" y="85"/>
                  </a:lnTo>
                  <a:lnTo>
                    <a:pt x="128" y="85"/>
                  </a:lnTo>
                  <a:lnTo>
                    <a:pt x="151" y="77"/>
                  </a:lnTo>
                  <a:lnTo>
                    <a:pt x="156" y="77"/>
                  </a:lnTo>
                  <a:lnTo>
                    <a:pt x="193" y="85"/>
                  </a:lnTo>
                  <a:lnTo>
                    <a:pt x="234" y="92"/>
                  </a:lnTo>
                  <a:lnTo>
                    <a:pt x="265" y="53"/>
                  </a:lnTo>
                  <a:lnTo>
                    <a:pt x="248" y="38"/>
                  </a:lnTo>
                  <a:lnTo>
                    <a:pt x="234" y="35"/>
                  </a:lnTo>
                  <a:lnTo>
                    <a:pt x="219" y="32"/>
                  </a:lnTo>
                  <a:lnTo>
                    <a:pt x="219" y="35"/>
                  </a:lnTo>
                  <a:lnTo>
                    <a:pt x="219" y="3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34" name="Freeform 262" descr="50%"/>
            <p:cNvSpPr>
              <a:spLocks/>
            </p:cNvSpPr>
            <p:nvPr/>
          </p:nvSpPr>
          <p:spPr bwMode="auto">
            <a:xfrm>
              <a:off x="1559" y="647"/>
              <a:ext cx="92" cy="61"/>
            </a:xfrm>
            <a:custGeom>
              <a:avLst/>
              <a:gdLst/>
              <a:ahLst/>
              <a:cxnLst>
                <a:cxn ang="0">
                  <a:pos x="17" y="0"/>
                </a:cxn>
                <a:cxn ang="0">
                  <a:pos x="0" y="7"/>
                </a:cxn>
                <a:cxn ang="0">
                  <a:pos x="0" y="22"/>
                </a:cxn>
                <a:cxn ang="0">
                  <a:pos x="10" y="38"/>
                </a:cxn>
                <a:cxn ang="0">
                  <a:pos x="27" y="49"/>
                </a:cxn>
                <a:cxn ang="0">
                  <a:pos x="59" y="62"/>
                </a:cxn>
                <a:cxn ang="0">
                  <a:pos x="86" y="47"/>
                </a:cxn>
                <a:cxn ang="0">
                  <a:pos x="73" y="31"/>
                </a:cxn>
                <a:cxn ang="0">
                  <a:pos x="45" y="11"/>
                </a:cxn>
                <a:cxn ang="0">
                  <a:pos x="17" y="0"/>
                </a:cxn>
                <a:cxn ang="0">
                  <a:pos x="24" y="4"/>
                </a:cxn>
                <a:cxn ang="0">
                  <a:pos x="17" y="0"/>
                </a:cxn>
                <a:cxn ang="0">
                  <a:pos x="17" y="0"/>
                </a:cxn>
              </a:cxnLst>
              <a:rect l="0" t="0" r="r" b="b"/>
              <a:pathLst>
                <a:path w="87" h="63">
                  <a:moveTo>
                    <a:pt x="17" y="0"/>
                  </a:moveTo>
                  <a:lnTo>
                    <a:pt x="0" y="7"/>
                  </a:lnTo>
                  <a:lnTo>
                    <a:pt x="0" y="22"/>
                  </a:lnTo>
                  <a:lnTo>
                    <a:pt x="10" y="38"/>
                  </a:lnTo>
                  <a:lnTo>
                    <a:pt x="27" y="49"/>
                  </a:lnTo>
                  <a:lnTo>
                    <a:pt x="59" y="62"/>
                  </a:lnTo>
                  <a:lnTo>
                    <a:pt x="86" y="47"/>
                  </a:lnTo>
                  <a:lnTo>
                    <a:pt x="73" y="31"/>
                  </a:lnTo>
                  <a:lnTo>
                    <a:pt x="45" y="11"/>
                  </a:lnTo>
                  <a:lnTo>
                    <a:pt x="17" y="0"/>
                  </a:lnTo>
                  <a:lnTo>
                    <a:pt x="24" y="4"/>
                  </a:lnTo>
                  <a:lnTo>
                    <a:pt x="17" y="0"/>
                  </a:lnTo>
                  <a:lnTo>
                    <a:pt x="17"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35" name="Freeform 263" descr="50%"/>
            <p:cNvSpPr>
              <a:spLocks/>
            </p:cNvSpPr>
            <p:nvPr/>
          </p:nvSpPr>
          <p:spPr bwMode="auto">
            <a:xfrm>
              <a:off x="824" y="719"/>
              <a:ext cx="54" cy="27"/>
            </a:xfrm>
            <a:custGeom>
              <a:avLst/>
              <a:gdLst/>
              <a:ahLst/>
              <a:cxnLst>
                <a:cxn ang="0">
                  <a:pos x="22" y="0"/>
                </a:cxn>
                <a:cxn ang="0">
                  <a:pos x="18" y="0"/>
                </a:cxn>
                <a:cxn ang="0">
                  <a:pos x="0" y="2"/>
                </a:cxn>
                <a:cxn ang="0">
                  <a:pos x="9" y="18"/>
                </a:cxn>
                <a:cxn ang="0">
                  <a:pos x="13" y="26"/>
                </a:cxn>
                <a:cxn ang="0">
                  <a:pos x="27" y="26"/>
                </a:cxn>
                <a:cxn ang="0">
                  <a:pos x="50" y="26"/>
                </a:cxn>
                <a:cxn ang="0">
                  <a:pos x="32" y="7"/>
                </a:cxn>
                <a:cxn ang="0">
                  <a:pos x="22" y="0"/>
                </a:cxn>
                <a:cxn ang="0">
                  <a:pos x="22" y="0"/>
                </a:cxn>
              </a:cxnLst>
              <a:rect l="0" t="0" r="r" b="b"/>
              <a:pathLst>
                <a:path w="51" h="27">
                  <a:moveTo>
                    <a:pt x="22" y="0"/>
                  </a:moveTo>
                  <a:lnTo>
                    <a:pt x="18" y="0"/>
                  </a:lnTo>
                  <a:lnTo>
                    <a:pt x="0" y="2"/>
                  </a:lnTo>
                  <a:lnTo>
                    <a:pt x="9" y="18"/>
                  </a:lnTo>
                  <a:lnTo>
                    <a:pt x="13" y="26"/>
                  </a:lnTo>
                  <a:lnTo>
                    <a:pt x="27" y="26"/>
                  </a:lnTo>
                  <a:lnTo>
                    <a:pt x="50" y="26"/>
                  </a:lnTo>
                  <a:lnTo>
                    <a:pt x="32" y="7"/>
                  </a:lnTo>
                  <a:lnTo>
                    <a:pt x="22" y="0"/>
                  </a:lnTo>
                  <a:lnTo>
                    <a:pt x="22"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36" name="Freeform 264" descr="50%"/>
            <p:cNvSpPr>
              <a:spLocks/>
            </p:cNvSpPr>
            <p:nvPr/>
          </p:nvSpPr>
          <p:spPr bwMode="auto">
            <a:xfrm>
              <a:off x="950" y="648"/>
              <a:ext cx="100" cy="65"/>
            </a:xfrm>
            <a:custGeom>
              <a:avLst/>
              <a:gdLst/>
              <a:ahLst/>
              <a:cxnLst>
                <a:cxn ang="0">
                  <a:pos x="66" y="12"/>
                </a:cxn>
                <a:cxn ang="0">
                  <a:pos x="17" y="0"/>
                </a:cxn>
                <a:cxn ang="0">
                  <a:pos x="0" y="12"/>
                </a:cxn>
                <a:cxn ang="0">
                  <a:pos x="3" y="35"/>
                </a:cxn>
                <a:cxn ang="0">
                  <a:pos x="31" y="58"/>
                </a:cxn>
                <a:cxn ang="0">
                  <a:pos x="94" y="66"/>
                </a:cxn>
                <a:cxn ang="0">
                  <a:pos x="94" y="35"/>
                </a:cxn>
                <a:cxn ang="0">
                  <a:pos x="89" y="23"/>
                </a:cxn>
                <a:cxn ang="0">
                  <a:pos x="85" y="16"/>
                </a:cxn>
                <a:cxn ang="0">
                  <a:pos x="94" y="23"/>
                </a:cxn>
                <a:cxn ang="0">
                  <a:pos x="66" y="12"/>
                </a:cxn>
                <a:cxn ang="0">
                  <a:pos x="66" y="12"/>
                </a:cxn>
              </a:cxnLst>
              <a:rect l="0" t="0" r="r" b="b"/>
              <a:pathLst>
                <a:path w="95" h="67">
                  <a:moveTo>
                    <a:pt x="66" y="12"/>
                  </a:moveTo>
                  <a:lnTo>
                    <a:pt x="17" y="0"/>
                  </a:lnTo>
                  <a:lnTo>
                    <a:pt x="0" y="12"/>
                  </a:lnTo>
                  <a:lnTo>
                    <a:pt x="3" y="35"/>
                  </a:lnTo>
                  <a:lnTo>
                    <a:pt x="31" y="58"/>
                  </a:lnTo>
                  <a:lnTo>
                    <a:pt x="94" y="66"/>
                  </a:lnTo>
                  <a:lnTo>
                    <a:pt x="94" y="35"/>
                  </a:lnTo>
                  <a:lnTo>
                    <a:pt x="89" y="23"/>
                  </a:lnTo>
                  <a:lnTo>
                    <a:pt x="85" y="16"/>
                  </a:lnTo>
                  <a:lnTo>
                    <a:pt x="94" y="23"/>
                  </a:lnTo>
                  <a:lnTo>
                    <a:pt x="66" y="12"/>
                  </a:lnTo>
                  <a:lnTo>
                    <a:pt x="66" y="12"/>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37" name="Freeform 265" descr="50%"/>
            <p:cNvSpPr>
              <a:spLocks/>
            </p:cNvSpPr>
            <p:nvPr/>
          </p:nvSpPr>
          <p:spPr bwMode="auto">
            <a:xfrm>
              <a:off x="1064" y="668"/>
              <a:ext cx="177" cy="206"/>
            </a:xfrm>
            <a:custGeom>
              <a:avLst/>
              <a:gdLst/>
              <a:ahLst/>
              <a:cxnLst>
                <a:cxn ang="0">
                  <a:pos x="114" y="20"/>
                </a:cxn>
                <a:cxn ang="0">
                  <a:pos x="67" y="0"/>
                </a:cxn>
                <a:cxn ang="0">
                  <a:pos x="36" y="0"/>
                </a:cxn>
                <a:cxn ang="0">
                  <a:pos x="13" y="12"/>
                </a:cxn>
                <a:cxn ang="0">
                  <a:pos x="0" y="23"/>
                </a:cxn>
                <a:cxn ang="0">
                  <a:pos x="13" y="50"/>
                </a:cxn>
                <a:cxn ang="0">
                  <a:pos x="40" y="69"/>
                </a:cxn>
                <a:cxn ang="0">
                  <a:pos x="58" y="127"/>
                </a:cxn>
                <a:cxn ang="0">
                  <a:pos x="63" y="139"/>
                </a:cxn>
                <a:cxn ang="0">
                  <a:pos x="91" y="157"/>
                </a:cxn>
                <a:cxn ang="0">
                  <a:pos x="122" y="188"/>
                </a:cxn>
                <a:cxn ang="0">
                  <a:pos x="126" y="212"/>
                </a:cxn>
                <a:cxn ang="0">
                  <a:pos x="126" y="212"/>
                </a:cxn>
                <a:cxn ang="0">
                  <a:pos x="167" y="212"/>
                </a:cxn>
                <a:cxn ang="0">
                  <a:pos x="122" y="157"/>
                </a:cxn>
                <a:cxn ang="0">
                  <a:pos x="136" y="135"/>
                </a:cxn>
                <a:cxn ang="0">
                  <a:pos x="136" y="111"/>
                </a:cxn>
                <a:cxn ang="0">
                  <a:pos x="149" y="97"/>
                </a:cxn>
                <a:cxn ang="0">
                  <a:pos x="136" y="62"/>
                </a:cxn>
                <a:cxn ang="0">
                  <a:pos x="149" y="39"/>
                </a:cxn>
                <a:cxn ang="0">
                  <a:pos x="140" y="23"/>
                </a:cxn>
                <a:cxn ang="0">
                  <a:pos x="136" y="9"/>
                </a:cxn>
                <a:cxn ang="0">
                  <a:pos x="114" y="20"/>
                </a:cxn>
                <a:cxn ang="0">
                  <a:pos x="114" y="20"/>
                </a:cxn>
              </a:cxnLst>
              <a:rect l="0" t="0" r="r" b="b"/>
              <a:pathLst>
                <a:path w="168" h="213">
                  <a:moveTo>
                    <a:pt x="114" y="20"/>
                  </a:moveTo>
                  <a:lnTo>
                    <a:pt x="67" y="0"/>
                  </a:lnTo>
                  <a:lnTo>
                    <a:pt x="36" y="0"/>
                  </a:lnTo>
                  <a:lnTo>
                    <a:pt x="13" y="12"/>
                  </a:lnTo>
                  <a:lnTo>
                    <a:pt x="0" y="23"/>
                  </a:lnTo>
                  <a:lnTo>
                    <a:pt x="13" y="50"/>
                  </a:lnTo>
                  <a:lnTo>
                    <a:pt x="40" y="69"/>
                  </a:lnTo>
                  <a:lnTo>
                    <a:pt x="58" y="127"/>
                  </a:lnTo>
                  <a:lnTo>
                    <a:pt x="63" y="139"/>
                  </a:lnTo>
                  <a:lnTo>
                    <a:pt x="91" y="157"/>
                  </a:lnTo>
                  <a:lnTo>
                    <a:pt x="122" y="188"/>
                  </a:lnTo>
                  <a:lnTo>
                    <a:pt x="126" y="212"/>
                  </a:lnTo>
                  <a:lnTo>
                    <a:pt x="126" y="212"/>
                  </a:lnTo>
                  <a:lnTo>
                    <a:pt x="167" y="212"/>
                  </a:lnTo>
                  <a:lnTo>
                    <a:pt x="122" y="157"/>
                  </a:lnTo>
                  <a:lnTo>
                    <a:pt x="136" y="135"/>
                  </a:lnTo>
                  <a:lnTo>
                    <a:pt x="136" y="111"/>
                  </a:lnTo>
                  <a:lnTo>
                    <a:pt x="149" y="97"/>
                  </a:lnTo>
                  <a:lnTo>
                    <a:pt x="136" y="62"/>
                  </a:lnTo>
                  <a:lnTo>
                    <a:pt x="149" y="39"/>
                  </a:lnTo>
                  <a:lnTo>
                    <a:pt x="140" y="23"/>
                  </a:lnTo>
                  <a:lnTo>
                    <a:pt x="136" y="9"/>
                  </a:lnTo>
                  <a:lnTo>
                    <a:pt x="114" y="20"/>
                  </a:lnTo>
                  <a:lnTo>
                    <a:pt x="114" y="2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38" name="Freeform 266" descr="50%"/>
            <p:cNvSpPr>
              <a:spLocks/>
            </p:cNvSpPr>
            <p:nvPr/>
          </p:nvSpPr>
          <p:spPr bwMode="auto">
            <a:xfrm>
              <a:off x="892" y="685"/>
              <a:ext cx="35" cy="8"/>
            </a:xfrm>
            <a:custGeom>
              <a:avLst/>
              <a:gdLst/>
              <a:ahLst/>
              <a:cxnLst>
                <a:cxn ang="0">
                  <a:pos x="0" y="3"/>
                </a:cxn>
                <a:cxn ang="0">
                  <a:pos x="32" y="7"/>
                </a:cxn>
                <a:cxn ang="0">
                  <a:pos x="17" y="0"/>
                </a:cxn>
                <a:cxn ang="0">
                  <a:pos x="17" y="0"/>
                </a:cxn>
                <a:cxn ang="0">
                  <a:pos x="8" y="0"/>
                </a:cxn>
                <a:cxn ang="0">
                  <a:pos x="0" y="3"/>
                </a:cxn>
                <a:cxn ang="0">
                  <a:pos x="0" y="3"/>
                </a:cxn>
              </a:cxnLst>
              <a:rect l="0" t="0" r="r" b="b"/>
              <a:pathLst>
                <a:path w="33" h="8">
                  <a:moveTo>
                    <a:pt x="0" y="3"/>
                  </a:moveTo>
                  <a:lnTo>
                    <a:pt x="32" y="7"/>
                  </a:lnTo>
                  <a:lnTo>
                    <a:pt x="17" y="0"/>
                  </a:lnTo>
                  <a:lnTo>
                    <a:pt x="17" y="0"/>
                  </a:lnTo>
                  <a:lnTo>
                    <a:pt x="8" y="0"/>
                  </a:lnTo>
                  <a:lnTo>
                    <a:pt x="0" y="3"/>
                  </a:lnTo>
                  <a:lnTo>
                    <a:pt x="0"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39" name="Freeform 267" descr="50%"/>
            <p:cNvSpPr>
              <a:spLocks/>
            </p:cNvSpPr>
            <p:nvPr/>
          </p:nvSpPr>
          <p:spPr bwMode="auto">
            <a:xfrm>
              <a:off x="834" y="688"/>
              <a:ext cx="29" cy="9"/>
            </a:xfrm>
            <a:custGeom>
              <a:avLst/>
              <a:gdLst/>
              <a:ahLst/>
              <a:cxnLst>
                <a:cxn ang="0">
                  <a:pos x="0" y="8"/>
                </a:cxn>
                <a:cxn ang="0">
                  <a:pos x="27" y="0"/>
                </a:cxn>
                <a:cxn ang="0">
                  <a:pos x="23" y="0"/>
                </a:cxn>
                <a:cxn ang="0">
                  <a:pos x="13" y="4"/>
                </a:cxn>
                <a:cxn ang="0">
                  <a:pos x="13" y="8"/>
                </a:cxn>
                <a:cxn ang="0">
                  <a:pos x="0" y="8"/>
                </a:cxn>
                <a:cxn ang="0">
                  <a:pos x="0" y="8"/>
                </a:cxn>
              </a:cxnLst>
              <a:rect l="0" t="0" r="r" b="b"/>
              <a:pathLst>
                <a:path w="28" h="9">
                  <a:moveTo>
                    <a:pt x="0" y="8"/>
                  </a:moveTo>
                  <a:lnTo>
                    <a:pt x="27" y="0"/>
                  </a:lnTo>
                  <a:lnTo>
                    <a:pt x="23" y="0"/>
                  </a:lnTo>
                  <a:lnTo>
                    <a:pt x="13" y="4"/>
                  </a:lnTo>
                  <a:lnTo>
                    <a:pt x="13" y="8"/>
                  </a:lnTo>
                  <a:lnTo>
                    <a:pt x="0" y="8"/>
                  </a:lnTo>
                  <a:lnTo>
                    <a:pt x="0"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40" name="Freeform 268" descr="50%"/>
            <p:cNvSpPr>
              <a:spLocks/>
            </p:cNvSpPr>
            <p:nvPr/>
          </p:nvSpPr>
          <p:spPr bwMode="auto">
            <a:xfrm>
              <a:off x="2216" y="860"/>
              <a:ext cx="143" cy="80"/>
            </a:xfrm>
            <a:custGeom>
              <a:avLst/>
              <a:gdLst/>
              <a:ahLst/>
              <a:cxnLst>
                <a:cxn ang="0">
                  <a:pos x="77" y="8"/>
                </a:cxn>
                <a:cxn ang="0">
                  <a:pos x="66" y="0"/>
                </a:cxn>
                <a:cxn ang="0">
                  <a:pos x="17" y="4"/>
                </a:cxn>
                <a:cxn ang="0">
                  <a:pos x="0" y="38"/>
                </a:cxn>
                <a:cxn ang="0">
                  <a:pos x="12" y="54"/>
                </a:cxn>
                <a:cxn ang="0">
                  <a:pos x="17" y="66"/>
                </a:cxn>
                <a:cxn ang="0">
                  <a:pos x="58" y="82"/>
                </a:cxn>
                <a:cxn ang="0">
                  <a:pos x="99" y="66"/>
                </a:cxn>
                <a:cxn ang="0">
                  <a:pos x="135" y="26"/>
                </a:cxn>
                <a:cxn ang="0">
                  <a:pos x="94" y="0"/>
                </a:cxn>
                <a:cxn ang="0">
                  <a:pos x="63" y="4"/>
                </a:cxn>
                <a:cxn ang="0">
                  <a:pos x="77" y="8"/>
                </a:cxn>
                <a:cxn ang="0">
                  <a:pos x="77" y="8"/>
                </a:cxn>
              </a:cxnLst>
              <a:rect l="0" t="0" r="r" b="b"/>
              <a:pathLst>
                <a:path w="136" h="83">
                  <a:moveTo>
                    <a:pt x="77" y="8"/>
                  </a:moveTo>
                  <a:lnTo>
                    <a:pt x="66" y="0"/>
                  </a:lnTo>
                  <a:lnTo>
                    <a:pt x="17" y="4"/>
                  </a:lnTo>
                  <a:lnTo>
                    <a:pt x="0" y="38"/>
                  </a:lnTo>
                  <a:lnTo>
                    <a:pt x="12" y="54"/>
                  </a:lnTo>
                  <a:lnTo>
                    <a:pt x="17" y="66"/>
                  </a:lnTo>
                  <a:lnTo>
                    <a:pt x="58" y="82"/>
                  </a:lnTo>
                  <a:lnTo>
                    <a:pt x="99" y="66"/>
                  </a:lnTo>
                  <a:lnTo>
                    <a:pt x="135" y="26"/>
                  </a:lnTo>
                  <a:lnTo>
                    <a:pt x="94" y="0"/>
                  </a:lnTo>
                  <a:lnTo>
                    <a:pt x="63" y="4"/>
                  </a:lnTo>
                  <a:lnTo>
                    <a:pt x="77" y="8"/>
                  </a:lnTo>
                  <a:lnTo>
                    <a:pt x="77"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41" name="Freeform 269" descr="50%"/>
            <p:cNvSpPr>
              <a:spLocks/>
            </p:cNvSpPr>
            <p:nvPr/>
          </p:nvSpPr>
          <p:spPr bwMode="auto">
            <a:xfrm>
              <a:off x="2277" y="819"/>
              <a:ext cx="64" cy="38"/>
            </a:xfrm>
            <a:custGeom>
              <a:avLst/>
              <a:gdLst/>
              <a:ahLst/>
              <a:cxnLst>
                <a:cxn ang="0">
                  <a:pos x="28" y="0"/>
                </a:cxn>
                <a:cxn ang="0">
                  <a:pos x="0" y="7"/>
                </a:cxn>
                <a:cxn ang="0">
                  <a:pos x="8" y="30"/>
                </a:cxn>
                <a:cxn ang="0">
                  <a:pos x="60" y="38"/>
                </a:cxn>
                <a:cxn ang="0">
                  <a:pos x="55" y="30"/>
                </a:cxn>
                <a:cxn ang="0">
                  <a:pos x="41" y="14"/>
                </a:cxn>
                <a:cxn ang="0">
                  <a:pos x="19" y="4"/>
                </a:cxn>
                <a:cxn ang="0">
                  <a:pos x="28" y="0"/>
                </a:cxn>
                <a:cxn ang="0">
                  <a:pos x="28" y="0"/>
                </a:cxn>
              </a:cxnLst>
              <a:rect l="0" t="0" r="r" b="b"/>
              <a:pathLst>
                <a:path w="61" h="39">
                  <a:moveTo>
                    <a:pt x="28" y="0"/>
                  </a:moveTo>
                  <a:lnTo>
                    <a:pt x="0" y="7"/>
                  </a:lnTo>
                  <a:lnTo>
                    <a:pt x="8" y="30"/>
                  </a:lnTo>
                  <a:lnTo>
                    <a:pt x="60" y="38"/>
                  </a:lnTo>
                  <a:lnTo>
                    <a:pt x="55" y="30"/>
                  </a:lnTo>
                  <a:lnTo>
                    <a:pt x="41" y="14"/>
                  </a:lnTo>
                  <a:lnTo>
                    <a:pt x="19" y="4"/>
                  </a:lnTo>
                  <a:lnTo>
                    <a:pt x="28" y="0"/>
                  </a:lnTo>
                  <a:lnTo>
                    <a:pt x="28"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42" name="Freeform 270" descr="50%"/>
            <p:cNvSpPr>
              <a:spLocks/>
            </p:cNvSpPr>
            <p:nvPr/>
          </p:nvSpPr>
          <p:spPr bwMode="auto">
            <a:xfrm>
              <a:off x="1896" y="697"/>
              <a:ext cx="155" cy="57"/>
            </a:xfrm>
            <a:custGeom>
              <a:avLst/>
              <a:gdLst/>
              <a:ahLst/>
              <a:cxnLst>
                <a:cxn ang="0">
                  <a:pos x="0" y="12"/>
                </a:cxn>
                <a:cxn ang="0">
                  <a:pos x="28" y="47"/>
                </a:cxn>
                <a:cxn ang="0">
                  <a:pos x="105" y="58"/>
                </a:cxn>
                <a:cxn ang="0">
                  <a:pos x="132" y="53"/>
                </a:cxn>
                <a:cxn ang="0">
                  <a:pos x="146" y="30"/>
                </a:cxn>
                <a:cxn ang="0">
                  <a:pos x="132" y="12"/>
                </a:cxn>
                <a:cxn ang="0">
                  <a:pos x="125" y="0"/>
                </a:cxn>
                <a:cxn ang="0">
                  <a:pos x="43" y="0"/>
                </a:cxn>
                <a:cxn ang="0">
                  <a:pos x="14" y="23"/>
                </a:cxn>
                <a:cxn ang="0">
                  <a:pos x="14" y="23"/>
                </a:cxn>
                <a:cxn ang="0">
                  <a:pos x="0" y="12"/>
                </a:cxn>
                <a:cxn ang="0">
                  <a:pos x="0" y="12"/>
                </a:cxn>
              </a:cxnLst>
              <a:rect l="0" t="0" r="r" b="b"/>
              <a:pathLst>
                <a:path w="147" h="59">
                  <a:moveTo>
                    <a:pt x="0" y="12"/>
                  </a:moveTo>
                  <a:lnTo>
                    <a:pt x="28" y="47"/>
                  </a:lnTo>
                  <a:lnTo>
                    <a:pt x="105" y="58"/>
                  </a:lnTo>
                  <a:lnTo>
                    <a:pt x="132" y="53"/>
                  </a:lnTo>
                  <a:lnTo>
                    <a:pt x="146" y="30"/>
                  </a:lnTo>
                  <a:lnTo>
                    <a:pt x="132" y="12"/>
                  </a:lnTo>
                  <a:lnTo>
                    <a:pt x="125" y="0"/>
                  </a:lnTo>
                  <a:lnTo>
                    <a:pt x="43" y="0"/>
                  </a:lnTo>
                  <a:lnTo>
                    <a:pt x="14" y="23"/>
                  </a:lnTo>
                  <a:lnTo>
                    <a:pt x="14" y="23"/>
                  </a:lnTo>
                  <a:lnTo>
                    <a:pt x="0" y="12"/>
                  </a:lnTo>
                  <a:lnTo>
                    <a:pt x="0" y="12"/>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43" name="Freeform 271" descr="50%"/>
            <p:cNvSpPr>
              <a:spLocks/>
            </p:cNvSpPr>
            <p:nvPr/>
          </p:nvSpPr>
          <p:spPr bwMode="auto">
            <a:xfrm>
              <a:off x="1419" y="805"/>
              <a:ext cx="235" cy="148"/>
            </a:xfrm>
            <a:custGeom>
              <a:avLst/>
              <a:gdLst/>
              <a:ahLst/>
              <a:cxnLst>
                <a:cxn ang="0">
                  <a:pos x="42" y="5"/>
                </a:cxn>
                <a:cxn ang="0">
                  <a:pos x="35" y="17"/>
                </a:cxn>
                <a:cxn ang="0">
                  <a:pos x="0" y="40"/>
                </a:cxn>
                <a:cxn ang="0">
                  <a:pos x="0" y="69"/>
                </a:cxn>
                <a:cxn ang="0">
                  <a:pos x="28" y="111"/>
                </a:cxn>
                <a:cxn ang="0">
                  <a:pos x="56" y="123"/>
                </a:cxn>
                <a:cxn ang="0">
                  <a:pos x="70" y="134"/>
                </a:cxn>
                <a:cxn ang="0">
                  <a:pos x="138" y="152"/>
                </a:cxn>
                <a:cxn ang="0">
                  <a:pos x="159" y="152"/>
                </a:cxn>
                <a:cxn ang="0">
                  <a:pos x="159" y="152"/>
                </a:cxn>
                <a:cxn ang="0">
                  <a:pos x="174" y="146"/>
                </a:cxn>
                <a:cxn ang="0">
                  <a:pos x="208" y="99"/>
                </a:cxn>
                <a:cxn ang="0">
                  <a:pos x="222" y="76"/>
                </a:cxn>
                <a:cxn ang="0">
                  <a:pos x="208" y="29"/>
                </a:cxn>
                <a:cxn ang="0">
                  <a:pos x="159" y="17"/>
                </a:cxn>
                <a:cxn ang="0">
                  <a:pos x="146" y="12"/>
                </a:cxn>
                <a:cxn ang="0">
                  <a:pos x="63" y="0"/>
                </a:cxn>
                <a:cxn ang="0">
                  <a:pos x="28" y="0"/>
                </a:cxn>
                <a:cxn ang="0">
                  <a:pos x="42" y="5"/>
                </a:cxn>
                <a:cxn ang="0">
                  <a:pos x="42" y="5"/>
                </a:cxn>
              </a:cxnLst>
              <a:rect l="0" t="0" r="r" b="b"/>
              <a:pathLst>
                <a:path w="223" h="153">
                  <a:moveTo>
                    <a:pt x="42" y="5"/>
                  </a:moveTo>
                  <a:lnTo>
                    <a:pt x="35" y="17"/>
                  </a:lnTo>
                  <a:lnTo>
                    <a:pt x="0" y="40"/>
                  </a:lnTo>
                  <a:lnTo>
                    <a:pt x="0" y="69"/>
                  </a:lnTo>
                  <a:lnTo>
                    <a:pt x="28" y="111"/>
                  </a:lnTo>
                  <a:lnTo>
                    <a:pt x="56" y="123"/>
                  </a:lnTo>
                  <a:lnTo>
                    <a:pt x="70" y="134"/>
                  </a:lnTo>
                  <a:lnTo>
                    <a:pt x="138" y="152"/>
                  </a:lnTo>
                  <a:lnTo>
                    <a:pt x="159" y="152"/>
                  </a:lnTo>
                  <a:lnTo>
                    <a:pt x="159" y="152"/>
                  </a:lnTo>
                  <a:lnTo>
                    <a:pt x="174" y="146"/>
                  </a:lnTo>
                  <a:lnTo>
                    <a:pt x="208" y="99"/>
                  </a:lnTo>
                  <a:lnTo>
                    <a:pt x="222" y="76"/>
                  </a:lnTo>
                  <a:lnTo>
                    <a:pt x="208" y="29"/>
                  </a:lnTo>
                  <a:lnTo>
                    <a:pt x="159" y="17"/>
                  </a:lnTo>
                  <a:lnTo>
                    <a:pt x="146" y="12"/>
                  </a:lnTo>
                  <a:lnTo>
                    <a:pt x="63" y="0"/>
                  </a:lnTo>
                  <a:lnTo>
                    <a:pt x="28" y="0"/>
                  </a:lnTo>
                  <a:lnTo>
                    <a:pt x="42" y="5"/>
                  </a:lnTo>
                  <a:lnTo>
                    <a:pt x="42"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grpSp>
      <p:grpSp>
        <p:nvGrpSpPr>
          <p:cNvPr id="3" name="Group 272"/>
          <p:cNvGrpSpPr>
            <a:grpSpLocks/>
          </p:cNvGrpSpPr>
          <p:nvPr/>
        </p:nvGrpSpPr>
        <p:grpSpPr bwMode="auto">
          <a:xfrm>
            <a:off x="219075" y="3414713"/>
            <a:ext cx="4602163" cy="2149475"/>
            <a:chOff x="2653" y="2238"/>
            <a:chExt cx="2899" cy="1354"/>
          </a:xfrm>
        </p:grpSpPr>
        <p:sp>
          <p:nvSpPr>
            <p:cNvPr id="1155345" name="Freeform 273"/>
            <p:cNvSpPr>
              <a:spLocks/>
            </p:cNvSpPr>
            <p:nvPr/>
          </p:nvSpPr>
          <p:spPr bwMode="auto">
            <a:xfrm>
              <a:off x="2672" y="2238"/>
              <a:ext cx="2874" cy="1354"/>
            </a:xfrm>
            <a:custGeom>
              <a:avLst/>
              <a:gdLst/>
              <a:ahLst/>
              <a:cxnLst>
                <a:cxn ang="0">
                  <a:pos x="618" y="0"/>
                </a:cxn>
                <a:cxn ang="0">
                  <a:pos x="0" y="0"/>
                </a:cxn>
                <a:cxn ang="0">
                  <a:pos x="0" y="1534"/>
                </a:cxn>
                <a:cxn ang="0">
                  <a:pos x="2711" y="1534"/>
                </a:cxn>
                <a:cxn ang="0">
                  <a:pos x="2711" y="0"/>
                </a:cxn>
                <a:cxn ang="0">
                  <a:pos x="2175" y="0"/>
                </a:cxn>
                <a:cxn ang="0">
                  <a:pos x="2175" y="0"/>
                </a:cxn>
                <a:cxn ang="0">
                  <a:pos x="618" y="0"/>
                </a:cxn>
                <a:cxn ang="0">
                  <a:pos x="618" y="0"/>
                </a:cxn>
              </a:cxnLst>
              <a:rect l="0" t="0" r="r" b="b"/>
              <a:pathLst>
                <a:path w="2712" h="1535">
                  <a:moveTo>
                    <a:pt x="618" y="0"/>
                  </a:moveTo>
                  <a:lnTo>
                    <a:pt x="0" y="0"/>
                  </a:lnTo>
                  <a:lnTo>
                    <a:pt x="0" y="1534"/>
                  </a:lnTo>
                  <a:lnTo>
                    <a:pt x="2711" y="1534"/>
                  </a:lnTo>
                  <a:lnTo>
                    <a:pt x="2711" y="0"/>
                  </a:lnTo>
                  <a:lnTo>
                    <a:pt x="2175" y="0"/>
                  </a:lnTo>
                  <a:lnTo>
                    <a:pt x="2175" y="0"/>
                  </a:lnTo>
                  <a:lnTo>
                    <a:pt x="618" y="0"/>
                  </a:lnTo>
                  <a:lnTo>
                    <a:pt x="618" y="0"/>
                  </a:lnTo>
                </a:path>
              </a:pathLst>
            </a:custGeom>
            <a:solidFill>
              <a:srgbClr val="FFFFD0"/>
            </a:solidFill>
            <a:ln w="63341" cap="flat" cmpd="sng">
              <a:solidFill>
                <a:srgbClr val="008250"/>
              </a:solidFill>
              <a:prstDash val="solid"/>
              <a:round/>
              <a:headEnd type="none" w="med" len="med"/>
              <a:tailEnd type="none" w="med" len="med"/>
            </a:ln>
            <a:effectLst/>
          </p:spPr>
          <p:txBody>
            <a:bodyPr lIns="0" tIns="0" rIns="0" bIns="0" anchor="b"/>
            <a:lstStyle/>
            <a:p>
              <a:endParaRPr lang="es-CL"/>
            </a:p>
          </p:txBody>
        </p:sp>
        <p:sp>
          <p:nvSpPr>
            <p:cNvPr id="1155346" name="Line 274"/>
            <p:cNvSpPr>
              <a:spLocks noChangeShapeType="1"/>
            </p:cNvSpPr>
            <p:nvPr/>
          </p:nvSpPr>
          <p:spPr bwMode="auto">
            <a:xfrm>
              <a:off x="2653" y="2560"/>
              <a:ext cx="2845" cy="0"/>
            </a:xfrm>
            <a:prstGeom prst="line">
              <a:avLst/>
            </a:prstGeom>
            <a:noFill/>
            <a:ln w="18930">
              <a:solidFill>
                <a:srgbClr val="000040"/>
              </a:solidFill>
              <a:prstDash val="dash"/>
              <a:round/>
              <a:headEnd/>
              <a:tailEnd/>
            </a:ln>
            <a:effectLst/>
          </p:spPr>
          <p:txBody>
            <a:bodyPr lIns="0" tIns="0" rIns="0" bIns="0" anchor="b"/>
            <a:lstStyle/>
            <a:p>
              <a:endParaRPr lang="es-CL"/>
            </a:p>
          </p:txBody>
        </p:sp>
        <p:sp>
          <p:nvSpPr>
            <p:cNvPr id="1155347" name="Line 275"/>
            <p:cNvSpPr>
              <a:spLocks noChangeShapeType="1"/>
            </p:cNvSpPr>
            <p:nvPr/>
          </p:nvSpPr>
          <p:spPr bwMode="auto">
            <a:xfrm>
              <a:off x="2699" y="3410"/>
              <a:ext cx="2853" cy="0"/>
            </a:xfrm>
            <a:prstGeom prst="line">
              <a:avLst/>
            </a:prstGeom>
            <a:noFill/>
            <a:ln w="18930">
              <a:solidFill>
                <a:srgbClr val="000040"/>
              </a:solidFill>
              <a:round/>
              <a:headEnd/>
              <a:tailEnd/>
            </a:ln>
            <a:effectLst/>
          </p:spPr>
          <p:txBody>
            <a:bodyPr lIns="0" tIns="0" rIns="0" bIns="0" anchor="b"/>
            <a:lstStyle/>
            <a:p>
              <a:endParaRPr lang="es-CL"/>
            </a:p>
          </p:txBody>
        </p:sp>
        <p:sp>
          <p:nvSpPr>
            <p:cNvPr id="1155348" name="Text Box 276"/>
            <p:cNvSpPr txBox="1">
              <a:spLocks noChangeArrowheads="1"/>
            </p:cNvSpPr>
            <p:nvPr/>
          </p:nvSpPr>
          <p:spPr bwMode="auto">
            <a:xfrm>
              <a:off x="4564" y="3299"/>
              <a:ext cx="247" cy="92"/>
            </a:xfrm>
            <a:prstGeom prst="rect">
              <a:avLst/>
            </a:prstGeom>
            <a:noFill/>
            <a:ln w="9525">
              <a:noFill/>
              <a:miter lim="800000"/>
              <a:headEnd/>
              <a:tailEnd/>
            </a:ln>
            <a:effectLst/>
          </p:spPr>
          <p:txBody>
            <a:bodyPr lIns="0" tIns="0" rIns="0" bIns="0" anchor="b"/>
            <a:lstStyle/>
            <a:p>
              <a:pPr defTabSz="452438" eaLnBrk="0" hangingPunct="0">
                <a:spcBef>
                  <a:spcPct val="0"/>
                </a:spcBef>
                <a:buClr>
                  <a:srgbClr val="008000"/>
                </a:buClr>
                <a:buSzPct val="90000"/>
                <a:buFont typeface="Monotype Sorts" charset="2"/>
                <a:buNone/>
              </a:pPr>
              <a:r>
                <a:rPr lang="es-ES_tradnl" sz="1100">
                  <a:solidFill>
                    <a:srgbClr val="FF0000"/>
                  </a:solidFill>
                  <a:latin typeface="Times New Roman" pitchFamily="18" charset="0"/>
                </a:rPr>
                <a:t>UCL.</a:t>
              </a:r>
              <a:endParaRPr lang="es-ES_tradnl" sz="2400" b="0">
                <a:latin typeface="Times New Roman" pitchFamily="18" charset="0"/>
              </a:endParaRPr>
            </a:p>
          </p:txBody>
        </p:sp>
        <p:sp>
          <p:nvSpPr>
            <p:cNvPr id="1155349" name="Text Box 277"/>
            <p:cNvSpPr txBox="1">
              <a:spLocks noChangeArrowheads="1"/>
            </p:cNvSpPr>
            <p:nvPr/>
          </p:nvSpPr>
          <p:spPr bwMode="auto">
            <a:xfrm>
              <a:off x="4726" y="3036"/>
              <a:ext cx="671" cy="163"/>
            </a:xfrm>
            <a:prstGeom prst="rect">
              <a:avLst/>
            </a:prstGeom>
            <a:noFill/>
            <a:ln w="9525">
              <a:noFill/>
              <a:miter lim="800000"/>
              <a:headEnd/>
              <a:tailEnd/>
            </a:ln>
            <a:effectLst/>
          </p:spPr>
          <p:txBody>
            <a:bodyPr lIns="0" tIns="0" rIns="0" bIns="0" anchor="b"/>
            <a:lstStyle/>
            <a:p>
              <a:pPr defTabSz="452438" eaLnBrk="0" hangingPunct="0">
                <a:spcBef>
                  <a:spcPct val="0"/>
                </a:spcBef>
                <a:buClr>
                  <a:srgbClr val="008000"/>
                </a:buClr>
                <a:buSzPct val="90000"/>
                <a:buFont typeface="Monotype Sorts" charset="2"/>
                <a:buNone/>
              </a:pPr>
              <a:r>
                <a:rPr lang="es-ES_tradnl" sz="900">
                  <a:solidFill>
                    <a:srgbClr val="FF0000"/>
                  </a:solidFill>
                  <a:latin typeface="Times New Roman" pitchFamily="18" charset="0"/>
                </a:rPr>
                <a:t>FRENTE  DE  DESPLOME</a:t>
              </a:r>
              <a:endParaRPr lang="es-ES_tradnl" sz="2400" b="0">
                <a:latin typeface="Times New Roman" pitchFamily="18" charset="0"/>
              </a:endParaRPr>
            </a:p>
          </p:txBody>
        </p:sp>
        <p:sp>
          <p:nvSpPr>
            <p:cNvPr id="1155350" name="Text Box 278"/>
            <p:cNvSpPr txBox="1">
              <a:spLocks noChangeArrowheads="1"/>
            </p:cNvSpPr>
            <p:nvPr/>
          </p:nvSpPr>
          <p:spPr bwMode="auto">
            <a:xfrm>
              <a:off x="4869" y="2819"/>
              <a:ext cx="598" cy="150"/>
            </a:xfrm>
            <a:prstGeom prst="rect">
              <a:avLst/>
            </a:prstGeom>
            <a:noFill/>
            <a:ln w="9525">
              <a:noFill/>
              <a:miter lim="800000"/>
              <a:headEnd/>
              <a:tailEnd/>
            </a:ln>
            <a:effectLst/>
          </p:spPr>
          <p:txBody>
            <a:bodyPr lIns="0" tIns="0" rIns="0" bIns="0" anchor="b"/>
            <a:lstStyle/>
            <a:p>
              <a:pPr defTabSz="452438" eaLnBrk="0" hangingPunct="0">
                <a:spcBef>
                  <a:spcPct val="0"/>
                </a:spcBef>
                <a:buClr>
                  <a:srgbClr val="008000"/>
                </a:buClr>
                <a:buSzPct val="90000"/>
                <a:buFont typeface="Monotype Sorts" charset="2"/>
                <a:buNone/>
              </a:pPr>
              <a:r>
                <a:rPr lang="es-ES_tradnl" sz="900">
                  <a:solidFill>
                    <a:srgbClr val="FF0000"/>
                  </a:solidFill>
                  <a:latin typeface="Times New Roman" pitchFamily="18" charset="0"/>
                </a:rPr>
                <a:t>MATERIAL FRACTURADO</a:t>
              </a:r>
              <a:endParaRPr lang="es-ES_tradnl" sz="2400" b="0">
                <a:latin typeface="Times New Roman" pitchFamily="18" charset="0"/>
              </a:endParaRPr>
            </a:p>
          </p:txBody>
        </p:sp>
        <p:sp>
          <p:nvSpPr>
            <p:cNvPr id="1155351" name="Text Box 279"/>
            <p:cNvSpPr txBox="1">
              <a:spLocks noChangeArrowheads="1"/>
            </p:cNvSpPr>
            <p:nvPr/>
          </p:nvSpPr>
          <p:spPr bwMode="auto">
            <a:xfrm>
              <a:off x="3072" y="3414"/>
              <a:ext cx="2016" cy="176"/>
            </a:xfrm>
            <a:prstGeom prst="rect">
              <a:avLst/>
            </a:prstGeom>
            <a:noFill/>
            <a:ln w="9525">
              <a:noFill/>
              <a:miter lim="800000"/>
              <a:headEnd/>
              <a:tailEnd/>
            </a:ln>
            <a:effectLst/>
          </p:spPr>
          <p:txBody>
            <a:bodyPr lIns="0" tIns="0" rIns="0" bIns="0" anchor="b"/>
            <a:lstStyle/>
            <a:p>
              <a:pPr algn="ctr" defTabSz="452438" eaLnBrk="0" hangingPunct="0">
                <a:spcBef>
                  <a:spcPct val="0"/>
                </a:spcBef>
                <a:buClr>
                  <a:srgbClr val="FFFFFF"/>
                </a:buClr>
                <a:buSzPct val="90000"/>
                <a:buFont typeface="Monotype Sorts" charset="2"/>
                <a:buNone/>
              </a:pPr>
              <a:r>
                <a:rPr lang="es-ES_tradnl" sz="1900">
                  <a:solidFill>
                    <a:srgbClr val="0000FF"/>
                  </a:solidFill>
                  <a:latin typeface="Perpetua" pitchFamily="18" charset="0"/>
                </a:rPr>
                <a:t>CAVING CONECTADO</a:t>
              </a:r>
              <a:endParaRPr lang="es-ES_tradnl" sz="2400" b="0">
                <a:latin typeface="Times New Roman" pitchFamily="18" charset="0"/>
              </a:endParaRPr>
            </a:p>
          </p:txBody>
        </p:sp>
        <p:sp>
          <p:nvSpPr>
            <p:cNvPr id="1155352" name="Freeform 280"/>
            <p:cNvSpPr>
              <a:spLocks/>
            </p:cNvSpPr>
            <p:nvPr/>
          </p:nvSpPr>
          <p:spPr bwMode="auto">
            <a:xfrm>
              <a:off x="2955" y="2649"/>
              <a:ext cx="1751" cy="665"/>
            </a:xfrm>
            <a:custGeom>
              <a:avLst/>
              <a:gdLst/>
              <a:ahLst/>
              <a:cxnLst>
                <a:cxn ang="0">
                  <a:pos x="0" y="0"/>
                </a:cxn>
                <a:cxn ang="0">
                  <a:pos x="1652" y="0"/>
                </a:cxn>
                <a:cxn ang="0">
                  <a:pos x="1271" y="750"/>
                </a:cxn>
                <a:cxn ang="0">
                  <a:pos x="809" y="750"/>
                </a:cxn>
                <a:cxn ang="0">
                  <a:pos x="379" y="753"/>
                </a:cxn>
                <a:cxn ang="0">
                  <a:pos x="0" y="0"/>
                </a:cxn>
                <a:cxn ang="0">
                  <a:pos x="0" y="0"/>
                </a:cxn>
              </a:cxnLst>
              <a:rect l="0" t="0" r="r" b="b"/>
              <a:pathLst>
                <a:path w="1653" h="754">
                  <a:moveTo>
                    <a:pt x="0" y="0"/>
                  </a:moveTo>
                  <a:lnTo>
                    <a:pt x="1652" y="0"/>
                  </a:lnTo>
                  <a:lnTo>
                    <a:pt x="1271" y="750"/>
                  </a:lnTo>
                  <a:lnTo>
                    <a:pt x="809" y="750"/>
                  </a:lnTo>
                  <a:lnTo>
                    <a:pt x="379" y="753"/>
                  </a:lnTo>
                  <a:lnTo>
                    <a:pt x="0" y="0"/>
                  </a:lnTo>
                  <a:lnTo>
                    <a:pt x="0" y="0"/>
                  </a:lnTo>
                </a:path>
              </a:pathLst>
            </a:custGeom>
            <a:solidFill>
              <a:srgbClr val="FF0000"/>
            </a:solidFill>
            <a:ln w="31353" cap="flat" cmpd="sng">
              <a:solidFill>
                <a:srgbClr val="FF0000"/>
              </a:solidFill>
              <a:prstDash val="solid"/>
              <a:round/>
              <a:headEnd type="none" w="med" len="med"/>
              <a:tailEnd type="none" w="med" len="med"/>
            </a:ln>
            <a:effectLst/>
          </p:spPr>
          <p:txBody>
            <a:bodyPr lIns="0" tIns="0" rIns="0" bIns="0" anchor="b"/>
            <a:lstStyle/>
            <a:p>
              <a:endParaRPr lang="es-CL"/>
            </a:p>
          </p:txBody>
        </p:sp>
        <p:sp>
          <p:nvSpPr>
            <p:cNvPr id="1155353" name="Freeform 281"/>
            <p:cNvSpPr>
              <a:spLocks/>
            </p:cNvSpPr>
            <p:nvPr/>
          </p:nvSpPr>
          <p:spPr bwMode="auto">
            <a:xfrm>
              <a:off x="2768" y="2560"/>
              <a:ext cx="2175" cy="833"/>
            </a:xfrm>
            <a:custGeom>
              <a:avLst/>
              <a:gdLst/>
              <a:ahLst/>
              <a:cxnLst>
                <a:cxn ang="0">
                  <a:pos x="0" y="0"/>
                </a:cxn>
                <a:cxn ang="0">
                  <a:pos x="2051" y="0"/>
                </a:cxn>
                <a:cxn ang="0">
                  <a:pos x="1577" y="940"/>
                </a:cxn>
                <a:cxn ang="0">
                  <a:pos x="1005" y="940"/>
                </a:cxn>
                <a:cxn ang="0">
                  <a:pos x="472" y="943"/>
                </a:cxn>
                <a:cxn ang="0">
                  <a:pos x="0" y="0"/>
                </a:cxn>
                <a:cxn ang="0">
                  <a:pos x="0" y="0"/>
                </a:cxn>
              </a:cxnLst>
              <a:rect l="0" t="0" r="r" b="b"/>
              <a:pathLst>
                <a:path w="2052" h="944">
                  <a:moveTo>
                    <a:pt x="0" y="0"/>
                  </a:moveTo>
                  <a:lnTo>
                    <a:pt x="2051" y="0"/>
                  </a:lnTo>
                  <a:lnTo>
                    <a:pt x="1577" y="940"/>
                  </a:lnTo>
                  <a:lnTo>
                    <a:pt x="1005" y="940"/>
                  </a:lnTo>
                  <a:lnTo>
                    <a:pt x="472" y="943"/>
                  </a:lnTo>
                  <a:lnTo>
                    <a:pt x="0" y="0"/>
                  </a:lnTo>
                  <a:lnTo>
                    <a:pt x="0" y="0"/>
                  </a:lnTo>
                </a:path>
              </a:pathLst>
            </a:custGeom>
            <a:noFill/>
            <a:ln w="31353" cap="flat">
              <a:solidFill>
                <a:srgbClr val="000040"/>
              </a:solidFill>
              <a:prstDash val="dash"/>
              <a:round/>
              <a:headEnd type="none" w="med" len="med"/>
              <a:tailEnd type="none" w="med" len="med"/>
            </a:ln>
            <a:effectLst/>
          </p:spPr>
          <p:txBody>
            <a:bodyPr lIns="0" tIns="0" rIns="0" bIns="0" anchor="b"/>
            <a:lstStyle/>
            <a:p>
              <a:endParaRPr lang="es-CL"/>
            </a:p>
          </p:txBody>
        </p:sp>
        <p:sp>
          <p:nvSpPr>
            <p:cNvPr id="1155354" name="Freeform 282"/>
            <p:cNvSpPr>
              <a:spLocks/>
            </p:cNvSpPr>
            <p:nvPr/>
          </p:nvSpPr>
          <p:spPr bwMode="auto">
            <a:xfrm>
              <a:off x="3479" y="2644"/>
              <a:ext cx="1224" cy="667"/>
            </a:xfrm>
            <a:custGeom>
              <a:avLst/>
              <a:gdLst/>
              <a:ahLst/>
              <a:cxnLst>
                <a:cxn ang="0">
                  <a:pos x="277" y="756"/>
                </a:cxn>
                <a:cxn ang="0">
                  <a:pos x="255" y="726"/>
                </a:cxn>
                <a:cxn ang="0">
                  <a:pos x="262" y="696"/>
                </a:cxn>
                <a:cxn ang="0">
                  <a:pos x="252" y="686"/>
                </a:cxn>
                <a:cxn ang="0">
                  <a:pos x="246" y="679"/>
                </a:cxn>
                <a:cxn ang="0">
                  <a:pos x="242" y="672"/>
                </a:cxn>
                <a:cxn ang="0">
                  <a:pos x="240" y="670"/>
                </a:cxn>
                <a:cxn ang="0">
                  <a:pos x="231" y="654"/>
                </a:cxn>
                <a:cxn ang="0">
                  <a:pos x="229" y="648"/>
                </a:cxn>
                <a:cxn ang="0">
                  <a:pos x="225" y="642"/>
                </a:cxn>
                <a:cxn ang="0">
                  <a:pos x="219" y="634"/>
                </a:cxn>
                <a:cxn ang="0">
                  <a:pos x="219" y="632"/>
                </a:cxn>
                <a:cxn ang="0">
                  <a:pos x="195" y="598"/>
                </a:cxn>
                <a:cxn ang="0">
                  <a:pos x="184" y="584"/>
                </a:cxn>
                <a:cxn ang="0">
                  <a:pos x="177" y="577"/>
                </a:cxn>
                <a:cxn ang="0">
                  <a:pos x="174" y="573"/>
                </a:cxn>
                <a:cxn ang="0">
                  <a:pos x="163" y="573"/>
                </a:cxn>
                <a:cxn ang="0">
                  <a:pos x="167" y="573"/>
                </a:cxn>
                <a:cxn ang="0">
                  <a:pos x="146" y="552"/>
                </a:cxn>
                <a:cxn ang="0">
                  <a:pos x="115" y="479"/>
                </a:cxn>
                <a:cxn ang="0">
                  <a:pos x="66" y="414"/>
                </a:cxn>
                <a:cxn ang="0">
                  <a:pos x="38" y="372"/>
                </a:cxn>
                <a:cxn ang="0">
                  <a:pos x="24" y="310"/>
                </a:cxn>
                <a:cxn ang="0">
                  <a:pos x="3" y="278"/>
                </a:cxn>
                <a:cxn ang="0">
                  <a:pos x="0" y="174"/>
                </a:cxn>
                <a:cxn ang="0">
                  <a:pos x="42" y="125"/>
                </a:cxn>
                <a:cxn ang="0">
                  <a:pos x="49" y="77"/>
                </a:cxn>
                <a:cxn ang="0">
                  <a:pos x="111" y="35"/>
                </a:cxn>
                <a:cxn ang="0">
                  <a:pos x="188" y="4"/>
                </a:cxn>
                <a:cxn ang="0">
                  <a:pos x="372" y="4"/>
                </a:cxn>
                <a:cxn ang="0">
                  <a:pos x="612" y="4"/>
                </a:cxn>
                <a:cxn ang="0">
                  <a:pos x="894" y="4"/>
                </a:cxn>
                <a:cxn ang="0">
                  <a:pos x="1067" y="0"/>
                </a:cxn>
                <a:cxn ang="0">
                  <a:pos x="1154" y="4"/>
                </a:cxn>
                <a:cxn ang="0">
                  <a:pos x="1120" y="80"/>
                </a:cxn>
                <a:cxn ang="0">
                  <a:pos x="1088" y="153"/>
                </a:cxn>
                <a:cxn ang="0">
                  <a:pos x="1064" y="198"/>
                </a:cxn>
                <a:cxn ang="0">
                  <a:pos x="976" y="365"/>
                </a:cxn>
                <a:cxn ang="0">
                  <a:pos x="925" y="466"/>
                </a:cxn>
                <a:cxn ang="0">
                  <a:pos x="876" y="563"/>
                </a:cxn>
                <a:cxn ang="0">
                  <a:pos x="806" y="698"/>
                </a:cxn>
                <a:cxn ang="0">
                  <a:pos x="839" y="646"/>
                </a:cxn>
                <a:cxn ang="0">
                  <a:pos x="782" y="754"/>
                </a:cxn>
                <a:cxn ang="0">
                  <a:pos x="275" y="756"/>
                </a:cxn>
                <a:cxn ang="0">
                  <a:pos x="277" y="756"/>
                </a:cxn>
                <a:cxn ang="0">
                  <a:pos x="277" y="756"/>
                </a:cxn>
              </a:cxnLst>
              <a:rect l="0" t="0" r="r" b="b"/>
              <a:pathLst>
                <a:path w="1155" h="757">
                  <a:moveTo>
                    <a:pt x="277" y="756"/>
                  </a:moveTo>
                  <a:lnTo>
                    <a:pt x="255" y="726"/>
                  </a:lnTo>
                  <a:lnTo>
                    <a:pt x="262" y="696"/>
                  </a:lnTo>
                  <a:lnTo>
                    <a:pt x="252" y="686"/>
                  </a:lnTo>
                  <a:lnTo>
                    <a:pt x="246" y="679"/>
                  </a:lnTo>
                  <a:lnTo>
                    <a:pt x="242" y="672"/>
                  </a:lnTo>
                  <a:lnTo>
                    <a:pt x="240" y="670"/>
                  </a:lnTo>
                  <a:lnTo>
                    <a:pt x="231" y="654"/>
                  </a:lnTo>
                  <a:lnTo>
                    <a:pt x="229" y="648"/>
                  </a:lnTo>
                  <a:lnTo>
                    <a:pt x="225" y="642"/>
                  </a:lnTo>
                  <a:lnTo>
                    <a:pt x="219" y="634"/>
                  </a:lnTo>
                  <a:lnTo>
                    <a:pt x="219" y="632"/>
                  </a:lnTo>
                  <a:lnTo>
                    <a:pt x="195" y="598"/>
                  </a:lnTo>
                  <a:lnTo>
                    <a:pt x="184" y="584"/>
                  </a:lnTo>
                  <a:lnTo>
                    <a:pt x="177" y="577"/>
                  </a:lnTo>
                  <a:lnTo>
                    <a:pt x="174" y="573"/>
                  </a:lnTo>
                  <a:lnTo>
                    <a:pt x="163" y="573"/>
                  </a:lnTo>
                  <a:lnTo>
                    <a:pt x="167" y="573"/>
                  </a:lnTo>
                  <a:lnTo>
                    <a:pt x="146" y="552"/>
                  </a:lnTo>
                  <a:lnTo>
                    <a:pt x="115" y="479"/>
                  </a:lnTo>
                  <a:lnTo>
                    <a:pt x="66" y="414"/>
                  </a:lnTo>
                  <a:lnTo>
                    <a:pt x="38" y="372"/>
                  </a:lnTo>
                  <a:lnTo>
                    <a:pt x="24" y="310"/>
                  </a:lnTo>
                  <a:lnTo>
                    <a:pt x="3" y="278"/>
                  </a:lnTo>
                  <a:lnTo>
                    <a:pt x="0" y="174"/>
                  </a:lnTo>
                  <a:lnTo>
                    <a:pt x="42" y="125"/>
                  </a:lnTo>
                  <a:lnTo>
                    <a:pt x="49" y="77"/>
                  </a:lnTo>
                  <a:lnTo>
                    <a:pt x="111" y="35"/>
                  </a:lnTo>
                  <a:lnTo>
                    <a:pt x="188" y="4"/>
                  </a:lnTo>
                  <a:lnTo>
                    <a:pt x="372" y="4"/>
                  </a:lnTo>
                  <a:lnTo>
                    <a:pt x="612" y="4"/>
                  </a:lnTo>
                  <a:lnTo>
                    <a:pt x="894" y="4"/>
                  </a:lnTo>
                  <a:lnTo>
                    <a:pt x="1067" y="0"/>
                  </a:lnTo>
                  <a:lnTo>
                    <a:pt x="1154" y="4"/>
                  </a:lnTo>
                  <a:lnTo>
                    <a:pt x="1120" y="80"/>
                  </a:lnTo>
                  <a:lnTo>
                    <a:pt x="1088" y="153"/>
                  </a:lnTo>
                  <a:lnTo>
                    <a:pt x="1064" y="198"/>
                  </a:lnTo>
                  <a:lnTo>
                    <a:pt x="976" y="365"/>
                  </a:lnTo>
                  <a:lnTo>
                    <a:pt x="925" y="466"/>
                  </a:lnTo>
                  <a:lnTo>
                    <a:pt x="876" y="563"/>
                  </a:lnTo>
                  <a:lnTo>
                    <a:pt x="806" y="698"/>
                  </a:lnTo>
                  <a:lnTo>
                    <a:pt x="839" y="646"/>
                  </a:lnTo>
                  <a:lnTo>
                    <a:pt x="782" y="754"/>
                  </a:lnTo>
                  <a:lnTo>
                    <a:pt x="275" y="756"/>
                  </a:lnTo>
                  <a:lnTo>
                    <a:pt x="277" y="756"/>
                  </a:lnTo>
                  <a:lnTo>
                    <a:pt x="277" y="756"/>
                  </a:lnTo>
                </a:path>
              </a:pathLst>
            </a:custGeom>
            <a:solidFill>
              <a:srgbClr val="E0FFDF"/>
            </a:solidFill>
            <a:ln w="18930"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355" name="Freeform 283" descr="50%"/>
            <p:cNvSpPr>
              <a:spLocks/>
            </p:cNvSpPr>
            <p:nvPr/>
          </p:nvSpPr>
          <p:spPr bwMode="auto">
            <a:xfrm>
              <a:off x="4296" y="2341"/>
              <a:ext cx="41" cy="11"/>
            </a:xfrm>
            <a:custGeom>
              <a:avLst/>
              <a:gdLst/>
              <a:ahLst/>
              <a:cxnLst>
                <a:cxn ang="0">
                  <a:pos x="0" y="3"/>
                </a:cxn>
                <a:cxn ang="0">
                  <a:pos x="9" y="11"/>
                </a:cxn>
                <a:cxn ang="0">
                  <a:pos x="37" y="11"/>
                </a:cxn>
                <a:cxn ang="0">
                  <a:pos x="22" y="0"/>
                </a:cxn>
                <a:cxn ang="0">
                  <a:pos x="22" y="0"/>
                </a:cxn>
                <a:cxn ang="0">
                  <a:pos x="19" y="0"/>
                </a:cxn>
                <a:cxn ang="0">
                  <a:pos x="0" y="3"/>
                </a:cxn>
                <a:cxn ang="0">
                  <a:pos x="0" y="3"/>
                </a:cxn>
              </a:cxnLst>
              <a:rect l="0" t="0" r="r" b="b"/>
              <a:pathLst>
                <a:path w="38" h="12">
                  <a:moveTo>
                    <a:pt x="0" y="3"/>
                  </a:moveTo>
                  <a:lnTo>
                    <a:pt x="9" y="11"/>
                  </a:lnTo>
                  <a:lnTo>
                    <a:pt x="37" y="11"/>
                  </a:lnTo>
                  <a:lnTo>
                    <a:pt x="22" y="0"/>
                  </a:lnTo>
                  <a:lnTo>
                    <a:pt x="22" y="0"/>
                  </a:lnTo>
                  <a:lnTo>
                    <a:pt x="19" y="0"/>
                  </a:lnTo>
                  <a:lnTo>
                    <a:pt x="0" y="3"/>
                  </a:lnTo>
                  <a:lnTo>
                    <a:pt x="0"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56" name="Freeform 284" descr="50%"/>
            <p:cNvSpPr>
              <a:spLocks/>
            </p:cNvSpPr>
            <p:nvPr/>
          </p:nvSpPr>
          <p:spPr bwMode="auto">
            <a:xfrm>
              <a:off x="4350" y="2358"/>
              <a:ext cx="34" cy="15"/>
            </a:xfrm>
            <a:custGeom>
              <a:avLst/>
              <a:gdLst/>
              <a:ahLst/>
              <a:cxnLst>
                <a:cxn ang="0">
                  <a:pos x="3" y="0"/>
                </a:cxn>
                <a:cxn ang="0">
                  <a:pos x="0" y="0"/>
                </a:cxn>
                <a:cxn ang="0">
                  <a:pos x="31" y="16"/>
                </a:cxn>
                <a:cxn ang="0">
                  <a:pos x="31" y="2"/>
                </a:cxn>
                <a:cxn ang="0">
                  <a:pos x="21" y="0"/>
                </a:cxn>
                <a:cxn ang="0">
                  <a:pos x="3" y="0"/>
                </a:cxn>
                <a:cxn ang="0">
                  <a:pos x="3" y="0"/>
                </a:cxn>
              </a:cxnLst>
              <a:rect l="0" t="0" r="r" b="b"/>
              <a:pathLst>
                <a:path w="32" h="17">
                  <a:moveTo>
                    <a:pt x="3" y="0"/>
                  </a:moveTo>
                  <a:lnTo>
                    <a:pt x="0" y="0"/>
                  </a:lnTo>
                  <a:lnTo>
                    <a:pt x="31" y="16"/>
                  </a:lnTo>
                  <a:lnTo>
                    <a:pt x="31" y="2"/>
                  </a:lnTo>
                  <a:lnTo>
                    <a:pt x="21" y="0"/>
                  </a:lnTo>
                  <a:lnTo>
                    <a:pt x="3" y="0"/>
                  </a:lnTo>
                  <a:lnTo>
                    <a:pt x="3"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57" name="Freeform 285" descr="50%"/>
            <p:cNvSpPr>
              <a:spLocks/>
            </p:cNvSpPr>
            <p:nvPr/>
          </p:nvSpPr>
          <p:spPr bwMode="auto">
            <a:xfrm>
              <a:off x="4417" y="2378"/>
              <a:ext cx="31" cy="18"/>
            </a:xfrm>
            <a:custGeom>
              <a:avLst/>
              <a:gdLst/>
              <a:ahLst/>
              <a:cxnLst>
                <a:cxn ang="0">
                  <a:pos x="0" y="8"/>
                </a:cxn>
                <a:cxn ang="0">
                  <a:pos x="0" y="8"/>
                </a:cxn>
                <a:cxn ang="0">
                  <a:pos x="4" y="19"/>
                </a:cxn>
                <a:cxn ang="0">
                  <a:pos x="28" y="8"/>
                </a:cxn>
                <a:cxn ang="0">
                  <a:pos x="14" y="0"/>
                </a:cxn>
                <a:cxn ang="0">
                  <a:pos x="9" y="16"/>
                </a:cxn>
                <a:cxn ang="0">
                  <a:pos x="0" y="8"/>
                </a:cxn>
                <a:cxn ang="0">
                  <a:pos x="0" y="8"/>
                </a:cxn>
              </a:cxnLst>
              <a:rect l="0" t="0" r="r" b="b"/>
              <a:pathLst>
                <a:path w="29" h="20">
                  <a:moveTo>
                    <a:pt x="0" y="8"/>
                  </a:moveTo>
                  <a:lnTo>
                    <a:pt x="0" y="8"/>
                  </a:lnTo>
                  <a:lnTo>
                    <a:pt x="4" y="19"/>
                  </a:lnTo>
                  <a:lnTo>
                    <a:pt x="28" y="8"/>
                  </a:lnTo>
                  <a:lnTo>
                    <a:pt x="14" y="0"/>
                  </a:lnTo>
                  <a:lnTo>
                    <a:pt x="9" y="16"/>
                  </a:lnTo>
                  <a:lnTo>
                    <a:pt x="0" y="8"/>
                  </a:lnTo>
                  <a:lnTo>
                    <a:pt x="0"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58" name="Freeform 286"/>
            <p:cNvSpPr>
              <a:spLocks/>
            </p:cNvSpPr>
            <p:nvPr/>
          </p:nvSpPr>
          <p:spPr bwMode="auto">
            <a:xfrm>
              <a:off x="3097" y="2333"/>
              <a:ext cx="243" cy="31"/>
            </a:xfrm>
            <a:custGeom>
              <a:avLst/>
              <a:gdLst/>
              <a:ahLst/>
              <a:cxnLst>
                <a:cxn ang="0">
                  <a:pos x="0" y="34"/>
                </a:cxn>
                <a:cxn ang="0">
                  <a:pos x="13" y="28"/>
                </a:cxn>
                <a:cxn ang="0">
                  <a:pos x="47" y="28"/>
                </a:cxn>
                <a:cxn ang="0">
                  <a:pos x="73" y="4"/>
                </a:cxn>
                <a:cxn ang="0">
                  <a:pos x="92" y="4"/>
                </a:cxn>
                <a:cxn ang="0">
                  <a:pos x="100" y="4"/>
                </a:cxn>
                <a:cxn ang="0">
                  <a:pos x="118" y="7"/>
                </a:cxn>
                <a:cxn ang="0">
                  <a:pos x="131" y="4"/>
                </a:cxn>
                <a:cxn ang="0">
                  <a:pos x="137" y="4"/>
                </a:cxn>
                <a:cxn ang="0">
                  <a:pos x="154" y="15"/>
                </a:cxn>
                <a:cxn ang="0">
                  <a:pos x="173" y="19"/>
                </a:cxn>
                <a:cxn ang="0">
                  <a:pos x="182" y="15"/>
                </a:cxn>
                <a:cxn ang="0">
                  <a:pos x="191" y="7"/>
                </a:cxn>
                <a:cxn ang="0">
                  <a:pos x="191" y="4"/>
                </a:cxn>
                <a:cxn ang="0">
                  <a:pos x="191" y="0"/>
                </a:cxn>
                <a:cxn ang="0">
                  <a:pos x="191" y="0"/>
                </a:cxn>
                <a:cxn ang="0">
                  <a:pos x="218" y="4"/>
                </a:cxn>
                <a:cxn ang="0">
                  <a:pos x="228" y="7"/>
                </a:cxn>
                <a:cxn ang="0">
                  <a:pos x="224" y="7"/>
                </a:cxn>
              </a:cxnLst>
              <a:rect l="0" t="0" r="r" b="b"/>
              <a:pathLst>
                <a:path w="229" h="35">
                  <a:moveTo>
                    <a:pt x="0" y="34"/>
                  </a:moveTo>
                  <a:lnTo>
                    <a:pt x="13" y="28"/>
                  </a:lnTo>
                  <a:lnTo>
                    <a:pt x="47" y="28"/>
                  </a:lnTo>
                  <a:lnTo>
                    <a:pt x="73" y="4"/>
                  </a:lnTo>
                  <a:lnTo>
                    <a:pt x="92" y="4"/>
                  </a:lnTo>
                  <a:lnTo>
                    <a:pt x="100" y="4"/>
                  </a:lnTo>
                  <a:lnTo>
                    <a:pt x="118" y="7"/>
                  </a:lnTo>
                  <a:lnTo>
                    <a:pt x="131" y="4"/>
                  </a:lnTo>
                  <a:lnTo>
                    <a:pt x="137" y="4"/>
                  </a:lnTo>
                  <a:lnTo>
                    <a:pt x="154" y="15"/>
                  </a:lnTo>
                  <a:lnTo>
                    <a:pt x="173" y="19"/>
                  </a:lnTo>
                  <a:lnTo>
                    <a:pt x="182" y="15"/>
                  </a:lnTo>
                  <a:lnTo>
                    <a:pt x="191" y="7"/>
                  </a:lnTo>
                  <a:lnTo>
                    <a:pt x="191" y="4"/>
                  </a:lnTo>
                  <a:lnTo>
                    <a:pt x="191" y="0"/>
                  </a:lnTo>
                  <a:lnTo>
                    <a:pt x="191" y="0"/>
                  </a:lnTo>
                  <a:lnTo>
                    <a:pt x="218" y="4"/>
                  </a:lnTo>
                  <a:lnTo>
                    <a:pt x="228" y="7"/>
                  </a:lnTo>
                  <a:lnTo>
                    <a:pt x="224" y="7"/>
                  </a:lnTo>
                </a:path>
              </a:pathLst>
            </a:custGeom>
            <a:noFill/>
            <a:ln w="9128" cap="flat">
              <a:solidFill>
                <a:srgbClr val="4F4F4F"/>
              </a:solidFill>
              <a:prstDash val="lgDash"/>
              <a:round/>
              <a:headEnd type="none" w="med" len="med"/>
              <a:tailEnd type="none" w="med" len="med"/>
            </a:ln>
            <a:effectLst/>
          </p:spPr>
          <p:txBody>
            <a:bodyPr lIns="0" tIns="0" rIns="0" bIns="0" anchor="b"/>
            <a:lstStyle/>
            <a:p>
              <a:endParaRPr lang="es-CL"/>
            </a:p>
          </p:txBody>
        </p:sp>
        <p:sp>
          <p:nvSpPr>
            <p:cNvPr id="1155359" name="Freeform 287"/>
            <p:cNvSpPr>
              <a:spLocks/>
            </p:cNvSpPr>
            <p:nvPr/>
          </p:nvSpPr>
          <p:spPr bwMode="auto">
            <a:xfrm>
              <a:off x="4162" y="2273"/>
              <a:ext cx="131" cy="62"/>
            </a:xfrm>
            <a:custGeom>
              <a:avLst/>
              <a:gdLst/>
              <a:ahLst/>
              <a:cxnLst>
                <a:cxn ang="0">
                  <a:pos x="0" y="8"/>
                </a:cxn>
                <a:cxn ang="0">
                  <a:pos x="0" y="8"/>
                </a:cxn>
                <a:cxn ang="0">
                  <a:pos x="18" y="8"/>
                </a:cxn>
                <a:cxn ang="0">
                  <a:pos x="50" y="0"/>
                </a:cxn>
                <a:cxn ang="0">
                  <a:pos x="69" y="15"/>
                </a:cxn>
                <a:cxn ang="0">
                  <a:pos x="78" y="18"/>
                </a:cxn>
                <a:cxn ang="0">
                  <a:pos x="91" y="27"/>
                </a:cxn>
                <a:cxn ang="0">
                  <a:pos x="91" y="46"/>
                </a:cxn>
                <a:cxn ang="0">
                  <a:pos x="100" y="50"/>
                </a:cxn>
                <a:cxn ang="0">
                  <a:pos x="100" y="54"/>
                </a:cxn>
                <a:cxn ang="0">
                  <a:pos x="113" y="65"/>
                </a:cxn>
                <a:cxn ang="0">
                  <a:pos x="113" y="65"/>
                </a:cxn>
                <a:cxn ang="0">
                  <a:pos x="123" y="69"/>
                </a:cxn>
              </a:cxnLst>
              <a:rect l="0" t="0" r="r" b="b"/>
              <a:pathLst>
                <a:path w="124" h="70">
                  <a:moveTo>
                    <a:pt x="0" y="8"/>
                  </a:moveTo>
                  <a:lnTo>
                    <a:pt x="0" y="8"/>
                  </a:lnTo>
                  <a:lnTo>
                    <a:pt x="18" y="8"/>
                  </a:lnTo>
                  <a:lnTo>
                    <a:pt x="50" y="0"/>
                  </a:lnTo>
                  <a:lnTo>
                    <a:pt x="69" y="15"/>
                  </a:lnTo>
                  <a:lnTo>
                    <a:pt x="78" y="18"/>
                  </a:lnTo>
                  <a:lnTo>
                    <a:pt x="91" y="27"/>
                  </a:lnTo>
                  <a:lnTo>
                    <a:pt x="91" y="46"/>
                  </a:lnTo>
                  <a:lnTo>
                    <a:pt x="100" y="50"/>
                  </a:lnTo>
                  <a:lnTo>
                    <a:pt x="100" y="54"/>
                  </a:lnTo>
                  <a:lnTo>
                    <a:pt x="113" y="65"/>
                  </a:lnTo>
                  <a:lnTo>
                    <a:pt x="113" y="65"/>
                  </a:lnTo>
                  <a:lnTo>
                    <a:pt x="123" y="69"/>
                  </a:lnTo>
                </a:path>
              </a:pathLst>
            </a:custGeom>
            <a:noFill/>
            <a:ln w="9128" cap="flat">
              <a:solidFill>
                <a:srgbClr val="4F4F4F"/>
              </a:solidFill>
              <a:prstDash val="lgDash"/>
              <a:round/>
              <a:headEnd type="none" w="med" len="med"/>
              <a:tailEnd type="none" w="med" len="med"/>
            </a:ln>
            <a:effectLst/>
          </p:spPr>
          <p:txBody>
            <a:bodyPr lIns="0" tIns="0" rIns="0" bIns="0" anchor="b"/>
            <a:lstStyle/>
            <a:p>
              <a:endParaRPr lang="es-CL"/>
            </a:p>
          </p:txBody>
        </p:sp>
        <p:sp>
          <p:nvSpPr>
            <p:cNvPr id="1155360" name="Freeform 288"/>
            <p:cNvSpPr>
              <a:spLocks/>
            </p:cNvSpPr>
            <p:nvPr/>
          </p:nvSpPr>
          <p:spPr bwMode="auto">
            <a:xfrm>
              <a:off x="4465" y="2378"/>
              <a:ext cx="150" cy="31"/>
            </a:xfrm>
            <a:custGeom>
              <a:avLst/>
              <a:gdLst/>
              <a:ahLst/>
              <a:cxnLst>
                <a:cxn ang="0">
                  <a:pos x="0" y="10"/>
                </a:cxn>
                <a:cxn ang="0">
                  <a:pos x="14" y="8"/>
                </a:cxn>
                <a:cxn ang="0">
                  <a:pos x="31" y="0"/>
                </a:cxn>
                <a:cxn ang="0">
                  <a:pos x="41" y="8"/>
                </a:cxn>
                <a:cxn ang="0">
                  <a:pos x="68" y="23"/>
                </a:cxn>
                <a:cxn ang="0">
                  <a:pos x="109" y="23"/>
                </a:cxn>
                <a:cxn ang="0">
                  <a:pos x="127" y="26"/>
                </a:cxn>
                <a:cxn ang="0">
                  <a:pos x="141" y="34"/>
                </a:cxn>
                <a:cxn ang="0">
                  <a:pos x="141" y="34"/>
                </a:cxn>
              </a:cxnLst>
              <a:rect l="0" t="0" r="r" b="b"/>
              <a:pathLst>
                <a:path w="142" h="35">
                  <a:moveTo>
                    <a:pt x="0" y="10"/>
                  </a:moveTo>
                  <a:lnTo>
                    <a:pt x="14" y="8"/>
                  </a:lnTo>
                  <a:lnTo>
                    <a:pt x="31" y="0"/>
                  </a:lnTo>
                  <a:lnTo>
                    <a:pt x="41" y="8"/>
                  </a:lnTo>
                  <a:lnTo>
                    <a:pt x="68" y="23"/>
                  </a:lnTo>
                  <a:lnTo>
                    <a:pt x="109" y="23"/>
                  </a:lnTo>
                  <a:lnTo>
                    <a:pt x="127" y="26"/>
                  </a:lnTo>
                  <a:lnTo>
                    <a:pt x="141" y="34"/>
                  </a:lnTo>
                  <a:lnTo>
                    <a:pt x="141" y="34"/>
                  </a:lnTo>
                </a:path>
              </a:pathLst>
            </a:custGeom>
            <a:noFill/>
            <a:ln w="9128" cap="flat">
              <a:solidFill>
                <a:srgbClr val="4F4F4F"/>
              </a:solidFill>
              <a:prstDash val="lgDash"/>
              <a:round/>
              <a:headEnd type="none" w="med" len="med"/>
              <a:tailEnd type="none" w="med" len="med"/>
            </a:ln>
            <a:effectLst/>
          </p:spPr>
          <p:txBody>
            <a:bodyPr lIns="0" tIns="0" rIns="0" bIns="0" anchor="b"/>
            <a:lstStyle/>
            <a:p>
              <a:endParaRPr lang="es-CL"/>
            </a:p>
          </p:txBody>
        </p:sp>
        <p:sp>
          <p:nvSpPr>
            <p:cNvPr id="1155361" name="Freeform 289"/>
            <p:cNvSpPr>
              <a:spLocks/>
            </p:cNvSpPr>
            <p:nvPr/>
          </p:nvSpPr>
          <p:spPr bwMode="auto">
            <a:xfrm>
              <a:off x="4811" y="2449"/>
              <a:ext cx="63" cy="78"/>
            </a:xfrm>
            <a:custGeom>
              <a:avLst/>
              <a:gdLst/>
              <a:ahLst/>
              <a:cxnLst>
                <a:cxn ang="0">
                  <a:pos x="0" y="0"/>
                </a:cxn>
                <a:cxn ang="0">
                  <a:pos x="13" y="19"/>
                </a:cxn>
                <a:cxn ang="0">
                  <a:pos x="22" y="27"/>
                </a:cxn>
                <a:cxn ang="0">
                  <a:pos x="58" y="50"/>
                </a:cxn>
                <a:cxn ang="0">
                  <a:pos x="58" y="85"/>
                </a:cxn>
                <a:cxn ang="0">
                  <a:pos x="58" y="88"/>
                </a:cxn>
              </a:cxnLst>
              <a:rect l="0" t="0" r="r" b="b"/>
              <a:pathLst>
                <a:path w="59" h="89">
                  <a:moveTo>
                    <a:pt x="0" y="0"/>
                  </a:moveTo>
                  <a:lnTo>
                    <a:pt x="13" y="19"/>
                  </a:lnTo>
                  <a:lnTo>
                    <a:pt x="22" y="27"/>
                  </a:lnTo>
                  <a:lnTo>
                    <a:pt x="58" y="50"/>
                  </a:lnTo>
                  <a:lnTo>
                    <a:pt x="58" y="85"/>
                  </a:lnTo>
                  <a:lnTo>
                    <a:pt x="58" y="88"/>
                  </a:lnTo>
                </a:path>
              </a:pathLst>
            </a:custGeom>
            <a:noFill/>
            <a:ln w="9128" cap="flat">
              <a:solidFill>
                <a:srgbClr val="4F4F4F"/>
              </a:solidFill>
              <a:prstDash val="lgDash"/>
              <a:round/>
              <a:headEnd type="none" w="med" len="med"/>
              <a:tailEnd type="none" w="med" len="med"/>
            </a:ln>
            <a:effectLst/>
          </p:spPr>
          <p:txBody>
            <a:bodyPr lIns="0" tIns="0" rIns="0" bIns="0" anchor="b"/>
            <a:lstStyle/>
            <a:p>
              <a:endParaRPr lang="es-CL"/>
            </a:p>
          </p:txBody>
        </p:sp>
        <p:sp>
          <p:nvSpPr>
            <p:cNvPr id="1155362" name="Freeform 290" descr="50%"/>
            <p:cNvSpPr>
              <a:spLocks/>
            </p:cNvSpPr>
            <p:nvPr/>
          </p:nvSpPr>
          <p:spPr bwMode="auto">
            <a:xfrm>
              <a:off x="4493" y="2392"/>
              <a:ext cx="16" cy="17"/>
            </a:xfrm>
            <a:custGeom>
              <a:avLst/>
              <a:gdLst/>
              <a:ahLst/>
              <a:cxnLst>
                <a:cxn ang="0">
                  <a:pos x="0" y="7"/>
                </a:cxn>
                <a:cxn ang="0">
                  <a:pos x="14" y="0"/>
                </a:cxn>
                <a:cxn ang="0">
                  <a:pos x="0" y="7"/>
                </a:cxn>
                <a:cxn ang="0">
                  <a:pos x="0" y="18"/>
                </a:cxn>
                <a:cxn ang="0">
                  <a:pos x="0" y="7"/>
                </a:cxn>
                <a:cxn ang="0">
                  <a:pos x="0" y="7"/>
                </a:cxn>
              </a:cxnLst>
              <a:rect l="0" t="0" r="r" b="b"/>
              <a:pathLst>
                <a:path w="15" h="19">
                  <a:moveTo>
                    <a:pt x="0" y="7"/>
                  </a:moveTo>
                  <a:lnTo>
                    <a:pt x="14" y="0"/>
                  </a:lnTo>
                  <a:lnTo>
                    <a:pt x="0" y="7"/>
                  </a:lnTo>
                  <a:lnTo>
                    <a:pt x="0" y="18"/>
                  </a:lnTo>
                  <a:lnTo>
                    <a:pt x="0" y="7"/>
                  </a:lnTo>
                  <a:lnTo>
                    <a:pt x="0" y="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63" name="Freeform 291" descr="50%"/>
            <p:cNvSpPr>
              <a:spLocks/>
            </p:cNvSpPr>
            <p:nvPr/>
          </p:nvSpPr>
          <p:spPr bwMode="auto">
            <a:xfrm>
              <a:off x="4518" y="2399"/>
              <a:ext cx="20" cy="10"/>
            </a:xfrm>
            <a:custGeom>
              <a:avLst/>
              <a:gdLst/>
              <a:ahLst/>
              <a:cxnLst>
                <a:cxn ang="0">
                  <a:pos x="0" y="7"/>
                </a:cxn>
                <a:cxn ang="0">
                  <a:pos x="18" y="11"/>
                </a:cxn>
                <a:cxn ang="0">
                  <a:pos x="18" y="3"/>
                </a:cxn>
                <a:cxn ang="0">
                  <a:pos x="4" y="0"/>
                </a:cxn>
                <a:cxn ang="0">
                  <a:pos x="13" y="7"/>
                </a:cxn>
                <a:cxn ang="0">
                  <a:pos x="0" y="7"/>
                </a:cxn>
                <a:cxn ang="0">
                  <a:pos x="0" y="7"/>
                </a:cxn>
              </a:cxnLst>
              <a:rect l="0" t="0" r="r" b="b"/>
              <a:pathLst>
                <a:path w="19" h="12">
                  <a:moveTo>
                    <a:pt x="0" y="7"/>
                  </a:moveTo>
                  <a:lnTo>
                    <a:pt x="18" y="11"/>
                  </a:lnTo>
                  <a:lnTo>
                    <a:pt x="18" y="3"/>
                  </a:lnTo>
                  <a:lnTo>
                    <a:pt x="4" y="0"/>
                  </a:lnTo>
                  <a:lnTo>
                    <a:pt x="13" y="7"/>
                  </a:lnTo>
                  <a:lnTo>
                    <a:pt x="0" y="7"/>
                  </a:lnTo>
                  <a:lnTo>
                    <a:pt x="0" y="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64" name="Freeform 292" descr="50%"/>
            <p:cNvSpPr>
              <a:spLocks/>
            </p:cNvSpPr>
            <p:nvPr/>
          </p:nvSpPr>
          <p:spPr bwMode="auto">
            <a:xfrm>
              <a:off x="4205" y="2300"/>
              <a:ext cx="20" cy="15"/>
            </a:xfrm>
            <a:custGeom>
              <a:avLst/>
              <a:gdLst/>
              <a:ahLst/>
              <a:cxnLst>
                <a:cxn ang="0">
                  <a:pos x="0" y="8"/>
                </a:cxn>
                <a:cxn ang="0">
                  <a:pos x="13" y="16"/>
                </a:cxn>
                <a:cxn ang="0">
                  <a:pos x="18" y="0"/>
                </a:cxn>
                <a:cxn ang="0">
                  <a:pos x="9" y="0"/>
                </a:cxn>
                <a:cxn ang="0">
                  <a:pos x="0" y="8"/>
                </a:cxn>
                <a:cxn ang="0">
                  <a:pos x="0" y="8"/>
                </a:cxn>
              </a:cxnLst>
              <a:rect l="0" t="0" r="r" b="b"/>
              <a:pathLst>
                <a:path w="19" h="17">
                  <a:moveTo>
                    <a:pt x="0" y="8"/>
                  </a:moveTo>
                  <a:lnTo>
                    <a:pt x="13" y="16"/>
                  </a:lnTo>
                  <a:lnTo>
                    <a:pt x="18" y="0"/>
                  </a:lnTo>
                  <a:lnTo>
                    <a:pt x="9" y="0"/>
                  </a:lnTo>
                  <a:lnTo>
                    <a:pt x="0" y="8"/>
                  </a:lnTo>
                  <a:lnTo>
                    <a:pt x="0"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65" name="Freeform 293" descr="50%"/>
            <p:cNvSpPr>
              <a:spLocks/>
            </p:cNvSpPr>
            <p:nvPr/>
          </p:nvSpPr>
          <p:spPr bwMode="auto">
            <a:xfrm>
              <a:off x="3924" y="2401"/>
              <a:ext cx="26" cy="11"/>
            </a:xfrm>
            <a:custGeom>
              <a:avLst/>
              <a:gdLst/>
              <a:ahLst/>
              <a:cxnLst>
                <a:cxn ang="0">
                  <a:pos x="0" y="7"/>
                </a:cxn>
                <a:cxn ang="0">
                  <a:pos x="23" y="11"/>
                </a:cxn>
                <a:cxn ang="0">
                  <a:pos x="23" y="4"/>
                </a:cxn>
                <a:cxn ang="0">
                  <a:pos x="13" y="0"/>
                </a:cxn>
                <a:cxn ang="0">
                  <a:pos x="13" y="0"/>
                </a:cxn>
                <a:cxn ang="0">
                  <a:pos x="0" y="7"/>
                </a:cxn>
                <a:cxn ang="0">
                  <a:pos x="0" y="7"/>
                </a:cxn>
              </a:cxnLst>
              <a:rect l="0" t="0" r="r" b="b"/>
              <a:pathLst>
                <a:path w="24" h="12">
                  <a:moveTo>
                    <a:pt x="0" y="7"/>
                  </a:moveTo>
                  <a:lnTo>
                    <a:pt x="23" y="11"/>
                  </a:lnTo>
                  <a:lnTo>
                    <a:pt x="23" y="4"/>
                  </a:lnTo>
                  <a:lnTo>
                    <a:pt x="13" y="0"/>
                  </a:lnTo>
                  <a:lnTo>
                    <a:pt x="13" y="0"/>
                  </a:lnTo>
                  <a:lnTo>
                    <a:pt x="0" y="7"/>
                  </a:lnTo>
                  <a:lnTo>
                    <a:pt x="0" y="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66" name="Freeform 294" descr="50%"/>
            <p:cNvSpPr>
              <a:spLocks/>
            </p:cNvSpPr>
            <p:nvPr/>
          </p:nvSpPr>
          <p:spPr bwMode="auto">
            <a:xfrm>
              <a:off x="3872" y="2413"/>
              <a:ext cx="19" cy="16"/>
            </a:xfrm>
            <a:custGeom>
              <a:avLst/>
              <a:gdLst/>
              <a:ahLst/>
              <a:cxnLst>
                <a:cxn ang="0">
                  <a:pos x="4" y="0"/>
                </a:cxn>
                <a:cxn ang="0">
                  <a:pos x="4" y="3"/>
                </a:cxn>
                <a:cxn ang="0">
                  <a:pos x="0" y="12"/>
                </a:cxn>
                <a:cxn ang="0">
                  <a:pos x="17" y="18"/>
                </a:cxn>
                <a:cxn ang="0">
                  <a:pos x="17" y="3"/>
                </a:cxn>
                <a:cxn ang="0">
                  <a:pos x="17" y="3"/>
                </a:cxn>
                <a:cxn ang="0">
                  <a:pos x="4" y="0"/>
                </a:cxn>
                <a:cxn ang="0">
                  <a:pos x="4" y="0"/>
                </a:cxn>
              </a:cxnLst>
              <a:rect l="0" t="0" r="r" b="b"/>
              <a:pathLst>
                <a:path w="18" h="19">
                  <a:moveTo>
                    <a:pt x="4" y="0"/>
                  </a:moveTo>
                  <a:lnTo>
                    <a:pt x="4" y="3"/>
                  </a:lnTo>
                  <a:lnTo>
                    <a:pt x="0" y="12"/>
                  </a:lnTo>
                  <a:lnTo>
                    <a:pt x="17" y="18"/>
                  </a:lnTo>
                  <a:lnTo>
                    <a:pt x="17" y="3"/>
                  </a:lnTo>
                  <a:lnTo>
                    <a:pt x="17" y="3"/>
                  </a:lnTo>
                  <a:lnTo>
                    <a:pt x="4" y="0"/>
                  </a:lnTo>
                  <a:lnTo>
                    <a:pt x="4"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67" name="Line 295"/>
            <p:cNvSpPr>
              <a:spLocks noChangeShapeType="1"/>
            </p:cNvSpPr>
            <p:nvPr/>
          </p:nvSpPr>
          <p:spPr bwMode="auto">
            <a:xfrm flipH="1">
              <a:off x="3282" y="2303"/>
              <a:ext cx="6" cy="0"/>
            </a:xfrm>
            <a:prstGeom prst="line">
              <a:avLst/>
            </a:prstGeom>
            <a:noFill/>
            <a:ln w="9128">
              <a:solidFill>
                <a:srgbClr val="4F4F4F"/>
              </a:solidFill>
              <a:round/>
              <a:headEnd/>
              <a:tailEnd/>
            </a:ln>
            <a:effectLst/>
          </p:spPr>
          <p:txBody>
            <a:bodyPr lIns="0" tIns="0" rIns="0" bIns="0" anchor="b"/>
            <a:lstStyle/>
            <a:p>
              <a:endParaRPr lang="es-CL"/>
            </a:p>
          </p:txBody>
        </p:sp>
        <p:sp>
          <p:nvSpPr>
            <p:cNvPr id="1155368" name="Line 296"/>
            <p:cNvSpPr>
              <a:spLocks noChangeShapeType="1"/>
            </p:cNvSpPr>
            <p:nvPr/>
          </p:nvSpPr>
          <p:spPr bwMode="auto">
            <a:xfrm flipH="1">
              <a:off x="3273" y="2303"/>
              <a:ext cx="5" cy="0"/>
            </a:xfrm>
            <a:prstGeom prst="line">
              <a:avLst/>
            </a:prstGeom>
            <a:noFill/>
            <a:ln w="9128">
              <a:solidFill>
                <a:srgbClr val="4F4F4F"/>
              </a:solidFill>
              <a:round/>
              <a:headEnd/>
              <a:tailEnd/>
            </a:ln>
            <a:effectLst/>
          </p:spPr>
          <p:txBody>
            <a:bodyPr lIns="0" tIns="0" rIns="0" bIns="0" anchor="b"/>
            <a:lstStyle/>
            <a:p>
              <a:endParaRPr lang="es-CL"/>
            </a:p>
          </p:txBody>
        </p:sp>
        <p:sp>
          <p:nvSpPr>
            <p:cNvPr id="1155369" name="Line 297"/>
            <p:cNvSpPr>
              <a:spLocks noChangeShapeType="1"/>
            </p:cNvSpPr>
            <p:nvPr/>
          </p:nvSpPr>
          <p:spPr bwMode="auto">
            <a:xfrm flipV="1">
              <a:off x="3573" y="2276"/>
              <a:ext cx="23" cy="5"/>
            </a:xfrm>
            <a:prstGeom prst="line">
              <a:avLst/>
            </a:prstGeom>
            <a:noFill/>
            <a:ln w="9128">
              <a:solidFill>
                <a:srgbClr val="4F4F4F"/>
              </a:solidFill>
              <a:round/>
              <a:headEnd/>
              <a:tailEnd/>
            </a:ln>
            <a:effectLst/>
          </p:spPr>
          <p:txBody>
            <a:bodyPr lIns="0" tIns="0" rIns="0" bIns="0" anchor="b"/>
            <a:lstStyle/>
            <a:p>
              <a:endParaRPr lang="es-CL"/>
            </a:p>
          </p:txBody>
        </p:sp>
        <p:sp>
          <p:nvSpPr>
            <p:cNvPr id="1155370" name="Line 298"/>
            <p:cNvSpPr>
              <a:spLocks noChangeShapeType="1"/>
            </p:cNvSpPr>
            <p:nvPr/>
          </p:nvSpPr>
          <p:spPr bwMode="auto">
            <a:xfrm>
              <a:off x="3647" y="2287"/>
              <a:ext cx="0" cy="0"/>
            </a:xfrm>
            <a:prstGeom prst="line">
              <a:avLst/>
            </a:prstGeom>
            <a:noFill/>
            <a:ln w="9128">
              <a:solidFill>
                <a:srgbClr val="4F4F4F"/>
              </a:solidFill>
              <a:round/>
              <a:headEnd/>
              <a:tailEnd/>
            </a:ln>
            <a:effectLst/>
          </p:spPr>
          <p:txBody>
            <a:bodyPr lIns="0" tIns="0" rIns="0" bIns="0" anchor="b"/>
            <a:lstStyle/>
            <a:p>
              <a:endParaRPr lang="es-CL"/>
            </a:p>
          </p:txBody>
        </p:sp>
        <p:sp>
          <p:nvSpPr>
            <p:cNvPr id="1155371" name="Line 299"/>
            <p:cNvSpPr>
              <a:spLocks noChangeShapeType="1"/>
            </p:cNvSpPr>
            <p:nvPr/>
          </p:nvSpPr>
          <p:spPr bwMode="auto">
            <a:xfrm>
              <a:off x="3618" y="2272"/>
              <a:ext cx="0" cy="4"/>
            </a:xfrm>
            <a:prstGeom prst="line">
              <a:avLst/>
            </a:prstGeom>
            <a:noFill/>
            <a:ln w="9128">
              <a:solidFill>
                <a:srgbClr val="4F4F4F"/>
              </a:solidFill>
              <a:round/>
              <a:headEnd/>
              <a:tailEnd/>
            </a:ln>
            <a:effectLst/>
          </p:spPr>
          <p:txBody>
            <a:bodyPr lIns="0" tIns="0" rIns="0" bIns="0" anchor="b"/>
            <a:lstStyle/>
            <a:p>
              <a:endParaRPr lang="es-CL"/>
            </a:p>
          </p:txBody>
        </p:sp>
        <p:sp>
          <p:nvSpPr>
            <p:cNvPr id="1155372" name="Line 300"/>
            <p:cNvSpPr>
              <a:spLocks noChangeShapeType="1"/>
            </p:cNvSpPr>
            <p:nvPr/>
          </p:nvSpPr>
          <p:spPr bwMode="auto">
            <a:xfrm>
              <a:off x="3611" y="2290"/>
              <a:ext cx="0" cy="0"/>
            </a:xfrm>
            <a:prstGeom prst="line">
              <a:avLst/>
            </a:prstGeom>
            <a:noFill/>
            <a:ln w="9128">
              <a:solidFill>
                <a:srgbClr val="4F4F4F"/>
              </a:solidFill>
              <a:round/>
              <a:headEnd/>
              <a:tailEnd/>
            </a:ln>
            <a:effectLst/>
          </p:spPr>
          <p:txBody>
            <a:bodyPr lIns="0" tIns="0" rIns="0" bIns="0" anchor="b"/>
            <a:lstStyle/>
            <a:p>
              <a:endParaRPr lang="es-CL"/>
            </a:p>
          </p:txBody>
        </p:sp>
        <p:sp>
          <p:nvSpPr>
            <p:cNvPr id="1155373" name="Freeform 301" descr="50%"/>
            <p:cNvSpPr>
              <a:spLocks/>
            </p:cNvSpPr>
            <p:nvPr/>
          </p:nvSpPr>
          <p:spPr bwMode="auto">
            <a:xfrm>
              <a:off x="3129" y="2439"/>
              <a:ext cx="132" cy="72"/>
            </a:xfrm>
            <a:custGeom>
              <a:avLst/>
              <a:gdLst/>
              <a:ahLst/>
              <a:cxnLst>
                <a:cxn ang="0">
                  <a:pos x="56" y="4"/>
                </a:cxn>
                <a:cxn ang="0">
                  <a:pos x="0" y="23"/>
                </a:cxn>
                <a:cxn ang="0">
                  <a:pos x="36" y="65"/>
                </a:cxn>
                <a:cxn ang="0">
                  <a:pos x="47" y="73"/>
                </a:cxn>
                <a:cxn ang="0">
                  <a:pos x="70" y="81"/>
                </a:cxn>
                <a:cxn ang="0">
                  <a:pos x="95" y="76"/>
                </a:cxn>
                <a:cxn ang="0">
                  <a:pos x="95" y="57"/>
                </a:cxn>
                <a:cxn ang="0">
                  <a:pos x="124" y="23"/>
                </a:cxn>
                <a:cxn ang="0">
                  <a:pos x="105" y="11"/>
                </a:cxn>
                <a:cxn ang="0">
                  <a:pos x="70" y="11"/>
                </a:cxn>
                <a:cxn ang="0">
                  <a:pos x="64" y="0"/>
                </a:cxn>
                <a:cxn ang="0">
                  <a:pos x="47" y="7"/>
                </a:cxn>
                <a:cxn ang="0">
                  <a:pos x="56" y="4"/>
                </a:cxn>
                <a:cxn ang="0">
                  <a:pos x="56" y="4"/>
                </a:cxn>
              </a:cxnLst>
              <a:rect l="0" t="0" r="r" b="b"/>
              <a:pathLst>
                <a:path w="125" h="82">
                  <a:moveTo>
                    <a:pt x="56" y="4"/>
                  </a:moveTo>
                  <a:lnTo>
                    <a:pt x="0" y="23"/>
                  </a:lnTo>
                  <a:lnTo>
                    <a:pt x="36" y="65"/>
                  </a:lnTo>
                  <a:lnTo>
                    <a:pt x="47" y="73"/>
                  </a:lnTo>
                  <a:lnTo>
                    <a:pt x="70" y="81"/>
                  </a:lnTo>
                  <a:lnTo>
                    <a:pt x="95" y="76"/>
                  </a:lnTo>
                  <a:lnTo>
                    <a:pt x="95" y="57"/>
                  </a:lnTo>
                  <a:lnTo>
                    <a:pt x="124" y="23"/>
                  </a:lnTo>
                  <a:lnTo>
                    <a:pt x="105" y="11"/>
                  </a:lnTo>
                  <a:lnTo>
                    <a:pt x="70" y="11"/>
                  </a:lnTo>
                  <a:lnTo>
                    <a:pt x="64" y="0"/>
                  </a:lnTo>
                  <a:lnTo>
                    <a:pt x="47" y="7"/>
                  </a:lnTo>
                  <a:lnTo>
                    <a:pt x="56" y="4"/>
                  </a:lnTo>
                  <a:lnTo>
                    <a:pt x="56" y="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74" name="Freeform 302" descr="50%"/>
            <p:cNvSpPr>
              <a:spLocks/>
            </p:cNvSpPr>
            <p:nvPr/>
          </p:nvSpPr>
          <p:spPr bwMode="auto">
            <a:xfrm>
              <a:off x="2970" y="2428"/>
              <a:ext cx="131" cy="72"/>
            </a:xfrm>
            <a:custGeom>
              <a:avLst/>
              <a:gdLst/>
              <a:ahLst/>
              <a:cxnLst>
                <a:cxn ang="0">
                  <a:pos x="55" y="5"/>
                </a:cxn>
                <a:cxn ang="0">
                  <a:pos x="0" y="23"/>
                </a:cxn>
                <a:cxn ang="0">
                  <a:pos x="36" y="65"/>
                </a:cxn>
                <a:cxn ang="0">
                  <a:pos x="47" y="72"/>
                </a:cxn>
                <a:cxn ang="0">
                  <a:pos x="69" y="81"/>
                </a:cxn>
                <a:cxn ang="0">
                  <a:pos x="96" y="76"/>
                </a:cxn>
                <a:cxn ang="0">
                  <a:pos x="96" y="58"/>
                </a:cxn>
                <a:cxn ang="0">
                  <a:pos x="123" y="23"/>
                </a:cxn>
                <a:cxn ang="0">
                  <a:pos x="104" y="11"/>
                </a:cxn>
                <a:cxn ang="0">
                  <a:pos x="69" y="11"/>
                </a:cxn>
                <a:cxn ang="0">
                  <a:pos x="63" y="0"/>
                </a:cxn>
                <a:cxn ang="0">
                  <a:pos x="47" y="7"/>
                </a:cxn>
                <a:cxn ang="0">
                  <a:pos x="55" y="5"/>
                </a:cxn>
                <a:cxn ang="0">
                  <a:pos x="55" y="5"/>
                </a:cxn>
              </a:cxnLst>
              <a:rect l="0" t="0" r="r" b="b"/>
              <a:pathLst>
                <a:path w="124" h="82">
                  <a:moveTo>
                    <a:pt x="55" y="5"/>
                  </a:moveTo>
                  <a:lnTo>
                    <a:pt x="0" y="23"/>
                  </a:lnTo>
                  <a:lnTo>
                    <a:pt x="36" y="65"/>
                  </a:lnTo>
                  <a:lnTo>
                    <a:pt x="47" y="72"/>
                  </a:lnTo>
                  <a:lnTo>
                    <a:pt x="69" y="81"/>
                  </a:lnTo>
                  <a:lnTo>
                    <a:pt x="96" y="76"/>
                  </a:lnTo>
                  <a:lnTo>
                    <a:pt x="96" y="58"/>
                  </a:lnTo>
                  <a:lnTo>
                    <a:pt x="123" y="23"/>
                  </a:lnTo>
                  <a:lnTo>
                    <a:pt x="104" y="11"/>
                  </a:lnTo>
                  <a:lnTo>
                    <a:pt x="69" y="11"/>
                  </a:lnTo>
                  <a:lnTo>
                    <a:pt x="63" y="0"/>
                  </a:lnTo>
                  <a:lnTo>
                    <a:pt x="47" y="7"/>
                  </a:lnTo>
                  <a:lnTo>
                    <a:pt x="55" y="5"/>
                  </a:lnTo>
                  <a:lnTo>
                    <a:pt x="55"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75" name="Freeform 303" descr="50%"/>
            <p:cNvSpPr>
              <a:spLocks/>
            </p:cNvSpPr>
            <p:nvPr/>
          </p:nvSpPr>
          <p:spPr bwMode="auto">
            <a:xfrm>
              <a:off x="4134" y="2294"/>
              <a:ext cx="38" cy="36"/>
            </a:xfrm>
            <a:custGeom>
              <a:avLst/>
              <a:gdLst/>
              <a:ahLst/>
              <a:cxnLst>
                <a:cxn ang="0">
                  <a:pos x="23" y="0"/>
                </a:cxn>
                <a:cxn ang="0">
                  <a:pos x="0" y="8"/>
                </a:cxn>
                <a:cxn ang="0">
                  <a:pos x="5" y="12"/>
                </a:cxn>
                <a:cxn ang="0">
                  <a:pos x="23" y="27"/>
                </a:cxn>
                <a:cxn ang="0">
                  <a:pos x="35" y="39"/>
                </a:cxn>
                <a:cxn ang="0">
                  <a:pos x="35" y="31"/>
                </a:cxn>
                <a:cxn ang="0">
                  <a:pos x="35" y="16"/>
                </a:cxn>
                <a:cxn ang="0">
                  <a:pos x="28" y="8"/>
                </a:cxn>
                <a:cxn ang="0">
                  <a:pos x="14" y="0"/>
                </a:cxn>
                <a:cxn ang="0">
                  <a:pos x="23" y="0"/>
                </a:cxn>
                <a:cxn ang="0">
                  <a:pos x="23" y="0"/>
                </a:cxn>
              </a:cxnLst>
              <a:rect l="0" t="0" r="r" b="b"/>
              <a:pathLst>
                <a:path w="36" h="40">
                  <a:moveTo>
                    <a:pt x="23" y="0"/>
                  </a:moveTo>
                  <a:lnTo>
                    <a:pt x="0" y="8"/>
                  </a:lnTo>
                  <a:lnTo>
                    <a:pt x="5" y="12"/>
                  </a:lnTo>
                  <a:lnTo>
                    <a:pt x="23" y="27"/>
                  </a:lnTo>
                  <a:lnTo>
                    <a:pt x="35" y="39"/>
                  </a:lnTo>
                  <a:lnTo>
                    <a:pt x="35" y="31"/>
                  </a:lnTo>
                  <a:lnTo>
                    <a:pt x="35" y="16"/>
                  </a:lnTo>
                  <a:lnTo>
                    <a:pt x="28" y="8"/>
                  </a:lnTo>
                  <a:lnTo>
                    <a:pt x="14" y="0"/>
                  </a:lnTo>
                  <a:lnTo>
                    <a:pt x="23" y="0"/>
                  </a:lnTo>
                  <a:lnTo>
                    <a:pt x="23"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76" name="Freeform 304" descr="50%"/>
            <p:cNvSpPr>
              <a:spLocks/>
            </p:cNvSpPr>
            <p:nvPr/>
          </p:nvSpPr>
          <p:spPr bwMode="auto">
            <a:xfrm>
              <a:off x="4181" y="2487"/>
              <a:ext cx="102" cy="38"/>
            </a:xfrm>
            <a:custGeom>
              <a:avLst/>
              <a:gdLst/>
              <a:ahLst/>
              <a:cxnLst>
                <a:cxn ang="0">
                  <a:pos x="0" y="3"/>
                </a:cxn>
                <a:cxn ang="0">
                  <a:pos x="6" y="7"/>
                </a:cxn>
                <a:cxn ang="0">
                  <a:pos x="28" y="30"/>
                </a:cxn>
                <a:cxn ang="0">
                  <a:pos x="51" y="42"/>
                </a:cxn>
                <a:cxn ang="0">
                  <a:pos x="87" y="38"/>
                </a:cxn>
                <a:cxn ang="0">
                  <a:pos x="95" y="27"/>
                </a:cxn>
                <a:cxn ang="0">
                  <a:pos x="77" y="19"/>
                </a:cxn>
                <a:cxn ang="0">
                  <a:pos x="68" y="3"/>
                </a:cxn>
                <a:cxn ang="0">
                  <a:pos x="55" y="0"/>
                </a:cxn>
                <a:cxn ang="0">
                  <a:pos x="23" y="3"/>
                </a:cxn>
                <a:cxn ang="0">
                  <a:pos x="23" y="3"/>
                </a:cxn>
                <a:cxn ang="0">
                  <a:pos x="0" y="11"/>
                </a:cxn>
                <a:cxn ang="0">
                  <a:pos x="0" y="14"/>
                </a:cxn>
                <a:cxn ang="0">
                  <a:pos x="0" y="3"/>
                </a:cxn>
                <a:cxn ang="0">
                  <a:pos x="0" y="3"/>
                </a:cxn>
              </a:cxnLst>
              <a:rect l="0" t="0" r="r" b="b"/>
              <a:pathLst>
                <a:path w="96" h="43">
                  <a:moveTo>
                    <a:pt x="0" y="3"/>
                  </a:moveTo>
                  <a:lnTo>
                    <a:pt x="6" y="7"/>
                  </a:lnTo>
                  <a:lnTo>
                    <a:pt x="28" y="30"/>
                  </a:lnTo>
                  <a:lnTo>
                    <a:pt x="51" y="42"/>
                  </a:lnTo>
                  <a:lnTo>
                    <a:pt x="87" y="38"/>
                  </a:lnTo>
                  <a:lnTo>
                    <a:pt x="95" y="27"/>
                  </a:lnTo>
                  <a:lnTo>
                    <a:pt x="77" y="19"/>
                  </a:lnTo>
                  <a:lnTo>
                    <a:pt x="68" y="3"/>
                  </a:lnTo>
                  <a:lnTo>
                    <a:pt x="55" y="0"/>
                  </a:lnTo>
                  <a:lnTo>
                    <a:pt x="23" y="3"/>
                  </a:lnTo>
                  <a:lnTo>
                    <a:pt x="23" y="3"/>
                  </a:lnTo>
                  <a:lnTo>
                    <a:pt x="0" y="11"/>
                  </a:lnTo>
                  <a:lnTo>
                    <a:pt x="0" y="14"/>
                  </a:lnTo>
                  <a:lnTo>
                    <a:pt x="0" y="3"/>
                  </a:lnTo>
                  <a:lnTo>
                    <a:pt x="0"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77" name="Freeform 305" descr="50%"/>
            <p:cNvSpPr>
              <a:spLocks/>
            </p:cNvSpPr>
            <p:nvPr/>
          </p:nvSpPr>
          <p:spPr bwMode="auto">
            <a:xfrm>
              <a:off x="4224" y="2419"/>
              <a:ext cx="59" cy="34"/>
            </a:xfrm>
            <a:custGeom>
              <a:avLst/>
              <a:gdLst/>
              <a:ahLst/>
              <a:cxnLst>
                <a:cxn ang="0">
                  <a:pos x="24" y="0"/>
                </a:cxn>
                <a:cxn ang="0">
                  <a:pos x="0" y="15"/>
                </a:cxn>
                <a:cxn ang="0">
                  <a:pos x="36" y="38"/>
                </a:cxn>
                <a:cxn ang="0">
                  <a:pos x="54" y="38"/>
                </a:cxn>
                <a:cxn ang="0">
                  <a:pos x="54" y="22"/>
                </a:cxn>
                <a:cxn ang="0">
                  <a:pos x="41" y="12"/>
                </a:cxn>
                <a:cxn ang="0">
                  <a:pos x="27" y="3"/>
                </a:cxn>
                <a:cxn ang="0">
                  <a:pos x="19" y="3"/>
                </a:cxn>
                <a:cxn ang="0">
                  <a:pos x="24" y="0"/>
                </a:cxn>
                <a:cxn ang="0">
                  <a:pos x="24" y="0"/>
                </a:cxn>
              </a:cxnLst>
              <a:rect l="0" t="0" r="r" b="b"/>
              <a:pathLst>
                <a:path w="55" h="39">
                  <a:moveTo>
                    <a:pt x="24" y="0"/>
                  </a:moveTo>
                  <a:lnTo>
                    <a:pt x="0" y="15"/>
                  </a:lnTo>
                  <a:lnTo>
                    <a:pt x="36" y="38"/>
                  </a:lnTo>
                  <a:lnTo>
                    <a:pt x="54" y="38"/>
                  </a:lnTo>
                  <a:lnTo>
                    <a:pt x="54" y="22"/>
                  </a:lnTo>
                  <a:lnTo>
                    <a:pt x="41" y="12"/>
                  </a:lnTo>
                  <a:lnTo>
                    <a:pt x="27" y="3"/>
                  </a:lnTo>
                  <a:lnTo>
                    <a:pt x="19" y="3"/>
                  </a:lnTo>
                  <a:lnTo>
                    <a:pt x="24" y="0"/>
                  </a:lnTo>
                  <a:lnTo>
                    <a:pt x="24"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78" name="Freeform 306" descr="50%"/>
            <p:cNvSpPr>
              <a:spLocks/>
            </p:cNvSpPr>
            <p:nvPr/>
          </p:nvSpPr>
          <p:spPr bwMode="auto">
            <a:xfrm>
              <a:off x="4114" y="2425"/>
              <a:ext cx="83" cy="38"/>
            </a:xfrm>
            <a:custGeom>
              <a:avLst/>
              <a:gdLst/>
              <a:ahLst/>
              <a:cxnLst>
                <a:cxn ang="0">
                  <a:pos x="69" y="5"/>
                </a:cxn>
                <a:cxn ang="0">
                  <a:pos x="37" y="0"/>
                </a:cxn>
                <a:cxn ang="0">
                  <a:pos x="6" y="12"/>
                </a:cxn>
                <a:cxn ang="0">
                  <a:pos x="6" y="20"/>
                </a:cxn>
                <a:cxn ang="0">
                  <a:pos x="0" y="34"/>
                </a:cxn>
                <a:cxn ang="0">
                  <a:pos x="6" y="42"/>
                </a:cxn>
                <a:cxn ang="0">
                  <a:pos x="32" y="42"/>
                </a:cxn>
                <a:cxn ang="0">
                  <a:pos x="54" y="23"/>
                </a:cxn>
                <a:cxn ang="0">
                  <a:pos x="69" y="12"/>
                </a:cxn>
                <a:cxn ang="0">
                  <a:pos x="77" y="5"/>
                </a:cxn>
                <a:cxn ang="0">
                  <a:pos x="74" y="0"/>
                </a:cxn>
                <a:cxn ang="0">
                  <a:pos x="69" y="5"/>
                </a:cxn>
                <a:cxn ang="0">
                  <a:pos x="69" y="5"/>
                </a:cxn>
              </a:cxnLst>
              <a:rect l="0" t="0" r="r" b="b"/>
              <a:pathLst>
                <a:path w="78" h="43">
                  <a:moveTo>
                    <a:pt x="69" y="5"/>
                  </a:moveTo>
                  <a:lnTo>
                    <a:pt x="37" y="0"/>
                  </a:lnTo>
                  <a:lnTo>
                    <a:pt x="6" y="12"/>
                  </a:lnTo>
                  <a:lnTo>
                    <a:pt x="6" y="20"/>
                  </a:lnTo>
                  <a:lnTo>
                    <a:pt x="0" y="34"/>
                  </a:lnTo>
                  <a:lnTo>
                    <a:pt x="6" y="42"/>
                  </a:lnTo>
                  <a:lnTo>
                    <a:pt x="32" y="42"/>
                  </a:lnTo>
                  <a:lnTo>
                    <a:pt x="54" y="23"/>
                  </a:lnTo>
                  <a:lnTo>
                    <a:pt x="69" y="12"/>
                  </a:lnTo>
                  <a:lnTo>
                    <a:pt x="77" y="5"/>
                  </a:lnTo>
                  <a:lnTo>
                    <a:pt x="74" y="0"/>
                  </a:lnTo>
                  <a:lnTo>
                    <a:pt x="69" y="5"/>
                  </a:lnTo>
                  <a:lnTo>
                    <a:pt x="69"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79" name="Freeform 307" descr="50%"/>
            <p:cNvSpPr>
              <a:spLocks/>
            </p:cNvSpPr>
            <p:nvPr/>
          </p:nvSpPr>
          <p:spPr bwMode="auto">
            <a:xfrm>
              <a:off x="4171" y="2436"/>
              <a:ext cx="93" cy="48"/>
            </a:xfrm>
            <a:custGeom>
              <a:avLst/>
              <a:gdLst/>
              <a:ahLst/>
              <a:cxnLst>
                <a:cxn ang="0">
                  <a:pos x="60" y="8"/>
                </a:cxn>
                <a:cxn ang="0">
                  <a:pos x="28" y="0"/>
                </a:cxn>
                <a:cxn ang="0">
                  <a:pos x="0" y="11"/>
                </a:cxn>
                <a:cxn ang="0">
                  <a:pos x="6" y="22"/>
                </a:cxn>
                <a:cxn ang="0">
                  <a:pos x="15" y="34"/>
                </a:cxn>
                <a:cxn ang="0">
                  <a:pos x="28" y="43"/>
                </a:cxn>
                <a:cxn ang="0">
                  <a:pos x="64" y="50"/>
                </a:cxn>
                <a:cxn ang="0">
                  <a:pos x="86" y="54"/>
                </a:cxn>
                <a:cxn ang="0">
                  <a:pos x="82" y="39"/>
                </a:cxn>
                <a:cxn ang="0">
                  <a:pos x="69" y="22"/>
                </a:cxn>
                <a:cxn ang="0">
                  <a:pos x="64" y="11"/>
                </a:cxn>
                <a:cxn ang="0">
                  <a:pos x="60" y="8"/>
                </a:cxn>
                <a:cxn ang="0">
                  <a:pos x="60" y="8"/>
                </a:cxn>
              </a:cxnLst>
              <a:rect l="0" t="0" r="r" b="b"/>
              <a:pathLst>
                <a:path w="87" h="55">
                  <a:moveTo>
                    <a:pt x="60" y="8"/>
                  </a:moveTo>
                  <a:lnTo>
                    <a:pt x="28" y="0"/>
                  </a:lnTo>
                  <a:lnTo>
                    <a:pt x="0" y="11"/>
                  </a:lnTo>
                  <a:lnTo>
                    <a:pt x="6" y="22"/>
                  </a:lnTo>
                  <a:lnTo>
                    <a:pt x="15" y="34"/>
                  </a:lnTo>
                  <a:lnTo>
                    <a:pt x="28" y="43"/>
                  </a:lnTo>
                  <a:lnTo>
                    <a:pt x="64" y="50"/>
                  </a:lnTo>
                  <a:lnTo>
                    <a:pt x="86" y="54"/>
                  </a:lnTo>
                  <a:lnTo>
                    <a:pt x="82" y="39"/>
                  </a:lnTo>
                  <a:lnTo>
                    <a:pt x="69" y="22"/>
                  </a:lnTo>
                  <a:lnTo>
                    <a:pt x="64" y="11"/>
                  </a:lnTo>
                  <a:lnTo>
                    <a:pt x="60" y="8"/>
                  </a:lnTo>
                  <a:lnTo>
                    <a:pt x="60"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80" name="Freeform 308" descr="50%"/>
            <p:cNvSpPr>
              <a:spLocks/>
            </p:cNvSpPr>
            <p:nvPr/>
          </p:nvSpPr>
          <p:spPr bwMode="auto">
            <a:xfrm>
              <a:off x="2932" y="2501"/>
              <a:ext cx="62" cy="31"/>
            </a:xfrm>
            <a:custGeom>
              <a:avLst/>
              <a:gdLst/>
              <a:ahLst/>
              <a:cxnLst>
                <a:cxn ang="0">
                  <a:pos x="40" y="7"/>
                </a:cxn>
                <a:cxn ang="0">
                  <a:pos x="17" y="0"/>
                </a:cxn>
                <a:cxn ang="0">
                  <a:pos x="0" y="11"/>
                </a:cxn>
                <a:cxn ang="0">
                  <a:pos x="3" y="18"/>
                </a:cxn>
                <a:cxn ang="0">
                  <a:pos x="17" y="31"/>
                </a:cxn>
                <a:cxn ang="0">
                  <a:pos x="45" y="34"/>
                </a:cxn>
                <a:cxn ang="0">
                  <a:pos x="58" y="23"/>
                </a:cxn>
                <a:cxn ang="0">
                  <a:pos x="54" y="11"/>
                </a:cxn>
                <a:cxn ang="0">
                  <a:pos x="35" y="4"/>
                </a:cxn>
                <a:cxn ang="0">
                  <a:pos x="35" y="4"/>
                </a:cxn>
                <a:cxn ang="0">
                  <a:pos x="40" y="7"/>
                </a:cxn>
                <a:cxn ang="0">
                  <a:pos x="40" y="7"/>
                </a:cxn>
              </a:cxnLst>
              <a:rect l="0" t="0" r="r" b="b"/>
              <a:pathLst>
                <a:path w="59" h="35">
                  <a:moveTo>
                    <a:pt x="40" y="7"/>
                  </a:moveTo>
                  <a:lnTo>
                    <a:pt x="17" y="0"/>
                  </a:lnTo>
                  <a:lnTo>
                    <a:pt x="0" y="11"/>
                  </a:lnTo>
                  <a:lnTo>
                    <a:pt x="3" y="18"/>
                  </a:lnTo>
                  <a:lnTo>
                    <a:pt x="17" y="31"/>
                  </a:lnTo>
                  <a:lnTo>
                    <a:pt x="45" y="34"/>
                  </a:lnTo>
                  <a:lnTo>
                    <a:pt x="58" y="23"/>
                  </a:lnTo>
                  <a:lnTo>
                    <a:pt x="54" y="11"/>
                  </a:lnTo>
                  <a:lnTo>
                    <a:pt x="35" y="4"/>
                  </a:lnTo>
                  <a:lnTo>
                    <a:pt x="35" y="4"/>
                  </a:lnTo>
                  <a:lnTo>
                    <a:pt x="40" y="7"/>
                  </a:lnTo>
                  <a:lnTo>
                    <a:pt x="40" y="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81" name="Freeform 309" descr="50%"/>
            <p:cNvSpPr>
              <a:spLocks/>
            </p:cNvSpPr>
            <p:nvPr/>
          </p:nvSpPr>
          <p:spPr bwMode="auto">
            <a:xfrm>
              <a:off x="3066" y="2388"/>
              <a:ext cx="87" cy="53"/>
            </a:xfrm>
            <a:custGeom>
              <a:avLst/>
              <a:gdLst/>
              <a:ahLst/>
              <a:cxnLst>
                <a:cxn ang="0">
                  <a:pos x="50" y="9"/>
                </a:cxn>
                <a:cxn ang="0">
                  <a:pos x="23" y="0"/>
                </a:cxn>
                <a:cxn ang="0">
                  <a:pos x="9" y="0"/>
                </a:cxn>
                <a:cxn ang="0">
                  <a:pos x="5" y="5"/>
                </a:cxn>
                <a:cxn ang="0">
                  <a:pos x="0" y="14"/>
                </a:cxn>
                <a:cxn ang="0">
                  <a:pos x="0" y="20"/>
                </a:cxn>
                <a:cxn ang="0">
                  <a:pos x="5" y="36"/>
                </a:cxn>
                <a:cxn ang="0">
                  <a:pos x="18" y="43"/>
                </a:cxn>
                <a:cxn ang="0">
                  <a:pos x="28" y="50"/>
                </a:cxn>
                <a:cxn ang="0">
                  <a:pos x="54" y="59"/>
                </a:cxn>
                <a:cxn ang="0">
                  <a:pos x="77" y="59"/>
                </a:cxn>
                <a:cxn ang="0">
                  <a:pos x="81" y="50"/>
                </a:cxn>
                <a:cxn ang="0">
                  <a:pos x="81" y="39"/>
                </a:cxn>
                <a:cxn ang="0">
                  <a:pos x="69" y="31"/>
                </a:cxn>
                <a:cxn ang="0">
                  <a:pos x="69" y="28"/>
                </a:cxn>
                <a:cxn ang="0">
                  <a:pos x="69" y="28"/>
                </a:cxn>
                <a:cxn ang="0">
                  <a:pos x="50" y="9"/>
                </a:cxn>
                <a:cxn ang="0">
                  <a:pos x="50" y="9"/>
                </a:cxn>
              </a:cxnLst>
              <a:rect l="0" t="0" r="r" b="b"/>
              <a:pathLst>
                <a:path w="82" h="60">
                  <a:moveTo>
                    <a:pt x="50" y="9"/>
                  </a:moveTo>
                  <a:lnTo>
                    <a:pt x="23" y="0"/>
                  </a:lnTo>
                  <a:lnTo>
                    <a:pt x="9" y="0"/>
                  </a:lnTo>
                  <a:lnTo>
                    <a:pt x="5" y="5"/>
                  </a:lnTo>
                  <a:lnTo>
                    <a:pt x="0" y="14"/>
                  </a:lnTo>
                  <a:lnTo>
                    <a:pt x="0" y="20"/>
                  </a:lnTo>
                  <a:lnTo>
                    <a:pt x="5" y="36"/>
                  </a:lnTo>
                  <a:lnTo>
                    <a:pt x="18" y="43"/>
                  </a:lnTo>
                  <a:lnTo>
                    <a:pt x="28" y="50"/>
                  </a:lnTo>
                  <a:lnTo>
                    <a:pt x="54" y="59"/>
                  </a:lnTo>
                  <a:lnTo>
                    <a:pt x="77" y="59"/>
                  </a:lnTo>
                  <a:lnTo>
                    <a:pt x="81" y="50"/>
                  </a:lnTo>
                  <a:lnTo>
                    <a:pt x="81" y="39"/>
                  </a:lnTo>
                  <a:lnTo>
                    <a:pt x="69" y="31"/>
                  </a:lnTo>
                  <a:lnTo>
                    <a:pt x="69" y="28"/>
                  </a:lnTo>
                  <a:lnTo>
                    <a:pt x="69" y="28"/>
                  </a:lnTo>
                  <a:lnTo>
                    <a:pt x="50" y="9"/>
                  </a:lnTo>
                  <a:lnTo>
                    <a:pt x="50" y="9"/>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82" name="Freeform 310" descr="50%"/>
            <p:cNvSpPr>
              <a:spLocks/>
            </p:cNvSpPr>
            <p:nvPr/>
          </p:nvSpPr>
          <p:spPr bwMode="auto">
            <a:xfrm>
              <a:off x="4121" y="2496"/>
              <a:ext cx="95" cy="49"/>
            </a:xfrm>
            <a:custGeom>
              <a:avLst/>
              <a:gdLst/>
              <a:ahLst/>
              <a:cxnLst>
                <a:cxn ang="0">
                  <a:pos x="57" y="8"/>
                </a:cxn>
                <a:cxn ang="0">
                  <a:pos x="45" y="3"/>
                </a:cxn>
                <a:cxn ang="0">
                  <a:pos x="34" y="3"/>
                </a:cxn>
                <a:cxn ang="0">
                  <a:pos x="17" y="11"/>
                </a:cxn>
                <a:cxn ang="0">
                  <a:pos x="4" y="27"/>
                </a:cxn>
                <a:cxn ang="0">
                  <a:pos x="0" y="39"/>
                </a:cxn>
                <a:cxn ang="0">
                  <a:pos x="17" y="54"/>
                </a:cxn>
                <a:cxn ang="0">
                  <a:pos x="22" y="54"/>
                </a:cxn>
                <a:cxn ang="0">
                  <a:pos x="54" y="54"/>
                </a:cxn>
                <a:cxn ang="0">
                  <a:pos x="80" y="49"/>
                </a:cxn>
                <a:cxn ang="0">
                  <a:pos x="89" y="39"/>
                </a:cxn>
                <a:cxn ang="0">
                  <a:pos x="85" y="34"/>
                </a:cxn>
                <a:cxn ang="0">
                  <a:pos x="80" y="19"/>
                </a:cxn>
                <a:cxn ang="0">
                  <a:pos x="71" y="11"/>
                </a:cxn>
                <a:cxn ang="0">
                  <a:pos x="68" y="8"/>
                </a:cxn>
                <a:cxn ang="0">
                  <a:pos x="63" y="0"/>
                </a:cxn>
                <a:cxn ang="0">
                  <a:pos x="63" y="3"/>
                </a:cxn>
                <a:cxn ang="0">
                  <a:pos x="57" y="8"/>
                </a:cxn>
                <a:cxn ang="0">
                  <a:pos x="57" y="8"/>
                </a:cxn>
              </a:cxnLst>
              <a:rect l="0" t="0" r="r" b="b"/>
              <a:pathLst>
                <a:path w="90" h="55">
                  <a:moveTo>
                    <a:pt x="57" y="8"/>
                  </a:moveTo>
                  <a:lnTo>
                    <a:pt x="45" y="3"/>
                  </a:lnTo>
                  <a:lnTo>
                    <a:pt x="34" y="3"/>
                  </a:lnTo>
                  <a:lnTo>
                    <a:pt x="17" y="11"/>
                  </a:lnTo>
                  <a:lnTo>
                    <a:pt x="4" y="27"/>
                  </a:lnTo>
                  <a:lnTo>
                    <a:pt x="0" y="39"/>
                  </a:lnTo>
                  <a:lnTo>
                    <a:pt x="17" y="54"/>
                  </a:lnTo>
                  <a:lnTo>
                    <a:pt x="22" y="54"/>
                  </a:lnTo>
                  <a:lnTo>
                    <a:pt x="54" y="54"/>
                  </a:lnTo>
                  <a:lnTo>
                    <a:pt x="80" y="49"/>
                  </a:lnTo>
                  <a:lnTo>
                    <a:pt x="89" y="39"/>
                  </a:lnTo>
                  <a:lnTo>
                    <a:pt x="85" y="34"/>
                  </a:lnTo>
                  <a:lnTo>
                    <a:pt x="80" y="19"/>
                  </a:lnTo>
                  <a:lnTo>
                    <a:pt x="71" y="11"/>
                  </a:lnTo>
                  <a:lnTo>
                    <a:pt x="68" y="8"/>
                  </a:lnTo>
                  <a:lnTo>
                    <a:pt x="63" y="0"/>
                  </a:lnTo>
                  <a:lnTo>
                    <a:pt x="63" y="3"/>
                  </a:lnTo>
                  <a:lnTo>
                    <a:pt x="57" y="8"/>
                  </a:lnTo>
                  <a:lnTo>
                    <a:pt x="57"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83" name="Freeform 311" descr="50%"/>
            <p:cNvSpPr>
              <a:spLocks/>
            </p:cNvSpPr>
            <p:nvPr/>
          </p:nvSpPr>
          <p:spPr bwMode="auto">
            <a:xfrm>
              <a:off x="3894" y="2302"/>
              <a:ext cx="130" cy="71"/>
            </a:xfrm>
            <a:custGeom>
              <a:avLst/>
              <a:gdLst/>
              <a:ahLst/>
              <a:cxnLst>
                <a:cxn ang="0">
                  <a:pos x="69" y="3"/>
                </a:cxn>
                <a:cxn ang="0">
                  <a:pos x="122" y="22"/>
                </a:cxn>
                <a:cxn ang="0">
                  <a:pos x="87" y="66"/>
                </a:cxn>
                <a:cxn ang="0">
                  <a:pos x="76" y="73"/>
                </a:cxn>
                <a:cxn ang="0">
                  <a:pos x="55" y="80"/>
                </a:cxn>
                <a:cxn ang="0">
                  <a:pos x="27" y="77"/>
                </a:cxn>
                <a:cxn ang="0">
                  <a:pos x="27" y="58"/>
                </a:cxn>
                <a:cxn ang="0">
                  <a:pos x="0" y="22"/>
                </a:cxn>
                <a:cxn ang="0">
                  <a:pos x="18" y="11"/>
                </a:cxn>
                <a:cxn ang="0">
                  <a:pos x="55" y="11"/>
                </a:cxn>
                <a:cxn ang="0">
                  <a:pos x="58" y="0"/>
                </a:cxn>
                <a:cxn ang="0">
                  <a:pos x="76" y="9"/>
                </a:cxn>
                <a:cxn ang="0">
                  <a:pos x="69" y="3"/>
                </a:cxn>
                <a:cxn ang="0">
                  <a:pos x="69" y="3"/>
                </a:cxn>
              </a:cxnLst>
              <a:rect l="0" t="0" r="r" b="b"/>
              <a:pathLst>
                <a:path w="123" h="81">
                  <a:moveTo>
                    <a:pt x="69" y="3"/>
                  </a:moveTo>
                  <a:lnTo>
                    <a:pt x="122" y="22"/>
                  </a:lnTo>
                  <a:lnTo>
                    <a:pt x="87" y="66"/>
                  </a:lnTo>
                  <a:lnTo>
                    <a:pt x="76" y="73"/>
                  </a:lnTo>
                  <a:lnTo>
                    <a:pt x="55" y="80"/>
                  </a:lnTo>
                  <a:lnTo>
                    <a:pt x="27" y="77"/>
                  </a:lnTo>
                  <a:lnTo>
                    <a:pt x="27" y="58"/>
                  </a:lnTo>
                  <a:lnTo>
                    <a:pt x="0" y="22"/>
                  </a:lnTo>
                  <a:lnTo>
                    <a:pt x="18" y="11"/>
                  </a:lnTo>
                  <a:lnTo>
                    <a:pt x="55" y="11"/>
                  </a:lnTo>
                  <a:lnTo>
                    <a:pt x="58" y="0"/>
                  </a:lnTo>
                  <a:lnTo>
                    <a:pt x="76" y="9"/>
                  </a:lnTo>
                  <a:lnTo>
                    <a:pt x="69" y="3"/>
                  </a:lnTo>
                  <a:lnTo>
                    <a:pt x="69"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84" name="Freeform 312" descr="50%"/>
            <p:cNvSpPr>
              <a:spLocks/>
            </p:cNvSpPr>
            <p:nvPr/>
          </p:nvSpPr>
          <p:spPr bwMode="auto">
            <a:xfrm>
              <a:off x="3831" y="2334"/>
              <a:ext cx="39" cy="35"/>
            </a:xfrm>
            <a:custGeom>
              <a:avLst/>
              <a:gdLst/>
              <a:ahLst/>
              <a:cxnLst>
                <a:cxn ang="0">
                  <a:pos x="13" y="0"/>
                </a:cxn>
                <a:cxn ang="0">
                  <a:pos x="36" y="8"/>
                </a:cxn>
                <a:cxn ang="0">
                  <a:pos x="32" y="11"/>
                </a:cxn>
                <a:cxn ang="0">
                  <a:pos x="13" y="27"/>
                </a:cxn>
                <a:cxn ang="0">
                  <a:pos x="0" y="38"/>
                </a:cxn>
                <a:cxn ang="0">
                  <a:pos x="0" y="29"/>
                </a:cxn>
                <a:cxn ang="0">
                  <a:pos x="0" y="16"/>
                </a:cxn>
                <a:cxn ang="0">
                  <a:pos x="9" y="8"/>
                </a:cxn>
                <a:cxn ang="0">
                  <a:pos x="22" y="0"/>
                </a:cxn>
                <a:cxn ang="0">
                  <a:pos x="13" y="0"/>
                </a:cxn>
                <a:cxn ang="0">
                  <a:pos x="13" y="0"/>
                </a:cxn>
              </a:cxnLst>
              <a:rect l="0" t="0" r="r" b="b"/>
              <a:pathLst>
                <a:path w="37" h="39">
                  <a:moveTo>
                    <a:pt x="13" y="0"/>
                  </a:moveTo>
                  <a:lnTo>
                    <a:pt x="36" y="8"/>
                  </a:lnTo>
                  <a:lnTo>
                    <a:pt x="32" y="11"/>
                  </a:lnTo>
                  <a:lnTo>
                    <a:pt x="13" y="27"/>
                  </a:lnTo>
                  <a:lnTo>
                    <a:pt x="0" y="38"/>
                  </a:lnTo>
                  <a:lnTo>
                    <a:pt x="0" y="29"/>
                  </a:lnTo>
                  <a:lnTo>
                    <a:pt x="0" y="16"/>
                  </a:lnTo>
                  <a:lnTo>
                    <a:pt x="9" y="8"/>
                  </a:lnTo>
                  <a:lnTo>
                    <a:pt x="22" y="0"/>
                  </a:lnTo>
                  <a:lnTo>
                    <a:pt x="13" y="0"/>
                  </a:lnTo>
                  <a:lnTo>
                    <a:pt x="13"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85" name="Freeform 313" descr="50%"/>
            <p:cNvSpPr>
              <a:spLocks/>
            </p:cNvSpPr>
            <p:nvPr/>
          </p:nvSpPr>
          <p:spPr bwMode="auto">
            <a:xfrm>
              <a:off x="3682" y="2344"/>
              <a:ext cx="102" cy="39"/>
            </a:xfrm>
            <a:custGeom>
              <a:avLst/>
              <a:gdLst/>
              <a:ahLst/>
              <a:cxnLst>
                <a:cxn ang="0">
                  <a:pos x="95" y="5"/>
                </a:cxn>
                <a:cxn ang="0">
                  <a:pos x="91" y="8"/>
                </a:cxn>
                <a:cxn ang="0">
                  <a:pos x="68" y="32"/>
                </a:cxn>
                <a:cxn ang="0">
                  <a:pos x="45" y="43"/>
                </a:cxn>
                <a:cxn ang="0">
                  <a:pos x="8" y="39"/>
                </a:cxn>
                <a:cxn ang="0">
                  <a:pos x="0" y="27"/>
                </a:cxn>
                <a:cxn ang="0">
                  <a:pos x="18" y="18"/>
                </a:cxn>
                <a:cxn ang="0">
                  <a:pos x="27" y="5"/>
                </a:cxn>
                <a:cxn ang="0">
                  <a:pos x="41" y="0"/>
                </a:cxn>
                <a:cxn ang="0">
                  <a:pos x="71" y="5"/>
                </a:cxn>
                <a:cxn ang="0">
                  <a:pos x="71" y="5"/>
                </a:cxn>
                <a:cxn ang="0">
                  <a:pos x="95" y="12"/>
                </a:cxn>
                <a:cxn ang="0">
                  <a:pos x="95" y="16"/>
                </a:cxn>
                <a:cxn ang="0">
                  <a:pos x="95" y="5"/>
                </a:cxn>
                <a:cxn ang="0">
                  <a:pos x="95" y="5"/>
                </a:cxn>
              </a:cxnLst>
              <a:rect l="0" t="0" r="r" b="b"/>
              <a:pathLst>
                <a:path w="96" h="44">
                  <a:moveTo>
                    <a:pt x="95" y="5"/>
                  </a:moveTo>
                  <a:lnTo>
                    <a:pt x="91" y="8"/>
                  </a:lnTo>
                  <a:lnTo>
                    <a:pt x="68" y="32"/>
                  </a:lnTo>
                  <a:lnTo>
                    <a:pt x="45" y="43"/>
                  </a:lnTo>
                  <a:lnTo>
                    <a:pt x="8" y="39"/>
                  </a:lnTo>
                  <a:lnTo>
                    <a:pt x="0" y="27"/>
                  </a:lnTo>
                  <a:lnTo>
                    <a:pt x="18" y="18"/>
                  </a:lnTo>
                  <a:lnTo>
                    <a:pt x="27" y="5"/>
                  </a:lnTo>
                  <a:lnTo>
                    <a:pt x="41" y="0"/>
                  </a:lnTo>
                  <a:lnTo>
                    <a:pt x="71" y="5"/>
                  </a:lnTo>
                  <a:lnTo>
                    <a:pt x="71" y="5"/>
                  </a:lnTo>
                  <a:lnTo>
                    <a:pt x="95" y="12"/>
                  </a:lnTo>
                  <a:lnTo>
                    <a:pt x="95" y="16"/>
                  </a:lnTo>
                  <a:lnTo>
                    <a:pt x="95" y="5"/>
                  </a:lnTo>
                  <a:lnTo>
                    <a:pt x="95"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86" name="Freeform 314" descr="50%"/>
            <p:cNvSpPr>
              <a:spLocks/>
            </p:cNvSpPr>
            <p:nvPr/>
          </p:nvSpPr>
          <p:spPr bwMode="auto">
            <a:xfrm>
              <a:off x="3682" y="2276"/>
              <a:ext cx="58" cy="34"/>
            </a:xfrm>
            <a:custGeom>
              <a:avLst/>
              <a:gdLst/>
              <a:ahLst/>
              <a:cxnLst>
                <a:cxn ang="0">
                  <a:pos x="32" y="0"/>
                </a:cxn>
                <a:cxn ang="0">
                  <a:pos x="54" y="16"/>
                </a:cxn>
                <a:cxn ang="0">
                  <a:pos x="18" y="38"/>
                </a:cxn>
                <a:cxn ang="0">
                  <a:pos x="0" y="38"/>
                </a:cxn>
                <a:cxn ang="0">
                  <a:pos x="0" y="24"/>
                </a:cxn>
                <a:cxn ang="0">
                  <a:pos x="14" y="12"/>
                </a:cxn>
                <a:cxn ang="0">
                  <a:pos x="27" y="5"/>
                </a:cxn>
                <a:cxn ang="0">
                  <a:pos x="37" y="5"/>
                </a:cxn>
                <a:cxn ang="0">
                  <a:pos x="32" y="0"/>
                </a:cxn>
                <a:cxn ang="0">
                  <a:pos x="32" y="0"/>
                </a:cxn>
              </a:cxnLst>
              <a:rect l="0" t="0" r="r" b="b"/>
              <a:pathLst>
                <a:path w="55" h="39">
                  <a:moveTo>
                    <a:pt x="32" y="0"/>
                  </a:moveTo>
                  <a:lnTo>
                    <a:pt x="54" y="16"/>
                  </a:lnTo>
                  <a:lnTo>
                    <a:pt x="18" y="38"/>
                  </a:lnTo>
                  <a:lnTo>
                    <a:pt x="0" y="38"/>
                  </a:lnTo>
                  <a:lnTo>
                    <a:pt x="0" y="24"/>
                  </a:lnTo>
                  <a:lnTo>
                    <a:pt x="14" y="12"/>
                  </a:lnTo>
                  <a:lnTo>
                    <a:pt x="27" y="5"/>
                  </a:lnTo>
                  <a:lnTo>
                    <a:pt x="37" y="5"/>
                  </a:lnTo>
                  <a:lnTo>
                    <a:pt x="32" y="0"/>
                  </a:lnTo>
                  <a:lnTo>
                    <a:pt x="32"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87" name="Freeform 315" descr="50%"/>
            <p:cNvSpPr>
              <a:spLocks/>
            </p:cNvSpPr>
            <p:nvPr/>
          </p:nvSpPr>
          <p:spPr bwMode="auto">
            <a:xfrm>
              <a:off x="3769" y="2283"/>
              <a:ext cx="82" cy="39"/>
            </a:xfrm>
            <a:custGeom>
              <a:avLst/>
              <a:gdLst/>
              <a:ahLst/>
              <a:cxnLst>
                <a:cxn ang="0">
                  <a:pos x="9" y="4"/>
                </a:cxn>
                <a:cxn ang="0">
                  <a:pos x="40" y="0"/>
                </a:cxn>
                <a:cxn ang="0">
                  <a:pos x="72" y="12"/>
                </a:cxn>
                <a:cxn ang="0">
                  <a:pos x="72" y="19"/>
                </a:cxn>
                <a:cxn ang="0">
                  <a:pos x="77" y="35"/>
                </a:cxn>
                <a:cxn ang="0">
                  <a:pos x="72" y="43"/>
                </a:cxn>
                <a:cxn ang="0">
                  <a:pos x="46" y="43"/>
                </a:cxn>
                <a:cxn ang="0">
                  <a:pos x="22" y="23"/>
                </a:cxn>
                <a:cxn ang="0">
                  <a:pos x="9" y="12"/>
                </a:cxn>
                <a:cxn ang="0">
                  <a:pos x="0" y="4"/>
                </a:cxn>
                <a:cxn ang="0">
                  <a:pos x="4" y="0"/>
                </a:cxn>
                <a:cxn ang="0">
                  <a:pos x="9" y="4"/>
                </a:cxn>
                <a:cxn ang="0">
                  <a:pos x="9" y="4"/>
                </a:cxn>
              </a:cxnLst>
              <a:rect l="0" t="0" r="r" b="b"/>
              <a:pathLst>
                <a:path w="78" h="44">
                  <a:moveTo>
                    <a:pt x="9" y="4"/>
                  </a:moveTo>
                  <a:lnTo>
                    <a:pt x="40" y="0"/>
                  </a:lnTo>
                  <a:lnTo>
                    <a:pt x="72" y="12"/>
                  </a:lnTo>
                  <a:lnTo>
                    <a:pt x="72" y="19"/>
                  </a:lnTo>
                  <a:lnTo>
                    <a:pt x="77" y="35"/>
                  </a:lnTo>
                  <a:lnTo>
                    <a:pt x="72" y="43"/>
                  </a:lnTo>
                  <a:lnTo>
                    <a:pt x="46" y="43"/>
                  </a:lnTo>
                  <a:lnTo>
                    <a:pt x="22" y="23"/>
                  </a:lnTo>
                  <a:lnTo>
                    <a:pt x="9" y="12"/>
                  </a:lnTo>
                  <a:lnTo>
                    <a:pt x="0" y="4"/>
                  </a:lnTo>
                  <a:lnTo>
                    <a:pt x="4" y="0"/>
                  </a:lnTo>
                  <a:lnTo>
                    <a:pt x="9" y="4"/>
                  </a:lnTo>
                  <a:lnTo>
                    <a:pt x="9" y="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88" name="Freeform 316" descr="50%"/>
            <p:cNvSpPr>
              <a:spLocks/>
            </p:cNvSpPr>
            <p:nvPr/>
          </p:nvSpPr>
          <p:spPr bwMode="auto">
            <a:xfrm>
              <a:off x="3701" y="2294"/>
              <a:ext cx="92" cy="48"/>
            </a:xfrm>
            <a:custGeom>
              <a:avLst/>
              <a:gdLst/>
              <a:ahLst/>
              <a:cxnLst>
                <a:cxn ang="0">
                  <a:pos x="27" y="7"/>
                </a:cxn>
                <a:cxn ang="0">
                  <a:pos x="59" y="0"/>
                </a:cxn>
                <a:cxn ang="0">
                  <a:pos x="86" y="11"/>
                </a:cxn>
                <a:cxn ang="0">
                  <a:pos x="82" y="23"/>
                </a:cxn>
                <a:cxn ang="0">
                  <a:pos x="73" y="34"/>
                </a:cxn>
                <a:cxn ang="0">
                  <a:pos x="59" y="42"/>
                </a:cxn>
                <a:cxn ang="0">
                  <a:pos x="23" y="49"/>
                </a:cxn>
                <a:cxn ang="0">
                  <a:pos x="0" y="54"/>
                </a:cxn>
                <a:cxn ang="0">
                  <a:pos x="4" y="38"/>
                </a:cxn>
                <a:cxn ang="0">
                  <a:pos x="19" y="23"/>
                </a:cxn>
                <a:cxn ang="0">
                  <a:pos x="23" y="11"/>
                </a:cxn>
                <a:cxn ang="0">
                  <a:pos x="27" y="7"/>
                </a:cxn>
                <a:cxn ang="0">
                  <a:pos x="27" y="7"/>
                </a:cxn>
              </a:cxnLst>
              <a:rect l="0" t="0" r="r" b="b"/>
              <a:pathLst>
                <a:path w="87" h="55">
                  <a:moveTo>
                    <a:pt x="27" y="7"/>
                  </a:moveTo>
                  <a:lnTo>
                    <a:pt x="59" y="0"/>
                  </a:lnTo>
                  <a:lnTo>
                    <a:pt x="86" y="11"/>
                  </a:lnTo>
                  <a:lnTo>
                    <a:pt x="82" y="23"/>
                  </a:lnTo>
                  <a:lnTo>
                    <a:pt x="73" y="34"/>
                  </a:lnTo>
                  <a:lnTo>
                    <a:pt x="59" y="42"/>
                  </a:lnTo>
                  <a:lnTo>
                    <a:pt x="23" y="49"/>
                  </a:lnTo>
                  <a:lnTo>
                    <a:pt x="0" y="54"/>
                  </a:lnTo>
                  <a:lnTo>
                    <a:pt x="4" y="38"/>
                  </a:lnTo>
                  <a:lnTo>
                    <a:pt x="19" y="23"/>
                  </a:lnTo>
                  <a:lnTo>
                    <a:pt x="23" y="11"/>
                  </a:lnTo>
                  <a:lnTo>
                    <a:pt x="27" y="7"/>
                  </a:lnTo>
                  <a:lnTo>
                    <a:pt x="27" y="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89" name="Freeform 317" descr="50%"/>
            <p:cNvSpPr>
              <a:spLocks/>
            </p:cNvSpPr>
            <p:nvPr/>
          </p:nvSpPr>
          <p:spPr bwMode="auto">
            <a:xfrm>
              <a:off x="4002" y="2385"/>
              <a:ext cx="220" cy="44"/>
            </a:xfrm>
            <a:custGeom>
              <a:avLst/>
              <a:gdLst/>
              <a:ahLst/>
              <a:cxnLst>
                <a:cxn ang="0">
                  <a:pos x="207" y="39"/>
                </a:cxn>
                <a:cxn ang="0">
                  <a:pos x="189" y="33"/>
                </a:cxn>
                <a:cxn ang="0">
                  <a:pos x="171" y="19"/>
                </a:cxn>
                <a:cxn ang="0">
                  <a:pos x="167" y="15"/>
                </a:cxn>
                <a:cxn ang="0">
                  <a:pos x="157" y="15"/>
                </a:cxn>
                <a:cxn ang="0">
                  <a:pos x="135" y="11"/>
                </a:cxn>
                <a:cxn ang="0">
                  <a:pos x="130" y="0"/>
                </a:cxn>
                <a:cxn ang="0">
                  <a:pos x="121" y="3"/>
                </a:cxn>
                <a:cxn ang="0">
                  <a:pos x="112" y="11"/>
                </a:cxn>
                <a:cxn ang="0">
                  <a:pos x="48" y="15"/>
                </a:cxn>
                <a:cxn ang="0">
                  <a:pos x="36" y="19"/>
                </a:cxn>
                <a:cxn ang="0">
                  <a:pos x="17" y="27"/>
                </a:cxn>
                <a:cxn ang="0">
                  <a:pos x="11" y="31"/>
                </a:cxn>
                <a:cxn ang="0">
                  <a:pos x="11" y="33"/>
                </a:cxn>
                <a:cxn ang="0">
                  <a:pos x="8" y="42"/>
                </a:cxn>
                <a:cxn ang="0">
                  <a:pos x="0" y="42"/>
                </a:cxn>
                <a:cxn ang="0">
                  <a:pos x="8" y="42"/>
                </a:cxn>
                <a:cxn ang="0">
                  <a:pos x="23" y="42"/>
                </a:cxn>
                <a:cxn ang="0">
                  <a:pos x="44" y="46"/>
                </a:cxn>
                <a:cxn ang="0">
                  <a:pos x="67" y="49"/>
                </a:cxn>
                <a:cxn ang="0">
                  <a:pos x="93" y="39"/>
                </a:cxn>
                <a:cxn ang="0">
                  <a:pos x="127" y="39"/>
                </a:cxn>
                <a:cxn ang="0">
                  <a:pos x="153" y="39"/>
                </a:cxn>
                <a:cxn ang="0">
                  <a:pos x="157" y="39"/>
                </a:cxn>
                <a:cxn ang="0">
                  <a:pos x="181" y="49"/>
                </a:cxn>
                <a:cxn ang="0">
                  <a:pos x="189" y="46"/>
                </a:cxn>
                <a:cxn ang="0">
                  <a:pos x="195" y="42"/>
                </a:cxn>
                <a:cxn ang="0">
                  <a:pos x="207" y="39"/>
                </a:cxn>
                <a:cxn ang="0">
                  <a:pos x="207" y="39"/>
                </a:cxn>
              </a:cxnLst>
              <a:rect l="0" t="0" r="r" b="b"/>
              <a:pathLst>
                <a:path w="208" h="50">
                  <a:moveTo>
                    <a:pt x="207" y="39"/>
                  </a:moveTo>
                  <a:lnTo>
                    <a:pt x="189" y="33"/>
                  </a:lnTo>
                  <a:lnTo>
                    <a:pt x="171" y="19"/>
                  </a:lnTo>
                  <a:lnTo>
                    <a:pt x="167" y="15"/>
                  </a:lnTo>
                  <a:lnTo>
                    <a:pt x="157" y="15"/>
                  </a:lnTo>
                  <a:lnTo>
                    <a:pt x="135" y="11"/>
                  </a:lnTo>
                  <a:lnTo>
                    <a:pt x="130" y="0"/>
                  </a:lnTo>
                  <a:lnTo>
                    <a:pt x="121" y="3"/>
                  </a:lnTo>
                  <a:lnTo>
                    <a:pt x="112" y="11"/>
                  </a:lnTo>
                  <a:lnTo>
                    <a:pt x="48" y="15"/>
                  </a:lnTo>
                  <a:lnTo>
                    <a:pt x="36" y="19"/>
                  </a:lnTo>
                  <a:lnTo>
                    <a:pt x="17" y="27"/>
                  </a:lnTo>
                  <a:lnTo>
                    <a:pt x="11" y="31"/>
                  </a:lnTo>
                  <a:lnTo>
                    <a:pt x="11" y="33"/>
                  </a:lnTo>
                  <a:lnTo>
                    <a:pt x="8" y="42"/>
                  </a:lnTo>
                  <a:lnTo>
                    <a:pt x="0" y="42"/>
                  </a:lnTo>
                  <a:lnTo>
                    <a:pt x="8" y="42"/>
                  </a:lnTo>
                  <a:lnTo>
                    <a:pt x="23" y="42"/>
                  </a:lnTo>
                  <a:lnTo>
                    <a:pt x="44" y="46"/>
                  </a:lnTo>
                  <a:lnTo>
                    <a:pt x="67" y="49"/>
                  </a:lnTo>
                  <a:lnTo>
                    <a:pt x="93" y="39"/>
                  </a:lnTo>
                  <a:lnTo>
                    <a:pt x="127" y="39"/>
                  </a:lnTo>
                  <a:lnTo>
                    <a:pt x="153" y="39"/>
                  </a:lnTo>
                  <a:lnTo>
                    <a:pt x="157" y="39"/>
                  </a:lnTo>
                  <a:lnTo>
                    <a:pt x="181" y="49"/>
                  </a:lnTo>
                  <a:lnTo>
                    <a:pt x="189" y="46"/>
                  </a:lnTo>
                  <a:lnTo>
                    <a:pt x="195" y="42"/>
                  </a:lnTo>
                  <a:lnTo>
                    <a:pt x="207" y="39"/>
                  </a:lnTo>
                  <a:lnTo>
                    <a:pt x="207" y="39"/>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90" name="Freeform 318" descr="50%"/>
            <p:cNvSpPr>
              <a:spLocks/>
            </p:cNvSpPr>
            <p:nvPr/>
          </p:nvSpPr>
          <p:spPr bwMode="auto">
            <a:xfrm>
              <a:off x="3855" y="2368"/>
              <a:ext cx="64" cy="31"/>
            </a:xfrm>
            <a:custGeom>
              <a:avLst/>
              <a:gdLst/>
              <a:ahLst/>
              <a:cxnLst>
                <a:cxn ang="0">
                  <a:pos x="19" y="8"/>
                </a:cxn>
                <a:cxn ang="0">
                  <a:pos x="41" y="0"/>
                </a:cxn>
                <a:cxn ang="0">
                  <a:pos x="60" y="12"/>
                </a:cxn>
                <a:cxn ang="0">
                  <a:pos x="55" y="20"/>
                </a:cxn>
                <a:cxn ang="0">
                  <a:pos x="41" y="31"/>
                </a:cxn>
                <a:cxn ang="0">
                  <a:pos x="14" y="35"/>
                </a:cxn>
                <a:cxn ang="0">
                  <a:pos x="0" y="22"/>
                </a:cxn>
                <a:cxn ang="0">
                  <a:pos x="4" y="12"/>
                </a:cxn>
                <a:cxn ang="0">
                  <a:pos x="22" y="5"/>
                </a:cxn>
                <a:cxn ang="0">
                  <a:pos x="22" y="5"/>
                </a:cxn>
                <a:cxn ang="0">
                  <a:pos x="19" y="8"/>
                </a:cxn>
                <a:cxn ang="0">
                  <a:pos x="19" y="8"/>
                </a:cxn>
              </a:cxnLst>
              <a:rect l="0" t="0" r="r" b="b"/>
              <a:pathLst>
                <a:path w="61" h="36">
                  <a:moveTo>
                    <a:pt x="19" y="8"/>
                  </a:moveTo>
                  <a:lnTo>
                    <a:pt x="41" y="0"/>
                  </a:lnTo>
                  <a:lnTo>
                    <a:pt x="60" y="12"/>
                  </a:lnTo>
                  <a:lnTo>
                    <a:pt x="55" y="20"/>
                  </a:lnTo>
                  <a:lnTo>
                    <a:pt x="41" y="31"/>
                  </a:lnTo>
                  <a:lnTo>
                    <a:pt x="14" y="35"/>
                  </a:lnTo>
                  <a:lnTo>
                    <a:pt x="0" y="22"/>
                  </a:lnTo>
                  <a:lnTo>
                    <a:pt x="4" y="12"/>
                  </a:lnTo>
                  <a:lnTo>
                    <a:pt x="22" y="5"/>
                  </a:lnTo>
                  <a:lnTo>
                    <a:pt x="22" y="5"/>
                  </a:lnTo>
                  <a:lnTo>
                    <a:pt x="19" y="8"/>
                  </a:lnTo>
                  <a:lnTo>
                    <a:pt x="19"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91" name="Freeform 319" descr="50%"/>
            <p:cNvSpPr>
              <a:spLocks/>
            </p:cNvSpPr>
            <p:nvPr/>
          </p:nvSpPr>
          <p:spPr bwMode="auto">
            <a:xfrm>
              <a:off x="3970" y="2355"/>
              <a:ext cx="87" cy="52"/>
            </a:xfrm>
            <a:custGeom>
              <a:avLst/>
              <a:gdLst/>
              <a:ahLst/>
              <a:cxnLst>
                <a:cxn ang="0">
                  <a:pos x="32" y="8"/>
                </a:cxn>
                <a:cxn ang="0">
                  <a:pos x="59" y="0"/>
                </a:cxn>
                <a:cxn ang="0">
                  <a:pos x="73" y="0"/>
                </a:cxn>
                <a:cxn ang="0">
                  <a:pos x="78" y="3"/>
                </a:cxn>
                <a:cxn ang="0">
                  <a:pos x="81" y="11"/>
                </a:cxn>
                <a:cxn ang="0">
                  <a:pos x="81" y="19"/>
                </a:cxn>
                <a:cxn ang="0">
                  <a:pos x="78" y="34"/>
                </a:cxn>
                <a:cxn ang="0">
                  <a:pos x="64" y="42"/>
                </a:cxn>
                <a:cxn ang="0">
                  <a:pos x="55" y="49"/>
                </a:cxn>
                <a:cxn ang="0">
                  <a:pos x="27" y="58"/>
                </a:cxn>
                <a:cxn ang="0">
                  <a:pos x="6" y="58"/>
                </a:cxn>
                <a:cxn ang="0">
                  <a:pos x="0" y="49"/>
                </a:cxn>
                <a:cxn ang="0">
                  <a:pos x="0" y="38"/>
                </a:cxn>
                <a:cxn ang="0">
                  <a:pos x="14" y="31"/>
                </a:cxn>
                <a:cxn ang="0">
                  <a:pos x="14" y="26"/>
                </a:cxn>
                <a:cxn ang="0">
                  <a:pos x="14" y="26"/>
                </a:cxn>
                <a:cxn ang="0">
                  <a:pos x="32" y="8"/>
                </a:cxn>
                <a:cxn ang="0">
                  <a:pos x="32" y="8"/>
                </a:cxn>
              </a:cxnLst>
              <a:rect l="0" t="0" r="r" b="b"/>
              <a:pathLst>
                <a:path w="82" h="59">
                  <a:moveTo>
                    <a:pt x="32" y="8"/>
                  </a:moveTo>
                  <a:lnTo>
                    <a:pt x="59" y="0"/>
                  </a:lnTo>
                  <a:lnTo>
                    <a:pt x="73" y="0"/>
                  </a:lnTo>
                  <a:lnTo>
                    <a:pt x="78" y="3"/>
                  </a:lnTo>
                  <a:lnTo>
                    <a:pt x="81" y="11"/>
                  </a:lnTo>
                  <a:lnTo>
                    <a:pt x="81" y="19"/>
                  </a:lnTo>
                  <a:lnTo>
                    <a:pt x="78" y="34"/>
                  </a:lnTo>
                  <a:lnTo>
                    <a:pt x="64" y="42"/>
                  </a:lnTo>
                  <a:lnTo>
                    <a:pt x="55" y="49"/>
                  </a:lnTo>
                  <a:lnTo>
                    <a:pt x="27" y="58"/>
                  </a:lnTo>
                  <a:lnTo>
                    <a:pt x="6" y="58"/>
                  </a:lnTo>
                  <a:lnTo>
                    <a:pt x="0" y="49"/>
                  </a:lnTo>
                  <a:lnTo>
                    <a:pt x="0" y="38"/>
                  </a:lnTo>
                  <a:lnTo>
                    <a:pt x="14" y="31"/>
                  </a:lnTo>
                  <a:lnTo>
                    <a:pt x="14" y="26"/>
                  </a:lnTo>
                  <a:lnTo>
                    <a:pt x="14" y="26"/>
                  </a:lnTo>
                  <a:lnTo>
                    <a:pt x="32" y="8"/>
                  </a:lnTo>
                  <a:lnTo>
                    <a:pt x="32"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92" name="Freeform 320" descr="50%"/>
            <p:cNvSpPr>
              <a:spLocks/>
            </p:cNvSpPr>
            <p:nvPr/>
          </p:nvSpPr>
          <p:spPr bwMode="auto">
            <a:xfrm>
              <a:off x="3750" y="2354"/>
              <a:ext cx="96" cy="48"/>
            </a:xfrm>
            <a:custGeom>
              <a:avLst/>
              <a:gdLst/>
              <a:ahLst/>
              <a:cxnLst>
                <a:cxn ang="0">
                  <a:pos x="31" y="6"/>
                </a:cxn>
                <a:cxn ang="0">
                  <a:pos x="45" y="4"/>
                </a:cxn>
                <a:cxn ang="0">
                  <a:pos x="53" y="4"/>
                </a:cxn>
                <a:cxn ang="0">
                  <a:pos x="72" y="11"/>
                </a:cxn>
                <a:cxn ang="0">
                  <a:pos x="86" y="27"/>
                </a:cxn>
                <a:cxn ang="0">
                  <a:pos x="90" y="37"/>
                </a:cxn>
                <a:cxn ang="0">
                  <a:pos x="72" y="53"/>
                </a:cxn>
                <a:cxn ang="0">
                  <a:pos x="67" y="53"/>
                </a:cxn>
                <a:cxn ang="0">
                  <a:pos x="36" y="53"/>
                </a:cxn>
                <a:cxn ang="0">
                  <a:pos x="7" y="50"/>
                </a:cxn>
                <a:cxn ang="0">
                  <a:pos x="0" y="37"/>
                </a:cxn>
                <a:cxn ang="0">
                  <a:pos x="4" y="35"/>
                </a:cxn>
                <a:cxn ang="0">
                  <a:pos x="7" y="20"/>
                </a:cxn>
                <a:cxn ang="0">
                  <a:pos x="18" y="11"/>
                </a:cxn>
                <a:cxn ang="0">
                  <a:pos x="22" y="6"/>
                </a:cxn>
                <a:cxn ang="0">
                  <a:pos x="27" y="0"/>
                </a:cxn>
                <a:cxn ang="0">
                  <a:pos x="27" y="4"/>
                </a:cxn>
                <a:cxn ang="0">
                  <a:pos x="31" y="6"/>
                </a:cxn>
                <a:cxn ang="0">
                  <a:pos x="31" y="6"/>
                </a:cxn>
              </a:cxnLst>
              <a:rect l="0" t="0" r="r" b="b"/>
              <a:pathLst>
                <a:path w="91" h="54">
                  <a:moveTo>
                    <a:pt x="31" y="6"/>
                  </a:moveTo>
                  <a:lnTo>
                    <a:pt x="45" y="4"/>
                  </a:lnTo>
                  <a:lnTo>
                    <a:pt x="53" y="4"/>
                  </a:lnTo>
                  <a:lnTo>
                    <a:pt x="72" y="11"/>
                  </a:lnTo>
                  <a:lnTo>
                    <a:pt x="86" y="27"/>
                  </a:lnTo>
                  <a:lnTo>
                    <a:pt x="90" y="37"/>
                  </a:lnTo>
                  <a:lnTo>
                    <a:pt x="72" y="53"/>
                  </a:lnTo>
                  <a:lnTo>
                    <a:pt x="67" y="53"/>
                  </a:lnTo>
                  <a:lnTo>
                    <a:pt x="36" y="53"/>
                  </a:lnTo>
                  <a:lnTo>
                    <a:pt x="7" y="50"/>
                  </a:lnTo>
                  <a:lnTo>
                    <a:pt x="0" y="37"/>
                  </a:lnTo>
                  <a:lnTo>
                    <a:pt x="4" y="35"/>
                  </a:lnTo>
                  <a:lnTo>
                    <a:pt x="7" y="20"/>
                  </a:lnTo>
                  <a:lnTo>
                    <a:pt x="18" y="11"/>
                  </a:lnTo>
                  <a:lnTo>
                    <a:pt x="22" y="6"/>
                  </a:lnTo>
                  <a:lnTo>
                    <a:pt x="27" y="0"/>
                  </a:lnTo>
                  <a:lnTo>
                    <a:pt x="27" y="4"/>
                  </a:lnTo>
                  <a:lnTo>
                    <a:pt x="31" y="6"/>
                  </a:lnTo>
                  <a:lnTo>
                    <a:pt x="31"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93" name="Freeform 321" descr="50%"/>
            <p:cNvSpPr>
              <a:spLocks/>
            </p:cNvSpPr>
            <p:nvPr/>
          </p:nvSpPr>
          <p:spPr bwMode="auto">
            <a:xfrm>
              <a:off x="4528" y="2455"/>
              <a:ext cx="131" cy="72"/>
            </a:xfrm>
            <a:custGeom>
              <a:avLst/>
              <a:gdLst/>
              <a:ahLst/>
              <a:cxnLst>
                <a:cxn ang="0">
                  <a:pos x="67" y="78"/>
                </a:cxn>
                <a:cxn ang="0">
                  <a:pos x="122" y="58"/>
                </a:cxn>
                <a:cxn ang="0">
                  <a:pos x="85" y="17"/>
                </a:cxn>
                <a:cxn ang="0">
                  <a:pos x="77" y="8"/>
                </a:cxn>
                <a:cxn ang="0">
                  <a:pos x="54" y="0"/>
                </a:cxn>
                <a:cxn ang="0">
                  <a:pos x="26" y="5"/>
                </a:cxn>
                <a:cxn ang="0">
                  <a:pos x="26" y="24"/>
                </a:cxn>
                <a:cxn ang="0">
                  <a:pos x="0" y="58"/>
                </a:cxn>
                <a:cxn ang="0">
                  <a:pos x="17" y="70"/>
                </a:cxn>
                <a:cxn ang="0">
                  <a:pos x="54" y="70"/>
                </a:cxn>
                <a:cxn ang="0">
                  <a:pos x="58" y="81"/>
                </a:cxn>
                <a:cxn ang="0">
                  <a:pos x="77" y="74"/>
                </a:cxn>
                <a:cxn ang="0">
                  <a:pos x="67" y="78"/>
                </a:cxn>
                <a:cxn ang="0">
                  <a:pos x="67" y="78"/>
                </a:cxn>
              </a:cxnLst>
              <a:rect l="0" t="0" r="r" b="b"/>
              <a:pathLst>
                <a:path w="123" h="82">
                  <a:moveTo>
                    <a:pt x="67" y="78"/>
                  </a:moveTo>
                  <a:lnTo>
                    <a:pt x="122" y="58"/>
                  </a:lnTo>
                  <a:lnTo>
                    <a:pt x="85" y="17"/>
                  </a:lnTo>
                  <a:lnTo>
                    <a:pt x="77" y="8"/>
                  </a:lnTo>
                  <a:lnTo>
                    <a:pt x="54" y="0"/>
                  </a:lnTo>
                  <a:lnTo>
                    <a:pt x="26" y="5"/>
                  </a:lnTo>
                  <a:lnTo>
                    <a:pt x="26" y="24"/>
                  </a:lnTo>
                  <a:lnTo>
                    <a:pt x="0" y="58"/>
                  </a:lnTo>
                  <a:lnTo>
                    <a:pt x="17" y="70"/>
                  </a:lnTo>
                  <a:lnTo>
                    <a:pt x="54" y="70"/>
                  </a:lnTo>
                  <a:lnTo>
                    <a:pt x="58" y="81"/>
                  </a:lnTo>
                  <a:lnTo>
                    <a:pt x="77" y="74"/>
                  </a:lnTo>
                  <a:lnTo>
                    <a:pt x="67" y="78"/>
                  </a:lnTo>
                  <a:lnTo>
                    <a:pt x="67" y="7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94" name="Freeform 322" descr="50%"/>
            <p:cNvSpPr>
              <a:spLocks/>
            </p:cNvSpPr>
            <p:nvPr/>
          </p:nvSpPr>
          <p:spPr bwMode="auto">
            <a:xfrm>
              <a:off x="4495" y="2449"/>
              <a:ext cx="38" cy="35"/>
            </a:xfrm>
            <a:custGeom>
              <a:avLst/>
              <a:gdLst/>
              <a:ahLst/>
              <a:cxnLst>
                <a:cxn ang="0">
                  <a:pos x="13" y="39"/>
                </a:cxn>
                <a:cxn ang="0">
                  <a:pos x="35" y="31"/>
                </a:cxn>
                <a:cxn ang="0">
                  <a:pos x="32" y="28"/>
                </a:cxn>
                <a:cxn ang="0">
                  <a:pos x="13" y="12"/>
                </a:cxn>
                <a:cxn ang="0">
                  <a:pos x="0" y="0"/>
                </a:cxn>
                <a:cxn ang="0">
                  <a:pos x="0" y="7"/>
                </a:cxn>
                <a:cxn ang="0">
                  <a:pos x="0" y="24"/>
                </a:cxn>
                <a:cxn ang="0">
                  <a:pos x="9" y="31"/>
                </a:cxn>
                <a:cxn ang="0">
                  <a:pos x="23" y="39"/>
                </a:cxn>
                <a:cxn ang="0">
                  <a:pos x="13" y="39"/>
                </a:cxn>
                <a:cxn ang="0">
                  <a:pos x="13" y="39"/>
                </a:cxn>
              </a:cxnLst>
              <a:rect l="0" t="0" r="r" b="b"/>
              <a:pathLst>
                <a:path w="36" h="40">
                  <a:moveTo>
                    <a:pt x="13" y="39"/>
                  </a:moveTo>
                  <a:lnTo>
                    <a:pt x="35" y="31"/>
                  </a:lnTo>
                  <a:lnTo>
                    <a:pt x="32" y="28"/>
                  </a:lnTo>
                  <a:lnTo>
                    <a:pt x="13" y="12"/>
                  </a:lnTo>
                  <a:lnTo>
                    <a:pt x="0" y="0"/>
                  </a:lnTo>
                  <a:lnTo>
                    <a:pt x="0" y="7"/>
                  </a:lnTo>
                  <a:lnTo>
                    <a:pt x="0" y="24"/>
                  </a:lnTo>
                  <a:lnTo>
                    <a:pt x="9" y="31"/>
                  </a:lnTo>
                  <a:lnTo>
                    <a:pt x="23" y="39"/>
                  </a:lnTo>
                  <a:lnTo>
                    <a:pt x="13" y="39"/>
                  </a:lnTo>
                  <a:lnTo>
                    <a:pt x="13" y="39"/>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95" name="Freeform 323" descr="50%"/>
            <p:cNvSpPr>
              <a:spLocks/>
            </p:cNvSpPr>
            <p:nvPr/>
          </p:nvSpPr>
          <p:spPr bwMode="auto">
            <a:xfrm>
              <a:off x="4345" y="2436"/>
              <a:ext cx="103" cy="38"/>
            </a:xfrm>
            <a:custGeom>
              <a:avLst/>
              <a:gdLst/>
              <a:ahLst/>
              <a:cxnLst>
                <a:cxn ang="0">
                  <a:pos x="96" y="39"/>
                </a:cxn>
                <a:cxn ang="0">
                  <a:pos x="91" y="34"/>
                </a:cxn>
                <a:cxn ang="0">
                  <a:pos x="68" y="11"/>
                </a:cxn>
                <a:cxn ang="0">
                  <a:pos x="46" y="0"/>
                </a:cxn>
                <a:cxn ang="0">
                  <a:pos x="8" y="3"/>
                </a:cxn>
                <a:cxn ang="0">
                  <a:pos x="0" y="15"/>
                </a:cxn>
                <a:cxn ang="0">
                  <a:pos x="18" y="22"/>
                </a:cxn>
                <a:cxn ang="0">
                  <a:pos x="26" y="39"/>
                </a:cxn>
                <a:cxn ang="0">
                  <a:pos x="40" y="43"/>
                </a:cxn>
                <a:cxn ang="0">
                  <a:pos x="73" y="39"/>
                </a:cxn>
                <a:cxn ang="0">
                  <a:pos x="73" y="39"/>
                </a:cxn>
                <a:cxn ang="0">
                  <a:pos x="96" y="30"/>
                </a:cxn>
                <a:cxn ang="0">
                  <a:pos x="96" y="27"/>
                </a:cxn>
                <a:cxn ang="0">
                  <a:pos x="96" y="39"/>
                </a:cxn>
                <a:cxn ang="0">
                  <a:pos x="96" y="39"/>
                </a:cxn>
              </a:cxnLst>
              <a:rect l="0" t="0" r="r" b="b"/>
              <a:pathLst>
                <a:path w="97" h="44">
                  <a:moveTo>
                    <a:pt x="96" y="39"/>
                  </a:moveTo>
                  <a:lnTo>
                    <a:pt x="91" y="34"/>
                  </a:lnTo>
                  <a:lnTo>
                    <a:pt x="68" y="11"/>
                  </a:lnTo>
                  <a:lnTo>
                    <a:pt x="46" y="0"/>
                  </a:lnTo>
                  <a:lnTo>
                    <a:pt x="8" y="3"/>
                  </a:lnTo>
                  <a:lnTo>
                    <a:pt x="0" y="15"/>
                  </a:lnTo>
                  <a:lnTo>
                    <a:pt x="18" y="22"/>
                  </a:lnTo>
                  <a:lnTo>
                    <a:pt x="26" y="39"/>
                  </a:lnTo>
                  <a:lnTo>
                    <a:pt x="40" y="43"/>
                  </a:lnTo>
                  <a:lnTo>
                    <a:pt x="73" y="39"/>
                  </a:lnTo>
                  <a:lnTo>
                    <a:pt x="73" y="39"/>
                  </a:lnTo>
                  <a:lnTo>
                    <a:pt x="96" y="30"/>
                  </a:lnTo>
                  <a:lnTo>
                    <a:pt x="96" y="27"/>
                  </a:lnTo>
                  <a:lnTo>
                    <a:pt x="96" y="39"/>
                  </a:lnTo>
                  <a:lnTo>
                    <a:pt x="96" y="39"/>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96" name="Freeform 324" descr="50%"/>
            <p:cNvSpPr>
              <a:spLocks/>
            </p:cNvSpPr>
            <p:nvPr/>
          </p:nvSpPr>
          <p:spPr bwMode="auto">
            <a:xfrm>
              <a:off x="4345" y="2506"/>
              <a:ext cx="58" cy="35"/>
            </a:xfrm>
            <a:custGeom>
              <a:avLst/>
              <a:gdLst/>
              <a:ahLst/>
              <a:cxnLst>
                <a:cxn ang="0">
                  <a:pos x="32" y="38"/>
                </a:cxn>
                <a:cxn ang="0">
                  <a:pos x="54" y="23"/>
                </a:cxn>
                <a:cxn ang="0">
                  <a:pos x="18" y="0"/>
                </a:cxn>
                <a:cxn ang="0">
                  <a:pos x="0" y="0"/>
                </a:cxn>
                <a:cxn ang="0">
                  <a:pos x="0" y="16"/>
                </a:cxn>
                <a:cxn ang="0">
                  <a:pos x="14" y="28"/>
                </a:cxn>
                <a:cxn ang="0">
                  <a:pos x="26" y="35"/>
                </a:cxn>
                <a:cxn ang="0">
                  <a:pos x="36" y="35"/>
                </a:cxn>
                <a:cxn ang="0">
                  <a:pos x="32" y="38"/>
                </a:cxn>
                <a:cxn ang="0">
                  <a:pos x="32" y="38"/>
                </a:cxn>
              </a:cxnLst>
              <a:rect l="0" t="0" r="r" b="b"/>
              <a:pathLst>
                <a:path w="55" h="39">
                  <a:moveTo>
                    <a:pt x="32" y="38"/>
                  </a:moveTo>
                  <a:lnTo>
                    <a:pt x="54" y="23"/>
                  </a:lnTo>
                  <a:lnTo>
                    <a:pt x="18" y="0"/>
                  </a:lnTo>
                  <a:lnTo>
                    <a:pt x="0" y="0"/>
                  </a:lnTo>
                  <a:lnTo>
                    <a:pt x="0" y="16"/>
                  </a:lnTo>
                  <a:lnTo>
                    <a:pt x="14" y="28"/>
                  </a:lnTo>
                  <a:lnTo>
                    <a:pt x="26" y="35"/>
                  </a:lnTo>
                  <a:lnTo>
                    <a:pt x="36" y="35"/>
                  </a:lnTo>
                  <a:lnTo>
                    <a:pt x="32" y="38"/>
                  </a:lnTo>
                  <a:lnTo>
                    <a:pt x="32" y="3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97" name="Freeform 325" descr="50%"/>
            <p:cNvSpPr>
              <a:spLocks/>
            </p:cNvSpPr>
            <p:nvPr/>
          </p:nvSpPr>
          <p:spPr bwMode="auto">
            <a:xfrm>
              <a:off x="4432" y="2496"/>
              <a:ext cx="83" cy="39"/>
            </a:xfrm>
            <a:custGeom>
              <a:avLst/>
              <a:gdLst/>
              <a:ahLst/>
              <a:cxnLst>
                <a:cxn ang="0">
                  <a:pos x="9" y="39"/>
                </a:cxn>
                <a:cxn ang="0">
                  <a:pos x="40" y="43"/>
                </a:cxn>
                <a:cxn ang="0">
                  <a:pos x="72" y="31"/>
                </a:cxn>
                <a:cxn ang="0">
                  <a:pos x="72" y="23"/>
                </a:cxn>
                <a:cxn ang="0">
                  <a:pos x="77" y="8"/>
                </a:cxn>
                <a:cxn ang="0">
                  <a:pos x="72" y="0"/>
                </a:cxn>
                <a:cxn ang="0">
                  <a:pos x="45" y="0"/>
                </a:cxn>
                <a:cxn ang="0">
                  <a:pos x="22" y="19"/>
                </a:cxn>
                <a:cxn ang="0">
                  <a:pos x="9" y="31"/>
                </a:cxn>
                <a:cxn ang="0">
                  <a:pos x="0" y="39"/>
                </a:cxn>
                <a:cxn ang="0">
                  <a:pos x="4" y="43"/>
                </a:cxn>
                <a:cxn ang="0">
                  <a:pos x="9" y="39"/>
                </a:cxn>
                <a:cxn ang="0">
                  <a:pos x="9" y="39"/>
                </a:cxn>
              </a:cxnLst>
              <a:rect l="0" t="0" r="r" b="b"/>
              <a:pathLst>
                <a:path w="78" h="44">
                  <a:moveTo>
                    <a:pt x="9" y="39"/>
                  </a:moveTo>
                  <a:lnTo>
                    <a:pt x="40" y="43"/>
                  </a:lnTo>
                  <a:lnTo>
                    <a:pt x="72" y="31"/>
                  </a:lnTo>
                  <a:lnTo>
                    <a:pt x="72" y="23"/>
                  </a:lnTo>
                  <a:lnTo>
                    <a:pt x="77" y="8"/>
                  </a:lnTo>
                  <a:lnTo>
                    <a:pt x="72" y="0"/>
                  </a:lnTo>
                  <a:lnTo>
                    <a:pt x="45" y="0"/>
                  </a:lnTo>
                  <a:lnTo>
                    <a:pt x="22" y="19"/>
                  </a:lnTo>
                  <a:lnTo>
                    <a:pt x="9" y="31"/>
                  </a:lnTo>
                  <a:lnTo>
                    <a:pt x="0" y="39"/>
                  </a:lnTo>
                  <a:lnTo>
                    <a:pt x="4" y="43"/>
                  </a:lnTo>
                  <a:lnTo>
                    <a:pt x="9" y="39"/>
                  </a:lnTo>
                  <a:lnTo>
                    <a:pt x="9" y="39"/>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98" name="Freeform 326" descr="50%"/>
            <p:cNvSpPr>
              <a:spLocks/>
            </p:cNvSpPr>
            <p:nvPr/>
          </p:nvSpPr>
          <p:spPr bwMode="auto">
            <a:xfrm>
              <a:off x="4364" y="2476"/>
              <a:ext cx="92" cy="49"/>
            </a:xfrm>
            <a:custGeom>
              <a:avLst/>
              <a:gdLst/>
              <a:ahLst/>
              <a:cxnLst>
                <a:cxn ang="0">
                  <a:pos x="28" y="46"/>
                </a:cxn>
                <a:cxn ang="0">
                  <a:pos x="59" y="54"/>
                </a:cxn>
                <a:cxn ang="0">
                  <a:pos x="86" y="42"/>
                </a:cxn>
                <a:cxn ang="0">
                  <a:pos x="81" y="31"/>
                </a:cxn>
                <a:cxn ang="0">
                  <a:pos x="73" y="19"/>
                </a:cxn>
                <a:cxn ang="0">
                  <a:pos x="59" y="12"/>
                </a:cxn>
                <a:cxn ang="0">
                  <a:pos x="22" y="4"/>
                </a:cxn>
                <a:cxn ang="0">
                  <a:pos x="0" y="0"/>
                </a:cxn>
                <a:cxn ang="0">
                  <a:pos x="5" y="15"/>
                </a:cxn>
                <a:cxn ang="0">
                  <a:pos x="18" y="31"/>
                </a:cxn>
                <a:cxn ang="0">
                  <a:pos x="22" y="42"/>
                </a:cxn>
                <a:cxn ang="0">
                  <a:pos x="28" y="46"/>
                </a:cxn>
                <a:cxn ang="0">
                  <a:pos x="28" y="46"/>
                </a:cxn>
              </a:cxnLst>
              <a:rect l="0" t="0" r="r" b="b"/>
              <a:pathLst>
                <a:path w="87" h="55">
                  <a:moveTo>
                    <a:pt x="28" y="46"/>
                  </a:moveTo>
                  <a:lnTo>
                    <a:pt x="59" y="54"/>
                  </a:lnTo>
                  <a:lnTo>
                    <a:pt x="86" y="42"/>
                  </a:lnTo>
                  <a:lnTo>
                    <a:pt x="81" y="31"/>
                  </a:lnTo>
                  <a:lnTo>
                    <a:pt x="73" y="19"/>
                  </a:lnTo>
                  <a:lnTo>
                    <a:pt x="59" y="12"/>
                  </a:lnTo>
                  <a:lnTo>
                    <a:pt x="22" y="4"/>
                  </a:lnTo>
                  <a:lnTo>
                    <a:pt x="0" y="0"/>
                  </a:lnTo>
                  <a:lnTo>
                    <a:pt x="5" y="15"/>
                  </a:lnTo>
                  <a:lnTo>
                    <a:pt x="18" y="31"/>
                  </a:lnTo>
                  <a:lnTo>
                    <a:pt x="22" y="42"/>
                  </a:lnTo>
                  <a:lnTo>
                    <a:pt x="28" y="46"/>
                  </a:lnTo>
                  <a:lnTo>
                    <a:pt x="28" y="4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99" name="Freeform 327" descr="50%"/>
            <p:cNvSpPr>
              <a:spLocks/>
            </p:cNvSpPr>
            <p:nvPr/>
          </p:nvSpPr>
          <p:spPr bwMode="auto">
            <a:xfrm>
              <a:off x="4576" y="2415"/>
              <a:ext cx="222" cy="45"/>
            </a:xfrm>
            <a:custGeom>
              <a:avLst/>
              <a:gdLst/>
              <a:ahLst/>
              <a:cxnLst>
                <a:cxn ang="0">
                  <a:pos x="208" y="11"/>
                </a:cxn>
                <a:cxn ang="0">
                  <a:pos x="190" y="16"/>
                </a:cxn>
                <a:cxn ang="0">
                  <a:pos x="171" y="31"/>
                </a:cxn>
                <a:cxn ang="0">
                  <a:pos x="168" y="34"/>
                </a:cxn>
                <a:cxn ang="0">
                  <a:pos x="158" y="34"/>
                </a:cxn>
                <a:cxn ang="0">
                  <a:pos x="135" y="38"/>
                </a:cxn>
                <a:cxn ang="0">
                  <a:pos x="131" y="50"/>
                </a:cxn>
                <a:cxn ang="0">
                  <a:pos x="122" y="45"/>
                </a:cxn>
                <a:cxn ang="0">
                  <a:pos x="112" y="38"/>
                </a:cxn>
                <a:cxn ang="0">
                  <a:pos x="48" y="34"/>
                </a:cxn>
                <a:cxn ang="0">
                  <a:pos x="36" y="31"/>
                </a:cxn>
                <a:cxn ang="0">
                  <a:pos x="18" y="23"/>
                </a:cxn>
                <a:cxn ang="0">
                  <a:pos x="13" y="19"/>
                </a:cxn>
                <a:cxn ang="0">
                  <a:pos x="13" y="16"/>
                </a:cxn>
                <a:cxn ang="0">
                  <a:pos x="9" y="7"/>
                </a:cxn>
                <a:cxn ang="0">
                  <a:pos x="0" y="7"/>
                </a:cxn>
                <a:cxn ang="0">
                  <a:pos x="9" y="7"/>
                </a:cxn>
                <a:cxn ang="0">
                  <a:pos x="22" y="7"/>
                </a:cxn>
                <a:cxn ang="0">
                  <a:pos x="45" y="4"/>
                </a:cxn>
                <a:cxn ang="0">
                  <a:pos x="68" y="0"/>
                </a:cxn>
                <a:cxn ang="0">
                  <a:pos x="95" y="11"/>
                </a:cxn>
                <a:cxn ang="0">
                  <a:pos x="127" y="11"/>
                </a:cxn>
                <a:cxn ang="0">
                  <a:pos x="153" y="11"/>
                </a:cxn>
                <a:cxn ang="0">
                  <a:pos x="158" y="11"/>
                </a:cxn>
                <a:cxn ang="0">
                  <a:pos x="181" y="0"/>
                </a:cxn>
                <a:cxn ang="0">
                  <a:pos x="190" y="4"/>
                </a:cxn>
                <a:cxn ang="0">
                  <a:pos x="195" y="7"/>
                </a:cxn>
                <a:cxn ang="0">
                  <a:pos x="208" y="11"/>
                </a:cxn>
                <a:cxn ang="0">
                  <a:pos x="208" y="11"/>
                </a:cxn>
              </a:cxnLst>
              <a:rect l="0" t="0" r="r" b="b"/>
              <a:pathLst>
                <a:path w="209" h="51">
                  <a:moveTo>
                    <a:pt x="208" y="11"/>
                  </a:moveTo>
                  <a:lnTo>
                    <a:pt x="190" y="16"/>
                  </a:lnTo>
                  <a:lnTo>
                    <a:pt x="171" y="31"/>
                  </a:lnTo>
                  <a:lnTo>
                    <a:pt x="168" y="34"/>
                  </a:lnTo>
                  <a:lnTo>
                    <a:pt x="158" y="34"/>
                  </a:lnTo>
                  <a:lnTo>
                    <a:pt x="135" y="38"/>
                  </a:lnTo>
                  <a:lnTo>
                    <a:pt x="131" y="50"/>
                  </a:lnTo>
                  <a:lnTo>
                    <a:pt x="122" y="45"/>
                  </a:lnTo>
                  <a:lnTo>
                    <a:pt x="112" y="38"/>
                  </a:lnTo>
                  <a:lnTo>
                    <a:pt x="48" y="34"/>
                  </a:lnTo>
                  <a:lnTo>
                    <a:pt x="36" y="31"/>
                  </a:lnTo>
                  <a:lnTo>
                    <a:pt x="18" y="23"/>
                  </a:lnTo>
                  <a:lnTo>
                    <a:pt x="13" y="19"/>
                  </a:lnTo>
                  <a:lnTo>
                    <a:pt x="13" y="16"/>
                  </a:lnTo>
                  <a:lnTo>
                    <a:pt x="9" y="7"/>
                  </a:lnTo>
                  <a:lnTo>
                    <a:pt x="0" y="7"/>
                  </a:lnTo>
                  <a:lnTo>
                    <a:pt x="9" y="7"/>
                  </a:lnTo>
                  <a:lnTo>
                    <a:pt x="22" y="7"/>
                  </a:lnTo>
                  <a:lnTo>
                    <a:pt x="45" y="4"/>
                  </a:lnTo>
                  <a:lnTo>
                    <a:pt x="68" y="0"/>
                  </a:lnTo>
                  <a:lnTo>
                    <a:pt x="95" y="11"/>
                  </a:lnTo>
                  <a:lnTo>
                    <a:pt x="127" y="11"/>
                  </a:lnTo>
                  <a:lnTo>
                    <a:pt x="153" y="11"/>
                  </a:lnTo>
                  <a:lnTo>
                    <a:pt x="158" y="11"/>
                  </a:lnTo>
                  <a:lnTo>
                    <a:pt x="181" y="0"/>
                  </a:lnTo>
                  <a:lnTo>
                    <a:pt x="190" y="4"/>
                  </a:lnTo>
                  <a:lnTo>
                    <a:pt x="195" y="7"/>
                  </a:lnTo>
                  <a:lnTo>
                    <a:pt x="208" y="11"/>
                  </a:lnTo>
                  <a:lnTo>
                    <a:pt x="208" y="11"/>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00" name="Freeform 328" descr="50%"/>
            <p:cNvSpPr>
              <a:spLocks/>
            </p:cNvSpPr>
            <p:nvPr/>
          </p:nvSpPr>
          <p:spPr bwMode="auto">
            <a:xfrm>
              <a:off x="4519" y="2419"/>
              <a:ext cx="62" cy="31"/>
            </a:xfrm>
            <a:custGeom>
              <a:avLst/>
              <a:gdLst/>
              <a:ahLst/>
              <a:cxnLst>
                <a:cxn ang="0">
                  <a:pos x="17" y="27"/>
                </a:cxn>
                <a:cxn ang="0">
                  <a:pos x="40" y="34"/>
                </a:cxn>
                <a:cxn ang="0">
                  <a:pos x="58" y="22"/>
                </a:cxn>
                <a:cxn ang="0">
                  <a:pos x="54" y="15"/>
                </a:cxn>
                <a:cxn ang="0">
                  <a:pos x="40" y="3"/>
                </a:cxn>
                <a:cxn ang="0">
                  <a:pos x="12" y="0"/>
                </a:cxn>
                <a:cxn ang="0">
                  <a:pos x="0" y="12"/>
                </a:cxn>
                <a:cxn ang="0">
                  <a:pos x="3" y="22"/>
                </a:cxn>
                <a:cxn ang="0">
                  <a:pos x="21" y="30"/>
                </a:cxn>
                <a:cxn ang="0">
                  <a:pos x="21" y="30"/>
                </a:cxn>
                <a:cxn ang="0">
                  <a:pos x="17" y="27"/>
                </a:cxn>
                <a:cxn ang="0">
                  <a:pos x="17" y="27"/>
                </a:cxn>
              </a:cxnLst>
              <a:rect l="0" t="0" r="r" b="b"/>
              <a:pathLst>
                <a:path w="59" h="35">
                  <a:moveTo>
                    <a:pt x="17" y="27"/>
                  </a:moveTo>
                  <a:lnTo>
                    <a:pt x="40" y="34"/>
                  </a:lnTo>
                  <a:lnTo>
                    <a:pt x="58" y="22"/>
                  </a:lnTo>
                  <a:lnTo>
                    <a:pt x="54" y="15"/>
                  </a:lnTo>
                  <a:lnTo>
                    <a:pt x="40" y="3"/>
                  </a:lnTo>
                  <a:lnTo>
                    <a:pt x="12" y="0"/>
                  </a:lnTo>
                  <a:lnTo>
                    <a:pt x="0" y="12"/>
                  </a:lnTo>
                  <a:lnTo>
                    <a:pt x="3" y="22"/>
                  </a:lnTo>
                  <a:lnTo>
                    <a:pt x="21" y="30"/>
                  </a:lnTo>
                  <a:lnTo>
                    <a:pt x="21" y="30"/>
                  </a:lnTo>
                  <a:lnTo>
                    <a:pt x="17" y="27"/>
                  </a:lnTo>
                  <a:lnTo>
                    <a:pt x="17" y="2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01" name="Freeform 329" descr="50%"/>
            <p:cNvSpPr>
              <a:spLocks/>
            </p:cNvSpPr>
            <p:nvPr/>
          </p:nvSpPr>
          <p:spPr bwMode="auto">
            <a:xfrm>
              <a:off x="4614" y="2445"/>
              <a:ext cx="87" cy="52"/>
            </a:xfrm>
            <a:custGeom>
              <a:avLst/>
              <a:gdLst/>
              <a:ahLst/>
              <a:cxnLst>
                <a:cxn ang="0">
                  <a:pos x="32" y="50"/>
                </a:cxn>
                <a:cxn ang="0">
                  <a:pos x="59" y="58"/>
                </a:cxn>
                <a:cxn ang="0">
                  <a:pos x="72" y="58"/>
                </a:cxn>
                <a:cxn ang="0">
                  <a:pos x="76" y="54"/>
                </a:cxn>
                <a:cxn ang="0">
                  <a:pos x="81" y="47"/>
                </a:cxn>
                <a:cxn ang="0">
                  <a:pos x="81" y="39"/>
                </a:cxn>
                <a:cxn ang="0">
                  <a:pos x="76" y="23"/>
                </a:cxn>
                <a:cxn ang="0">
                  <a:pos x="63" y="16"/>
                </a:cxn>
                <a:cxn ang="0">
                  <a:pos x="55" y="8"/>
                </a:cxn>
                <a:cxn ang="0">
                  <a:pos x="27" y="0"/>
                </a:cxn>
                <a:cxn ang="0">
                  <a:pos x="4" y="0"/>
                </a:cxn>
                <a:cxn ang="0">
                  <a:pos x="0" y="8"/>
                </a:cxn>
                <a:cxn ang="0">
                  <a:pos x="0" y="19"/>
                </a:cxn>
                <a:cxn ang="0">
                  <a:pos x="12" y="28"/>
                </a:cxn>
                <a:cxn ang="0">
                  <a:pos x="12" y="32"/>
                </a:cxn>
                <a:cxn ang="0">
                  <a:pos x="12" y="32"/>
                </a:cxn>
                <a:cxn ang="0">
                  <a:pos x="32" y="50"/>
                </a:cxn>
                <a:cxn ang="0">
                  <a:pos x="32" y="50"/>
                </a:cxn>
              </a:cxnLst>
              <a:rect l="0" t="0" r="r" b="b"/>
              <a:pathLst>
                <a:path w="82" h="59">
                  <a:moveTo>
                    <a:pt x="32" y="50"/>
                  </a:moveTo>
                  <a:lnTo>
                    <a:pt x="59" y="58"/>
                  </a:lnTo>
                  <a:lnTo>
                    <a:pt x="72" y="58"/>
                  </a:lnTo>
                  <a:lnTo>
                    <a:pt x="76" y="54"/>
                  </a:lnTo>
                  <a:lnTo>
                    <a:pt x="81" y="47"/>
                  </a:lnTo>
                  <a:lnTo>
                    <a:pt x="81" y="39"/>
                  </a:lnTo>
                  <a:lnTo>
                    <a:pt x="76" y="23"/>
                  </a:lnTo>
                  <a:lnTo>
                    <a:pt x="63" y="16"/>
                  </a:lnTo>
                  <a:lnTo>
                    <a:pt x="55" y="8"/>
                  </a:lnTo>
                  <a:lnTo>
                    <a:pt x="27" y="0"/>
                  </a:lnTo>
                  <a:lnTo>
                    <a:pt x="4" y="0"/>
                  </a:lnTo>
                  <a:lnTo>
                    <a:pt x="0" y="8"/>
                  </a:lnTo>
                  <a:lnTo>
                    <a:pt x="0" y="19"/>
                  </a:lnTo>
                  <a:lnTo>
                    <a:pt x="12" y="28"/>
                  </a:lnTo>
                  <a:lnTo>
                    <a:pt x="12" y="32"/>
                  </a:lnTo>
                  <a:lnTo>
                    <a:pt x="12" y="32"/>
                  </a:lnTo>
                  <a:lnTo>
                    <a:pt x="32" y="50"/>
                  </a:lnTo>
                  <a:lnTo>
                    <a:pt x="32" y="5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02" name="Freeform 330" descr="50%"/>
            <p:cNvSpPr>
              <a:spLocks/>
            </p:cNvSpPr>
            <p:nvPr/>
          </p:nvSpPr>
          <p:spPr bwMode="auto">
            <a:xfrm>
              <a:off x="4412" y="2415"/>
              <a:ext cx="97" cy="48"/>
            </a:xfrm>
            <a:custGeom>
              <a:avLst/>
              <a:gdLst/>
              <a:ahLst/>
              <a:cxnLst>
                <a:cxn ang="0">
                  <a:pos x="33" y="45"/>
                </a:cxn>
                <a:cxn ang="0">
                  <a:pos x="46" y="50"/>
                </a:cxn>
                <a:cxn ang="0">
                  <a:pos x="55" y="50"/>
                </a:cxn>
                <a:cxn ang="0">
                  <a:pos x="72" y="42"/>
                </a:cxn>
                <a:cxn ang="0">
                  <a:pos x="87" y="26"/>
                </a:cxn>
                <a:cxn ang="0">
                  <a:pos x="91" y="16"/>
                </a:cxn>
                <a:cxn ang="0">
                  <a:pos x="72" y="0"/>
                </a:cxn>
                <a:cxn ang="0">
                  <a:pos x="68" y="0"/>
                </a:cxn>
                <a:cxn ang="0">
                  <a:pos x="36" y="0"/>
                </a:cxn>
                <a:cxn ang="0">
                  <a:pos x="10" y="4"/>
                </a:cxn>
                <a:cxn ang="0">
                  <a:pos x="0" y="16"/>
                </a:cxn>
                <a:cxn ang="0">
                  <a:pos x="5" y="19"/>
                </a:cxn>
                <a:cxn ang="0">
                  <a:pos x="10" y="34"/>
                </a:cxn>
                <a:cxn ang="0">
                  <a:pos x="19" y="42"/>
                </a:cxn>
                <a:cxn ang="0">
                  <a:pos x="23" y="45"/>
                </a:cxn>
                <a:cxn ang="0">
                  <a:pos x="28" y="53"/>
                </a:cxn>
                <a:cxn ang="0">
                  <a:pos x="28" y="50"/>
                </a:cxn>
                <a:cxn ang="0">
                  <a:pos x="33" y="45"/>
                </a:cxn>
                <a:cxn ang="0">
                  <a:pos x="33" y="45"/>
                </a:cxn>
              </a:cxnLst>
              <a:rect l="0" t="0" r="r" b="b"/>
              <a:pathLst>
                <a:path w="92" h="54">
                  <a:moveTo>
                    <a:pt x="33" y="45"/>
                  </a:moveTo>
                  <a:lnTo>
                    <a:pt x="46" y="50"/>
                  </a:lnTo>
                  <a:lnTo>
                    <a:pt x="55" y="50"/>
                  </a:lnTo>
                  <a:lnTo>
                    <a:pt x="72" y="42"/>
                  </a:lnTo>
                  <a:lnTo>
                    <a:pt x="87" y="26"/>
                  </a:lnTo>
                  <a:lnTo>
                    <a:pt x="91" y="16"/>
                  </a:lnTo>
                  <a:lnTo>
                    <a:pt x="72" y="0"/>
                  </a:lnTo>
                  <a:lnTo>
                    <a:pt x="68" y="0"/>
                  </a:lnTo>
                  <a:lnTo>
                    <a:pt x="36" y="0"/>
                  </a:lnTo>
                  <a:lnTo>
                    <a:pt x="10" y="4"/>
                  </a:lnTo>
                  <a:lnTo>
                    <a:pt x="0" y="16"/>
                  </a:lnTo>
                  <a:lnTo>
                    <a:pt x="5" y="19"/>
                  </a:lnTo>
                  <a:lnTo>
                    <a:pt x="10" y="34"/>
                  </a:lnTo>
                  <a:lnTo>
                    <a:pt x="19" y="42"/>
                  </a:lnTo>
                  <a:lnTo>
                    <a:pt x="23" y="45"/>
                  </a:lnTo>
                  <a:lnTo>
                    <a:pt x="28" y="53"/>
                  </a:lnTo>
                  <a:lnTo>
                    <a:pt x="28" y="50"/>
                  </a:lnTo>
                  <a:lnTo>
                    <a:pt x="33" y="45"/>
                  </a:lnTo>
                  <a:lnTo>
                    <a:pt x="33" y="4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03" name="Freeform 331" descr="50%"/>
            <p:cNvSpPr>
              <a:spLocks/>
            </p:cNvSpPr>
            <p:nvPr/>
          </p:nvSpPr>
          <p:spPr bwMode="auto">
            <a:xfrm>
              <a:off x="3255" y="2483"/>
              <a:ext cx="39" cy="35"/>
            </a:xfrm>
            <a:custGeom>
              <a:avLst/>
              <a:gdLst/>
              <a:ahLst/>
              <a:cxnLst>
                <a:cxn ang="0">
                  <a:pos x="22" y="0"/>
                </a:cxn>
                <a:cxn ang="0">
                  <a:pos x="0" y="7"/>
                </a:cxn>
                <a:cxn ang="0">
                  <a:pos x="5" y="11"/>
                </a:cxn>
                <a:cxn ang="0">
                  <a:pos x="22" y="26"/>
                </a:cxn>
                <a:cxn ang="0">
                  <a:pos x="36" y="38"/>
                </a:cxn>
                <a:cxn ang="0">
                  <a:pos x="36" y="31"/>
                </a:cxn>
                <a:cxn ang="0">
                  <a:pos x="36" y="15"/>
                </a:cxn>
                <a:cxn ang="0">
                  <a:pos x="26" y="7"/>
                </a:cxn>
                <a:cxn ang="0">
                  <a:pos x="13" y="0"/>
                </a:cxn>
                <a:cxn ang="0">
                  <a:pos x="22" y="0"/>
                </a:cxn>
                <a:cxn ang="0">
                  <a:pos x="22" y="0"/>
                </a:cxn>
              </a:cxnLst>
              <a:rect l="0" t="0" r="r" b="b"/>
              <a:pathLst>
                <a:path w="37" h="39">
                  <a:moveTo>
                    <a:pt x="22" y="0"/>
                  </a:moveTo>
                  <a:lnTo>
                    <a:pt x="0" y="7"/>
                  </a:lnTo>
                  <a:lnTo>
                    <a:pt x="5" y="11"/>
                  </a:lnTo>
                  <a:lnTo>
                    <a:pt x="22" y="26"/>
                  </a:lnTo>
                  <a:lnTo>
                    <a:pt x="36" y="38"/>
                  </a:lnTo>
                  <a:lnTo>
                    <a:pt x="36" y="31"/>
                  </a:lnTo>
                  <a:lnTo>
                    <a:pt x="36" y="15"/>
                  </a:lnTo>
                  <a:lnTo>
                    <a:pt x="26" y="7"/>
                  </a:lnTo>
                  <a:lnTo>
                    <a:pt x="13" y="0"/>
                  </a:lnTo>
                  <a:lnTo>
                    <a:pt x="22" y="0"/>
                  </a:lnTo>
                  <a:lnTo>
                    <a:pt x="22"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04" name="Freeform 332" descr="50%"/>
            <p:cNvSpPr>
              <a:spLocks/>
            </p:cNvSpPr>
            <p:nvPr/>
          </p:nvSpPr>
          <p:spPr bwMode="auto">
            <a:xfrm>
              <a:off x="3341" y="2493"/>
              <a:ext cx="102" cy="39"/>
            </a:xfrm>
            <a:custGeom>
              <a:avLst/>
              <a:gdLst/>
              <a:ahLst/>
              <a:cxnLst>
                <a:cxn ang="0">
                  <a:pos x="0" y="4"/>
                </a:cxn>
                <a:cxn ang="0">
                  <a:pos x="5" y="7"/>
                </a:cxn>
                <a:cxn ang="0">
                  <a:pos x="27" y="31"/>
                </a:cxn>
                <a:cxn ang="0">
                  <a:pos x="50" y="43"/>
                </a:cxn>
                <a:cxn ang="0">
                  <a:pos x="86" y="38"/>
                </a:cxn>
                <a:cxn ang="0">
                  <a:pos x="96" y="27"/>
                </a:cxn>
                <a:cxn ang="0">
                  <a:pos x="77" y="20"/>
                </a:cxn>
                <a:cxn ang="0">
                  <a:pos x="69" y="4"/>
                </a:cxn>
                <a:cxn ang="0">
                  <a:pos x="54" y="0"/>
                </a:cxn>
                <a:cxn ang="0">
                  <a:pos x="23" y="4"/>
                </a:cxn>
                <a:cxn ang="0">
                  <a:pos x="23" y="4"/>
                </a:cxn>
                <a:cxn ang="0">
                  <a:pos x="0" y="12"/>
                </a:cxn>
                <a:cxn ang="0">
                  <a:pos x="0" y="15"/>
                </a:cxn>
                <a:cxn ang="0">
                  <a:pos x="0" y="4"/>
                </a:cxn>
                <a:cxn ang="0">
                  <a:pos x="0" y="4"/>
                </a:cxn>
              </a:cxnLst>
              <a:rect l="0" t="0" r="r" b="b"/>
              <a:pathLst>
                <a:path w="97" h="44">
                  <a:moveTo>
                    <a:pt x="0" y="4"/>
                  </a:moveTo>
                  <a:lnTo>
                    <a:pt x="5" y="7"/>
                  </a:lnTo>
                  <a:lnTo>
                    <a:pt x="27" y="31"/>
                  </a:lnTo>
                  <a:lnTo>
                    <a:pt x="50" y="43"/>
                  </a:lnTo>
                  <a:lnTo>
                    <a:pt x="86" y="38"/>
                  </a:lnTo>
                  <a:lnTo>
                    <a:pt x="96" y="27"/>
                  </a:lnTo>
                  <a:lnTo>
                    <a:pt x="77" y="20"/>
                  </a:lnTo>
                  <a:lnTo>
                    <a:pt x="69" y="4"/>
                  </a:lnTo>
                  <a:lnTo>
                    <a:pt x="54" y="0"/>
                  </a:lnTo>
                  <a:lnTo>
                    <a:pt x="23" y="4"/>
                  </a:lnTo>
                  <a:lnTo>
                    <a:pt x="23" y="4"/>
                  </a:lnTo>
                  <a:lnTo>
                    <a:pt x="0" y="12"/>
                  </a:lnTo>
                  <a:lnTo>
                    <a:pt x="0" y="15"/>
                  </a:lnTo>
                  <a:lnTo>
                    <a:pt x="0" y="4"/>
                  </a:lnTo>
                  <a:lnTo>
                    <a:pt x="0" y="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05" name="Freeform 333" descr="50%"/>
            <p:cNvSpPr>
              <a:spLocks/>
            </p:cNvSpPr>
            <p:nvPr/>
          </p:nvSpPr>
          <p:spPr bwMode="auto">
            <a:xfrm>
              <a:off x="3513" y="2493"/>
              <a:ext cx="103" cy="39"/>
            </a:xfrm>
            <a:custGeom>
              <a:avLst/>
              <a:gdLst/>
              <a:ahLst/>
              <a:cxnLst>
                <a:cxn ang="0">
                  <a:pos x="0" y="4"/>
                </a:cxn>
                <a:cxn ang="0">
                  <a:pos x="5" y="7"/>
                </a:cxn>
                <a:cxn ang="0">
                  <a:pos x="27" y="31"/>
                </a:cxn>
                <a:cxn ang="0">
                  <a:pos x="50" y="43"/>
                </a:cxn>
                <a:cxn ang="0">
                  <a:pos x="86" y="38"/>
                </a:cxn>
                <a:cxn ang="0">
                  <a:pos x="96" y="27"/>
                </a:cxn>
                <a:cxn ang="0">
                  <a:pos x="77" y="20"/>
                </a:cxn>
                <a:cxn ang="0">
                  <a:pos x="68" y="4"/>
                </a:cxn>
                <a:cxn ang="0">
                  <a:pos x="54" y="0"/>
                </a:cxn>
                <a:cxn ang="0">
                  <a:pos x="23" y="4"/>
                </a:cxn>
                <a:cxn ang="0">
                  <a:pos x="23" y="4"/>
                </a:cxn>
                <a:cxn ang="0">
                  <a:pos x="0" y="12"/>
                </a:cxn>
                <a:cxn ang="0">
                  <a:pos x="0" y="15"/>
                </a:cxn>
                <a:cxn ang="0">
                  <a:pos x="0" y="4"/>
                </a:cxn>
                <a:cxn ang="0">
                  <a:pos x="0" y="4"/>
                </a:cxn>
              </a:cxnLst>
              <a:rect l="0" t="0" r="r" b="b"/>
              <a:pathLst>
                <a:path w="97" h="44">
                  <a:moveTo>
                    <a:pt x="0" y="4"/>
                  </a:moveTo>
                  <a:lnTo>
                    <a:pt x="5" y="7"/>
                  </a:lnTo>
                  <a:lnTo>
                    <a:pt x="27" y="31"/>
                  </a:lnTo>
                  <a:lnTo>
                    <a:pt x="50" y="43"/>
                  </a:lnTo>
                  <a:lnTo>
                    <a:pt x="86" y="38"/>
                  </a:lnTo>
                  <a:lnTo>
                    <a:pt x="96" y="27"/>
                  </a:lnTo>
                  <a:lnTo>
                    <a:pt x="77" y="20"/>
                  </a:lnTo>
                  <a:lnTo>
                    <a:pt x="68" y="4"/>
                  </a:lnTo>
                  <a:lnTo>
                    <a:pt x="54" y="0"/>
                  </a:lnTo>
                  <a:lnTo>
                    <a:pt x="23" y="4"/>
                  </a:lnTo>
                  <a:lnTo>
                    <a:pt x="23" y="4"/>
                  </a:lnTo>
                  <a:lnTo>
                    <a:pt x="0" y="12"/>
                  </a:lnTo>
                  <a:lnTo>
                    <a:pt x="0" y="15"/>
                  </a:lnTo>
                  <a:lnTo>
                    <a:pt x="0" y="4"/>
                  </a:lnTo>
                  <a:lnTo>
                    <a:pt x="0" y="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06" name="Freeform 334" descr="50%"/>
            <p:cNvSpPr>
              <a:spLocks/>
            </p:cNvSpPr>
            <p:nvPr/>
          </p:nvSpPr>
          <p:spPr bwMode="auto">
            <a:xfrm>
              <a:off x="3556" y="2425"/>
              <a:ext cx="60" cy="35"/>
            </a:xfrm>
            <a:custGeom>
              <a:avLst/>
              <a:gdLst/>
              <a:ahLst/>
              <a:cxnLst>
                <a:cxn ang="0">
                  <a:pos x="24" y="0"/>
                </a:cxn>
                <a:cxn ang="0">
                  <a:pos x="0" y="16"/>
                </a:cxn>
                <a:cxn ang="0">
                  <a:pos x="37" y="39"/>
                </a:cxn>
                <a:cxn ang="0">
                  <a:pos x="56" y="39"/>
                </a:cxn>
                <a:cxn ang="0">
                  <a:pos x="56" y="23"/>
                </a:cxn>
                <a:cxn ang="0">
                  <a:pos x="42" y="11"/>
                </a:cxn>
                <a:cxn ang="0">
                  <a:pos x="28" y="5"/>
                </a:cxn>
                <a:cxn ang="0">
                  <a:pos x="20" y="5"/>
                </a:cxn>
                <a:cxn ang="0">
                  <a:pos x="24" y="0"/>
                </a:cxn>
                <a:cxn ang="0">
                  <a:pos x="24" y="0"/>
                </a:cxn>
              </a:cxnLst>
              <a:rect l="0" t="0" r="r" b="b"/>
              <a:pathLst>
                <a:path w="57" h="40">
                  <a:moveTo>
                    <a:pt x="24" y="0"/>
                  </a:moveTo>
                  <a:lnTo>
                    <a:pt x="0" y="16"/>
                  </a:lnTo>
                  <a:lnTo>
                    <a:pt x="37" y="39"/>
                  </a:lnTo>
                  <a:lnTo>
                    <a:pt x="56" y="39"/>
                  </a:lnTo>
                  <a:lnTo>
                    <a:pt x="56" y="23"/>
                  </a:lnTo>
                  <a:lnTo>
                    <a:pt x="42" y="11"/>
                  </a:lnTo>
                  <a:lnTo>
                    <a:pt x="28" y="5"/>
                  </a:lnTo>
                  <a:lnTo>
                    <a:pt x="20" y="5"/>
                  </a:lnTo>
                  <a:lnTo>
                    <a:pt x="24" y="0"/>
                  </a:lnTo>
                  <a:lnTo>
                    <a:pt x="24"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07" name="Freeform 335" descr="50%"/>
            <p:cNvSpPr>
              <a:spLocks/>
            </p:cNvSpPr>
            <p:nvPr/>
          </p:nvSpPr>
          <p:spPr bwMode="auto">
            <a:xfrm>
              <a:off x="3447" y="2432"/>
              <a:ext cx="81" cy="39"/>
            </a:xfrm>
            <a:custGeom>
              <a:avLst/>
              <a:gdLst/>
              <a:ahLst/>
              <a:cxnLst>
                <a:cxn ang="0">
                  <a:pos x="68" y="3"/>
                </a:cxn>
                <a:cxn ang="0">
                  <a:pos x="36" y="0"/>
                </a:cxn>
                <a:cxn ang="0">
                  <a:pos x="3" y="12"/>
                </a:cxn>
                <a:cxn ang="0">
                  <a:pos x="3" y="19"/>
                </a:cxn>
                <a:cxn ang="0">
                  <a:pos x="0" y="34"/>
                </a:cxn>
                <a:cxn ang="0">
                  <a:pos x="3" y="43"/>
                </a:cxn>
                <a:cxn ang="0">
                  <a:pos x="32" y="43"/>
                </a:cxn>
                <a:cxn ang="0">
                  <a:pos x="54" y="23"/>
                </a:cxn>
                <a:cxn ang="0">
                  <a:pos x="68" y="12"/>
                </a:cxn>
                <a:cxn ang="0">
                  <a:pos x="76" y="3"/>
                </a:cxn>
                <a:cxn ang="0">
                  <a:pos x="71" y="0"/>
                </a:cxn>
                <a:cxn ang="0">
                  <a:pos x="68" y="3"/>
                </a:cxn>
                <a:cxn ang="0">
                  <a:pos x="68" y="3"/>
                </a:cxn>
              </a:cxnLst>
              <a:rect l="0" t="0" r="r" b="b"/>
              <a:pathLst>
                <a:path w="77" h="44">
                  <a:moveTo>
                    <a:pt x="68" y="3"/>
                  </a:moveTo>
                  <a:lnTo>
                    <a:pt x="36" y="0"/>
                  </a:lnTo>
                  <a:lnTo>
                    <a:pt x="3" y="12"/>
                  </a:lnTo>
                  <a:lnTo>
                    <a:pt x="3" y="19"/>
                  </a:lnTo>
                  <a:lnTo>
                    <a:pt x="0" y="34"/>
                  </a:lnTo>
                  <a:lnTo>
                    <a:pt x="3" y="43"/>
                  </a:lnTo>
                  <a:lnTo>
                    <a:pt x="32" y="43"/>
                  </a:lnTo>
                  <a:lnTo>
                    <a:pt x="54" y="23"/>
                  </a:lnTo>
                  <a:lnTo>
                    <a:pt x="68" y="12"/>
                  </a:lnTo>
                  <a:lnTo>
                    <a:pt x="76" y="3"/>
                  </a:lnTo>
                  <a:lnTo>
                    <a:pt x="71" y="0"/>
                  </a:lnTo>
                  <a:lnTo>
                    <a:pt x="68" y="3"/>
                  </a:lnTo>
                  <a:lnTo>
                    <a:pt x="68"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08" name="Freeform 336" descr="50%"/>
            <p:cNvSpPr>
              <a:spLocks/>
            </p:cNvSpPr>
            <p:nvPr/>
          </p:nvSpPr>
          <p:spPr bwMode="auto">
            <a:xfrm>
              <a:off x="3504" y="2443"/>
              <a:ext cx="92" cy="47"/>
            </a:xfrm>
            <a:custGeom>
              <a:avLst/>
              <a:gdLst/>
              <a:ahLst/>
              <a:cxnLst>
                <a:cxn ang="0">
                  <a:pos x="59" y="7"/>
                </a:cxn>
                <a:cxn ang="0">
                  <a:pos x="27" y="0"/>
                </a:cxn>
                <a:cxn ang="0">
                  <a:pos x="0" y="11"/>
                </a:cxn>
                <a:cxn ang="0">
                  <a:pos x="5" y="22"/>
                </a:cxn>
                <a:cxn ang="0">
                  <a:pos x="14" y="34"/>
                </a:cxn>
                <a:cxn ang="0">
                  <a:pos x="27" y="42"/>
                </a:cxn>
                <a:cxn ang="0">
                  <a:pos x="63" y="50"/>
                </a:cxn>
                <a:cxn ang="0">
                  <a:pos x="86" y="53"/>
                </a:cxn>
                <a:cxn ang="0">
                  <a:pos x="82" y="38"/>
                </a:cxn>
                <a:cxn ang="0">
                  <a:pos x="69" y="22"/>
                </a:cxn>
                <a:cxn ang="0">
                  <a:pos x="63" y="11"/>
                </a:cxn>
                <a:cxn ang="0">
                  <a:pos x="59" y="7"/>
                </a:cxn>
                <a:cxn ang="0">
                  <a:pos x="59" y="7"/>
                </a:cxn>
              </a:cxnLst>
              <a:rect l="0" t="0" r="r" b="b"/>
              <a:pathLst>
                <a:path w="87" h="54">
                  <a:moveTo>
                    <a:pt x="59" y="7"/>
                  </a:moveTo>
                  <a:lnTo>
                    <a:pt x="27" y="0"/>
                  </a:lnTo>
                  <a:lnTo>
                    <a:pt x="0" y="11"/>
                  </a:lnTo>
                  <a:lnTo>
                    <a:pt x="5" y="22"/>
                  </a:lnTo>
                  <a:lnTo>
                    <a:pt x="14" y="34"/>
                  </a:lnTo>
                  <a:lnTo>
                    <a:pt x="27" y="42"/>
                  </a:lnTo>
                  <a:lnTo>
                    <a:pt x="63" y="50"/>
                  </a:lnTo>
                  <a:lnTo>
                    <a:pt x="86" y="53"/>
                  </a:lnTo>
                  <a:lnTo>
                    <a:pt x="82" y="38"/>
                  </a:lnTo>
                  <a:lnTo>
                    <a:pt x="69" y="22"/>
                  </a:lnTo>
                  <a:lnTo>
                    <a:pt x="63" y="11"/>
                  </a:lnTo>
                  <a:lnTo>
                    <a:pt x="59" y="7"/>
                  </a:lnTo>
                  <a:lnTo>
                    <a:pt x="59" y="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09" name="Freeform 337" descr="50%"/>
            <p:cNvSpPr>
              <a:spLocks/>
            </p:cNvSpPr>
            <p:nvPr/>
          </p:nvSpPr>
          <p:spPr bwMode="auto">
            <a:xfrm>
              <a:off x="3432" y="2412"/>
              <a:ext cx="102" cy="38"/>
            </a:xfrm>
            <a:custGeom>
              <a:avLst/>
              <a:gdLst/>
              <a:ahLst/>
              <a:cxnLst>
                <a:cxn ang="0">
                  <a:pos x="0" y="4"/>
                </a:cxn>
                <a:cxn ang="0">
                  <a:pos x="4" y="8"/>
                </a:cxn>
                <a:cxn ang="0">
                  <a:pos x="27" y="31"/>
                </a:cxn>
                <a:cxn ang="0">
                  <a:pos x="50" y="42"/>
                </a:cxn>
                <a:cxn ang="0">
                  <a:pos x="87" y="39"/>
                </a:cxn>
                <a:cxn ang="0">
                  <a:pos x="95" y="27"/>
                </a:cxn>
                <a:cxn ang="0">
                  <a:pos x="77" y="20"/>
                </a:cxn>
                <a:cxn ang="0">
                  <a:pos x="68" y="4"/>
                </a:cxn>
                <a:cxn ang="0">
                  <a:pos x="54" y="0"/>
                </a:cxn>
                <a:cxn ang="0">
                  <a:pos x="24" y="4"/>
                </a:cxn>
                <a:cxn ang="0">
                  <a:pos x="24" y="4"/>
                </a:cxn>
                <a:cxn ang="0">
                  <a:pos x="0" y="11"/>
                </a:cxn>
                <a:cxn ang="0">
                  <a:pos x="0" y="15"/>
                </a:cxn>
                <a:cxn ang="0">
                  <a:pos x="0" y="4"/>
                </a:cxn>
                <a:cxn ang="0">
                  <a:pos x="0" y="4"/>
                </a:cxn>
              </a:cxnLst>
              <a:rect l="0" t="0" r="r" b="b"/>
              <a:pathLst>
                <a:path w="96" h="43">
                  <a:moveTo>
                    <a:pt x="0" y="4"/>
                  </a:moveTo>
                  <a:lnTo>
                    <a:pt x="4" y="8"/>
                  </a:lnTo>
                  <a:lnTo>
                    <a:pt x="27" y="31"/>
                  </a:lnTo>
                  <a:lnTo>
                    <a:pt x="50" y="42"/>
                  </a:lnTo>
                  <a:lnTo>
                    <a:pt x="87" y="39"/>
                  </a:lnTo>
                  <a:lnTo>
                    <a:pt x="95" y="27"/>
                  </a:lnTo>
                  <a:lnTo>
                    <a:pt x="77" y="20"/>
                  </a:lnTo>
                  <a:lnTo>
                    <a:pt x="68" y="4"/>
                  </a:lnTo>
                  <a:lnTo>
                    <a:pt x="54" y="0"/>
                  </a:lnTo>
                  <a:lnTo>
                    <a:pt x="24" y="4"/>
                  </a:lnTo>
                  <a:lnTo>
                    <a:pt x="24" y="4"/>
                  </a:lnTo>
                  <a:lnTo>
                    <a:pt x="0" y="11"/>
                  </a:lnTo>
                  <a:lnTo>
                    <a:pt x="0" y="15"/>
                  </a:lnTo>
                  <a:lnTo>
                    <a:pt x="0" y="4"/>
                  </a:lnTo>
                  <a:lnTo>
                    <a:pt x="0" y="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10" name="Freeform 338" descr="50%"/>
            <p:cNvSpPr>
              <a:spLocks/>
            </p:cNvSpPr>
            <p:nvPr/>
          </p:nvSpPr>
          <p:spPr bwMode="auto">
            <a:xfrm>
              <a:off x="3474" y="2344"/>
              <a:ext cx="60" cy="35"/>
            </a:xfrm>
            <a:custGeom>
              <a:avLst/>
              <a:gdLst/>
              <a:ahLst/>
              <a:cxnLst>
                <a:cxn ang="0">
                  <a:pos x="23" y="0"/>
                </a:cxn>
                <a:cxn ang="0">
                  <a:pos x="0" y="16"/>
                </a:cxn>
                <a:cxn ang="0">
                  <a:pos x="37" y="39"/>
                </a:cxn>
                <a:cxn ang="0">
                  <a:pos x="55" y="39"/>
                </a:cxn>
                <a:cxn ang="0">
                  <a:pos x="55" y="23"/>
                </a:cxn>
                <a:cxn ang="0">
                  <a:pos x="42" y="12"/>
                </a:cxn>
                <a:cxn ang="0">
                  <a:pos x="28" y="5"/>
                </a:cxn>
                <a:cxn ang="0">
                  <a:pos x="19" y="5"/>
                </a:cxn>
                <a:cxn ang="0">
                  <a:pos x="23" y="0"/>
                </a:cxn>
                <a:cxn ang="0">
                  <a:pos x="23" y="0"/>
                </a:cxn>
              </a:cxnLst>
              <a:rect l="0" t="0" r="r" b="b"/>
              <a:pathLst>
                <a:path w="56" h="40">
                  <a:moveTo>
                    <a:pt x="23" y="0"/>
                  </a:moveTo>
                  <a:lnTo>
                    <a:pt x="0" y="16"/>
                  </a:lnTo>
                  <a:lnTo>
                    <a:pt x="37" y="39"/>
                  </a:lnTo>
                  <a:lnTo>
                    <a:pt x="55" y="39"/>
                  </a:lnTo>
                  <a:lnTo>
                    <a:pt x="55" y="23"/>
                  </a:lnTo>
                  <a:lnTo>
                    <a:pt x="42" y="12"/>
                  </a:lnTo>
                  <a:lnTo>
                    <a:pt x="28" y="5"/>
                  </a:lnTo>
                  <a:lnTo>
                    <a:pt x="19" y="5"/>
                  </a:lnTo>
                  <a:lnTo>
                    <a:pt x="23" y="0"/>
                  </a:lnTo>
                  <a:lnTo>
                    <a:pt x="23"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11" name="Freeform 339" descr="50%"/>
            <p:cNvSpPr>
              <a:spLocks/>
            </p:cNvSpPr>
            <p:nvPr/>
          </p:nvSpPr>
          <p:spPr bwMode="auto">
            <a:xfrm>
              <a:off x="3365" y="2351"/>
              <a:ext cx="83" cy="37"/>
            </a:xfrm>
            <a:custGeom>
              <a:avLst/>
              <a:gdLst/>
              <a:ahLst/>
              <a:cxnLst>
                <a:cxn ang="0">
                  <a:pos x="67" y="4"/>
                </a:cxn>
                <a:cxn ang="0">
                  <a:pos x="37" y="0"/>
                </a:cxn>
                <a:cxn ang="0">
                  <a:pos x="4" y="10"/>
                </a:cxn>
                <a:cxn ang="0">
                  <a:pos x="4" y="19"/>
                </a:cxn>
                <a:cxn ang="0">
                  <a:pos x="0" y="35"/>
                </a:cxn>
                <a:cxn ang="0">
                  <a:pos x="4" y="41"/>
                </a:cxn>
                <a:cxn ang="0">
                  <a:pos x="31" y="41"/>
                </a:cxn>
                <a:cxn ang="0">
                  <a:pos x="54" y="24"/>
                </a:cxn>
                <a:cxn ang="0">
                  <a:pos x="67" y="10"/>
                </a:cxn>
                <a:cxn ang="0">
                  <a:pos x="77" y="4"/>
                </a:cxn>
                <a:cxn ang="0">
                  <a:pos x="72" y="0"/>
                </a:cxn>
                <a:cxn ang="0">
                  <a:pos x="67" y="4"/>
                </a:cxn>
                <a:cxn ang="0">
                  <a:pos x="67" y="4"/>
                </a:cxn>
              </a:cxnLst>
              <a:rect l="0" t="0" r="r" b="b"/>
              <a:pathLst>
                <a:path w="78" h="42">
                  <a:moveTo>
                    <a:pt x="67" y="4"/>
                  </a:moveTo>
                  <a:lnTo>
                    <a:pt x="37" y="0"/>
                  </a:lnTo>
                  <a:lnTo>
                    <a:pt x="4" y="10"/>
                  </a:lnTo>
                  <a:lnTo>
                    <a:pt x="4" y="19"/>
                  </a:lnTo>
                  <a:lnTo>
                    <a:pt x="0" y="35"/>
                  </a:lnTo>
                  <a:lnTo>
                    <a:pt x="4" y="41"/>
                  </a:lnTo>
                  <a:lnTo>
                    <a:pt x="31" y="41"/>
                  </a:lnTo>
                  <a:lnTo>
                    <a:pt x="54" y="24"/>
                  </a:lnTo>
                  <a:lnTo>
                    <a:pt x="67" y="10"/>
                  </a:lnTo>
                  <a:lnTo>
                    <a:pt x="77" y="4"/>
                  </a:lnTo>
                  <a:lnTo>
                    <a:pt x="72" y="0"/>
                  </a:lnTo>
                  <a:lnTo>
                    <a:pt x="67" y="4"/>
                  </a:lnTo>
                  <a:lnTo>
                    <a:pt x="67" y="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12" name="Freeform 340" descr="50%"/>
            <p:cNvSpPr>
              <a:spLocks/>
            </p:cNvSpPr>
            <p:nvPr/>
          </p:nvSpPr>
          <p:spPr bwMode="auto">
            <a:xfrm>
              <a:off x="3422" y="2360"/>
              <a:ext cx="92" cy="49"/>
            </a:xfrm>
            <a:custGeom>
              <a:avLst/>
              <a:gdLst/>
              <a:ahLst/>
              <a:cxnLst>
                <a:cxn ang="0">
                  <a:pos x="59" y="9"/>
                </a:cxn>
                <a:cxn ang="0">
                  <a:pos x="26" y="0"/>
                </a:cxn>
                <a:cxn ang="0">
                  <a:pos x="0" y="14"/>
                </a:cxn>
                <a:cxn ang="0">
                  <a:pos x="6" y="25"/>
                </a:cxn>
                <a:cxn ang="0">
                  <a:pos x="13" y="37"/>
                </a:cxn>
                <a:cxn ang="0">
                  <a:pos x="26" y="44"/>
                </a:cxn>
                <a:cxn ang="0">
                  <a:pos x="63" y="51"/>
                </a:cxn>
                <a:cxn ang="0">
                  <a:pos x="86" y="55"/>
                </a:cxn>
                <a:cxn ang="0">
                  <a:pos x="82" y="40"/>
                </a:cxn>
                <a:cxn ang="0">
                  <a:pos x="68" y="25"/>
                </a:cxn>
                <a:cxn ang="0">
                  <a:pos x="63" y="14"/>
                </a:cxn>
                <a:cxn ang="0">
                  <a:pos x="59" y="9"/>
                </a:cxn>
                <a:cxn ang="0">
                  <a:pos x="59" y="9"/>
                </a:cxn>
              </a:cxnLst>
              <a:rect l="0" t="0" r="r" b="b"/>
              <a:pathLst>
                <a:path w="87" h="56">
                  <a:moveTo>
                    <a:pt x="59" y="9"/>
                  </a:moveTo>
                  <a:lnTo>
                    <a:pt x="26" y="0"/>
                  </a:lnTo>
                  <a:lnTo>
                    <a:pt x="0" y="14"/>
                  </a:lnTo>
                  <a:lnTo>
                    <a:pt x="6" y="25"/>
                  </a:lnTo>
                  <a:lnTo>
                    <a:pt x="13" y="37"/>
                  </a:lnTo>
                  <a:lnTo>
                    <a:pt x="26" y="44"/>
                  </a:lnTo>
                  <a:lnTo>
                    <a:pt x="63" y="51"/>
                  </a:lnTo>
                  <a:lnTo>
                    <a:pt x="86" y="55"/>
                  </a:lnTo>
                  <a:lnTo>
                    <a:pt x="82" y="40"/>
                  </a:lnTo>
                  <a:lnTo>
                    <a:pt x="68" y="25"/>
                  </a:lnTo>
                  <a:lnTo>
                    <a:pt x="63" y="14"/>
                  </a:lnTo>
                  <a:lnTo>
                    <a:pt x="59" y="9"/>
                  </a:lnTo>
                  <a:lnTo>
                    <a:pt x="59" y="9"/>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13" name="Freeform 341" descr="50%"/>
            <p:cNvSpPr>
              <a:spLocks/>
            </p:cNvSpPr>
            <p:nvPr/>
          </p:nvSpPr>
          <p:spPr bwMode="auto">
            <a:xfrm>
              <a:off x="3471" y="2470"/>
              <a:ext cx="77" cy="55"/>
            </a:xfrm>
            <a:custGeom>
              <a:avLst/>
              <a:gdLst/>
              <a:ahLst/>
              <a:cxnLst>
                <a:cxn ang="0">
                  <a:pos x="0" y="19"/>
                </a:cxn>
                <a:cxn ang="0">
                  <a:pos x="3" y="38"/>
                </a:cxn>
                <a:cxn ang="0">
                  <a:pos x="50" y="61"/>
                </a:cxn>
                <a:cxn ang="0">
                  <a:pos x="58" y="46"/>
                </a:cxn>
                <a:cxn ang="0">
                  <a:pos x="72" y="30"/>
                </a:cxn>
                <a:cxn ang="0">
                  <a:pos x="17" y="0"/>
                </a:cxn>
                <a:cxn ang="0">
                  <a:pos x="17" y="11"/>
                </a:cxn>
                <a:cxn ang="0">
                  <a:pos x="17" y="19"/>
                </a:cxn>
                <a:cxn ang="0">
                  <a:pos x="0" y="19"/>
                </a:cxn>
                <a:cxn ang="0">
                  <a:pos x="0" y="19"/>
                </a:cxn>
              </a:cxnLst>
              <a:rect l="0" t="0" r="r" b="b"/>
              <a:pathLst>
                <a:path w="73" h="62">
                  <a:moveTo>
                    <a:pt x="0" y="19"/>
                  </a:moveTo>
                  <a:lnTo>
                    <a:pt x="3" y="38"/>
                  </a:lnTo>
                  <a:lnTo>
                    <a:pt x="50" y="61"/>
                  </a:lnTo>
                  <a:lnTo>
                    <a:pt x="58" y="46"/>
                  </a:lnTo>
                  <a:lnTo>
                    <a:pt x="72" y="30"/>
                  </a:lnTo>
                  <a:lnTo>
                    <a:pt x="17" y="0"/>
                  </a:lnTo>
                  <a:lnTo>
                    <a:pt x="17" y="11"/>
                  </a:lnTo>
                  <a:lnTo>
                    <a:pt x="17" y="19"/>
                  </a:lnTo>
                  <a:lnTo>
                    <a:pt x="0" y="19"/>
                  </a:lnTo>
                  <a:lnTo>
                    <a:pt x="0" y="19"/>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14" name="Freeform 342" descr="50%"/>
            <p:cNvSpPr>
              <a:spLocks/>
            </p:cNvSpPr>
            <p:nvPr/>
          </p:nvSpPr>
          <p:spPr bwMode="auto">
            <a:xfrm>
              <a:off x="3383" y="2425"/>
              <a:ext cx="60" cy="35"/>
            </a:xfrm>
            <a:custGeom>
              <a:avLst/>
              <a:gdLst/>
              <a:ahLst/>
              <a:cxnLst>
                <a:cxn ang="0">
                  <a:pos x="23" y="0"/>
                </a:cxn>
                <a:cxn ang="0">
                  <a:pos x="0" y="16"/>
                </a:cxn>
                <a:cxn ang="0">
                  <a:pos x="37" y="39"/>
                </a:cxn>
                <a:cxn ang="0">
                  <a:pos x="56" y="39"/>
                </a:cxn>
                <a:cxn ang="0">
                  <a:pos x="56" y="23"/>
                </a:cxn>
                <a:cxn ang="0">
                  <a:pos x="43" y="11"/>
                </a:cxn>
                <a:cxn ang="0">
                  <a:pos x="29" y="5"/>
                </a:cxn>
                <a:cxn ang="0">
                  <a:pos x="20" y="5"/>
                </a:cxn>
                <a:cxn ang="0">
                  <a:pos x="23" y="0"/>
                </a:cxn>
                <a:cxn ang="0">
                  <a:pos x="23" y="0"/>
                </a:cxn>
              </a:cxnLst>
              <a:rect l="0" t="0" r="r" b="b"/>
              <a:pathLst>
                <a:path w="57" h="40">
                  <a:moveTo>
                    <a:pt x="23" y="0"/>
                  </a:moveTo>
                  <a:lnTo>
                    <a:pt x="0" y="16"/>
                  </a:lnTo>
                  <a:lnTo>
                    <a:pt x="37" y="39"/>
                  </a:lnTo>
                  <a:lnTo>
                    <a:pt x="56" y="39"/>
                  </a:lnTo>
                  <a:lnTo>
                    <a:pt x="56" y="23"/>
                  </a:lnTo>
                  <a:lnTo>
                    <a:pt x="43" y="11"/>
                  </a:lnTo>
                  <a:lnTo>
                    <a:pt x="29" y="5"/>
                  </a:lnTo>
                  <a:lnTo>
                    <a:pt x="20" y="5"/>
                  </a:lnTo>
                  <a:lnTo>
                    <a:pt x="23" y="0"/>
                  </a:lnTo>
                  <a:lnTo>
                    <a:pt x="23"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15" name="Freeform 343" descr="50%"/>
            <p:cNvSpPr>
              <a:spLocks/>
            </p:cNvSpPr>
            <p:nvPr/>
          </p:nvSpPr>
          <p:spPr bwMode="auto">
            <a:xfrm>
              <a:off x="3595" y="2489"/>
              <a:ext cx="51" cy="15"/>
            </a:xfrm>
            <a:custGeom>
              <a:avLst/>
              <a:gdLst/>
              <a:ahLst/>
              <a:cxnLst>
                <a:cxn ang="0">
                  <a:pos x="0" y="8"/>
                </a:cxn>
                <a:cxn ang="0">
                  <a:pos x="47" y="16"/>
                </a:cxn>
                <a:cxn ang="0">
                  <a:pos x="32" y="0"/>
                </a:cxn>
                <a:cxn ang="0">
                  <a:pos x="0" y="8"/>
                </a:cxn>
                <a:cxn ang="0">
                  <a:pos x="0" y="8"/>
                </a:cxn>
                <a:cxn ang="0">
                  <a:pos x="0" y="8"/>
                </a:cxn>
              </a:cxnLst>
              <a:rect l="0" t="0" r="r" b="b"/>
              <a:pathLst>
                <a:path w="48" h="17">
                  <a:moveTo>
                    <a:pt x="0" y="8"/>
                  </a:moveTo>
                  <a:lnTo>
                    <a:pt x="47" y="16"/>
                  </a:lnTo>
                  <a:lnTo>
                    <a:pt x="32" y="0"/>
                  </a:lnTo>
                  <a:lnTo>
                    <a:pt x="0" y="8"/>
                  </a:lnTo>
                  <a:lnTo>
                    <a:pt x="0" y="8"/>
                  </a:lnTo>
                  <a:lnTo>
                    <a:pt x="0"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16" name="Freeform 344" descr="50%"/>
            <p:cNvSpPr>
              <a:spLocks/>
            </p:cNvSpPr>
            <p:nvPr/>
          </p:nvSpPr>
          <p:spPr bwMode="auto">
            <a:xfrm>
              <a:off x="3677" y="2506"/>
              <a:ext cx="63" cy="21"/>
            </a:xfrm>
            <a:custGeom>
              <a:avLst/>
              <a:gdLst/>
              <a:ahLst/>
              <a:cxnLst>
                <a:cxn ang="0">
                  <a:pos x="0" y="8"/>
                </a:cxn>
                <a:cxn ang="0">
                  <a:pos x="0" y="12"/>
                </a:cxn>
                <a:cxn ang="0">
                  <a:pos x="23" y="23"/>
                </a:cxn>
                <a:cxn ang="0">
                  <a:pos x="59" y="20"/>
                </a:cxn>
                <a:cxn ang="0">
                  <a:pos x="50" y="12"/>
                </a:cxn>
                <a:cxn ang="0">
                  <a:pos x="32" y="0"/>
                </a:cxn>
                <a:cxn ang="0">
                  <a:pos x="10" y="5"/>
                </a:cxn>
                <a:cxn ang="0">
                  <a:pos x="13" y="16"/>
                </a:cxn>
                <a:cxn ang="0">
                  <a:pos x="0" y="8"/>
                </a:cxn>
                <a:cxn ang="0">
                  <a:pos x="0" y="8"/>
                </a:cxn>
              </a:cxnLst>
              <a:rect l="0" t="0" r="r" b="b"/>
              <a:pathLst>
                <a:path w="60" h="24">
                  <a:moveTo>
                    <a:pt x="0" y="8"/>
                  </a:moveTo>
                  <a:lnTo>
                    <a:pt x="0" y="12"/>
                  </a:lnTo>
                  <a:lnTo>
                    <a:pt x="23" y="23"/>
                  </a:lnTo>
                  <a:lnTo>
                    <a:pt x="59" y="20"/>
                  </a:lnTo>
                  <a:lnTo>
                    <a:pt x="50" y="12"/>
                  </a:lnTo>
                  <a:lnTo>
                    <a:pt x="32" y="0"/>
                  </a:lnTo>
                  <a:lnTo>
                    <a:pt x="10" y="5"/>
                  </a:lnTo>
                  <a:lnTo>
                    <a:pt x="13" y="16"/>
                  </a:lnTo>
                  <a:lnTo>
                    <a:pt x="0" y="8"/>
                  </a:lnTo>
                  <a:lnTo>
                    <a:pt x="0"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17" name="Freeform 345" descr="50%"/>
            <p:cNvSpPr>
              <a:spLocks/>
            </p:cNvSpPr>
            <p:nvPr/>
          </p:nvSpPr>
          <p:spPr bwMode="auto">
            <a:xfrm>
              <a:off x="3687" y="2425"/>
              <a:ext cx="44" cy="28"/>
            </a:xfrm>
            <a:custGeom>
              <a:avLst/>
              <a:gdLst/>
              <a:ahLst/>
              <a:cxnLst>
                <a:cxn ang="0">
                  <a:pos x="0" y="8"/>
                </a:cxn>
                <a:cxn ang="0">
                  <a:pos x="0" y="20"/>
                </a:cxn>
                <a:cxn ang="0">
                  <a:pos x="26" y="31"/>
                </a:cxn>
                <a:cxn ang="0">
                  <a:pos x="40" y="31"/>
                </a:cxn>
                <a:cxn ang="0">
                  <a:pos x="40" y="23"/>
                </a:cxn>
                <a:cxn ang="0">
                  <a:pos x="36" y="11"/>
                </a:cxn>
                <a:cxn ang="0">
                  <a:pos x="32" y="8"/>
                </a:cxn>
                <a:cxn ang="0">
                  <a:pos x="17" y="0"/>
                </a:cxn>
                <a:cxn ang="0">
                  <a:pos x="3" y="5"/>
                </a:cxn>
                <a:cxn ang="0">
                  <a:pos x="3" y="8"/>
                </a:cxn>
                <a:cxn ang="0">
                  <a:pos x="0" y="8"/>
                </a:cxn>
                <a:cxn ang="0">
                  <a:pos x="0" y="8"/>
                </a:cxn>
              </a:cxnLst>
              <a:rect l="0" t="0" r="r" b="b"/>
              <a:pathLst>
                <a:path w="41" h="32">
                  <a:moveTo>
                    <a:pt x="0" y="8"/>
                  </a:moveTo>
                  <a:lnTo>
                    <a:pt x="0" y="20"/>
                  </a:lnTo>
                  <a:lnTo>
                    <a:pt x="26" y="31"/>
                  </a:lnTo>
                  <a:lnTo>
                    <a:pt x="40" y="31"/>
                  </a:lnTo>
                  <a:lnTo>
                    <a:pt x="40" y="23"/>
                  </a:lnTo>
                  <a:lnTo>
                    <a:pt x="36" y="11"/>
                  </a:lnTo>
                  <a:lnTo>
                    <a:pt x="32" y="8"/>
                  </a:lnTo>
                  <a:lnTo>
                    <a:pt x="17" y="0"/>
                  </a:lnTo>
                  <a:lnTo>
                    <a:pt x="3" y="5"/>
                  </a:lnTo>
                  <a:lnTo>
                    <a:pt x="3" y="8"/>
                  </a:lnTo>
                  <a:lnTo>
                    <a:pt x="0" y="8"/>
                  </a:lnTo>
                  <a:lnTo>
                    <a:pt x="0"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18" name="Freeform 346" descr="50%"/>
            <p:cNvSpPr>
              <a:spLocks/>
            </p:cNvSpPr>
            <p:nvPr/>
          </p:nvSpPr>
          <p:spPr bwMode="auto">
            <a:xfrm>
              <a:off x="3273" y="2432"/>
              <a:ext cx="84" cy="39"/>
            </a:xfrm>
            <a:custGeom>
              <a:avLst/>
              <a:gdLst/>
              <a:ahLst/>
              <a:cxnLst>
                <a:cxn ang="0">
                  <a:pos x="69" y="3"/>
                </a:cxn>
                <a:cxn ang="0">
                  <a:pos x="37" y="0"/>
                </a:cxn>
                <a:cxn ang="0">
                  <a:pos x="5" y="12"/>
                </a:cxn>
                <a:cxn ang="0">
                  <a:pos x="5" y="19"/>
                </a:cxn>
                <a:cxn ang="0">
                  <a:pos x="0" y="34"/>
                </a:cxn>
                <a:cxn ang="0">
                  <a:pos x="5" y="43"/>
                </a:cxn>
                <a:cxn ang="0">
                  <a:pos x="33" y="43"/>
                </a:cxn>
                <a:cxn ang="0">
                  <a:pos x="55" y="23"/>
                </a:cxn>
                <a:cxn ang="0">
                  <a:pos x="69" y="12"/>
                </a:cxn>
                <a:cxn ang="0">
                  <a:pos x="78" y="3"/>
                </a:cxn>
                <a:cxn ang="0">
                  <a:pos x="73" y="0"/>
                </a:cxn>
                <a:cxn ang="0">
                  <a:pos x="69" y="3"/>
                </a:cxn>
                <a:cxn ang="0">
                  <a:pos x="69" y="3"/>
                </a:cxn>
              </a:cxnLst>
              <a:rect l="0" t="0" r="r" b="b"/>
              <a:pathLst>
                <a:path w="79" h="44">
                  <a:moveTo>
                    <a:pt x="69" y="3"/>
                  </a:moveTo>
                  <a:lnTo>
                    <a:pt x="37" y="0"/>
                  </a:lnTo>
                  <a:lnTo>
                    <a:pt x="5" y="12"/>
                  </a:lnTo>
                  <a:lnTo>
                    <a:pt x="5" y="19"/>
                  </a:lnTo>
                  <a:lnTo>
                    <a:pt x="0" y="34"/>
                  </a:lnTo>
                  <a:lnTo>
                    <a:pt x="5" y="43"/>
                  </a:lnTo>
                  <a:lnTo>
                    <a:pt x="33" y="43"/>
                  </a:lnTo>
                  <a:lnTo>
                    <a:pt x="55" y="23"/>
                  </a:lnTo>
                  <a:lnTo>
                    <a:pt x="69" y="12"/>
                  </a:lnTo>
                  <a:lnTo>
                    <a:pt x="78" y="3"/>
                  </a:lnTo>
                  <a:lnTo>
                    <a:pt x="73" y="0"/>
                  </a:lnTo>
                  <a:lnTo>
                    <a:pt x="69" y="3"/>
                  </a:lnTo>
                  <a:lnTo>
                    <a:pt x="69"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19" name="Freeform 347" descr="50%"/>
            <p:cNvSpPr>
              <a:spLocks/>
            </p:cNvSpPr>
            <p:nvPr/>
          </p:nvSpPr>
          <p:spPr bwMode="auto">
            <a:xfrm>
              <a:off x="3331" y="2443"/>
              <a:ext cx="92" cy="47"/>
            </a:xfrm>
            <a:custGeom>
              <a:avLst/>
              <a:gdLst/>
              <a:ahLst/>
              <a:cxnLst>
                <a:cxn ang="0">
                  <a:pos x="59" y="7"/>
                </a:cxn>
                <a:cxn ang="0">
                  <a:pos x="27" y="0"/>
                </a:cxn>
                <a:cxn ang="0">
                  <a:pos x="0" y="11"/>
                </a:cxn>
                <a:cxn ang="0">
                  <a:pos x="5" y="22"/>
                </a:cxn>
                <a:cxn ang="0">
                  <a:pos x="14" y="34"/>
                </a:cxn>
                <a:cxn ang="0">
                  <a:pos x="27" y="42"/>
                </a:cxn>
                <a:cxn ang="0">
                  <a:pos x="63" y="50"/>
                </a:cxn>
                <a:cxn ang="0">
                  <a:pos x="86" y="53"/>
                </a:cxn>
                <a:cxn ang="0">
                  <a:pos x="82" y="38"/>
                </a:cxn>
                <a:cxn ang="0">
                  <a:pos x="69" y="22"/>
                </a:cxn>
                <a:cxn ang="0">
                  <a:pos x="63" y="11"/>
                </a:cxn>
                <a:cxn ang="0">
                  <a:pos x="59" y="7"/>
                </a:cxn>
                <a:cxn ang="0">
                  <a:pos x="59" y="7"/>
                </a:cxn>
              </a:cxnLst>
              <a:rect l="0" t="0" r="r" b="b"/>
              <a:pathLst>
                <a:path w="87" h="54">
                  <a:moveTo>
                    <a:pt x="59" y="7"/>
                  </a:moveTo>
                  <a:lnTo>
                    <a:pt x="27" y="0"/>
                  </a:lnTo>
                  <a:lnTo>
                    <a:pt x="0" y="11"/>
                  </a:lnTo>
                  <a:lnTo>
                    <a:pt x="5" y="22"/>
                  </a:lnTo>
                  <a:lnTo>
                    <a:pt x="14" y="34"/>
                  </a:lnTo>
                  <a:lnTo>
                    <a:pt x="27" y="42"/>
                  </a:lnTo>
                  <a:lnTo>
                    <a:pt x="63" y="50"/>
                  </a:lnTo>
                  <a:lnTo>
                    <a:pt x="86" y="53"/>
                  </a:lnTo>
                  <a:lnTo>
                    <a:pt x="82" y="38"/>
                  </a:lnTo>
                  <a:lnTo>
                    <a:pt x="69" y="22"/>
                  </a:lnTo>
                  <a:lnTo>
                    <a:pt x="63" y="11"/>
                  </a:lnTo>
                  <a:lnTo>
                    <a:pt x="59" y="7"/>
                  </a:lnTo>
                  <a:lnTo>
                    <a:pt x="59" y="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20" name="Freeform 348" descr="50%"/>
            <p:cNvSpPr>
              <a:spLocks/>
            </p:cNvSpPr>
            <p:nvPr/>
          </p:nvSpPr>
          <p:spPr bwMode="auto">
            <a:xfrm>
              <a:off x="2990" y="2506"/>
              <a:ext cx="222" cy="45"/>
            </a:xfrm>
            <a:custGeom>
              <a:avLst/>
              <a:gdLst/>
              <a:ahLst/>
              <a:cxnLst>
                <a:cxn ang="0">
                  <a:pos x="0" y="38"/>
                </a:cxn>
                <a:cxn ang="0">
                  <a:pos x="18" y="35"/>
                </a:cxn>
                <a:cxn ang="0">
                  <a:pos x="37" y="20"/>
                </a:cxn>
                <a:cxn ang="0">
                  <a:pos x="40" y="16"/>
                </a:cxn>
                <a:cxn ang="0">
                  <a:pos x="51" y="16"/>
                </a:cxn>
                <a:cxn ang="0">
                  <a:pos x="73" y="12"/>
                </a:cxn>
                <a:cxn ang="0">
                  <a:pos x="77" y="0"/>
                </a:cxn>
                <a:cxn ang="0">
                  <a:pos x="86" y="5"/>
                </a:cxn>
                <a:cxn ang="0">
                  <a:pos x="95" y="12"/>
                </a:cxn>
                <a:cxn ang="0">
                  <a:pos x="158" y="16"/>
                </a:cxn>
                <a:cxn ang="0">
                  <a:pos x="173" y="20"/>
                </a:cxn>
                <a:cxn ang="0">
                  <a:pos x="190" y="28"/>
                </a:cxn>
                <a:cxn ang="0">
                  <a:pos x="195" y="32"/>
                </a:cxn>
                <a:cxn ang="0">
                  <a:pos x="195" y="35"/>
                </a:cxn>
                <a:cxn ang="0">
                  <a:pos x="201" y="43"/>
                </a:cxn>
                <a:cxn ang="0">
                  <a:pos x="209" y="43"/>
                </a:cxn>
                <a:cxn ang="0">
                  <a:pos x="201" y="43"/>
                </a:cxn>
                <a:cxn ang="0">
                  <a:pos x="187" y="43"/>
                </a:cxn>
                <a:cxn ang="0">
                  <a:pos x="163" y="48"/>
                </a:cxn>
                <a:cxn ang="0">
                  <a:pos x="141" y="50"/>
                </a:cxn>
                <a:cxn ang="0">
                  <a:pos x="114" y="38"/>
                </a:cxn>
                <a:cxn ang="0">
                  <a:pos x="81" y="38"/>
                </a:cxn>
                <a:cxn ang="0">
                  <a:pos x="54" y="38"/>
                </a:cxn>
                <a:cxn ang="0">
                  <a:pos x="51" y="38"/>
                </a:cxn>
                <a:cxn ang="0">
                  <a:pos x="28" y="50"/>
                </a:cxn>
                <a:cxn ang="0">
                  <a:pos x="18" y="48"/>
                </a:cxn>
                <a:cxn ang="0">
                  <a:pos x="13" y="43"/>
                </a:cxn>
                <a:cxn ang="0">
                  <a:pos x="0" y="38"/>
                </a:cxn>
                <a:cxn ang="0">
                  <a:pos x="0" y="38"/>
                </a:cxn>
              </a:cxnLst>
              <a:rect l="0" t="0" r="r" b="b"/>
              <a:pathLst>
                <a:path w="210" h="51">
                  <a:moveTo>
                    <a:pt x="0" y="38"/>
                  </a:moveTo>
                  <a:lnTo>
                    <a:pt x="18" y="35"/>
                  </a:lnTo>
                  <a:lnTo>
                    <a:pt x="37" y="20"/>
                  </a:lnTo>
                  <a:lnTo>
                    <a:pt x="40" y="16"/>
                  </a:lnTo>
                  <a:lnTo>
                    <a:pt x="51" y="16"/>
                  </a:lnTo>
                  <a:lnTo>
                    <a:pt x="73" y="12"/>
                  </a:lnTo>
                  <a:lnTo>
                    <a:pt x="77" y="0"/>
                  </a:lnTo>
                  <a:lnTo>
                    <a:pt x="86" y="5"/>
                  </a:lnTo>
                  <a:lnTo>
                    <a:pt x="95" y="12"/>
                  </a:lnTo>
                  <a:lnTo>
                    <a:pt x="158" y="16"/>
                  </a:lnTo>
                  <a:lnTo>
                    <a:pt x="173" y="20"/>
                  </a:lnTo>
                  <a:lnTo>
                    <a:pt x="190" y="28"/>
                  </a:lnTo>
                  <a:lnTo>
                    <a:pt x="195" y="32"/>
                  </a:lnTo>
                  <a:lnTo>
                    <a:pt x="195" y="35"/>
                  </a:lnTo>
                  <a:lnTo>
                    <a:pt x="201" y="43"/>
                  </a:lnTo>
                  <a:lnTo>
                    <a:pt x="209" y="43"/>
                  </a:lnTo>
                  <a:lnTo>
                    <a:pt x="201" y="43"/>
                  </a:lnTo>
                  <a:lnTo>
                    <a:pt x="187" y="43"/>
                  </a:lnTo>
                  <a:lnTo>
                    <a:pt x="163" y="48"/>
                  </a:lnTo>
                  <a:lnTo>
                    <a:pt x="141" y="50"/>
                  </a:lnTo>
                  <a:lnTo>
                    <a:pt x="114" y="38"/>
                  </a:lnTo>
                  <a:lnTo>
                    <a:pt x="81" y="38"/>
                  </a:lnTo>
                  <a:lnTo>
                    <a:pt x="54" y="38"/>
                  </a:lnTo>
                  <a:lnTo>
                    <a:pt x="51" y="38"/>
                  </a:lnTo>
                  <a:lnTo>
                    <a:pt x="28" y="50"/>
                  </a:lnTo>
                  <a:lnTo>
                    <a:pt x="18" y="48"/>
                  </a:lnTo>
                  <a:lnTo>
                    <a:pt x="13" y="43"/>
                  </a:lnTo>
                  <a:lnTo>
                    <a:pt x="0" y="38"/>
                  </a:lnTo>
                  <a:lnTo>
                    <a:pt x="0" y="3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21" name="Freeform 349" descr="50%"/>
            <p:cNvSpPr>
              <a:spLocks/>
            </p:cNvSpPr>
            <p:nvPr/>
          </p:nvSpPr>
          <p:spPr bwMode="auto">
            <a:xfrm>
              <a:off x="3205" y="2517"/>
              <a:ext cx="65" cy="32"/>
            </a:xfrm>
            <a:custGeom>
              <a:avLst/>
              <a:gdLst/>
              <a:ahLst/>
              <a:cxnLst>
                <a:cxn ang="0">
                  <a:pos x="41" y="8"/>
                </a:cxn>
                <a:cxn ang="0">
                  <a:pos x="20" y="0"/>
                </a:cxn>
                <a:cxn ang="0">
                  <a:pos x="0" y="11"/>
                </a:cxn>
                <a:cxn ang="0">
                  <a:pos x="6" y="20"/>
                </a:cxn>
                <a:cxn ang="0">
                  <a:pos x="20" y="31"/>
                </a:cxn>
                <a:cxn ang="0">
                  <a:pos x="47" y="36"/>
                </a:cxn>
                <a:cxn ang="0">
                  <a:pos x="60" y="23"/>
                </a:cxn>
                <a:cxn ang="0">
                  <a:pos x="55" y="11"/>
                </a:cxn>
                <a:cxn ang="0">
                  <a:pos x="38" y="4"/>
                </a:cxn>
                <a:cxn ang="0">
                  <a:pos x="38" y="4"/>
                </a:cxn>
                <a:cxn ang="0">
                  <a:pos x="41" y="8"/>
                </a:cxn>
                <a:cxn ang="0">
                  <a:pos x="41" y="8"/>
                </a:cxn>
              </a:cxnLst>
              <a:rect l="0" t="0" r="r" b="b"/>
              <a:pathLst>
                <a:path w="61" h="37">
                  <a:moveTo>
                    <a:pt x="41" y="8"/>
                  </a:moveTo>
                  <a:lnTo>
                    <a:pt x="20" y="0"/>
                  </a:lnTo>
                  <a:lnTo>
                    <a:pt x="0" y="11"/>
                  </a:lnTo>
                  <a:lnTo>
                    <a:pt x="6" y="20"/>
                  </a:lnTo>
                  <a:lnTo>
                    <a:pt x="20" y="31"/>
                  </a:lnTo>
                  <a:lnTo>
                    <a:pt x="47" y="36"/>
                  </a:lnTo>
                  <a:lnTo>
                    <a:pt x="60" y="23"/>
                  </a:lnTo>
                  <a:lnTo>
                    <a:pt x="55" y="11"/>
                  </a:lnTo>
                  <a:lnTo>
                    <a:pt x="38" y="4"/>
                  </a:lnTo>
                  <a:lnTo>
                    <a:pt x="38" y="4"/>
                  </a:lnTo>
                  <a:lnTo>
                    <a:pt x="41" y="8"/>
                  </a:lnTo>
                  <a:lnTo>
                    <a:pt x="41"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22" name="Freeform 350" descr="50%"/>
            <p:cNvSpPr>
              <a:spLocks/>
            </p:cNvSpPr>
            <p:nvPr/>
          </p:nvSpPr>
          <p:spPr bwMode="auto">
            <a:xfrm>
              <a:off x="3086" y="2470"/>
              <a:ext cx="88" cy="51"/>
            </a:xfrm>
            <a:custGeom>
              <a:avLst/>
              <a:gdLst/>
              <a:ahLst/>
              <a:cxnLst>
                <a:cxn ang="0">
                  <a:pos x="50" y="7"/>
                </a:cxn>
                <a:cxn ang="0">
                  <a:pos x="23" y="0"/>
                </a:cxn>
                <a:cxn ang="0">
                  <a:pos x="9" y="0"/>
                </a:cxn>
                <a:cxn ang="0">
                  <a:pos x="4" y="3"/>
                </a:cxn>
                <a:cxn ang="0">
                  <a:pos x="0" y="11"/>
                </a:cxn>
                <a:cxn ang="0">
                  <a:pos x="0" y="19"/>
                </a:cxn>
                <a:cxn ang="0">
                  <a:pos x="4" y="33"/>
                </a:cxn>
                <a:cxn ang="0">
                  <a:pos x="19" y="41"/>
                </a:cxn>
                <a:cxn ang="0">
                  <a:pos x="27" y="49"/>
                </a:cxn>
                <a:cxn ang="0">
                  <a:pos x="53" y="57"/>
                </a:cxn>
                <a:cxn ang="0">
                  <a:pos x="76" y="57"/>
                </a:cxn>
                <a:cxn ang="0">
                  <a:pos x="82" y="49"/>
                </a:cxn>
                <a:cxn ang="0">
                  <a:pos x="82" y="38"/>
                </a:cxn>
                <a:cxn ang="0">
                  <a:pos x="67" y="30"/>
                </a:cxn>
                <a:cxn ang="0">
                  <a:pos x="67" y="26"/>
                </a:cxn>
                <a:cxn ang="0">
                  <a:pos x="67" y="26"/>
                </a:cxn>
                <a:cxn ang="0">
                  <a:pos x="50" y="7"/>
                </a:cxn>
                <a:cxn ang="0">
                  <a:pos x="50" y="7"/>
                </a:cxn>
              </a:cxnLst>
              <a:rect l="0" t="0" r="r" b="b"/>
              <a:pathLst>
                <a:path w="83" h="58">
                  <a:moveTo>
                    <a:pt x="50" y="7"/>
                  </a:moveTo>
                  <a:lnTo>
                    <a:pt x="23" y="0"/>
                  </a:lnTo>
                  <a:lnTo>
                    <a:pt x="9" y="0"/>
                  </a:lnTo>
                  <a:lnTo>
                    <a:pt x="4" y="3"/>
                  </a:lnTo>
                  <a:lnTo>
                    <a:pt x="0" y="11"/>
                  </a:lnTo>
                  <a:lnTo>
                    <a:pt x="0" y="19"/>
                  </a:lnTo>
                  <a:lnTo>
                    <a:pt x="4" y="33"/>
                  </a:lnTo>
                  <a:lnTo>
                    <a:pt x="19" y="41"/>
                  </a:lnTo>
                  <a:lnTo>
                    <a:pt x="27" y="49"/>
                  </a:lnTo>
                  <a:lnTo>
                    <a:pt x="53" y="57"/>
                  </a:lnTo>
                  <a:lnTo>
                    <a:pt x="76" y="57"/>
                  </a:lnTo>
                  <a:lnTo>
                    <a:pt x="82" y="49"/>
                  </a:lnTo>
                  <a:lnTo>
                    <a:pt x="82" y="38"/>
                  </a:lnTo>
                  <a:lnTo>
                    <a:pt x="67" y="30"/>
                  </a:lnTo>
                  <a:lnTo>
                    <a:pt x="67" y="26"/>
                  </a:lnTo>
                  <a:lnTo>
                    <a:pt x="67" y="26"/>
                  </a:lnTo>
                  <a:lnTo>
                    <a:pt x="50" y="7"/>
                  </a:lnTo>
                  <a:lnTo>
                    <a:pt x="50" y="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23" name="Freeform 351" descr="50%"/>
            <p:cNvSpPr>
              <a:spLocks/>
            </p:cNvSpPr>
            <p:nvPr/>
          </p:nvSpPr>
          <p:spPr bwMode="auto">
            <a:xfrm>
              <a:off x="3278" y="2504"/>
              <a:ext cx="97" cy="47"/>
            </a:xfrm>
            <a:custGeom>
              <a:avLst/>
              <a:gdLst/>
              <a:ahLst/>
              <a:cxnLst>
                <a:cxn ang="0">
                  <a:pos x="59" y="8"/>
                </a:cxn>
                <a:cxn ang="0">
                  <a:pos x="45" y="3"/>
                </a:cxn>
                <a:cxn ang="0">
                  <a:pos x="36" y="3"/>
                </a:cxn>
                <a:cxn ang="0">
                  <a:pos x="18" y="11"/>
                </a:cxn>
                <a:cxn ang="0">
                  <a:pos x="4" y="26"/>
                </a:cxn>
                <a:cxn ang="0">
                  <a:pos x="0" y="38"/>
                </a:cxn>
                <a:cxn ang="0">
                  <a:pos x="18" y="53"/>
                </a:cxn>
                <a:cxn ang="0">
                  <a:pos x="23" y="53"/>
                </a:cxn>
                <a:cxn ang="0">
                  <a:pos x="55" y="53"/>
                </a:cxn>
                <a:cxn ang="0">
                  <a:pos x="82" y="51"/>
                </a:cxn>
                <a:cxn ang="0">
                  <a:pos x="90" y="38"/>
                </a:cxn>
                <a:cxn ang="0">
                  <a:pos x="86" y="35"/>
                </a:cxn>
                <a:cxn ang="0">
                  <a:pos x="82" y="19"/>
                </a:cxn>
                <a:cxn ang="0">
                  <a:pos x="73" y="11"/>
                </a:cxn>
                <a:cxn ang="0">
                  <a:pos x="68" y="8"/>
                </a:cxn>
                <a:cxn ang="0">
                  <a:pos x="64" y="0"/>
                </a:cxn>
                <a:cxn ang="0">
                  <a:pos x="64" y="3"/>
                </a:cxn>
                <a:cxn ang="0">
                  <a:pos x="59" y="8"/>
                </a:cxn>
                <a:cxn ang="0">
                  <a:pos x="59" y="8"/>
                </a:cxn>
              </a:cxnLst>
              <a:rect l="0" t="0" r="r" b="b"/>
              <a:pathLst>
                <a:path w="91" h="54">
                  <a:moveTo>
                    <a:pt x="59" y="8"/>
                  </a:moveTo>
                  <a:lnTo>
                    <a:pt x="45" y="3"/>
                  </a:lnTo>
                  <a:lnTo>
                    <a:pt x="36" y="3"/>
                  </a:lnTo>
                  <a:lnTo>
                    <a:pt x="18" y="11"/>
                  </a:lnTo>
                  <a:lnTo>
                    <a:pt x="4" y="26"/>
                  </a:lnTo>
                  <a:lnTo>
                    <a:pt x="0" y="38"/>
                  </a:lnTo>
                  <a:lnTo>
                    <a:pt x="18" y="53"/>
                  </a:lnTo>
                  <a:lnTo>
                    <a:pt x="23" y="53"/>
                  </a:lnTo>
                  <a:lnTo>
                    <a:pt x="55" y="53"/>
                  </a:lnTo>
                  <a:lnTo>
                    <a:pt x="82" y="51"/>
                  </a:lnTo>
                  <a:lnTo>
                    <a:pt x="90" y="38"/>
                  </a:lnTo>
                  <a:lnTo>
                    <a:pt x="86" y="35"/>
                  </a:lnTo>
                  <a:lnTo>
                    <a:pt x="82" y="19"/>
                  </a:lnTo>
                  <a:lnTo>
                    <a:pt x="73" y="11"/>
                  </a:lnTo>
                  <a:lnTo>
                    <a:pt x="68" y="8"/>
                  </a:lnTo>
                  <a:lnTo>
                    <a:pt x="64" y="0"/>
                  </a:lnTo>
                  <a:lnTo>
                    <a:pt x="64" y="3"/>
                  </a:lnTo>
                  <a:lnTo>
                    <a:pt x="59" y="8"/>
                  </a:lnTo>
                  <a:lnTo>
                    <a:pt x="59"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24" name="Freeform 352" descr="50%"/>
            <p:cNvSpPr>
              <a:spLocks/>
            </p:cNvSpPr>
            <p:nvPr/>
          </p:nvSpPr>
          <p:spPr bwMode="auto">
            <a:xfrm>
              <a:off x="3743" y="2399"/>
              <a:ext cx="127" cy="85"/>
            </a:xfrm>
            <a:custGeom>
              <a:avLst/>
              <a:gdLst/>
              <a:ahLst/>
              <a:cxnLst>
                <a:cxn ang="0">
                  <a:pos x="64" y="14"/>
                </a:cxn>
                <a:cxn ang="0">
                  <a:pos x="24" y="0"/>
                </a:cxn>
                <a:cxn ang="0">
                  <a:pos x="13" y="7"/>
                </a:cxn>
                <a:cxn ang="0">
                  <a:pos x="13" y="26"/>
                </a:cxn>
                <a:cxn ang="0">
                  <a:pos x="0" y="46"/>
                </a:cxn>
                <a:cxn ang="0">
                  <a:pos x="28" y="61"/>
                </a:cxn>
                <a:cxn ang="0">
                  <a:pos x="37" y="69"/>
                </a:cxn>
                <a:cxn ang="0">
                  <a:pos x="59" y="96"/>
                </a:cxn>
                <a:cxn ang="0">
                  <a:pos x="96" y="92"/>
                </a:cxn>
                <a:cxn ang="0">
                  <a:pos x="114" y="72"/>
                </a:cxn>
                <a:cxn ang="0">
                  <a:pos x="119" y="61"/>
                </a:cxn>
                <a:cxn ang="0">
                  <a:pos x="96" y="38"/>
                </a:cxn>
                <a:cxn ang="0">
                  <a:pos x="64" y="14"/>
                </a:cxn>
                <a:cxn ang="0">
                  <a:pos x="64" y="14"/>
                </a:cxn>
                <a:cxn ang="0">
                  <a:pos x="64" y="14"/>
                </a:cxn>
              </a:cxnLst>
              <a:rect l="0" t="0" r="r" b="b"/>
              <a:pathLst>
                <a:path w="120" h="97">
                  <a:moveTo>
                    <a:pt x="64" y="14"/>
                  </a:moveTo>
                  <a:lnTo>
                    <a:pt x="24" y="0"/>
                  </a:lnTo>
                  <a:lnTo>
                    <a:pt x="13" y="7"/>
                  </a:lnTo>
                  <a:lnTo>
                    <a:pt x="13" y="26"/>
                  </a:lnTo>
                  <a:lnTo>
                    <a:pt x="0" y="46"/>
                  </a:lnTo>
                  <a:lnTo>
                    <a:pt x="28" y="61"/>
                  </a:lnTo>
                  <a:lnTo>
                    <a:pt x="37" y="69"/>
                  </a:lnTo>
                  <a:lnTo>
                    <a:pt x="59" y="96"/>
                  </a:lnTo>
                  <a:lnTo>
                    <a:pt x="96" y="92"/>
                  </a:lnTo>
                  <a:lnTo>
                    <a:pt x="114" y="72"/>
                  </a:lnTo>
                  <a:lnTo>
                    <a:pt x="119" y="61"/>
                  </a:lnTo>
                  <a:lnTo>
                    <a:pt x="96" y="38"/>
                  </a:lnTo>
                  <a:lnTo>
                    <a:pt x="64" y="14"/>
                  </a:lnTo>
                  <a:lnTo>
                    <a:pt x="64" y="14"/>
                  </a:lnTo>
                  <a:lnTo>
                    <a:pt x="64" y="1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25" name="Freeform 353" descr="50%"/>
            <p:cNvSpPr>
              <a:spLocks/>
            </p:cNvSpPr>
            <p:nvPr/>
          </p:nvSpPr>
          <p:spPr bwMode="auto">
            <a:xfrm>
              <a:off x="3690" y="2459"/>
              <a:ext cx="170" cy="54"/>
            </a:xfrm>
            <a:custGeom>
              <a:avLst/>
              <a:gdLst/>
              <a:ahLst/>
              <a:cxnLst>
                <a:cxn ang="0">
                  <a:pos x="57" y="16"/>
                </a:cxn>
                <a:cxn ang="0">
                  <a:pos x="31" y="0"/>
                </a:cxn>
                <a:cxn ang="0">
                  <a:pos x="0" y="4"/>
                </a:cxn>
                <a:cxn ang="0">
                  <a:pos x="14" y="23"/>
                </a:cxn>
                <a:cxn ang="0">
                  <a:pos x="44" y="43"/>
                </a:cxn>
                <a:cxn ang="0">
                  <a:pos x="63" y="61"/>
                </a:cxn>
                <a:cxn ang="0">
                  <a:pos x="159" y="61"/>
                </a:cxn>
                <a:cxn ang="0">
                  <a:pos x="140" y="43"/>
                </a:cxn>
                <a:cxn ang="0">
                  <a:pos x="116" y="30"/>
                </a:cxn>
                <a:cxn ang="0">
                  <a:pos x="108" y="30"/>
                </a:cxn>
                <a:cxn ang="0">
                  <a:pos x="57" y="16"/>
                </a:cxn>
                <a:cxn ang="0">
                  <a:pos x="57" y="16"/>
                </a:cxn>
              </a:cxnLst>
              <a:rect l="0" t="0" r="r" b="b"/>
              <a:pathLst>
                <a:path w="160" h="62">
                  <a:moveTo>
                    <a:pt x="57" y="16"/>
                  </a:moveTo>
                  <a:lnTo>
                    <a:pt x="31" y="0"/>
                  </a:lnTo>
                  <a:lnTo>
                    <a:pt x="0" y="4"/>
                  </a:lnTo>
                  <a:lnTo>
                    <a:pt x="14" y="23"/>
                  </a:lnTo>
                  <a:lnTo>
                    <a:pt x="44" y="43"/>
                  </a:lnTo>
                  <a:lnTo>
                    <a:pt x="63" y="61"/>
                  </a:lnTo>
                  <a:lnTo>
                    <a:pt x="159" y="61"/>
                  </a:lnTo>
                  <a:lnTo>
                    <a:pt x="140" y="43"/>
                  </a:lnTo>
                  <a:lnTo>
                    <a:pt x="116" y="30"/>
                  </a:lnTo>
                  <a:lnTo>
                    <a:pt x="108" y="30"/>
                  </a:lnTo>
                  <a:lnTo>
                    <a:pt x="57" y="16"/>
                  </a:lnTo>
                  <a:lnTo>
                    <a:pt x="57" y="1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26" name="Freeform 354" descr="50%"/>
            <p:cNvSpPr>
              <a:spLocks/>
            </p:cNvSpPr>
            <p:nvPr/>
          </p:nvSpPr>
          <p:spPr bwMode="auto">
            <a:xfrm>
              <a:off x="4544" y="2355"/>
              <a:ext cx="124" cy="61"/>
            </a:xfrm>
            <a:custGeom>
              <a:avLst/>
              <a:gdLst/>
              <a:ahLst/>
              <a:cxnLst>
                <a:cxn ang="0">
                  <a:pos x="71" y="11"/>
                </a:cxn>
                <a:cxn ang="0">
                  <a:pos x="0" y="0"/>
                </a:cxn>
                <a:cxn ang="0">
                  <a:pos x="3" y="4"/>
                </a:cxn>
                <a:cxn ang="0">
                  <a:pos x="13" y="27"/>
                </a:cxn>
                <a:cxn ang="0">
                  <a:pos x="31" y="68"/>
                </a:cxn>
                <a:cxn ang="0">
                  <a:pos x="71" y="65"/>
                </a:cxn>
                <a:cxn ang="0">
                  <a:pos x="116" y="38"/>
                </a:cxn>
                <a:cxn ang="0">
                  <a:pos x="80" y="16"/>
                </a:cxn>
                <a:cxn ang="0">
                  <a:pos x="71" y="11"/>
                </a:cxn>
                <a:cxn ang="0">
                  <a:pos x="71" y="11"/>
                </a:cxn>
              </a:cxnLst>
              <a:rect l="0" t="0" r="r" b="b"/>
              <a:pathLst>
                <a:path w="117" h="69">
                  <a:moveTo>
                    <a:pt x="71" y="11"/>
                  </a:moveTo>
                  <a:lnTo>
                    <a:pt x="0" y="0"/>
                  </a:lnTo>
                  <a:lnTo>
                    <a:pt x="3" y="4"/>
                  </a:lnTo>
                  <a:lnTo>
                    <a:pt x="13" y="27"/>
                  </a:lnTo>
                  <a:lnTo>
                    <a:pt x="31" y="68"/>
                  </a:lnTo>
                  <a:lnTo>
                    <a:pt x="71" y="65"/>
                  </a:lnTo>
                  <a:lnTo>
                    <a:pt x="116" y="38"/>
                  </a:lnTo>
                  <a:lnTo>
                    <a:pt x="80" y="16"/>
                  </a:lnTo>
                  <a:lnTo>
                    <a:pt x="71" y="11"/>
                  </a:lnTo>
                  <a:lnTo>
                    <a:pt x="71" y="11"/>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27" name="Freeform 355" descr="50%"/>
            <p:cNvSpPr>
              <a:spLocks/>
            </p:cNvSpPr>
            <p:nvPr/>
          </p:nvSpPr>
          <p:spPr bwMode="auto">
            <a:xfrm>
              <a:off x="4167" y="2344"/>
              <a:ext cx="136" cy="65"/>
            </a:xfrm>
            <a:custGeom>
              <a:avLst/>
              <a:gdLst/>
              <a:ahLst/>
              <a:cxnLst>
                <a:cxn ang="0">
                  <a:pos x="45" y="5"/>
                </a:cxn>
                <a:cxn ang="0">
                  <a:pos x="27" y="0"/>
                </a:cxn>
                <a:cxn ang="0">
                  <a:pos x="0" y="18"/>
                </a:cxn>
                <a:cxn ang="0">
                  <a:pos x="54" y="73"/>
                </a:cxn>
                <a:cxn ang="0">
                  <a:pos x="90" y="73"/>
                </a:cxn>
                <a:cxn ang="0">
                  <a:pos x="122" y="65"/>
                </a:cxn>
                <a:cxn ang="0">
                  <a:pos x="127" y="27"/>
                </a:cxn>
                <a:cxn ang="0">
                  <a:pos x="67" y="5"/>
                </a:cxn>
                <a:cxn ang="0">
                  <a:pos x="36" y="8"/>
                </a:cxn>
                <a:cxn ang="0">
                  <a:pos x="45" y="5"/>
                </a:cxn>
                <a:cxn ang="0">
                  <a:pos x="45" y="5"/>
                </a:cxn>
              </a:cxnLst>
              <a:rect l="0" t="0" r="r" b="b"/>
              <a:pathLst>
                <a:path w="128" h="74">
                  <a:moveTo>
                    <a:pt x="45" y="5"/>
                  </a:moveTo>
                  <a:lnTo>
                    <a:pt x="27" y="0"/>
                  </a:lnTo>
                  <a:lnTo>
                    <a:pt x="0" y="18"/>
                  </a:lnTo>
                  <a:lnTo>
                    <a:pt x="54" y="73"/>
                  </a:lnTo>
                  <a:lnTo>
                    <a:pt x="90" y="73"/>
                  </a:lnTo>
                  <a:lnTo>
                    <a:pt x="122" y="65"/>
                  </a:lnTo>
                  <a:lnTo>
                    <a:pt x="127" y="27"/>
                  </a:lnTo>
                  <a:lnTo>
                    <a:pt x="67" y="5"/>
                  </a:lnTo>
                  <a:lnTo>
                    <a:pt x="36" y="8"/>
                  </a:lnTo>
                  <a:lnTo>
                    <a:pt x="45" y="5"/>
                  </a:lnTo>
                  <a:lnTo>
                    <a:pt x="45"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28" name="Freeform 356" descr="50%"/>
            <p:cNvSpPr>
              <a:spLocks/>
            </p:cNvSpPr>
            <p:nvPr/>
          </p:nvSpPr>
          <p:spPr bwMode="auto">
            <a:xfrm>
              <a:off x="4068" y="2329"/>
              <a:ext cx="86" cy="65"/>
            </a:xfrm>
            <a:custGeom>
              <a:avLst/>
              <a:gdLst/>
              <a:ahLst/>
              <a:cxnLst>
                <a:cxn ang="0">
                  <a:pos x="59" y="0"/>
                </a:cxn>
                <a:cxn ang="0">
                  <a:pos x="28" y="9"/>
                </a:cxn>
                <a:cxn ang="0">
                  <a:pos x="0" y="27"/>
                </a:cxn>
                <a:cxn ang="0">
                  <a:pos x="9" y="54"/>
                </a:cxn>
                <a:cxn ang="0">
                  <a:pos x="50" y="73"/>
                </a:cxn>
                <a:cxn ang="0">
                  <a:pos x="68" y="73"/>
                </a:cxn>
                <a:cxn ang="0">
                  <a:pos x="81" y="31"/>
                </a:cxn>
                <a:cxn ang="0">
                  <a:pos x="68" y="4"/>
                </a:cxn>
                <a:cxn ang="0">
                  <a:pos x="68" y="0"/>
                </a:cxn>
                <a:cxn ang="0">
                  <a:pos x="59" y="0"/>
                </a:cxn>
                <a:cxn ang="0">
                  <a:pos x="59" y="0"/>
                </a:cxn>
              </a:cxnLst>
              <a:rect l="0" t="0" r="r" b="b"/>
              <a:pathLst>
                <a:path w="82" h="74">
                  <a:moveTo>
                    <a:pt x="59" y="0"/>
                  </a:moveTo>
                  <a:lnTo>
                    <a:pt x="28" y="9"/>
                  </a:lnTo>
                  <a:lnTo>
                    <a:pt x="0" y="27"/>
                  </a:lnTo>
                  <a:lnTo>
                    <a:pt x="9" y="54"/>
                  </a:lnTo>
                  <a:lnTo>
                    <a:pt x="50" y="73"/>
                  </a:lnTo>
                  <a:lnTo>
                    <a:pt x="68" y="73"/>
                  </a:lnTo>
                  <a:lnTo>
                    <a:pt x="81" y="31"/>
                  </a:lnTo>
                  <a:lnTo>
                    <a:pt x="68" y="4"/>
                  </a:lnTo>
                  <a:lnTo>
                    <a:pt x="68" y="0"/>
                  </a:lnTo>
                  <a:lnTo>
                    <a:pt x="59" y="0"/>
                  </a:lnTo>
                  <a:lnTo>
                    <a:pt x="59"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29" name="Freeform 357" descr="50%"/>
            <p:cNvSpPr>
              <a:spLocks/>
            </p:cNvSpPr>
            <p:nvPr/>
          </p:nvSpPr>
          <p:spPr bwMode="auto">
            <a:xfrm>
              <a:off x="4344" y="2395"/>
              <a:ext cx="59" cy="27"/>
            </a:xfrm>
            <a:custGeom>
              <a:avLst/>
              <a:gdLst/>
              <a:ahLst/>
              <a:cxnLst>
                <a:cxn ang="0">
                  <a:pos x="0" y="4"/>
                </a:cxn>
                <a:cxn ang="0">
                  <a:pos x="0" y="11"/>
                </a:cxn>
                <a:cxn ang="0">
                  <a:pos x="55" y="30"/>
                </a:cxn>
                <a:cxn ang="0">
                  <a:pos x="47" y="18"/>
                </a:cxn>
                <a:cxn ang="0">
                  <a:pos x="9" y="0"/>
                </a:cxn>
                <a:cxn ang="0">
                  <a:pos x="0" y="7"/>
                </a:cxn>
                <a:cxn ang="0">
                  <a:pos x="0" y="4"/>
                </a:cxn>
                <a:cxn ang="0">
                  <a:pos x="0" y="4"/>
                </a:cxn>
              </a:cxnLst>
              <a:rect l="0" t="0" r="r" b="b"/>
              <a:pathLst>
                <a:path w="56" h="31">
                  <a:moveTo>
                    <a:pt x="0" y="4"/>
                  </a:moveTo>
                  <a:lnTo>
                    <a:pt x="0" y="11"/>
                  </a:lnTo>
                  <a:lnTo>
                    <a:pt x="55" y="30"/>
                  </a:lnTo>
                  <a:lnTo>
                    <a:pt x="47" y="18"/>
                  </a:lnTo>
                  <a:lnTo>
                    <a:pt x="9" y="0"/>
                  </a:lnTo>
                  <a:lnTo>
                    <a:pt x="0" y="7"/>
                  </a:lnTo>
                  <a:lnTo>
                    <a:pt x="0" y="4"/>
                  </a:lnTo>
                  <a:lnTo>
                    <a:pt x="0" y="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30" name="Freeform 358" descr="50%"/>
            <p:cNvSpPr>
              <a:spLocks/>
            </p:cNvSpPr>
            <p:nvPr/>
          </p:nvSpPr>
          <p:spPr bwMode="auto">
            <a:xfrm>
              <a:off x="4311" y="2419"/>
              <a:ext cx="49" cy="17"/>
            </a:xfrm>
            <a:custGeom>
              <a:avLst/>
              <a:gdLst/>
              <a:ahLst/>
              <a:cxnLst>
                <a:cxn ang="0">
                  <a:pos x="0" y="7"/>
                </a:cxn>
                <a:cxn ang="0">
                  <a:pos x="45" y="3"/>
                </a:cxn>
                <a:cxn ang="0">
                  <a:pos x="37" y="3"/>
                </a:cxn>
                <a:cxn ang="0">
                  <a:pos x="31" y="0"/>
                </a:cxn>
                <a:cxn ang="0">
                  <a:pos x="0" y="0"/>
                </a:cxn>
                <a:cxn ang="0">
                  <a:pos x="8" y="15"/>
                </a:cxn>
                <a:cxn ang="0">
                  <a:pos x="17" y="18"/>
                </a:cxn>
                <a:cxn ang="0">
                  <a:pos x="23" y="12"/>
                </a:cxn>
                <a:cxn ang="0">
                  <a:pos x="27" y="3"/>
                </a:cxn>
                <a:cxn ang="0">
                  <a:pos x="27" y="3"/>
                </a:cxn>
                <a:cxn ang="0">
                  <a:pos x="0" y="7"/>
                </a:cxn>
                <a:cxn ang="0">
                  <a:pos x="0" y="7"/>
                </a:cxn>
              </a:cxnLst>
              <a:rect l="0" t="0" r="r" b="b"/>
              <a:pathLst>
                <a:path w="46" h="19">
                  <a:moveTo>
                    <a:pt x="0" y="7"/>
                  </a:moveTo>
                  <a:lnTo>
                    <a:pt x="45" y="3"/>
                  </a:lnTo>
                  <a:lnTo>
                    <a:pt x="37" y="3"/>
                  </a:lnTo>
                  <a:lnTo>
                    <a:pt x="31" y="0"/>
                  </a:lnTo>
                  <a:lnTo>
                    <a:pt x="0" y="0"/>
                  </a:lnTo>
                  <a:lnTo>
                    <a:pt x="8" y="15"/>
                  </a:lnTo>
                  <a:lnTo>
                    <a:pt x="17" y="18"/>
                  </a:lnTo>
                  <a:lnTo>
                    <a:pt x="23" y="12"/>
                  </a:lnTo>
                  <a:lnTo>
                    <a:pt x="27" y="3"/>
                  </a:lnTo>
                  <a:lnTo>
                    <a:pt x="27" y="3"/>
                  </a:lnTo>
                  <a:lnTo>
                    <a:pt x="0" y="7"/>
                  </a:lnTo>
                  <a:lnTo>
                    <a:pt x="0" y="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31" name="Freeform 359" descr="50%"/>
            <p:cNvSpPr>
              <a:spLocks/>
            </p:cNvSpPr>
            <p:nvPr/>
          </p:nvSpPr>
          <p:spPr bwMode="auto">
            <a:xfrm>
              <a:off x="4306" y="2476"/>
              <a:ext cx="35" cy="18"/>
            </a:xfrm>
            <a:custGeom>
              <a:avLst/>
              <a:gdLst/>
              <a:ahLst/>
              <a:cxnLst>
                <a:cxn ang="0">
                  <a:pos x="0" y="8"/>
                </a:cxn>
                <a:cxn ang="0">
                  <a:pos x="0" y="8"/>
                </a:cxn>
                <a:cxn ang="0">
                  <a:pos x="32" y="19"/>
                </a:cxn>
                <a:cxn ang="0">
                  <a:pos x="28" y="8"/>
                </a:cxn>
                <a:cxn ang="0">
                  <a:pos x="19" y="0"/>
                </a:cxn>
                <a:cxn ang="0">
                  <a:pos x="13" y="0"/>
                </a:cxn>
                <a:cxn ang="0">
                  <a:pos x="0" y="8"/>
                </a:cxn>
                <a:cxn ang="0">
                  <a:pos x="0" y="8"/>
                </a:cxn>
              </a:cxnLst>
              <a:rect l="0" t="0" r="r" b="b"/>
              <a:pathLst>
                <a:path w="33" h="20">
                  <a:moveTo>
                    <a:pt x="0" y="8"/>
                  </a:moveTo>
                  <a:lnTo>
                    <a:pt x="0" y="8"/>
                  </a:lnTo>
                  <a:lnTo>
                    <a:pt x="32" y="19"/>
                  </a:lnTo>
                  <a:lnTo>
                    <a:pt x="28" y="8"/>
                  </a:lnTo>
                  <a:lnTo>
                    <a:pt x="19" y="0"/>
                  </a:lnTo>
                  <a:lnTo>
                    <a:pt x="13" y="0"/>
                  </a:lnTo>
                  <a:lnTo>
                    <a:pt x="0" y="8"/>
                  </a:lnTo>
                  <a:lnTo>
                    <a:pt x="0"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32" name="Freeform 360" descr="50%"/>
            <p:cNvSpPr>
              <a:spLocks/>
            </p:cNvSpPr>
            <p:nvPr/>
          </p:nvSpPr>
          <p:spPr bwMode="auto">
            <a:xfrm>
              <a:off x="3532" y="2372"/>
              <a:ext cx="50" cy="30"/>
            </a:xfrm>
            <a:custGeom>
              <a:avLst/>
              <a:gdLst/>
              <a:ahLst/>
              <a:cxnLst>
                <a:cxn ang="0">
                  <a:pos x="0" y="0"/>
                </a:cxn>
                <a:cxn ang="0">
                  <a:pos x="22" y="33"/>
                </a:cxn>
                <a:cxn ang="0">
                  <a:pos x="46" y="26"/>
                </a:cxn>
                <a:cxn ang="0">
                  <a:pos x="46" y="15"/>
                </a:cxn>
                <a:cxn ang="0">
                  <a:pos x="37" y="7"/>
                </a:cxn>
                <a:cxn ang="0">
                  <a:pos x="28" y="3"/>
                </a:cxn>
                <a:cxn ang="0">
                  <a:pos x="14" y="0"/>
                </a:cxn>
                <a:cxn ang="0">
                  <a:pos x="9" y="0"/>
                </a:cxn>
                <a:cxn ang="0">
                  <a:pos x="0" y="15"/>
                </a:cxn>
                <a:cxn ang="0">
                  <a:pos x="0" y="0"/>
                </a:cxn>
                <a:cxn ang="0">
                  <a:pos x="0" y="0"/>
                </a:cxn>
              </a:cxnLst>
              <a:rect l="0" t="0" r="r" b="b"/>
              <a:pathLst>
                <a:path w="47" h="34">
                  <a:moveTo>
                    <a:pt x="0" y="0"/>
                  </a:moveTo>
                  <a:lnTo>
                    <a:pt x="22" y="33"/>
                  </a:lnTo>
                  <a:lnTo>
                    <a:pt x="46" y="26"/>
                  </a:lnTo>
                  <a:lnTo>
                    <a:pt x="46" y="15"/>
                  </a:lnTo>
                  <a:lnTo>
                    <a:pt x="37" y="7"/>
                  </a:lnTo>
                  <a:lnTo>
                    <a:pt x="28" y="3"/>
                  </a:lnTo>
                  <a:lnTo>
                    <a:pt x="14" y="0"/>
                  </a:lnTo>
                  <a:lnTo>
                    <a:pt x="9" y="0"/>
                  </a:lnTo>
                  <a:lnTo>
                    <a:pt x="0" y="15"/>
                  </a:lnTo>
                  <a:lnTo>
                    <a:pt x="0" y="0"/>
                  </a:lnTo>
                  <a:lnTo>
                    <a:pt x="0"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33" name="Freeform 361" descr="50%"/>
            <p:cNvSpPr>
              <a:spLocks/>
            </p:cNvSpPr>
            <p:nvPr/>
          </p:nvSpPr>
          <p:spPr bwMode="auto">
            <a:xfrm>
              <a:off x="3143" y="2364"/>
              <a:ext cx="280" cy="82"/>
            </a:xfrm>
            <a:custGeom>
              <a:avLst/>
              <a:gdLst/>
              <a:ahLst/>
              <a:cxnLst>
                <a:cxn ang="0">
                  <a:pos x="218" y="35"/>
                </a:cxn>
                <a:cxn ang="0">
                  <a:pos x="160" y="24"/>
                </a:cxn>
                <a:cxn ang="0">
                  <a:pos x="111" y="4"/>
                </a:cxn>
                <a:cxn ang="0">
                  <a:pos x="74" y="9"/>
                </a:cxn>
                <a:cxn ang="0">
                  <a:pos x="46" y="0"/>
                </a:cxn>
                <a:cxn ang="0">
                  <a:pos x="5" y="12"/>
                </a:cxn>
                <a:cxn ang="0">
                  <a:pos x="0" y="20"/>
                </a:cxn>
                <a:cxn ang="0">
                  <a:pos x="23" y="58"/>
                </a:cxn>
                <a:cxn ang="0">
                  <a:pos x="34" y="65"/>
                </a:cxn>
                <a:cxn ang="0">
                  <a:pos x="37" y="74"/>
                </a:cxn>
                <a:cxn ang="0">
                  <a:pos x="57" y="85"/>
                </a:cxn>
                <a:cxn ang="0">
                  <a:pos x="123" y="85"/>
                </a:cxn>
                <a:cxn ang="0">
                  <a:pos x="128" y="85"/>
                </a:cxn>
                <a:cxn ang="0">
                  <a:pos x="151" y="77"/>
                </a:cxn>
                <a:cxn ang="0">
                  <a:pos x="156" y="77"/>
                </a:cxn>
                <a:cxn ang="0">
                  <a:pos x="192" y="85"/>
                </a:cxn>
                <a:cxn ang="0">
                  <a:pos x="233" y="92"/>
                </a:cxn>
                <a:cxn ang="0">
                  <a:pos x="264" y="53"/>
                </a:cxn>
                <a:cxn ang="0">
                  <a:pos x="247" y="39"/>
                </a:cxn>
                <a:cxn ang="0">
                  <a:pos x="233" y="35"/>
                </a:cxn>
                <a:cxn ang="0">
                  <a:pos x="218" y="32"/>
                </a:cxn>
                <a:cxn ang="0">
                  <a:pos x="218" y="35"/>
                </a:cxn>
                <a:cxn ang="0">
                  <a:pos x="218" y="35"/>
                </a:cxn>
              </a:cxnLst>
              <a:rect l="0" t="0" r="r" b="b"/>
              <a:pathLst>
                <a:path w="265" h="93">
                  <a:moveTo>
                    <a:pt x="218" y="35"/>
                  </a:moveTo>
                  <a:lnTo>
                    <a:pt x="160" y="24"/>
                  </a:lnTo>
                  <a:lnTo>
                    <a:pt x="111" y="4"/>
                  </a:lnTo>
                  <a:lnTo>
                    <a:pt x="74" y="9"/>
                  </a:lnTo>
                  <a:lnTo>
                    <a:pt x="46" y="0"/>
                  </a:lnTo>
                  <a:lnTo>
                    <a:pt x="5" y="12"/>
                  </a:lnTo>
                  <a:lnTo>
                    <a:pt x="0" y="20"/>
                  </a:lnTo>
                  <a:lnTo>
                    <a:pt x="23" y="58"/>
                  </a:lnTo>
                  <a:lnTo>
                    <a:pt x="34" y="65"/>
                  </a:lnTo>
                  <a:lnTo>
                    <a:pt x="37" y="74"/>
                  </a:lnTo>
                  <a:lnTo>
                    <a:pt x="57" y="85"/>
                  </a:lnTo>
                  <a:lnTo>
                    <a:pt x="123" y="85"/>
                  </a:lnTo>
                  <a:lnTo>
                    <a:pt x="128" y="85"/>
                  </a:lnTo>
                  <a:lnTo>
                    <a:pt x="151" y="77"/>
                  </a:lnTo>
                  <a:lnTo>
                    <a:pt x="156" y="77"/>
                  </a:lnTo>
                  <a:lnTo>
                    <a:pt x="192" y="85"/>
                  </a:lnTo>
                  <a:lnTo>
                    <a:pt x="233" y="92"/>
                  </a:lnTo>
                  <a:lnTo>
                    <a:pt x="264" y="53"/>
                  </a:lnTo>
                  <a:lnTo>
                    <a:pt x="247" y="39"/>
                  </a:lnTo>
                  <a:lnTo>
                    <a:pt x="233" y="35"/>
                  </a:lnTo>
                  <a:lnTo>
                    <a:pt x="218" y="32"/>
                  </a:lnTo>
                  <a:lnTo>
                    <a:pt x="218" y="35"/>
                  </a:lnTo>
                  <a:lnTo>
                    <a:pt x="218" y="3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34" name="Freeform 362" descr="50%"/>
            <p:cNvSpPr>
              <a:spLocks/>
            </p:cNvSpPr>
            <p:nvPr/>
          </p:nvSpPr>
          <p:spPr bwMode="auto">
            <a:xfrm>
              <a:off x="4026" y="2283"/>
              <a:ext cx="92" cy="55"/>
            </a:xfrm>
            <a:custGeom>
              <a:avLst/>
              <a:gdLst/>
              <a:ahLst/>
              <a:cxnLst>
                <a:cxn ang="0">
                  <a:pos x="18" y="0"/>
                </a:cxn>
                <a:cxn ang="0">
                  <a:pos x="0" y="7"/>
                </a:cxn>
                <a:cxn ang="0">
                  <a:pos x="0" y="22"/>
                </a:cxn>
                <a:cxn ang="0">
                  <a:pos x="10" y="38"/>
                </a:cxn>
                <a:cxn ang="0">
                  <a:pos x="28" y="48"/>
                </a:cxn>
                <a:cxn ang="0">
                  <a:pos x="60" y="61"/>
                </a:cxn>
                <a:cxn ang="0">
                  <a:pos x="86" y="46"/>
                </a:cxn>
                <a:cxn ang="0">
                  <a:pos x="73" y="30"/>
                </a:cxn>
                <a:cxn ang="0">
                  <a:pos x="46" y="11"/>
                </a:cxn>
                <a:cxn ang="0">
                  <a:pos x="18" y="0"/>
                </a:cxn>
                <a:cxn ang="0">
                  <a:pos x="24" y="4"/>
                </a:cxn>
                <a:cxn ang="0">
                  <a:pos x="18" y="0"/>
                </a:cxn>
                <a:cxn ang="0">
                  <a:pos x="18" y="0"/>
                </a:cxn>
              </a:cxnLst>
              <a:rect l="0" t="0" r="r" b="b"/>
              <a:pathLst>
                <a:path w="87" h="62">
                  <a:moveTo>
                    <a:pt x="18" y="0"/>
                  </a:moveTo>
                  <a:lnTo>
                    <a:pt x="0" y="7"/>
                  </a:lnTo>
                  <a:lnTo>
                    <a:pt x="0" y="22"/>
                  </a:lnTo>
                  <a:lnTo>
                    <a:pt x="10" y="38"/>
                  </a:lnTo>
                  <a:lnTo>
                    <a:pt x="28" y="48"/>
                  </a:lnTo>
                  <a:lnTo>
                    <a:pt x="60" y="61"/>
                  </a:lnTo>
                  <a:lnTo>
                    <a:pt x="86" y="46"/>
                  </a:lnTo>
                  <a:lnTo>
                    <a:pt x="73" y="30"/>
                  </a:lnTo>
                  <a:lnTo>
                    <a:pt x="46" y="11"/>
                  </a:lnTo>
                  <a:lnTo>
                    <a:pt x="18" y="0"/>
                  </a:lnTo>
                  <a:lnTo>
                    <a:pt x="24" y="4"/>
                  </a:lnTo>
                  <a:lnTo>
                    <a:pt x="18" y="0"/>
                  </a:lnTo>
                  <a:lnTo>
                    <a:pt x="18"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35" name="Freeform 363" descr="50%"/>
            <p:cNvSpPr>
              <a:spLocks/>
            </p:cNvSpPr>
            <p:nvPr/>
          </p:nvSpPr>
          <p:spPr bwMode="auto">
            <a:xfrm>
              <a:off x="3288" y="2348"/>
              <a:ext cx="54" cy="25"/>
            </a:xfrm>
            <a:custGeom>
              <a:avLst/>
              <a:gdLst/>
              <a:ahLst/>
              <a:cxnLst>
                <a:cxn ang="0">
                  <a:pos x="23" y="0"/>
                </a:cxn>
                <a:cxn ang="0">
                  <a:pos x="19" y="0"/>
                </a:cxn>
                <a:cxn ang="0">
                  <a:pos x="0" y="3"/>
                </a:cxn>
                <a:cxn ang="0">
                  <a:pos x="9" y="18"/>
                </a:cxn>
                <a:cxn ang="0">
                  <a:pos x="14" y="27"/>
                </a:cxn>
                <a:cxn ang="0">
                  <a:pos x="27" y="27"/>
                </a:cxn>
                <a:cxn ang="0">
                  <a:pos x="50" y="27"/>
                </a:cxn>
                <a:cxn ang="0">
                  <a:pos x="32" y="7"/>
                </a:cxn>
                <a:cxn ang="0">
                  <a:pos x="23" y="0"/>
                </a:cxn>
                <a:cxn ang="0">
                  <a:pos x="23" y="0"/>
                </a:cxn>
              </a:cxnLst>
              <a:rect l="0" t="0" r="r" b="b"/>
              <a:pathLst>
                <a:path w="51" h="28">
                  <a:moveTo>
                    <a:pt x="23" y="0"/>
                  </a:moveTo>
                  <a:lnTo>
                    <a:pt x="19" y="0"/>
                  </a:lnTo>
                  <a:lnTo>
                    <a:pt x="0" y="3"/>
                  </a:lnTo>
                  <a:lnTo>
                    <a:pt x="9" y="18"/>
                  </a:lnTo>
                  <a:lnTo>
                    <a:pt x="14" y="27"/>
                  </a:lnTo>
                  <a:lnTo>
                    <a:pt x="27" y="27"/>
                  </a:lnTo>
                  <a:lnTo>
                    <a:pt x="50" y="27"/>
                  </a:lnTo>
                  <a:lnTo>
                    <a:pt x="32" y="7"/>
                  </a:lnTo>
                  <a:lnTo>
                    <a:pt x="23" y="0"/>
                  </a:lnTo>
                  <a:lnTo>
                    <a:pt x="23"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36" name="Freeform 364" descr="50%"/>
            <p:cNvSpPr>
              <a:spLocks/>
            </p:cNvSpPr>
            <p:nvPr/>
          </p:nvSpPr>
          <p:spPr bwMode="auto">
            <a:xfrm>
              <a:off x="3414" y="2283"/>
              <a:ext cx="100" cy="59"/>
            </a:xfrm>
            <a:custGeom>
              <a:avLst/>
              <a:gdLst/>
              <a:ahLst/>
              <a:cxnLst>
                <a:cxn ang="0">
                  <a:pos x="67" y="12"/>
                </a:cxn>
                <a:cxn ang="0">
                  <a:pos x="17" y="0"/>
                </a:cxn>
                <a:cxn ang="0">
                  <a:pos x="0" y="12"/>
                </a:cxn>
                <a:cxn ang="0">
                  <a:pos x="4" y="35"/>
                </a:cxn>
                <a:cxn ang="0">
                  <a:pos x="31" y="58"/>
                </a:cxn>
                <a:cxn ang="0">
                  <a:pos x="94" y="66"/>
                </a:cxn>
                <a:cxn ang="0">
                  <a:pos x="94" y="35"/>
                </a:cxn>
                <a:cxn ang="0">
                  <a:pos x="90" y="23"/>
                </a:cxn>
                <a:cxn ang="0">
                  <a:pos x="85" y="16"/>
                </a:cxn>
                <a:cxn ang="0">
                  <a:pos x="94" y="23"/>
                </a:cxn>
                <a:cxn ang="0">
                  <a:pos x="67" y="12"/>
                </a:cxn>
                <a:cxn ang="0">
                  <a:pos x="67" y="12"/>
                </a:cxn>
              </a:cxnLst>
              <a:rect l="0" t="0" r="r" b="b"/>
              <a:pathLst>
                <a:path w="95" h="67">
                  <a:moveTo>
                    <a:pt x="67" y="12"/>
                  </a:moveTo>
                  <a:lnTo>
                    <a:pt x="17" y="0"/>
                  </a:lnTo>
                  <a:lnTo>
                    <a:pt x="0" y="12"/>
                  </a:lnTo>
                  <a:lnTo>
                    <a:pt x="4" y="35"/>
                  </a:lnTo>
                  <a:lnTo>
                    <a:pt x="31" y="58"/>
                  </a:lnTo>
                  <a:lnTo>
                    <a:pt x="94" y="66"/>
                  </a:lnTo>
                  <a:lnTo>
                    <a:pt x="94" y="35"/>
                  </a:lnTo>
                  <a:lnTo>
                    <a:pt x="90" y="23"/>
                  </a:lnTo>
                  <a:lnTo>
                    <a:pt x="85" y="16"/>
                  </a:lnTo>
                  <a:lnTo>
                    <a:pt x="94" y="23"/>
                  </a:lnTo>
                  <a:lnTo>
                    <a:pt x="67" y="12"/>
                  </a:lnTo>
                  <a:lnTo>
                    <a:pt x="67" y="12"/>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37" name="Freeform 365" descr="50%"/>
            <p:cNvSpPr>
              <a:spLocks/>
            </p:cNvSpPr>
            <p:nvPr/>
          </p:nvSpPr>
          <p:spPr bwMode="auto">
            <a:xfrm>
              <a:off x="3528" y="2302"/>
              <a:ext cx="178" cy="187"/>
            </a:xfrm>
            <a:custGeom>
              <a:avLst/>
              <a:gdLst/>
              <a:ahLst/>
              <a:cxnLst>
                <a:cxn ang="0">
                  <a:pos x="114" y="19"/>
                </a:cxn>
                <a:cxn ang="0">
                  <a:pos x="67" y="0"/>
                </a:cxn>
                <a:cxn ang="0">
                  <a:pos x="36" y="0"/>
                </a:cxn>
                <a:cxn ang="0">
                  <a:pos x="13" y="11"/>
                </a:cxn>
                <a:cxn ang="0">
                  <a:pos x="0" y="23"/>
                </a:cxn>
                <a:cxn ang="0">
                  <a:pos x="13" y="49"/>
                </a:cxn>
                <a:cxn ang="0">
                  <a:pos x="40" y="68"/>
                </a:cxn>
                <a:cxn ang="0">
                  <a:pos x="59" y="126"/>
                </a:cxn>
                <a:cxn ang="0">
                  <a:pos x="63" y="138"/>
                </a:cxn>
                <a:cxn ang="0">
                  <a:pos x="91" y="157"/>
                </a:cxn>
                <a:cxn ang="0">
                  <a:pos x="122" y="188"/>
                </a:cxn>
                <a:cxn ang="0">
                  <a:pos x="126" y="211"/>
                </a:cxn>
                <a:cxn ang="0">
                  <a:pos x="126" y="211"/>
                </a:cxn>
                <a:cxn ang="0">
                  <a:pos x="167" y="211"/>
                </a:cxn>
                <a:cxn ang="0">
                  <a:pos x="122" y="157"/>
                </a:cxn>
                <a:cxn ang="0">
                  <a:pos x="136" y="134"/>
                </a:cxn>
                <a:cxn ang="0">
                  <a:pos x="136" y="111"/>
                </a:cxn>
                <a:cxn ang="0">
                  <a:pos x="149" y="96"/>
                </a:cxn>
                <a:cxn ang="0">
                  <a:pos x="136" y="61"/>
                </a:cxn>
                <a:cxn ang="0">
                  <a:pos x="149" y="38"/>
                </a:cxn>
                <a:cxn ang="0">
                  <a:pos x="140" y="23"/>
                </a:cxn>
                <a:cxn ang="0">
                  <a:pos x="136" y="8"/>
                </a:cxn>
                <a:cxn ang="0">
                  <a:pos x="114" y="19"/>
                </a:cxn>
                <a:cxn ang="0">
                  <a:pos x="114" y="19"/>
                </a:cxn>
              </a:cxnLst>
              <a:rect l="0" t="0" r="r" b="b"/>
              <a:pathLst>
                <a:path w="168" h="212">
                  <a:moveTo>
                    <a:pt x="114" y="19"/>
                  </a:moveTo>
                  <a:lnTo>
                    <a:pt x="67" y="0"/>
                  </a:lnTo>
                  <a:lnTo>
                    <a:pt x="36" y="0"/>
                  </a:lnTo>
                  <a:lnTo>
                    <a:pt x="13" y="11"/>
                  </a:lnTo>
                  <a:lnTo>
                    <a:pt x="0" y="23"/>
                  </a:lnTo>
                  <a:lnTo>
                    <a:pt x="13" y="49"/>
                  </a:lnTo>
                  <a:lnTo>
                    <a:pt x="40" y="68"/>
                  </a:lnTo>
                  <a:lnTo>
                    <a:pt x="59" y="126"/>
                  </a:lnTo>
                  <a:lnTo>
                    <a:pt x="63" y="138"/>
                  </a:lnTo>
                  <a:lnTo>
                    <a:pt x="91" y="157"/>
                  </a:lnTo>
                  <a:lnTo>
                    <a:pt x="122" y="188"/>
                  </a:lnTo>
                  <a:lnTo>
                    <a:pt x="126" y="211"/>
                  </a:lnTo>
                  <a:lnTo>
                    <a:pt x="126" y="211"/>
                  </a:lnTo>
                  <a:lnTo>
                    <a:pt x="167" y="211"/>
                  </a:lnTo>
                  <a:lnTo>
                    <a:pt x="122" y="157"/>
                  </a:lnTo>
                  <a:lnTo>
                    <a:pt x="136" y="134"/>
                  </a:lnTo>
                  <a:lnTo>
                    <a:pt x="136" y="111"/>
                  </a:lnTo>
                  <a:lnTo>
                    <a:pt x="149" y="96"/>
                  </a:lnTo>
                  <a:lnTo>
                    <a:pt x="136" y="61"/>
                  </a:lnTo>
                  <a:lnTo>
                    <a:pt x="149" y="38"/>
                  </a:lnTo>
                  <a:lnTo>
                    <a:pt x="140" y="23"/>
                  </a:lnTo>
                  <a:lnTo>
                    <a:pt x="136" y="8"/>
                  </a:lnTo>
                  <a:lnTo>
                    <a:pt x="114" y="19"/>
                  </a:lnTo>
                  <a:lnTo>
                    <a:pt x="114" y="19"/>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38" name="Freeform 366" descr="50%"/>
            <p:cNvSpPr>
              <a:spLocks/>
            </p:cNvSpPr>
            <p:nvPr/>
          </p:nvSpPr>
          <p:spPr bwMode="auto">
            <a:xfrm>
              <a:off x="3355" y="2317"/>
              <a:ext cx="35" cy="7"/>
            </a:xfrm>
            <a:custGeom>
              <a:avLst/>
              <a:gdLst/>
              <a:ahLst/>
              <a:cxnLst>
                <a:cxn ang="0">
                  <a:pos x="0" y="4"/>
                </a:cxn>
                <a:cxn ang="0">
                  <a:pos x="32" y="7"/>
                </a:cxn>
                <a:cxn ang="0">
                  <a:pos x="17" y="0"/>
                </a:cxn>
                <a:cxn ang="0">
                  <a:pos x="17" y="0"/>
                </a:cxn>
                <a:cxn ang="0">
                  <a:pos x="9" y="0"/>
                </a:cxn>
                <a:cxn ang="0">
                  <a:pos x="0" y="4"/>
                </a:cxn>
                <a:cxn ang="0">
                  <a:pos x="0" y="4"/>
                </a:cxn>
              </a:cxnLst>
              <a:rect l="0" t="0" r="r" b="b"/>
              <a:pathLst>
                <a:path w="33" h="8">
                  <a:moveTo>
                    <a:pt x="0" y="4"/>
                  </a:moveTo>
                  <a:lnTo>
                    <a:pt x="32" y="7"/>
                  </a:lnTo>
                  <a:lnTo>
                    <a:pt x="17" y="0"/>
                  </a:lnTo>
                  <a:lnTo>
                    <a:pt x="17" y="0"/>
                  </a:lnTo>
                  <a:lnTo>
                    <a:pt x="9" y="0"/>
                  </a:lnTo>
                  <a:lnTo>
                    <a:pt x="0" y="4"/>
                  </a:lnTo>
                  <a:lnTo>
                    <a:pt x="0" y="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39" name="Freeform 367" descr="50%"/>
            <p:cNvSpPr>
              <a:spLocks/>
            </p:cNvSpPr>
            <p:nvPr/>
          </p:nvSpPr>
          <p:spPr bwMode="auto">
            <a:xfrm>
              <a:off x="3297" y="2321"/>
              <a:ext cx="30" cy="7"/>
            </a:xfrm>
            <a:custGeom>
              <a:avLst/>
              <a:gdLst/>
              <a:ahLst/>
              <a:cxnLst>
                <a:cxn ang="0">
                  <a:pos x="0" y="7"/>
                </a:cxn>
                <a:cxn ang="0">
                  <a:pos x="27" y="0"/>
                </a:cxn>
                <a:cxn ang="0">
                  <a:pos x="23" y="0"/>
                </a:cxn>
                <a:cxn ang="0">
                  <a:pos x="14" y="3"/>
                </a:cxn>
                <a:cxn ang="0">
                  <a:pos x="14" y="7"/>
                </a:cxn>
                <a:cxn ang="0">
                  <a:pos x="0" y="7"/>
                </a:cxn>
                <a:cxn ang="0">
                  <a:pos x="0" y="7"/>
                </a:cxn>
              </a:cxnLst>
              <a:rect l="0" t="0" r="r" b="b"/>
              <a:pathLst>
                <a:path w="28" h="8">
                  <a:moveTo>
                    <a:pt x="0" y="7"/>
                  </a:moveTo>
                  <a:lnTo>
                    <a:pt x="27" y="0"/>
                  </a:lnTo>
                  <a:lnTo>
                    <a:pt x="23" y="0"/>
                  </a:lnTo>
                  <a:lnTo>
                    <a:pt x="14" y="3"/>
                  </a:lnTo>
                  <a:lnTo>
                    <a:pt x="14" y="7"/>
                  </a:lnTo>
                  <a:lnTo>
                    <a:pt x="0" y="7"/>
                  </a:lnTo>
                  <a:lnTo>
                    <a:pt x="0" y="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40" name="Freeform 368" descr="50%"/>
            <p:cNvSpPr>
              <a:spLocks/>
            </p:cNvSpPr>
            <p:nvPr/>
          </p:nvSpPr>
          <p:spPr bwMode="auto">
            <a:xfrm>
              <a:off x="4686" y="2476"/>
              <a:ext cx="145" cy="73"/>
            </a:xfrm>
            <a:custGeom>
              <a:avLst/>
              <a:gdLst/>
              <a:ahLst/>
              <a:cxnLst>
                <a:cxn ang="0">
                  <a:pos x="77" y="8"/>
                </a:cxn>
                <a:cxn ang="0">
                  <a:pos x="67" y="0"/>
                </a:cxn>
                <a:cxn ang="0">
                  <a:pos x="18" y="4"/>
                </a:cxn>
                <a:cxn ang="0">
                  <a:pos x="0" y="39"/>
                </a:cxn>
                <a:cxn ang="0">
                  <a:pos x="13" y="54"/>
                </a:cxn>
                <a:cxn ang="0">
                  <a:pos x="18" y="66"/>
                </a:cxn>
                <a:cxn ang="0">
                  <a:pos x="58" y="82"/>
                </a:cxn>
                <a:cxn ang="0">
                  <a:pos x="99" y="66"/>
                </a:cxn>
                <a:cxn ang="0">
                  <a:pos x="136" y="26"/>
                </a:cxn>
                <a:cxn ang="0">
                  <a:pos x="94" y="0"/>
                </a:cxn>
                <a:cxn ang="0">
                  <a:pos x="63" y="4"/>
                </a:cxn>
                <a:cxn ang="0">
                  <a:pos x="77" y="8"/>
                </a:cxn>
                <a:cxn ang="0">
                  <a:pos x="77" y="8"/>
                </a:cxn>
              </a:cxnLst>
              <a:rect l="0" t="0" r="r" b="b"/>
              <a:pathLst>
                <a:path w="137" h="83">
                  <a:moveTo>
                    <a:pt x="77" y="8"/>
                  </a:moveTo>
                  <a:lnTo>
                    <a:pt x="67" y="0"/>
                  </a:lnTo>
                  <a:lnTo>
                    <a:pt x="18" y="4"/>
                  </a:lnTo>
                  <a:lnTo>
                    <a:pt x="0" y="39"/>
                  </a:lnTo>
                  <a:lnTo>
                    <a:pt x="13" y="54"/>
                  </a:lnTo>
                  <a:lnTo>
                    <a:pt x="18" y="66"/>
                  </a:lnTo>
                  <a:lnTo>
                    <a:pt x="58" y="82"/>
                  </a:lnTo>
                  <a:lnTo>
                    <a:pt x="99" y="66"/>
                  </a:lnTo>
                  <a:lnTo>
                    <a:pt x="136" y="26"/>
                  </a:lnTo>
                  <a:lnTo>
                    <a:pt x="94" y="0"/>
                  </a:lnTo>
                  <a:lnTo>
                    <a:pt x="63" y="4"/>
                  </a:lnTo>
                  <a:lnTo>
                    <a:pt x="77" y="8"/>
                  </a:lnTo>
                  <a:lnTo>
                    <a:pt x="77"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41" name="Freeform 369" descr="50%"/>
            <p:cNvSpPr>
              <a:spLocks/>
            </p:cNvSpPr>
            <p:nvPr/>
          </p:nvSpPr>
          <p:spPr bwMode="auto">
            <a:xfrm>
              <a:off x="4748" y="2439"/>
              <a:ext cx="64" cy="35"/>
            </a:xfrm>
            <a:custGeom>
              <a:avLst/>
              <a:gdLst/>
              <a:ahLst/>
              <a:cxnLst>
                <a:cxn ang="0">
                  <a:pos x="28" y="0"/>
                </a:cxn>
                <a:cxn ang="0">
                  <a:pos x="0" y="7"/>
                </a:cxn>
                <a:cxn ang="0">
                  <a:pos x="9" y="30"/>
                </a:cxn>
                <a:cxn ang="0">
                  <a:pos x="60" y="38"/>
                </a:cxn>
                <a:cxn ang="0">
                  <a:pos x="55" y="30"/>
                </a:cxn>
                <a:cxn ang="0">
                  <a:pos x="41" y="15"/>
                </a:cxn>
                <a:cxn ang="0">
                  <a:pos x="19" y="4"/>
                </a:cxn>
                <a:cxn ang="0">
                  <a:pos x="28" y="0"/>
                </a:cxn>
                <a:cxn ang="0">
                  <a:pos x="28" y="0"/>
                </a:cxn>
              </a:cxnLst>
              <a:rect l="0" t="0" r="r" b="b"/>
              <a:pathLst>
                <a:path w="61" h="39">
                  <a:moveTo>
                    <a:pt x="28" y="0"/>
                  </a:moveTo>
                  <a:lnTo>
                    <a:pt x="0" y="7"/>
                  </a:lnTo>
                  <a:lnTo>
                    <a:pt x="9" y="30"/>
                  </a:lnTo>
                  <a:lnTo>
                    <a:pt x="60" y="38"/>
                  </a:lnTo>
                  <a:lnTo>
                    <a:pt x="55" y="30"/>
                  </a:lnTo>
                  <a:lnTo>
                    <a:pt x="41" y="15"/>
                  </a:lnTo>
                  <a:lnTo>
                    <a:pt x="19" y="4"/>
                  </a:lnTo>
                  <a:lnTo>
                    <a:pt x="28" y="0"/>
                  </a:lnTo>
                  <a:lnTo>
                    <a:pt x="28"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42" name="Freeform 370" descr="50%"/>
            <p:cNvSpPr>
              <a:spLocks/>
            </p:cNvSpPr>
            <p:nvPr/>
          </p:nvSpPr>
          <p:spPr bwMode="auto">
            <a:xfrm>
              <a:off x="4365" y="2328"/>
              <a:ext cx="156" cy="52"/>
            </a:xfrm>
            <a:custGeom>
              <a:avLst/>
              <a:gdLst/>
              <a:ahLst/>
              <a:cxnLst>
                <a:cxn ang="0">
                  <a:pos x="0" y="12"/>
                </a:cxn>
                <a:cxn ang="0">
                  <a:pos x="28" y="47"/>
                </a:cxn>
                <a:cxn ang="0">
                  <a:pos x="105" y="58"/>
                </a:cxn>
                <a:cxn ang="0">
                  <a:pos x="132" y="53"/>
                </a:cxn>
                <a:cxn ang="0">
                  <a:pos x="146" y="30"/>
                </a:cxn>
                <a:cxn ang="0">
                  <a:pos x="132" y="12"/>
                </a:cxn>
                <a:cxn ang="0">
                  <a:pos x="125" y="0"/>
                </a:cxn>
                <a:cxn ang="0">
                  <a:pos x="43" y="0"/>
                </a:cxn>
                <a:cxn ang="0">
                  <a:pos x="14" y="23"/>
                </a:cxn>
                <a:cxn ang="0">
                  <a:pos x="14" y="23"/>
                </a:cxn>
                <a:cxn ang="0">
                  <a:pos x="0" y="12"/>
                </a:cxn>
                <a:cxn ang="0">
                  <a:pos x="0" y="12"/>
                </a:cxn>
              </a:cxnLst>
              <a:rect l="0" t="0" r="r" b="b"/>
              <a:pathLst>
                <a:path w="147" h="59">
                  <a:moveTo>
                    <a:pt x="0" y="12"/>
                  </a:moveTo>
                  <a:lnTo>
                    <a:pt x="28" y="47"/>
                  </a:lnTo>
                  <a:lnTo>
                    <a:pt x="105" y="58"/>
                  </a:lnTo>
                  <a:lnTo>
                    <a:pt x="132" y="53"/>
                  </a:lnTo>
                  <a:lnTo>
                    <a:pt x="146" y="30"/>
                  </a:lnTo>
                  <a:lnTo>
                    <a:pt x="132" y="12"/>
                  </a:lnTo>
                  <a:lnTo>
                    <a:pt x="125" y="0"/>
                  </a:lnTo>
                  <a:lnTo>
                    <a:pt x="43" y="0"/>
                  </a:lnTo>
                  <a:lnTo>
                    <a:pt x="14" y="23"/>
                  </a:lnTo>
                  <a:lnTo>
                    <a:pt x="14" y="23"/>
                  </a:lnTo>
                  <a:lnTo>
                    <a:pt x="0" y="12"/>
                  </a:lnTo>
                  <a:lnTo>
                    <a:pt x="0" y="12"/>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43" name="Freeform 371" descr="50%"/>
            <p:cNvSpPr>
              <a:spLocks/>
            </p:cNvSpPr>
            <p:nvPr/>
          </p:nvSpPr>
          <p:spPr bwMode="auto">
            <a:xfrm>
              <a:off x="3885" y="2426"/>
              <a:ext cx="237" cy="135"/>
            </a:xfrm>
            <a:custGeom>
              <a:avLst/>
              <a:gdLst/>
              <a:ahLst/>
              <a:cxnLst>
                <a:cxn ang="0">
                  <a:pos x="42" y="4"/>
                </a:cxn>
                <a:cxn ang="0">
                  <a:pos x="35" y="17"/>
                </a:cxn>
                <a:cxn ang="0">
                  <a:pos x="0" y="40"/>
                </a:cxn>
                <a:cxn ang="0">
                  <a:pos x="0" y="69"/>
                </a:cxn>
                <a:cxn ang="0">
                  <a:pos x="28" y="111"/>
                </a:cxn>
                <a:cxn ang="0">
                  <a:pos x="56" y="123"/>
                </a:cxn>
                <a:cxn ang="0">
                  <a:pos x="70" y="134"/>
                </a:cxn>
                <a:cxn ang="0">
                  <a:pos x="138" y="152"/>
                </a:cxn>
                <a:cxn ang="0">
                  <a:pos x="159" y="152"/>
                </a:cxn>
                <a:cxn ang="0">
                  <a:pos x="159" y="152"/>
                </a:cxn>
                <a:cxn ang="0">
                  <a:pos x="174" y="146"/>
                </a:cxn>
                <a:cxn ang="0">
                  <a:pos x="208" y="99"/>
                </a:cxn>
                <a:cxn ang="0">
                  <a:pos x="222" y="76"/>
                </a:cxn>
                <a:cxn ang="0">
                  <a:pos x="208" y="29"/>
                </a:cxn>
                <a:cxn ang="0">
                  <a:pos x="159" y="17"/>
                </a:cxn>
                <a:cxn ang="0">
                  <a:pos x="146" y="12"/>
                </a:cxn>
                <a:cxn ang="0">
                  <a:pos x="63" y="0"/>
                </a:cxn>
                <a:cxn ang="0">
                  <a:pos x="28" y="0"/>
                </a:cxn>
                <a:cxn ang="0">
                  <a:pos x="42" y="4"/>
                </a:cxn>
                <a:cxn ang="0">
                  <a:pos x="42" y="4"/>
                </a:cxn>
              </a:cxnLst>
              <a:rect l="0" t="0" r="r" b="b"/>
              <a:pathLst>
                <a:path w="223" h="153">
                  <a:moveTo>
                    <a:pt x="42" y="4"/>
                  </a:moveTo>
                  <a:lnTo>
                    <a:pt x="35" y="17"/>
                  </a:lnTo>
                  <a:lnTo>
                    <a:pt x="0" y="40"/>
                  </a:lnTo>
                  <a:lnTo>
                    <a:pt x="0" y="69"/>
                  </a:lnTo>
                  <a:lnTo>
                    <a:pt x="28" y="111"/>
                  </a:lnTo>
                  <a:lnTo>
                    <a:pt x="56" y="123"/>
                  </a:lnTo>
                  <a:lnTo>
                    <a:pt x="70" y="134"/>
                  </a:lnTo>
                  <a:lnTo>
                    <a:pt x="138" y="152"/>
                  </a:lnTo>
                  <a:lnTo>
                    <a:pt x="159" y="152"/>
                  </a:lnTo>
                  <a:lnTo>
                    <a:pt x="159" y="152"/>
                  </a:lnTo>
                  <a:lnTo>
                    <a:pt x="174" y="146"/>
                  </a:lnTo>
                  <a:lnTo>
                    <a:pt x="208" y="99"/>
                  </a:lnTo>
                  <a:lnTo>
                    <a:pt x="222" y="76"/>
                  </a:lnTo>
                  <a:lnTo>
                    <a:pt x="208" y="29"/>
                  </a:lnTo>
                  <a:lnTo>
                    <a:pt x="159" y="17"/>
                  </a:lnTo>
                  <a:lnTo>
                    <a:pt x="146" y="12"/>
                  </a:lnTo>
                  <a:lnTo>
                    <a:pt x="63" y="0"/>
                  </a:lnTo>
                  <a:lnTo>
                    <a:pt x="28" y="0"/>
                  </a:lnTo>
                  <a:lnTo>
                    <a:pt x="42" y="4"/>
                  </a:lnTo>
                  <a:lnTo>
                    <a:pt x="42" y="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44" name="Freeform 372"/>
            <p:cNvSpPr>
              <a:spLocks/>
            </p:cNvSpPr>
            <p:nvPr/>
          </p:nvSpPr>
          <p:spPr bwMode="auto">
            <a:xfrm>
              <a:off x="2746" y="3030"/>
              <a:ext cx="810" cy="348"/>
            </a:xfrm>
            <a:custGeom>
              <a:avLst/>
              <a:gdLst/>
              <a:ahLst/>
              <a:cxnLst>
                <a:cxn ang="0">
                  <a:pos x="0" y="393"/>
                </a:cxn>
                <a:cxn ang="0">
                  <a:pos x="406" y="391"/>
                </a:cxn>
                <a:cxn ang="0">
                  <a:pos x="763" y="0"/>
                </a:cxn>
              </a:cxnLst>
              <a:rect l="0" t="0" r="r" b="b"/>
              <a:pathLst>
                <a:path w="764" h="394">
                  <a:moveTo>
                    <a:pt x="0" y="393"/>
                  </a:moveTo>
                  <a:lnTo>
                    <a:pt x="406" y="391"/>
                  </a:lnTo>
                  <a:lnTo>
                    <a:pt x="763" y="0"/>
                  </a:lnTo>
                </a:path>
              </a:pathLst>
            </a:custGeom>
            <a:noFill/>
            <a:ln w="18930" cap="flat" cmpd="sng">
              <a:solidFill>
                <a:srgbClr val="000080"/>
              </a:solidFill>
              <a:prstDash val="solid"/>
              <a:round/>
              <a:headEnd type="none" w="med" len="med"/>
              <a:tailEnd type="triangle" w="med" len="med"/>
            </a:ln>
            <a:effectLst/>
          </p:spPr>
          <p:txBody>
            <a:bodyPr lIns="0" tIns="0" rIns="0" bIns="0" anchor="b"/>
            <a:lstStyle/>
            <a:p>
              <a:endParaRPr lang="es-CL"/>
            </a:p>
          </p:txBody>
        </p:sp>
        <p:sp>
          <p:nvSpPr>
            <p:cNvPr id="1155445" name="Freeform 373"/>
            <p:cNvSpPr>
              <a:spLocks/>
            </p:cNvSpPr>
            <p:nvPr/>
          </p:nvSpPr>
          <p:spPr bwMode="auto">
            <a:xfrm>
              <a:off x="3730" y="2647"/>
              <a:ext cx="981" cy="666"/>
            </a:xfrm>
            <a:custGeom>
              <a:avLst/>
              <a:gdLst/>
              <a:ahLst/>
              <a:cxnLst>
                <a:cxn ang="0">
                  <a:pos x="542" y="754"/>
                </a:cxn>
                <a:cxn ang="0">
                  <a:pos x="925" y="0"/>
                </a:cxn>
                <a:cxn ang="0">
                  <a:pos x="0" y="0"/>
                </a:cxn>
                <a:cxn ang="0">
                  <a:pos x="10" y="52"/>
                </a:cxn>
                <a:cxn ang="0">
                  <a:pos x="39" y="94"/>
                </a:cxn>
                <a:cxn ang="0">
                  <a:pos x="59" y="181"/>
                </a:cxn>
                <a:cxn ang="0">
                  <a:pos x="98" y="246"/>
                </a:cxn>
                <a:cxn ang="0">
                  <a:pos x="125" y="313"/>
                </a:cxn>
                <a:cxn ang="0">
                  <a:pos x="160" y="417"/>
                </a:cxn>
                <a:cxn ang="0">
                  <a:pos x="171" y="458"/>
                </a:cxn>
                <a:cxn ang="0">
                  <a:pos x="171" y="503"/>
                </a:cxn>
                <a:cxn ang="0">
                  <a:pos x="146" y="542"/>
                </a:cxn>
                <a:cxn ang="0">
                  <a:pos x="125" y="597"/>
                </a:cxn>
                <a:cxn ang="0">
                  <a:pos x="115" y="642"/>
                </a:cxn>
                <a:cxn ang="0">
                  <a:pos x="98" y="694"/>
                </a:cxn>
                <a:cxn ang="0">
                  <a:pos x="98" y="729"/>
                </a:cxn>
                <a:cxn ang="0">
                  <a:pos x="94" y="750"/>
                </a:cxn>
                <a:cxn ang="0">
                  <a:pos x="542" y="754"/>
                </a:cxn>
                <a:cxn ang="0">
                  <a:pos x="542" y="754"/>
                </a:cxn>
              </a:cxnLst>
              <a:rect l="0" t="0" r="r" b="b"/>
              <a:pathLst>
                <a:path w="926" h="755">
                  <a:moveTo>
                    <a:pt x="542" y="754"/>
                  </a:moveTo>
                  <a:lnTo>
                    <a:pt x="925" y="0"/>
                  </a:lnTo>
                  <a:lnTo>
                    <a:pt x="0" y="0"/>
                  </a:lnTo>
                  <a:lnTo>
                    <a:pt x="10" y="52"/>
                  </a:lnTo>
                  <a:lnTo>
                    <a:pt x="39" y="94"/>
                  </a:lnTo>
                  <a:lnTo>
                    <a:pt x="59" y="181"/>
                  </a:lnTo>
                  <a:lnTo>
                    <a:pt x="98" y="246"/>
                  </a:lnTo>
                  <a:lnTo>
                    <a:pt x="125" y="313"/>
                  </a:lnTo>
                  <a:lnTo>
                    <a:pt x="160" y="417"/>
                  </a:lnTo>
                  <a:lnTo>
                    <a:pt x="171" y="458"/>
                  </a:lnTo>
                  <a:lnTo>
                    <a:pt x="171" y="503"/>
                  </a:lnTo>
                  <a:lnTo>
                    <a:pt x="146" y="542"/>
                  </a:lnTo>
                  <a:lnTo>
                    <a:pt x="125" y="597"/>
                  </a:lnTo>
                  <a:lnTo>
                    <a:pt x="115" y="642"/>
                  </a:lnTo>
                  <a:lnTo>
                    <a:pt x="98" y="694"/>
                  </a:lnTo>
                  <a:lnTo>
                    <a:pt x="98" y="729"/>
                  </a:lnTo>
                  <a:lnTo>
                    <a:pt x="94" y="750"/>
                  </a:lnTo>
                  <a:lnTo>
                    <a:pt x="542" y="754"/>
                  </a:lnTo>
                  <a:lnTo>
                    <a:pt x="542" y="754"/>
                  </a:lnTo>
                </a:path>
              </a:pathLst>
            </a:custGeom>
            <a:solidFill>
              <a:srgbClr val="C1FFFF"/>
            </a:solidFill>
            <a:ln w="18930" cap="flat" cmpd="sng">
              <a:solidFill>
                <a:srgbClr val="C1FFFF"/>
              </a:solidFill>
              <a:prstDash val="solid"/>
              <a:round/>
              <a:headEnd type="none" w="med" len="med"/>
              <a:tailEnd type="none" w="med" len="med"/>
            </a:ln>
            <a:effectLst/>
          </p:spPr>
          <p:txBody>
            <a:bodyPr lIns="0" tIns="0" rIns="0" bIns="0" anchor="b"/>
            <a:lstStyle/>
            <a:p>
              <a:endParaRPr lang="es-CL"/>
            </a:p>
          </p:txBody>
        </p:sp>
        <p:sp>
          <p:nvSpPr>
            <p:cNvPr id="1155446" name="Freeform 374"/>
            <p:cNvSpPr>
              <a:spLocks/>
            </p:cNvSpPr>
            <p:nvPr/>
          </p:nvSpPr>
          <p:spPr bwMode="auto">
            <a:xfrm>
              <a:off x="3730" y="2646"/>
              <a:ext cx="981" cy="665"/>
            </a:xfrm>
            <a:custGeom>
              <a:avLst/>
              <a:gdLst/>
              <a:ahLst/>
              <a:cxnLst>
                <a:cxn ang="0">
                  <a:pos x="542" y="753"/>
                </a:cxn>
                <a:cxn ang="0">
                  <a:pos x="925" y="0"/>
                </a:cxn>
                <a:cxn ang="0">
                  <a:pos x="0" y="0"/>
                </a:cxn>
                <a:cxn ang="0">
                  <a:pos x="10" y="51"/>
                </a:cxn>
                <a:cxn ang="0">
                  <a:pos x="39" y="93"/>
                </a:cxn>
                <a:cxn ang="0">
                  <a:pos x="59" y="180"/>
                </a:cxn>
                <a:cxn ang="0">
                  <a:pos x="98" y="246"/>
                </a:cxn>
                <a:cxn ang="0">
                  <a:pos x="125" y="312"/>
                </a:cxn>
                <a:cxn ang="0">
                  <a:pos x="160" y="416"/>
                </a:cxn>
                <a:cxn ang="0">
                  <a:pos x="171" y="458"/>
                </a:cxn>
                <a:cxn ang="0">
                  <a:pos x="171" y="503"/>
                </a:cxn>
                <a:cxn ang="0">
                  <a:pos x="146" y="542"/>
                </a:cxn>
                <a:cxn ang="0">
                  <a:pos x="125" y="597"/>
                </a:cxn>
                <a:cxn ang="0">
                  <a:pos x="115" y="641"/>
                </a:cxn>
                <a:cxn ang="0">
                  <a:pos x="98" y="694"/>
                </a:cxn>
                <a:cxn ang="0">
                  <a:pos x="98" y="729"/>
                </a:cxn>
                <a:cxn ang="0">
                  <a:pos x="94" y="749"/>
                </a:cxn>
                <a:cxn ang="0">
                  <a:pos x="542" y="753"/>
                </a:cxn>
                <a:cxn ang="0">
                  <a:pos x="542" y="753"/>
                </a:cxn>
              </a:cxnLst>
              <a:rect l="0" t="0" r="r" b="b"/>
              <a:pathLst>
                <a:path w="926" h="754">
                  <a:moveTo>
                    <a:pt x="542" y="753"/>
                  </a:moveTo>
                  <a:lnTo>
                    <a:pt x="925" y="0"/>
                  </a:lnTo>
                  <a:lnTo>
                    <a:pt x="0" y="0"/>
                  </a:lnTo>
                  <a:lnTo>
                    <a:pt x="10" y="51"/>
                  </a:lnTo>
                  <a:lnTo>
                    <a:pt x="39" y="93"/>
                  </a:lnTo>
                  <a:lnTo>
                    <a:pt x="59" y="180"/>
                  </a:lnTo>
                  <a:lnTo>
                    <a:pt x="98" y="246"/>
                  </a:lnTo>
                  <a:lnTo>
                    <a:pt x="125" y="312"/>
                  </a:lnTo>
                  <a:lnTo>
                    <a:pt x="160" y="416"/>
                  </a:lnTo>
                  <a:lnTo>
                    <a:pt x="171" y="458"/>
                  </a:lnTo>
                  <a:lnTo>
                    <a:pt x="171" y="503"/>
                  </a:lnTo>
                  <a:lnTo>
                    <a:pt x="146" y="542"/>
                  </a:lnTo>
                  <a:lnTo>
                    <a:pt x="125" y="597"/>
                  </a:lnTo>
                  <a:lnTo>
                    <a:pt x="115" y="641"/>
                  </a:lnTo>
                  <a:lnTo>
                    <a:pt x="98" y="694"/>
                  </a:lnTo>
                  <a:lnTo>
                    <a:pt x="98" y="729"/>
                  </a:lnTo>
                  <a:lnTo>
                    <a:pt x="94" y="749"/>
                  </a:lnTo>
                  <a:lnTo>
                    <a:pt x="542" y="753"/>
                  </a:lnTo>
                  <a:lnTo>
                    <a:pt x="542" y="753"/>
                  </a:lnTo>
                </a:path>
              </a:pathLst>
            </a:custGeom>
            <a:noFill/>
            <a:ln w="18930" cap="flat" cmpd="sng">
              <a:solidFill>
                <a:srgbClr val="0080FF"/>
              </a:solidFill>
              <a:prstDash val="solid"/>
              <a:round/>
              <a:headEnd type="none" w="med" len="med"/>
              <a:tailEnd type="none" w="med" len="med"/>
            </a:ln>
            <a:effectLst/>
          </p:spPr>
          <p:txBody>
            <a:bodyPr lIns="0" tIns="0" rIns="0" bIns="0" anchor="b"/>
            <a:lstStyle/>
            <a:p>
              <a:endParaRPr lang="es-CL"/>
            </a:p>
          </p:txBody>
        </p:sp>
        <p:sp>
          <p:nvSpPr>
            <p:cNvPr id="1155447" name="Text Box 375"/>
            <p:cNvSpPr txBox="1">
              <a:spLocks noChangeArrowheads="1"/>
            </p:cNvSpPr>
            <p:nvPr/>
          </p:nvSpPr>
          <p:spPr bwMode="auto">
            <a:xfrm>
              <a:off x="2774" y="3212"/>
              <a:ext cx="534" cy="149"/>
            </a:xfrm>
            <a:prstGeom prst="rect">
              <a:avLst/>
            </a:prstGeom>
            <a:noFill/>
            <a:ln w="9525">
              <a:noFill/>
              <a:miter lim="800000"/>
              <a:headEnd/>
              <a:tailEnd/>
            </a:ln>
            <a:effectLst/>
          </p:spPr>
          <p:txBody>
            <a:bodyPr lIns="0" tIns="0" rIns="0" bIns="0" anchor="b"/>
            <a:lstStyle/>
            <a:p>
              <a:pPr defTabSz="452438" eaLnBrk="0" hangingPunct="0">
                <a:spcBef>
                  <a:spcPct val="0"/>
                </a:spcBef>
                <a:buClr>
                  <a:srgbClr val="008000"/>
                </a:buClr>
                <a:buSzPct val="90000"/>
                <a:buFont typeface="Monotype Sorts" charset="2"/>
                <a:buNone/>
              </a:pPr>
              <a:r>
                <a:rPr lang="es-ES_tradnl" sz="900">
                  <a:solidFill>
                    <a:srgbClr val="FF0000"/>
                  </a:solidFill>
                  <a:latin typeface="Times New Roman" pitchFamily="18" charset="0"/>
                </a:rPr>
                <a:t>FRENTE</a:t>
              </a:r>
            </a:p>
            <a:p>
              <a:pPr defTabSz="452438" eaLnBrk="0" hangingPunct="0">
                <a:spcBef>
                  <a:spcPct val="0"/>
                </a:spcBef>
                <a:buClr>
                  <a:srgbClr val="008000"/>
                </a:buClr>
                <a:buSzPct val="90000"/>
                <a:buFont typeface="Monotype Sorts" charset="2"/>
                <a:buNone/>
              </a:pPr>
              <a:r>
                <a:rPr lang="es-ES_tradnl" sz="900">
                  <a:solidFill>
                    <a:srgbClr val="FF0000"/>
                  </a:solidFill>
                  <a:latin typeface="Times New Roman" pitchFamily="18" charset="0"/>
                </a:rPr>
                <a:t> ACTIVO</a:t>
              </a:r>
              <a:endParaRPr lang="es-ES_tradnl" sz="2400" b="0">
                <a:latin typeface="Times New Roman" pitchFamily="18" charset="0"/>
              </a:endParaRPr>
            </a:p>
          </p:txBody>
        </p:sp>
        <p:sp>
          <p:nvSpPr>
            <p:cNvPr id="1155448" name="Freeform 376" descr="50%"/>
            <p:cNvSpPr>
              <a:spLocks/>
            </p:cNvSpPr>
            <p:nvPr/>
          </p:nvSpPr>
          <p:spPr bwMode="auto">
            <a:xfrm>
              <a:off x="4253" y="3007"/>
              <a:ext cx="49" cy="26"/>
            </a:xfrm>
            <a:custGeom>
              <a:avLst/>
              <a:gdLst/>
              <a:ahLst/>
              <a:cxnLst>
                <a:cxn ang="0">
                  <a:pos x="0" y="6"/>
                </a:cxn>
                <a:cxn ang="0">
                  <a:pos x="8" y="23"/>
                </a:cxn>
                <a:cxn ang="0">
                  <a:pos x="32" y="28"/>
                </a:cxn>
                <a:cxn ang="0">
                  <a:pos x="40" y="26"/>
                </a:cxn>
                <a:cxn ang="0">
                  <a:pos x="45" y="15"/>
                </a:cxn>
                <a:cxn ang="0">
                  <a:pos x="40" y="6"/>
                </a:cxn>
                <a:cxn ang="0">
                  <a:pos x="38" y="0"/>
                </a:cxn>
                <a:cxn ang="0">
                  <a:pos x="13" y="0"/>
                </a:cxn>
                <a:cxn ang="0">
                  <a:pos x="4" y="12"/>
                </a:cxn>
                <a:cxn ang="0">
                  <a:pos x="4" y="12"/>
                </a:cxn>
                <a:cxn ang="0">
                  <a:pos x="0" y="6"/>
                </a:cxn>
                <a:cxn ang="0">
                  <a:pos x="0" y="6"/>
                </a:cxn>
              </a:cxnLst>
              <a:rect l="0" t="0" r="r" b="b"/>
              <a:pathLst>
                <a:path w="46" h="29">
                  <a:moveTo>
                    <a:pt x="0" y="6"/>
                  </a:moveTo>
                  <a:lnTo>
                    <a:pt x="8" y="23"/>
                  </a:lnTo>
                  <a:lnTo>
                    <a:pt x="32" y="28"/>
                  </a:lnTo>
                  <a:lnTo>
                    <a:pt x="40" y="26"/>
                  </a:lnTo>
                  <a:lnTo>
                    <a:pt x="45" y="15"/>
                  </a:lnTo>
                  <a:lnTo>
                    <a:pt x="40" y="6"/>
                  </a:lnTo>
                  <a:lnTo>
                    <a:pt x="38" y="0"/>
                  </a:lnTo>
                  <a:lnTo>
                    <a:pt x="13" y="0"/>
                  </a:lnTo>
                  <a:lnTo>
                    <a:pt x="4" y="12"/>
                  </a:lnTo>
                  <a:lnTo>
                    <a:pt x="4" y="12"/>
                  </a:lnTo>
                  <a:lnTo>
                    <a:pt x="0" y="6"/>
                  </a:lnTo>
                  <a:lnTo>
                    <a:pt x="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49" name="Freeform 377" descr="50%"/>
            <p:cNvSpPr>
              <a:spLocks/>
            </p:cNvSpPr>
            <p:nvPr/>
          </p:nvSpPr>
          <p:spPr bwMode="auto">
            <a:xfrm>
              <a:off x="4293" y="2947"/>
              <a:ext cx="36" cy="43"/>
            </a:xfrm>
            <a:custGeom>
              <a:avLst/>
              <a:gdLst/>
              <a:ahLst/>
              <a:cxnLst>
                <a:cxn ang="0">
                  <a:pos x="24" y="8"/>
                </a:cxn>
                <a:cxn ang="0">
                  <a:pos x="6" y="0"/>
                </a:cxn>
                <a:cxn ang="0">
                  <a:pos x="0" y="8"/>
                </a:cxn>
                <a:cxn ang="0">
                  <a:pos x="2" y="24"/>
                </a:cxn>
                <a:cxn ang="0">
                  <a:pos x="10" y="41"/>
                </a:cxn>
                <a:cxn ang="0">
                  <a:pos x="33" y="47"/>
                </a:cxn>
                <a:cxn ang="0">
                  <a:pos x="33" y="24"/>
                </a:cxn>
                <a:cxn ang="0">
                  <a:pos x="31" y="16"/>
                </a:cxn>
                <a:cxn ang="0">
                  <a:pos x="30" y="11"/>
                </a:cxn>
                <a:cxn ang="0">
                  <a:pos x="33" y="16"/>
                </a:cxn>
                <a:cxn ang="0">
                  <a:pos x="24" y="8"/>
                </a:cxn>
                <a:cxn ang="0">
                  <a:pos x="24" y="8"/>
                </a:cxn>
              </a:cxnLst>
              <a:rect l="0" t="0" r="r" b="b"/>
              <a:pathLst>
                <a:path w="34" h="48">
                  <a:moveTo>
                    <a:pt x="24" y="8"/>
                  </a:moveTo>
                  <a:lnTo>
                    <a:pt x="6" y="0"/>
                  </a:lnTo>
                  <a:lnTo>
                    <a:pt x="0" y="8"/>
                  </a:lnTo>
                  <a:lnTo>
                    <a:pt x="2" y="24"/>
                  </a:lnTo>
                  <a:lnTo>
                    <a:pt x="10" y="41"/>
                  </a:lnTo>
                  <a:lnTo>
                    <a:pt x="33" y="47"/>
                  </a:lnTo>
                  <a:lnTo>
                    <a:pt x="33" y="24"/>
                  </a:lnTo>
                  <a:lnTo>
                    <a:pt x="31" y="16"/>
                  </a:lnTo>
                  <a:lnTo>
                    <a:pt x="30" y="11"/>
                  </a:lnTo>
                  <a:lnTo>
                    <a:pt x="33" y="16"/>
                  </a:lnTo>
                  <a:lnTo>
                    <a:pt x="24" y="8"/>
                  </a:lnTo>
                  <a:lnTo>
                    <a:pt x="24"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50" name="Freeform 378" descr="50%"/>
            <p:cNvSpPr>
              <a:spLocks/>
            </p:cNvSpPr>
            <p:nvPr/>
          </p:nvSpPr>
          <p:spPr bwMode="auto">
            <a:xfrm>
              <a:off x="4254" y="2964"/>
              <a:ext cx="18" cy="30"/>
            </a:xfrm>
            <a:custGeom>
              <a:avLst/>
              <a:gdLst/>
              <a:ahLst/>
              <a:cxnLst>
                <a:cxn ang="0">
                  <a:pos x="11" y="6"/>
                </a:cxn>
                <a:cxn ang="0">
                  <a:pos x="3" y="0"/>
                </a:cxn>
                <a:cxn ang="0">
                  <a:pos x="0" y="6"/>
                </a:cxn>
                <a:cxn ang="0">
                  <a:pos x="0" y="18"/>
                </a:cxn>
                <a:cxn ang="0">
                  <a:pos x="5" y="29"/>
                </a:cxn>
                <a:cxn ang="0">
                  <a:pos x="16" y="33"/>
                </a:cxn>
                <a:cxn ang="0">
                  <a:pos x="16" y="18"/>
                </a:cxn>
                <a:cxn ang="0">
                  <a:pos x="15" y="12"/>
                </a:cxn>
                <a:cxn ang="0">
                  <a:pos x="14" y="8"/>
                </a:cxn>
                <a:cxn ang="0">
                  <a:pos x="16" y="12"/>
                </a:cxn>
                <a:cxn ang="0">
                  <a:pos x="11" y="6"/>
                </a:cxn>
                <a:cxn ang="0">
                  <a:pos x="11" y="6"/>
                </a:cxn>
              </a:cxnLst>
              <a:rect l="0" t="0" r="r" b="b"/>
              <a:pathLst>
                <a:path w="17" h="34">
                  <a:moveTo>
                    <a:pt x="11" y="6"/>
                  </a:moveTo>
                  <a:lnTo>
                    <a:pt x="3" y="0"/>
                  </a:lnTo>
                  <a:lnTo>
                    <a:pt x="0" y="6"/>
                  </a:lnTo>
                  <a:lnTo>
                    <a:pt x="0" y="18"/>
                  </a:lnTo>
                  <a:lnTo>
                    <a:pt x="5" y="29"/>
                  </a:lnTo>
                  <a:lnTo>
                    <a:pt x="16" y="33"/>
                  </a:lnTo>
                  <a:lnTo>
                    <a:pt x="16" y="18"/>
                  </a:lnTo>
                  <a:lnTo>
                    <a:pt x="15" y="12"/>
                  </a:lnTo>
                  <a:lnTo>
                    <a:pt x="14" y="8"/>
                  </a:lnTo>
                  <a:lnTo>
                    <a:pt x="16" y="12"/>
                  </a:lnTo>
                  <a:lnTo>
                    <a:pt x="11" y="6"/>
                  </a:lnTo>
                  <a:lnTo>
                    <a:pt x="11"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51" name="Freeform 379" descr="50%"/>
            <p:cNvSpPr>
              <a:spLocks/>
            </p:cNvSpPr>
            <p:nvPr/>
          </p:nvSpPr>
          <p:spPr bwMode="auto">
            <a:xfrm>
              <a:off x="4314" y="3012"/>
              <a:ext cx="18" cy="13"/>
            </a:xfrm>
            <a:custGeom>
              <a:avLst/>
              <a:gdLst/>
              <a:ahLst/>
              <a:cxnLst>
                <a:cxn ang="0">
                  <a:pos x="11" y="3"/>
                </a:cxn>
                <a:cxn ang="0">
                  <a:pos x="3" y="0"/>
                </a:cxn>
                <a:cxn ang="0">
                  <a:pos x="0" y="3"/>
                </a:cxn>
                <a:cxn ang="0">
                  <a:pos x="0" y="7"/>
                </a:cxn>
                <a:cxn ang="0">
                  <a:pos x="5" y="12"/>
                </a:cxn>
                <a:cxn ang="0">
                  <a:pos x="16" y="14"/>
                </a:cxn>
                <a:cxn ang="0">
                  <a:pos x="16" y="7"/>
                </a:cxn>
                <a:cxn ang="0">
                  <a:pos x="15" y="5"/>
                </a:cxn>
                <a:cxn ang="0">
                  <a:pos x="14" y="4"/>
                </a:cxn>
                <a:cxn ang="0">
                  <a:pos x="16" y="5"/>
                </a:cxn>
                <a:cxn ang="0">
                  <a:pos x="11" y="3"/>
                </a:cxn>
                <a:cxn ang="0">
                  <a:pos x="11" y="3"/>
                </a:cxn>
              </a:cxnLst>
              <a:rect l="0" t="0" r="r" b="b"/>
              <a:pathLst>
                <a:path w="17" h="15">
                  <a:moveTo>
                    <a:pt x="11" y="3"/>
                  </a:moveTo>
                  <a:lnTo>
                    <a:pt x="3" y="0"/>
                  </a:lnTo>
                  <a:lnTo>
                    <a:pt x="0" y="3"/>
                  </a:lnTo>
                  <a:lnTo>
                    <a:pt x="0" y="7"/>
                  </a:lnTo>
                  <a:lnTo>
                    <a:pt x="5" y="12"/>
                  </a:lnTo>
                  <a:lnTo>
                    <a:pt x="16" y="14"/>
                  </a:lnTo>
                  <a:lnTo>
                    <a:pt x="16" y="7"/>
                  </a:lnTo>
                  <a:lnTo>
                    <a:pt x="15" y="5"/>
                  </a:lnTo>
                  <a:lnTo>
                    <a:pt x="14" y="4"/>
                  </a:lnTo>
                  <a:lnTo>
                    <a:pt x="16" y="5"/>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52" name="Freeform 380" descr="50%"/>
            <p:cNvSpPr>
              <a:spLocks/>
            </p:cNvSpPr>
            <p:nvPr/>
          </p:nvSpPr>
          <p:spPr bwMode="auto">
            <a:xfrm>
              <a:off x="4162" y="2898"/>
              <a:ext cx="49" cy="25"/>
            </a:xfrm>
            <a:custGeom>
              <a:avLst/>
              <a:gdLst/>
              <a:ahLst/>
              <a:cxnLst>
                <a:cxn ang="0">
                  <a:pos x="0" y="6"/>
                </a:cxn>
                <a:cxn ang="0">
                  <a:pos x="8" y="22"/>
                </a:cxn>
                <a:cxn ang="0">
                  <a:pos x="32" y="28"/>
                </a:cxn>
                <a:cxn ang="0">
                  <a:pos x="40" y="25"/>
                </a:cxn>
                <a:cxn ang="0">
                  <a:pos x="45" y="15"/>
                </a:cxn>
                <a:cxn ang="0">
                  <a:pos x="40" y="6"/>
                </a:cxn>
                <a:cxn ang="0">
                  <a:pos x="38" y="0"/>
                </a:cxn>
                <a:cxn ang="0">
                  <a:pos x="13" y="0"/>
                </a:cxn>
                <a:cxn ang="0">
                  <a:pos x="4" y="11"/>
                </a:cxn>
                <a:cxn ang="0">
                  <a:pos x="4" y="11"/>
                </a:cxn>
                <a:cxn ang="0">
                  <a:pos x="0" y="6"/>
                </a:cxn>
                <a:cxn ang="0">
                  <a:pos x="0" y="6"/>
                </a:cxn>
              </a:cxnLst>
              <a:rect l="0" t="0" r="r" b="b"/>
              <a:pathLst>
                <a:path w="46" h="29">
                  <a:moveTo>
                    <a:pt x="0" y="6"/>
                  </a:moveTo>
                  <a:lnTo>
                    <a:pt x="8" y="22"/>
                  </a:lnTo>
                  <a:lnTo>
                    <a:pt x="32" y="28"/>
                  </a:lnTo>
                  <a:lnTo>
                    <a:pt x="40" y="25"/>
                  </a:lnTo>
                  <a:lnTo>
                    <a:pt x="45" y="15"/>
                  </a:lnTo>
                  <a:lnTo>
                    <a:pt x="40" y="6"/>
                  </a:lnTo>
                  <a:lnTo>
                    <a:pt x="38" y="0"/>
                  </a:lnTo>
                  <a:lnTo>
                    <a:pt x="13" y="0"/>
                  </a:lnTo>
                  <a:lnTo>
                    <a:pt x="4" y="11"/>
                  </a:lnTo>
                  <a:lnTo>
                    <a:pt x="4" y="11"/>
                  </a:lnTo>
                  <a:lnTo>
                    <a:pt x="0" y="6"/>
                  </a:lnTo>
                  <a:lnTo>
                    <a:pt x="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53" name="Freeform 381" descr="50%"/>
            <p:cNvSpPr>
              <a:spLocks/>
            </p:cNvSpPr>
            <p:nvPr/>
          </p:nvSpPr>
          <p:spPr bwMode="auto">
            <a:xfrm>
              <a:off x="4202" y="2837"/>
              <a:ext cx="36" cy="42"/>
            </a:xfrm>
            <a:custGeom>
              <a:avLst/>
              <a:gdLst/>
              <a:ahLst/>
              <a:cxnLst>
                <a:cxn ang="0">
                  <a:pos x="24" y="8"/>
                </a:cxn>
                <a:cxn ang="0">
                  <a:pos x="6" y="0"/>
                </a:cxn>
                <a:cxn ang="0">
                  <a:pos x="0" y="8"/>
                </a:cxn>
                <a:cxn ang="0">
                  <a:pos x="2" y="25"/>
                </a:cxn>
                <a:cxn ang="0">
                  <a:pos x="10" y="42"/>
                </a:cxn>
                <a:cxn ang="0">
                  <a:pos x="33" y="47"/>
                </a:cxn>
                <a:cxn ang="0">
                  <a:pos x="33" y="25"/>
                </a:cxn>
                <a:cxn ang="0">
                  <a:pos x="31" y="17"/>
                </a:cxn>
                <a:cxn ang="0">
                  <a:pos x="30" y="12"/>
                </a:cxn>
                <a:cxn ang="0">
                  <a:pos x="33" y="17"/>
                </a:cxn>
                <a:cxn ang="0">
                  <a:pos x="24" y="8"/>
                </a:cxn>
                <a:cxn ang="0">
                  <a:pos x="24" y="8"/>
                </a:cxn>
              </a:cxnLst>
              <a:rect l="0" t="0" r="r" b="b"/>
              <a:pathLst>
                <a:path w="34" h="48">
                  <a:moveTo>
                    <a:pt x="24" y="8"/>
                  </a:moveTo>
                  <a:lnTo>
                    <a:pt x="6" y="0"/>
                  </a:lnTo>
                  <a:lnTo>
                    <a:pt x="0" y="8"/>
                  </a:lnTo>
                  <a:lnTo>
                    <a:pt x="2" y="25"/>
                  </a:lnTo>
                  <a:lnTo>
                    <a:pt x="10" y="42"/>
                  </a:lnTo>
                  <a:lnTo>
                    <a:pt x="33" y="47"/>
                  </a:lnTo>
                  <a:lnTo>
                    <a:pt x="33" y="25"/>
                  </a:lnTo>
                  <a:lnTo>
                    <a:pt x="31" y="17"/>
                  </a:lnTo>
                  <a:lnTo>
                    <a:pt x="30" y="12"/>
                  </a:lnTo>
                  <a:lnTo>
                    <a:pt x="33" y="17"/>
                  </a:lnTo>
                  <a:lnTo>
                    <a:pt x="24" y="8"/>
                  </a:lnTo>
                  <a:lnTo>
                    <a:pt x="24"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54" name="Freeform 382" descr="50%"/>
            <p:cNvSpPr>
              <a:spLocks/>
            </p:cNvSpPr>
            <p:nvPr/>
          </p:nvSpPr>
          <p:spPr bwMode="auto">
            <a:xfrm>
              <a:off x="4163" y="2855"/>
              <a:ext cx="18" cy="30"/>
            </a:xfrm>
            <a:custGeom>
              <a:avLst/>
              <a:gdLst/>
              <a:ahLst/>
              <a:cxnLst>
                <a:cxn ang="0">
                  <a:pos x="11" y="6"/>
                </a:cxn>
                <a:cxn ang="0">
                  <a:pos x="3" y="0"/>
                </a:cxn>
                <a:cxn ang="0">
                  <a:pos x="0" y="6"/>
                </a:cxn>
                <a:cxn ang="0">
                  <a:pos x="0" y="17"/>
                </a:cxn>
                <a:cxn ang="0">
                  <a:pos x="5" y="29"/>
                </a:cxn>
                <a:cxn ang="0">
                  <a:pos x="16" y="33"/>
                </a:cxn>
                <a:cxn ang="0">
                  <a:pos x="16" y="17"/>
                </a:cxn>
                <a:cxn ang="0">
                  <a:pos x="15" y="11"/>
                </a:cxn>
                <a:cxn ang="0">
                  <a:pos x="14" y="8"/>
                </a:cxn>
                <a:cxn ang="0">
                  <a:pos x="16" y="11"/>
                </a:cxn>
                <a:cxn ang="0">
                  <a:pos x="11" y="6"/>
                </a:cxn>
                <a:cxn ang="0">
                  <a:pos x="11" y="6"/>
                </a:cxn>
              </a:cxnLst>
              <a:rect l="0" t="0" r="r" b="b"/>
              <a:pathLst>
                <a:path w="17" h="34">
                  <a:moveTo>
                    <a:pt x="11" y="6"/>
                  </a:moveTo>
                  <a:lnTo>
                    <a:pt x="3" y="0"/>
                  </a:lnTo>
                  <a:lnTo>
                    <a:pt x="0" y="6"/>
                  </a:lnTo>
                  <a:lnTo>
                    <a:pt x="0" y="17"/>
                  </a:lnTo>
                  <a:lnTo>
                    <a:pt x="5" y="29"/>
                  </a:lnTo>
                  <a:lnTo>
                    <a:pt x="16" y="33"/>
                  </a:lnTo>
                  <a:lnTo>
                    <a:pt x="16" y="17"/>
                  </a:lnTo>
                  <a:lnTo>
                    <a:pt x="15" y="11"/>
                  </a:lnTo>
                  <a:lnTo>
                    <a:pt x="14" y="8"/>
                  </a:lnTo>
                  <a:lnTo>
                    <a:pt x="16" y="11"/>
                  </a:lnTo>
                  <a:lnTo>
                    <a:pt x="11" y="6"/>
                  </a:lnTo>
                  <a:lnTo>
                    <a:pt x="11"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55" name="Freeform 383" descr="50%"/>
            <p:cNvSpPr>
              <a:spLocks/>
            </p:cNvSpPr>
            <p:nvPr/>
          </p:nvSpPr>
          <p:spPr bwMode="auto">
            <a:xfrm>
              <a:off x="4223" y="2902"/>
              <a:ext cx="18" cy="13"/>
            </a:xfrm>
            <a:custGeom>
              <a:avLst/>
              <a:gdLst/>
              <a:ahLst/>
              <a:cxnLst>
                <a:cxn ang="0">
                  <a:pos x="11" y="2"/>
                </a:cxn>
                <a:cxn ang="0">
                  <a:pos x="3" y="0"/>
                </a:cxn>
                <a:cxn ang="0">
                  <a:pos x="0" y="2"/>
                </a:cxn>
                <a:cxn ang="0">
                  <a:pos x="0" y="7"/>
                </a:cxn>
                <a:cxn ang="0">
                  <a:pos x="5" y="11"/>
                </a:cxn>
                <a:cxn ang="0">
                  <a:pos x="16" y="13"/>
                </a:cxn>
                <a:cxn ang="0">
                  <a:pos x="16" y="7"/>
                </a:cxn>
                <a:cxn ang="0">
                  <a:pos x="15" y="4"/>
                </a:cxn>
                <a:cxn ang="0">
                  <a:pos x="14" y="3"/>
                </a:cxn>
                <a:cxn ang="0">
                  <a:pos x="16" y="4"/>
                </a:cxn>
                <a:cxn ang="0">
                  <a:pos x="11" y="2"/>
                </a:cxn>
                <a:cxn ang="0">
                  <a:pos x="11" y="2"/>
                </a:cxn>
              </a:cxnLst>
              <a:rect l="0" t="0" r="r" b="b"/>
              <a:pathLst>
                <a:path w="17" h="14">
                  <a:moveTo>
                    <a:pt x="11" y="2"/>
                  </a:moveTo>
                  <a:lnTo>
                    <a:pt x="3" y="0"/>
                  </a:lnTo>
                  <a:lnTo>
                    <a:pt x="0" y="2"/>
                  </a:lnTo>
                  <a:lnTo>
                    <a:pt x="0" y="7"/>
                  </a:lnTo>
                  <a:lnTo>
                    <a:pt x="5" y="11"/>
                  </a:lnTo>
                  <a:lnTo>
                    <a:pt x="16" y="13"/>
                  </a:lnTo>
                  <a:lnTo>
                    <a:pt x="16" y="7"/>
                  </a:lnTo>
                  <a:lnTo>
                    <a:pt x="15" y="4"/>
                  </a:lnTo>
                  <a:lnTo>
                    <a:pt x="14" y="3"/>
                  </a:lnTo>
                  <a:lnTo>
                    <a:pt x="16" y="4"/>
                  </a:lnTo>
                  <a:lnTo>
                    <a:pt x="11" y="2"/>
                  </a:lnTo>
                  <a:lnTo>
                    <a:pt x="11" y="2"/>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56" name="Freeform 384" descr="50%"/>
            <p:cNvSpPr>
              <a:spLocks/>
            </p:cNvSpPr>
            <p:nvPr/>
          </p:nvSpPr>
          <p:spPr bwMode="auto">
            <a:xfrm>
              <a:off x="4195" y="2794"/>
              <a:ext cx="47" cy="25"/>
            </a:xfrm>
            <a:custGeom>
              <a:avLst/>
              <a:gdLst/>
              <a:ahLst/>
              <a:cxnLst>
                <a:cxn ang="0">
                  <a:pos x="0" y="6"/>
                </a:cxn>
                <a:cxn ang="0">
                  <a:pos x="7" y="23"/>
                </a:cxn>
                <a:cxn ang="0">
                  <a:pos x="31" y="28"/>
                </a:cxn>
                <a:cxn ang="0">
                  <a:pos x="39" y="26"/>
                </a:cxn>
                <a:cxn ang="0">
                  <a:pos x="44" y="15"/>
                </a:cxn>
                <a:cxn ang="0">
                  <a:pos x="39" y="6"/>
                </a:cxn>
                <a:cxn ang="0">
                  <a:pos x="38" y="0"/>
                </a:cxn>
                <a:cxn ang="0">
                  <a:pos x="12" y="0"/>
                </a:cxn>
                <a:cxn ang="0">
                  <a:pos x="3" y="12"/>
                </a:cxn>
                <a:cxn ang="0">
                  <a:pos x="3" y="12"/>
                </a:cxn>
                <a:cxn ang="0">
                  <a:pos x="0" y="6"/>
                </a:cxn>
                <a:cxn ang="0">
                  <a:pos x="0" y="6"/>
                </a:cxn>
              </a:cxnLst>
              <a:rect l="0" t="0" r="r" b="b"/>
              <a:pathLst>
                <a:path w="45" h="29">
                  <a:moveTo>
                    <a:pt x="0" y="6"/>
                  </a:moveTo>
                  <a:lnTo>
                    <a:pt x="7" y="23"/>
                  </a:lnTo>
                  <a:lnTo>
                    <a:pt x="31" y="28"/>
                  </a:lnTo>
                  <a:lnTo>
                    <a:pt x="39" y="26"/>
                  </a:lnTo>
                  <a:lnTo>
                    <a:pt x="44" y="15"/>
                  </a:lnTo>
                  <a:lnTo>
                    <a:pt x="39" y="6"/>
                  </a:lnTo>
                  <a:lnTo>
                    <a:pt x="38" y="0"/>
                  </a:lnTo>
                  <a:lnTo>
                    <a:pt x="12" y="0"/>
                  </a:lnTo>
                  <a:lnTo>
                    <a:pt x="3" y="12"/>
                  </a:lnTo>
                  <a:lnTo>
                    <a:pt x="3" y="12"/>
                  </a:lnTo>
                  <a:lnTo>
                    <a:pt x="0" y="6"/>
                  </a:lnTo>
                  <a:lnTo>
                    <a:pt x="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57" name="Freeform 385" descr="50%"/>
            <p:cNvSpPr>
              <a:spLocks/>
            </p:cNvSpPr>
            <p:nvPr/>
          </p:nvSpPr>
          <p:spPr bwMode="auto">
            <a:xfrm>
              <a:off x="4235" y="2734"/>
              <a:ext cx="35" cy="42"/>
            </a:xfrm>
            <a:custGeom>
              <a:avLst/>
              <a:gdLst/>
              <a:ahLst/>
              <a:cxnLst>
                <a:cxn ang="0">
                  <a:pos x="23" y="8"/>
                </a:cxn>
                <a:cxn ang="0">
                  <a:pos x="5" y="0"/>
                </a:cxn>
                <a:cxn ang="0">
                  <a:pos x="0" y="8"/>
                </a:cxn>
                <a:cxn ang="0">
                  <a:pos x="1" y="24"/>
                </a:cxn>
                <a:cxn ang="0">
                  <a:pos x="10" y="41"/>
                </a:cxn>
                <a:cxn ang="0">
                  <a:pos x="32" y="47"/>
                </a:cxn>
                <a:cxn ang="0">
                  <a:pos x="32" y="24"/>
                </a:cxn>
                <a:cxn ang="0">
                  <a:pos x="30" y="16"/>
                </a:cxn>
                <a:cxn ang="0">
                  <a:pos x="29" y="11"/>
                </a:cxn>
                <a:cxn ang="0">
                  <a:pos x="32" y="16"/>
                </a:cxn>
                <a:cxn ang="0">
                  <a:pos x="23" y="8"/>
                </a:cxn>
                <a:cxn ang="0">
                  <a:pos x="23" y="8"/>
                </a:cxn>
              </a:cxnLst>
              <a:rect l="0" t="0" r="r" b="b"/>
              <a:pathLst>
                <a:path w="33" h="48">
                  <a:moveTo>
                    <a:pt x="23" y="8"/>
                  </a:moveTo>
                  <a:lnTo>
                    <a:pt x="5" y="0"/>
                  </a:lnTo>
                  <a:lnTo>
                    <a:pt x="0" y="8"/>
                  </a:lnTo>
                  <a:lnTo>
                    <a:pt x="1" y="24"/>
                  </a:lnTo>
                  <a:lnTo>
                    <a:pt x="10" y="41"/>
                  </a:lnTo>
                  <a:lnTo>
                    <a:pt x="32" y="47"/>
                  </a:lnTo>
                  <a:lnTo>
                    <a:pt x="32" y="24"/>
                  </a:lnTo>
                  <a:lnTo>
                    <a:pt x="30" y="16"/>
                  </a:lnTo>
                  <a:lnTo>
                    <a:pt x="29" y="11"/>
                  </a:lnTo>
                  <a:lnTo>
                    <a:pt x="32" y="16"/>
                  </a:lnTo>
                  <a:lnTo>
                    <a:pt x="23" y="8"/>
                  </a:lnTo>
                  <a:lnTo>
                    <a:pt x="23"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58" name="Freeform 386" descr="50%"/>
            <p:cNvSpPr>
              <a:spLocks/>
            </p:cNvSpPr>
            <p:nvPr/>
          </p:nvSpPr>
          <p:spPr bwMode="auto">
            <a:xfrm>
              <a:off x="4195" y="2751"/>
              <a:ext cx="18" cy="29"/>
            </a:xfrm>
            <a:custGeom>
              <a:avLst/>
              <a:gdLst/>
              <a:ahLst/>
              <a:cxnLst>
                <a:cxn ang="0">
                  <a:pos x="11" y="5"/>
                </a:cxn>
                <a:cxn ang="0">
                  <a:pos x="3" y="0"/>
                </a:cxn>
                <a:cxn ang="0">
                  <a:pos x="0" y="5"/>
                </a:cxn>
                <a:cxn ang="0">
                  <a:pos x="0" y="17"/>
                </a:cxn>
                <a:cxn ang="0">
                  <a:pos x="5" y="28"/>
                </a:cxn>
                <a:cxn ang="0">
                  <a:pos x="16" y="32"/>
                </a:cxn>
                <a:cxn ang="0">
                  <a:pos x="16" y="17"/>
                </a:cxn>
                <a:cxn ang="0">
                  <a:pos x="15" y="11"/>
                </a:cxn>
                <a:cxn ang="0">
                  <a:pos x="15" y="7"/>
                </a:cxn>
                <a:cxn ang="0">
                  <a:pos x="16" y="11"/>
                </a:cxn>
                <a:cxn ang="0">
                  <a:pos x="11" y="5"/>
                </a:cxn>
                <a:cxn ang="0">
                  <a:pos x="11" y="5"/>
                </a:cxn>
              </a:cxnLst>
              <a:rect l="0" t="0" r="r" b="b"/>
              <a:pathLst>
                <a:path w="17" h="33">
                  <a:moveTo>
                    <a:pt x="11" y="5"/>
                  </a:moveTo>
                  <a:lnTo>
                    <a:pt x="3" y="0"/>
                  </a:lnTo>
                  <a:lnTo>
                    <a:pt x="0" y="5"/>
                  </a:lnTo>
                  <a:lnTo>
                    <a:pt x="0" y="17"/>
                  </a:lnTo>
                  <a:lnTo>
                    <a:pt x="5" y="28"/>
                  </a:lnTo>
                  <a:lnTo>
                    <a:pt x="16" y="32"/>
                  </a:lnTo>
                  <a:lnTo>
                    <a:pt x="16" y="17"/>
                  </a:lnTo>
                  <a:lnTo>
                    <a:pt x="15" y="11"/>
                  </a:lnTo>
                  <a:lnTo>
                    <a:pt x="15" y="7"/>
                  </a:lnTo>
                  <a:lnTo>
                    <a:pt x="16" y="11"/>
                  </a:lnTo>
                  <a:lnTo>
                    <a:pt x="11" y="5"/>
                  </a:lnTo>
                  <a:lnTo>
                    <a:pt x="11"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59" name="Freeform 387" descr="50%"/>
            <p:cNvSpPr>
              <a:spLocks/>
            </p:cNvSpPr>
            <p:nvPr/>
          </p:nvSpPr>
          <p:spPr bwMode="auto">
            <a:xfrm>
              <a:off x="4255" y="2798"/>
              <a:ext cx="18" cy="13"/>
            </a:xfrm>
            <a:custGeom>
              <a:avLst/>
              <a:gdLst/>
              <a:ahLst/>
              <a:cxnLst>
                <a:cxn ang="0">
                  <a:pos x="11" y="3"/>
                </a:cxn>
                <a:cxn ang="0">
                  <a:pos x="3" y="0"/>
                </a:cxn>
                <a:cxn ang="0">
                  <a:pos x="0" y="3"/>
                </a:cxn>
                <a:cxn ang="0">
                  <a:pos x="0" y="7"/>
                </a:cxn>
                <a:cxn ang="0">
                  <a:pos x="5" y="12"/>
                </a:cxn>
                <a:cxn ang="0">
                  <a:pos x="16" y="14"/>
                </a:cxn>
                <a:cxn ang="0">
                  <a:pos x="16" y="7"/>
                </a:cxn>
                <a:cxn ang="0">
                  <a:pos x="15" y="5"/>
                </a:cxn>
                <a:cxn ang="0">
                  <a:pos x="14" y="4"/>
                </a:cxn>
                <a:cxn ang="0">
                  <a:pos x="16" y="5"/>
                </a:cxn>
                <a:cxn ang="0">
                  <a:pos x="11" y="3"/>
                </a:cxn>
                <a:cxn ang="0">
                  <a:pos x="11" y="3"/>
                </a:cxn>
              </a:cxnLst>
              <a:rect l="0" t="0" r="r" b="b"/>
              <a:pathLst>
                <a:path w="17" h="15">
                  <a:moveTo>
                    <a:pt x="11" y="3"/>
                  </a:moveTo>
                  <a:lnTo>
                    <a:pt x="3" y="0"/>
                  </a:lnTo>
                  <a:lnTo>
                    <a:pt x="0" y="3"/>
                  </a:lnTo>
                  <a:lnTo>
                    <a:pt x="0" y="7"/>
                  </a:lnTo>
                  <a:lnTo>
                    <a:pt x="5" y="12"/>
                  </a:lnTo>
                  <a:lnTo>
                    <a:pt x="16" y="14"/>
                  </a:lnTo>
                  <a:lnTo>
                    <a:pt x="16" y="7"/>
                  </a:lnTo>
                  <a:lnTo>
                    <a:pt x="15" y="5"/>
                  </a:lnTo>
                  <a:lnTo>
                    <a:pt x="14" y="4"/>
                  </a:lnTo>
                  <a:lnTo>
                    <a:pt x="16" y="5"/>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60" name="Freeform 388" descr="50%"/>
            <p:cNvSpPr>
              <a:spLocks/>
            </p:cNvSpPr>
            <p:nvPr/>
          </p:nvSpPr>
          <p:spPr bwMode="auto">
            <a:xfrm>
              <a:off x="4149" y="3051"/>
              <a:ext cx="48" cy="26"/>
            </a:xfrm>
            <a:custGeom>
              <a:avLst/>
              <a:gdLst/>
              <a:ahLst/>
              <a:cxnLst>
                <a:cxn ang="0">
                  <a:pos x="0" y="6"/>
                </a:cxn>
                <a:cxn ang="0">
                  <a:pos x="8" y="22"/>
                </a:cxn>
                <a:cxn ang="0">
                  <a:pos x="32" y="28"/>
                </a:cxn>
                <a:cxn ang="0">
                  <a:pos x="40" y="25"/>
                </a:cxn>
                <a:cxn ang="0">
                  <a:pos x="44" y="14"/>
                </a:cxn>
                <a:cxn ang="0">
                  <a:pos x="40" y="6"/>
                </a:cxn>
                <a:cxn ang="0">
                  <a:pos x="38" y="0"/>
                </a:cxn>
                <a:cxn ang="0">
                  <a:pos x="12" y="0"/>
                </a:cxn>
                <a:cxn ang="0">
                  <a:pos x="4" y="11"/>
                </a:cxn>
                <a:cxn ang="0">
                  <a:pos x="4" y="11"/>
                </a:cxn>
                <a:cxn ang="0">
                  <a:pos x="0" y="6"/>
                </a:cxn>
                <a:cxn ang="0">
                  <a:pos x="0" y="6"/>
                </a:cxn>
              </a:cxnLst>
              <a:rect l="0" t="0" r="r" b="b"/>
              <a:pathLst>
                <a:path w="45" h="29">
                  <a:moveTo>
                    <a:pt x="0" y="6"/>
                  </a:moveTo>
                  <a:lnTo>
                    <a:pt x="8" y="22"/>
                  </a:lnTo>
                  <a:lnTo>
                    <a:pt x="32" y="28"/>
                  </a:lnTo>
                  <a:lnTo>
                    <a:pt x="40" y="25"/>
                  </a:lnTo>
                  <a:lnTo>
                    <a:pt x="44" y="14"/>
                  </a:lnTo>
                  <a:lnTo>
                    <a:pt x="40" y="6"/>
                  </a:lnTo>
                  <a:lnTo>
                    <a:pt x="38" y="0"/>
                  </a:lnTo>
                  <a:lnTo>
                    <a:pt x="12" y="0"/>
                  </a:lnTo>
                  <a:lnTo>
                    <a:pt x="4" y="11"/>
                  </a:lnTo>
                  <a:lnTo>
                    <a:pt x="4" y="11"/>
                  </a:lnTo>
                  <a:lnTo>
                    <a:pt x="0" y="6"/>
                  </a:lnTo>
                  <a:lnTo>
                    <a:pt x="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61" name="Freeform 389" descr="50%"/>
            <p:cNvSpPr>
              <a:spLocks/>
            </p:cNvSpPr>
            <p:nvPr/>
          </p:nvSpPr>
          <p:spPr bwMode="auto">
            <a:xfrm>
              <a:off x="4211" y="3056"/>
              <a:ext cx="18" cy="12"/>
            </a:xfrm>
            <a:custGeom>
              <a:avLst/>
              <a:gdLst/>
              <a:ahLst/>
              <a:cxnLst>
                <a:cxn ang="0">
                  <a:pos x="11" y="2"/>
                </a:cxn>
                <a:cxn ang="0">
                  <a:pos x="2" y="0"/>
                </a:cxn>
                <a:cxn ang="0">
                  <a:pos x="0" y="2"/>
                </a:cxn>
                <a:cxn ang="0">
                  <a:pos x="0" y="7"/>
                </a:cxn>
                <a:cxn ang="0">
                  <a:pos x="5" y="11"/>
                </a:cxn>
                <a:cxn ang="0">
                  <a:pos x="16" y="13"/>
                </a:cxn>
                <a:cxn ang="0">
                  <a:pos x="16" y="7"/>
                </a:cxn>
                <a:cxn ang="0">
                  <a:pos x="15" y="4"/>
                </a:cxn>
                <a:cxn ang="0">
                  <a:pos x="14" y="3"/>
                </a:cxn>
                <a:cxn ang="0">
                  <a:pos x="16" y="4"/>
                </a:cxn>
                <a:cxn ang="0">
                  <a:pos x="11" y="2"/>
                </a:cxn>
                <a:cxn ang="0">
                  <a:pos x="11" y="2"/>
                </a:cxn>
              </a:cxnLst>
              <a:rect l="0" t="0" r="r" b="b"/>
              <a:pathLst>
                <a:path w="17" h="14">
                  <a:moveTo>
                    <a:pt x="11" y="2"/>
                  </a:moveTo>
                  <a:lnTo>
                    <a:pt x="2" y="0"/>
                  </a:lnTo>
                  <a:lnTo>
                    <a:pt x="0" y="2"/>
                  </a:lnTo>
                  <a:lnTo>
                    <a:pt x="0" y="7"/>
                  </a:lnTo>
                  <a:lnTo>
                    <a:pt x="5" y="11"/>
                  </a:lnTo>
                  <a:lnTo>
                    <a:pt x="16" y="13"/>
                  </a:lnTo>
                  <a:lnTo>
                    <a:pt x="16" y="7"/>
                  </a:lnTo>
                  <a:lnTo>
                    <a:pt x="15" y="4"/>
                  </a:lnTo>
                  <a:lnTo>
                    <a:pt x="14" y="3"/>
                  </a:lnTo>
                  <a:lnTo>
                    <a:pt x="16" y="4"/>
                  </a:lnTo>
                  <a:lnTo>
                    <a:pt x="11" y="2"/>
                  </a:lnTo>
                  <a:lnTo>
                    <a:pt x="11" y="2"/>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62" name="Freeform 390" descr="50%"/>
            <p:cNvSpPr>
              <a:spLocks/>
            </p:cNvSpPr>
            <p:nvPr/>
          </p:nvSpPr>
          <p:spPr bwMode="auto">
            <a:xfrm>
              <a:off x="4287" y="2677"/>
              <a:ext cx="48" cy="27"/>
            </a:xfrm>
            <a:custGeom>
              <a:avLst/>
              <a:gdLst/>
              <a:ahLst/>
              <a:cxnLst>
                <a:cxn ang="0">
                  <a:pos x="0" y="7"/>
                </a:cxn>
                <a:cxn ang="0">
                  <a:pos x="8" y="23"/>
                </a:cxn>
                <a:cxn ang="0">
                  <a:pos x="31" y="29"/>
                </a:cxn>
                <a:cxn ang="0">
                  <a:pos x="40" y="26"/>
                </a:cxn>
                <a:cxn ang="0">
                  <a:pos x="44" y="15"/>
                </a:cxn>
                <a:cxn ang="0">
                  <a:pos x="40" y="7"/>
                </a:cxn>
                <a:cxn ang="0">
                  <a:pos x="38" y="0"/>
                </a:cxn>
                <a:cxn ang="0">
                  <a:pos x="12" y="0"/>
                </a:cxn>
                <a:cxn ang="0">
                  <a:pos x="4" y="12"/>
                </a:cxn>
                <a:cxn ang="0">
                  <a:pos x="4" y="12"/>
                </a:cxn>
                <a:cxn ang="0">
                  <a:pos x="0" y="7"/>
                </a:cxn>
                <a:cxn ang="0">
                  <a:pos x="0" y="7"/>
                </a:cxn>
              </a:cxnLst>
              <a:rect l="0" t="0" r="r" b="b"/>
              <a:pathLst>
                <a:path w="45" h="30">
                  <a:moveTo>
                    <a:pt x="0" y="7"/>
                  </a:moveTo>
                  <a:lnTo>
                    <a:pt x="8" y="23"/>
                  </a:lnTo>
                  <a:lnTo>
                    <a:pt x="31" y="29"/>
                  </a:lnTo>
                  <a:lnTo>
                    <a:pt x="40" y="26"/>
                  </a:lnTo>
                  <a:lnTo>
                    <a:pt x="44" y="15"/>
                  </a:lnTo>
                  <a:lnTo>
                    <a:pt x="40" y="7"/>
                  </a:lnTo>
                  <a:lnTo>
                    <a:pt x="38" y="0"/>
                  </a:lnTo>
                  <a:lnTo>
                    <a:pt x="12" y="0"/>
                  </a:lnTo>
                  <a:lnTo>
                    <a:pt x="4" y="12"/>
                  </a:lnTo>
                  <a:lnTo>
                    <a:pt x="4" y="12"/>
                  </a:lnTo>
                  <a:lnTo>
                    <a:pt x="0" y="7"/>
                  </a:lnTo>
                  <a:lnTo>
                    <a:pt x="0" y="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63" name="Freeform 391" descr="50%"/>
            <p:cNvSpPr>
              <a:spLocks/>
            </p:cNvSpPr>
            <p:nvPr/>
          </p:nvSpPr>
          <p:spPr bwMode="auto">
            <a:xfrm>
              <a:off x="4299" y="3055"/>
              <a:ext cx="36" cy="42"/>
            </a:xfrm>
            <a:custGeom>
              <a:avLst/>
              <a:gdLst/>
              <a:ahLst/>
              <a:cxnLst>
                <a:cxn ang="0">
                  <a:pos x="23" y="8"/>
                </a:cxn>
                <a:cxn ang="0">
                  <a:pos x="5" y="0"/>
                </a:cxn>
                <a:cxn ang="0">
                  <a:pos x="0" y="8"/>
                </a:cxn>
                <a:cxn ang="0">
                  <a:pos x="1" y="25"/>
                </a:cxn>
                <a:cxn ang="0">
                  <a:pos x="10" y="41"/>
                </a:cxn>
                <a:cxn ang="0">
                  <a:pos x="33" y="47"/>
                </a:cxn>
                <a:cxn ang="0">
                  <a:pos x="33" y="25"/>
                </a:cxn>
                <a:cxn ang="0">
                  <a:pos x="31" y="16"/>
                </a:cxn>
                <a:cxn ang="0">
                  <a:pos x="29" y="11"/>
                </a:cxn>
                <a:cxn ang="0">
                  <a:pos x="33" y="16"/>
                </a:cxn>
                <a:cxn ang="0">
                  <a:pos x="23" y="8"/>
                </a:cxn>
                <a:cxn ang="0">
                  <a:pos x="23" y="8"/>
                </a:cxn>
              </a:cxnLst>
              <a:rect l="0" t="0" r="r" b="b"/>
              <a:pathLst>
                <a:path w="34" h="48">
                  <a:moveTo>
                    <a:pt x="23" y="8"/>
                  </a:moveTo>
                  <a:lnTo>
                    <a:pt x="5" y="0"/>
                  </a:lnTo>
                  <a:lnTo>
                    <a:pt x="0" y="8"/>
                  </a:lnTo>
                  <a:lnTo>
                    <a:pt x="1" y="25"/>
                  </a:lnTo>
                  <a:lnTo>
                    <a:pt x="10" y="41"/>
                  </a:lnTo>
                  <a:lnTo>
                    <a:pt x="33" y="47"/>
                  </a:lnTo>
                  <a:lnTo>
                    <a:pt x="33" y="25"/>
                  </a:lnTo>
                  <a:lnTo>
                    <a:pt x="31" y="16"/>
                  </a:lnTo>
                  <a:lnTo>
                    <a:pt x="29" y="11"/>
                  </a:lnTo>
                  <a:lnTo>
                    <a:pt x="33" y="16"/>
                  </a:lnTo>
                  <a:lnTo>
                    <a:pt x="23" y="8"/>
                  </a:lnTo>
                  <a:lnTo>
                    <a:pt x="23"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64" name="Freeform 392" descr="50%"/>
            <p:cNvSpPr>
              <a:spLocks/>
            </p:cNvSpPr>
            <p:nvPr/>
          </p:nvSpPr>
          <p:spPr bwMode="auto">
            <a:xfrm>
              <a:off x="4304" y="2782"/>
              <a:ext cx="18" cy="13"/>
            </a:xfrm>
            <a:custGeom>
              <a:avLst/>
              <a:gdLst/>
              <a:ahLst/>
              <a:cxnLst>
                <a:cxn ang="0">
                  <a:pos x="11" y="3"/>
                </a:cxn>
                <a:cxn ang="0">
                  <a:pos x="3" y="0"/>
                </a:cxn>
                <a:cxn ang="0">
                  <a:pos x="0" y="3"/>
                </a:cxn>
                <a:cxn ang="0">
                  <a:pos x="0" y="7"/>
                </a:cxn>
                <a:cxn ang="0">
                  <a:pos x="5" y="12"/>
                </a:cxn>
                <a:cxn ang="0">
                  <a:pos x="16" y="14"/>
                </a:cxn>
                <a:cxn ang="0">
                  <a:pos x="16" y="7"/>
                </a:cxn>
                <a:cxn ang="0">
                  <a:pos x="15" y="5"/>
                </a:cxn>
                <a:cxn ang="0">
                  <a:pos x="14" y="4"/>
                </a:cxn>
                <a:cxn ang="0">
                  <a:pos x="16" y="5"/>
                </a:cxn>
                <a:cxn ang="0">
                  <a:pos x="11" y="3"/>
                </a:cxn>
                <a:cxn ang="0">
                  <a:pos x="11" y="3"/>
                </a:cxn>
              </a:cxnLst>
              <a:rect l="0" t="0" r="r" b="b"/>
              <a:pathLst>
                <a:path w="17" h="15">
                  <a:moveTo>
                    <a:pt x="11" y="3"/>
                  </a:moveTo>
                  <a:lnTo>
                    <a:pt x="3" y="0"/>
                  </a:lnTo>
                  <a:lnTo>
                    <a:pt x="0" y="3"/>
                  </a:lnTo>
                  <a:lnTo>
                    <a:pt x="0" y="7"/>
                  </a:lnTo>
                  <a:lnTo>
                    <a:pt x="5" y="12"/>
                  </a:lnTo>
                  <a:lnTo>
                    <a:pt x="16" y="14"/>
                  </a:lnTo>
                  <a:lnTo>
                    <a:pt x="16" y="7"/>
                  </a:lnTo>
                  <a:lnTo>
                    <a:pt x="15" y="5"/>
                  </a:lnTo>
                  <a:lnTo>
                    <a:pt x="14" y="4"/>
                  </a:lnTo>
                  <a:lnTo>
                    <a:pt x="16" y="5"/>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65" name="Freeform 393" descr="50%"/>
            <p:cNvSpPr>
              <a:spLocks/>
            </p:cNvSpPr>
            <p:nvPr/>
          </p:nvSpPr>
          <p:spPr bwMode="auto">
            <a:xfrm>
              <a:off x="4278" y="2906"/>
              <a:ext cx="49" cy="25"/>
            </a:xfrm>
            <a:custGeom>
              <a:avLst/>
              <a:gdLst/>
              <a:ahLst/>
              <a:cxnLst>
                <a:cxn ang="0">
                  <a:pos x="0" y="6"/>
                </a:cxn>
                <a:cxn ang="0">
                  <a:pos x="8" y="22"/>
                </a:cxn>
                <a:cxn ang="0">
                  <a:pos x="32" y="28"/>
                </a:cxn>
                <a:cxn ang="0">
                  <a:pos x="40" y="25"/>
                </a:cxn>
                <a:cxn ang="0">
                  <a:pos x="45" y="14"/>
                </a:cxn>
                <a:cxn ang="0">
                  <a:pos x="40" y="6"/>
                </a:cxn>
                <a:cxn ang="0">
                  <a:pos x="38" y="0"/>
                </a:cxn>
                <a:cxn ang="0">
                  <a:pos x="13" y="0"/>
                </a:cxn>
                <a:cxn ang="0">
                  <a:pos x="4" y="11"/>
                </a:cxn>
                <a:cxn ang="0">
                  <a:pos x="4" y="11"/>
                </a:cxn>
                <a:cxn ang="0">
                  <a:pos x="0" y="6"/>
                </a:cxn>
                <a:cxn ang="0">
                  <a:pos x="0" y="6"/>
                </a:cxn>
              </a:cxnLst>
              <a:rect l="0" t="0" r="r" b="b"/>
              <a:pathLst>
                <a:path w="46" h="29">
                  <a:moveTo>
                    <a:pt x="0" y="6"/>
                  </a:moveTo>
                  <a:lnTo>
                    <a:pt x="8" y="22"/>
                  </a:lnTo>
                  <a:lnTo>
                    <a:pt x="32" y="28"/>
                  </a:lnTo>
                  <a:lnTo>
                    <a:pt x="40" y="25"/>
                  </a:lnTo>
                  <a:lnTo>
                    <a:pt x="45" y="14"/>
                  </a:lnTo>
                  <a:lnTo>
                    <a:pt x="40" y="6"/>
                  </a:lnTo>
                  <a:lnTo>
                    <a:pt x="38" y="0"/>
                  </a:lnTo>
                  <a:lnTo>
                    <a:pt x="13" y="0"/>
                  </a:lnTo>
                  <a:lnTo>
                    <a:pt x="4" y="11"/>
                  </a:lnTo>
                  <a:lnTo>
                    <a:pt x="4" y="11"/>
                  </a:lnTo>
                  <a:lnTo>
                    <a:pt x="0" y="6"/>
                  </a:lnTo>
                  <a:lnTo>
                    <a:pt x="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66" name="Freeform 394" descr="50%"/>
            <p:cNvSpPr>
              <a:spLocks/>
            </p:cNvSpPr>
            <p:nvPr/>
          </p:nvSpPr>
          <p:spPr bwMode="auto">
            <a:xfrm>
              <a:off x="4295" y="2812"/>
              <a:ext cx="35" cy="43"/>
            </a:xfrm>
            <a:custGeom>
              <a:avLst/>
              <a:gdLst/>
              <a:ahLst/>
              <a:cxnLst>
                <a:cxn ang="0">
                  <a:pos x="23" y="7"/>
                </a:cxn>
                <a:cxn ang="0">
                  <a:pos x="6" y="0"/>
                </a:cxn>
                <a:cxn ang="0">
                  <a:pos x="0" y="7"/>
                </a:cxn>
                <a:cxn ang="0">
                  <a:pos x="1" y="24"/>
                </a:cxn>
                <a:cxn ang="0">
                  <a:pos x="10" y="41"/>
                </a:cxn>
                <a:cxn ang="0">
                  <a:pos x="32" y="47"/>
                </a:cxn>
                <a:cxn ang="0">
                  <a:pos x="32" y="24"/>
                </a:cxn>
                <a:cxn ang="0">
                  <a:pos x="30" y="16"/>
                </a:cxn>
                <a:cxn ang="0">
                  <a:pos x="29" y="11"/>
                </a:cxn>
                <a:cxn ang="0">
                  <a:pos x="32" y="16"/>
                </a:cxn>
                <a:cxn ang="0">
                  <a:pos x="23" y="7"/>
                </a:cxn>
                <a:cxn ang="0">
                  <a:pos x="23" y="7"/>
                </a:cxn>
              </a:cxnLst>
              <a:rect l="0" t="0" r="r" b="b"/>
              <a:pathLst>
                <a:path w="33" h="48">
                  <a:moveTo>
                    <a:pt x="23" y="7"/>
                  </a:moveTo>
                  <a:lnTo>
                    <a:pt x="6" y="0"/>
                  </a:lnTo>
                  <a:lnTo>
                    <a:pt x="0" y="7"/>
                  </a:lnTo>
                  <a:lnTo>
                    <a:pt x="1" y="24"/>
                  </a:lnTo>
                  <a:lnTo>
                    <a:pt x="10" y="41"/>
                  </a:lnTo>
                  <a:lnTo>
                    <a:pt x="32" y="47"/>
                  </a:lnTo>
                  <a:lnTo>
                    <a:pt x="32" y="24"/>
                  </a:lnTo>
                  <a:lnTo>
                    <a:pt x="30" y="16"/>
                  </a:lnTo>
                  <a:lnTo>
                    <a:pt x="29" y="11"/>
                  </a:lnTo>
                  <a:lnTo>
                    <a:pt x="32" y="16"/>
                  </a:lnTo>
                  <a:lnTo>
                    <a:pt x="23" y="7"/>
                  </a:lnTo>
                  <a:lnTo>
                    <a:pt x="23" y="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67" name="Freeform 395" descr="50%"/>
            <p:cNvSpPr>
              <a:spLocks/>
            </p:cNvSpPr>
            <p:nvPr/>
          </p:nvSpPr>
          <p:spPr bwMode="auto">
            <a:xfrm>
              <a:off x="4275" y="2849"/>
              <a:ext cx="18" cy="29"/>
            </a:xfrm>
            <a:custGeom>
              <a:avLst/>
              <a:gdLst/>
              <a:ahLst/>
              <a:cxnLst>
                <a:cxn ang="0">
                  <a:pos x="11" y="5"/>
                </a:cxn>
                <a:cxn ang="0">
                  <a:pos x="3" y="0"/>
                </a:cxn>
                <a:cxn ang="0">
                  <a:pos x="0" y="5"/>
                </a:cxn>
                <a:cxn ang="0">
                  <a:pos x="0" y="17"/>
                </a:cxn>
                <a:cxn ang="0">
                  <a:pos x="4" y="28"/>
                </a:cxn>
                <a:cxn ang="0">
                  <a:pos x="16" y="32"/>
                </a:cxn>
                <a:cxn ang="0">
                  <a:pos x="16" y="17"/>
                </a:cxn>
                <a:cxn ang="0">
                  <a:pos x="15" y="11"/>
                </a:cxn>
                <a:cxn ang="0">
                  <a:pos x="14" y="7"/>
                </a:cxn>
                <a:cxn ang="0">
                  <a:pos x="16" y="11"/>
                </a:cxn>
                <a:cxn ang="0">
                  <a:pos x="11" y="5"/>
                </a:cxn>
                <a:cxn ang="0">
                  <a:pos x="11" y="5"/>
                </a:cxn>
              </a:cxnLst>
              <a:rect l="0" t="0" r="r" b="b"/>
              <a:pathLst>
                <a:path w="17" h="33">
                  <a:moveTo>
                    <a:pt x="11" y="5"/>
                  </a:moveTo>
                  <a:lnTo>
                    <a:pt x="3" y="0"/>
                  </a:lnTo>
                  <a:lnTo>
                    <a:pt x="0" y="5"/>
                  </a:lnTo>
                  <a:lnTo>
                    <a:pt x="0" y="17"/>
                  </a:lnTo>
                  <a:lnTo>
                    <a:pt x="4" y="28"/>
                  </a:lnTo>
                  <a:lnTo>
                    <a:pt x="16" y="32"/>
                  </a:lnTo>
                  <a:lnTo>
                    <a:pt x="16" y="17"/>
                  </a:lnTo>
                  <a:lnTo>
                    <a:pt x="15" y="11"/>
                  </a:lnTo>
                  <a:lnTo>
                    <a:pt x="14" y="7"/>
                  </a:lnTo>
                  <a:lnTo>
                    <a:pt x="16" y="11"/>
                  </a:lnTo>
                  <a:lnTo>
                    <a:pt x="11" y="5"/>
                  </a:lnTo>
                  <a:lnTo>
                    <a:pt x="11"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68" name="Freeform 396" descr="50%"/>
            <p:cNvSpPr>
              <a:spLocks/>
            </p:cNvSpPr>
            <p:nvPr/>
          </p:nvSpPr>
          <p:spPr bwMode="auto">
            <a:xfrm>
              <a:off x="4279" y="2728"/>
              <a:ext cx="60" cy="17"/>
            </a:xfrm>
            <a:custGeom>
              <a:avLst/>
              <a:gdLst/>
              <a:ahLst/>
              <a:cxnLst>
                <a:cxn ang="0">
                  <a:pos x="0" y="4"/>
                </a:cxn>
                <a:cxn ang="0">
                  <a:pos x="11" y="14"/>
                </a:cxn>
                <a:cxn ang="0">
                  <a:pos x="39" y="18"/>
                </a:cxn>
                <a:cxn ang="0">
                  <a:pos x="50" y="17"/>
                </a:cxn>
                <a:cxn ang="0">
                  <a:pos x="55" y="10"/>
                </a:cxn>
                <a:cxn ang="0">
                  <a:pos x="50" y="4"/>
                </a:cxn>
                <a:cxn ang="0">
                  <a:pos x="47" y="0"/>
                </a:cxn>
                <a:cxn ang="0">
                  <a:pos x="16" y="0"/>
                </a:cxn>
                <a:cxn ang="0">
                  <a:pos x="6" y="7"/>
                </a:cxn>
                <a:cxn ang="0">
                  <a:pos x="6" y="7"/>
                </a:cxn>
                <a:cxn ang="0">
                  <a:pos x="0" y="4"/>
                </a:cxn>
                <a:cxn ang="0">
                  <a:pos x="0" y="4"/>
                </a:cxn>
              </a:cxnLst>
              <a:rect l="0" t="0" r="r" b="b"/>
              <a:pathLst>
                <a:path w="56" h="19">
                  <a:moveTo>
                    <a:pt x="0" y="4"/>
                  </a:moveTo>
                  <a:lnTo>
                    <a:pt x="11" y="14"/>
                  </a:lnTo>
                  <a:lnTo>
                    <a:pt x="39" y="18"/>
                  </a:lnTo>
                  <a:lnTo>
                    <a:pt x="50" y="17"/>
                  </a:lnTo>
                  <a:lnTo>
                    <a:pt x="55" y="10"/>
                  </a:lnTo>
                  <a:lnTo>
                    <a:pt x="50" y="4"/>
                  </a:lnTo>
                  <a:lnTo>
                    <a:pt x="47" y="0"/>
                  </a:lnTo>
                  <a:lnTo>
                    <a:pt x="16" y="0"/>
                  </a:lnTo>
                  <a:lnTo>
                    <a:pt x="6" y="7"/>
                  </a:lnTo>
                  <a:lnTo>
                    <a:pt x="6" y="7"/>
                  </a:lnTo>
                  <a:lnTo>
                    <a:pt x="0" y="4"/>
                  </a:lnTo>
                  <a:lnTo>
                    <a:pt x="0" y="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69" name="Freeform 397" descr="50%"/>
            <p:cNvSpPr>
              <a:spLocks/>
            </p:cNvSpPr>
            <p:nvPr/>
          </p:nvSpPr>
          <p:spPr bwMode="auto">
            <a:xfrm>
              <a:off x="4252" y="2703"/>
              <a:ext cx="18" cy="12"/>
            </a:xfrm>
            <a:custGeom>
              <a:avLst/>
              <a:gdLst/>
              <a:ahLst/>
              <a:cxnLst>
                <a:cxn ang="0">
                  <a:pos x="10" y="2"/>
                </a:cxn>
                <a:cxn ang="0">
                  <a:pos x="2" y="0"/>
                </a:cxn>
                <a:cxn ang="0">
                  <a:pos x="0" y="2"/>
                </a:cxn>
                <a:cxn ang="0">
                  <a:pos x="0" y="7"/>
                </a:cxn>
                <a:cxn ang="0">
                  <a:pos x="4" y="11"/>
                </a:cxn>
                <a:cxn ang="0">
                  <a:pos x="16" y="13"/>
                </a:cxn>
                <a:cxn ang="0">
                  <a:pos x="16" y="7"/>
                </a:cxn>
                <a:cxn ang="0">
                  <a:pos x="14" y="4"/>
                </a:cxn>
                <a:cxn ang="0">
                  <a:pos x="14" y="3"/>
                </a:cxn>
                <a:cxn ang="0">
                  <a:pos x="16" y="4"/>
                </a:cxn>
                <a:cxn ang="0">
                  <a:pos x="10" y="2"/>
                </a:cxn>
                <a:cxn ang="0">
                  <a:pos x="10" y="2"/>
                </a:cxn>
              </a:cxnLst>
              <a:rect l="0" t="0" r="r" b="b"/>
              <a:pathLst>
                <a:path w="17" h="14">
                  <a:moveTo>
                    <a:pt x="10" y="2"/>
                  </a:moveTo>
                  <a:lnTo>
                    <a:pt x="2" y="0"/>
                  </a:lnTo>
                  <a:lnTo>
                    <a:pt x="0" y="2"/>
                  </a:lnTo>
                  <a:lnTo>
                    <a:pt x="0" y="7"/>
                  </a:lnTo>
                  <a:lnTo>
                    <a:pt x="4" y="11"/>
                  </a:lnTo>
                  <a:lnTo>
                    <a:pt x="16" y="13"/>
                  </a:lnTo>
                  <a:lnTo>
                    <a:pt x="16" y="7"/>
                  </a:lnTo>
                  <a:lnTo>
                    <a:pt x="14" y="4"/>
                  </a:lnTo>
                  <a:lnTo>
                    <a:pt x="14" y="3"/>
                  </a:lnTo>
                  <a:lnTo>
                    <a:pt x="16" y="4"/>
                  </a:lnTo>
                  <a:lnTo>
                    <a:pt x="10" y="2"/>
                  </a:lnTo>
                  <a:lnTo>
                    <a:pt x="10" y="2"/>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70" name="Freeform 398" descr="50%"/>
            <p:cNvSpPr>
              <a:spLocks/>
            </p:cNvSpPr>
            <p:nvPr/>
          </p:nvSpPr>
          <p:spPr bwMode="auto">
            <a:xfrm>
              <a:off x="4255" y="3066"/>
              <a:ext cx="18" cy="14"/>
            </a:xfrm>
            <a:custGeom>
              <a:avLst/>
              <a:gdLst/>
              <a:ahLst/>
              <a:cxnLst>
                <a:cxn ang="0">
                  <a:pos x="11" y="3"/>
                </a:cxn>
                <a:cxn ang="0">
                  <a:pos x="3" y="0"/>
                </a:cxn>
                <a:cxn ang="0">
                  <a:pos x="0" y="3"/>
                </a:cxn>
                <a:cxn ang="0">
                  <a:pos x="0" y="7"/>
                </a:cxn>
                <a:cxn ang="0">
                  <a:pos x="5" y="12"/>
                </a:cxn>
                <a:cxn ang="0">
                  <a:pos x="16" y="14"/>
                </a:cxn>
                <a:cxn ang="0">
                  <a:pos x="16" y="7"/>
                </a:cxn>
                <a:cxn ang="0">
                  <a:pos x="15" y="5"/>
                </a:cxn>
                <a:cxn ang="0">
                  <a:pos x="14" y="4"/>
                </a:cxn>
                <a:cxn ang="0">
                  <a:pos x="16" y="5"/>
                </a:cxn>
                <a:cxn ang="0">
                  <a:pos x="11" y="3"/>
                </a:cxn>
                <a:cxn ang="0">
                  <a:pos x="11" y="3"/>
                </a:cxn>
              </a:cxnLst>
              <a:rect l="0" t="0" r="r" b="b"/>
              <a:pathLst>
                <a:path w="17" h="15">
                  <a:moveTo>
                    <a:pt x="11" y="3"/>
                  </a:moveTo>
                  <a:lnTo>
                    <a:pt x="3" y="0"/>
                  </a:lnTo>
                  <a:lnTo>
                    <a:pt x="0" y="3"/>
                  </a:lnTo>
                  <a:lnTo>
                    <a:pt x="0" y="7"/>
                  </a:lnTo>
                  <a:lnTo>
                    <a:pt x="5" y="12"/>
                  </a:lnTo>
                  <a:lnTo>
                    <a:pt x="16" y="14"/>
                  </a:lnTo>
                  <a:lnTo>
                    <a:pt x="16" y="7"/>
                  </a:lnTo>
                  <a:lnTo>
                    <a:pt x="15" y="5"/>
                  </a:lnTo>
                  <a:lnTo>
                    <a:pt x="14" y="4"/>
                  </a:lnTo>
                  <a:lnTo>
                    <a:pt x="16" y="5"/>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grpSp>
          <p:nvGrpSpPr>
            <p:cNvPr id="4" name="Group 399"/>
            <p:cNvGrpSpPr>
              <a:grpSpLocks/>
            </p:cNvGrpSpPr>
            <p:nvPr/>
          </p:nvGrpSpPr>
          <p:grpSpPr bwMode="auto">
            <a:xfrm>
              <a:off x="4090" y="2938"/>
              <a:ext cx="144" cy="100"/>
              <a:chOff x="3212" y="1910"/>
              <a:chExt cx="136" cy="113"/>
            </a:xfrm>
          </p:grpSpPr>
          <p:sp>
            <p:nvSpPr>
              <p:cNvPr id="1155472" name="Freeform 400" descr="50%"/>
              <p:cNvSpPr>
                <a:spLocks/>
              </p:cNvSpPr>
              <p:nvPr/>
            </p:nvSpPr>
            <p:spPr bwMode="auto">
              <a:xfrm>
                <a:off x="3306" y="1970"/>
                <a:ext cx="34" cy="47"/>
              </a:xfrm>
              <a:custGeom>
                <a:avLst/>
                <a:gdLst/>
                <a:ahLst/>
                <a:cxnLst>
                  <a:cxn ang="0">
                    <a:pos x="23" y="7"/>
                  </a:cxn>
                  <a:cxn ang="0">
                    <a:pos x="6" y="0"/>
                  </a:cxn>
                  <a:cxn ang="0">
                    <a:pos x="0" y="7"/>
                  </a:cxn>
                  <a:cxn ang="0">
                    <a:pos x="1" y="24"/>
                  </a:cxn>
                  <a:cxn ang="0">
                    <a:pos x="11" y="41"/>
                  </a:cxn>
                  <a:cxn ang="0">
                    <a:pos x="33" y="46"/>
                  </a:cxn>
                  <a:cxn ang="0">
                    <a:pos x="33" y="24"/>
                  </a:cxn>
                  <a:cxn ang="0">
                    <a:pos x="31" y="16"/>
                  </a:cxn>
                  <a:cxn ang="0">
                    <a:pos x="30" y="11"/>
                  </a:cxn>
                  <a:cxn ang="0">
                    <a:pos x="33" y="16"/>
                  </a:cxn>
                  <a:cxn ang="0">
                    <a:pos x="23" y="7"/>
                  </a:cxn>
                  <a:cxn ang="0">
                    <a:pos x="23" y="7"/>
                  </a:cxn>
                </a:cxnLst>
                <a:rect l="0" t="0" r="r" b="b"/>
                <a:pathLst>
                  <a:path w="34" h="47">
                    <a:moveTo>
                      <a:pt x="23" y="7"/>
                    </a:moveTo>
                    <a:lnTo>
                      <a:pt x="6" y="0"/>
                    </a:lnTo>
                    <a:lnTo>
                      <a:pt x="0" y="7"/>
                    </a:lnTo>
                    <a:lnTo>
                      <a:pt x="1" y="24"/>
                    </a:lnTo>
                    <a:lnTo>
                      <a:pt x="11" y="41"/>
                    </a:lnTo>
                    <a:lnTo>
                      <a:pt x="33" y="46"/>
                    </a:lnTo>
                    <a:lnTo>
                      <a:pt x="33" y="24"/>
                    </a:lnTo>
                    <a:lnTo>
                      <a:pt x="31" y="16"/>
                    </a:lnTo>
                    <a:lnTo>
                      <a:pt x="30" y="11"/>
                    </a:lnTo>
                    <a:lnTo>
                      <a:pt x="33" y="16"/>
                    </a:lnTo>
                    <a:lnTo>
                      <a:pt x="23" y="7"/>
                    </a:lnTo>
                    <a:lnTo>
                      <a:pt x="23" y="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73" name="Freeform 401" descr="50%"/>
              <p:cNvSpPr>
                <a:spLocks/>
              </p:cNvSpPr>
              <p:nvPr/>
            </p:nvSpPr>
            <p:spPr bwMode="auto">
              <a:xfrm>
                <a:off x="3269" y="1989"/>
                <a:ext cx="17" cy="34"/>
              </a:xfrm>
              <a:custGeom>
                <a:avLst/>
                <a:gdLst/>
                <a:ahLst/>
                <a:cxnLst>
                  <a:cxn ang="0">
                    <a:pos x="11" y="6"/>
                  </a:cxn>
                  <a:cxn ang="0">
                    <a:pos x="3" y="0"/>
                  </a:cxn>
                  <a:cxn ang="0">
                    <a:pos x="0" y="6"/>
                  </a:cxn>
                  <a:cxn ang="0">
                    <a:pos x="0" y="17"/>
                  </a:cxn>
                  <a:cxn ang="0">
                    <a:pos x="4" y="29"/>
                  </a:cxn>
                  <a:cxn ang="0">
                    <a:pos x="16" y="33"/>
                  </a:cxn>
                  <a:cxn ang="0">
                    <a:pos x="16" y="17"/>
                  </a:cxn>
                  <a:cxn ang="0">
                    <a:pos x="15" y="11"/>
                  </a:cxn>
                  <a:cxn ang="0">
                    <a:pos x="14" y="8"/>
                  </a:cxn>
                  <a:cxn ang="0">
                    <a:pos x="16" y="11"/>
                  </a:cxn>
                  <a:cxn ang="0">
                    <a:pos x="11" y="6"/>
                  </a:cxn>
                  <a:cxn ang="0">
                    <a:pos x="11" y="6"/>
                  </a:cxn>
                </a:cxnLst>
                <a:rect l="0" t="0" r="r" b="b"/>
                <a:pathLst>
                  <a:path w="17" h="34">
                    <a:moveTo>
                      <a:pt x="11" y="6"/>
                    </a:moveTo>
                    <a:lnTo>
                      <a:pt x="3" y="0"/>
                    </a:lnTo>
                    <a:lnTo>
                      <a:pt x="0" y="6"/>
                    </a:lnTo>
                    <a:lnTo>
                      <a:pt x="0" y="17"/>
                    </a:lnTo>
                    <a:lnTo>
                      <a:pt x="4" y="29"/>
                    </a:lnTo>
                    <a:lnTo>
                      <a:pt x="16" y="33"/>
                    </a:lnTo>
                    <a:lnTo>
                      <a:pt x="16" y="17"/>
                    </a:lnTo>
                    <a:lnTo>
                      <a:pt x="15" y="11"/>
                    </a:lnTo>
                    <a:lnTo>
                      <a:pt x="14" y="8"/>
                    </a:lnTo>
                    <a:lnTo>
                      <a:pt x="16" y="11"/>
                    </a:lnTo>
                    <a:lnTo>
                      <a:pt x="11" y="6"/>
                    </a:lnTo>
                    <a:lnTo>
                      <a:pt x="11"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74" name="Freeform 402" descr="50%"/>
              <p:cNvSpPr>
                <a:spLocks/>
              </p:cNvSpPr>
              <p:nvPr/>
            </p:nvSpPr>
            <p:spPr bwMode="auto">
              <a:xfrm>
                <a:off x="3292" y="1925"/>
                <a:ext cx="56" cy="19"/>
              </a:xfrm>
              <a:custGeom>
                <a:avLst/>
                <a:gdLst/>
                <a:ahLst/>
                <a:cxnLst>
                  <a:cxn ang="0">
                    <a:pos x="0" y="4"/>
                  </a:cxn>
                  <a:cxn ang="0">
                    <a:pos x="11" y="14"/>
                  </a:cxn>
                  <a:cxn ang="0">
                    <a:pos x="40" y="18"/>
                  </a:cxn>
                  <a:cxn ang="0">
                    <a:pos x="50" y="17"/>
                  </a:cxn>
                  <a:cxn ang="0">
                    <a:pos x="55" y="9"/>
                  </a:cxn>
                  <a:cxn ang="0">
                    <a:pos x="50" y="4"/>
                  </a:cxn>
                  <a:cxn ang="0">
                    <a:pos x="47" y="0"/>
                  </a:cxn>
                  <a:cxn ang="0">
                    <a:pos x="16" y="0"/>
                  </a:cxn>
                  <a:cxn ang="0">
                    <a:pos x="6" y="7"/>
                  </a:cxn>
                  <a:cxn ang="0">
                    <a:pos x="6" y="7"/>
                  </a:cxn>
                  <a:cxn ang="0">
                    <a:pos x="0" y="4"/>
                  </a:cxn>
                  <a:cxn ang="0">
                    <a:pos x="0" y="4"/>
                  </a:cxn>
                </a:cxnLst>
                <a:rect l="0" t="0" r="r" b="b"/>
                <a:pathLst>
                  <a:path w="56" h="19">
                    <a:moveTo>
                      <a:pt x="0" y="4"/>
                    </a:moveTo>
                    <a:lnTo>
                      <a:pt x="11" y="14"/>
                    </a:lnTo>
                    <a:lnTo>
                      <a:pt x="40" y="18"/>
                    </a:lnTo>
                    <a:lnTo>
                      <a:pt x="50" y="17"/>
                    </a:lnTo>
                    <a:lnTo>
                      <a:pt x="55" y="9"/>
                    </a:lnTo>
                    <a:lnTo>
                      <a:pt x="50" y="4"/>
                    </a:lnTo>
                    <a:lnTo>
                      <a:pt x="47" y="0"/>
                    </a:lnTo>
                    <a:lnTo>
                      <a:pt x="16" y="0"/>
                    </a:lnTo>
                    <a:lnTo>
                      <a:pt x="6" y="7"/>
                    </a:lnTo>
                    <a:lnTo>
                      <a:pt x="6" y="7"/>
                    </a:lnTo>
                    <a:lnTo>
                      <a:pt x="0" y="4"/>
                    </a:lnTo>
                    <a:lnTo>
                      <a:pt x="0" y="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75" name="Freeform 403" descr="50%"/>
              <p:cNvSpPr>
                <a:spLocks/>
              </p:cNvSpPr>
              <p:nvPr/>
            </p:nvSpPr>
            <p:spPr bwMode="auto">
              <a:xfrm>
                <a:off x="3270" y="1943"/>
                <a:ext cx="17" cy="15"/>
              </a:xfrm>
              <a:custGeom>
                <a:avLst/>
                <a:gdLst/>
                <a:ahLst/>
                <a:cxnLst>
                  <a:cxn ang="0">
                    <a:pos x="11" y="3"/>
                  </a:cxn>
                  <a:cxn ang="0">
                    <a:pos x="3" y="0"/>
                  </a:cxn>
                  <a:cxn ang="0">
                    <a:pos x="0" y="3"/>
                  </a:cxn>
                  <a:cxn ang="0">
                    <a:pos x="0" y="7"/>
                  </a:cxn>
                  <a:cxn ang="0">
                    <a:pos x="5" y="12"/>
                  </a:cxn>
                  <a:cxn ang="0">
                    <a:pos x="16" y="14"/>
                  </a:cxn>
                  <a:cxn ang="0">
                    <a:pos x="16" y="7"/>
                  </a:cxn>
                  <a:cxn ang="0">
                    <a:pos x="15" y="5"/>
                  </a:cxn>
                  <a:cxn ang="0">
                    <a:pos x="14" y="3"/>
                  </a:cxn>
                  <a:cxn ang="0">
                    <a:pos x="16" y="5"/>
                  </a:cxn>
                  <a:cxn ang="0">
                    <a:pos x="11" y="3"/>
                  </a:cxn>
                  <a:cxn ang="0">
                    <a:pos x="11" y="3"/>
                  </a:cxn>
                </a:cxnLst>
                <a:rect l="0" t="0" r="r" b="b"/>
                <a:pathLst>
                  <a:path w="17" h="15">
                    <a:moveTo>
                      <a:pt x="11" y="3"/>
                    </a:moveTo>
                    <a:lnTo>
                      <a:pt x="3" y="0"/>
                    </a:lnTo>
                    <a:lnTo>
                      <a:pt x="0" y="3"/>
                    </a:lnTo>
                    <a:lnTo>
                      <a:pt x="0" y="7"/>
                    </a:lnTo>
                    <a:lnTo>
                      <a:pt x="5" y="12"/>
                    </a:lnTo>
                    <a:lnTo>
                      <a:pt x="16" y="14"/>
                    </a:lnTo>
                    <a:lnTo>
                      <a:pt x="16" y="7"/>
                    </a:lnTo>
                    <a:lnTo>
                      <a:pt x="15" y="5"/>
                    </a:lnTo>
                    <a:lnTo>
                      <a:pt x="14" y="3"/>
                    </a:lnTo>
                    <a:lnTo>
                      <a:pt x="16" y="5"/>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76" name="Freeform 404" descr="50%"/>
              <p:cNvSpPr>
                <a:spLocks/>
              </p:cNvSpPr>
              <p:nvPr/>
            </p:nvSpPr>
            <p:spPr bwMode="auto">
              <a:xfrm>
                <a:off x="3212" y="1910"/>
                <a:ext cx="34" cy="48"/>
              </a:xfrm>
              <a:custGeom>
                <a:avLst/>
                <a:gdLst/>
                <a:ahLst/>
                <a:cxnLst>
                  <a:cxn ang="0">
                    <a:pos x="23" y="8"/>
                  </a:cxn>
                  <a:cxn ang="0">
                    <a:pos x="6" y="0"/>
                  </a:cxn>
                  <a:cxn ang="0">
                    <a:pos x="0" y="8"/>
                  </a:cxn>
                  <a:cxn ang="0">
                    <a:pos x="2" y="24"/>
                  </a:cxn>
                  <a:cxn ang="0">
                    <a:pos x="11" y="41"/>
                  </a:cxn>
                  <a:cxn ang="0">
                    <a:pos x="33" y="47"/>
                  </a:cxn>
                  <a:cxn ang="0">
                    <a:pos x="33" y="24"/>
                  </a:cxn>
                  <a:cxn ang="0">
                    <a:pos x="31" y="16"/>
                  </a:cxn>
                  <a:cxn ang="0">
                    <a:pos x="30" y="11"/>
                  </a:cxn>
                  <a:cxn ang="0">
                    <a:pos x="33" y="16"/>
                  </a:cxn>
                  <a:cxn ang="0">
                    <a:pos x="23" y="8"/>
                  </a:cxn>
                  <a:cxn ang="0">
                    <a:pos x="23" y="8"/>
                  </a:cxn>
                </a:cxnLst>
                <a:rect l="0" t="0" r="r" b="b"/>
                <a:pathLst>
                  <a:path w="34" h="48">
                    <a:moveTo>
                      <a:pt x="23" y="8"/>
                    </a:moveTo>
                    <a:lnTo>
                      <a:pt x="6" y="0"/>
                    </a:lnTo>
                    <a:lnTo>
                      <a:pt x="0" y="8"/>
                    </a:lnTo>
                    <a:lnTo>
                      <a:pt x="2" y="24"/>
                    </a:lnTo>
                    <a:lnTo>
                      <a:pt x="11" y="41"/>
                    </a:lnTo>
                    <a:lnTo>
                      <a:pt x="33" y="47"/>
                    </a:lnTo>
                    <a:lnTo>
                      <a:pt x="33" y="24"/>
                    </a:lnTo>
                    <a:lnTo>
                      <a:pt x="31" y="16"/>
                    </a:lnTo>
                    <a:lnTo>
                      <a:pt x="30" y="11"/>
                    </a:lnTo>
                    <a:lnTo>
                      <a:pt x="33" y="16"/>
                    </a:lnTo>
                    <a:lnTo>
                      <a:pt x="23" y="8"/>
                    </a:lnTo>
                    <a:lnTo>
                      <a:pt x="23"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77" name="Freeform 405" descr="50%"/>
              <p:cNvSpPr>
                <a:spLocks/>
              </p:cNvSpPr>
              <p:nvPr/>
            </p:nvSpPr>
            <p:spPr bwMode="auto">
              <a:xfrm>
                <a:off x="3232" y="1983"/>
                <a:ext cx="17" cy="15"/>
              </a:xfrm>
              <a:custGeom>
                <a:avLst/>
                <a:gdLst/>
                <a:ahLst/>
                <a:cxnLst>
                  <a:cxn ang="0">
                    <a:pos x="11" y="3"/>
                  </a:cxn>
                  <a:cxn ang="0">
                    <a:pos x="3" y="0"/>
                  </a:cxn>
                  <a:cxn ang="0">
                    <a:pos x="0" y="3"/>
                  </a:cxn>
                  <a:cxn ang="0">
                    <a:pos x="0" y="7"/>
                  </a:cxn>
                  <a:cxn ang="0">
                    <a:pos x="5" y="12"/>
                  </a:cxn>
                  <a:cxn ang="0">
                    <a:pos x="16" y="14"/>
                  </a:cxn>
                  <a:cxn ang="0">
                    <a:pos x="16" y="7"/>
                  </a:cxn>
                  <a:cxn ang="0">
                    <a:pos x="15" y="5"/>
                  </a:cxn>
                  <a:cxn ang="0">
                    <a:pos x="15" y="3"/>
                  </a:cxn>
                  <a:cxn ang="0">
                    <a:pos x="16" y="5"/>
                  </a:cxn>
                  <a:cxn ang="0">
                    <a:pos x="11" y="3"/>
                  </a:cxn>
                  <a:cxn ang="0">
                    <a:pos x="11" y="3"/>
                  </a:cxn>
                </a:cxnLst>
                <a:rect l="0" t="0" r="r" b="b"/>
                <a:pathLst>
                  <a:path w="17" h="15">
                    <a:moveTo>
                      <a:pt x="11" y="3"/>
                    </a:moveTo>
                    <a:lnTo>
                      <a:pt x="3" y="0"/>
                    </a:lnTo>
                    <a:lnTo>
                      <a:pt x="0" y="3"/>
                    </a:lnTo>
                    <a:lnTo>
                      <a:pt x="0" y="7"/>
                    </a:lnTo>
                    <a:lnTo>
                      <a:pt x="5" y="12"/>
                    </a:lnTo>
                    <a:lnTo>
                      <a:pt x="16" y="14"/>
                    </a:lnTo>
                    <a:lnTo>
                      <a:pt x="16" y="7"/>
                    </a:lnTo>
                    <a:lnTo>
                      <a:pt x="15" y="5"/>
                    </a:lnTo>
                    <a:lnTo>
                      <a:pt x="15" y="3"/>
                    </a:lnTo>
                    <a:lnTo>
                      <a:pt x="16" y="5"/>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grpSp>
        <p:sp>
          <p:nvSpPr>
            <p:cNvPr id="1155478" name="Freeform 406" descr="50%"/>
            <p:cNvSpPr>
              <a:spLocks/>
            </p:cNvSpPr>
            <p:nvPr/>
          </p:nvSpPr>
          <p:spPr bwMode="auto">
            <a:xfrm>
              <a:off x="3959" y="2888"/>
              <a:ext cx="48" cy="26"/>
            </a:xfrm>
            <a:custGeom>
              <a:avLst/>
              <a:gdLst/>
              <a:ahLst/>
              <a:cxnLst>
                <a:cxn ang="0">
                  <a:pos x="0" y="6"/>
                </a:cxn>
                <a:cxn ang="0">
                  <a:pos x="7" y="23"/>
                </a:cxn>
                <a:cxn ang="0">
                  <a:pos x="31" y="28"/>
                </a:cxn>
                <a:cxn ang="0">
                  <a:pos x="40" y="26"/>
                </a:cxn>
                <a:cxn ang="0">
                  <a:pos x="44" y="15"/>
                </a:cxn>
                <a:cxn ang="0">
                  <a:pos x="40" y="6"/>
                </a:cxn>
                <a:cxn ang="0">
                  <a:pos x="37" y="0"/>
                </a:cxn>
                <a:cxn ang="0">
                  <a:pos x="12" y="0"/>
                </a:cxn>
                <a:cxn ang="0">
                  <a:pos x="3" y="12"/>
                </a:cxn>
                <a:cxn ang="0">
                  <a:pos x="3" y="12"/>
                </a:cxn>
                <a:cxn ang="0">
                  <a:pos x="0" y="6"/>
                </a:cxn>
                <a:cxn ang="0">
                  <a:pos x="0" y="6"/>
                </a:cxn>
              </a:cxnLst>
              <a:rect l="0" t="0" r="r" b="b"/>
              <a:pathLst>
                <a:path w="45" h="29">
                  <a:moveTo>
                    <a:pt x="0" y="6"/>
                  </a:moveTo>
                  <a:lnTo>
                    <a:pt x="7" y="23"/>
                  </a:lnTo>
                  <a:lnTo>
                    <a:pt x="31" y="28"/>
                  </a:lnTo>
                  <a:lnTo>
                    <a:pt x="40" y="26"/>
                  </a:lnTo>
                  <a:lnTo>
                    <a:pt x="44" y="15"/>
                  </a:lnTo>
                  <a:lnTo>
                    <a:pt x="40" y="6"/>
                  </a:lnTo>
                  <a:lnTo>
                    <a:pt x="37" y="0"/>
                  </a:lnTo>
                  <a:lnTo>
                    <a:pt x="12" y="0"/>
                  </a:lnTo>
                  <a:lnTo>
                    <a:pt x="3" y="12"/>
                  </a:lnTo>
                  <a:lnTo>
                    <a:pt x="3" y="12"/>
                  </a:lnTo>
                  <a:lnTo>
                    <a:pt x="0" y="6"/>
                  </a:lnTo>
                  <a:lnTo>
                    <a:pt x="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79" name="Freeform 407" descr="50%"/>
            <p:cNvSpPr>
              <a:spLocks/>
            </p:cNvSpPr>
            <p:nvPr/>
          </p:nvSpPr>
          <p:spPr bwMode="auto">
            <a:xfrm>
              <a:off x="3999" y="2828"/>
              <a:ext cx="36" cy="42"/>
            </a:xfrm>
            <a:custGeom>
              <a:avLst/>
              <a:gdLst/>
              <a:ahLst/>
              <a:cxnLst>
                <a:cxn ang="0">
                  <a:pos x="23" y="8"/>
                </a:cxn>
                <a:cxn ang="0">
                  <a:pos x="6" y="0"/>
                </a:cxn>
                <a:cxn ang="0">
                  <a:pos x="0" y="8"/>
                </a:cxn>
                <a:cxn ang="0">
                  <a:pos x="2" y="25"/>
                </a:cxn>
                <a:cxn ang="0">
                  <a:pos x="11" y="41"/>
                </a:cxn>
                <a:cxn ang="0">
                  <a:pos x="33" y="47"/>
                </a:cxn>
                <a:cxn ang="0">
                  <a:pos x="33" y="25"/>
                </a:cxn>
                <a:cxn ang="0">
                  <a:pos x="31" y="16"/>
                </a:cxn>
                <a:cxn ang="0">
                  <a:pos x="30" y="11"/>
                </a:cxn>
                <a:cxn ang="0">
                  <a:pos x="33" y="16"/>
                </a:cxn>
                <a:cxn ang="0">
                  <a:pos x="23" y="8"/>
                </a:cxn>
                <a:cxn ang="0">
                  <a:pos x="23" y="8"/>
                </a:cxn>
              </a:cxnLst>
              <a:rect l="0" t="0" r="r" b="b"/>
              <a:pathLst>
                <a:path w="34" h="48">
                  <a:moveTo>
                    <a:pt x="23" y="8"/>
                  </a:moveTo>
                  <a:lnTo>
                    <a:pt x="6" y="0"/>
                  </a:lnTo>
                  <a:lnTo>
                    <a:pt x="0" y="8"/>
                  </a:lnTo>
                  <a:lnTo>
                    <a:pt x="2" y="25"/>
                  </a:lnTo>
                  <a:lnTo>
                    <a:pt x="11" y="41"/>
                  </a:lnTo>
                  <a:lnTo>
                    <a:pt x="33" y="47"/>
                  </a:lnTo>
                  <a:lnTo>
                    <a:pt x="33" y="25"/>
                  </a:lnTo>
                  <a:lnTo>
                    <a:pt x="31" y="16"/>
                  </a:lnTo>
                  <a:lnTo>
                    <a:pt x="30" y="11"/>
                  </a:lnTo>
                  <a:lnTo>
                    <a:pt x="33" y="16"/>
                  </a:lnTo>
                  <a:lnTo>
                    <a:pt x="23" y="8"/>
                  </a:lnTo>
                  <a:lnTo>
                    <a:pt x="23"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80" name="Freeform 408" descr="50%"/>
            <p:cNvSpPr>
              <a:spLocks/>
            </p:cNvSpPr>
            <p:nvPr/>
          </p:nvSpPr>
          <p:spPr bwMode="auto">
            <a:xfrm>
              <a:off x="3959" y="2846"/>
              <a:ext cx="18" cy="29"/>
            </a:xfrm>
            <a:custGeom>
              <a:avLst/>
              <a:gdLst/>
              <a:ahLst/>
              <a:cxnLst>
                <a:cxn ang="0">
                  <a:pos x="11" y="5"/>
                </a:cxn>
                <a:cxn ang="0">
                  <a:pos x="3" y="0"/>
                </a:cxn>
                <a:cxn ang="0">
                  <a:pos x="0" y="5"/>
                </a:cxn>
                <a:cxn ang="0">
                  <a:pos x="0" y="17"/>
                </a:cxn>
                <a:cxn ang="0">
                  <a:pos x="5" y="28"/>
                </a:cxn>
                <a:cxn ang="0">
                  <a:pos x="16" y="32"/>
                </a:cxn>
                <a:cxn ang="0">
                  <a:pos x="16" y="17"/>
                </a:cxn>
                <a:cxn ang="0">
                  <a:pos x="15" y="11"/>
                </a:cxn>
                <a:cxn ang="0">
                  <a:pos x="14" y="7"/>
                </a:cxn>
                <a:cxn ang="0">
                  <a:pos x="16" y="11"/>
                </a:cxn>
                <a:cxn ang="0">
                  <a:pos x="11" y="5"/>
                </a:cxn>
                <a:cxn ang="0">
                  <a:pos x="11" y="5"/>
                </a:cxn>
              </a:cxnLst>
              <a:rect l="0" t="0" r="r" b="b"/>
              <a:pathLst>
                <a:path w="17" h="33">
                  <a:moveTo>
                    <a:pt x="11" y="5"/>
                  </a:moveTo>
                  <a:lnTo>
                    <a:pt x="3" y="0"/>
                  </a:lnTo>
                  <a:lnTo>
                    <a:pt x="0" y="5"/>
                  </a:lnTo>
                  <a:lnTo>
                    <a:pt x="0" y="17"/>
                  </a:lnTo>
                  <a:lnTo>
                    <a:pt x="5" y="28"/>
                  </a:lnTo>
                  <a:lnTo>
                    <a:pt x="16" y="32"/>
                  </a:lnTo>
                  <a:lnTo>
                    <a:pt x="16" y="17"/>
                  </a:lnTo>
                  <a:lnTo>
                    <a:pt x="15" y="11"/>
                  </a:lnTo>
                  <a:lnTo>
                    <a:pt x="14" y="7"/>
                  </a:lnTo>
                  <a:lnTo>
                    <a:pt x="16" y="11"/>
                  </a:lnTo>
                  <a:lnTo>
                    <a:pt x="11" y="5"/>
                  </a:lnTo>
                  <a:lnTo>
                    <a:pt x="11"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81" name="Freeform 409" descr="50%"/>
            <p:cNvSpPr>
              <a:spLocks/>
            </p:cNvSpPr>
            <p:nvPr/>
          </p:nvSpPr>
          <p:spPr bwMode="auto">
            <a:xfrm>
              <a:off x="4020" y="2893"/>
              <a:ext cx="18" cy="13"/>
            </a:xfrm>
            <a:custGeom>
              <a:avLst/>
              <a:gdLst/>
              <a:ahLst/>
              <a:cxnLst>
                <a:cxn ang="0">
                  <a:pos x="11" y="3"/>
                </a:cxn>
                <a:cxn ang="0">
                  <a:pos x="3" y="0"/>
                </a:cxn>
                <a:cxn ang="0">
                  <a:pos x="0" y="3"/>
                </a:cxn>
                <a:cxn ang="0">
                  <a:pos x="0" y="7"/>
                </a:cxn>
                <a:cxn ang="0">
                  <a:pos x="5" y="12"/>
                </a:cxn>
                <a:cxn ang="0">
                  <a:pos x="16" y="14"/>
                </a:cxn>
                <a:cxn ang="0">
                  <a:pos x="16" y="7"/>
                </a:cxn>
                <a:cxn ang="0">
                  <a:pos x="15" y="5"/>
                </a:cxn>
                <a:cxn ang="0">
                  <a:pos x="15" y="4"/>
                </a:cxn>
                <a:cxn ang="0">
                  <a:pos x="16" y="5"/>
                </a:cxn>
                <a:cxn ang="0">
                  <a:pos x="11" y="3"/>
                </a:cxn>
                <a:cxn ang="0">
                  <a:pos x="11" y="3"/>
                </a:cxn>
              </a:cxnLst>
              <a:rect l="0" t="0" r="r" b="b"/>
              <a:pathLst>
                <a:path w="17" h="15">
                  <a:moveTo>
                    <a:pt x="11" y="3"/>
                  </a:moveTo>
                  <a:lnTo>
                    <a:pt x="3" y="0"/>
                  </a:lnTo>
                  <a:lnTo>
                    <a:pt x="0" y="3"/>
                  </a:lnTo>
                  <a:lnTo>
                    <a:pt x="0" y="7"/>
                  </a:lnTo>
                  <a:lnTo>
                    <a:pt x="5" y="12"/>
                  </a:lnTo>
                  <a:lnTo>
                    <a:pt x="16" y="14"/>
                  </a:lnTo>
                  <a:lnTo>
                    <a:pt x="16" y="7"/>
                  </a:lnTo>
                  <a:lnTo>
                    <a:pt x="15" y="5"/>
                  </a:lnTo>
                  <a:lnTo>
                    <a:pt x="15" y="4"/>
                  </a:lnTo>
                  <a:lnTo>
                    <a:pt x="16" y="5"/>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82" name="Freeform 410" descr="50%"/>
            <p:cNvSpPr>
              <a:spLocks/>
            </p:cNvSpPr>
            <p:nvPr/>
          </p:nvSpPr>
          <p:spPr bwMode="auto">
            <a:xfrm>
              <a:off x="4030" y="2725"/>
              <a:ext cx="36" cy="42"/>
            </a:xfrm>
            <a:custGeom>
              <a:avLst/>
              <a:gdLst/>
              <a:ahLst/>
              <a:cxnLst>
                <a:cxn ang="0">
                  <a:pos x="24" y="8"/>
                </a:cxn>
                <a:cxn ang="0">
                  <a:pos x="6" y="0"/>
                </a:cxn>
                <a:cxn ang="0">
                  <a:pos x="0" y="8"/>
                </a:cxn>
                <a:cxn ang="0">
                  <a:pos x="2" y="24"/>
                </a:cxn>
                <a:cxn ang="0">
                  <a:pos x="11" y="41"/>
                </a:cxn>
                <a:cxn ang="0">
                  <a:pos x="33" y="47"/>
                </a:cxn>
                <a:cxn ang="0">
                  <a:pos x="33" y="24"/>
                </a:cxn>
                <a:cxn ang="0">
                  <a:pos x="31" y="16"/>
                </a:cxn>
                <a:cxn ang="0">
                  <a:pos x="30" y="11"/>
                </a:cxn>
                <a:cxn ang="0">
                  <a:pos x="33" y="16"/>
                </a:cxn>
                <a:cxn ang="0">
                  <a:pos x="24" y="8"/>
                </a:cxn>
                <a:cxn ang="0">
                  <a:pos x="24" y="8"/>
                </a:cxn>
              </a:cxnLst>
              <a:rect l="0" t="0" r="r" b="b"/>
              <a:pathLst>
                <a:path w="34" h="48">
                  <a:moveTo>
                    <a:pt x="24" y="8"/>
                  </a:moveTo>
                  <a:lnTo>
                    <a:pt x="6" y="0"/>
                  </a:lnTo>
                  <a:lnTo>
                    <a:pt x="0" y="8"/>
                  </a:lnTo>
                  <a:lnTo>
                    <a:pt x="2" y="24"/>
                  </a:lnTo>
                  <a:lnTo>
                    <a:pt x="11" y="41"/>
                  </a:lnTo>
                  <a:lnTo>
                    <a:pt x="33" y="47"/>
                  </a:lnTo>
                  <a:lnTo>
                    <a:pt x="33" y="24"/>
                  </a:lnTo>
                  <a:lnTo>
                    <a:pt x="31" y="16"/>
                  </a:lnTo>
                  <a:lnTo>
                    <a:pt x="30" y="11"/>
                  </a:lnTo>
                  <a:lnTo>
                    <a:pt x="33" y="16"/>
                  </a:lnTo>
                  <a:lnTo>
                    <a:pt x="24" y="8"/>
                  </a:lnTo>
                  <a:lnTo>
                    <a:pt x="24"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grpSp>
          <p:nvGrpSpPr>
            <p:cNvPr id="5" name="Group 411"/>
            <p:cNvGrpSpPr>
              <a:grpSpLocks/>
            </p:cNvGrpSpPr>
            <p:nvPr/>
          </p:nvGrpSpPr>
          <p:grpSpPr bwMode="auto">
            <a:xfrm>
              <a:off x="3991" y="2742"/>
              <a:ext cx="80" cy="68"/>
              <a:chOff x="3119" y="1687"/>
              <a:chExt cx="75" cy="78"/>
            </a:xfrm>
          </p:grpSpPr>
          <p:sp>
            <p:nvSpPr>
              <p:cNvPr id="1155484" name="Freeform 412" descr="50%"/>
              <p:cNvSpPr>
                <a:spLocks/>
              </p:cNvSpPr>
              <p:nvPr/>
            </p:nvSpPr>
            <p:spPr bwMode="auto">
              <a:xfrm>
                <a:off x="3119" y="1736"/>
                <a:ext cx="45" cy="29"/>
              </a:xfrm>
              <a:custGeom>
                <a:avLst/>
                <a:gdLst/>
                <a:ahLst/>
                <a:cxnLst>
                  <a:cxn ang="0">
                    <a:pos x="0" y="6"/>
                  </a:cxn>
                  <a:cxn ang="0">
                    <a:pos x="7" y="22"/>
                  </a:cxn>
                  <a:cxn ang="0">
                    <a:pos x="31" y="28"/>
                  </a:cxn>
                  <a:cxn ang="0">
                    <a:pos x="40" y="26"/>
                  </a:cxn>
                  <a:cxn ang="0">
                    <a:pos x="44" y="15"/>
                  </a:cxn>
                  <a:cxn ang="0">
                    <a:pos x="40" y="6"/>
                  </a:cxn>
                  <a:cxn ang="0">
                    <a:pos x="37" y="0"/>
                  </a:cxn>
                  <a:cxn ang="0">
                    <a:pos x="12" y="0"/>
                  </a:cxn>
                  <a:cxn ang="0">
                    <a:pos x="4" y="11"/>
                  </a:cxn>
                  <a:cxn ang="0">
                    <a:pos x="4" y="11"/>
                  </a:cxn>
                  <a:cxn ang="0">
                    <a:pos x="0" y="6"/>
                  </a:cxn>
                  <a:cxn ang="0">
                    <a:pos x="0" y="6"/>
                  </a:cxn>
                </a:cxnLst>
                <a:rect l="0" t="0" r="r" b="b"/>
                <a:pathLst>
                  <a:path w="45" h="29">
                    <a:moveTo>
                      <a:pt x="0" y="6"/>
                    </a:moveTo>
                    <a:lnTo>
                      <a:pt x="7" y="22"/>
                    </a:lnTo>
                    <a:lnTo>
                      <a:pt x="31" y="28"/>
                    </a:lnTo>
                    <a:lnTo>
                      <a:pt x="40" y="26"/>
                    </a:lnTo>
                    <a:lnTo>
                      <a:pt x="44" y="15"/>
                    </a:lnTo>
                    <a:lnTo>
                      <a:pt x="40" y="6"/>
                    </a:lnTo>
                    <a:lnTo>
                      <a:pt x="37" y="0"/>
                    </a:lnTo>
                    <a:lnTo>
                      <a:pt x="12" y="0"/>
                    </a:lnTo>
                    <a:lnTo>
                      <a:pt x="4" y="11"/>
                    </a:lnTo>
                    <a:lnTo>
                      <a:pt x="4" y="11"/>
                    </a:lnTo>
                    <a:lnTo>
                      <a:pt x="0" y="6"/>
                    </a:lnTo>
                    <a:lnTo>
                      <a:pt x="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85" name="Freeform 413" descr="50%"/>
              <p:cNvSpPr>
                <a:spLocks/>
              </p:cNvSpPr>
              <p:nvPr/>
            </p:nvSpPr>
            <p:spPr bwMode="auto">
              <a:xfrm>
                <a:off x="3119" y="1687"/>
                <a:ext cx="17" cy="34"/>
              </a:xfrm>
              <a:custGeom>
                <a:avLst/>
                <a:gdLst/>
                <a:ahLst/>
                <a:cxnLst>
                  <a:cxn ang="0">
                    <a:pos x="11" y="6"/>
                  </a:cxn>
                  <a:cxn ang="0">
                    <a:pos x="3" y="0"/>
                  </a:cxn>
                  <a:cxn ang="0">
                    <a:pos x="0" y="6"/>
                  </a:cxn>
                  <a:cxn ang="0">
                    <a:pos x="0" y="18"/>
                  </a:cxn>
                  <a:cxn ang="0">
                    <a:pos x="5" y="29"/>
                  </a:cxn>
                  <a:cxn ang="0">
                    <a:pos x="16" y="33"/>
                  </a:cxn>
                  <a:cxn ang="0">
                    <a:pos x="16" y="18"/>
                  </a:cxn>
                  <a:cxn ang="0">
                    <a:pos x="15" y="12"/>
                  </a:cxn>
                  <a:cxn ang="0">
                    <a:pos x="14" y="8"/>
                  </a:cxn>
                  <a:cxn ang="0">
                    <a:pos x="16" y="12"/>
                  </a:cxn>
                  <a:cxn ang="0">
                    <a:pos x="11" y="6"/>
                  </a:cxn>
                  <a:cxn ang="0">
                    <a:pos x="11" y="6"/>
                  </a:cxn>
                </a:cxnLst>
                <a:rect l="0" t="0" r="r" b="b"/>
                <a:pathLst>
                  <a:path w="17" h="34">
                    <a:moveTo>
                      <a:pt x="11" y="6"/>
                    </a:moveTo>
                    <a:lnTo>
                      <a:pt x="3" y="0"/>
                    </a:lnTo>
                    <a:lnTo>
                      <a:pt x="0" y="6"/>
                    </a:lnTo>
                    <a:lnTo>
                      <a:pt x="0" y="18"/>
                    </a:lnTo>
                    <a:lnTo>
                      <a:pt x="5" y="29"/>
                    </a:lnTo>
                    <a:lnTo>
                      <a:pt x="16" y="33"/>
                    </a:lnTo>
                    <a:lnTo>
                      <a:pt x="16" y="18"/>
                    </a:lnTo>
                    <a:lnTo>
                      <a:pt x="15" y="12"/>
                    </a:lnTo>
                    <a:lnTo>
                      <a:pt x="14" y="8"/>
                    </a:lnTo>
                    <a:lnTo>
                      <a:pt x="16" y="12"/>
                    </a:lnTo>
                    <a:lnTo>
                      <a:pt x="11" y="6"/>
                    </a:lnTo>
                    <a:lnTo>
                      <a:pt x="11"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86" name="Freeform 414" descr="50%"/>
              <p:cNvSpPr>
                <a:spLocks/>
              </p:cNvSpPr>
              <p:nvPr/>
            </p:nvSpPr>
            <p:spPr bwMode="auto">
              <a:xfrm>
                <a:off x="3177" y="1741"/>
                <a:ext cx="17" cy="15"/>
              </a:xfrm>
              <a:custGeom>
                <a:avLst/>
                <a:gdLst/>
                <a:ahLst/>
                <a:cxnLst>
                  <a:cxn ang="0">
                    <a:pos x="10" y="3"/>
                  </a:cxn>
                  <a:cxn ang="0">
                    <a:pos x="2" y="0"/>
                  </a:cxn>
                  <a:cxn ang="0">
                    <a:pos x="0" y="3"/>
                  </a:cxn>
                  <a:cxn ang="0">
                    <a:pos x="0" y="7"/>
                  </a:cxn>
                  <a:cxn ang="0">
                    <a:pos x="4" y="12"/>
                  </a:cxn>
                  <a:cxn ang="0">
                    <a:pos x="16" y="14"/>
                  </a:cxn>
                  <a:cxn ang="0">
                    <a:pos x="16" y="7"/>
                  </a:cxn>
                  <a:cxn ang="0">
                    <a:pos x="14" y="5"/>
                  </a:cxn>
                  <a:cxn ang="0">
                    <a:pos x="14" y="3"/>
                  </a:cxn>
                  <a:cxn ang="0">
                    <a:pos x="16" y="5"/>
                  </a:cxn>
                  <a:cxn ang="0">
                    <a:pos x="10" y="3"/>
                  </a:cxn>
                  <a:cxn ang="0">
                    <a:pos x="10" y="3"/>
                  </a:cxn>
                </a:cxnLst>
                <a:rect l="0" t="0" r="r" b="b"/>
                <a:pathLst>
                  <a:path w="17" h="15">
                    <a:moveTo>
                      <a:pt x="10" y="3"/>
                    </a:moveTo>
                    <a:lnTo>
                      <a:pt x="2" y="0"/>
                    </a:lnTo>
                    <a:lnTo>
                      <a:pt x="0" y="3"/>
                    </a:lnTo>
                    <a:lnTo>
                      <a:pt x="0" y="7"/>
                    </a:lnTo>
                    <a:lnTo>
                      <a:pt x="4" y="12"/>
                    </a:lnTo>
                    <a:lnTo>
                      <a:pt x="16" y="14"/>
                    </a:lnTo>
                    <a:lnTo>
                      <a:pt x="16" y="7"/>
                    </a:lnTo>
                    <a:lnTo>
                      <a:pt x="14" y="5"/>
                    </a:lnTo>
                    <a:lnTo>
                      <a:pt x="14" y="3"/>
                    </a:lnTo>
                    <a:lnTo>
                      <a:pt x="16" y="5"/>
                    </a:lnTo>
                    <a:lnTo>
                      <a:pt x="10" y="3"/>
                    </a:lnTo>
                    <a:lnTo>
                      <a:pt x="10"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grpSp>
        <p:sp>
          <p:nvSpPr>
            <p:cNvPr id="1155487" name="Freeform 415" descr="50%"/>
            <p:cNvSpPr>
              <a:spLocks/>
            </p:cNvSpPr>
            <p:nvPr/>
          </p:nvSpPr>
          <p:spPr bwMode="auto">
            <a:xfrm>
              <a:off x="4083" y="2669"/>
              <a:ext cx="48" cy="26"/>
            </a:xfrm>
            <a:custGeom>
              <a:avLst/>
              <a:gdLst/>
              <a:ahLst/>
              <a:cxnLst>
                <a:cxn ang="0">
                  <a:pos x="0" y="5"/>
                </a:cxn>
                <a:cxn ang="0">
                  <a:pos x="8" y="22"/>
                </a:cxn>
                <a:cxn ang="0">
                  <a:pos x="32" y="28"/>
                </a:cxn>
                <a:cxn ang="0">
                  <a:pos x="40" y="25"/>
                </a:cxn>
                <a:cxn ang="0">
                  <a:pos x="44" y="14"/>
                </a:cxn>
                <a:cxn ang="0">
                  <a:pos x="40" y="5"/>
                </a:cxn>
                <a:cxn ang="0">
                  <a:pos x="38" y="0"/>
                </a:cxn>
                <a:cxn ang="0">
                  <a:pos x="12" y="0"/>
                </a:cxn>
                <a:cxn ang="0">
                  <a:pos x="4" y="11"/>
                </a:cxn>
                <a:cxn ang="0">
                  <a:pos x="4" y="11"/>
                </a:cxn>
                <a:cxn ang="0">
                  <a:pos x="0" y="5"/>
                </a:cxn>
                <a:cxn ang="0">
                  <a:pos x="0" y="5"/>
                </a:cxn>
              </a:cxnLst>
              <a:rect l="0" t="0" r="r" b="b"/>
              <a:pathLst>
                <a:path w="45" h="29">
                  <a:moveTo>
                    <a:pt x="0" y="5"/>
                  </a:moveTo>
                  <a:lnTo>
                    <a:pt x="8" y="22"/>
                  </a:lnTo>
                  <a:lnTo>
                    <a:pt x="32" y="28"/>
                  </a:lnTo>
                  <a:lnTo>
                    <a:pt x="40" y="25"/>
                  </a:lnTo>
                  <a:lnTo>
                    <a:pt x="44" y="14"/>
                  </a:lnTo>
                  <a:lnTo>
                    <a:pt x="40" y="5"/>
                  </a:lnTo>
                  <a:lnTo>
                    <a:pt x="38" y="0"/>
                  </a:lnTo>
                  <a:lnTo>
                    <a:pt x="12" y="0"/>
                  </a:lnTo>
                  <a:lnTo>
                    <a:pt x="4" y="11"/>
                  </a:lnTo>
                  <a:lnTo>
                    <a:pt x="4" y="11"/>
                  </a:lnTo>
                  <a:lnTo>
                    <a:pt x="0" y="5"/>
                  </a:lnTo>
                  <a:lnTo>
                    <a:pt x="0"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88" name="Freeform 416" descr="50%"/>
            <p:cNvSpPr>
              <a:spLocks/>
            </p:cNvSpPr>
            <p:nvPr/>
          </p:nvSpPr>
          <p:spPr bwMode="auto">
            <a:xfrm>
              <a:off x="4095" y="3046"/>
              <a:ext cx="36" cy="42"/>
            </a:xfrm>
            <a:custGeom>
              <a:avLst/>
              <a:gdLst/>
              <a:ahLst/>
              <a:cxnLst>
                <a:cxn ang="0">
                  <a:pos x="23" y="7"/>
                </a:cxn>
                <a:cxn ang="0">
                  <a:pos x="6" y="0"/>
                </a:cxn>
                <a:cxn ang="0">
                  <a:pos x="0" y="7"/>
                </a:cxn>
                <a:cxn ang="0">
                  <a:pos x="1" y="24"/>
                </a:cxn>
                <a:cxn ang="0">
                  <a:pos x="10" y="41"/>
                </a:cxn>
                <a:cxn ang="0">
                  <a:pos x="33" y="47"/>
                </a:cxn>
                <a:cxn ang="0">
                  <a:pos x="33" y="24"/>
                </a:cxn>
                <a:cxn ang="0">
                  <a:pos x="31" y="16"/>
                </a:cxn>
                <a:cxn ang="0">
                  <a:pos x="30" y="11"/>
                </a:cxn>
                <a:cxn ang="0">
                  <a:pos x="33" y="16"/>
                </a:cxn>
                <a:cxn ang="0">
                  <a:pos x="23" y="7"/>
                </a:cxn>
                <a:cxn ang="0">
                  <a:pos x="23" y="7"/>
                </a:cxn>
              </a:cxnLst>
              <a:rect l="0" t="0" r="r" b="b"/>
              <a:pathLst>
                <a:path w="34" h="48">
                  <a:moveTo>
                    <a:pt x="23" y="7"/>
                  </a:moveTo>
                  <a:lnTo>
                    <a:pt x="6" y="0"/>
                  </a:lnTo>
                  <a:lnTo>
                    <a:pt x="0" y="7"/>
                  </a:lnTo>
                  <a:lnTo>
                    <a:pt x="1" y="24"/>
                  </a:lnTo>
                  <a:lnTo>
                    <a:pt x="10" y="41"/>
                  </a:lnTo>
                  <a:lnTo>
                    <a:pt x="33" y="47"/>
                  </a:lnTo>
                  <a:lnTo>
                    <a:pt x="33" y="24"/>
                  </a:lnTo>
                  <a:lnTo>
                    <a:pt x="31" y="16"/>
                  </a:lnTo>
                  <a:lnTo>
                    <a:pt x="30" y="11"/>
                  </a:lnTo>
                  <a:lnTo>
                    <a:pt x="33" y="16"/>
                  </a:lnTo>
                  <a:lnTo>
                    <a:pt x="23" y="7"/>
                  </a:lnTo>
                  <a:lnTo>
                    <a:pt x="23" y="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89" name="Freeform 417" descr="50%"/>
            <p:cNvSpPr>
              <a:spLocks/>
            </p:cNvSpPr>
            <p:nvPr/>
          </p:nvSpPr>
          <p:spPr bwMode="auto">
            <a:xfrm>
              <a:off x="4100" y="2773"/>
              <a:ext cx="18" cy="14"/>
            </a:xfrm>
            <a:custGeom>
              <a:avLst/>
              <a:gdLst/>
              <a:ahLst/>
              <a:cxnLst>
                <a:cxn ang="0">
                  <a:pos x="11" y="3"/>
                </a:cxn>
                <a:cxn ang="0">
                  <a:pos x="3" y="0"/>
                </a:cxn>
                <a:cxn ang="0">
                  <a:pos x="0" y="3"/>
                </a:cxn>
                <a:cxn ang="0">
                  <a:pos x="0" y="7"/>
                </a:cxn>
                <a:cxn ang="0">
                  <a:pos x="4" y="12"/>
                </a:cxn>
                <a:cxn ang="0">
                  <a:pos x="16" y="14"/>
                </a:cxn>
                <a:cxn ang="0">
                  <a:pos x="16" y="7"/>
                </a:cxn>
                <a:cxn ang="0">
                  <a:pos x="15" y="5"/>
                </a:cxn>
                <a:cxn ang="0">
                  <a:pos x="14" y="3"/>
                </a:cxn>
                <a:cxn ang="0">
                  <a:pos x="16" y="5"/>
                </a:cxn>
                <a:cxn ang="0">
                  <a:pos x="11" y="3"/>
                </a:cxn>
                <a:cxn ang="0">
                  <a:pos x="11" y="3"/>
                </a:cxn>
              </a:cxnLst>
              <a:rect l="0" t="0" r="r" b="b"/>
              <a:pathLst>
                <a:path w="17" h="15">
                  <a:moveTo>
                    <a:pt x="11" y="3"/>
                  </a:moveTo>
                  <a:lnTo>
                    <a:pt x="3" y="0"/>
                  </a:lnTo>
                  <a:lnTo>
                    <a:pt x="0" y="3"/>
                  </a:lnTo>
                  <a:lnTo>
                    <a:pt x="0" y="7"/>
                  </a:lnTo>
                  <a:lnTo>
                    <a:pt x="4" y="12"/>
                  </a:lnTo>
                  <a:lnTo>
                    <a:pt x="16" y="14"/>
                  </a:lnTo>
                  <a:lnTo>
                    <a:pt x="16" y="7"/>
                  </a:lnTo>
                  <a:lnTo>
                    <a:pt x="15" y="5"/>
                  </a:lnTo>
                  <a:lnTo>
                    <a:pt x="14" y="3"/>
                  </a:lnTo>
                  <a:lnTo>
                    <a:pt x="16" y="5"/>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90" name="Freeform 418" descr="50%"/>
            <p:cNvSpPr>
              <a:spLocks/>
            </p:cNvSpPr>
            <p:nvPr/>
          </p:nvSpPr>
          <p:spPr bwMode="auto">
            <a:xfrm>
              <a:off x="4075" y="2897"/>
              <a:ext cx="48" cy="25"/>
            </a:xfrm>
            <a:custGeom>
              <a:avLst/>
              <a:gdLst/>
              <a:ahLst/>
              <a:cxnLst>
                <a:cxn ang="0">
                  <a:pos x="0" y="5"/>
                </a:cxn>
                <a:cxn ang="0">
                  <a:pos x="8" y="22"/>
                </a:cxn>
                <a:cxn ang="0">
                  <a:pos x="32" y="28"/>
                </a:cxn>
                <a:cxn ang="0">
                  <a:pos x="40" y="25"/>
                </a:cxn>
                <a:cxn ang="0">
                  <a:pos x="44" y="14"/>
                </a:cxn>
                <a:cxn ang="0">
                  <a:pos x="40" y="5"/>
                </a:cxn>
                <a:cxn ang="0">
                  <a:pos x="38" y="0"/>
                </a:cxn>
                <a:cxn ang="0">
                  <a:pos x="12" y="0"/>
                </a:cxn>
                <a:cxn ang="0">
                  <a:pos x="4" y="11"/>
                </a:cxn>
                <a:cxn ang="0">
                  <a:pos x="4" y="11"/>
                </a:cxn>
                <a:cxn ang="0">
                  <a:pos x="0" y="5"/>
                </a:cxn>
                <a:cxn ang="0">
                  <a:pos x="0" y="5"/>
                </a:cxn>
              </a:cxnLst>
              <a:rect l="0" t="0" r="r" b="b"/>
              <a:pathLst>
                <a:path w="45" h="29">
                  <a:moveTo>
                    <a:pt x="0" y="5"/>
                  </a:moveTo>
                  <a:lnTo>
                    <a:pt x="8" y="22"/>
                  </a:lnTo>
                  <a:lnTo>
                    <a:pt x="32" y="28"/>
                  </a:lnTo>
                  <a:lnTo>
                    <a:pt x="40" y="25"/>
                  </a:lnTo>
                  <a:lnTo>
                    <a:pt x="44" y="14"/>
                  </a:lnTo>
                  <a:lnTo>
                    <a:pt x="40" y="5"/>
                  </a:lnTo>
                  <a:lnTo>
                    <a:pt x="38" y="0"/>
                  </a:lnTo>
                  <a:lnTo>
                    <a:pt x="12" y="0"/>
                  </a:lnTo>
                  <a:lnTo>
                    <a:pt x="4" y="11"/>
                  </a:lnTo>
                  <a:lnTo>
                    <a:pt x="4" y="11"/>
                  </a:lnTo>
                  <a:lnTo>
                    <a:pt x="0" y="5"/>
                  </a:lnTo>
                  <a:lnTo>
                    <a:pt x="0"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91" name="Freeform 419" descr="50%"/>
            <p:cNvSpPr>
              <a:spLocks/>
            </p:cNvSpPr>
            <p:nvPr/>
          </p:nvSpPr>
          <p:spPr bwMode="auto">
            <a:xfrm>
              <a:off x="4092" y="2803"/>
              <a:ext cx="36" cy="42"/>
            </a:xfrm>
            <a:custGeom>
              <a:avLst/>
              <a:gdLst/>
              <a:ahLst/>
              <a:cxnLst>
                <a:cxn ang="0">
                  <a:pos x="23" y="8"/>
                </a:cxn>
                <a:cxn ang="0">
                  <a:pos x="5" y="0"/>
                </a:cxn>
                <a:cxn ang="0">
                  <a:pos x="0" y="8"/>
                </a:cxn>
                <a:cxn ang="0">
                  <a:pos x="1" y="25"/>
                </a:cxn>
                <a:cxn ang="0">
                  <a:pos x="10" y="42"/>
                </a:cxn>
                <a:cxn ang="0">
                  <a:pos x="33" y="47"/>
                </a:cxn>
                <a:cxn ang="0">
                  <a:pos x="33" y="25"/>
                </a:cxn>
                <a:cxn ang="0">
                  <a:pos x="31" y="16"/>
                </a:cxn>
                <a:cxn ang="0">
                  <a:pos x="29" y="11"/>
                </a:cxn>
                <a:cxn ang="0">
                  <a:pos x="33" y="16"/>
                </a:cxn>
                <a:cxn ang="0">
                  <a:pos x="23" y="8"/>
                </a:cxn>
                <a:cxn ang="0">
                  <a:pos x="23" y="8"/>
                </a:cxn>
              </a:cxnLst>
              <a:rect l="0" t="0" r="r" b="b"/>
              <a:pathLst>
                <a:path w="34" h="48">
                  <a:moveTo>
                    <a:pt x="23" y="8"/>
                  </a:moveTo>
                  <a:lnTo>
                    <a:pt x="5" y="0"/>
                  </a:lnTo>
                  <a:lnTo>
                    <a:pt x="0" y="8"/>
                  </a:lnTo>
                  <a:lnTo>
                    <a:pt x="1" y="25"/>
                  </a:lnTo>
                  <a:lnTo>
                    <a:pt x="10" y="42"/>
                  </a:lnTo>
                  <a:lnTo>
                    <a:pt x="33" y="47"/>
                  </a:lnTo>
                  <a:lnTo>
                    <a:pt x="33" y="25"/>
                  </a:lnTo>
                  <a:lnTo>
                    <a:pt x="31" y="16"/>
                  </a:lnTo>
                  <a:lnTo>
                    <a:pt x="29" y="11"/>
                  </a:lnTo>
                  <a:lnTo>
                    <a:pt x="33" y="16"/>
                  </a:lnTo>
                  <a:lnTo>
                    <a:pt x="23" y="8"/>
                  </a:lnTo>
                  <a:lnTo>
                    <a:pt x="23"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92" name="Freeform 420" descr="50%"/>
            <p:cNvSpPr>
              <a:spLocks/>
            </p:cNvSpPr>
            <p:nvPr/>
          </p:nvSpPr>
          <p:spPr bwMode="auto">
            <a:xfrm>
              <a:off x="4072" y="2840"/>
              <a:ext cx="18" cy="30"/>
            </a:xfrm>
            <a:custGeom>
              <a:avLst/>
              <a:gdLst/>
              <a:ahLst/>
              <a:cxnLst>
                <a:cxn ang="0">
                  <a:pos x="11" y="6"/>
                </a:cxn>
                <a:cxn ang="0">
                  <a:pos x="3" y="0"/>
                </a:cxn>
                <a:cxn ang="0">
                  <a:pos x="0" y="6"/>
                </a:cxn>
                <a:cxn ang="0">
                  <a:pos x="0" y="18"/>
                </a:cxn>
                <a:cxn ang="0">
                  <a:pos x="5" y="29"/>
                </a:cxn>
                <a:cxn ang="0">
                  <a:pos x="16" y="33"/>
                </a:cxn>
                <a:cxn ang="0">
                  <a:pos x="16" y="18"/>
                </a:cxn>
                <a:cxn ang="0">
                  <a:pos x="15" y="12"/>
                </a:cxn>
                <a:cxn ang="0">
                  <a:pos x="14" y="8"/>
                </a:cxn>
                <a:cxn ang="0">
                  <a:pos x="16" y="12"/>
                </a:cxn>
                <a:cxn ang="0">
                  <a:pos x="11" y="6"/>
                </a:cxn>
                <a:cxn ang="0">
                  <a:pos x="11" y="6"/>
                </a:cxn>
              </a:cxnLst>
              <a:rect l="0" t="0" r="r" b="b"/>
              <a:pathLst>
                <a:path w="17" h="34">
                  <a:moveTo>
                    <a:pt x="11" y="6"/>
                  </a:moveTo>
                  <a:lnTo>
                    <a:pt x="3" y="0"/>
                  </a:lnTo>
                  <a:lnTo>
                    <a:pt x="0" y="6"/>
                  </a:lnTo>
                  <a:lnTo>
                    <a:pt x="0" y="18"/>
                  </a:lnTo>
                  <a:lnTo>
                    <a:pt x="5" y="29"/>
                  </a:lnTo>
                  <a:lnTo>
                    <a:pt x="16" y="33"/>
                  </a:lnTo>
                  <a:lnTo>
                    <a:pt x="16" y="18"/>
                  </a:lnTo>
                  <a:lnTo>
                    <a:pt x="15" y="12"/>
                  </a:lnTo>
                  <a:lnTo>
                    <a:pt x="14" y="8"/>
                  </a:lnTo>
                  <a:lnTo>
                    <a:pt x="16" y="12"/>
                  </a:lnTo>
                  <a:lnTo>
                    <a:pt x="11" y="6"/>
                  </a:lnTo>
                  <a:lnTo>
                    <a:pt x="11"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93" name="Freeform 421" descr="50%"/>
            <p:cNvSpPr>
              <a:spLocks/>
            </p:cNvSpPr>
            <p:nvPr/>
          </p:nvSpPr>
          <p:spPr bwMode="auto">
            <a:xfrm>
              <a:off x="4076" y="2720"/>
              <a:ext cx="59" cy="15"/>
            </a:xfrm>
            <a:custGeom>
              <a:avLst/>
              <a:gdLst/>
              <a:ahLst/>
              <a:cxnLst>
                <a:cxn ang="0">
                  <a:pos x="0" y="4"/>
                </a:cxn>
                <a:cxn ang="0">
                  <a:pos x="11" y="14"/>
                </a:cxn>
                <a:cxn ang="0">
                  <a:pos x="40" y="17"/>
                </a:cxn>
                <a:cxn ang="0">
                  <a:pos x="50" y="16"/>
                </a:cxn>
                <a:cxn ang="0">
                  <a:pos x="55" y="9"/>
                </a:cxn>
                <a:cxn ang="0">
                  <a:pos x="50" y="4"/>
                </a:cxn>
                <a:cxn ang="0">
                  <a:pos x="47" y="0"/>
                </a:cxn>
                <a:cxn ang="0">
                  <a:pos x="16" y="0"/>
                </a:cxn>
                <a:cxn ang="0">
                  <a:pos x="6" y="7"/>
                </a:cxn>
                <a:cxn ang="0">
                  <a:pos x="6" y="7"/>
                </a:cxn>
                <a:cxn ang="0">
                  <a:pos x="0" y="4"/>
                </a:cxn>
                <a:cxn ang="0">
                  <a:pos x="0" y="4"/>
                </a:cxn>
              </a:cxnLst>
              <a:rect l="0" t="0" r="r" b="b"/>
              <a:pathLst>
                <a:path w="56" h="18">
                  <a:moveTo>
                    <a:pt x="0" y="4"/>
                  </a:moveTo>
                  <a:lnTo>
                    <a:pt x="11" y="14"/>
                  </a:lnTo>
                  <a:lnTo>
                    <a:pt x="40" y="17"/>
                  </a:lnTo>
                  <a:lnTo>
                    <a:pt x="50" y="16"/>
                  </a:lnTo>
                  <a:lnTo>
                    <a:pt x="55" y="9"/>
                  </a:lnTo>
                  <a:lnTo>
                    <a:pt x="50" y="4"/>
                  </a:lnTo>
                  <a:lnTo>
                    <a:pt x="47" y="0"/>
                  </a:lnTo>
                  <a:lnTo>
                    <a:pt x="16" y="0"/>
                  </a:lnTo>
                  <a:lnTo>
                    <a:pt x="6" y="7"/>
                  </a:lnTo>
                  <a:lnTo>
                    <a:pt x="6" y="7"/>
                  </a:lnTo>
                  <a:lnTo>
                    <a:pt x="0" y="4"/>
                  </a:lnTo>
                  <a:lnTo>
                    <a:pt x="0" y="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94" name="Freeform 422" descr="50%"/>
            <p:cNvSpPr>
              <a:spLocks/>
            </p:cNvSpPr>
            <p:nvPr/>
          </p:nvSpPr>
          <p:spPr bwMode="auto">
            <a:xfrm>
              <a:off x="4048" y="2694"/>
              <a:ext cx="18" cy="12"/>
            </a:xfrm>
            <a:custGeom>
              <a:avLst/>
              <a:gdLst/>
              <a:ahLst/>
              <a:cxnLst>
                <a:cxn ang="0">
                  <a:pos x="11" y="2"/>
                </a:cxn>
                <a:cxn ang="0">
                  <a:pos x="2" y="0"/>
                </a:cxn>
                <a:cxn ang="0">
                  <a:pos x="0" y="2"/>
                </a:cxn>
                <a:cxn ang="0">
                  <a:pos x="0" y="7"/>
                </a:cxn>
                <a:cxn ang="0">
                  <a:pos x="4" y="11"/>
                </a:cxn>
                <a:cxn ang="0">
                  <a:pos x="16" y="13"/>
                </a:cxn>
                <a:cxn ang="0">
                  <a:pos x="16" y="7"/>
                </a:cxn>
                <a:cxn ang="0">
                  <a:pos x="14" y="4"/>
                </a:cxn>
                <a:cxn ang="0">
                  <a:pos x="14" y="3"/>
                </a:cxn>
                <a:cxn ang="0">
                  <a:pos x="16" y="4"/>
                </a:cxn>
                <a:cxn ang="0">
                  <a:pos x="11" y="2"/>
                </a:cxn>
                <a:cxn ang="0">
                  <a:pos x="11" y="2"/>
                </a:cxn>
              </a:cxnLst>
              <a:rect l="0" t="0" r="r" b="b"/>
              <a:pathLst>
                <a:path w="17" h="14">
                  <a:moveTo>
                    <a:pt x="11" y="2"/>
                  </a:moveTo>
                  <a:lnTo>
                    <a:pt x="2" y="0"/>
                  </a:lnTo>
                  <a:lnTo>
                    <a:pt x="0" y="2"/>
                  </a:lnTo>
                  <a:lnTo>
                    <a:pt x="0" y="7"/>
                  </a:lnTo>
                  <a:lnTo>
                    <a:pt x="4" y="11"/>
                  </a:lnTo>
                  <a:lnTo>
                    <a:pt x="16" y="13"/>
                  </a:lnTo>
                  <a:lnTo>
                    <a:pt x="16" y="7"/>
                  </a:lnTo>
                  <a:lnTo>
                    <a:pt x="14" y="4"/>
                  </a:lnTo>
                  <a:lnTo>
                    <a:pt x="14" y="3"/>
                  </a:lnTo>
                  <a:lnTo>
                    <a:pt x="16" y="4"/>
                  </a:lnTo>
                  <a:lnTo>
                    <a:pt x="11" y="2"/>
                  </a:lnTo>
                  <a:lnTo>
                    <a:pt x="11" y="2"/>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grpSp>
          <p:nvGrpSpPr>
            <p:cNvPr id="6" name="Group 423"/>
            <p:cNvGrpSpPr>
              <a:grpSpLocks/>
            </p:cNvGrpSpPr>
            <p:nvPr/>
          </p:nvGrpSpPr>
          <p:grpSpPr bwMode="auto">
            <a:xfrm>
              <a:off x="3946" y="2943"/>
              <a:ext cx="152" cy="128"/>
              <a:chOff x="3076" y="1915"/>
              <a:chExt cx="144" cy="145"/>
            </a:xfrm>
          </p:grpSpPr>
          <p:sp>
            <p:nvSpPr>
              <p:cNvPr id="1155496" name="Freeform 424" descr="50%"/>
              <p:cNvSpPr>
                <a:spLocks/>
              </p:cNvSpPr>
              <p:nvPr/>
            </p:nvSpPr>
            <p:spPr bwMode="auto">
              <a:xfrm>
                <a:off x="3175" y="1978"/>
                <a:ext cx="45" cy="29"/>
              </a:xfrm>
              <a:custGeom>
                <a:avLst/>
                <a:gdLst/>
                <a:ahLst/>
                <a:cxnLst>
                  <a:cxn ang="0">
                    <a:pos x="0" y="5"/>
                  </a:cxn>
                  <a:cxn ang="0">
                    <a:pos x="7" y="22"/>
                  </a:cxn>
                  <a:cxn ang="0">
                    <a:pos x="31" y="28"/>
                  </a:cxn>
                  <a:cxn ang="0">
                    <a:pos x="39" y="26"/>
                  </a:cxn>
                  <a:cxn ang="0">
                    <a:pos x="44" y="15"/>
                  </a:cxn>
                  <a:cxn ang="0">
                    <a:pos x="39" y="5"/>
                  </a:cxn>
                  <a:cxn ang="0">
                    <a:pos x="37" y="0"/>
                  </a:cxn>
                  <a:cxn ang="0">
                    <a:pos x="12" y="0"/>
                  </a:cxn>
                  <a:cxn ang="0">
                    <a:pos x="3" y="12"/>
                  </a:cxn>
                  <a:cxn ang="0">
                    <a:pos x="3" y="12"/>
                  </a:cxn>
                  <a:cxn ang="0">
                    <a:pos x="0" y="5"/>
                  </a:cxn>
                  <a:cxn ang="0">
                    <a:pos x="0" y="5"/>
                  </a:cxn>
                </a:cxnLst>
                <a:rect l="0" t="0" r="r" b="b"/>
                <a:pathLst>
                  <a:path w="45" h="29">
                    <a:moveTo>
                      <a:pt x="0" y="5"/>
                    </a:moveTo>
                    <a:lnTo>
                      <a:pt x="7" y="22"/>
                    </a:lnTo>
                    <a:lnTo>
                      <a:pt x="31" y="28"/>
                    </a:lnTo>
                    <a:lnTo>
                      <a:pt x="39" y="26"/>
                    </a:lnTo>
                    <a:lnTo>
                      <a:pt x="44" y="15"/>
                    </a:lnTo>
                    <a:lnTo>
                      <a:pt x="39" y="5"/>
                    </a:lnTo>
                    <a:lnTo>
                      <a:pt x="37" y="0"/>
                    </a:lnTo>
                    <a:lnTo>
                      <a:pt x="12" y="0"/>
                    </a:lnTo>
                    <a:lnTo>
                      <a:pt x="3" y="12"/>
                    </a:lnTo>
                    <a:lnTo>
                      <a:pt x="3" y="12"/>
                    </a:lnTo>
                    <a:lnTo>
                      <a:pt x="0" y="5"/>
                    </a:lnTo>
                    <a:lnTo>
                      <a:pt x="0"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97" name="Freeform 425" descr="50%"/>
              <p:cNvSpPr>
                <a:spLocks/>
              </p:cNvSpPr>
              <p:nvPr/>
            </p:nvSpPr>
            <p:spPr bwMode="auto">
              <a:xfrm>
                <a:off x="3175" y="1929"/>
                <a:ext cx="17" cy="34"/>
              </a:xfrm>
              <a:custGeom>
                <a:avLst/>
                <a:gdLst/>
                <a:ahLst/>
                <a:cxnLst>
                  <a:cxn ang="0">
                    <a:pos x="11" y="6"/>
                  </a:cxn>
                  <a:cxn ang="0">
                    <a:pos x="3" y="0"/>
                  </a:cxn>
                  <a:cxn ang="0">
                    <a:pos x="0" y="6"/>
                  </a:cxn>
                  <a:cxn ang="0">
                    <a:pos x="0" y="17"/>
                  </a:cxn>
                  <a:cxn ang="0">
                    <a:pos x="5" y="29"/>
                  </a:cxn>
                  <a:cxn ang="0">
                    <a:pos x="16" y="33"/>
                  </a:cxn>
                  <a:cxn ang="0">
                    <a:pos x="16" y="17"/>
                  </a:cxn>
                  <a:cxn ang="0">
                    <a:pos x="15" y="12"/>
                  </a:cxn>
                  <a:cxn ang="0">
                    <a:pos x="14" y="8"/>
                  </a:cxn>
                  <a:cxn ang="0">
                    <a:pos x="16" y="12"/>
                  </a:cxn>
                  <a:cxn ang="0">
                    <a:pos x="11" y="6"/>
                  </a:cxn>
                  <a:cxn ang="0">
                    <a:pos x="11" y="6"/>
                  </a:cxn>
                </a:cxnLst>
                <a:rect l="0" t="0" r="r" b="b"/>
                <a:pathLst>
                  <a:path w="17" h="34">
                    <a:moveTo>
                      <a:pt x="11" y="6"/>
                    </a:moveTo>
                    <a:lnTo>
                      <a:pt x="3" y="0"/>
                    </a:lnTo>
                    <a:lnTo>
                      <a:pt x="0" y="6"/>
                    </a:lnTo>
                    <a:lnTo>
                      <a:pt x="0" y="17"/>
                    </a:lnTo>
                    <a:lnTo>
                      <a:pt x="5" y="29"/>
                    </a:lnTo>
                    <a:lnTo>
                      <a:pt x="16" y="33"/>
                    </a:lnTo>
                    <a:lnTo>
                      <a:pt x="16" y="17"/>
                    </a:lnTo>
                    <a:lnTo>
                      <a:pt x="15" y="12"/>
                    </a:lnTo>
                    <a:lnTo>
                      <a:pt x="14" y="8"/>
                    </a:lnTo>
                    <a:lnTo>
                      <a:pt x="16" y="12"/>
                    </a:lnTo>
                    <a:lnTo>
                      <a:pt x="11" y="6"/>
                    </a:lnTo>
                    <a:lnTo>
                      <a:pt x="11"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98" name="Freeform 426" descr="50%"/>
              <p:cNvSpPr>
                <a:spLocks/>
              </p:cNvSpPr>
              <p:nvPr/>
            </p:nvSpPr>
            <p:spPr bwMode="auto">
              <a:xfrm>
                <a:off x="3076" y="2028"/>
                <a:ext cx="46" cy="28"/>
              </a:xfrm>
              <a:custGeom>
                <a:avLst/>
                <a:gdLst/>
                <a:ahLst/>
                <a:cxnLst>
                  <a:cxn ang="0">
                    <a:pos x="0" y="5"/>
                  </a:cxn>
                  <a:cxn ang="0">
                    <a:pos x="8" y="22"/>
                  </a:cxn>
                  <a:cxn ang="0">
                    <a:pos x="32" y="27"/>
                  </a:cxn>
                  <a:cxn ang="0">
                    <a:pos x="40" y="25"/>
                  </a:cxn>
                  <a:cxn ang="0">
                    <a:pos x="45" y="14"/>
                  </a:cxn>
                  <a:cxn ang="0">
                    <a:pos x="40" y="5"/>
                  </a:cxn>
                  <a:cxn ang="0">
                    <a:pos x="38" y="0"/>
                  </a:cxn>
                  <a:cxn ang="0">
                    <a:pos x="13" y="0"/>
                  </a:cxn>
                  <a:cxn ang="0">
                    <a:pos x="4" y="11"/>
                  </a:cxn>
                  <a:cxn ang="0">
                    <a:pos x="4" y="11"/>
                  </a:cxn>
                  <a:cxn ang="0">
                    <a:pos x="0" y="5"/>
                  </a:cxn>
                  <a:cxn ang="0">
                    <a:pos x="0" y="5"/>
                  </a:cxn>
                </a:cxnLst>
                <a:rect l="0" t="0" r="r" b="b"/>
                <a:pathLst>
                  <a:path w="46" h="28">
                    <a:moveTo>
                      <a:pt x="0" y="5"/>
                    </a:moveTo>
                    <a:lnTo>
                      <a:pt x="8" y="22"/>
                    </a:lnTo>
                    <a:lnTo>
                      <a:pt x="32" y="27"/>
                    </a:lnTo>
                    <a:lnTo>
                      <a:pt x="40" y="25"/>
                    </a:lnTo>
                    <a:lnTo>
                      <a:pt x="45" y="14"/>
                    </a:lnTo>
                    <a:lnTo>
                      <a:pt x="40" y="5"/>
                    </a:lnTo>
                    <a:lnTo>
                      <a:pt x="38" y="0"/>
                    </a:lnTo>
                    <a:lnTo>
                      <a:pt x="13" y="0"/>
                    </a:lnTo>
                    <a:lnTo>
                      <a:pt x="4" y="11"/>
                    </a:lnTo>
                    <a:lnTo>
                      <a:pt x="4" y="11"/>
                    </a:lnTo>
                    <a:lnTo>
                      <a:pt x="0" y="5"/>
                    </a:lnTo>
                    <a:lnTo>
                      <a:pt x="0"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99" name="Freeform 427" descr="50%"/>
              <p:cNvSpPr>
                <a:spLocks/>
              </p:cNvSpPr>
              <p:nvPr/>
            </p:nvSpPr>
            <p:spPr bwMode="auto">
              <a:xfrm>
                <a:off x="3114" y="1959"/>
                <a:ext cx="34" cy="48"/>
              </a:xfrm>
              <a:custGeom>
                <a:avLst/>
                <a:gdLst/>
                <a:ahLst/>
                <a:cxnLst>
                  <a:cxn ang="0">
                    <a:pos x="24" y="8"/>
                  </a:cxn>
                  <a:cxn ang="0">
                    <a:pos x="6" y="0"/>
                  </a:cxn>
                  <a:cxn ang="0">
                    <a:pos x="0" y="8"/>
                  </a:cxn>
                  <a:cxn ang="0">
                    <a:pos x="1" y="24"/>
                  </a:cxn>
                  <a:cxn ang="0">
                    <a:pos x="10" y="41"/>
                  </a:cxn>
                  <a:cxn ang="0">
                    <a:pos x="33" y="47"/>
                  </a:cxn>
                  <a:cxn ang="0">
                    <a:pos x="33" y="24"/>
                  </a:cxn>
                  <a:cxn ang="0">
                    <a:pos x="31" y="16"/>
                  </a:cxn>
                  <a:cxn ang="0">
                    <a:pos x="30" y="11"/>
                  </a:cxn>
                  <a:cxn ang="0">
                    <a:pos x="33" y="16"/>
                  </a:cxn>
                  <a:cxn ang="0">
                    <a:pos x="24" y="8"/>
                  </a:cxn>
                  <a:cxn ang="0">
                    <a:pos x="24" y="8"/>
                  </a:cxn>
                </a:cxnLst>
                <a:rect l="0" t="0" r="r" b="b"/>
                <a:pathLst>
                  <a:path w="34" h="48">
                    <a:moveTo>
                      <a:pt x="24" y="8"/>
                    </a:moveTo>
                    <a:lnTo>
                      <a:pt x="6" y="0"/>
                    </a:lnTo>
                    <a:lnTo>
                      <a:pt x="0" y="8"/>
                    </a:lnTo>
                    <a:lnTo>
                      <a:pt x="1" y="24"/>
                    </a:lnTo>
                    <a:lnTo>
                      <a:pt x="10" y="41"/>
                    </a:lnTo>
                    <a:lnTo>
                      <a:pt x="33" y="47"/>
                    </a:lnTo>
                    <a:lnTo>
                      <a:pt x="33" y="24"/>
                    </a:lnTo>
                    <a:lnTo>
                      <a:pt x="31" y="16"/>
                    </a:lnTo>
                    <a:lnTo>
                      <a:pt x="30" y="11"/>
                    </a:lnTo>
                    <a:lnTo>
                      <a:pt x="33" y="16"/>
                    </a:lnTo>
                    <a:lnTo>
                      <a:pt x="24" y="8"/>
                    </a:lnTo>
                    <a:lnTo>
                      <a:pt x="24"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00" name="Freeform 428" descr="50%"/>
              <p:cNvSpPr>
                <a:spLocks/>
              </p:cNvSpPr>
              <p:nvPr/>
            </p:nvSpPr>
            <p:spPr bwMode="auto">
              <a:xfrm>
                <a:off x="3077" y="1979"/>
                <a:ext cx="17" cy="33"/>
              </a:xfrm>
              <a:custGeom>
                <a:avLst/>
                <a:gdLst/>
                <a:ahLst/>
                <a:cxnLst>
                  <a:cxn ang="0">
                    <a:pos x="11" y="5"/>
                  </a:cxn>
                  <a:cxn ang="0">
                    <a:pos x="3" y="0"/>
                  </a:cxn>
                  <a:cxn ang="0">
                    <a:pos x="0" y="5"/>
                  </a:cxn>
                  <a:cxn ang="0">
                    <a:pos x="0" y="17"/>
                  </a:cxn>
                  <a:cxn ang="0">
                    <a:pos x="5" y="28"/>
                  </a:cxn>
                  <a:cxn ang="0">
                    <a:pos x="16" y="32"/>
                  </a:cxn>
                  <a:cxn ang="0">
                    <a:pos x="16" y="17"/>
                  </a:cxn>
                  <a:cxn ang="0">
                    <a:pos x="15" y="11"/>
                  </a:cxn>
                  <a:cxn ang="0">
                    <a:pos x="14" y="7"/>
                  </a:cxn>
                  <a:cxn ang="0">
                    <a:pos x="16" y="11"/>
                  </a:cxn>
                  <a:cxn ang="0">
                    <a:pos x="11" y="5"/>
                  </a:cxn>
                  <a:cxn ang="0">
                    <a:pos x="11" y="5"/>
                  </a:cxn>
                </a:cxnLst>
                <a:rect l="0" t="0" r="r" b="b"/>
                <a:pathLst>
                  <a:path w="17" h="33">
                    <a:moveTo>
                      <a:pt x="11" y="5"/>
                    </a:moveTo>
                    <a:lnTo>
                      <a:pt x="3" y="0"/>
                    </a:lnTo>
                    <a:lnTo>
                      <a:pt x="0" y="5"/>
                    </a:lnTo>
                    <a:lnTo>
                      <a:pt x="0" y="17"/>
                    </a:lnTo>
                    <a:lnTo>
                      <a:pt x="5" y="28"/>
                    </a:lnTo>
                    <a:lnTo>
                      <a:pt x="16" y="32"/>
                    </a:lnTo>
                    <a:lnTo>
                      <a:pt x="16" y="17"/>
                    </a:lnTo>
                    <a:lnTo>
                      <a:pt x="15" y="11"/>
                    </a:lnTo>
                    <a:lnTo>
                      <a:pt x="14" y="7"/>
                    </a:lnTo>
                    <a:lnTo>
                      <a:pt x="16" y="11"/>
                    </a:lnTo>
                    <a:lnTo>
                      <a:pt x="11" y="5"/>
                    </a:lnTo>
                    <a:lnTo>
                      <a:pt x="11"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01" name="Freeform 429" descr="50%"/>
              <p:cNvSpPr>
                <a:spLocks/>
              </p:cNvSpPr>
              <p:nvPr/>
            </p:nvSpPr>
            <p:spPr bwMode="auto">
              <a:xfrm>
                <a:off x="3134" y="2032"/>
                <a:ext cx="17" cy="15"/>
              </a:xfrm>
              <a:custGeom>
                <a:avLst/>
                <a:gdLst/>
                <a:ahLst/>
                <a:cxnLst>
                  <a:cxn ang="0">
                    <a:pos x="11" y="3"/>
                  </a:cxn>
                  <a:cxn ang="0">
                    <a:pos x="3" y="0"/>
                  </a:cxn>
                  <a:cxn ang="0">
                    <a:pos x="0" y="3"/>
                  </a:cxn>
                  <a:cxn ang="0">
                    <a:pos x="0" y="7"/>
                  </a:cxn>
                  <a:cxn ang="0">
                    <a:pos x="5" y="12"/>
                  </a:cxn>
                  <a:cxn ang="0">
                    <a:pos x="16" y="14"/>
                  </a:cxn>
                  <a:cxn ang="0">
                    <a:pos x="16" y="7"/>
                  </a:cxn>
                  <a:cxn ang="0">
                    <a:pos x="15" y="5"/>
                  </a:cxn>
                  <a:cxn ang="0">
                    <a:pos x="14" y="4"/>
                  </a:cxn>
                  <a:cxn ang="0">
                    <a:pos x="16" y="5"/>
                  </a:cxn>
                  <a:cxn ang="0">
                    <a:pos x="11" y="3"/>
                  </a:cxn>
                  <a:cxn ang="0">
                    <a:pos x="11" y="3"/>
                  </a:cxn>
                </a:cxnLst>
                <a:rect l="0" t="0" r="r" b="b"/>
                <a:pathLst>
                  <a:path w="17" h="15">
                    <a:moveTo>
                      <a:pt x="11" y="3"/>
                    </a:moveTo>
                    <a:lnTo>
                      <a:pt x="3" y="0"/>
                    </a:lnTo>
                    <a:lnTo>
                      <a:pt x="0" y="3"/>
                    </a:lnTo>
                    <a:lnTo>
                      <a:pt x="0" y="7"/>
                    </a:lnTo>
                    <a:lnTo>
                      <a:pt x="5" y="12"/>
                    </a:lnTo>
                    <a:lnTo>
                      <a:pt x="16" y="14"/>
                    </a:lnTo>
                    <a:lnTo>
                      <a:pt x="16" y="7"/>
                    </a:lnTo>
                    <a:lnTo>
                      <a:pt x="15" y="5"/>
                    </a:lnTo>
                    <a:lnTo>
                      <a:pt x="14" y="4"/>
                    </a:lnTo>
                    <a:lnTo>
                      <a:pt x="16" y="5"/>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02" name="Freeform 430" descr="50%"/>
              <p:cNvSpPr>
                <a:spLocks/>
              </p:cNvSpPr>
              <p:nvPr/>
            </p:nvSpPr>
            <p:spPr bwMode="auto">
              <a:xfrm>
                <a:off x="3100" y="1915"/>
                <a:ext cx="56" cy="18"/>
              </a:xfrm>
              <a:custGeom>
                <a:avLst/>
                <a:gdLst/>
                <a:ahLst/>
                <a:cxnLst>
                  <a:cxn ang="0">
                    <a:pos x="0" y="4"/>
                  </a:cxn>
                  <a:cxn ang="0">
                    <a:pos x="11" y="14"/>
                  </a:cxn>
                  <a:cxn ang="0">
                    <a:pos x="40" y="17"/>
                  </a:cxn>
                  <a:cxn ang="0">
                    <a:pos x="50" y="16"/>
                  </a:cxn>
                  <a:cxn ang="0">
                    <a:pos x="55" y="9"/>
                  </a:cxn>
                  <a:cxn ang="0">
                    <a:pos x="50" y="4"/>
                  </a:cxn>
                  <a:cxn ang="0">
                    <a:pos x="47" y="0"/>
                  </a:cxn>
                  <a:cxn ang="0">
                    <a:pos x="16" y="0"/>
                  </a:cxn>
                  <a:cxn ang="0">
                    <a:pos x="6" y="7"/>
                  </a:cxn>
                  <a:cxn ang="0">
                    <a:pos x="6" y="7"/>
                  </a:cxn>
                  <a:cxn ang="0">
                    <a:pos x="0" y="4"/>
                  </a:cxn>
                  <a:cxn ang="0">
                    <a:pos x="0" y="4"/>
                  </a:cxn>
                </a:cxnLst>
                <a:rect l="0" t="0" r="r" b="b"/>
                <a:pathLst>
                  <a:path w="56" h="18">
                    <a:moveTo>
                      <a:pt x="0" y="4"/>
                    </a:moveTo>
                    <a:lnTo>
                      <a:pt x="11" y="14"/>
                    </a:lnTo>
                    <a:lnTo>
                      <a:pt x="40" y="17"/>
                    </a:lnTo>
                    <a:lnTo>
                      <a:pt x="50" y="16"/>
                    </a:lnTo>
                    <a:lnTo>
                      <a:pt x="55" y="9"/>
                    </a:lnTo>
                    <a:lnTo>
                      <a:pt x="50" y="4"/>
                    </a:lnTo>
                    <a:lnTo>
                      <a:pt x="47" y="0"/>
                    </a:lnTo>
                    <a:lnTo>
                      <a:pt x="16" y="0"/>
                    </a:lnTo>
                    <a:lnTo>
                      <a:pt x="6" y="7"/>
                    </a:lnTo>
                    <a:lnTo>
                      <a:pt x="6" y="7"/>
                    </a:lnTo>
                    <a:lnTo>
                      <a:pt x="0" y="4"/>
                    </a:lnTo>
                    <a:lnTo>
                      <a:pt x="0" y="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03" name="Freeform 431" descr="50%"/>
              <p:cNvSpPr>
                <a:spLocks/>
              </p:cNvSpPr>
              <p:nvPr/>
            </p:nvSpPr>
            <p:spPr bwMode="auto">
              <a:xfrm>
                <a:off x="3078" y="1933"/>
                <a:ext cx="17" cy="14"/>
              </a:xfrm>
              <a:custGeom>
                <a:avLst/>
                <a:gdLst/>
                <a:ahLst/>
                <a:cxnLst>
                  <a:cxn ang="0">
                    <a:pos x="11" y="2"/>
                  </a:cxn>
                  <a:cxn ang="0">
                    <a:pos x="3" y="0"/>
                  </a:cxn>
                  <a:cxn ang="0">
                    <a:pos x="0" y="2"/>
                  </a:cxn>
                  <a:cxn ang="0">
                    <a:pos x="0" y="7"/>
                  </a:cxn>
                  <a:cxn ang="0">
                    <a:pos x="5" y="11"/>
                  </a:cxn>
                  <a:cxn ang="0">
                    <a:pos x="16" y="13"/>
                  </a:cxn>
                  <a:cxn ang="0">
                    <a:pos x="16" y="7"/>
                  </a:cxn>
                  <a:cxn ang="0">
                    <a:pos x="15" y="4"/>
                  </a:cxn>
                  <a:cxn ang="0">
                    <a:pos x="14" y="3"/>
                  </a:cxn>
                  <a:cxn ang="0">
                    <a:pos x="16" y="4"/>
                  </a:cxn>
                  <a:cxn ang="0">
                    <a:pos x="11" y="2"/>
                  </a:cxn>
                  <a:cxn ang="0">
                    <a:pos x="11" y="2"/>
                  </a:cxn>
                </a:cxnLst>
                <a:rect l="0" t="0" r="r" b="b"/>
                <a:pathLst>
                  <a:path w="17" h="14">
                    <a:moveTo>
                      <a:pt x="11" y="2"/>
                    </a:moveTo>
                    <a:lnTo>
                      <a:pt x="3" y="0"/>
                    </a:lnTo>
                    <a:lnTo>
                      <a:pt x="0" y="2"/>
                    </a:lnTo>
                    <a:lnTo>
                      <a:pt x="0" y="7"/>
                    </a:lnTo>
                    <a:lnTo>
                      <a:pt x="5" y="11"/>
                    </a:lnTo>
                    <a:lnTo>
                      <a:pt x="16" y="13"/>
                    </a:lnTo>
                    <a:lnTo>
                      <a:pt x="16" y="7"/>
                    </a:lnTo>
                    <a:lnTo>
                      <a:pt x="15" y="4"/>
                    </a:lnTo>
                    <a:lnTo>
                      <a:pt x="14" y="3"/>
                    </a:lnTo>
                    <a:lnTo>
                      <a:pt x="16" y="4"/>
                    </a:lnTo>
                    <a:lnTo>
                      <a:pt x="11" y="2"/>
                    </a:lnTo>
                    <a:lnTo>
                      <a:pt x="11" y="2"/>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04" name="Freeform 432" descr="50%"/>
              <p:cNvSpPr>
                <a:spLocks/>
              </p:cNvSpPr>
              <p:nvPr/>
            </p:nvSpPr>
            <p:spPr bwMode="auto">
              <a:xfrm>
                <a:off x="3177" y="2045"/>
                <a:ext cx="17" cy="15"/>
              </a:xfrm>
              <a:custGeom>
                <a:avLst/>
                <a:gdLst/>
                <a:ahLst/>
                <a:cxnLst>
                  <a:cxn ang="0">
                    <a:pos x="10" y="3"/>
                  </a:cxn>
                  <a:cxn ang="0">
                    <a:pos x="2" y="0"/>
                  </a:cxn>
                  <a:cxn ang="0">
                    <a:pos x="0" y="3"/>
                  </a:cxn>
                  <a:cxn ang="0">
                    <a:pos x="0" y="7"/>
                  </a:cxn>
                  <a:cxn ang="0">
                    <a:pos x="4" y="12"/>
                  </a:cxn>
                  <a:cxn ang="0">
                    <a:pos x="16" y="14"/>
                  </a:cxn>
                  <a:cxn ang="0">
                    <a:pos x="16" y="7"/>
                  </a:cxn>
                  <a:cxn ang="0">
                    <a:pos x="14" y="5"/>
                  </a:cxn>
                  <a:cxn ang="0">
                    <a:pos x="14" y="4"/>
                  </a:cxn>
                  <a:cxn ang="0">
                    <a:pos x="16" y="5"/>
                  </a:cxn>
                  <a:cxn ang="0">
                    <a:pos x="10" y="3"/>
                  </a:cxn>
                  <a:cxn ang="0">
                    <a:pos x="10" y="3"/>
                  </a:cxn>
                </a:cxnLst>
                <a:rect l="0" t="0" r="r" b="b"/>
                <a:pathLst>
                  <a:path w="17" h="15">
                    <a:moveTo>
                      <a:pt x="10" y="3"/>
                    </a:moveTo>
                    <a:lnTo>
                      <a:pt x="2" y="0"/>
                    </a:lnTo>
                    <a:lnTo>
                      <a:pt x="0" y="3"/>
                    </a:lnTo>
                    <a:lnTo>
                      <a:pt x="0" y="7"/>
                    </a:lnTo>
                    <a:lnTo>
                      <a:pt x="4" y="12"/>
                    </a:lnTo>
                    <a:lnTo>
                      <a:pt x="16" y="14"/>
                    </a:lnTo>
                    <a:lnTo>
                      <a:pt x="16" y="7"/>
                    </a:lnTo>
                    <a:lnTo>
                      <a:pt x="14" y="5"/>
                    </a:lnTo>
                    <a:lnTo>
                      <a:pt x="14" y="4"/>
                    </a:lnTo>
                    <a:lnTo>
                      <a:pt x="16" y="5"/>
                    </a:lnTo>
                    <a:lnTo>
                      <a:pt x="10" y="3"/>
                    </a:lnTo>
                    <a:lnTo>
                      <a:pt x="10"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grpSp>
        <p:grpSp>
          <p:nvGrpSpPr>
            <p:cNvPr id="7" name="Group 433"/>
            <p:cNvGrpSpPr>
              <a:grpSpLocks/>
            </p:cNvGrpSpPr>
            <p:nvPr/>
          </p:nvGrpSpPr>
          <p:grpSpPr bwMode="auto">
            <a:xfrm>
              <a:off x="4347" y="2813"/>
              <a:ext cx="153" cy="128"/>
              <a:chOff x="3455" y="1768"/>
              <a:chExt cx="144" cy="145"/>
            </a:xfrm>
          </p:grpSpPr>
          <p:sp>
            <p:nvSpPr>
              <p:cNvPr id="1155506" name="Freeform 434" descr="50%"/>
              <p:cNvSpPr>
                <a:spLocks/>
              </p:cNvSpPr>
              <p:nvPr/>
            </p:nvSpPr>
            <p:spPr bwMode="auto">
              <a:xfrm>
                <a:off x="3553" y="1831"/>
                <a:ext cx="46" cy="29"/>
              </a:xfrm>
              <a:custGeom>
                <a:avLst/>
                <a:gdLst/>
                <a:ahLst/>
                <a:cxnLst>
                  <a:cxn ang="0">
                    <a:pos x="0" y="6"/>
                  </a:cxn>
                  <a:cxn ang="0">
                    <a:pos x="8" y="22"/>
                  </a:cxn>
                  <a:cxn ang="0">
                    <a:pos x="32" y="28"/>
                  </a:cxn>
                  <a:cxn ang="0">
                    <a:pos x="40" y="26"/>
                  </a:cxn>
                  <a:cxn ang="0">
                    <a:pos x="45" y="15"/>
                  </a:cxn>
                  <a:cxn ang="0">
                    <a:pos x="40" y="6"/>
                  </a:cxn>
                  <a:cxn ang="0">
                    <a:pos x="38" y="0"/>
                  </a:cxn>
                  <a:cxn ang="0">
                    <a:pos x="12" y="0"/>
                  </a:cxn>
                  <a:cxn ang="0">
                    <a:pos x="4" y="11"/>
                  </a:cxn>
                  <a:cxn ang="0">
                    <a:pos x="4" y="11"/>
                  </a:cxn>
                  <a:cxn ang="0">
                    <a:pos x="0" y="6"/>
                  </a:cxn>
                  <a:cxn ang="0">
                    <a:pos x="0" y="6"/>
                  </a:cxn>
                </a:cxnLst>
                <a:rect l="0" t="0" r="r" b="b"/>
                <a:pathLst>
                  <a:path w="46" h="29">
                    <a:moveTo>
                      <a:pt x="0" y="6"/>
                    </a:moveTo>
                    <a:lnTo>
                      <a:pt x="8" y="22"/>
                    </a:lnTo>
                    <a:lnTo>
                      <a:pt x="32" y="28"/>
                    </a:lnTo>
                    <a:lnTo>
                      <a:pt x="40" y="26"/>
                    </a:lnTo>
                    <a:lnTo>
                      <a:pt x="45" y="15"/>
                    </a:lnTo>
                    <a:lnTo>
                      <a:pt x="40" y="6"/>
                    </a:lnTo>
                    <a:lnTo>
                      <a:pt x="38" y="0"/>
                    </a:lnTo>
                    <a:lnTo>
                      <a:pt x="12" y="0"/>
                    </a:lnTo>
                    <a:lnTo>
                      <a:pt x="4" y="11"/>
                    </a:lnTo>
                    <a:lnTo>
                      <a:pt x="4" y="11"/>
                    </a:lnTo>
                    <a:lnTo>
                      <a:pt x="0" y="6"/>
                    </a:lnTo>
                    <a:lnTo>
                      <a:pt x="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07" name="Freeform 435" descr="50%"/>
              <p:cNvSpPr>
                <a:spLocks/>
              </p:cNvSpPr>
              <p:nvPr/>
            </p:nvSpPr>
            <p:spPr bwMode="auto">
              <a:xfrm>
                <a:off x="3554" y="1782"/>
                <a:ext cx="17" cy="34"/>
              </a:xfrm>
              <a:custGeom>
                <a:avLst/>
                <a:gdLst/>
                <a:ahLst/>
                <a:cxnLst>
                  <a:cxn ang="0">
                    <a:pos x="11" y="6"/>
                  </a:cxn>
                  <a:cxn ang="0">
                    <a:pos x="2" y="0"/>
                  </a:cxn>
                  <a:cxn ang="0">
                    <a:pos x="0" y="6"/>
                  </a:cxn>
                  <a:cxn ang="0">
                    <a:pos x="0" y="18"/>
                  </a:cxn>
                  <a:cxn ang="0">
                    <a:pos x="4" y="29"/>
                  </a:cxn>
                  <a:cxn ang="0">
                    <a:pos x="16" y="33"/>
                  </a:cxn>
                  <a:cxn ang="0">
                    <a:pos x="16" y="18"/>
                  </a:cxn>
                  <a:cxn ang="0">
                    <a:pos x="15" y="12"/>
                  </a:cxn>
                  <a:cxn ang="0">
                    <a:pos x="14" y="8"/>
                  </a:cxn>
                  <a:cxn ang="0">
                    <a:pos x="16" y="12"/>
                  </a:cxn>
                  <a:cxn ang="0">
                    <a:pos x="11" y="6"/>
                  </a:cxn>
                  <a:cxn ang="0">
                    <a:pos x="11" y="6"/>
                  </a:cxn>
                </a:cxnLst>
                <a:rect l="0" t="0" r="r" b="b"/>
                <a:pathLst>
                  <a:path w="17" h="34">
                    <a:moveTo>
                      <a:pt x="11" y="6"/>
                    </a:moveTo>
                    <a:lnTo>
                      <a:pt x="2" y="0"/>
                    </a:lnTo>
                    <a:lnTo>
                      <a:pt x="0" y="6"/>
                    </a:lnTo>
                    <a:lnTo>
                      <a:pt x="0" y="18"/>
                    </a:lnTo>
                    <a:lnTo>
                      <a:pt x="4" y="29"/>
                    </a:lnTo>
                    <a:lnTo>
                      <a:pt x="16" y="33"/>
                    </a:lnTo>
                    <a:lnTo>
                      <a:pt x="16" y="18"/>
                    </a:lnTo>
                    <a:lnTo>
                      <a:pt x="15" y="12"/>
                    </a:lnTo>
                    <a:lnTo>
                      <a:pt x="14" y="8"/>
                    </a:lnTo>
                    <a:lnTo>
                      <a:pt x="16" y="12"/>
                    </a:lnTo>
                    <a:lnTo>
                      <a:pt x="11" y="6"/>
                    </a:lnTo>
                    <a:lnTo>
                      <a:pt x="11"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08" name="Freeform 436" descr="50%"/>
              <p:cNvSpPr>
                <a:spLocks/>
              </p:cNvSpPr>
              <p:nvPr/>
            </p:nvSpPr>
            <p:spPr bwMode="auto">
              <a:xfrm>
                <a:off x="3455" y="1880"/>
                <a:ext cx="45" cy="30"/>
              </a:xfrm>
              <a:custGeom>
                <a:avLst/>
                <a:gdLst/>
                <a:ahLst/>
                <a:cxnLst>
                  <a:cxn ang="0">
                    <a:pos x="0" y="6"/>
                  </a:cxn>
                  <a:cxn ang="0">
                    <a:pos x="8" y="23"/>
                  </a:cxn>
                  <a:cxn ang="0">
                    <a:pos x="31" y="29"/>
                  </a:cxn>
                  <a:cxn ang="0">
                    <a:pos x="40" y="26"/>
                  </a:cxn>
                  <a:cxn ang="0">
                    <a:pos x="44" y="15"/>
                  </a:cxn>
                  <a:cxn ang="0">
                    <a:pos x="40" y="6"/>
                  </a:cxn>
                  <a:cxn ang="0">
                    <a:pos x="38" y="0"/>
                  </a:cxn>
                  <a:cxn ang="0">
                    <a:pos x="12" y="0"/>
                  </a:cxn>
                  <a:cxn ang="0">
                    <a:pos x="4" y="12"/>
                  </a:cxn>
                  <a:cxn ang="0">
                    <a:pos x="4" y="12"/>
                  </a:cxn>
                  <a:cxn ang="0">
                    <a:pos x="0" y="6"/>
                  </a:cxn>
                  <a:cxn ang="0">
                    <a:pos x="0" y="6"/>
                  </a:cxn>
                </a:cxnLst>
                <a:rect l="0" t="0" r="r" b="b"/>
                <a:pathLst>
                  <a:path w="45" h="30">
                    <a:moveTo>
                      <a:pt x="0" y="6"/>
                    </a:moveTo>
                    <a:lnTo>
                      <a:pt x="8" y="23"/>
                    </a:lnTo>
                    <a:lnTo>
                      <a:pt x="31" y="29"/>
                    </a:lnTo>
                    <a:lnTo>
                      <a:pt x="40" y="26"/>
                    </a:lnTo>
                    <a:lnTo>
                      <a:pt x="44" y="15"/>
                    </a:lnTo>
                    <a:lnTo>
                      <a:pt x="40" y="6"/>
                    </a:lnTo>
                    <a:lnTo>
                      <a:pt x="38" y="0"/>
                    </a:lnTo>
                    <a:lnTo>
                      <a:pt x="12" y="0"/>
                    </a:lnTo>
                    <a:lnTo>
                      <a:pt x="4" y="12"/>
                    </a:lnTo>
                    <a:lnTo>
                      <a:pt x="4" y="12"/>
                    </a:lnTo>
                    <a:lnTo>
                      <a:pt x="0" y="6"/>
                    </a:lnTo>
                    <a:lnTo>
                      <a:pt x="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09" name="Freeform 437" descr="50%"/>
              <p:cNvSpPr>
                <a:spLocks/>
              </p:cNvSpPr>
              <p:nvPr/>
            </p:nvSpPr>
            <p:spPr bwMode="auto">
              <a:xfrm>
                <a:off x="3493" y="1812"/>
                <a:ext cx="34" cy="48"/>
              </a:xfrm>
              <a:custGeom>
                <a:avLst/>
                <a:gdLst/>
                <a:ahLst/>
                <a:cxnLst>
                  <a:cxn ang="0">
                    <a:pos x="23" y="8"/>
                  </a:cxn>
                  <a:cxn ang="0">
                    <a:pos x="6" y="0"/>
                  </a:cxn>
                  <a:cxn ang="0">
                    <a:pos x="0" y="8"/>
                  </a:cxn>
                  <a:cxn ang="0">
                    <a:pos x="1" y="25"/>
                  </a:cxn>
                  <a:cxn ang="0">
                    <a:pos x="10" y="41"/>
                  </a:cxn>
                  <a:cxn ang="0">
                    <a:pos x="33" y="47"/>
                  </a:cxn>
                  <a:cxn ang="0">
                    <a:pos x="33" y="25"/>
                  </a:cxn>
                  <a:cxn ang="0">
                    <a:pos x="31" y="16"/>
                  </a:cxn>
                  <a:cxn ang="0">
                    <a:pos x="30" y="11"/>
                  </a:cxn>
                  <a:cxn ang="0">
                    <a:pos x="33" y="16"/>
                  </a:cxn>
                  <a:cxn ang="0">
                    <a:pos x="23" y="8"/>
                  </a:cxn>
                  <a:cxn ang="0">
                    <a:pos x="23" y="8"/>
                  </a:cxn>
                </a:cxnLst>
                <a:rect l="0" t="0" r="r" b="b"/>
                <a:pathLst>
                  <a:path w="34" h="48">
                    <a:moveTo>
                      <a:pt x="23" y="8"/>
                    </a:moveTo>
                    <a:lnTo>
                      <a:pt x="6" y="0"/>
                    </a:lnTo>
                    <a:lnTo>
                      <a:pt x="0" y="8"/>
                    </a:lnTo>
                    <a:lnTo>
                      <a:pt x="1" y="25"/>
                    </a:lnTo>
                    <a:lnTo>
                      <a:pt x="10" y="41"/>
                    </a:lnTo>
                    <a:lnTo>
                      <a:pt x="33" y="47"/>
                    </a:lnTo>
                    <a:lnTo>
                      <a:pt x="33" y="25"/>
                    </a:lnTo>
                    <a:lnTo>
                      <a:pt x="31" y="16"/>
                    </a:lnTo>
                    <a:lnTo>
                      <a:pt x="30" y="11"/>
                    </a:lnTo>
                    <a:lnTo>
                      <a:pt x="33" y="16"/>
                    </a:lnTo>
                    <a:lnTo>
                      <a:pt x="23" y="8"/>
                    </a:lnTo>
                    <a:lnTo>
                      <a:pt x="23"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10" name="Freeform 438" descr="50%"/>
              <p:cNvSpPr>
                <a:spLocks/>
              </p:cNvSpPr>
              <p:nvPr/>
            </p:nvSpPr>
            <p:spPr bwMode="auto">
              <a:xfrm>
                <a:off x="3456" y="1832"/>
                <a:ext cx="17" cy="33"/>
              </a:xfrm>
              <a:custGeom>
                <a:avLst/>
                <a:gdLst/>
                <a:ahLst/>
                <a:cxnLst>
                  <a:cxn ang="0">
                    <a:pos x="11" y="5"/>
                  </a:cxn>
                  <a:cxn ang="0">
                    <a:pos x="2" y="0"/>
                  </a:cxn>
                  <a:cxn ang="0">
                    <a:pos x="0" y="5"/>
                  </a:cxn>
                  <a:cxn ang="0">
                    <a:pos x="0" y="17"/>
                  </a:cxn>
                  <a:cxn ang="0">
                    <a:pos x="4" y="28"/>
                  </a:cxn>
                  <a:cxn ang="0">
                    <a:pos x="16" y="32"/>
                  </a:cxn>
                  <a:cxn ang="0">
                    <a:pos x="16" y="17"/>
                  </a:cxn>
                  <a:cxn ang="0">
                    <a:pos x="14" y="11"/>
                  </a:cxn>
                  <a:cxn ang="0">
                    <a:pos x="14" y="7"/>
                  </a:cxn>
                  <a:cxn ang="0">
                    <a:pos x="16" y="11"/>
                  </a:cxn>
                  <a:cxn ang="0">
                    <a:pos x="11" y="5"/>
                  </a:cxn>
                  <a:cxn ang="0">
                    <a:pos x="11" y="5"/>
                  </a:cxn>
                </a:cxnLst>
                <a:rect l="0" t="0" r="r" b="b"/>
                <a:pathLst>
                  <a:path w="17" h="33">
                    <a:moveTo>
                      <a:pt x="11" y="5"/>
                    </a:moveTo>
                    <a:lnTo>
                      <a:pt x="2" y="0"/>
                    </a:lnTo>
                    <a:lnTo>
                      <a:pt x="0" y="5"/>
                    </a:lnTo>
                    <a:lnTo>
                      <a:pt x="0" y="17"/>
                    </a:lnTo>
                    <a:lnTo>
                      <a:pt x="4" y="28"/>
                    </a:lnTo>
                    <a:lnTo>
                      <a:pt x="16" y="32"/>
                    </a:lnTo>
                    <a:lnTo>
                      <a:pt x="16" y="17"/>
                    </a:lnTo>
                    <a:lnTo>
                      <a:pt x="14" y="11"/>
                    </a:lnTo>
                    <a:lnTo>
                      <a:pt x="14" y="7"/>
                    </a:lnTo>
                    <a:lnTo>
                      <a:pt x="16" y="11"/>
                    </a:lnTo>
                    <a:lnTo>
                      <a:pt x="11" y="5"/>
                    </a:lnTo>
                    <a:lnTo>
                      <a:pt x="11"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11" name="Freeform 439" descr="50%"/>
              <p:cNvSpPr>
                <a:spLocks/>
              </p:cNvSpPr>
              <p:nvPr/>
            </p:nvSpPr>
            <p:spPr bwMode="auto">
              <a:xfrm>
                <a:off x="3513" y="1886"/>
                <a:ext cx="17" cy="14"/>
              </a:xfrm>
              <a:custGeom>
                <a:avLst/>
                <a:gdLst/>
                <a:ahLst/>
                <a:cxnLst>
                  <a:cxn ang="0">
                    <a:pos x="11" y="2"/>
                  </a:cxn>
                  <a:cxn ang="0">
                    <a:pos x="2" y="0"/>
                  </a:cxn>
                  <a:cxn ang="0">
                    <a:pos x="0" y="2"/>
                  </a:cxn>
                  <a:cxn ang="0">
                    <a:pos x="0" y="7"/>
                  </a:cxn>
                  <a:cxn ang="0">
                    <a:pos x="4" y="11"/>
                  </a:cxn>
                  <a:cxn ang="0">
                    <a:pos x="16" y="13"/>
                  </a:cxn>
                  <a:cxn ang="0">
                    <a:pos x="16" y="7"/>
                  </a:cxn>
                  <a:cxn ang="0">
                    <a:pos x="15" y="4"/>
                  </a:cxn>
                  <a:cxn ang="0">
                    <a:pos x="14" y="3"/>
                  </a:cxn>
                  <a:cxn ang="0">
                    <a:pos x="16" y="4"/>
                  </a:cxn>
                  <a:cxn ang="0">
                    <a:pos x="11" y="2"/>
                  </a:cxn>
                  <a:cxn ang="0">
                    <a:pos x="11" y="2"/>
                  </a:cxn>
                </a:cxnLst>
                <a:rect l="0" t="0" r="r" b="b"/>
                <a:pathLst>
                  <a:path w="17" h="14">
                    <a:moveTo>
                      <a:pt x="11" y="2"/>
                    </a:moveTo>
                    <a:lnTo>
                      <a:pt x="2" y="0"/>
                    </a:lnTo>
                    <a:lnTo>
                      <a:pt x="0" y="2"/>
                    </a:lnTo>
                    <a:lnTo>
                      <a:pt x="0" y="7"/>
                    </a:lnTo>
                    <a:lnTo>
                      <a:pt x="4" y="11"/>
                    </a:lnTo>
                    <a:lnTo>
                      <a:pt x="16" y="13"/>
                    </a:lnTo>
                    <a:lnTo>
                      <a:pt x="16" y="7"/>
                    </a:lnTo>
                    <a:lnTo>
                      <a:pt x="15" y="4"/>
                    </a:lnTo>
                    <a:lnTo>
                      <a:pt x="14" y="3"/>
                    </a:lnTo>
                    <a:lnTo>
                      <a:pt x="16" y="4"/>
                    </a:lnTo>
                    <a:lnTo>
                      <a:pt x="11" y="2"/>
                    </a:lnTo>
                    <a:lnTo>
                      <a:pt x="11" y="2"/>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12" name="Freeform 440" descr="50%"/>
              <p:cNvSpPr>
                <a:spLocks/>
              </p:cNvSpPr>
              <p:nvPr/>
            </p:nvSpPr>
            <p:spPr bwMode="auto">
              <a:xfrm>
                <a:off x="3479" y="1768"/>
                <a:ext cx="56" cy="18"/>
              </a:xfrm>
              <a:custGeom>
                <a:avLst/>
                <a:gdLst/>
                <a:ahLst/>
                <a:cxnLst>
                  <a:cxn ang="0">
                    <a:pos x="0" y="4"/>
                  </a:cxn>
                  <a:cxn ang="0">
                    <a:pos x="11" y="14"/>
                  </a:cxn>
                  <a:cxn ang="0">
                    <a:pos x="40" y="17"/>
                  </a:cxn>
                  <a:cxn ang="0">
                    <a:pos x="50" y="16"/>
                  </a:cxn>
                  <a:cxn ang="0">
                    <a:pos x="55" y="9"/>
                  </a:cxn>
                  <a:cxn ang="0">
                    <a:pos x="50" y="4"/>
                  </a:cxn>
                  <a:cxn ang="0">
                    <a:pos x="47" y="0"/>
                  </a:cxn>
                  <a:cxn ang="0">
                    <a:pos x="16" y="0"/>
                  </a:cxn>
                  <a:cxn ang="0">
                    <a:pos x="5" y="7"/>
                  </a:cxn>
                  <a:cxn ang="0">
                    <a:pos x="5" y="7"/>
                  </a:cxn>
                  <a:cxn ang="0">
                    <a:pos x="0" y="4"/>
                  </a:cxn>
                  <a:cxn ang="0">
                    <a:pos x="0" y="4"/>
                  </a:cxn>
                </a:cxnLst>
                <a:rect l="0" t="0" r="r" b="b"/>
                <a:pathLst>
                  <a:path w="56" h="18">
                    <a:moveTo>
                      <a:pt x="0" y="4"/>
                    </a:moveTo>
                    <a:lnTo>
                      <a:pt x="11" y="14"/>
                    </a:lnTo>
                    <a:lnTo>
                      <a:pt x="40" y="17"/>
                    </a:lnTo>
                    <a:lnTo>
                      <a:pt x="50" y="16"/>
                    </a:lnTo>
                    <a:lnTo>
                      <a:pt x="55" y="9"/>
                    </a:lnTo>
                    <a:lnTo>
                      <a:pt x="50" y="4"/>
                    </a:lnTo>
                    <a:lnTo>
                      <a:pt x="47" y="0"/>
                    </a:lnTo>
                    <a:lnTo>
                      <a:pt x="16" y="0"/>
                    </a:lnTo>
                    <a:lnTo>
                      <a:pt x="5" y="7"/>
                    </a:lnTo>
                    <a:lnTo>
                      <a:pt x="5" y="7"/>
                    </a:lnTo>
                    <a:lnTo>
                      <a:pt x="0" y="4"/>
                    </a:lnTo>
                    <a:lnTo>
                      <a:pt x="0" y="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13" name="Freeform 441" descr="50%"/>
              <p:cNvSpPr>
                <a:spLocks/>
              </p:cNvSpPr>
              <p:nvPr/>
            </p:nvSpPr>
            <p:spPr bwMode="auto">
              <a:xfrm>
                <a:off x="3457" y="1786"/>
                <a:ext cx="17" cy="15"/>
              </a:xfrm>
              <a:custGeom>
                <a:avLst/>
                <a:gdLst/>
                <a:ahLst/>
                <a:cxnLst>
                  <a:cxn ang="0">
                    <a:pos x="11" y="2"/>
                  </a:cxn>
                  <a:cxn ang="0">
                    <a:pos x="3" y="0"/>
                  </a:cxn>
                  <a:cxn ang="0">
                    <a:pos x="0" y="2"/>
                  </a:cxn>
                  <a:cxn ang="0">
                    <a:pos x="0" y="7"/>
                  </a:cxn>
                  <a:cxn ang="0">
                    <a:pos x="4" y="12"/>
                  </a:cxn>
                  <a:cxn ang="0">
                    <a:pos x="16" y="14"/>
                  </a:cxn>
                  <a:cxn ang="0">
                    <a:pos x="16" y="7"/>
                  </a:cxn>
                  <a:cxn ang="0">
                    <a:pos x="15" y="5"/>
                  </a:cxn>
                  <a:cxn ang="0">
                    <a:pos x="14" y="3"/>
                  </a:cxn>
                  <a:cxn ang="0">
                    <a:pos x="16" y="5"/>
                  </a:cxn>
                  <a:cxn ang="0">
                    <a:pos x="11" y="2"/>
                  </a:cxn>
                  <a:cxn ang="0">
                    <a:pos x="11" y="2"/>
                  </a:cxn>
                </a:cxnLst>
                <a:rect l="0" t="0" r="r" b="b"/>
                <a:pathLst>
                  <a:path w="17" h="15">
                    <a:moveTo>
                      <a:pt x="11" y="2"/>
                    </a:moveTo>
                    <a:lnTo>
                      <a:pt x="3" y="0"/>
                    </a:lnTo>
                    <a:lnTo>
                      <a:pt x="0" y="2"/>
                    </a:lnTo>
                    <a:lnTo>
                      <a:pt x="0" y="7"/>
                    </a:lnTo>
                    <a:lnTo>
                      <a:pt x="4" y="12"/>
                    </a:lnTo>
                    <a:lnTo>
                      <a:pt x="16" y="14"/>
                    </a:lnTo>
                    <a:lnTo>
                      <a:pt x="16" y="7"/>
                    </a:lnTo>
                    <a:lnTo>
                      <a:pt x="15" y="5"/>
                    </a:lnTo>
                    <a:lnTo>
                      <a:pt x="14" y="3"/>
                    </a:lnTo>
                    <a:lnTo>
                      <a:pt x="16" y="5"/>
                    </a:lnTo>
                    <a:lnTo>
                      <a:pt x="11" y="2"/>
                    </a:lnTo>
                    <a:lnTo>
                      <a:pt x="11" y="2"/>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14" name="Freeform 442" descr="50%"/>
              <p:cNvSpPr>
                <a:spLocks/>
              </p:cNvSpPr>
              <p:nvPr/>
            </p:nvSpPr>
            <p:spPr bwMode="auto">
              <a:xfrm>
                <a:off x="3555" y="1898"/>
                <a:ext cx="17" cy="15"/>
              </a:xfrm>
              <a:custGeom>
                <a:avLst/>
                <a:gdLst/>
                <a:ahLst/>
                <a:cxnLst>
                  <a:cxn ang="0">
                    <a:pos x="11" y="3"/>
                  </a:cxn>
                  <a:cxn ang="0">
                    <a:pos x="3" y="0"/>
                  </a:cxn>
                  <a:cxn ang="0">
                    <a:pos x="0" y="3"/>
                  </a:cxn>
                  <a:cxn ang="0">
                    <a:pos x="0" y="7"/>
                  </a:cxn>
                  <a:cxn ang="0">
                    <a:pos x="5" y="12"/>
                  </a:cxn>
                  <a:cxn ang="0">
                    <a:pos x="16" y="14"/>
                  </a:cxn>
                  <a:cxn ang="0">
                    <a:pos x="16" y="7"/>
                  </a:cxn>
                  <a:cxn ang="0">
                    <a:pos x="15" y="5"/>
                  </a:cxn>
                  <a:cxn ang="0">
                    <a:pos x="14" y="4"/>
                  </a:cxn>
                  <a:cxn ang="0">
                    <a:pos x="16" y="5"/>
                  </a:cxn>
                  <a:cxn ang="0">
                    <a:pos x="11" y="3"/>
                  </a:cxn>
                  <a:cxn ang="0">
                    <a:pos x="11" y="3"/>
                  </a:cxn>
                </a:cxnLst>
                <a:rect l="0" t="0" r="r" b="b"/>
                <a:pathLst>
                  <a:path w="17" h="15">
                    <a:moveTo>
                      <a:pt x="11" y="3"/>
                    </a:moveTo>
                    <a:lnTo>
                      <a:pt x="3" y="0"/>
                    </a:lnTo>
                    <a:lnTo>
                      <a:pt x="0" y="3"/>
                    </a:lnTo>
                    <a:lnTo>
                      <a:pt x="0" y="7"/>
                    </a:lnTo>
                    <a:lnTo>
                      <a:pt x="5" y="12"/>
                    </a:lnTo>
                    <a:lnTo>
                      <a:pt x="16" y="14"/>
                    </a:lnTo>
                    <a:lnTo>
                      <a:pt x="16" y="7"/>
                    </a:lnTo>
                    <a:lnTo>
                      <a:pt x="15" y="5"/>
                    </a:lnTo>
                    <a:lnTo>
                      <a:pt x="14" y="4"/>
                    </a:lnTo>
                    <a:lnTo>
                      <a:pt x="16" y="5"/>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grpSp>
        <p:grpSp>
          <p:nvGrpSpPr>
            <p:cNvPr id="8" name="Group 443"/>
            <p:cNvGrpSpPr>
              <a:grpSpLocks/>
            </p:cNvGrpSpPr>
            <p:nvPr/>
          </p:nvGrpSpPr>
          <p:grpSpPr bwMode="auto">
            <a:xfrm>
              <a:off x="4358" y="2665"/>
              <a:ext cx="151" cy="128"/>
              <a:chOff x="3465" y="1600"/>
              <a:chExt cx="143" cy="145"/>
            </a:xfrm>
          </p:grpSpPr>
          <p:sp>
            <p:nvSpPr>
              <p:cNvPr id="1155516" name="Freeform 444" descr="50%"/>
              <p:cNvSpPr>
                <a:spLocks/>
              </p:cNvSpPr>
              <p:nvPr/>
            </p:nvSpPr>
            <p:spPr bwMode="auto">
              <a:xfrm>
                <a:off x="3563" y="1663"/>
                <a:ext cx="45" cy="29"/>
              </a:xfrm>
              <a:custGeom>
                <a:avLst/>
                <a:gdLst/>
                <a:ahLst/>
                <a:cxnLst>
                  <a:cxn ang="0">
                    <a:pos x="0" y="6"/>
                  </a:cxn>
                  <a:cxn ang="0">
                    <a:pos x="8" y="22"/>
                  </a:cxn>
                  <a:cxn ang="0">
                    <a:pos x="31" y="28"/>
                  </a:cxn>
                  <a:cxn ang="0">
                    <a:pos x="40" y="26"/>
                  </a:cxn>
                  <a:cxn ang="0">
                    <a:pos x="44" y="14"/>
                  </a:cxn>
                  <a:cxn ang="0">
                    <a:pos x="40" y="6"/>
                  </a:cxn>
                  <a:cxn ang="0">
                    <a:pos x="38" y="0"/>
                  </a:cxn>
                  <a:cxn ang="0">
                    <a:pos x="12" y="0"/>
                  </a:cxn>
                  <a:cxn ang="0">
                    <a:pos x="4" y="12"/>
                  </a:cxn>
                  <a:cxn ang="0">
                    <a:pos x="4" y="12"/>
                  </a:cxn>
                  <a:cxn ang="0">
                    <a:pos x="0" y="6"/>
                  </a:cxn>
                  <a:cxn ang="0">
                    <a:pos x="0" y="6"/>
                  </a:cxn>
                </a:cxnLst>
                <a:rect l="0" t="0" r="r" b="b"/>
                <a:pathLst>
                  <a:path w="45" h="29">
                    <a:moveTo>
                      <a:pt x="0" y="6"/>
                    </a:moveTo>
                    <a:lnTo>
                      <a:pt x="8" y="22"/>
                    </a:lnTo>
                    <a:lnTo>
                      <a:pt x="31" y="28"/>
                    </a:lnTo>
                    <a:lnTo>
                      <a:pt x="40" y="26"/>
                    </a:lnTo>
                    <a:lnTo>
                      <a:pt x="44" y="14"/>
                    </a:lnTo>
                    <a:lnTo>
                      <a:pt x="40" y="6"/>
                    </a:lnTo>
                    <a:lnTo>
                      <a:pt x="38" y="0"/>
                    </a:lnTo>
                    <a:lnTo>
                      <a:pt x="12" y="0"/>
                    </a:lnTo>
                    <a:lnTo>
                      <a:pt x="4" y="12"/>
                    </a:lnTo>
                    <a:lnTo>
                      <a:pt x="4" y="12"/>
                    </a:lnTo>
                    <a:lnTo>
                      <a:pt x="0" y="6"/>
                    </a:lnTo>
                    <a:lnTo>
                      <a:pt x="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17" name="Freeform 445" descr="50%"/>
              <p:cNvSpPr>
                <a:spLocks/>
              </p:cNvSpPr>
              <p:nvPr/>
            </p:nvSpPr>
            <p:spPr bwMode="auto">
              <a:xfrm>
                <a:off x="3563" y="1614"/>
                <a:ext cx="17" cy="34"/>
              </a:xfrm>
              <a:custGeom>
                <a:avLst/>
                <a:gdLst/>
                <a:ahLst/>
                <a:cxnLst>
                  <a:cxn ang="0">
                    <a:pos x="11" y="6"/>
                  </a:cxn>
                  <a:cxn ang="0">
                    <a:pos x="3" y="0"/>
                  </a:cxn>
                  <a:cxn ang="0">
                    <a:pos x="0" y="6"/>
                  </a:cxn>
                  <a:cxn ang="0">
                    <a:pos x="0" y="17"/>
                  </a:cxn>
                  <a:cxn ang="0">
                    <a:pos x="5" y="29"/>
                  </a:cxn>
                  <a:cxn ang="0">
                    <a:pos x="16" y="33"/>
                  </a:cxn>
                  <a:cxn ang="0">
                    <a:pos x="16" y="17"/>
                  </a:cxn>
                  <a:cxn ang="0">
                    <a:pos x="15" y="12"/>
                  </a:cxn>
                  <a:cxn ang="0">
                    <a:pos x="15" y="8"/>
                  </a:cxn>
                  <a:cxn ang="0">
                    <a:pos x="16" y="12"/>
                  </a:cxn>
                  <a:cxn ang="0">
                    <a:pos x="11" y="6"/>
                  </a:cxn>
                  <a:cxn ang="0">
                    <a:pos x="11" y="6"/>
                  </a:cxn>
                </a:cxnLst>
                <a:rect l="0" t="0" r="r" b="b"/>
                <a:pathLst>
                  <a:path w="17" h="34">
                    <a:moveTo>
                      <a:pt x="11" y="6"/>
                    </a:moveTo>
                    <a:lnTo>
                      <a:pt x="3" y="0"/>
                    </a:lnTo>
                    <a:lnTo>
                      <a:pt x="0" y="6"/>
                    </a:lnTo>
                    <a:lnTo>
                      <a:pt x="0" y="17"/>
                    </a:lnTo>
                    <a:lnTo>
                      <a:pt x="5" y="29"/>
                    </a:lnTo>
                    <a:lnTo>
                      <a:pt x="16" y="33"/>
                    </a:lnTo>
                    <a:lnTo>
                      <a:pt x="16" y="17"/>
                    </a:lnTo>
                    <a:lnTo>
                      <a:pt x="15" y="12"/>
                    </a:lnTo>
                    <a:lnTo>
                      <a:pt x="15" y="8"/>
                    </a:lnTo>
                    <a:lnTo>
                      <a:pt x="16" y="12"/>
                    </a:lnTo>
                    <a:lnTo>
                      <a:pt x="11" y="6"/>
                    </a:lnTo>
                    <a:lnTo>
                      <a:pt x="11"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18" name="Freeform 446" descr="50%"/>
              <p:cNvSpPr>
                <a:spLocks/>
              </p:cNvSpPr>
              <p:nvPr/>
            </p:nvSpPr>
            <p:spPr bwMode="auto">
              <a:xfrm>
                <a:off x="3465" y="1712"/>
                <a:ext cx="45" cy="29"/>
              </a:xfrm>
              <a:custGeom>
                <a:avLst/>
                <a:gdLst/>
                <a:ahLst/>
                <a:cxnLst>
                  <a:cxn ang="0">
                    <a:pos x="0" y="6"/>
                  </a:cxn>
                  <a:cxn ang="0">
                    <a:pos x="7" y="23"/>
                  </a:cxn>
                  <a:cxn ang="0">
                    <a:pos x="31" y="28"/>
                  </a:cxn>
                  <a:cxn ang="0">
                    <a:pos x="40" y="26"/>
                  </a:cxn>
                  <a:cxn ang="0">
                    <a:pos x="44" y="15"/>
                  </a:cxn>
                  <a:cxn ang="0">
                    <a:pos x="40" y="6"/>
                  </a:cxn>
                  <a:cxn ang="0">
                    <a:pos x="37" y="0"/>
                  </a:cxn>
                  <a:cxn ang="0">
                    <a:pos x="12" y="0"/>
                  </a:cxn>
                  <a:cxn ang="0">
                    <a:pos x="3" y="12"/>
                  </a:cxn>
                  <a:cxn ang="0">
                    <a:pos x="3" y="12"/>
                  </a:cxn>
                  <a:cxn ang="0">
                    <a:pos x="0" y="6"/>
                  </a:cxn>
                  <a:cxn ang="0">
                    <a:pos x="0" y="6"/>
                  </a:cxn>
                </a:cxnLst>
                <a:rect l="0" t="0" r="r" b="b"/>
                <a:pathLst>
                  <a:path w="45" h="29">
                    <a:moveTo>
                      <a:pt x="0" y="6"/>
                    </a:moveTo>
                    <a:lnTo>
                      <a:pt x="7" y="23"/>
                    </a:lnTo>
                    <a:lnTo>
                      <a:pt x="31" y="28"/>
                    </a:lnTo>
                    <a:lnTo>
                      <a:pt x="40" y="26"/>
                    </a:lnTo>
                    <a:lnTo>
                      <a:pt x="44" y="15"/>
                    </a:lnTo>
                    <a:lnTo>
                      <a:pt x="40" y="6"/>
                    </a:lnTo>
                    <a:lnTo>
                      <a:pt x="37" y="0"/>
                    </a:lnTo>
                    <a:lnTo>
                      <a:pt x="12" y="0"/>
                    </a:lnTo>
                    <a:lnTo>
                      <a:pt x="3" y="12"/>
                    </a:lnTo>
                    <a:lnTo>
                      <a:pt x="3" y="12"/>
                    </a:lnTo>
                    <a:lnTo>
                      <a:pt x="0" y="6"/>
                    </a:lnTo>
                    <a:lnTo>
                      <a:pt x="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19" name="Freeform 447" descr="50%"/>
              <p:cNvSpPr>
                <a:spLocks/>
              </p:cNvSpPr>
              <p:nvPr/>
            </p:nvSpPr>
            <p:spPr bwMode="auto">
              <a:xfrm>
                <a:off x="3502" y="1644"/>
                <a:ext cx="34" cy="48"/>
              </a:xfrm>
              <a:custGeom>
                <a:avLst/>
                <a:gdLst/>
                <a:ahLst/>
                <a:cxnLst>
                  <a:cxn ang="0">
                    <a:pos x="24" y="8"/>
                  </a:cxn>
                  <a:cxn ang="0">
                    <a:pos x="6" y="0"/>
                  </a:cxn>
                  <a:cxn ang="0">
                    <a:pos x="0" y="8"/>
                  </a:cxn>
                  <a:cxn ang="0">
                    <a:pos x="2" y="25"/>
                  </a:cxn>
                  <a:cxn ang="0">
                    <a:pos x="11" y="41"/>
                  </a:cxn>
                  <a:cxn ang="0">
                    <a:pos x="33" y="47"/>
                  </a:cxn>
                  <a:cxn ang="0">
                    <a:pos x="33" y="25"/>
                  </a:cxn>
                  <a:cxn ang="0">
                    <a:pos x="31" y="16"/>
                  </a:cxn>
                  <a:cxn ang="0">
                    <a:pos x="30" y="11"/>
                  </a:cxn>
                  <a:cxn ang="0">
                    <a:pos x="33" y="16"/>
                  </a:cxn>
                  <a:cxn ang="0">
                    <a:pos x="24" y="8"/>
                  </a:cxn>
                  <a:cxn ang="0">
                    <a:pos x="24" y="8"/>
                  </a:cxn>
                </a:cxnLst>
                <a:rect l="0" t="0" r="r" b="b"/>
                <a:pathLst>
                  <a:path w="34" h="48">
                    <a:moveTo>
                      <a:pt x="24" y="8"/>
                    </a:moveTo>
                    <a:lnTo>
                      <a:pt x="6" y="0"/>
                    </a:lnTo>
                    <a:lnTo>
                      <a:pt x="0" y="8"/>
                    </a:lnTo>
                    <a:lnTo>
                      <a:pt x="2" y="25"/>
                    </a:lnTo>
                    <a:lnTo>
                      <a:pt x="11" y="41"/>
                    </a:lnTo>
                    <a:lnTo>
                      <a:pt x="33" y="47"/>
                    </a:lnTo>
                    <a:lnTo>
                      <a:pt x="33" y="25"/>
                    </a:lnTo>
                    <a:lnTo>
                      <a:pt x="31" y="16"/>
                    </a:lnTo>
                    <a:lnTo>
                      <a:pt x="30" y="11"/>
                    </a:lnTo>
                    <a:lnTo>
                      <a:pt x="33" y="16"/>
                    </a:lnTo>
                    <a:lnTo>
                      <a:pt x="24" y="8"/>
                    </a:lnTo>
                    <a:lnTo>
                      <a:pt x="24"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20" name="Freeform 448" descr="50%"/>
              <p:cNvSpPr>
                <a:spLocks/>
              </p:cNvSpPr>
              <p:nvPr/>
            </p:nvSpPr>
            <p:spPr bwMode="auto">
              <a:xfrm>
                <a:off x="3465" y="1663"/>
                <a:ext cx="18" cy="34"/>
              </a:xfrm>
              <a:custGeom>
                <a:avLst/>
                <a:gdLst/>
                <a:ahLst/>
                <a:cxnLst>
                  <a:cxn ang="0">
                    <a:pos x="11" y="6"/>
                  </a:cxn>
                  <a:cxn ang="0">
                    <a:pos x="3" y="0"/>
                  </a:cxn>
                  <a:cxn ang="0">
                    <a:pos x="0" y="6"/>
                  </a:cxn>
                  <a:cxn ang="0">
                    <a:pos x="0" y="18"/>
                  </a:cxn>
                  <a:cxn ang="0">
                    <a:pos x="5" y="29"/>
                  </a:cxn>
                  <a:cxn ang="0">
                    <a:pos x="17" y="33"/>
                  </a:cxn>
                  <a:cxn ang="0">
                    <a:pos x="17" y="18"/>
                  </a:cxn>
                  <a:cxn ang="0">
                    <a:pos x="15" y="12"/>
                  </a:cxn>
                  <a:cxn ang="0">
                    <a:pos x="14" y="8"/>
                  </a:cxn>
                  <a:cxn ang="0">
                    <a:pos x="17" y="12"/>
                  </a:cxn>
                  <a:cxn ang="0">
                    <a:pos x="11" y="6"/>
                  </a:cxn>
                  <a:cxn ang="0">
                    <a:pos x="11" y="6"/>
                  </a:cxn>
                </a:cxnLst>
                <a:rect l="0" t="0" r="r" b="b"/>
                <a:pathLst>
                  <a:path w="18" h="34">
                    <a:moveTo>
                      <a:pt x="11" y="6"/>
                    </a:moveTo>
                    <a:lnTo>
                      <a:pt x="3" y="0"/>
                    </a:lnTo>
                    <a:lnTo>
                      <a:pt x="0" y="6"/>
                    </a:lnTo>
                    <a:lnTo>
                      <a:pt x="0" y="18"/>
                    </a:lnTo>
                    <a:lnTo>
                      <a:pt x="5" y="29"/>
                    </a:lnTo>
                    <a:lnTo>
                      <a:pt x="17" y="33"/>
                    </a:lnTo>
                    <a:lnTo>
                      <a:pt x="17" y="18"/>
                    </a:lnTo>
                    <a:lnTo>
                      <a:pt x="15" y="12"/>
                    </a:lnTo>
                    <a:lnTo>
                      <a:pt x="14" y="8"/>
                    </a:lnTo>
                    <a:lnTo>
                      <a:pt x="17" y="12"/>
                    </a:lnTo>
                    <a:lnTo>
                      <a:pt x="11" y="6"/>
                    </a:lnTo>
                    <a:lnTo>
                      <a:pt x="11"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21" name="Freeform 449" descr="50%"/>
              <p:cNvSpPr>
                <a:spLocks/>
              </p:cNvSpPr>
              <p:nvPr/>
            </p:nvSpPr>
            <p:spPr bwMode="auto">
              <a:xfrm>
                <a:off x="3523" y="1717"/>
                <a:ext cx="17" cy="15"/>
              </a:xfrm>
              <a:custGeom>
                <a:avLst/>
                <a:gdLst/>
                <a:ahLst/>
                <a:cxnLst>
                  <a:cxn ang="0">
                    <a:pos x="10" y="3"/>
                  </a:cxn>
                  <a:cxn ang="0">
                    <a:pos x="2" y="0"/>
                  </a:cxn>
                  <a:cxn ang="0">
                    <a:pos x="0" y="3"/>
                  </a:cxn>
                  <a:cxn ang="0">
                    <a:pos x="0" y="7"/>
                  </a:cxn>
                  <a:cxn ang="0">
                    <a:pos x="4" y="12"/>
                  </a:cxn>
                  <a:cxn ang="0">
                    <a:pos x="16" y="14"/>
                  </a:cxn>
                  <a:cxn ang="0">
                    <a:pos x="16" y="7"/>
                  </a:cxn>
                  <a:cxn ang="0">
                    <a:pos x="14" y="5"/>
                  </a:cxn>
                  <a:cxn ang="0">
                    <a:pos x="14" y="4"/>
                  </a:cxn>
                  <a:cxn ang="0">
                    <a:pos x="16" y="5"/>
                  </a:cxn>
                  <a:cxn ang="0">
                    <a:pos x="10" y="3"/>
                  </a:cxn>
                  <a:cxn ang="0">
                    <a:pos x="10" y="3"/>
                  </a:cxn>
                </a:cxnLst>
                <a:rect l="0" t="0" r="r" b="b"/>
                <a:pathLst>
                  <a:path w="17" h="15">
                    <a:moveTo>
                      <a:pt x="10" y="3"/>
                    </a:moveTo>
                    <a:lnTo>
                      <a:pt x="2" y="0"/>
                    </a:lnTo>
                    <a:lnTo>
                      <a:pt x="0" y="3"/>
                    </a:lnTo>
                    <a:lnTo>
                      <a:pt x="0" y="7"/>
                    </a:lnTo>
                    <a:lnTo>
                      <a:pt x="4" y="12"/>
                    </a:lnTo>
                    <a:lnTo>
                      <a:pt x="16" y="14"/>
                    </a:lnTo>
                    <a:lnTo>
                      <a:pt x="16" y="7"/>
                    </a:lnTo>
                    <a:lnTo>
                      <a:pt x="14" y="5"/>
                    </a:lnTo>
                    <a:lnTo>
                      <a:pt x="14" y="4"/>
                    </a:lnTo>
                    <a:lnTo>
                      <a:pt x="16" y="5"/>
                    </a:lnTo>
                    <a:lnTo>
                      <a:pt x="10" y="3"/>
                    </a:lnTo>
                    <a:lnTo>
                      <a:pt x="10"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22" name="Freeform 450" descr="50%"/>
              <p:cNvSpPr>
                <a:spLocks/>
              </p:cNvSpPr>
              <p:nvPr/>
            </p:nvSpPr>
            <p:spPr bwMode="auto">
              <a:xfrm>
                <a:off x="3489" y="1600"/>
                <a:ext cx="56" cy="18"/>
              </a:xfrm>
              <a:custGeom>
                <a:avLst/>
                <a:gdLst/>
                <a:ahLst/>
                <a:cxnLst>
                  <a:cxn ang="0">
                    <a:pos x="0" y="4"/>
                  </a:cxn>
                  <a:cxn ang="0">
                    <a:pos x="10" y="14"/>
                  </a:cxn>
                  <a:cxn ang="0">
                    <a:pos x="39" y="17"/>
                  </a:cxn>
                  <a:cxn ang="0">
                    <a:pos x="50" y="16"/>
                  </a:cxn>
                  <a:cxn ang="0">
                    <a:pos x="55" y="9"/>
                  </a:cxn>
                  <a:cxn ang="0">
                    <a:pos x="50" y="4"/>
                  </a:cxn>
                  <a:cxn ang="0">
                    <a:pos x="46" y="0"/>
                  </a:cxn>
                  <a:cxn ang="0">
                    <a:pos x="16" y="0"/>
                  </a:cxn>
                  <a:cxn ang="0">
                    <a:pos x="5" y="7"/>
                  </a:cxn>
                  <a:cxn ang="0">
                    <a:pos x="5" y="7"/>
                  </a:cxn>
                  <a:cxn ang="0">
                    <a:pos x="0" y="4"/>
                  </a:cxn>
                  <a:cxn ang="0">
                    <a:pos x="0" y="4"/>
                  </a:cxn>
                </a:cxnLst>
                <a:rect l="0" t="0" r="r" b="b"/>
                <a:pathLst>
                  <a:path w="56" h="18">
                    <a:moveTo>
                      <a:pt x="0" y="4"/>
                    </a:moveTo>
                    <a:lnTo>
                      <a:pt x="10" y="14"/>
                    </a:lnTo>
                    <a:lnTo>
                      <a:pt x="39" y="17"/>
                    </a:lnTo>
                    <a:lnTo>
                      <a:pt x="50" y="16"/>
                    </a:lnTo>
                    <a:lnTo>
                      <a:pt x="55" y="9"/>
                    </a:lnTo>
                    <a:lnTo>
                      <a:pt x="50" y="4"/>
                    </a:lnTo>
                    <a:lnTo>
                      <a:pt x="46" y="0"/>
                    </a:lnTo>
                    <a:lnTo>
                      <a:pt x="16" y="0"/>
                    </a:lnTo>
                    <a:lnTo>
                      <a:pt x="5" y="7"/>
                    </a:lnTo>
                    <a:lnTo>
                      <a:pt x="5" y="7"/>
                    </a:lnTo>
                    <a:lnTo>
                      <a:pt x="0" y="4"/>
                    </a:lnTo>
                    <a:lnTo>
                      <a:pt x="0" y="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23" name="Freeform 451" descr="50%"/>
              <p:cNvSpPr>
                <a:spLocks/>
              </p:cNvSpPr>
              <p:nvPr/>
            </p:nvSpPr>
            <p:spPr bwMode="auto">
              <a:xfrm>
                <a:off x="3467" y="1618"/>
                <a:ext cx="17" cy="14"/>
              </a:xfrm>
              <a:custGeom>
                <a:avLst/>
                <a:gdLst/>
                <a:ahLst/>
                <a:cxnLst>
                  <a:cxn ang="0">
                    <a:pos x="10" y="3"/>
                  </a:cxn>
                  <a:cxn ang="0">
                    <a:pos x="2" y="0"/>
                  </a:cxn>
                  <a:cxn ang="0">
                    <a:pos x="0" y="3"/>
                  </a:cxn>
                  <a:cxn ang="0">
                    <a:pos x="0" y="7"/>
                  </a:cxn>
                  <a:cxn ang="0">
                    <a:pos x="4" y="11"/>
                  </a:cxn>
                  <a:cxn ang="0">
                    <a:pos x="16" y="13"/>
                  </a:cxn>
                  <a:cxn ang="0">
                    <a:pos x="16" y="7"/>
                  </a:cxn>
                  <a:cxn ang="0">
                    <a:pos x="15" y="4"/>
                  </a:cxn>
                  <a:cxn ang="0">
                    <a:pos x="14" y="3"/>
                  </a:cxn>
                  <a:cxn ang="0">
                    <a:pos x="16" y="4"/>
                  </a:cxn>
                  <a:cxn ang="0">
                    <a:pos x="10" y="3"/>
                  </a:cxn>
                  <a:cxn ang="0">
                    <a:pos x="10" y="3"/>
                  </a:cxn>
                </a:cxnLst>
                <a:rect l="0" t="0" r="r" b="b"/>
                <a:pathLst>
                  <a:path w="17" h="14">
                    <a:moveTo>
                      <a:pt x="10" y="3"/>
                    </a:moveTo>
                    <a:lnTo>
                      <a:pt x="2" y="0"/>
                    </a:lnTo>
                    <a:lnTo>
                      <a:pt x="0" y="3"/>
                    </a:lnTo>
                    <a:lnTo>
                      <a:pt x="0" y="7"/>
                    </a:lnTo>
                    <a:lnTo>
                      <a:pt x="4" y="11"/>
                    </a:lnTo>
                    <a:lnTo>
                      <a:pt x="16" y="13"/>
                    </a:lnTo>
                    <a:lnTo>
                      <a:pt x="16" y="7"/>
                    </a:lnTo>
                    <a:lnTo>
                      <a:pt x="15" y="4"/>
                    </a:lnTo>
                    <a:lnTo>
                      <a:pt x="14" y="3"/>
                    </a:lnTo>
                    <a:lnTo>
                      <a:pt x="16" y="4"/>
                    </a:lnTo>
                    <a:lnTo>
                      <a:pt x="10" y="3"/>
                    </a:lnTo>
                    <a:lnTo>
                      <a:pt x="10"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24" name="Freeform 452" descr="50%"/>
              <p:cNvSpPr>
                <a:spLocks/>
              </p:cNvSpPr>
              <p:nvPr/>
            </p:nvSpPr>
            <p:spPr bwMode="auto">
              <a:xfrm>
                <a:off x="3565" y="1730"/>
                <a:ext cx="17" cy="15"/>
              </a:xfrm>
              <a:custGeom>
                <a:avLst/>
                <a:gdLst/>
                <a:ahLst/>
                <a:cxnLst>
                  <a:cxn ang="0">
                    <a:pos x="11" y="3"/>
                  </a:cxn>
                  <a:cxn ang="0">
                    <a:pos x="2" y="0"/>
                  </a:cxn>
                  <a:cxn ang="0">
                    <a:pos x="0" y="3"/>
                  </a:cxn>
                  <a:cxn ang="0">
                    <a:pos x="0" y="7"/>
                  </a:cxn>
                  <a:cxn ang="0">
                    <a:pos x="4" y="12"/>
                  </a:cxn>
                  <a:cxn ang="0">
                    <a:pos x="16" y="14"/>
                  </a:cxn>
                  <a:cxn ang="0">
                    <a:pos x="16" y="7"/>
                  </a:cxn>
                  <a:cxn ang="0">
                    <a:pos x="14" y="5"/>
                  </a:cxn>
                  <a:cxn ang="0">
                    <a:pos x="14" y="3"/>
                  </a:cxn>
                  <a:cxn ang="0">
                    <a:pos x="16" y="5"/>
                  </a:cxn>
                  <a:cxn ang="0">
                    <a:pos x="11" y="3"/>
                  </a:cxn>
                  <a:cxn ang="0">
                    <a:pos x="11" y="3"/>
                  </a:cxn>
                </a:cxnLst>
                <a:rect l="0" t="0" r="r" b="b"/>
                <a:pathLst>
                  <a:path w="17" h="15">
                    <a:moveTo>
                      <a:pt x="11" y="3"/>
                    </a:moveTo>
                    <a:lnTo>
                      <a:pt x="2" y="0"/>
                    </a:lnTo>
                    <a:lnTo>
                      <a:pt x="0" y="3"/>
                    </a:lnTo>
                    <a:lnTo>
                      <a:pt x="0" y="7"/>
                    </a:lnTo>
                    <a:lnTo>
                      <a:pt x="4" y="12"/>
                    </a:lnTo>
                    <a:lnTo>
                      <a:pt x="16" y="14"/>
                    </a:lnTo>
                    <a:lnTo>
                      <a:pt x="16" y="7"/>
                    </a:lnTo>
                    <a:lnTo>
                      <a:pt x="14" y="5"/>
                    </a:lnTo>
                    <a:lnTo>
                      <a:pt x="14" y="3"/>
                    </a:lnTo>
                    <a:lnTo>
                      <a:pt x="16" y="5"/>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grpSp>
        <p:sp>
          <p:nvSpPr>
            <p:cNvPr id="1155525" name="Freeform 453" descr="50%"/>
            <p:cNvSpPr>
              <a:spLocks/>
            </p:cNvSpPr>
            <p:nvPr/>
          </p:nvSpPr>
          <p:spPr bwMode="auto">
            <a:xfrm>
              <a:off x="3895" y="2661"/>
              <a:ext cx="31" cy="40"/>
            </a:xfrm>
            <a:custGeom>
              <a:avLst/>
              <a:gdLst/>
              <a:ahLst/>
              <a:cxnLst>
                <a:cxn ang="0">
                  <a:pos x="6" y="44"/>
                </a:cxn>
                <a:cxn ang="0">
                  <a:pos x="22" y="37"/>
                </a:cxn>
                <a:cxn ang="0">
                  <a:pos x="28" y="13"/>
                </a:cxn>
                <a:cxn ang="0">
                  <a:pos x="25" y="4"/>
                </a:cxn>
                <a:cxn ang="0">
                  <a:pos x="14" y="0"/>
                </a:cxn>
                <a:cxn ang="0">
                  <a:pos x="5" y="4"/>
                </a:cxn>
                <a:cxn ang="0">
                  <a:pos x="0" y="7"/>
                </a:cxn>
                <a:cxn ang="0">
                  <a:pos x="0" y="32"/>
                </a:cxn>
                <a:cxn ang="0">
                  <a:pos x="11" y="41"/>
                </a:cxn>
                <a:cxn ang="0">
                  <a:pos x="11" y="41"/>
                </a:cxn>
                <a:cxn ang="0">
                  <a:pos x="6" y="44"/>
                </a:cxn>
                <a:cxn ang="0">
                  <a:pos x="6" y="44"/>
                </a:cxn>
              </a:cxnLst>
              <a:rect l="0" t="0" r="r" b="b"/>
              <a:pathLst>
                <a:path w="29" h="45">
                  <a:moveTo>
                    <a:pt x="6" y="44"/>
                  </a:moveTo>
                  <a:lnTo>
                    <a:pt x="22" y="37"/>
                  </a:lnTo>
                  <a:lnTo>
                    <a:pt x="28" y="13"/>
                  </a:lnTo>
                  <a:lnTo>
                    <a:pt x="25" y="4"/>
                  </a:lnTo>
                  <a:lnTo>
                    <a:pt x="14" y="0"/>
                  </a:lnTo>
                  <a:lnTo>
                    <a:pt x="5" y="4"/>
                  </a:lnTo>
                  <a:lnTo>
                    <a:pt x="0" y="7"/>
                  </a:lnTo>
                  <a:lnTo>
                    <a:pt x="0" y="32"/>
                  </a:lnTo>
                  <a:lnTo>
                    <a:pt x="11" y="41"/>
                  </a:lnTo>
                  <a:lnTo>
                    <a:pt x="11" y="41"/>
                  </a:lnTo>
                  <a:lnTo>
                    <a:pt x="6" y="44"/>
                  </a:lnTo>
                  <a:lnTo>
                    <a:pt x="6" y="4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26" name="Freeform 454" descr="50%"/>
            <p:cNvSpPr>
              <a:spLocks/>
            </p:cNvSpPr>
            <p:nvPr/>
          </p:nvSpPr>
          <p:spPr bwMode="auto">
            <a:xfrm>
              <a:off x="3844" y="2686"/>
              <a:ext cx="35" cy="15"/>
            </a:xfrm>
            <a:custGeom>
              <a:avLst/>
              <a:gdLst/>
              <a:ahLst/>
              <a:cxnLst>
                <a:cxn ang="0">
                  <a:pos x="5" y="5"/>
                </a:cxn>
                <a:cxn ang="0">
                  <a:pos x="0" y="14"/>
                </a:cxn>
                <a:cxn ang="0">
                  <a:pos x="5" y="16"/>
                </a:cxn>
                <a:cxn ang="0">
                  <a:pos x="17" y="16"/>
                </a:cxn>
                <a:cxn ang="0">
                  <a:pos x="28" y="12"/>
                </a:cxn>
                <a:cxn ang="0">
                  <a:pos x="32" y="0"/>
                </a:cxn>
                <a:cxn ang="0">
                  <a:pos x="17" y="0"/>
                </a:cxn>
                <a:cxn ang="0">
                  <a:pos x="11" y="2"/>
                </a:cxn>
                <a:cxn ang="0">
                  <a:pos x="7" y="2"/>
                </a:cxn>
                <a:cxn ang="0">
                  <a:pos x="11" y="0"/>
                </a:cxn>
                <a:cxn ang="0">
                  <a:pos x="5" y="5"/>
                </a:cxn>
                <a:cxn ang="0">
                  <a:pos x="5" y="5"/>
                </a:cxn>
              </a:cxnLst>
              <a:rect l="0" t="0" r="r" b="b"/>
              <a:pathLst>
                <a:path w="33" h="17">
                  <a:moveTo>
                    <a:pt x="5" y="5"/>
                  </a:moveTo>
                  <a:lnTo>
                    <a:pt x="0" y="14"/>
                  </a:lnTo>
                  <a:lnTo>
                    <a:pt x="5" y="16"/>
                  </a:lnTo>
                  <a:lnTo>
                    <a:pt x="17" y="16"/>
                  </a:lnTo>
                  <a:lnTo>
                    <a:pt x="28" y="12"/>
                  </a:lnTo>
                  <a:lnTo>
                    <a:pt x="32" y="0"/>
                  </a:lnTo>
                  <a:lnTo>
                    <a:pt x="17" y="0"/>
                  </a:lnTo>
                  <a:lnTo>
                    <a:pt x="11" y="2"/>
                  </a:lnTo>
                  <a:lnTo>
                    <a:pt x="7" y="2"/>
                  </a:lnTo>
                  <a:lnTo>
                    <a:pt x="11" y="0"/>
                  </a:lnTo>
                  <a:lnTo>
                    <a:pt x="5" y="5"/>
                  </a:lnTo>
                  <a:lnTo>
                    <a:pt x="5"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27" name="Freeform 455" descr="50%"/>
            <p:cNvSpPr>
              <a:spLocks/>
            </p:cNvSpPr>
            <p:nvPr/>
          </p:nvSpPr>
          <p:spPr bwMode="auto">
            <a:xfrm>
              <a:off x="3948" y="2747"/>
              <a:ext cx="32" cy="40"/>
            </a:xfrm>
            <a:custGeom>
              <a:avLst/>
              <a:gdLst/>
              <a:ahLst/>
              <a:cxnLst>
                <a:cxn ang="0">
                  <a:pos x="7" y="44"/>
                </a:cxn>
                <a:cxn ang="0">
                  <a:pos x="23" y="36"/>
                </a:cxn>
                <a:cxn ang="0">
                  <a:pos x="29" y="12"/>
                </a:cxn>
                <a:cxn ang="0">
                  <a:pos x="26" y="4"/>
                </a:cxn>
                <a:cxn ang="0">
                  <a:pos x="15" y="0"/>
                </a:cxn>
                <a:cxn ang="0">
                  <a:pos x="6" y="5"/>
                </a:cxn>
                <a:cxn ang="0">
                  <a:pos x="0" y="6"/>
                </a:cxn>
                <a:cxn ang="0">
                  <a:pos x="0" y="32"/>
                </a:cxn>
                <a:cxn ang="0">
                  <a:pos x="13" y="40"/>
                </a:cxn>
                <a:cxn ang="0">
                  <a:pos x="13" y="40"/>
                </a:cxn>
                <a:cxn ang="0">
                  <a:pos x="7" y="44"/>
                </a:cxn>
                <a:cxn ang="0">
                  <a:pos x="7" y="44"/>
                </a:cxn>
              </a:cxnLst>
              <a:rect l="0" t="0" r="r" b="b"/>
              <a:pathLst>
                <a:path w="30" h="45">
                  <a:moveTo>
                    <a:pt x="7" y="44"/>
                  </a:moveTo>
                  <a:lnTo>
                    <a:pt x="23" y="36"/>
                  </a:lnTo>
                  <a:lnTo>
                    <a:pt x="29" y="12"/>
                  </a:lnTo>
                  <a:lnTo>
                    <a:pt x="26" y="4"/>
                  </a:lnTo>
                  <a:lnTo>
                    <a:pt x="15" y="0"/>
                  </a:lnTo>
                  <a:lnTo>
                    <a:pt x="6" y="5"/>
                  </a:lnTo>
                  <a:lnTo>
                    <a:pt x="0" y="6"/>
                  </a:lnTo>
                  <a:lnTo>
                    <a:pt x="0" y="32"/>
                  </a:lnTo>
                  <a:lnTo>
                    <a:pt x="13" y="40"/>
                  </a:lnTo>
                  <a:lnTo>
                    <a:pt x="13" y="40"/>
                  </a:lnTo>
                  <a:lnTo>
                    <a:pt x="7" y="44"/>
                  </a:lnTo>
                  <a:lnTo>
                    <a:pt x="7" y="4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28" name="Freeform 456" descr="50%"/>
            <p:cNvSpPr>
              <a:spLocks/>
            </p:cNvSpPr>
            <p:nvPr/>
          </p:nvSpPr>
          <p:spPr bwMode="auto">
            <a:xfrm>
              <a:off x="3877" y="2724"/>
              <a:ext cx="50" cy="31"/>
            </a:xfrm>
            <a:custGeom>
              <a:avLst/>
              <a:gdLst/>
              <a:ahLst/>
              <a:cxnLst>
                <a:cxn ang="0">
                  <a:pos x="7" y="10"/>
                </a:cxn>
                <a:cxn ang="0">
                  <a:pos x="0" y="28"/>
                </a:cxn>
                <a:cxn ang="0">
                  <a:pos x="8" y="34"/>
                </a:cxn>
                <a:cxn ang="0">
                  <a:pos x="24" y="32"/>
                </a:cxn>
                <a:cxn ang="0">
                  <a:pos x="40" y="23"/>
                </a:cxn>
                <a:cxn ang="0">
                  <a:pos x="46" y="0"/>
                </a:cxn>
                <a:cxn ang="0">
                  <a:pos x="24" y="0"/>
                </a:cxn>
                <a:cxn ang="0">
                  <a:pos x="15" y="2"/>
                </a:cxn>
                <a:cxn ang="0">
                  <a:pos x="10" y="3"/>
                </a:cxn>
                <a:cxn ang="0">
                  <a:pos x="15" y="0"/>
                </a:cxn>
                <a:cxn ang="0">
                  <a:pos x="7" y="10"/>
                </a:cxn>
                <a:cxn ang="0">
                  <a:pos x="7" y="10"/>
                </a:cxn>
              </a:cxnLst>
              <a:rect l="0" t="0" r="r" b="b"/>
              <a:pathLst>
                <a:path w="47" h="35">
                  <a:moveTo>
                    <a:pt x="7" y="10"/>
                  </a:moveTo>
                  <a:lnTo>
                    <a:pt x="0" y="28"/>
                  </a:lnTo>
                  <a:lnTo>
                    <a:pt x="8" y="34"/>
                  </a:lnTo>
                  <a:lnTo>
                    <a:pt x="24" y="32"/>
                  </a:lnTo>
                  <a:lnTo>
                    <a:pt x="40" y="23"/>
                  </a:lnTo>
                  <a:lnTo>
                    <a:pt x="46" y="0"/>
                  </a:lnTo>
                  <a:lnTo>
                    <a:pt x="24" y="0"/>
                  </a:lnTo>
                  <a:lnTo>
                    <a:pt x="15" y="2"/>
                  </a:lnTo>
                  <a:lnTo>
                    <a:pt x="10" y="3"/>
                  </a:lnTo>
                  <a:lnTo>
                    <a:pt x="15" y="0"/>
                  </a:lnTo>
                  <a:lnTo>
                    <a:pt x="7" y="10"/>
                  </a:lnTo>
                  <a:lnTo>
                    <a:pt x="7" y="1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29" name="Freeform 457" descr="50%"/>
            <p:cNvSpPr>
              <a:spLocks/>
            </p:cNvSpPr>
            <p:nvPr/>
          </p:nvSpPr>
          <p:spPr bwMode="auto">
            <a:xfrm>
              <a:off x="3898" y="2772"/>
              <a:ext cx="34" cy="15"/>
            </a:xfrm>
            <a:custGeom>
              <a:avLst/>
              <a:gdLst/>
              <a:ahLst/>
              <a:cxnLst>
                <a:cxn ang="0">
                  <a:pos x="6" y="5"/>
                </a:cxn>
                <a:cxn ang="0">
                  <a:pos x="0" y="14"/>
                </a:cxn>
                <a:cxn ang="0">
                  <a:pos x="6" y="16"/>
                </a:cxn>
                <a:cxn ang="0">
                  <a:pos x="16" y="16"/>
                </a:cxn>
                <a:cxn ang="0">
                  <a:pos x="28" y="11"/>
                </a:cxn>
                <a:cxn ang="0">
                  <a:pos x="31" y="0"/>
                </a:cxn>
                <a:cxn ang="0">
                  <a:pos x="16" y="0"/>
                </a:cxn>
                <a:cxn ang="0">
                  <a:pos x="10" y="2"/>
                </a:cxn>
                <a:cxn ang="0">
                  <a:pos x="6" y="2"/>
                </a:cxn>
                <a:cxn ang="0">
                  <a:pos x="10" y="0"/>
                </a:cxn>
                <a:cxn ang="0">
                  <a:pos x="6" y="5"/>
                </a:cxn>
                <a:cxn ang="0">
                  <a:pos x="6" y="5"/>
                </a:cxn>
              </a:cxnLst>
              <a:rect l="0" t="0" r="r" b="b"/>
              <a:pathLst>
                <a:path w="32" h="17">
                  <a:moveTo>
                    <a:pt x="6" y="5"/>
                  </a:moveTo>
                  <a:lnTo>
                    <a:pt x="0" y="14"/>
                  </a:lnTo>
                  <a:lnTo>
                    <a:pt x="6" y="16"/>
                  </a:lnTo>
                  <a:lnTo>
                    <a:pt x="16" y="16"/>
                  </a:lnTo>
                  <a:lnTo>
                    <a:pt x="28" y="11"/>
                  </a:lnTo>
                  <a:lnTo>
                    <a:pt x="31" y="0"/>
                  </a:lnTo>
                  <a:lnTo>
                    <a:pt x="16" y="0"/>
                  </a:lnTo>
                  <a:lnTo>
                    <a:pt x="10" y="2"/>
                  </a:lnTo>
                  <a:lnTo>
                    <a:pt x="6" y="2"/>
                  </a:lnTo>
                  <a:lnTo>
                    <a:pt x="10" y="0"/>
                  </a:lnTo>
                  <a:lnTo>
                    <a:pt x="6" y="5"/>
                  </a:lnTo>
                  <a:lnTo>
                    <a:pt x="6"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30" name="Freeform 458" descr="50%"/>
            <p:cNvSpPr>
              <a:spLocks/>
            </p:cNvSpPr>
            <p:nvPr/>
          </p:nvSpPr>
          <p:spPr bwMode="auto">
            <a:xfrm>
              <a:off x="3953" y="2721"/>
              <a:ext cx="15" cy="14"/>
            </a:xfrm>
            <a:custGeom>
              <a:avLst/>
              <a:gdLst/>
              <a:ahLst/>
              <a:cxnLst>
                <a:cxn ang="0">
                  <a:pos x="2" y="6"/>
                </a:cxn>
                <a:cxn ang="0">
                  <a:pos x="0" y="14"/>
                </a:cxn>
                <a:cxn ang="0">
                  <a:pos x="2" y="16"/>
                </a:cxn>
                <a:cxn ang="0">
                  <a:pos x="7" y="16"/>
                </a:cxn>
                <a:cxn ang="0">
                  <a:pos x="11" y="12"/>
                </a:cxn>
                <a:cxn ang="0">
                  <a:pos x="13" y="0"/>
                </a:cxn>
                <a:cxn ang="0">
                  <a:pos x="7" y="1"/>
                </a:cxn>
                <a:cxn ang="0">
                  <a:pos x="4" y="2"/>
                </a:cxn>
                <a:cxn ang="0">
                  <a:pos x="3" y="3"/>
                </a:cxn>
                <a:cxn ang="0">
                  <a:pos x="4" y="1"/>
                </a:cxn>
                <a:cxn ang="0">
                  <a:pos x="2" y="6"/>
                </a:cxn>
                <a:cxn ang="0">
                  <a:pos x="2" y="6"/>
                </a:cxn>
              </a:cxnLst>
              <a:rect l="0" t="0" r="r" b="b"/>
              <a:pathLst>
                <a:path w="14" h="17">
                  <a:moveTo>
                    <a:pt x="2" y="6"/>
                  </a:moveTo>
                  <a:lnTo>
                    <a:pt x="0" y="14"/>
                  </a:lnTo>
                  <a:lnTo>
                    <a:pt x="2" y="16"/>
                  </a:lnTo>
                  <a:lnTo>
                    <a:pt x="7" y="16"/>
                  </a:lnTo>
                  <a:lnTo>
                    <a:pt x="11" y="12"/>
                  </a:lnTo>
                  <a:lnTo>
                    <a:pt x="13" y="0"/>
                  </a:lnTo>
                  <a:lnTo>
                    <a:pt x="7" y="1"/>
                  </a:lnTo>
                  <a:lnTo>
                    <a:pt x="4" y="2"/>
                  </a:lnTo>
                  <a:lnTo>
                    <a:pt x="3" y="3"/>
                  </a:lnTo>
                  <a:lnTo>
                    <a:pt x="4" y="1"/>
                  </a:lnTo>
                  <a:lnTo>
                    <a:pt x="2" y="6"/>
                  </a:lnTo>
                  <a:lnTo>
                    <a:pt x="2"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31" name="Freeform 459" descr="50%"/>
            <p:cNvSpPr>
              <a:spLocks/>
            </p:cNvSpPr>
            <p:nvPr/>
          </p:nvSpPr>
          <p:spPr bwMode="auto">
            <a:xfrm>
              <a:off x="3829" y="2719"/>
              <a:ext cx="19" cy="48"/>
            </a:xfrm>
            <a:custGeom>
              <a:avLst/>
              <a:gdLst/>
              <a:ahLst/>
              <a:cxnLst>
                <a:cxn ang="0">
                  <a:pos x="5" y="54"/>
                </a:cxn>
                <a:cxn ang="0">
                  <a:pos x="15" y="43"/>
                </a:cxn>
                <a:cxn ang="0">
                  <a:pos x="17" y="14"/>
                </a:cxn>
                <a:cxn ang="0">
                  <a:pos x="16" y="4"/>
                </a:cxn>
                <a:cxn ang="0">
                  <a:pos x="9" y="0"/>
                </a:cxn>
                <a:cxn ang="0">
                  <a:pos x="4" y="5"/>
                </a:cxn>
                <a:cxn ang="0">
                  <a:pos x="0" y="8"/>
                </a:cxn>
                <a:cxn ang="0">
                  <a:pos x="1" y="38"/>
                </a:cxn>
                <a:cxn ang="0">
                  <a:pos x="8" y="48"/>
                </a:cxn>
                <a:cxn ang="0">
                  <a:pos x="8" y="48"/>
                </a:cxn>
                <a:cxn ang="0">
                  <a:pos x="5" y="54"/>
                </a:cxn>
                <a:cxn ang="0">
                  <a:pos x="5" y="54"/>
                </a:cxn>
              </a:cxnLst>
              <a:rect l="0" t="0" r="r" b="b"/>
              <a:pathLst>
                <a:path w="18" h="55">
                  <a:moveTo>
                    <a:pt x="5" y="54"/>
                  </a:moveTo>
                  <a:lnTo>
                    <a:pt x="15" y="43"/>
                  </a:lnTo>
                  <a:lnTo>
                    <a:pt x="17" y="14"/>
                  </a:lnTo>
                  <a:lnTo>
                    <a:pt x="16" y="4"/>
                  </a:lnTo>
                  <a:lnTo>
                    <a:pt x="9" y="0"/>
                  </a:lnTo>
                  <a:lnTo>
                    <a:pt x="4" y="5"/>
                  </a:lnTo>
                  <a:lnTo>
                    <a:pt x="0" y="8"/>
                  </a:lnTo>
                  <a:lnTo>
                    <a:pt x="1" y="38"/>
                  </a:lnTo>
                  <a:lnTo>
                    <a:pt x="8" y="48"/>
                  </a:lnTo>
                  <a:lnTo>
                    <a:pt x="8" y="48"/>
                  </a:lnTo>
                  <a:lnTo>
                    <a:pt x="5" y="54"/>
                  </a:lnTo>
                  <a:lnTo>
                    <a:pt x="5" y="5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32" name="Freeform 460" descr="50%"/>
            <p:cNvSpPr>
              <a:spLocks/>
            </p:cNvSpPr>
            <p:nvPr/>
          </p:nvSpPr>
          <p:spPr bwMode="auto">
            <a:xfrm>
              <a:off x="3849" y="2772"/>
              <a:ext cx="15" cy="15"/>
            </a:xfrm>
            <a:custGeom>
              <a:avLst/>
              <a:gdLst/>
              <a:ahLst/>
              <a:cxnLst>
                <a:cxn ang="0">
                  <a:pos x="3" y="5"/>
                </a:cxn>
                <a:cxn ang="0">
                  <a:pos x="0" y="13"/>
                </a:cxn>
                <a:cxn ang="0">
                  <a:pos x="3" y="16"/>
                </a:cxn>
                <a:cxn ang="0">
                  <a:pos x="7" y="16"/>
                </a:cxn>
                <a:cxn ang="0">
                  <a:pos x="12" y="11"/>
                </a:cxn>
                <a:cxn ang="0">
                  <a:pos x="13" y="0"/>
                </a:cxn>
                <a:cxn ang="0">
                  <a:pos x="6" y="0"/>
                </a:cxn>
                <a:cxn ang="0">
                  <a:pos x="4" y="1"/>
                </a:cxn>
                <a:cxn ang="0">
                  <a:pos x="3" y="2"/>
                </a:cxn>
                <a:cxn ang="0">
                  <a:pos x="4" y="0"/>
                </a:cxn>
                <a:cxn ang="0">
                  <a:pos x="3" y="5"/>
                </a:cxn>
                <a:cxn ang="0">
                  <a:pos x="3" y="5"/>
                </a:cxn>
              </a:cxnLst>
              <a:rect l="0" t="0" r="r" b="b"/>
              <a:pathLst>
                <a:path w="14" h="17">
                  <a:moveTo>
                    <a:pt x="3" y="5"/>
                  </a:moveTo>
                  <a:lnTo>
                    <a:pt x="0" y="13"/>
                  </a:lnTo>
                  <a:lnTo>
                    <a:pt x="3" y="16"/>
                  </a:lnTo>
                  <a:lnTo>
                    <a:pt x="7" y="16"/>
                  </a:lnTo>
                  <a:lnTo>
                    <a:pt x="12" y="11"/>
                  </a:lnTo>
                  <a:lnTo>
                    <a:pt x="13" y="0"/>
                  </a:lnTo>
                  <a:lnTo>
                    <a:pt x="6" y="0"/>
                  </a:lnTo>
                  <a:lnTo>
                    <a:pt x="4" y="1"/>
                  </a:lnTo>
                  <a:lnTo>
                    <a:pt x="3" y="2"/>
                  </a:lnTo>
                  <a:lnTo>
                    <a:pt x="4" y="0"/>
                  </a:lnTo>
                  <a:lnTo>
                    <a:pt x="3" y="5"/>
                  </a:lnTo>
                  <a:lnTo>
                    <a:pt x="3"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33" name="Freeform 461" descr="50%"/>
            <p:cNvSpPr>
              <a:spLocks/>
            </p:cNvSpPr>
            <p:nvPr/>
          </p:nvSpPr>
          <p:spPr bwMode="auto">
            <a:xfrm>
              <a:off x="3966" y="2683"/>
              <a:ext cx="15" cy="15"/>
            </a:xfrm>
            <a:custGeom>
              <a:avLst/>
              <a:gdLst/>
              <a:ahLst/>
              <a:cxnLst>
                <a:cxn ang="0">
                  <a:pos x="3" y="5"/>
                </a:cxn>
                <a:cxn ang="0">
                  <a:pos x="0" y="14"/>
                </a:cxn>
                <a:cxn ang="0">
                  <a:pos x="3" y="16"/>
                </a:cxn>
                <a:cxn ang="0">
                  <a:pos x="7" y="16"/>
                </a:cxn>
                <a:cxn ang="0">
                  <a:pos x="12" y="12"/>
                </a:cxn>
                <a:cxn ang="0">
                  <a:pos x="13" y="0"/>
                </a:cxn>
                <a:cxn ang="0">
                  <a:pos x="7" y="0"/>
                </a:cxn>
                <a:cxn ang="0">
                  <a:pos x="4" y="1"/>
                </a:cxn>
                <a:cxn ang="0">
                  <a:pos x="3" y="2"/>
                </a:cxn>
                <a:cxn ang="0">
                  <a:pos x="4" y="0"/>
                </a:cxn>
                <a:cxn ang="0">
                  <a:pos x="3" y="5"/>
                </a:cxn>
                <a:cxn ang="0">
                  <a:pos x="3" y="5"/>
                </a:cxn>
              </a:cxnLst>
              <a:rect l="0" t="0" r="r" b="b"/>
              <a:pathLst>
                <a:path w="14" h="17">
                  <a:moveTo>
                    <a:pt x="3" y="5"/>
                  </a:moveTo>
                  <a:lnTo>
                    <a:pt x="0" y="14"/>
                  </a:lnTo>
                  <a:lnTo>
                    <a:pt x="3" y="16"/>
                  </a:lnTo>
                  <a:lnTo>
                    <a:pt x="7" y="16"/>
                  </a:lnTo>
                  <a:lnTo>
                    <a:pt x="12" y="12"/>
                  </a:lnTo>
                  <a:lnTo>
                    <a:pt x="13" y="0"/>
                  </a:lnTo>
                  <a:lnTo>
                    <a:pt x="7" y="0"/>
                  </a:lnTo>
                  <a:lnTo>
                    <a:pt x="4" y="1"/>
                  </a:lnTo>
                  <a:lnTo>
                    <a:pt x="3" y="2"/>
                  </a:lnTo>
                  <a:lnTo>
                    <a:pt x="4" y="0"/>
                  </a:lnTo>
                  <a:lnTo>
                    <a:pt x="3" y="5"/>
                  </a:lnTo>
                  <a:lnTo>
                    <a:pt x="3"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grpSp>
          <p:nvGrpSpPr>
            <p:cNvPr id="9" name="Group 462"/>
            <p:cNvGrpSpPr>
              <a:grpSpLocks/>
            </p:cNvGrpSpPr>
            <p:nvPr/>
          </p:nvGrpSpPr>
          <p:grpSpPr bwMode="auto">
            <a:xfrm>
              <a:off x="3930" y="3078"/>
              <a:ext cx="152" cy="127"/>
              <a:chOff x="3061" y="2068"/>
              <a:chExt cx="144" cy="144"/>
            </a:xfrm>
          </p:grpSpPr>
          <p:sp>
            <p:nvSpPr>
              <p:cNvPr id="1155535" name="Freeform 463" descr="50%"/>
              <p:cNvSpPr>
                <a:spLocks/>
              </p:cNvSpPr>
              <p:nvPr/>
            </p:nvSpPr>
            <p:spPr bwMode="auto">
              <a:xfrm>
                <a:off x="3160" y="2131"/>
                <a:ext cx="45" cy="29"/>
              </a:xfrm>
              <a:custGeom>
                <a:avLst/>
                <a:gdLst/>
                <a:ahLst/>
                <a:cxnLst>
                  <a:cxn ang="0">
                    <a:pos x="0" y="6"/>
                  </a:cxn>
                  <a:cxn ang="0">
                    <a:pos x="8" y="22"/>
                  </a:cxn>
                  <a:cxn ang="0">
                    <a:pos x="31" y="28"/>
                  </a:cxn>
                  <a:cxn ang="0">
                    <a:pos x="40" y="25"/>
                  </a:cxn>
                  <a:cxn ang="0">
                    <a:pos x="44" y="15"/>
                  </a:cxn>
                  <a:cxn ang="0">
                    <a:pos x="40" y="6"/>
                  </a:cxn>
                  <a:cxn ang="0">
                    <a:pos x="38" y="0"/>
                  </a:cxn>
                  <a:cxn ang="0">
                    <a:pos x="12" y="0"/>
                  </a:cxn>
                  <a:cxn ang="0">
                    <a:pos x="3" y="11"/>
                  </a:cxn>
                  <a:cxn ang="0">
                    <a:pos x="3" y="11"/>
                  </a:cxn>
                  <a:cxn ang="0">
                    <a:pos x="0" y="6"/>
                  </a:cxn>
                  <a:cxn ang="0">
                    <a:pos x="0" y="6"/>
                  </a:cxn>
                </a:cxnLst>
                <a:rect l="0" t="0" r="r" b="b"/>
                <a:pathLst>
                  <a:path w="45" h="29">
                    <a:moveTo>
                      <a:pt x="0" y="6"/>
                    </a:moveTo>
                    <a:lnTo>
                      <a:pt x="8" y="22"/>
                    </a:lnTo>
                    <a:lnTo>
                      <a:pt x="31" y="28"/>
                    </a:lnTo>
                    <a:lnTo>
                      <a:pt x="40" y="25"/>
                    </a:lnTo>
                    <a:lnTo>
                      <a:pt x="44" y="15"/>
                    </a:lnTo>
                    <a:lnTo>
                      <a:pt x="40" y="6"/>
                    </a:lnTo>
                    <a:lnTo>
                      <a:pt x="38" y="0"/>
                    </a:lnTo>
                    <a:lnTo>
                      <a:pt x="12" y="0"/>
                    </a:lnTo>
                    <a:lnTo>
                      <a:pt x="3" y="11"/>
                    </a:lnTo>
                    <a:lnTo>
                      <a:pt x="3" y="11"/>
                    </a:lnTo>
                    <a:lnTo>
                      <a:pt x="0" y="6"/>
                    </a:lnTo>
                    <a:lnTo>
                      <a:pt x="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36" name="Freeform 464" descr="50%"/>
              <p:cNvSpPr>
                <a:spLocks/>
              </p:cNvSpPr>
              <p:nvPr/>
            </p:nvSpPr>
            <p:spPr bwMode="auto">
              <a:xfrm>
                <a:off x="3161" y="2082"/>
                <a:ext cx="17" cy="34"/>
              </a:xfrm>
              <a:custGeom>
                <a:avLst/>
                <a:gdLst/>
                <a:ahLst/>
                <a:cxnLst>
                  <a:cxn ang="0">
                    <a:pos x="10" y="6"/>
                  </a:cxn>
                  <a:cxn ang="0">
                    <a:pos x="2" y="0"/>
                  </a:cxn>
                  <a:cxn ang="0">
                    <a:pos x="0" y="6"/>
                  </a:cxn>
                  <a:cxn ang="0">
                    <a:pos x="0" y="17"/>
                  </a:cxn>
                  <a:cxn ang="0">
                    <a:pos x="4" y="29"/>
                  </a:cxn>
                  <a:cxn ang="0">
                    <a:pos x="16" y="33"/>
                  </a:cxn>
                  <a:cxn ang="0">
                    <a:pos x="16" y="17"/>
                  </a:cxn>
                  <a:cxn ang="0">
                    <a:pos x="14" y="11"/>
                  </a:cxn>
                  <a:cxn ang="0">
                    <a:pos x="14" y="8"/>
                  </a:cxn>
                  <a:cxn ang="0">
                    <a:pos x="16" y="11"/>
                  </a:cxn>
                  <a:cxn ang="0">
                    <a:pos x="10" y="6"/>
                  </a:cxn>
                  <a:cxn ang="0">
                    <a:pos x="10" y="6"/>
                  </a:cxn>
                </a:cxnLst>
                <a:rect l="0" t="0" r="r" b="b"/>
                <a:pathLst>
                  <a:path w="17" h="34">
                    <a:moveTo>
                      <a:pt x="10" y="6"/>
                    </a:moveTo>
                    <a:lnTo>
                      <a:pt x="2" y="0"/>
                    </a:lnTo>
                    <a:lnTo>
                      <a:pt x="0" y="6"/>
                    </a:lnTo>
                    <a:lnTo>
                      <a:pt x="0" y="17"/>
                    </a:lnTo>
                    <a:lnTo>
                      <a:pt x="4" y="29"/>
                    </a:lnTo>
                    <a:lnTo>
                      <a:pt x="16" y="33"/>
                    </a:lnTo>
                    <a:lnTo>
                      <a:pt x="16" y="17"/>
                    </a:lnTo>
                    <a:lnTo>
                      <a:pt x="14" y="11"/>
                    </a:lnTo>
                    <a:lnTo>
                      <a:pt x="14" y="8"/>
                    </a:lnTo>
                    <a:lnTo>
                      <a:pt x="16" y="11"/>
                    </a:lnTo>
                    <a:lnTo>
                      <a:pt x="10" y="6"/>
                    </a:lnTo>
                    <a:lnTo>
                      <a:pt x="1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37" name="Freeform 465" descr="50%"/>
              <p:cNvSpPr>
                <a:spLocks/>
              </p:cNvSpPr>
              <p:nvPr/>
            </p:nvSpPr>
            <p:spPr bwMode="auto">
              <a:xfrm>
                <a:off x="3061" y="2180"/>
                <a:ext cx="46" cy="29"/>
              </a:xfrm>
              <a:custGeom>
                <a:avLst/>
                <a:gdLst/>
                <a:ahLst/>
                <a:cxnLst>
                  <a:cxn ang="0">
                    <a:pos x="0" y="6"/>
                  </a:cxn>
                  <a:cxn ang="0">
                    <a:pos x="8" y="22"/>
                  </a:cxn>
                  <a:cxn ang="0">
                    <a:pos x="32" y="28"/>
                  </a:cxn>
                  <a:cxn ang="0">
                    <a:pos x="40" y="26"/>
                  </a:cxn>
                  <a:cxn ang="0">
                    <a:pos x="45" y="15"/>
                  </a:cxn>
                  <a:cxn ang="0">
                    <a:pos x="40" y="6"/>
                  </a:cxn>
                  <a:cxn ang="0">
                    <a:pos x="38" y="0"/>
                  </a:cxn>
                  <a:cxn ang="0">
                    <a:pos x="13" y="0"/>
                  </a:cxn>
                  <a:cxn ang="0">
                    <a:pos x="5" y="12"/>
                  </a:cxn>
                  <a:cxn ang="0">
                    <a:pos x="5" y="12"/>
                  </a:cxn>
                  <a:cxn ang="0">
                    <a:pos x="0" y="6"/>
                  </a:cxn>
                  <a:cxn ang="0">
                    <a:pos x="0" y="6"/>
                  </a:cxn>
                </a:cxnLst>
                <a:rect l="0" t="0" r="r" b="b"/>
                <a:pathLst>
                  <a:path w="46" h="29">
                    <a:moveTo>
                      <a:pt x="0" y="6"/>
                    </a:moveTo>
                    <a:lnTo>
                      <a:pt x="8" y="22"/>
                    </a:lnTo>
                    <a:lnTo>
                      <a:pt x="32" y="28"/>
                    </a:lnTo>
                    <a:lnTo>
                      <a:pt x="40" y="26"/>
                    </a:lnTo>
                    <a:lnTo>
                      <a:pt x="45" y="15"/>
                    </a:lnTo>
                    <a:lnTo>
                      <a:pt x="40" y="6"/>
                    </a:lnTo>
                    <a:lnTo>
                      <a:pt x="38" y="0"/>
                    </a:lnTo>
                    <a:lnTo>
                      <a:pt x="13" y="0"/>
                    </a:lnTo>
                    <a:lnTo>
                      <a:pt x="5" y="12"/>
                    </a:lnTo>
                    <a:lnTo>
                      <a:pt x="5" y="12"/>
                    </a:lnTo>
                    <a:lnTo>
                      <a:pt x="0" y="6"/>
                    </a:lnTo>
                    <a:lnTo>
                      <a:pt x="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38" name="Freeform 466" descr="50%"/>
              <p:cNvSpPr>
                <a:spLocks/>
              </p:cNvSpPr>
              <p:nvPr/>
            </p:nvSpPr>
            <p:spPr bwMode="auto">
              <a:xfrm>
                <a:off x="3099" y="2112"/>
                <a:ext cx="34" cy="48"/>
              </a:xfrm>
              <a:custGeom>
                <a:avLst/>
                <a:gdLst/>
                <a:ahLst/>
                <a:cxnLst>
                  <a:cxn ang="0">
                    <a:pos x="24" y="8"/>
                  </a:cxn>
                  <a:cxn ang="0">
                    <a:pos x="6" y="0"/>
                  </a:cxn>
                  <a:cxn ang="0">
                    <a:pos x="0" y="8"/>
                  </a:cxn>
                  <a:cxn ang="0">
                    <a:pos x="2" y="25"/>
                  </a:cxn>
                  <a:cxn ang="0">
                    <a:pos x="11" y="41"/>
                  </a:cxn>
                  <a:cxn ang="0">
                    <a:pos x="33" y="47"/>
                  </a:cxn>
                  <a:cxn ang="0">
                    <a:pos x="33" y="25"/>
                  </a:cxn>
                  <a:cxn ang="0">
                    <a:pos x="31" y="16"/>
                  </a:cxn>
                  <a:cxn ang="0">
                    <a:pos x="30" y="11"/>
                  </a:cxn>
                  <a:cxn ang="0">
                    <a:pos x="33" y="16"/>
                  </a:cxn>
                  <a:cxn ang="0">
                    <a:pos x="24" y="8"/>
                  </a:cxn>
                  <a:cxn ang="0">
                    <a:pos x="24" y="8"/>
                  </a:cxn>
                </a:cxnLst>
                <a:rect l="0" t="0" r="r" b="b"/>
                <a:pathLst>
                  <a:path w="34" h="48">
                    <a:moveTo>
                      <a:pt x="24" y="8"/>
                    </a:moveTo>
                    <a:lnTo>
                      <a:pt x="6" y="0"/>
                    </a:lnTo>
                    <a:lnTo>
                      <a:pt x="0" y="8"/>
                    </a:lnTo>
                    <a:lnTo>
                      <a:pt x="2" y="25"/>
                    </a:lnTo>
                    <a:lnTo>
                      <a:pt x="11" y="41"/>
                    </a:lnTo>
                    <a:lnTo>
                      <a:pt x="33" y="47"/>
                    </a:lnTo>
                    <a:lnTo>
                      <a:pt x="33" y="25"/>
                    </a:lnTo>
                    <a:lnTo>
                      <a:pt x="31" y="16"/>
                    </a:lnTo>
                    <a:lnTo>
                      <a:pt x="30" y="11"/>
                    </a:lnTo>
                    <a:lnTo>
                      <a:pt x="33" y="16"/>
                    </a:lnTo>
                    <a:lnTo>
                      <a:pt x="24" y="8"/>
                    </a:lnTo>
                    <a:lnTo>
                      <a:pt x="24"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39" name="Freeform 467" descr="50%"/>
              <p:cNvSpPr>
                <a:spLocks/>
              </p:cNvSpPr>
              <p:nvPr/>
            </p:nvSpPr>
            <p:spPr bwMode="auto">
              <a:xfrm>
                <a:off x="3062" y="2131"/>
                <a:ext cx="17" cy="34"/>
              </a:xfrm>
              <a:custGeom>
                <a:avLst/>
                <a:gdLst/>
                <a:ahLst/>
                <a:cxnLst>
                  <a:cxn ang="0">
                    <a:pos x="11" y="6"/>
                  </a:cxn>
                  <a:cxn ang="0">
                    <a:pos x="3" y="0"/>
                  </a:cxn>
                  <a:cxn ang="0">
                    <a:pos x="0" y="6"/>
                  </a:cxn>
                  <a:cxn ang="0">
                    <a:pos x="0" y="17"/>
                  </a:cxn>
                  <a:cxn ang="0">
                    <a:pos x="5" y="29"/>
                  </a:cxn>
                  <a:cxn ang="0">
                    <a:pos x="16" y="33"/>
                  </a:cxn>
                  <a:cxn ang="0">
                    <a:pos x="16" y="17"/>
                  </a:cxn>
                  <a:cxn ang="0">
                    <a:pos x="15" y="12"/>
                  </a:cxn>
                  <a:cxn ang="0">
                    <a:pos x="14" y="8"/>
                  </a:cxn>
                  <a:cxn ang="0">
                    <a:pos x="16" y="12"/>
                  </a:cxn>
                  <a:cxn ang="0">
                    <a:pos x="11" y="6"/>
                  </a:cxn>
                  <a:cxn ang="0">
                    <a:pos x="11" y="6"/>
                  </a:cxn>
                </a:cxnLst>
                <a:rect l="0" t="0" r="r" b="b"/>
                <a:pathLst>
                  <a:path w="17" h="34">
                    <a:moveTo>
                      <a:pt x="11" y="6"/>
                    </a:moveTo>
                    <a:lnTo>
                      <a:pt x="3" y="0"/>
                    </a:lnTo>
                    <a:lnTo>
                      <a:pt x="0" y="6"/>
                    </a:lnTo>
                    <a:lnTo>
                      <a:pt x="0" y="17"/>
                    </a:lnTo>
                    <a:lnTo>
                      <a:pt x="5" y="29"/>
                    </a:lnTo>
                    <a:lnTo>
                      <a:pt x="16" y="33"/>
                    </a:lnTo>
                    <a:lnTo>
                      <a:pt x="16" y="17"/>
                    </a:lnTo>
                    <a:lnTo>
                      <a:pt x="15" y="12"/>
                    </a:lnTo>
                    <a:lnTo>
                      <a:pt x="14" y="8"/>
                    </a:lnTo>
                    <a:lnTo>
                      <a:pt x="16" y="12"/>
                    </a:lnTo>
                    <a:lnTo>
                      <a:pt x="11" y="6"/>
                    </a:lnTo>
                    <a:lnTo>
                      <a:pt x="11"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40" name="Freeform 468" descr="50%"/>
              <p:cNvSpPr>
                <a:spLocks/>
              </p:cNvSpPr>
              <p:nvPr/>
            </p:nvSpPr>
            <p:spPr bwMode="auto">
              <a:xfrm>
                <a:off x="3119" y="2185"/>
                <a:ext cx="17" cy="15"/>
              </a:xfrm>
              <a:custGeom>
                <a:avLst/>
                <a:gdLst/>
                <a:ahLst/>
                <a:cxnLst>
                  <a:cxn ang="0">
                    <a:pos x="11" y="3"/>
                  </a:cxn>
                  <a:cxn ang="0">
                    <a:pos x="3" y="0"/>
                  </a:cxn>
                  <a:cxn ang="0">
                    <a:pos x="0" y="3"/>
                  </a:cxn>
                  <a:cxn ang="0">
                    <a:pos x="0" y="7"/>
                  </a:cxn>
                  <a:cxn ang="0">
                    <a:pos x="5" y="12"/>
                  </a:cxn>
                  <a:cxn ang="0">
                    <a:pos x="16" y="14"/>
                  </a:cxn>
                  <a:cxn ang="0">
                    <a:pos x="16" y="7"/>
                  </a:cxn>
                  <a:cxn ang="0">
                    <a:pos x="15" y="5"/>
                  </a:cxn>
                  <a:cxn ang="0">
                    <a:pos x="14" y="3"/>
                  </a:cxn>
                  <a:cxn ang="0">
                    <a:pos x="16" y="5"/>
                  </a:cxn>
                  <a:cxn ang="0">
                    <a:pos x="11" y="3"/>
                  </a:cxn>
                  <a:cxn ang="0">
                    <a:pos x="11" y="3"/>
                  </a:cxn>
                </a:cxnLst>
                <a:rect l="0" t="0" r="r" b="b"/>
                <a:pathLst>
                  <a:path w="17" h="15">
                    <a:moveTo>
                      <a:pt x="11" y="3"/>
                    </a:moveTo>
                    <a:lnTo>
                      <a:pt x="3" y="0"/>
                    </a:lnTo>
                    <a:lnTo>
                      <a:pt x="0" y="3"/>
                    </a:lnTo>
                    <a:lnTo>
                      <a:pt x="0" y="7"/>
                    </a:lnTo>
                    <a:lnTo>
                      <a:pt x="5" y="12"/>
                    </a:lnTo>
                    <a:lnTo>
                      <a:pt x="16" y="14"/>
                    </a:lnTo>
                    <a:lnTo>
                      <a:pt x="16" y="7"/>
                    </a:lnTo>
                    <a:lnTo>
                      <a:pt x="15" y="5"/>
                    </a:lnTo>
                    <a:lnTo>
                      <a:pt x="14" y="3"/>
                    </a:lnTo>
                    <a:lnTo>
                      <a:pt x="16" y="5"/>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41" name="Freeform 469" descr="50%"/>
              <p:cNvSpPr>
                <a:spLocks/>
              </p:cNvSpPr>
              <p:nvPr/>
            </p:nvSpPr>
            <p:spPr bwMode="auto">
              <a:xfrm>
                <a:off x="3085" y="2068"/>
                <a:ext cx="56" cy="18"/>
              </a:xfrm>
              <a:custGeom>
                <a:avLst/>
                <a:gdLst/>
                <a:ahLst/>
                <a:cxnLst>
                  <a:cxn ang="0">
                    <a:pos x="0" y="4"/>
                  </a:cxn>
                  <a:cxn ang="0">
                    <a:pos x="11" y="14"/>
                  </a:cxn>
                  <a:cxn ang="0">
                    <a:pos x="40" y="17"/>
                  </a:cxn>
                  <a:cxn ang="0">
                    <a:pos x="50" y="16"/>
                  </a:cxn>
                  <a:cxn ang="0">
                    <a:pos x="55" y="9"/>
                  </a:cxn>
                  <a:cxn ang="0">
                    <a:pos x="50" y="4"/>
                  </a:cxn>
                  <a:cxn ang="0">
                    <a:pos x="47" y="0"/>
                  </a:cxn>
                  <a:cxn ang="0">
                    <a:pos x="16" y="0"/>
                  </a:cxn>
                  <a:cxn ang="0">
                    <a:pos x="6" y="7"/>
                  </a:cxn>
                  <a:cxn ang="0">
                    <a:pos x="6" y="7"/>
                  </a:cxn>
                  <a:cxn ang="0">
                    <a:pos x="0" y="4"/>
                  </a:cxn>
                  <a:cxn ang="0">
                    <a:pos x="0" y="4"/>
                  </a:cxn>
                </a:cxnLst>
                <a:rect l="0" t="0" r="r" b="b"/>
                <a:pathLst>
                  <a:path w="56" h="18">
                    <a:moveTo>
                      <a:pt x="0" y="4"/>
                    </a:moveTo>
                    <a:lnTo>
                      <a:pt x="11" y="14"/>
                    </a:lnTo>
                    <a:lnTo>
                      <a:pt x="40" y="17"/>
                    </a:lnTo>
                    <a:lnTo>
                      <a:pt x="50" y="16"/>
                    </a:lnTo>
                    <a:lnTo>
                      <a:pt x="55" y="9"/>
                    </a:lnTo>
                    <a:lnTo>
                      <a:pt x="50" y="4"/>
                    </a:lnTo>
                    <a:lnTo>
                      <a:pt x="47" y="0"/>
                    </a:lnTo>
                    <a:lnTo>
                      <a:pt x="16" y="0"/>
                    </a:lnTo>
                    <a:lnTo>
                      <a:pt x="6" y="7"/>
                    </a:lnTo>
                    <a:lnTo>
                      <a:pt x="6" y="7"/>
                    </a:lnTo>
                    <a:lnTo>
                      <a:pt x="0" y="4"/>
                    </a:lnTo>
                    <a:lnTo>
                      <a:pt x="0" y="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42" name="Freeform 470" descr="50%"/>
              <p:cNvSpPr>
                <a:spLocks/>
              </p:cNvSpPr>
              <p:nvPr/>
            </p:nvSpPr>
            <p:spPr bwMode="auto">
              <a:xfrm>
                <a:off x="3063" y="2086"/>
                <a:ext cx="18" cy="14"/>
              </a:xfrm>
              <a:custGeom>
                <a:avLst/>
                <a:gdLst/>
                <a:ahLst/>
                <a:cxnLst>
                  <a:cxn ang="0">
                    <a:pos x="12" y="2"/>
                  </a:cxn>
                  <a:cxn ang="0">
                    <a:pos x="3" y="0"/>
                  </a:cxn>
                  <a:cxn ang="0">
                    <a:pos x="0" y="2"/>
                  </a:cxn>
                  <a:cxn ang="0">
                    <a:pos x="0" y="7"/>
                  </a:cxn>
                  <a:cxn ang="0">
                    <a:pos x="5" y="11"/>
                  </a:cxn>
                  <a:cxn ang="0">
                    <a:pos x="17" y="13"/>
                  </a:cxn>
                  <a:cxn ang="0">
                    <a:pos x="17" y="7"/>
                  </a:cxn>
                  <a:cxn ang="0">
                    <a:pos x="15" y="4"/>
                  </a:cxn>
                  <a:cxn ang="0">
                    <a:pos x="14" y="3"/>
                  </a:cxn>
                  <a:cxn ang="0">
                    <a:pos x="17" y="4"/>
                  </a:cxn>
                  <a:cxn ang="0">
                    <a:pos x="12" y="2"/>
                  </a:cxn>
                  <a:cxn ang="0">
                    <a:pos x="12" y="2"/>
                  </a:cxn>
                </a:cxnLst>
                <a:rect l="0" t="0" r="r" b="b"/>
                <a:pathLst>
                  <a:path w="18" h="14">
                    <a:moveTo>
                      <a:pt x="12" y="2"/>
                    </a:moveTo>
                    <a:lnTo>
                      <a:pt x="3" y="0"/>
                    </a:lnTo>
                    <a:lnTo>
                      <a:pt x="0" y="2"/>
                    </a:lnTo>
                    <a:lnTo>
                      <a:pt x="0" y="7"/>
                    </a:lnTo>
                    <a:lnTo>
                      <a:pt x="5" y="11"/>
                    </a:lnTo>
                    <a:lnTo>
                      <a:pt x="17" y="13"/>
                    </a:lnTo>
                    <a:lnTo>
                      <a:pt x="17" y="7"/>
                    </a:lnTo>
                    <a:lnTo>
                      <a:pt x="15" y="4"/>
                    </a:lnTo>
                    <a:lnTo>
                      <a:pt x="14" y="3"/>
                    </a:lnTo>
                    <a:lnTo>
                      <a:pt x="17" y="4"/>
                    </a:lnTo>
                    <a:lnTo>
                      <a:pt x="12" y="2"/>
                    </a:lnTo>
                    <a:lnTo>
                      <a:pt x="12" y="2"/>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43" name="Freeform 471" descr="50%"/>
              <p:cNvSpPr>
                <a:spLocks/>
              </p:cNvSpPr>
              <p:nvPr/>
            </p:nvSpPr>
            <p:spPr bwMode="auto">
              <a:xfrm>
                <a:off x="3162" y="2198"/>
                <a:ext cx="17" cy="14"/>
              </a:xfrm>
              <a:custGeom>
                <a:avLst/>
                <a:gdLst/>
                <a:ahLst/>
                <a:cxnLst>
                  <a:cxn ang="0">
                    <a:pos x="11" y="3"/>
                  </a:cxn>
                  <a:cxn ang="0">
                    <a:pos x="2" y="0"/>
                  </a:cxn>
                  <a:cxn ang="0">
                    <a:pos x="0" y="3"/>
                  </a:cxn>
                  <a:cxn ang="0">
                    <a:pos x="0" y="7"/>
                  </a:cxn>
                  <a:cxn ang="0">
                    <a:pos x="4" y="12"/>
                  </a:cxn>
                  <a:cxn ang="0">
                    <a:pos x="16" y="13"/>
                  </a:cxn>
                  <a:cxn ang="0">
                    <a:pos x="16" y="7"/>
                  </a:cxn>
                  <a:cxn ang="0">
                    <a:pos x="15" y="4"/>
                  </a:cxn>
                  <a:cxn ang="0">
                    <a:pos x="14" y="3"/>
                  </a:cxn>
                  <a:cxn ang="0">
                    <a:pos x="16" y="4"/>
                  </a:cxn>
                  <a:cxn ang="0">
                    <a:pos x="11" y="3"/>
                  </a:cxn>
                  <a:cxn ang="0">
                    <a:pos x="11" y="3"/>
                  </a:cxn>
                </a:cxnLst>
                <a:rect l="0" t="0" r="r" b="b"/>
                <a:pathLst>
                  <a:path w="17" h="14">
                    <a:moveTo>
                      <a:pt x="11" y="3"/>
                    </a:moveTo>
                    <a:lnTo>
                      <a:pt x="2" y="0"/>
                    </a:lnTo>
                    <a:lnTo>
                      <a:pt x="0" y="3"/>
                    </a:lnTo>
                    <a:lnTo>
                      <a:pt x="0" y="7"/>
                    </a:lnTo>
                    <a:lnTo>
                      <a:pt x="4" y="12"/>
                    </a:lnTo>
                    <a:lnTo>
                      <a:pt x="16" y="13"/>
                    </a:lnTo>
                    <a:lnTo>
                      <a:pt x="16" y="7"/>
                    </a:lnTo>
                    <a:lnTo>
                      <a:pt x="15" y="4"/>
                    </a:lnTo>
                    <a:lnTo>
                      <a:pt x="14" y="3"/>
                    </a:lnTo>
                    <a:lnTo>
                      <a:pt x="16" y="4"/>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grpSp>
        <p:grpSp>
          <p:nvGrpSpPr>
            <p:cNvPr id="10" name="Group 472"/>
            <p:cNvGrpSpPr>
              <a:grpSpLocks/>
            </p:cNvGrpSpPr>
            <p:nvPr/>
          </p:nvGrpSpPr>
          <p:grpSpPr bwMode="auto">
            <a:xfrm>
              <a:off x="4130" y="3114"/>
              <a:ext cx="153" cy="128"/>
              <a:chOff x="3250" y="2109"/>
              <a:chExt cx="144" cy="145"/>
            </a:xfrm>
          </p:grpSpPr>
          <p:sp>
            <p:nvSpPr>
              <p:cNvPr id="1155545" name="Freeform 473" descr="50%"/>
              <p:cNvSpPr>
                <a:spLocks/>
              </p:cNvSpPr>
              <p:nvPr/>
            </p:nvSpPr>
            <p:spPr bwMode="auto">
              <a:xfrm>
                <a:off x="3349" y="2172"/>
                <a:ext cx="45" cy="30"/>
              </a:xfrm>
              <a:custGeom>
                <a:avLst/>
                <a:gdLst/>
                <a:ahLst/>
                <a:cxnLst>
                  <a:cxn ang="0">
                    <a:pos x="0" y="6"/>
                  </a:cxn>
                  <a:cxn ang="0">
                    <a:pos x="7" y="23"/>
                  </a:cxn>
                  <a:cxn ang="0">
                    <a:pos x="31" y="29"/>
                  </a:cxn>
                  <a:cxn ang="0">
                    <a:pos x="39" y="26"/>
                  </a:cxn>
                  <a:cxn ang="0">
                    <a:pos x="44" y="15"/>
                  </a:cxn>
                  <a:cxn ang="0">
                    <a:pos x="39" y="6"/>
                  </a:cxn>
                  <a:cxn ang="0">
                    <a:pos x="37" y="0"/>
                  </a:cxn>
                  <a:cxn ang="0">
                    <a:pos x="12" y="0"/>
                  </a:cxn>
                  <a:cxn ang="0">
                    <a:pos x="3" y="12"/>
                  </a:cxn>
                  <a:cxn ang="0">
                    <a:pos x="3" y="12"/>
                  </a:cxn>
                  <a:cxn ang="0">
                    <a:pos x="0" y="6"/>
                  </a:cxn>
                  <a:cxn ang="0">
                    <a:pos x="0" y="6"/>
                  </a:cxn>
                </a:cxnLst>
                <a:rect l="0" t="0" r="r" b="b"/>
                <a:pathLst>
                  <a:path w="45" h="30">
                    <a:moveTo>
                      <a:pt x="0" y="6"/>
                    </a:moveTo>
                    <a:lnTo>
                      <a:pt x="7" y="23"/>
                    </a:lnTo>
                    <a:lnTo>
                      <a:pt x="31" y="29"/>
                    </a:lnTo>
                    <a:lnTo>
                      <a:pt x="39" y="26"/>
                    </a:lnTo>
                    <a:lnTo>
                      <a:pt x="44" y="15"/>
                    </a:lnTo>
                    <a:lnTo>
                      <a:pt x="39" y="6"/>
                    </a:lnTo>
                    <a:lnTo>
                      <a:pt x="37" y="0"/>
                    </a:lnTo>
                    <a:lnTo>
                      <a:pt x="12" y="0"/>
                    </a:lnTo>
                    <a:lnTo>
                      <a:pt x="3" y="12"/>
                    </a:lnTo>
                    <a:lnTo>
                      <a:pt x="3" y="12"/>
                    </a:lnTo>
                    <a:lnTo>
                      <a:pt x="0" y="6"/>
                    </a:lnTo>
                    <a:lnTo>
                      <a:pt x="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46" name="Freeform 474" descr="50%"/>
              <p:cNvSpPr>
                <a:spLocks/>
              </p:cNvSpPr>
              <p:nvPr/>
            </p:nvSpPr>
            <p:spPr bwMode="auto">
              <a:xfrm>
                <a:off x="3349" y="2124"/>
                <a:ext cx="17" cy="33"/>
              </a:xfrm>
              <a:custGeom>
                <a:avLst/>
                <a:gdLst/>
                <a:ahLst/>
                <a:cxnLst>
                  <a:cxn ang="0">
                    <a:pos x="11" y="6"/>
                  </a:cxn>
                  <a:cxn ang="0">
                    <a:pos x="3" y="0"/>
                  </a:cxn>
                  <a:cxn ang="0">
                    <a:pos x="0" y="6"/>
                  </a:cxn>
                  <a:cxn ang="0">
                    <a:pos x="0" y="17"/>
                  </a:cxn>
                  <a:cxn ang="0">
                    <a:pos x="5" y="29"/>
                  </a:cxn>
                  <a:cxn ang="0">
                    <a:pos x="16" y="32"/>
                  </a:cxn>
                  <a:cxn ang="0">
                    <a:pos x="16" y="17"/>
                  </a:cxn>
                  <a:cxn ang="0">
                    <a:pos x="15" y="11"/>
                  </a:cxn>
                  <a:cxn ang="0">
                    <a:pos x="14" y="7"/>
                  </a:cxn>
                  <a:cxn ang="0">
                    <a:pos x="16" y="11"/>
                  </a:cxn>
                  <a:cxn ang="0">
                    <a:pos x="11" y="6"/>
                  </a:cxn>
                  <a:cxn ang="0">
                    <a:pos x="11" y="6"/>
                  </a:cxn>
                </a:cxnLst>
                <a:rect l="0" t="0" r="r" b="b"/>
                <a:pathLst>
                  <a:path w="17" h="33">
                    <a:moveTo>
                      <a:pt x="11" y="6"/>
                    </a:moveTo>
                    <a:lnTo>
                      <a:pt x="3" y="0"/>
                    </a:lnTo>
                    <a:lnTo>
                      <a:pt x="0" y="6"/>
                    </a:lnTo>
                    <a:lnTo>
                      <a:pt x="0" y="17"/>
                    </a:lnTo>
                    <a:lnTo>
                      <a:pt x="5" y="29"/>
                    </a:lnTo>
                    <a:lnTo>
                      <a:pt x="16" y="32"/>
                    </a:lnTo>
                    <a:lnTo>
                      <a:pt x="16" y="17"/>
                    </a:lnTo>
                    <a:lnTo>
                      <a:pt x="15" y="11"/>
                    </a:lnTo>
                    <a:lnTo>
                      <a:pt x="14" y="7"/>
                    </a:lnTo>
                    <a:lnTo>
                      <a:pt x="16" y="11"/>
                    </a:lnTo>
                    <a:lnTo>
                      <a:pt x="11" y="6"/>
                    </a:lnTo>
                    <a:lnTo>
                      <a:pt x="11"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47" name="Freeform 475" descr="50%"/>
              <p:cNvSpPr>
                <a:spLocks/>
              </p:cNvSpPr>
              <p:nvPr/>
            </p:nvSpPr>
            <p:spPr bwMode="auto">
              <a:xfrm>
                <a:off x="3250" y="2222"/>
                <a:ext cx="46" cy="29"/>
              </a:xfrm>
              <a:custGeom>
                <a:avLst/>
                <a:gdLst/>
                <a:ahLst/>
                <a:cxnLst>
                  <a:cxn ang="0">
                    <a:pos x="0" y="5"/>
                  </a:cxn>
                  <a:cxn ang="0">
                    <a:pos x="8" y="22"/>
                  </a:cxn>
                  <a:cxn ang="0">
                    <a:pos x="32" y="28"/>
                  </a:cxn>
                  <a:cxn ang="0">
                    <a:pos x="40" y="26"/>
                  </a:cxn>
                  <a:cxn ang="0">
                    <a:pos x="45" y="15"/>
                  </a:cxn>
                  <a:cxn ang="0">
                    <a:pos x="40" y="5"/>
                  </a:cxn>
                  <a:cxn ang="0">
                    <a:pos x="38" y="0"/>
                  </a:cxn>
                  <a:cxn ang="0">
                    <a:pos x="13" y="0"/>
                  </a:cxn>
                  <a:cxn ang="0">
                    <a:pos x="4" y="11"/>
                  </a:cxn>
                  <a:cxn ang="0">
                    <a:pos x="4" y="11"/>
                  </a:cxn>
                  <a:cxn ang="0">
                    <a:pos x="0" y="5"/>
                  </a:cxn>
                  <a:cxn ang="0">
                    <a:pos x="0" y="5"/>
                  </a:cxn>
                </a:cxnLst>
                <a:rect l="0" t="0" r="r" b="b"/>
                <a:pathLst>
                  <a:path w="46" h="29">
                    <a:moveTo>
                      <a:pt x="0" y="5"/>
                    </a:moveTo>
                    <a:lnTo>
                      <a:pt x="8" y="22"/>
                    </a:lnTo>
                    <a:lnTo>
                      <a:pt x="32" y="28"/>
                    </a:lnTo>
                    <a:lnTo>
                      <a:pt x="40" y="26"/>
                    </a:lnTo>
                    <a:lnTo>
                      <a:pt x="45" y="15"/>
                    </a:lnTo>
                    <a:lnTo>
                      <a:pt x="40" y="5"/>
                    </a:lnTo>
                    <a:lnTo>
                      <a:pt x="38" y="0"/>
                    </a:lnTo>
                    <a:lnTo>
                      <a:pt x="13" y="0"/>
                    </a:lnTo>
                    <a:lnTo>
                      <a:pt x="4" y="11"/>
                    </a:lnTo>
                    <a:lnTo>
                      <a:pt x="4" y="11"/>
                    </a:lnTo>
                    <a:lnTo>
                      <a:pt x="0" y="5"/>
                    </a:lnTo>
                    <a:lnTo>
                      <a:pt x="0"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48" name="Freeform 476" descr="50%"/>
              <p:cNvSpPr>
                <a:spLocks/>
              </p:cNvSpPr>
              <p:nvPr/>
            </p:nvSpPr>
            <p:spPr bwMode="auto">
              <a:xfrm>
                <a:off x="3288" y="2154"/>
                <a:ext cx="34" cy="48"/>
              </a:xfrm>
              <a:custGeom>
                <a:avLst/>
                <a:gdLst/>
                <a:ahLst/>
                <a:cxnLst>
                  <a:cxn ang="0">
                    <a:pos x="23" y="8"/>
                  </a:cxn>
                  <a:cxn ang="0">
                    <a:pos x="6" y="0"/>
                  </a:cxn>
                  <a:cxn ang="0">
                    <a:pos x="0" y="8"/>
                  </a:cxn>
                  <a:cxn ang="0">
                    <a:pos x="1" y="24"/>
                  </a:cxn>
                  <a:cxn ang="0">
                    <a:pos x="10" y="41"/>
                  </a:cxn>
                  <a:cxn ang="0">
                    <a:pos x="33" y="47"/>
                  </a:cxn>
                  <a:cxn ang="0">
                    <a:pos x="33" y="24"/>
                  </a:cxn>
                  <a:cxn ang="0">
                    <a:pos x="31" y="16"/>
                  </a:cxn>
                  <a:cxn ang="0">
                    <a:pos x="30" y="11"/>
                  </a:cxn>
                  <a:cxn ang="0">
                    <a:pos x="33" y="16"/>
                  </a:cxn>
                  <a:cxn ang="0">
                    <a:pos x="23" y="8"/>
                  </a:cxn>
                  <a:cxn ang="0">
                    <a:pos x="23" y="8"/>
                  </a:cxn>
                </a:cxnLst>
                <a:rect l="0" t="0" r="r" b="b"/>
                <a:pathLst>
                  <a:path w="34" h="48">
                    <a:moveTo>
                      <a:pt x="23" y="8"/>
                    </a:moveTo>
                    <a:lnTo>
                      <a:pt x="6" y="0"/>
                    </a:lnTo>
                    <a:lnTo>
                      <a:pt x="0" y="8"/>
                    </a:lnTo>
                    <a:lnTo>
                      <a:pt x="1" y="24"/>
                    </a:lnTo>
                    <a:lnTo>
                      <a:pt x="10" y="41"/>
                    </a:lnTo>
                    <a:lnTo>
                      <a:pt x="33" y="47"/>
                    </a:lnTo>
                    <a:lnTo>
                      <a:pt x="33" y="24"/>
                    </a:lnTo>
                    <a:lnTo>
                      <a:pt x="31" y="16"/>
                    </a:lnTo>
                    <a:lnTo>
                      <a:pt x="30" y="11"/>
                    </a:lnTo>
                    <a:lnTo>
                      <a:pt x="33" y="16"/>
                    </a:lnTo>
                    <a:lnTo>
                      <a:pt x="23" y="8"/>
                    </a:lnTo>
                    <a:lnTo>
                      <a:pt x="23"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49" name="Freeform 477" descr="50%"/>
              <p:cNvSpPr>
                <a:spLocks/>
              </p:cNvSpPr>
              <p:nvPr/>
            </p:nvSpPr>
            <p:spPr bwMode="auto">
              <a:xfrm>
                <a:off x="3251" y="2173"/>
                <a:ext cx="17" cy="34"/>
              </a:xfrm>
              <a:custGeom>
                <a:avLst/>
                <a:gdLst/>
                <a:ahLst/>
                <a:cxnLst>
                  <a:cxn ang="0">
                    <a:pos x="11" y="6"/>
                  </a:cxn>
                  <a:cxn ang="0">
                    <a:pos x="3" y="0"/>
                  </a:cxn>
                  <a:cxn ang="0">
                    <a:pos x="0" y="6"/>
                  </a:cxn>
                  <a:cxn ang="0">
                    <a:pos x="0" y="17"/>
                  </a:cxn>
                  <a:cxn ang="0">
                    <a:pos x="5" y="29"/>
                  </a:cxn>
                  <a:cxn ang="0">
                    <a:pos x="16" y="33"/>
                  </a:cxn>
                  <a:cxn ang="0">
                    <a:pos x="16" y="17"/>
                  </a:cxn>
                  <a:cxn ang="0">
                    <a:pos x="15" y="12"/>
                  </a:cxn>
                  <a:cxn ang="0">
                    <a:pos x="14" y="8"/>
                  </a:cxn>
                  <a:cxn ang="0">
                    <a:pos x="16" y="12"/>
                  </a:cxn>
                  <a:cxn ang="0">
                    <a:pos x="11" y="6"/>
                  </a:cxn>
                  <a:cxn ang="0">
                    <a:pos x="11" y="6"/>
                  </a:cxn>
                </a:cxnLst>
                <a:rect l="0" t="0" r="r" b="b"/>
                <a:pathLst>
                  <a:path w="17" h="34">
                    <a:moveTo>
                      <a:pt x="11" y="6"/>
                    </a:moveTo>
                    <a:lnTo>
                      <a:pt x="3" y="0"/>
                    </a:lnTo>
                    <a:lnTo>
                      <a:pt x="0" y="6"/>
                    </a:lnTo>
                    <a:lnTo>
                      <a:pt x="0" y="17"/>
                    </a:lnTo>
                    <a:lnTo>
                      <a:pt x="5" y="29"/>
                    </a:lnTo>
                    <a:lnTo>
                      <a:pt x="16" y="33"/>
                    </a:lnTo>
                    <a:lnTo>
                      <a:pt x="16" y="17"/>
                    </a:lnTo>
                    <a:lnTo>
                      <a:pt x="15" y="12"/>
                    </a:lnTo>
                    <a:lnTo>
                      <a:pt x="14" y="8"/>
                    </a:lnTo>
                    <a:lnTo>
                      <a:pt x="16" y="12"/>
                    </a:lnTo>
                    <a:lnTo>
                      <a:pt x="11" y="6"/>
                    </a:lnTo>
                    <a:lnTo>
                      <a:pt x="11"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50" name="Freeform 478" descr="50%"/>
              <p:cNvSpPr>
                <a:spLocks/>
              </p:cNvSpPr>
              <p:nvPr/>
            </p:nvSpPr>
            <p:spPr bwMode="auto">
              <a:xfrm>
                <a:off x="3308" y="2227"/>
                <a:ext cx="17" cy="14"/>
              </a:xfrm>
              <a:custGeom>
                <a:avLst/>
                <a:gdLst/>
                <a:ahLst/>
                <a:cxnLst>
                  <a:cxn ang="0">
                    <a:pos x="11" y="3"/>
                  </a:cxn>
                  <a:cxn ang="0">
                    <a:pos x="3" y="0"/>
                  </a:cxn>
                  <a:cxn ang="0">
                    <a:pos x="0" y="3"/>
                  </a:cxn>
                  <a:cxn ang="0">
                    <a:pos x="0" y="7"/>
                  </a:cxn>
                  <a:cxn ang="0">
                    <a:pos x="4" y="12"/>
                  </a:cxn>
                  <a:cxn ang="0">
                    <a:pos x="16" y="13"/>
                  </a:cxn>
                  <a:cxn ang="0">
                    <a:pos x="16" y="7"/>
                  </a:cxn>
                  <a:cxn ang="0">
                    <a:pos x="15" y="5"/>
                  </a:cxn>
                  <a:cxn ang="0">
                    <a:pos x="14" y="3"/>
                  </a:cxn>
                  <a:cxn ang="0">
                    <a:pos x="16" y="5"/>
                  </a:cxn>
                  <a:cxn ang="0">
                    <a:pos x="11" y="3"/>
                  </a:cxn>
                  <a:cxn ang="0">
                    <a:pos x="11" y="3"/>
                  </a:cxn>
                </a:cxnLst>
                <a:rect l="0" t="0" r="r" b="b"/>
                <a:pathLst>
                  <a:path w="17" h="14">
                    <a:moveTo>
                      <a:pt x="11" y="3"/>
                    </a:moveTo>
                    <a:lnTo>
                      <a:pt x="3" y="0"/>
                    </a:lnTo>
                    <a:lnTo>
                      <a:pt x="0" y="3"/>
                    </a:lnTo>
                    <a:lnTo>
                      <a:pt x="0" y="7"/>
                    </a:lnTo>
                    <a:lnTo>
                      <a:pt x="4" y="12"/>
                    </a:lnTo>
                    <a:lnTo>
                      <a:pt x="16" y="13"/>
                    </a:lnTo>
                    <a:lnTo>
                      <a:pt x="16" y="7"/>
                    </a:lnTo>
                    <a:lnTo>
                      <a:pt x="15" y="5"/>
                    </a:lnTo>
                    <a:lnTo>
                      <a:pt x="14" y="3"/>
                    </a:lnTo>
                    <a:lnTo>
                      <a:pt x="16" y="5"/>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51" name="Freeform 479" descr="50%"/>
              <p:cNvSpPr>
                <a:spLocks/>
              </p:cNvSpPr>
              <p:nvPr/>
            </p:nvSpPr>
            <p:spPr bwMode="auto">
              <a:xfrm>
                <a:off x="3274" y="2109"/>
                <a:ext cx="56" cy="19"/>
              </a:xfrm>
              <a:custGeom>
                <a:avLst/>
                <a:gdLst/>
                <a:ahLst/>
                <a:cxnLst>
                  <a:cxn ang="0">
                    <a:pos x="0" y="5"/>
                  </a:cxn>
                  <a:cxn ang="0">
                    <a:pos x="11" y="15"/>
                  </a:cxn>
                  <a:cxn ang="0">
                    <a:pos x="40" y="18"/>
                  </a:cxn>
                  <a:cxn ang="0">
                    <a:pos x="50" y="16"/>
                  </a:cxn>
                  <a:cxn ang="0">
                    <a:pos x="55" y="9"/>
                  </a:cxn>
                  <a:cxn ang="0">
                    <a:pos x="50" y="5"/>
                  </a:cxn>
                  <a:cxn ang="0">
                    <a:pos x="47" y="0"/>
                  </a:cxn>
                  <a:cxn ang="0">
                    <a:pos x="16" y="0"/>
                  </a:cxn>
                  <a:cxn ang="0">
                    <a:pos x="6" y="7"/>
                  </a:cxn>
                  <a:cxn ang="0">
                    <a:pos x="6" y="7"/>
                  </a:cxn>
                  <a:cxn ang="0">
                    <a:pos x="0" y="5"/>
                  </a:cxn>
                  <a:cxn ang="0">
                    <a:pos x="0" y="5"/>
                  </a:cxn>
                </a:cxnLst>
                <a:rect l="0" t="0" r="r" b="b"/>
                <a:pathLst>
                  <a:path w="56" h="19">
                    <a:moveTo>
                      <a:pt x="0" y="5"/>
                    </a:moveTo>
                    <a:lnTo>
                      <a:pt x="11" y="15"/>
                    </a:lnTo>
                    <a:lnTo>
                      <a:pt x="40" y="18"/>
                    </a:lnTo>
                    <a:lnTo>
                      <a:pt x="50" y="16"/>
                    </a:lnTo>
                    <a:lnTo>
                      <a:pt x="55" y="9"/>
                    </a:lnTo>
                    <a:lnTo>
                      <a:pt x="50" y="5"/>
                    </a:lnTo>
                    <a:lnTo>
                      <a:pt x="47" y="0"/>
                    </a:lnTo>
                    <a:lnTo>
                      <a:pt x="16" y="0"/>
                    </a:lnTo>
                    <a:lnTo>
                      <a:pt x="6" y="7"/>
                    </a:lnTo>
                    <a:lnTo>
                      <a:pt x="6" y="7"/>
                    </a:lnTo>
                    <a:lnTo>
                      <a:pt x="0" y="5"/>
                    </a:lnTo>
                    <a:lnTo>
                      <a:pt x="0"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52" name="Freeform 480" descr="50%"/>
              <p:cNvSpPr>
                <a:spLocks/>
              </p:cNvSpPr>
              <p:nvPr/>
            </p:nvSpPr>
            <p:spPr bwMode="auto">
              <a:xfrm>
                <a:off x="3252" y="2127"/>
                <a:ext cx="17" cy="15"/>
              </a:xfrm>
              <a:custGeom>
                <a:avLst/>
                <a:gdLst/>
                <a:ahLst/>
                <a:cxnLst>
                  <a:cxn ang="0">
                    <a:pos x="11" y="3"/>
                  </a:cxn>
                  <a:cxn ang="0">
                    <a:pos x="3" y="0"/>
                  </a:cxn>
                  <a:cxn ang="0">
                    <a:pos x="0" y="3"/>
                  </a:cxn>
                  <a:cxn ang="0">
                    <a:pos x="0" y="7"/>
                  </a:cxn>
                  <a:cxn ang="0">
                    <a:pos x="5" y="12"/>
                  </a:cxn>
                  <a:cxn ang="0">
                    <a:pos x="16" y="14"/>
                  </a:cxn>
                  <a:cxn ang="0">
                    <a:pos x="16" y="7"/>
                  </a:cxn>
                  <a:cxn ang="0">
                    <a:pos x="15" y="5"/>
                  </a:cxn>
                  <a:cxn ang="0">
                    <a:pos x="14" y="4"/>
                  </a:cxn>
                  <a:cxn ang="0">
                    <a:pos x="16" y="5"/>
                  </a:cxn>
                  <a:cxn ang="0">
                    <a:pos x="11" y="3"/>
                  </a:cxn>
                  <a:cxn ang="0">
                    <a:pos x="11" y="3"/>
                  </a:cxn>
                </a:cxnLst>
                <a:rect l="0" t="0" r="r" b="b"/>
                <a:pathLst>
                  <a:path w="17" h="15">
                    <a:moveTo>
                      <a:pt x="11" y="3"/>
                    </a:moveTo>
                    <a:lnTo>
                      <a:pt x="3" y="0"/>
                    </a:lnTo>
                    <a:lnTo>
                      <a:pt x="0" y="3"/>
                    </a:lnTo>
                    <a:lnTo>
                      <a:pt x="0" y="7"/>
                    </a:lnTo>
                    <a:lnTo>
                      <a:pt x="5" y="12"/>
                    </a:lnTo>
                    <a:lnTo>
                      <a:pt x="16" y="14"/>
                    </a:lnTo>
                    <a:lnTo>
                      <a:pt x="16" y="7"/>
                    </a:lnTo>
                    <a:lnTo>
                      <a:pt x="15" y="5"/>
                    </a:lnTo>
                    <a:lnTo>
                      <a:pt x="14" y="4"/>
                    </a:lnTo>
                    <a:lnTo>
                      <a:pt x="16" y="5"/>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53" name="Freeform 481" descr="50%"/>
              <p:cNvSpPr>
                <a:spLocks/>
              </p:cNvSpPr>
              <p:nvPr/>
            </p:nvSpPr>
            <p:spPr bwMode="auto">
              <a:xfrm>
                <a:off x="3350" y="2240"/>
                <a:ext cx="17" cy="14"/>
              </a:xfrm>
              <a:custGeom>
                <a:avLst/>
                <a:gdLst/>
                <a:ahLst/>
                <a:cxnLst>
                  <a:cxn ang="0">
                    <a:pos x="11" y="2"/>
                  </a:cxn>
                  <a:cxn ang="0">
                    <a:pos x="3" y="0"/>
                  </a:cxn>
                  <a:cxn ang="0">
                    <a:pos x="0" y="2"/>
                  </a:cxn>
                  <a:cxn ang="0">
                    <a:pos x="0" y="7"/>
                  </a:cxn>
                  <a:cxn ang="0">
                    <a:pos x="5" y="11"/>
                  </a:cxn>
                  <a:cxn ang="0">
                    <a:pos x="16" y="13"/>
                  </a:cxn>
                  <a:cxn ang="0">
                    <a:pos x="16" y="7"/>
                  </a:cxn>
                  <a:cxn ang="0">
                    <a:pos x="15" y="4"/>
                  </a:cxn>
                  <a:cxn ang="0">
                    <a:pos x="15" y="3"/>
                  </a:cxn>
                  <a:cxn ang="0">
                    <a:pos x="16" y="4"/>
                  </a:cxn>
                  <a:cxn ang="0">
                    <a:pos x="11" y="2"/>
                  </a:cxn>
                  <a:cxn ang="0">
                    <a:pos x="11" y="2"/>
                  </a:cxn>
                </a:cxnLst>
                <a:rect l="0" t="0" r="r" b="b"/>
                <a:pathLst>
                  <a:path w="17" h="14">
                    <a:moveTo>
                      <a:pt x="11" y="2"/>
                    </a:moveTo>
                    <a:lnTo>
                      <a:pt x="3" y="0"/>
                    </a:lnTo>
                    <a:lnTo>
                      <a:pt x="0" y="2"/>
                    </a:lnTo>
                    <a:lnTo>
                      <a:pt x="0" y="7"/>
                    </a:lnTo>
                    <a:lnTo>
                      <a:pt x="5" y="11"/>
                    </a:lnTo>
                    <a:lnTo>
                      <a:pt x="16" y="13"/>
                    </a:lnTo>
                    <a:lnTo>
                      <a:pt x="16" y="7"/>
                    </a:lnTo>
                    <a:lnTo>
                      <a:pt x="15" y="4"/>
                    </a:lnTo>
                    <a:lnTo>
                      <a:pt x="15" y="3"/>
                    </a:lnTo>
                    <a:lnTo>
                      <a:pt x="16" y="4"/>
                    </a:lnTo>
                    <a:lnTo>
                      <a:pt x="11" y="2"/>
                    </a:lnTo>
                    <a:lnTo>
                      <a:pt x="11" y="2"/>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grpSp>
        <p:grpSp>
          <p:nvGrpSpPr>
            <p:cNvPr id="11" name="Group 482"/>
            <p:cNvGrpSpPr>
              <a:grpSpLocks/>
            </p:cNvGrpSpPr>
            <p:nvPr/>
          </p:nvGrpSpPr>
          <p:grpSpPr bwMode="auto">
            <a:xfrm>
              <a:off x="4250" y="3071"/>
              <a:ext cx="144" cy="99"/>
              <a:chOff x="3363" y="2060"/>
              <a:chExt cx="136" cy="113"/>
            </a:xfrm>
          </p:grpSpPr>
          <p:sp>
            <p:nvSpPr>
              <p:cNvPr id="1155555" name="Freeform 483" descr="50%"/>
              <p:cNvSpPr>
                <a:spLocks/>
              </p:cNvSpPr>
              <p:nvPr/>
            </p:nvSpPr>
            <p:spPr bwMode="auto">
              <a:xfrm>
                <a:off x="3456" y="2120"/>
                <a:ext cx="34" cy="48"/>
              </a:xfrm>
              <a:custGeom>
                <a:avLst/>
                <a:gdLst/>
                <a:ahLst/>
                <a:cxnLst>
                  <a:cxn ang="0">
                    <a:pos x="23" y="7"/>
                  </a:cxn>
                  <a:cxn ang="0">
                    <a:pos x="6" y="0"/>
                  </a:cxn>
                  <a:cxn ang="0">
                    <a:pos x="0" y="7"/>
                  </a:cxn>
                  <a:cxn ang="0">
                    <a:pos x="2" y="24"/>
                  </a:cxn>
                  <a:cxn ang="0">
                    <a:pos x="11" y="41"/>
                  </a:cxn>
                  <a:cxn ang="0">
                    <a:pos x="33" y="47"/>
                  </a:cxn>
                  <a:cxn ang="0">
                    <a:pos x="33" y="24"/>
                  </a:cxn>
                  <a:cxn ang="0">
                    <a:pos x="31" y="16"/>
                  </a:cxn>
                  <a:cxn ang="0">
                    <a:pos x="30" y="11"/>
                  </a:cxn>
                  <a:cxn ang="0">
                    <a:pos x="33" y="16"/>
                  </a:cxn>
                  <a:cxn ang="0">
                    <a:pos x="23" y="7"/>
                  </a:cxn>
                  <a:cxn ang="0">
                    <a:pos x="23" y="7"/>
                  </a:cxn>
                </a:cxnLst>
                <a:rect l="0" t="0" r="r" b="b"/>
                <a:pathLst>
                  <a:path w="34" h="48">
                    <a:moveTo>
                      <a:pt x="23" y="7"/>
                    </a:moveTo>
                    <a:lnTo>
                      <a:pt x="6" y="0"/>
                    </a:lnTo>
                    <a:lnTo>
                      <a:pt x="0" y="7"/>
                    </a:lnTo>
                    <a:lnTo>
                      <a:pt x="2" y="24"/>
                    </a:lnTo>
                    <a:lnTo>
                      <a:pt x="11" y="41"/>
                    </a:lnTo>
                    <a:lnTo>
                      <a:pt x="33" y="47"/>
                    </a:lnTo>
                    <a:lnTo>
                      <a:pt x="33" y="24"/>
                    </a:lnTo>
                    <a:lnTo>
                      <a:pt x="31" y="16"/>
                    </a:lnTo>
                    <a:lnTo>
                      <a:pt x="30" y="11"/>
                    </a:lnTo>
                    <a:lnTo>
                      <a:pt x="33" y="16"/>
                    </a:lnTo>
                    <a:lnTo>
                      <a:pt x="23" y="7"/>
                    </a:lnTo>
                    <a:lnTo>
                      <a:pt x="23" y="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56" name="Freeform 484" descr="50%"/>
              <p:cNvSpPr>
                <a:spLocks/>
              </p:cNvSpPr>
              <p:nvPr/>
            </p:nvSpPr>
            <p:spPr bwMode="auto">
              <a:xfrm>
                <a:off x="3419" y="2139"/>
                <a:ext cx="17" cy="34"/>
              </a:xfrm>
              <a:custGeom>
                <a:avLst/>
                <a:gdLst/>
                <a:ahLst/>
                <a:cxnLst>
                  <a:cxn ang="0">
                    <a:pos x="11" y="6"/>
                  </a:cxn>
                  <a:cxn ang="0">
                    <a:pos x="3" y="0"/>
                  </a:cxn>
                  <a:cxn ang="0">
                    <a:pos x="0" y="6"/>
                  </a:cxn>
                  <a:cxn ang="0">
                    <a:pos x="0" y="17"/>
                  </a:cxn>
                  <a:cxn ang="0">
                    <a:pos x="4" y="29"/>
                  </a:cxn>
                  <a:cxn ang="0">
                    <a:pos x="16" y="33"/>
                  </a:cxn>
                  <a:cxn ang="0">
                    <a:pos x="16" y="17"/>
                  </a:cxn>
                  <a:cxn ang="0">
                    <a:pos x="15" y="12"/>
                  </a:cxn>
                  <a:cxn ang="0">
                    <a:pos x="14" y="8"/>
                  </a:cxn>
                  <a:cxn ang="0">
                    <a:pos x="16" y="12"/>
                  </a:cxn>
                  <a:cxn ang="0">
                    <a:pos x="11" y="6"/>
                  </a:cxn>
                  <a:cxn ang="0">
                    <a:pos x="11" y="6"/>
                  </a:cxn>
                </a:cxnLst>
                <a:rect l="0" t="0" r="r" b="b"/>
                <a:pathLst>
                  <a:path w="17" h="34">
                    <a:moveTo>
                      <a:pt x="11" y="6"/>
                    </a:moveTo>
                    <a:lnTo>
                      <a:pt x="3" y="0"/>
                    </a:lnTo>
                    <a:lnTo>
                      <a:pt x="0" y="6"/>
                    </a:lnTo>
                    <a:lnTo>
                      <a:pt x="0" y="17"/>
                    </a:lnTo>
                    <a:lnTo>
                      <a:pt x="4" y="29"/>
                    </a:lnTo>
                    <a:lnTo>
                      <a:pt x="16" y="33"/>
                    </a:lnTo>
                    <a:lnTo>
                      <a:pt x="16" y="17"/>
                    </a:lnTo>
                    <a:lnTo>
                      <a:pt x="15" y="12"/>
                    </a:lnTo>
                    <a:lnTo>
                      <a:pt x="14" y="8"/>
                    </a:lnTo>
                    <a:lnTo>
                      <a:pt x="16" y="12"/>
                    </a:lnTo>
                    <a:lnTo>
                      <a:pt x="11" y="6"/>
                    </a:lnTo>
                    <a:lnTo>
                      <a:pt x="11"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57" name="Freeform 485" descr="50%"/>
              <p:cNvSpPr>
                <a:spLocks/>
              </p:cNvSpPr>
              <p:nvPr/>
            </p:nvSpPr>
            <p:spPr bwMode="auto">
              <a:xfrm>
                <a:off x="3442" y="2076"/>
                <a:ext cx="57" cy="18"/>
              </a:xfrm>
              <a:custGeom>
                <a:avLst/>
                <a:gdLst/>
                <a:ahLst/>
                <a:cxnLst>
                  <a:cxn ang="0">
                    <a:pos x="0" y="3"/>
                  </a:cxn>
                  <a:cxn ang="0">
                    <a:pos x="11" y="14"/>
                  </a:cxn>
                  <a:cxn ang="0">
                    <a:pos x="40" y="17"/>
                  </a:cxn>
                  <a:cxn ang="0">
                    <a:pos x="50" y="16"/>
                  </a:cxn>
                  <a:cxn ang="0">
                    <a:pos x="56" y="8"/>
                  </a:cxn>
                  <a:cxn ang="0">
                    <a:pos x="50" y="3"/>
                  </a:cxn>
                  <a:cxn ang="0">
                    <a:pos x="47" y="0"/>
                  </a:cxn>
                  <a:cxn ang="0">
                    <a:pos x="16" y="0"/>
                  </a:cxn>
                  <a:cxn ang="0">
                    <a:pos x="6" y="7"/>
                  </a:cxn>
                  <a:cxn ang="0">
                    <a:pos x="6" y="7"/>
                  </a:cxn>
                  <a:cxn ang="0">
                    <a:pos x="0" y="3"/>
                  </a:cxn>
                  <a:cxn ang="0">
                    <a:pos x="0" y="3"/>
                  </a:cxn>
                </a:cxnLst>
                <a:rect l="0" t="0" r="r" b="b"/>
                <a:pathLst>
                  <a:path w="57" h="18">
                    <a:moveTo>
                      <a:pt x="0" y="3"/>
                    </a:moveTo>
                    <a:lnTo>
                      <a:pt x="11" y="14"/>
                    </a:lnTo>
                    <a:lnTo>
                      <a:pt x="40" y="17"/>
                    </a:lnTo>
                    <a:lnTo>
                      <a:pt x="50" y="16"/>
                    </a:lnTo>
                    <a:lnTo>
                      <a:pt x="56" y="8"/>
                    </a:lnTo>
                    <a:lnTo>
                      <a:pt x="50" y="3"/>
                    </a:lnTo>
                    <a:lnTo>
                      <a:pt x="47" y="0"/>
                    </a:lnTo>
                    <a:lnTo>
                      <a:pt x="16" y="0"/>
                    </a:lnTo>
                    <a:lnTo>
                      <a:pt x="6" y="7"/>
                    </a:lnTo>
                    <a:lnTo>
                      <a:pt x="6" y="7"/>
                    </a:lnTo>
                    <a:lnTo>
                      <a:pt x="0" y="3"/>
                    </a:lnTo>
                    <a:lnTo>
                      <a:pt x="0"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58" name="Freeform 486" descr="50%"/>
              <p:cNvSpPr>
                <a:spLocks/>
              </p:cNvSpPr>
              <p:nvPr/>
            </p:nvSpPr>
            <p:spPr bwMode="auto">
              <a:xfrm>
                <a:off x="3420" y="2093"/>
                <a:ext cx="17" cy="15"/>
              </a:xfrm>
              <a:custGeom>
                <a:avLst/>
                <a:gdLst/>
                <a:ahLst/>
                <a:cxnLst>
                  <a:cxn ang="0">
                    <a:pos x="11" y="3"/>
                  </a:cxn>
                  <a:cxn ang="0">
                    <a:pos x="3" y="0"/>
                  </a:cxn>
                  <a:cxn ang="0">
                    <a:pos x="0" y="3"/>
                  </a:cxn>
                  <a:cxn ang="0">
                    <a:pos x="0" y="7"/>
                  </a:cxn>
                  <a:cxn ang="0">
                    <a:pos x="5" y="12"/>
                  </a:cxn>
                  <a:cxn ang="0">
                    <a:pos x="16" y="14"/>
                  </a:cxn>
                  <a:cxn ang="0">
                    <a:pos x="16" y="7"/>
                  </a:cxn>
                  <a:cxn ang="0">
                    <a:pos x="15" y="5"/>
                  </a:cxn>
                  <a:cxn ang="0">
                    <a:pos x="15" y="4"/>
                  </a:cxn>
                  <a:cxn ang="0">
                    <a:pos x="16" y="5"/>
                  </a:cxn>
                  <a:cxn ang="0">
                    <a:pos x="11" y="3"/>
                  </a:cxn>
                  <a:cxn ang="0">
                    <a:pos x="11" y="3"/>
                  </a:cxn>
                </a:cxnLst>
                <a:rect l="0" t="0" r="r" b="b"/>
                <a:pathLst>
                  <a:path w="17" h="15">
                    <a:moveTo>
                      <a:pt x="11" y="3"/>
                    </a:moveTo>
                    <a:lnTo>
                      <a:pt x="3" y="0"/>
                    </a:lnTo>
                    <a:lnTo>
                      <a:pt x="0" y="3"/>
                    </a:lnTo>
                    <a:lnTo>
                      <a:pt x="0" y="7"/>
                    </a:lnTo>
                    <a:lnTo>
                      <a:pt x="5" y="12"/>
                    </a:lnTo>
                    <a:lnTo>
                      <a:pt x="16" y="14"/>
                    </a:lnTo>
                    <a:lnTo>
                      <a:pt x="16" y="7"/>
                    </a:lnTo>
                    <a:lnTo>
                      <a:pt x="15" y="5"/>
                    </a:lnTo>
                    <a:lnTo>
                      <a:pt x="15" y="4"/>
                    </a:lnTo>
                    <a:lnTo>
                      <a:pt x="16" y="5"/>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59" name="Freeform 487" descr="50%"/>
              <p:cNvSpPr>
                <a:spLocks/>
              </p:cNvSpPr>
              <p:nvPr/>
            </p:nvSpPr>
            <p:spPr bwMode="auto">
              <a:xfrm>
                <a:off x="3363" y="2060"/>
                <a:ext cx="34" cy="48"/>
              </a:xfrm>
              <a:custGeom>
                <a:avLst/>
                <a:gdLst/>
                <a:ahLst/>
                <a:cxnLst>
                  <a:cxn ang="0">
                    <a:pos x="23" y="8"/>
                  </a:cxn>
                  <a:cxn ang="0">
                    <a:pos x="5" y="0"/>
                  </a:cxn>
                  <a:cxn ang="0">
                    <a:pos x="0" y="8"/>
                  </a:cxn>
                  <a:cxn ang="0">
                    <a:pos x="1" y="24"/>
                  </a:cxn>
                  <a:cxn ang="0">
                    <a:pos x="10" y="41"/>
                  </a:cxn>
                  <a:cxn ang="0">
                    <a:pos x="33" y="47"/>
                  </a:cxn>
                  <a:cxn ang="0">
                    <a:pos x="33" y="24"/>
                  </a:cxn>
                  <a:cxn ang="0">
                    <a:pos x="30" y="16"/>
                  </a:cxn>
                  <a:cxn ang="0">
                    <a:pos x="29" y="11"/>
                  </a:cxn>
                  <a:cxn ang="0">
                    <a:pos x="33" y="16"/>
                  </a:cxn>
                  <a:cxn ang="0">
                    <a:pos x="23" y="8"/>
                  </a:cxn>
                  <a:cxn ang="0">
                    <a:pos x="23" y="8"/>
                  </a:cxn>
                </a:cxnLst>
                <a:rect l="0" t="0" r="r" b="b"/>
                <a:pathLst>
                  <a:path w="34" h="48">
                    <a:moveTo>
                      <a:pt x="23" y="8"/>
                    </a:moveTo>
                    <a:lnTo>
                      <a:pt x="5" y="0"/>
                    </a:lnTo>
                    <a:lnTo>
                      <a:pt x="0" y="8"/>
                    </a:lnTo>
                    <a:lnTo>
                      <a:pt x="1" y="24"/>
                    </a:lnTo>
                    <a:lnTo>
                      <a:pt x="10" y="41"/>
                    </a:lnTo>
                    <a:lnTo>
                      <a:pt x="33" y="47"/>
                    </a:lnTo>
                    <a:lnTo>
                      <a:pt x="33" y="24"/>
                    </a:lnTo>
                    <a:lnTo>
                      <a:pt x="30" y="16"/>
                    </a:lnTo>
                    <a:lnTo>
                      <a:pt x="29" y="11"/>
                    </a:lnTo>
                    <a:lnTo>
                      <a:pt x="33" y="16"/>
                    </a:lnTo>
                    <a:lnTo>
                      <a:pt x="23" y="8"/>
                    </a:lnTo>
                    <a:lnTo>
                      <a:pt x="23"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60" name="Freeform 488" descr="50%"/>
              <p:cNvSpPr>
                <a:spLocks/>
              </p:cNvSpPr>
              <p:nvPr/>
            </p:nvSpPr>
            <p:spPr bwMode="auto">
              <a:xfrm>
                <a:off x="3382" y="2133"/>
                <a:ext cx="17" cy="15"/>
              </a:xfrm>
              <a:custGeom>
                <a:avLst/>
                <a:gdLst/>
                <a:ahLst/>
                <a:cxnLst>
                  <a:cxn ang="0">
                    <a:pos x="11" y="3"/>
                  </a:cxn>
                  <a:cxn ang="0">
                    <a:pos x="3" y="0"/>
                  </a:cxn>
                  <a:cxn ang="0">
                    <a:pos x="0" y="3"/>
                  </a:cxn>
                  <a:cxn ang="0">
                    <a:pos x="0" y="7"/>
                  </a:cxn>
                  <a:cxn ang="0">
                    <a:pos x="5" y="12"/>
                  </a:cxn>
                  <a:cxn ang="0">
                    <a:pos x="16" y="14"/>
                  </a:cxn>
                  <a:cxn ang="0">
                    <a:pos x="16" y="7"/>
                  </a:cxn>
                  <a:cxn ang="0">
                    <a:pos x="15" y="5"/>
                  </a:cxn>
                  <a:cxn ang="0">
                    <a:pos x="15" y="4"/>
                  </a:cxn>
                  <a:cxn ang="0">
                    <a:pos x="16" y="5"/>
                  </a:cxn>
                  <a:cxn ang="0">
                    <a:pos x="11" y="3"/>
                  </a:cxn>
                  <a:cxn ang="0">
                    <a:pos x="11" y="3"/>
                  </a:cxn>
                </a:cxnLst>
                <a:rect l="0" t="0" r="r" b="b"/>
                <a:pathLst>
                  <a:path w="17" h="15">
                    <a:moveTo>
                      <a:pt x="11" y="3"/>
                    </a:moveTo>
                    <a:lnTo>
                      <a:pt x="3" y="0"/>
                    </a:lnTo>
                    <a:lnTo>
                      <a:pt x="0" y="3"/>
                    </a:lnTo>
                    <a:lnTo>
                      <a:pt x="0" y="7"/>
                    </a:lnTo>
                    <a:lnTo>
                      <a:pt x="5" y="12"/>
                    </a:lnTo>
                    <a:lnTo>
                      <a:pt x="16" y="14"/>
                    </a:lnTo>
                    <a:lnTo>
                      <a:pt x="16" y="7"/>
                    </a:lnTo>
                    <a:lnTo>
                      <a:pt x="15" y="5"/>
                    </a:lnTo>
                    <a:lnTo>
                      <a:pt x="15" y="4"/>
                    </a:lnTo>
                    <a:lnTo>
                      <a:pt x="16" y="5"/>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grpSp>
        <p:grpSp>
          <p:nvGrpSpPr>
            <p:cNvPr id="12" name="Group 489"/>
            <p:cNvGrpSpPr>
              <a:grpSpLocks/>
            </p:cNvGrpSpPr>
            <p:nvPr/>
          </p:nvGrpSpPr>
          <p:grpSpPr bwMode="auto">
            <a:xfrm>
              <a:off x="4513" y="2655"/>
              <a:ext cx="144" cy="100"/>
              <a:chOff x="3611" y="1589"/>
              <a:chExt cx="136" cy="113"/>
            </a:xfrm>
          </p:grpSpPr>
          <p:sp>
            <p:nvSpPr>
              <p:cNvPr id="1155562" name="Freeform 490" descr="50%"/>
              <p:cNvSpPr>
                <a:spLocks/>
              </p:cNvSpPr>
              <p:nvPr/>
            </p:nvSpPr>
            <p:spPr bwMode="auto">
              <a:xfrm>
                <a:off x="3705" y="1649"/>
                <a:ext cx="33" cy="47"/>
              </a:xfrm>
              <a:custGeom>
                <a:avLst/>
                <a:gdLst/>
                <a:ahLst/>
                <a:cxnLst>
                  <a:cxn ang="0">
                    <a:pos x="23" y="7"/>
                  </a:cxn>
                  <a:cxn ang="0">
                    <a:pos x="6" y="0"/>
                  </a:cxn>
                  <a:cxn ang="0">
                    <a:pos x="0" y="7"/>
                  </a:cxn>
                  <a:cxn ang="0">
                    <a:pos x="1" y="24"/>
                  </a:cxn>
                  <a:cxn ang="0">
                    <a:pos x="10" y="41"/>
                  </a:cxn>
                  <a:cxn ang="0">
                    <a:pos x="32" y="46"/>
                  </a:cxn>
                  <a:cxn ang="0">
                    <a:pos x="32" y="24"/>
                  </a:cxn>
                  <a:cxn ang="0">
                    <a:pos x="30" y="16"/>
                  </a:cxn>
                  <a:cxn ang="0">
                    <a:pos x="29" y="11"/>
                  </a:cxn>
                  <a:cxn ang="0">
                    <a:pos x="32" y="16"/>
                  </a:cxn>
                  <a:cxn ang="0">
                    <a:pos x="23" y="7"/>
                  </a:cxn>
                  <a:cxn ang="0">
                    <a:pos x="23" y="7"/>
                  </a:cxn>
                </a:cxnLst>
                <a:rect l="0" t="0" r="r" b="b"/>
                <a:pathLst>
                  <a:path w="33" h="47">
                    <a:moveTo>
                      <a:pt x="23" y="7"/>
                    </a:moveTo>
                    <a:lnTo>
                      <a:pt x="6" y="0"/>
                    </a:lnTo>
                    <a:lnTo>
                      <a:pt x="0" y="7"/>
                    </a:lnTo>
                    <a:lnTo>
                      <a:pt x="1" y="24"/>
                    </a:lnTo>
                    <a:lnTo>
                      <a:pt x="10" y="41"/>
                    </a:lnTo>
                    <a:lnTo>
                      <a:pt x="32" y="46"/>
                    </a:lnTo>
                    <a:lnTo>
                      <a:pt x="32" y="24"/>
                    </a:lnTo>
                    <a:lnTo>
                      <a:pt x="30" y="16"/>
                    </a:lnTo>
                    <a:lnTo>
                      <a:pt x="29" y="11"/>
                    </a:lnTo>
                    <a:lnTo>
                      <a:pt x="32" y="16"/>
                    </a:lnTo>
                    <a:lnTo>
                      <a:pt x="23" y="7"/>
                    </a:lnTo>
                    <a:lnTo>
                      <a:pt x="23" y="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63" name="Freeform 491" descr="50%"/>
              <p:cNvSpPr>
                <a:spLocks/>
              </p:cNvSpPr>
              <p:nvPr/>
            </p:nvSpPr>
            <p:spPr bwMode="auto">
              <a:xfrm>
                <a:off x="3667" y="1668"/>
                <a:ext cx="18" cy="34"/>
              </a:xfrm>
              <a:custGeom>
                <a:avLst/>
                <a:gdLst/>
                <a:ahLst/>
                <a:cxnLst>
                  <a:cxn ang="0">
                    <a:pos x="12" y="6"/>
                  </a:cxn>
                  <a:cxn ang="0">
                    <a:pos x="3" y="0"/>
                  </a:cxn>
                  <a:cxn ang="0">
                    <a:pos x="0" y="6"/>
                  </a:cxn>
                  <a:cxn ang="0">
                    <a:pos x="0" y="17"/>
                  </a:cxn>
                  <a:cxn ang="0">
                    <a:pos x="5" y="29"/>
                  </a:cxn>
                  <a:cxn ang="0">
                    <a:pos x="17" y="33"/>
                  </a:cxn>
                  <a:cxn ang="0">
                    <a:pos x="17" y="17"/>
                  </a:cxn>
                  <a:cxn ang="0">
                    <a:pos x="15" y="11"/>
                  </a:cxn>
                  <a:cxn ang="0">
                    <a:pos x="14" y="8"/>
                  </a:cxn>
                  <a:cxn ang="0">
                    <a:pos x="17" y="11"/>
                  </a:cxn>
                  <a:cxn ang="0">
                    <a:pos x="12" y="6"/>
                  </a:cxn>
                  <a:cxn ang="0">
                    <a:pos x="12" y="6"/>
                  </a:cxn>
                </a:cxnLst>
                <a:rect l="0" t="0" r="r" b="b"/>
                <a:pathLst>
                  <a:path w="18" h="34">
                    <a:moveTo>
                      <a:pt x="12" y="6"/>
                    </a:moveTo>
                    <a:lnTo>
                      <a:pt x="3" y="0"/>
                    </a:lnTo>
                    <a:lnTo>
                      <a:pt x="0" y="6"/>
                    </a:lnTo>
                    <a:lnTo>
                      <a:pt x="0" y="17"/>
                    </a:lnTo>
                    <a:lnTo>
                      <a:pt x="5" y="29"/>
                    </a:lnTo>
                    <a:lnTo>
                      <a:pt x="17" y="33"/>
                    </a:lnTo>
                    <a:lnTo>
                      <a:pt x="17" y="17"/>
                    </a:lnTo>
                    <a:lnTo>
                      <a:pt x="15" y="11"/>
                    </a:lnTo>
                    <a:lnTo>
                      <a:pt x="14" y="8"/>
                    </a:lnTo>
                    <a:lnTo>
                      <a:pt x="17" y="11"/>
                    </a:lnTo>
                    <a:lnTo>
                      <a:pt x="12" y="6"/>
                    </a:lnTo>
                    <a:lnTo>
                      <a:pt x="12"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64" name="Freeform 492" descr="50%"/>
              <p:cNvSpPr>
                <a:spLocks/>
              </p:cNvSpPr>
              <p:nvPr/>
            </p:nvSpPr>
            <p:spPr bwMode="auto">
              <a:xfrm>
                <a:off x="3691" y="1605"/>
                <a:ext cx="56" cy="18"/>
              </a:xfrm>
              <a:custGeom>
                <a:avLst/>
                <a:gdLst/>
                <a:ahLst/>
                <a:cxnLst>
                  <a:cxn ang="0">
                    <a:pos x="0" y="3"/>
                  </a:cxn>
                  <a:cxn ang="0">
                    <a:pos x="11" y="14"/>
                  </a:cxn>
                  <a:cxn ang="0">
                    <a:pos x="39" y="17"/>
                  </a:cxn>
                  <a:cxn ang="0">
                    <a:pos x="50" y="16"/>
                  </a:cxn>
                  <a:cxn ang="0">
                    <a:pos x="55" y="8"/>
                  </a:cxn>
                  <a:cxn ang="0">
                    <a:pos x="50" y="3"/>
                  </a:cxn>
                  <a:cxn ang="0">
                    <a:pos x="46" y="0"/>
                  </a:cxn>
                  <a:cxn ang="0">
                    <a:pos x="16" y="0"/>
                  </a:cxn>
                  <a:cxn ang="0">
                    <a:pos x="5" y="7"/>
                  </a:cxn>
                  <a:cxn ang="0">
                    <a:pos x="5" y="7"/>
                  </a:cxn>
                  <a:cxn ang="0">
                    <a:pos x="0" y="3"/>
                  </a:cxn>
                  <a:cxn ang="0">
                    <a:pos x="0" y="3"/>
                  </a:cxn>
                </a:cxnLst>
                <a:rect l="0" t="0" r="r" b="b"/>
                <a:pathLst>
                  <a:path w="56" h="18">
                    <a:moveTo>
                      <a:pt x="0" y="3"/>
                    </a:moveTo>
                    <a:lnTo>
                      <a:pt x="11" y="14"/>
                    </a:lnTo>
                    <a:lnTo>
                      <a:pt x="39" y="17"/>
                    </a:lnTo>
                    <a:lnTo>
                      <a:pt x="50" y="16"/>
                    </a:lnTo>
                    <a:lnTo>
                      <a:pt x="55" y="8"/>
                    </a:lnTo>
                    <a:lnTo>
                      <a:pt x="50" y="3"/>
                    </a:lnTo>
                    <a:lnTo>
                      <a:pt x="46" y="0"/>
                    </a:lnTo>
                    <a:lnTo>
                      <a:pt x="16" y="0"/>
                    </a:lnTo>
                    <a:lnTo>
                      <a:pt x="5" y="7"/>
                    </a:lnTo>
                    <a:lnTo>
                      <a:pt x="5" y="7"/>
                    </a:lnTo>
                    <a:lnTo>
                      <a:pt x="0" y="3"/>
                    </a:lnTo>
                    <a:lnTo>
                      <a:pt x="0"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65" name="Freeform 493" descr="50%"/>
              <p:cNvSpPr>
                <a:spLocks/>
              </p:cNvSpPr>
              <p:nvPr/>
            </p:nvSpPr>
            <p:spPr bwMode="auto">
              <a:xfrm>
                <a:off x="3669" y="1622"/>
                <a:ext cx="17" cy="15"/>
              </a:xfrm>
              <a:custGeom>
                <a:avLst/>
                <a:gdLst/>
                <a:ahLst/>
                <a:cxnLst>
                  <a:cxn ang="0">
                    <a:pos x="11" y="3"/>
                  </a:cxn>
                  <a:cxn ang="0">
                    <a:pos x="2" y="0"/>
                  </a:cxn>
                  <a:cxn ang="0">
                    <a:pos x="0" y="3"/>
                  </a:cxn>
                  <a:cxn ang="0">
                    <a:pos x="0" y="7"/>
                  </a:cxn>
                  <a:cxn ang="0">
                    <a:pos x="4" y="12"/>
                  </a:cxn>
                  <a:cxn ang="0">
                    <a:pos x="16" y="14"/>
                  </a:cxn>
                  <a:cxn ang="0">
                    <a:pos x="16" y="7"/>
                  </a:cxn>
                  <a:cxn ang="0">
                    <a:pos x="15" y="5"/>
                  </a:cxn>
                  <a:cxn ang="0">
                    <a:pos x="14" y="4"/>
                  </a:cxn>
                  <a:cxn ang="0">
                    <a:pos x="16" y="5"/>
                  </a:cxn>
                  <a:cxn ang="0">
                    <a:pos x="11" y="3"/>
                  </a:cxn>
                  <a:cxn ang="0">
                    <a:pos x="11" y="3"/>
                  </a:cxn>
                </a:cxnLst>
                <a:rect l="0" t="0" r="r" b="b"/>
                <a:pathLst>
                  <a:path w="17" h="15">
                    <a:moveTo>
                      <a:pt x="11" y="3"/>
                    </a:moveTo>
                    <a:lnTo>
                      <a:pt x="2" y="0"/>
                    </a:lnTo>
                    <a:lnTo>
                      <a:pt x="0" y="3"/>
                    </a:lnTo>
                    <a:lnTo>
                      <a:pt x="0" y="7"/>
                    </a:lnTo>
                    <a:lnTo>
                      <a:pt x="4" y="12"/>
                    </a:lnTo>
                    <a:lnTo>
                      <a:pt x="16" y="14"/>
                    </a:lnTo>
                    <a:lnTo>
                      <a:pt x="16" y="7"/>
                    </a:lnTo>
                    <a:lnTo>
                      <a:pt x="15" y="5"/>
                    </a:lnTo>
                    <a:lnTo>
                      <a:pt x="14" y="4"/>
                    </a:lnTo>
                    <a:lnTo>
                      <a:pt x="16" y="5"/>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66" name="Freeform 494" descr="50%"/>
              <p:cNvSpPr>
                <a:spLocks/>
              </p:cNvSpPr>
              <p:nvPr/>
            </p:nvSpPr>
            <p:spPr bwMode="auto">
              <a:xfrm>
                <a:off x="3611" y="1589"/>
                <a:ext cx="34" cy="48"/>
              </a:xfrm>
              <a:custGeom>
                <a:avLst/>
                <a:gdLst/>
                <a:ahLst/>
                <a:cxnLst>
                  <a:cxn ang="0">
                    <a:pos x="23" y="8"/>
                  </a:cxn>
                  <a:cxn ang="0">
                    <a:pos x="6" y="0"/>
                  </a:cxn>
                  <a:cxn ang="0">
                    <a:pos x="0" y="8"/>
                  </a:cxn>
                  <a:cxn ang="0">
                    <a:pos x="1" y="24"/>
                  </a:cxn>
                  <a:cxn ang="0">
                    <a:pos x="10" y="41"/>
                  </a:cxn>
                  <a:cxn ang="0">
                    <a:pos x="33" y="47"/>
                  </a:cxn>
                  <a:cxn ang="0">
                    <a:pos x="33" y="24"/>
                  </a:cxn>
                  <a:cxn ang="0">
                    <a:pos x="31" y="16"/>
                  </a:cxn>
                  <a:cxn ang="0">
                    <a:pos x="30" y="11"/>
                  </a:cxn>
                  <a:cxn ang="0">
                    <a:pos x="33" y="16"/>
                  </a:cxn>
                  <a:cxn ang="0">
                    <a:pos x="23" y="8"/>
                  </a:cxn>
                  <a:cxn ang="0">
                    <a:pos x="23" y="8"/>
                  </a:cxn>
                </a:cxnLst>
                <a:rect l="0" t="0" r="r" b="b"/>
                <a:pathLst>
                  <a:path w="34" h="48">
                    <a:moveTo>
                      <a:pt x="23" y="8"/>
                    </a:moveTo>
                    <a:lnTo>
                      <a:pt x="6" y="0"/>
                    </a:lnTo>
                    <a:lnTo>
                      <a:pt x="0" y="8"/>
                    </a:lnTo>
                    <a:lnTo>
                      <a:pt x="1" y="24"/>
                    </a:lnTo>
                    <a:lnTo>
                      <a:pt x="10" y="41"/>
                    </a:lnTo>
                    <a:lnTo>
                      <a:pt x="33" y="47"/>
                    </a:lnTo>
                    <a:lnTo>
                      <a:pt x="33" y="24"/>
                    </a:lnTo>
                    <a:lnTo>
                      <a:pt x="31" y="16"/>
                    </a:lnTo>
                    <a:lnTo>
                      <a:pt x="30" y="11"/>
                    </a:lnTo>
                    <a:lnTo>
                      <a:pt x="33" y="16"/>
                    </a:lnTo>
                    <a:lnTo>
                      <a:pt x="23" y="8"/>
                    </a:lnTo>
                    <a:lnTo>
                      <a:pt x="23"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67" name="Freeform 495" descr="50%"/>
              <p:cNvSpPr>
                <a:spLocks/>
              </p:cNvSpPr>
              <p:nvPr/>
            </p:nvSpPr>
            <p:spPr bwMode="auto">
              <a:xfrm>
                <a:off x="3631" y="1662"/>
                <a:ext cx="17" cy="15"/>
              </a:xfrm>
              <a:custGeom>
                <a:avLst/>
                <a:gdLst/>
                <a:ahLst/>
                <a:cxnLst>
                  <a:cxn ang="0">
                    <a:pos x="11" y="3"/>
                  </a:cxn>
                  <a:cxn ang="0">
                    <a:pos x="2" y="0"/>
                  </a:cxn>
                  <a:cxn ang="0">
                    <a:pos x="0" y="3"/>
                  </a:cxn>
                  <a:cxn ang="0">
                    <a:pos x="0" y="7"/>
                  </a:cxn>
                  <a:cxn ang="0">
                    <a:pos x="4" y="12"/>
                  </a:cxn>
                  <a:cxn ang="0">
                    <a:pos x="16" y="14"/>
                  </a:cxn>
                  <a:cxn ang="0">
                    <a:pos x="16" y="7"/>
                  </a:cxn>
                  <a:cxn ang="0">
                    <a:pos x="15" y="5"/>
                  </a:cxn>
                  <a:cxn ang="0">
                    <a:pos x="14" y="3"/>
                  </a:cxn>
                  <a:cxn ang="0">
                    <a:pos x="16" y="5"/>
                  </a:cxn>
                  <a:cxn ang="0">
                    <a:pos x="11" y="3"/>
                  </a:cxn>
                  <a:cxn ang="0">
                    <a:pos x="11" y="3"/>
                  </a:cxn>
                </a:cxnLst>
                <a:rect l="0" t="0" r="r" b="b"/>
                <a:pathLst>
                  <a:path w="17" h="15">
                    <a:moveTo>
                      <a:pt x="11" y="3"/>
                    </a:moveTo>
                    <a:lnTo>
                      <a:pt x="2" y="0"/>
                    </a:lnTo>
                    <a:lnTo>
                      <a:pt x="0" y="3"/>
                    </a:lnTo>
                    <a:lnTo>
                      <a:pt x="0" y="7"/>
                    </a:lnTo>
                    <a:lnTo>
                      <a:pt x="4" y="12"/>
                    </a:lnTo>
                    <a:lnTo>
                      <a:pt x="16" y="14"/>
                    </a:lnTo>
                    <a:lnTo>
                      <a:pt x="16" y="7"/>
                    </a:lnTo>
                    <a:lnTo>
                      <a:pt x="15" y="5"/>
                    </a:lnTo>
                    <a:lnTo>
                      <a:pt x="14" y="3"/>
                    </a:lnTo>
                    <a:lnTo>
                      <a:pt x="16" y="5"/>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grpSp>
        <p:sp>
          <p:nvSpPr>
            <p:cNvPr id="1155568" name="Freeform 496"/>
            <p:cNvSpPr>
              <a:spLocks/>
            </p:cNvSpPr>
            <p:nvPr/>
          </p:nvSpPr>
          <p:spPr bwMode="auto">
            <a:xfrm>
              <a:off x="3627" y="2731"/>
              <a:ext cx="145" cy="29"/>
            </a:xfrm>
            <a:custGeom>
              <a:avLst/>
              <a:gdLst/>
              <a:ahLst/>
              <a:cxnLst>
                <a:cxn ang="0">
                  <a:pos x="136" y="13"/>
                </a:cxn>
                <a:cxn ang="0">
                  <a:pos x="80" y="0"/>
                </a:cxn>
                <a:cxn ang="0">
                  <a:pos x="47" y="21"/>
                </a:cxn>
                <a:cxn ang="0">
                  <a:pos x="0" y="32"/>
                </a:cxn>
              </a:cxnLst>
              <a:rect l="0" t="0" r="r" b="b"/>
              <a:pathLst>
                <a:path w="137" h="33">
                  <a:moveTo>
                    <a:pt x="136" y="13"/>
                  </a:moveTo>
                  <a:lnTo>
                    <a:pt x="80" y="0"/>
                  </a:lnTo>
                  <a:lnTo>
                    <a:pt x="47" y="21"/>
                  </a:lnTo>
                  <a:lnTo>
                    <a:pt x="0" y="32"/>
                  </a:lnTo>
                </a:path>
              </a:pathLst>
            </a:custGeom>
            <a:noFill/>
            <a:ln w="9128" cap="flat" cmpd="sng">
              <a:solidFill>
                <a:srgbClr val="0000AF"/>
              </a:solidFill>
              <a:prstDash val="solid"/>
              <a:round/>
              <a:headEnd type="none" w="med" len="med"/>
              <a:tailEnd type="none" w="med" len="med"/>
            </a:ln>
            <a:effectLst/>
          </p:spPr>
          <p:txBody>
            <a:bodyPr lIns="0" tIns="0" rIns="0" bIns="0" anchor="b"/>
            <a:lstStyle/>
            <a:p>
              <a:endParaRPr lang="es-CL"/>
            </a:p>
          </p:txBody>
        </p:sp>
        <p:sp>
          <p:nvSpPr>
            <p:cNvPr id="1155569" name="Freeform 497"/>
            <p:cNvSpPr>
              <a:spLocks/>
            </p:cNvSpPr>
            <p:nvPr/>
          </p:nvSpPr>
          <p:spPr bwMode="auto">
            <a:xfrm>
              <a:off x="3656" y="2848"/>
              <a:ext cx="158" cy="106"/>
            </a:xfrm>
            <a:custGeom>
              <a:avLst/>
              <a:gdLst/>
              <a:ahLst/>
              <a:cxnLst>
                <a:cxn ang="0">
                  <a:pos x="148" y="0"/>
                </a:cxn>
                <a:cxn ang="0">
                  <a:pos x="130" y="50"/>
                </a:cxn>
                <a:cxn ang="0">
                  <a:pos x="88" y="52"/>
                </a:cxn>
                <a:cxn ang="0">
                  <a:pos x="19" y="70"/>
                </a:cxn>
                <a:cxn ang="0">
                  <a:pos x="0" y="120"/>
                </a:cxn>
              </a:cxnLst>
              <a:rect l="0" t="0" r="r" b="b"/>
              <a:pathLst>
                <a:path w="149" h="121">
                  <a:moveTo>
                    <a:pt x="148" y="0"/>
                  </a:moveTo>
                  <a:lnTo>
                    <a:pt x="130" y="50"/>
                  </a:lnTo>
                  <a:lnTo>
                    <a:pt x="88" y="52"/>
                  </a:lnTo>
                  <a:lnTo>
                    <a:pt x="19" y="70"/>
                  </a:lnTo>
                  <a:lnTo>
                    <a:pt x="0" y="120"/>
                  </a:lnTo>
                </a:path>
              </a:pathLst>
            </a:custGeom>
            <a:noFill/>
            <a:ln w="9128" cap="flat" cmpd="sng">
              <a:solidFill>
                <a:srgbClr val="0000AF"/>
              </a:solidFill>
              <a:prstDash val="solid"/>
              <a:round/>
              <a:headEnd type="none" w="med" len="med"/>
              <a:tailEnd type="none" w="med" len="med"/>
            </a:ln>
            <a:effectLst/>
          </p:spPr>
          <p:txBody>
            <a:bodyPr lIns="0" tIns="0" rIns="0" bIns="0" anchor="b"/>
            <a:lstStyle/>
            <a:p>
              <a:endParaRPr lang="es-CL"/>
            </a:p>
          </p:txBody>
        </p:sp>
        <p:sp>
          <p:nvSpPr>
            <p:cNvPr id="1155570" name="Freeform 498"/>
            <p:cNvSpPr>
              <a:spLocks/>
            </p:cNvSpPr>
            <p:nvPr/>
          </p:nvSpPr>
          <p:spPr bwMode="auto">
            <a:xfrm>
              <a:off x="3691" y="2984"/>
              <a:ext cx="190" cy="55"/>
            </a:xfrm>
            <a:custGeom>
              <a:avLst/>
              <a:gdLst/>
              <a:ahLst/>
              <a:cxnLst>
                <a:cxn ang="0">
                  <a:pos x="178" y="0"/>
                </a:cxn>
                <a:cxn ang="0">
                  <a:pos x="172" y="0"/>
                </a:cxn>
                <a:cxn ang="0">
                  <a:pos x="147" y="8"/>
                </a:cxn>
                <a:cxn ang="0">
                  <a:pos x="82" y="8"/>
                </a:cxn>
                <a:cxn ang="0">
                  <a:pos x="42" y="42"/>
                </a:cxn>
                <a:cxn ang="0">
                  <a:pos x="19" y="61"/>
                </a:cxn>
                <a:cxn ang="0">
                  <a:pos x="0" y="51"/>
                </a:cxn>
              </a:cxnLst>
              <a:rect l="0" t="0" r="r" b="b"/>
              <a:pathLst>
                <a:path w="179" h="62">
                  <a:moveTo>
                    <a:pt x="178" y="0"/>
                  </a:moveTo>
                  <a:lnTo>
                    <a:pt x="172" y="0"/>
                  </a:lnTo>
                  <a:lnTo>
                    <a:pt x="147" y="8"/>
                  </a:lnTo>
                  <a:lnTo>
                    <a:pt x="82" y="8"/>
                  </a:lnTo>
                  <a:lnTo>
                    <a:pt x="42" y="42"/>
                  </a:lnTo>
                  <a:lnTo>
                    <a:pt x="19" y="61"/>
                  </a:lnTo>
                  <a:lnTo>
                    <a:pt x="0" y="51"/>
                  </a:lnTo>
                </a:path>
              </a:pathLst>
            </a:custGeom>
            <a:noFill/>
            <a:ln w="9128" cap="flat" cmpd="sng">
              <a:solidFill>
                <a:srgbClr val="0000AF"/>
              </a:solidFill>
              <a:prstDash val="solid"/>
              <a:round/>
              <a:headEnd type="none" w="med" len="med"/>
              <a:tailEnd type="none" w="med" len="med"/>
            </a:ln>
            <a:effectLst/>
          </p:spPr>
          <p:txBody>
            <a:bodyPr lIns="0" tIns="0" rIns="0" bIns="0" anchor="b"/>
            <a:lstStyle/>
            <a:p>
              <a:endParaRPr lang="es-CL"/>
            </a:p>
          </p:txBody>
        </p:sp>
        <p:sp>
          <p:nvSpPr>
            <p:cNvPr id="1155571" name="Freeform 499"/>
            <p:cNvSpPr>
              <a:spLocks/>
            </p:cNvSpPr>
            <p:nvPr/>
          </p:nvSpPr>
          <p:spPr bwMode="auto">
            <a:xfrm>
              <a:off x="3754" y="3092"/>
              <a:ext cx="143" cy="23"/>
            </a:xfrm>
            <a:custGeom>
              <a:avLst/>
              <a:gdLst/>
              <a:ahLst/>
              <a:cxnLst>
                <a:cxn ang="0">
                  <a:pos x="132" y="18"/>
                </a:cxn>
                <a:cxn ang="0">
                  <a:pos x="134" y="18"/>
                </a:cxn>
                <a:cxn ang="0">
                  <a:pos x="67" y="0"/>
                </a:cxn>
                <a:cxn ang="0">
                  <a:pos x="0" y="25"/>
                </a:cxn>
              </a:cxnLst>
              <a:rect l="0" t="0" r="r" b="b"/>
              <a:pathLst>
                <a:path w="135" h="26">
                  <a:moveTo>
                    <a:pt x="132" y="18"/>
                  </a:moveTo>
                  <a:lnTo>
                    <a:pt x="134" y="18"/>
                  </a:lnTo>
                  <a:lnTo>
                    <a:pt x="67" y="0"/>
                  </a:lnTo>
                  <a:lnTo>
                    <a:pt x="0" y="25"/>
                  </a:lnTo>
                </a:path>
              </a:pathLst>
            </a:custGeom>
            <a:noFill/>
            <a:ln w="9128" cap="flat" cmpd="sng">
              <a:solidFill>
                <a:srgbClr val="0000AF"/>
              </a:solidFill>
              <a:prstDash val="solid"/>
              <a:round/>
              <a:headEnd type="none" w="med" len="med"/>
              <a:tailEnd type="none" w="med" len="med"/>
            </a:ln>
            <a:effectLst/>
          </p:spPr>
          <p:txBody>
            <a:bodyPr lIns="0" tIns="0" rIns="0" bIns="0" anchor="b"/>
            <a:lstStyle/>
            <a:p>
              <a:endParaRPr lang="es-CL"/>
            </a:p>
          </p:txBody>
        </p:sp>
        <p:sp>
          <p:nvSpPr>
            <p:cNvPr id="1155572" name="Freeform 500"/>
            <p:cNvSpPr>
              <a:spLocks/>
            </p:cNvSpPr>
            <p:nvPr/>
          </p:nvSpPr>
          <p:spPr bwMode="auto">
            <a:xfrm>
              <a:off x="3758" y="3199"/>
              <a:ext cx="81" cy="43"/>
            </a:xfrm>
            <a:custGeom>
              <a:avLst/>
              <a:gdLst/>
              <a:ahLst/>
              <a:cxnLst>
                <a:cxn ang="0">
                  <a:pos x="74" y="48"/>
                </a:cxn>
                <a:cxn ang="0">
                  <a:pos x="75" y="44"/>
                </a:cxn>
                <a:cxn ang="0">
                  <a:pos x="42" y="8"/>
                </a:cxn>
                <a:cxn ang="0">
                  <a:pos x="0" y="0"/>
                </a:cxn>
              </a:cxnLst>
              <a:rect l="0" t="0" r="r" b="b"/>
              <a:pathLst>
                <a:path w="76" h="49">
                  <a:moveTo>
                    <a:pt x="74" y="48"/>
                  </a:moveTo>
                  <a:lnTo>
                    <a:pt x="75" y="44"/>
                  </a:lnTo>
                  <a:lnTo>
                    <a:pt x="42" y="8"/>
                  </a:lnTo>
                  <a:lnTo>
                    <a:pt x="0" y="0"/>
                  </a:lnTo>
                </a:path>
              </a:pathLst>
            </a:custGeom>
            <a:noFill/>
            <a:ln w="9128" cap="flat" cmpd="sng">
              <a:solidFill>
                <a:srgbClr val="0000AF"/>
              </a:solidFill>
              <a:prstDash val="solid"/>
              <a:round/>
              <a:headEnd type="none" w="med" len="med"/>
              <a:tailEnd type="none" w="med" len="med"/>
            </a:ln>
            <a:effectLst/>
          </p:spPr>
          <p:txBody>
            <a:bodyPr lIns="0" tIns="0" rIns="0" bIns="0" anchor="b"/>
            <a:lstStyle/>
            <a:p>
              <a:endParaRPr lang="es-CL"/>
            </a:p>
          </p:txBody>
        </p:sp>
        <p:sp>
          <p:nvSpPr>
            <p:cNvPr id="1155573" name="Freeform 501"/>
            <p:cNvSpPr>
              <a:spLocks/>
            </p:cNvSpPr>
            <p:nvPr/>
          </p:nvSpPr>
          <p:spPr bwMode="auto">
            <a:xfrm>
              <a:off x="3604" y="2848"/>
              <a:ext cx="96" cy="56"/>
            </a:xfrm>
            <a:custGeom>
              <a:avLst/>
              <a:gdLst/>
              <a:ahLst/>
              <a:cxnLst>
                <a:cxn ang="0">
                  <a:pos x="89" y="63"/>
                </a:cxn>
                <a:cxn ang="0">
                  <a:pos x="49" y="4"/>
                </a:cxn>
                <a:cxn ang="0">
                  <a:pos x="0" y="0"/>
                </a:cxn>
              </a:cxnLst>
              <a:rect l="0" t="0" r="r" b="b"/>
              <a:pathLst>
                <a:path w="90" h="64">
                  <a:moveTo>
                    <a:pt x="89" y="63"/>
                  </a:moveTo>
                  <a:lnTo>
                    <a:pt x="49" y="4"/>
                  </a:lnTo>
                  <a:lnTo>
                    <a:pt x="0" y="0"/>
                  </a:lnTo>
                </a:path>
              </a:pathLst>
            </a:custGeom>
            <a:noFill/>
            <a:ln w="9128" cap="flat" cmpd="sng">
              <a:solidFill>
                <a:srgbClr val="0000AF"/>
              </a:solidFill>
              <a:prstDash val="solid"/>
              <a:round/>
              <a:headEnd type="none" w="med" len="med"/>
              <a:tailEnd type="none" w="med" len="med"/>
            </a:ln>
            <a:effectLst/>
          </p:spPr>
          <p:txBody>
            <a:bodyPr lIns="0" tIns="0" rIns="0" bIns="0" anchor="b"/>
            <a:lstStyle/>
            <a:p>
              <a:endParaRPr lang="es-CL"/>
            </a:p>
          </p:txBody>
        </p:sp>
        <p:sp>
          <p:nvSpPr>
            <p:cNvPr id="1155574" name="Freeform 502"/>
            <p:cNvSpPr>
              <a:spLocks/>
            </p:cNvSpPr>
            <p:nvPr/>
          </p:nvSpPr>
          <p:spPr bwMode="auto">
            <a:xfrm>
              <a:off x="3727" y="2792"/>
              <a:ext cx="66" cy="12"/>
            </a:xfrm>
            <a:custGeom>
              <a:avLst/>
              <a:gdLst/>
              <a:ahLst/>
              <a:cxnLst>
                <a:cxn ang="0">
                  <a:pos x="61" y="13"/>
                </a:cxn>
                <a:cxn ang="0">
                  <a:pos x="31" y="0"/>
                </a:cxn>
                <a:cxn ang="0">
                  <a:pos x="0" y="5"/>
                </a:cxn>
              </a:cxnLst>
              <a:rect l="0" t="0" r="r" b="b"/>
              <a:pathLst>
                <a:path w="62" h="14">
                  <a:moveTo>
                    <a:pt x="61" y="13"/>
                  </a:moveTo>
                  <a:lnTo>
                    <a:pt x="31" y="0"/>
                  </a:lnTo>
                  <a:lnTo>
                    <a:pt x="0" y="5"/>
                  </a:lnTo>
                </a:path>
              </a:pathLst>
            </a:custGeom>
            <a:noFill/>
            <a:ln w="9128" cap="flat" cmpd="sng">
              <a:solidFill>
                <a:srgbClr val="0000AF"/>
              </a:solidFill>
              <a:prstDash val="solid"/>
              <a:round/>
              <a:headEnd type="none" w="med" len="med"/>
              <a:tailEnd type="none" w="med" len="med"/>
            </a:ln>
            <a:effectLst/>
          </p:spPr>
          <p:txBody>
            <a:bodyPr lIns="0" tIns="0" rIns="0" bIns="0" anchor="b"/>
            <a:lstStyle/>
            <a:p>
              <a:endParaRPr lang="es-CL"/>
            </a:p>
          </p:txBody>
        </p:sp>
        <p:sp>
          <p:nvSpPr>
            <p:cNvPr id="1155575" name="Line 503"/>
            <p:cNvSpPr>
              <a:spLocks noChangeShapeType="1"/>
            </p:cNvSpPr>
            <p:nvPr/>
          </p:nvSpPr>
          <p:spPr bwMode="auto">
            <a:xfrm flipH="1" flipV="1">
              <a:off x="3679" y="2714"/>
              <a:ext cx="30" cy="17"/>
            </a:xfrm>
            <a:prstGeom prst="line">
              <a:avLst/>
            </a:prstGeom>
            <a:noFill/>
            <a:ln w="9128">
              <a:solidFill>
                <a:srgbClr val="0000AF"/>
              </a:solidFill>
              <a:round/>
              <a:headEnd/>
              <a:tailEnd/>
            </a:ln>
            <a:effectLst/>
          </p:spPr>
          <p:txBody>
            <a:bodyPr lIns="0" tIns="0" rIns="0" bIns="0" anchor="b"/>
            <a:lstStyle/>
            <a:p>
              <a:endParaRPr lang="es-CL"/>
            </a:p>
          </p:txBody>
        </p:sp>
        <p:sp>
          <p:nvSpPr>
            <p:cNvPr id="1155576" name="Freeform 504"/>
            <p:cNvSpPr>
              <a:spLocks/>
            </p:cNvSpPr>
            <p:nvPr/>
          </p:nvSpPr>
          <p:spPr bwMode="auto">
            <a:xfrm>
              <a:off x="3771" y="2892"/>
              <a:ext cx="24" cy="20"/>
            </a:xfrm>
            <a:custGeom>
              <a:avLst/>
              <a:gdLst/>
              <a:ahLst/>
              <a:cxnLst>
                <a:cxn ang="0">
                  <a:pos x="22" y="0"/>
                </a:cxn>
                <a:cxn ang="0">
                  <a:pos x="20" y="0"/>
                </a:cxn>
                <a:cxn ang="0">
                  <a:pos x="0" y="22"/>
                </a:cxn>
              </a:cxnLst>
              <a:rect l="0" t="0" r="r" b="b"/>
              <a:pathLst>
                <a:path w="23" h="23">
                  <a:moveTo>
                    <a:pt x="22" y="0"/>
                  </a:moveTo>
                  <a:lnTo>
                    <a:pt x="20" y="0"/>
                  </a:lnTo>
                  <a:lnTo>
                    <a:pt x="0" y="22"/>
                  </a:lnTo>
                </a:path>
              </a:pathLst>
            </a:custGeom>
            <a:noFill/>
            <a:ln w="9128" cap="flat" cmpd="sng">
              <a:solidFill>
                <a:srgbClr val="0000AF"/>
              </a:solidFill>
              <a:prstDash val="solid"/>
              <a:round/>
              <a:headEnd type="none" w="med" len="med"/>
              <a:tailEnd type="none" w="med" len="med"/>
            </a:ln>
            <a:effectLst/>
          </p:spPr>
          <p:txBody>
            <a:bodyPr lIns="0" tIns="0" rIns="0" bIns="0" anchor="b"/>
            <a:lstStyle/>
            <a:p>
              <a:endParaRPr lang="es-CL"/>
            </a:p>
          </p:txBody>
        </p:sp>
        <p:sp>
          <p:nvSpPr>
            <p:cNvPr id="1155577" name="Line 505"/>
            <p:cNvSpPr>
              <a:spLocks noChangeShapeType="1"/>
            </p:cNvSpPr>
            <p:nvPr/>
          </p:nvSpPr>
          <p:spPr bwMode="auto">
            <a:xfrm flipH="1">
              <a:off x="3876" y="3040"/>
              <a:ext cx="26" cy="2"/>
            </a:xfrm>
            <a:prstGeom prst="line">
              <a:avLst/>
            </a:prstGeom>
            <a:noFill/>
            <a:ln w="9128">
              <a:solidFill>
                <a:srgbClr val="0000AF"/>
              </a:solidFill>
              <a:round/>
              <a:headEnd/>
              <a:tailEnd/>
            </a:ln>
            <a:effectLst/>
          </p:spPr>
          <p:txBody>
            <a:bodyPr lIns="0" tIns="0" rIns="0" bIns="0" anchor="b"/>
            <a:lstStyle/>
            <a:p>
              <a:endParaRPr lang="es-CL"/>
            </a:p>
          </p:txBody>
        </p:sp>
        <p:sp>
          <p:nvSpPr>
            <p:cNvPr id="1155578" name="Freeform 506"/>
            <p:cNvSpPr>
              <a:spLocks/>
            </p:cNvSpPr>
            <p:nvPr/>
          </p:nvSpPr>
          <p:spPr bwMode="auto">
            <a:xfrm>
              <a:off x="3837" y="3160"/>
              <a:ext cx="26" cy="23"/>
            </a:xfrm>
            <a:custGeom>
              <a:avLst/>
              <a:gdLst/>
              <a:ahLst/>
              <a:cxnLst>
                <a:cxn ang="0">
                  <a:pos x="24" y="25"/>
                </a:cxn>
                <a:cxn ang="0">
                  <a:pos x="10" y="2"/>
                </a:cxn>
                <a:cxn ang="0">
                  <a:pos x="0" y="0"/>
                </a:cxn>
              </a:cxnLst>
              <a:rect l="0" t="0" r="r" b="b"/>
              <a:pathLst>
                <a:path w="25" h="26">
                  <a:moveTo>
                    <a:pt x="24" y="25"/>
                  </a:moveTo>
                  <a:lnTo>
                    <a:pt x="10" y="2"/>
                  </a:lnTo>
                  <a:lnTo>
                    <a:pt x="0" y="0"/>
                  </a:lnTo>
                </a:path>
              </a:pathLst>
            </a:custGeom>
            <a:noFill/>
            <a:ln w="9128" cap="flat" cmpd="sng">
              <a:solidFill>
                <a:srgbClr val="0000AF"/>
              </a:solidFill>
              <a:prstDash val="solid"/>
              <a:round/>
              <a:headEnd type="none" w="med" len="med"/>
              <a:tailEnd type="none" w="med" len="med"/>
            </a:ln>
            <a:effectLst/>
          </p:spPr>
          <p:txBody>
            <a:bodyPr lIns="0" tIns="0" rIns="0" bIns="0" anchor="b"/>
            <a:lstStyle/>
            <a:p>
              <a:endParaRPr lang="es-CL"/>
            </a:p>
          </p:txBody>
        </p:sp>
        <p:sp>
          <p:nvSpPr>
            <p:cNvPr id="1155579" name="Freeform 507"/>
            <p:cNvSpPr>
              <a:spLocks/>
            </p:cNvSpPr>
            <p:nvPr/>
          </p:nvSpPr>
          <p:spPr bwMode="auto">
            <a:xfrm>
              <a:off x="3805" y="3274"/>
              <a:ext cx="27" cy="5"/>
            </a:xfrm>
            <a:custGeom>
              <a:avLst/>
              <a:gdLst/>
              <a:ahLst/>
              <a:cxnLst>
                <a:cxn ang="0">
                  <a:pos x="25" y="3"/>
                </a:cxn>
                <a:cxn ang="0">
                  <a:pos x="11" y="5"/>
                </a:cxn>
                <a:cxn ang="0">
                  <a:pos x="0" y="0"/>
                </a:cxn>
              </a:cxnLst>
              <a:rect l="0" t="0" r="r" b="b"/>
              <a:pathLst>
                <a:path w="26" h="6">
                  <a:moveTo>
                    <a:pt x="25" y="3"/>
                  </a:moveTo>
                  <a:lnTo>
                    <a:pt x="11" y="5"/>
                  </a:lnTo>
                  <a:lnTo>
                    <a:pt x="0" y="0"/>
                  </a:lnTo>
                </a:path>
              </a:pathLst>
            </a:custGeom>
            <a:noFill/>
            <a:ln w="9128" cap="flat" cmpd="sng">
              <a:solidFill>
                <a:srgbClr val="0000AF"/>
              </a:solidFill>
              <a:prstDash val="solid"/>
              <a:round/>
              <a:headEnd type="none" w="med" len="med"/>
              <a:tailEnd type="none" w="med" len="med"/>
            </a:ln>
            <a:effectLst/>
          </p:spPr>
          <p:txBody>
            <a:bodyPr lIns="0" tIns="0" rIns="0" bIns="0" anchor="b"/>
            <a:lstStyle/>
            <a:p>
              <a:endParaRPr lang="es-CL"/>
            </a:p>
          </p:txBody>
        </p:sp>
        <p:sp>
          <p:nvSpPr>
            <p:cNvPr id="1155580" name="Line 508"/>
            <p:cNvSpPr>
              <a:spLocks noChangeShapeType="1"/>
            </p:cNvSpPr>
            <p:nvPr/>
          </p:nvSpPr>
          <p:spPr bwMode="auto">
            <a:xfrm flipH="1">
              <a:off x="3838" y="2920"/>
              <a:ext cx="21" cy="3"/>
            </a:xfrm>
            <a:prstGeom prst="line">
              <a:avLst/>
            </a:prstGeom>
            <a:noFill/>
            <a:ln w="9128">
              <a:solidFill>
                <a:srgbClr val="0000AF"/>
              </a:solidFill>
              <a:round/>
              <a:headEnd/>
              <a:tailEnd/>
            </a:ln>
            <a:effectLst/>
          </p:spPr>
          <p:txBody>
            <a:bodyPr lIns="0" tIns="0" rIns="0" bIns="0" anchor="b"/>
            <a:lstStyle/>
            <a:p>
              <a:endParaRPr lang="es-CL"/>
            </a:p>
          </p:txBody>
        </p:sp>
        <p:grpSp>
          <p:nvGrpSpPr>
            <p:cNvPr id="13" name="Group 509"/>
            <p:cNvGrpSpPr>
              <a:grpSpLocks/>
            </p:cNvGrpSpPr>
            <p:nvPr/>
          </p:nvGrpSpPr>
          <p:grpSpPr bwMode="auto">
            <a:xfrm>
              <a:off x="4154" y="2658"/>
              <a:ext cx="80" cy="69"/>
              <a:chOff x="3273" y="1592"/>
              <a:chExt cx="75" cy="78"/>
            </a:xfrm>
          </p:grpSpPr>
          <p:sp>
            <p:nvSpPr>
              <p:cNvPr id="1155582" name="Freeform 510" descr="50%"/>
              <p:cNvSpPr>
                <a:spLocks/>
              </p:cNvSpPr>
              <p:nvPr/>
            </p:nvSpPr>
            <p:spPr bwMode="auto">
              <a:xfrm>
                <a:off x="3273" y="1641"/>
                <a:ext cx="46" cy="29"/>
              </a:xfrm>
              <a:custGeom>
                <a:avLst/>
                <a:gdLst/>
                <a:ahLst/>
                <a:cxnLst>
                  <a:cxn ang="0">
                    <a:pos x="0" y="6"/>
                  </a:cxn>
                  <a:cxn ang="0">
                    <a:pos x="8" y="22"/>
                  </a:cxn>
                  <a:cxn ang="0">
                    <a:pos x="32" y="28"/>
                  </a:cxn>
                  <a:cxn ang="0">
                    <a:pos x="40" y="26"/>
                  </a:cxn>
                  <a:cxn ang="0">
                    <a:pos x="45" y="15"/>
                  </a:cxn>
                  <a:cxn ang="0">
                    <a:pos x="40" y="6"/>
                  </a:cxn>
                  <a:cxn ang="0">
                    <a:pos x="38" y="0"/>
                  </a:cxn>
                  <a:cxn ang="0">
                    <a:pos x="13" y="0"/>
                  </a:cxn>
                  <a:cxn ang="0">
                    <a:pos x="4" y="12"/>
                  </a:cxn>
                  <a:cxn ang="0">
                    <a:pos x="4" y="12"/>
                  </a:cxn>
                  <a:cxn ang="0">
                    <a:pos x="0" y="6"/>
                  </a:cxn>
                  <a:cxn ang="0">
                    <a:pos x="0" y="6"/>
                  </a:cxn>
                </a:cxnLst>
                <a:rect l="0" t="0" r="r" b="b"/>
                <a:pathLst>
                  <a:path w="46" h="29">
                    <a:moveTo>
                      <a:pt x="0" y="6"/>
                    </a:moveTo>
                    <a:lnTo>
                      <a:pt x="8" y="22"/>
                    </a:lnTo>
                    <a:lnTo>
                      <a:pt x="32" y="28"/>
                    </a:lnTo>
                    <a:lnTo>
                      <a:pt x="40" y="26"/>
                    </a:lnTo>
                    <a:lnTo>
                      <a:pt x="45" y="15"/>
                    </a:lnTo>
                    <a:lnTo>
                      <a:pt x="40" y="6"/>
                    </a:lnTo>
                    <a:lnTo>
                      <a:pt x="38" y="0"/>
                    </a:lnTo>
                    <a:lnTo>
                      <a:pt x="13" y="0"/>
                    </a:lnTo>
                    <a:lnTo>
                      <a:pt x="4" y="12"/>
                    </a:lnTo>
                    <a:lnTo>
                      <a:pt x="4" y="12"/>
                    </a:lnTo>
                    <a:lnTo>
                      <a:pt x="0" y="6"/>
                    </a:lnTo>
                    <a:lnTo>
                      <a:pt x="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83" name="Freeform 511" descr="50%"/>
              <p:cNvSpPr>
                <a:spLocks/>
              </p:cNvSpPr>
              <p:nvPr/>
            </p:nvSpPr>
            <p:spPr bwMode="auto">
              <a:xfrm>
                <a:off x="3274" y="1592"/>
                <a:ext cx="17" cy="34"/>
              </a:xfrm>
              <a:custGeom>
                <a:avLst/>
                <a:gdLst/>
                <a:ahLst/>
                <a:cxnLst>
                  <a:cxn ang="0">
                    <a:pos x="11" y="6"/>
                  </a:cxn>
                  <a:cxn ang="0">
                    <a:pos x="3" y="0"/>
                  </a:cxn>
                  <a:cxn ang="0">
                    <a:pos x="0" y="6"/>
                  </a:cxn>
                  <a:cxn ang="0">
                    <a:pos x="0" y="18"/>
                  </a:cxn>
                  <a:cxn ang="0">
                    <a:pos x="5" y="29"/>
                  </a:cxn>
                  <a:cxn ang="0">
                    <a:pos x="16" y="33"/>
                  </a:cxn>
                  <a:cxn ang="0">
                    <a:pos x="16" y="18"/>
                  </a:cxn>
                  <a:cxn ang="0">
                    <a:pos x="15" y="12"/>
                  </a:cxn>
                  <a:cxn ang="0">
                    <a:pos x="14" y="8"/>
                  </a:cxn>
                  <a:cxn ang="0">
                    <a:pos x="16" y="12"/>
                  </a:cxn>
                  <a:cxn ang="0">
                    <a:pos x="11" y="6"/>
                  </a:cxn>
                  <a:cxn ang="0">
                    <a:pos x="11" y="6"/>
                  </a:cxn>
                </a:cxnLst>
                <a:rect l="0" t="0" r="r" b="b"/>
                <a:pathLst>
                  <a:path w="17" h="34">
                    <a:moveTo>
                      <a:pt x="11" y="6"/>
                    </a:moveTo>
                    <a:lnTo>
                      <a:pt x="3" y="0"/>
                    </a:lnTo>
                    <a:lnTo>
                      <a:pt x="0" y="6"/>
                    </a:lnTo>
                    <a:lnTo>
                      <a:pt x="0" y="18"/>
                    </a:lnTo>
                    <a:lnTo>
                      <a:pt x="5" y="29"/>
                    </a:lnTo>
                    <a:lnTo>
                      <a:pt x="16" y="33"/>
                    </a:lnTo>
                    <a:lnTo>
                      <a:pt x="16" y="18"/>
                    </a:lnTo>
                    <a:lnTo>
                      <a:pt x="15" y="12"/>
                    </a:lnTo>
                    <a:lnTo>
                      <a:pt x="14" y="8"/>
                    </a:lnTo>
                    <a:lnTo>
                      <a:pt x="16" y="12"/>
                    </a:lnTo>
                    <a:lnTo>
                      <a:pt x="11" y="6"/>
                    </a:lnTo>
                    <a:lnTo>
                      <a:pt x="11"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84" name="Freeform 512" descr="50%"/>
              <p:cNvSpPr>
                <a:spLocks/>
              </p:cNvSpPr>
              <p:nvPr/>
            </p:nvSpPr>
            <p:spPr bwMode="auto">
              <a:xfrm>
                <a:off x="3331" y="1646"/>
                <a:ext cx="17" cy="15"/>
              </a:xfrm>
              <a:custGeom>
                <a:avLst/>
                <a:gdLst/>
                <a:ahLst/>
                <a:cxnLst>
                  <a:cxn ang="0">
                    <a:pos x="11" y="3"/>
                  </a:cxn>
                  <a:cxn ang="0">
                    <a:pos x="3" y="0"/>
                  </a:cxn>
                  <a:cxn ang="0">
                    <a:pos x="0" y="3"/>
                  </a:cxn>
                  <a:cxn ang="0">
                    <a:pos x="0" y="7"/>
                  </a:cxn>
                  <a:cxn ang="0">
                    <a:pos x="5" y="12"/>
                  </a:cxn>
                  <a:cxn ang="0">
                    <a:pos x="16" y="14"/>
                  </a:cxn>
                  <a:cxn ang="0">
                    <a:pos x="16" y="7"/>
                  </a:cxn>
                  <a:cxn ang="0">
                    <a:pos x="15" y="5"/>
                  </a:cxn>
                  <a:cxn ang="0">
                    <a:pos x="14" y="3"/>
                  </a:cxn>
                  <a:cxn ang="0">
                    <a:pos x="16" y="5"/>
                  </a:cxn>
                  <a:cxn ang="0">
                    <a:pos x="11" y="3"/>
                  </a:cxn>
                  <a:cxn ang="0">
                    <a:pos x="11" y="3"/>
                  </a:cxn>
                </a:cxnLst>
                <a:rect l="0" t="0" r="r" b="b"/>
                <a:pathLst>
                  <a:path w="17" h="15">
                    <a:moveTo>
                      <a:pt x="11" y="3"/>
                    </a:moveTo>
                    <a:lnTo>
                      <a:pt x="3" y="0"/>
                    </a:lnTo>
                    <a:lnTo>
                      <a:pt x="0" y="3"/>
                    </a:lnTo>
                    <a:lnTo>
                      <a:pt x="0" y="7"/>
                    </a:lnTo>
                    <a:lnTo>
                      <a:pt x="5" y="12"/>
                    </a:lnTo>
                    <a:lnTo>
                      <a:pt x="16" y="14"/>
                    </a:lnTo>
                    <a:lnTo>
                      <a:pt x="16" y="7"/>
                    </a:lnTo>
                    <a:lnTo>
                      <a:pt x="15" y="5"/>
                    </a:lnTo>
                    <a:lnTo>
                      <a:pt x="14" y="3"/>
                    </a:lnTo>
                    <a:lnTo>
                      <a:pt x="16" y="5"/>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grpSp>
        <p:grpSp>
          <p:nvGrpSpPr>
            <p:cNvPr id="14" name="Group 513"/>
            <p:cNvGrpSpPr>
              <a:grpSpLocks/>
            </p:cNvGrpSpPr>
            <p:nvPr/>
          </p:nvGrpSpPr>
          <p:grpSpPr bwMode="auto">
            <a:xfrm>
              <a:off x="3869" y="2863"/>
              <a:ext cx="79" cy="68"/>
              <a:chOff x="3004" y="1824"/>
              <a:chExt cx="74" cy="78"/>
            </a:xfrm>
          </p:grpSpPr>
          <p:sp>
            <p:nvSpPr>
              <p:cNvPr id="1155586" name="Freeform 514" descr="50%"/>
              <p:cNvSpPr>
                <a:spLocks/>
              </p:cNvSpPr>
              <p:nvPr/>
            </p:nvSpPr>
            <p:spPr bwMode="auto">
              <a:xfrm>
                <a:off x="3004" y="1873"/>
                <a:ext cx="45" cy="29"/>
              </a:xfrm>
              <a:custGeom>
                <a:avLst/>
                <a:gdLst/>
                <a:ahLst/>
                <a:cxnLst>
                  <a:cxn ang="0">
                    <a:pos x="0" y="6"/>
                  </a:cxn>
                  <a:cxn ang="0">
                    <a:pos x="8" y="22"/>
                  </a:cxn>
                  <a:cxn ang="0">
                    <a:pos x="31" y="28"/>
                  </a:cxn>
                  <a:cxn ang="0">
                    <a:pos x="40" y="25"/>
                  </a:cxn>
                  <a:cxn ang="0">
                    <a:pos x="44" y="14"/>
                  </a:cxn>
                  <a:cxn ang="0">
                    <a:pos x="40" y="6"/>
                  </a:cxn>
                  <a:cxn ang="0">
                    <a:pos x="38" y="0"/>
                  </a:cxn>
                  <a:cxn ang="0">
                    <a:pos x="12" y="0"/>
                  </a:cxn>
                  <a:cxn ang="0">
                    <a:pos x="4" y="11"/>
                  </a:cxn>
                  <a:cxn ang="0">
                    <a:pos x="4" y="11"/>
                  </a:cxn>
                  <a:cxn ang="0">
                    <a:pos x="0" y="6"/>
                  </a:cxn>
                  <a:cxn ang="0">
                    <a:pos x="0" y="6"/>
                  </a:cxn>
                </a:cxnLst>
                <a:rect l="0" t="0" r="r" b="b"/>
                <a:pathLst>
                  <a:path w="45" h="29">
                    <a:moveTo>
                      <a:pt x="0" y="6"/>
                    </a:moveTo>
                    <a:lnTo>
                      <a:pt x="8" y="22"/>
                    </a:lnTo>
                    <a:lnTo>
                      <a:pt x="31" y="28"/>
                    </a:lnTo>
                    <a:lnTo>
                      <a:pt x="40" y="25"/>
                    </a:lnTo>
                    <a:lnTo>
                      <a:pt x="44" y="14"/>
                    </a:lnTo>
                    <a:lnTo>
                      <a:pt x="40" y="6"/>
                    </a:lnTo>
                    <a:lnTo>
                      <a:pt x="38" y="0"/>
                    </a:lnTo>
                    <a:lnTo>
                      <a:pt x="12" y="0"/>
                    </a:lnTo>
                    <a:lnTo>
                      <a:pt x="4" y="11"/>
                    </a:lnTo>
                    <a:lnTo>
                      <a:pt x="4" y="11"/>
                    </a:lnTo>
                    <a:lnTo>
                      <a:pt x="0" y="6"/>
                    </a:lnTo>
                    <a:lnTo>
                      <a:pt x="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87" name="Freeform 515" descr="50%"/>
              <p:cNvSpPr>
                <a:spLocks/>
              </p:cNvSpPr>
              <p:nvPr/>
            </p:nvSpPr>
            <p:spPr bwMode="auto">
              <a:xfrm>
                <a:off x="3005" y="1824"/>
                <a:ext cx="17" cy="34"/>
              </a:xfrm>
              <a:custGeom>
                <a:avLst/>
                <a:gdLst/>
                <a:ahLst/>
                <a:cxnLst>
                  <a:cxn ang="0">
                    <a:pos x="10" y="6"/>
                  </a:cxn>
                  <a:cxn ang="0">
                    <a:pos x="2" y="0"/>
                  </a:cxn>
                  <a:cxn ang="0">
                    <a:pos x="0" y="6"/>
                  </a:cxn>
                  <a:cxn ang="0">
                    <a:pos x="0" y="17"/>
                  </a:cxn>
                  <a:cxn ang="0">
                    <a:pos x="4" y="29"/>
                  </a:cxn>
                  <a:cxn ang="0">
                    <a:pos x="16" y="33"/>
                  </a:cxn>
                  <a:cxn ang="0">
                    <a:pos x="16" y="17"/>
                  </a:cxn>
                  <a:cxn ang="0">
                    <a:pos x="14" y="11"/>
                  </a:cxn>
                  <a:cxn ang="0">
                    <a:pos x="14" y="8"/>
                  </a:cxn>
                  <a:cxn ang="0">
                    <a:pos x="16" y="11"/>
                  </a:cxn>
                  <a:cxn ang="0">
                    <a:pos x="10" y="6"/>
                  </a:cxn>
                  <a:cxn ang="0">
                    <a:pos x="10" y="6"/>
                  </a:cxn>
                </a:cxnLst>
                <a:rect l="0" t="0" r="r" b="b"/>
                <a:pathLst>
                  <a:path w="17" h="34">
                    <a:moveTo>
                      <a:pt x="10" y="6"/>
                    </a:moveTo>
                    <a:lnTo>
                      <a:pt x="2" y="0"/>
                    </a:lnTo>
                    <a:lnTo>
                      <a:pt x="0" y="6"/>
                    </a:lnTo>
                    <a:lnTo>
                      <a:pt x="0" y="17"/>
                    </a:lnTo>
                    <a:lnTo>
                      <a:pt x="4" y="29"/>
                    </a:lnTo>
                    <a:lnTo>
                      <a:pt x="16" y="33"/>
                    </a:lnTo>
                    <a:lnTo>
                      <a:pt x="16" y="17"/>
                    </a:lnTo>
                    <a:lnTo>
                      <a:pt x="14" y="11"/>
                    </a:lnTo>
                    <a:lnTo>
                      <a:pt x="14" y="8"/>
                    </a:lnTo>
                    <a:lnTo>
                      <a:pt x="16" y="11"/>
                    </a:lnTo>
                    <a:lnTo>
                      <a:pt x="10" y="6"/>
                    </a:lnTo>
                    <a:lnTo>
                      <a:pt x="1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88" name="Freeform 516" descr="50%"/>
              <p:cNvSpPr>
                <a:spLocks/>
              </p:cNvSpPr>
              <p:nvPr/>
            </p:nvSpPr>
            <p:spPr bwMode="auto">
              <a:xfrm>
                <a:off x="3061" y="1878"/>
                <a:ext cx="17" cy="14"/>
              </a:xfrm>
              <a:custGeom>
                <a:avLst/>
                <a:gdLst/>
                <a:ahLst/>
                <a:cxnLst>
                  <a:cxn ang="0">
                    <a:pos x="12" y="2"/>
                  </a:cxn>
                  <a:cxn ang="0">
                    <a:pos x="3" y="0"/>
                  </a:cxn>
                  <a:cxn ang="0">
                    <a:pos x="0" y="2"/>
                  </a:cxn>
                  <a:cxn ang="0">
                    <a:pos x="0" y="7"/>
                  </a:cxn>
                  <a:cxn ang="0">
                    <a:pos x="5" y="11"/>
                  </a:cxn>
                  <a:cxn ang="0">
                    <a:pos x="16" y="13"/>
                  </a:cxn>
                  <a:cxn ang="0">
                    <a:pos x="16" y="7"/>
                  </a:cxn>
                  <a:cxn ang="0">
                    <a:pos x="15" y="4"/>
                  </a:cxn>
                  <a:cxn ang="0">
                    <a:pos x="15" y="3"/>
                  </a:cxn>
                  <a:cxn ang="0">
                    <a:pos x="16" y="4"/>
                  </a:cxn>
                  <a:cxn ang="0">
                    <a:pos x="12" y="2"/>
                  </a:cxn>
                  <a:cxn ang="0">
                    <a:pos x="12" y="2"/>
                  </a:cxn>
                </a:cxnLst>
                <a:rect l="0" t="0" r="r" b="b"/>
                <a:pathLst>
                  <a:path w="17" h="14">
                    <a:moveTo>
                      <a:pt x="12" y="2"/>
                    </a:moveTo>
                    <a:lnTo>
                      <a:pt x="3" y="0"/>
                    </a:lnTo>
                    <a:lnTo>
                      <a:pt x="0" y="2"/>
                    </a:lnTo>
                    <a:lnTo>
                      <a:pt x="0" y="7"/>
                    </a:lnTo>
                    <a:lnTo>
                      <a:pt x="5" y="11"/>
                    </a:lnTo>
                    <a:lnTo>
                      <a:pt x="16" y="13"/>
                    </a:lnTo>
                    <a:lnTo>
                      <a:pt x="16" y="7"/>
                    </a:lnTo>
                    <a:lnTo>
                      <a:pt x="15" y="4"/>
                    </a:lnTo>
                    <a:lnTo>
                      <a:pt x="15" y="3"/>
                    </a:lnTo>
                    <a:lnTo>
                      <a:pt x="16" y="4"/>
                    </a:lnTo>
                    <a:lnTo>
                      <a:pt x="12" y="2"/>
                    </a:lnTo>
                    <a:lnTo>
                      <a:pt x="12" y="2"/>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grpSp>
        <p:grpSp>
          <p:nvGrpSpPr>
            <p:cNvPr id="15" name="Group 517"/>
            <p:cNvGrpSpPr>
              <a:grpSpLocks/>
            </p:cNvGrpSpPr>
            <p:nvPr/>
          </p:nvGrpSpPr>
          <p:grpSpPr bwMode="auto">
            <a:xfrm>
              <a:off x="4496" y="2788"/>
              <a:ext cx="79" cy="69"/>
              <a:chOff x="3595" y="1740"/>
              <a:chExt cx="75" cy="78"/>
            </a:xfrm>
          </p:grpSpPr>
          <p:sp>
            <p:nvSpPr>
              <p:cNvPr id="1155590" name="Freeform 518" descr="50%"/>
              <p:cNvSpPr>
                <a:spLocks/>
              </p:cNvSpPr>
              <p:nvPr/>
            </p:nvSpPr>
            <p:spPr bwMode="auto">
              <a:xfrm>
                <a:off x="3595" y="1789"/>
                <a:ext cx="45" cy="29"/>
              </a:xfrm>
              <a:custGeom>
                <a:avLst/>
                <a:gdLst/>
                <a:ahLst/>
                <a:cxnLst>
                  <a:cxn ang="0">
                    <a:pos x="0" y="6"/>
                  </a:cxn>
                  <a:cxn ang="0">
                    <a:pos x="8" y="23"/>
                  </a:cxn>
                  <a:cxn ang="0">
                    <a:pos x="31" y="28"/>
                  </a:cxn>
                  <a:cxn ang="0">
                    <a:pos x="40" y="26"/>
                  </a:cxn>
                  <a:cxn ang="0">
                    <a:pos x="44" y="15"/>
                  </a:cxn>
                  <a:cxn ang="0">
                    <a:pos x="40" y="6"/>
                  </a:cxn>
                  <a:cxn ang="0">
                    <a:pos x="38" y="0"/>
                  </a:cxn>
                  <a:cxn ang="0">
                    <a:pos x="12" y="0"/>
                  </a:cxn>
                  <a:cxn ang="0">
                    <a:pos x="4" y="12"/>
                  </a:cxn>
                  <a:cxn ang="0">
                    <a:pos x="4" y="12"/>
                  </a:cxn>
                  <a:cxn ang="0">
                    <a:pos x="0" y="6"/>
                  </a:cxn>
                  <a:cxn ang="0">
                    <a:pos x="0" y="6"/>
                  </a:cxn>
                </a:cxnLst>
                <a:rect l="0" t="0" r="r" b="b"/>
                <a:pathLst>
                  <a:path w="45" h="29">
                    <a:moveTo>
                      <a:pt x="0" y="6"/>
                    </a:moveTo>
                    <a:lnTo>
                      <a:pt x="8" y="23"/>
                    </a:lnTo>
                    <a:lnTo>
                      <a:pt x="31" y="28"/>
                    </a:lnTo>
                    <a:lnTo>
                      <a:pt x="40" y="26"/>
                    </a:lnTo>
                    <a:lnTo>
                      <a:pt x="44" y="15"/>
                    </a:lnTo>
                    <a:lnTo>
                      <a:pt x="40" y="6"/>
                    </a:lnTo>
                    <a:lnTo>
                      <a:pt x="38" y="0"/>
                    </a:lnTo>
                    <a:lnTo>
                      <a:pt x="12" y="0"/>
                    </a:lnTo>
                    <a:lnTo>
                      <a:pt x="4" y="12"/>
                    </a:lnTo>
                    <a:lnTo>
                      <a:pt x="4" y="12"/>
                    </a:lnTo>
                    <a:lnTo>
                      <a:pt x="0" y="6"/>
                    </a:lnTo>
                    <a:lnTo>
                      <a:pt x="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91" name="Freeform 519" descr="50%"/>
              <p:cNvSpPr>
                <a:spLocks/>
              </p:cNvSpPr>
              <p:nvPr/>
            </p:nvSpPr>
            <p:spPr bwMode="auto">
              <a:xfrm>
                <a:off x="3595" y="1740"/>
                <a:ext cx="18" cy="34"/>
              </a:xfrm>
              <a:custGeom>
                <a:avLst/>
                <a:gdLst/>
                <a:ahLst/>
                <a:cxnLst>
                  <a:cxn ang="0">
                    <a:pos x="12" y="6"/>
                  </a:cxn>
                  <a:cxn ang="0">
                    <a:pos x="3" y="0"/>
                  </a:cxn>
                  <a:cxn ang="0">
                    <a:pos x="0" y="6"/>
                  </a:cxn>
                  <a:cxn ang="0">
                    <a:pos x="0" y="18"/>
                  </a:cxn>
                  <a:cxn ang="0">
                    <a:pos x="5" y="29"/>
                  </a:cxn>
                  <a:cxn ang="0">
                    <a:pos x="17" y="33"/>
                  </a:cxn>
                  <a:cxn ang="0">
                    <a:pos x="17" y="18"/>
                  </a:cxn>
                  <a:cxn ang="0">
                    <a:pos x="15" y="12"/>
                  </a:cxn>
                  <a:cxn ang="0">
                    <a:pos x="15" y="8"/>
                  </a:cxn>
                  <a:cxn ang="0">
                    <a:pos x="17" y="12"/>
                  </a:cxn>
                  <a:cxn ang="0">
                    <a:pos x="12" y="6"/>
                  </a:cxn>
                  <a:cxn ang="0">
                    <a:pos x="12" y="6"/>
                  </a:cxn>
                </a:cxnLst>
                <a:rect l="0" t="0" r="r" b="b"/>
                <a:pathLst>
                  <a:path w="18" h="34">
                    <a:moveTo>
                      <a:pt x="12" y="6"/>
                    </a:moveTo>
                    <a:lnTo>
                      <a:pt x="3" y="0"/>
                    </a:lnTo>
                    <a:lnTo>
                      <a:pt x="0" y="6"/>
                    </a:lnTo>
                    <a:lnTo>
                      <a:pt x="0" y="18"/>
                    </a:lnTo>
                    <a:lnTo>
                      <a:pt x="5" y="29"/>
                    </a:lnTo>
                    <a:lnTo>
                      <a:pt x="17" y="33"/>
                    </a:lnTo>
                    <a:lnTo>
                      <a:pt x="17" y="18"/>
                    </a:lnTo>
                    <a:lnTo>
                      <a:pt x="15" y="12"/>
                    </a:lnTo>
                    <a:lnTo>
                      <a:pt x="15" y="8"/>
                    </a:lnTo>
                    <a:lnTo>
                      <a:pt x="17" y="12"/>
                    </a:lnTo>
                    <a:lnTo>
                      <a:pt x="12" y="6"/>
                    </a:lnTo>
                    <a:lnTo>
                      <a:pt x="12"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92" name="Freeform 520" descr="50%"/>
              <p:cNvSpPr>
                <a:spLocks/>
              </p:cNvSpPr>
              <p:nvPr/>
            </p:nvSpPr>
            <p:spPr bwMode="auto">
              <a:xfrm>
                <a:off x="3653" y="1794"/>
                <a:ext cx="17" cy="15"/>
              </a:xfrm>
              <a:custGeom>
                <a:avLst/>
                <a:gdLst/>
                <a:ahLst/>
                <a:cxnLst>
                  <a:cxn ang="0">
                    <a:pos x="11" y="3"/>
                  </a:cxn>
                  <a:cxn ang="0">
                    <a:pos x="2" y="0"/>
                  </a:cxn>
                  <a:cxn ang="0">
                    <a:pos x="0" y="3"/>
                  </a:cxn>
                  <a:cxn ang="0">
                    <a:pos x="0" y="7"/>
                  </a:cxn>
                  <a:cxn ang="0">
                    <a:pos x="4" y="12"/>
                  </a:cxn>
                  <a:cxn ang="0">
                    <a:pos x="16" y="14"/>
                  </a:cxn>
                  <a:cxn ang="0">
                    <a:pos x="16" y="7"/>
                  </a:cxn>
                  <a:cxn ang="0">
                    <a:pos x="14" y="5"/>
                  </a:cxn>
                  <a:cxn ang="0">
                    <a:pos x="14" y="4"/>
                  </a:cxn>
                  <a:cxn ang="0">
                    <a:pos x="16" y="5"/>
                  </a:cxn>
                  <a:cxn ang="0">
                    <a:pos x="11" y="3"/>
                  </a:cxn>
                  <a:cxn ang="0">
                    <a:pos x="11" y="3"/>
                  </a:cxn>
                </a:cxnLst>
                <a:rect l="0" t="0" r="r" b="b"/>
                <a:pathLst>
                  <a:path w="17" h="15">
                    <a:moveTo>
                      <a:pt x="11" y="3"/>
                    </a:moveTo>
                    <a:lnTo>
                      <a:pt x="2" y="0"/>
                    </a:lnTo>
                    <a:lnTo>
                      <a:pt x="0" y="3"/>
                    </a:lnTo>
                    <a:lnTo>
                      <a:pt x="0" y="7"/>
                    </a:lnTo>
                    <a:lnTo>
                      <a:pt x="4" y="12"/>
                    </a:lnTo>
                    <a:lnTo>
                      <a:pt x="16" y="14"/>
                    </a:lnTo>
                    <a:lnTo>
                      <a:pt x="16" y="7"/>
                    </a:lnTo>
                    <a:lnTo>
                      <a:pt x="14" y="5"/>
                    </a:lnTo>
                    <a:lnTo>
                      <a:pt x="14" y="4"/>
                    </a:lnTo>
                    <a:lnTo>
                      <a:pt x="16" y="5"/>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grpSp>
        <p:grpSp>
          <p:nvGrpSpPr>
            <p:cNvPr id="16" name="Group 521"/>
            <p:cNvGrpSpPr>
              <a:grpSpLocks/>
            </p:cNvGrpSpPr>
            <p:nvPr/>
          </p:nvGrpSpPr>
          <p:grpSpPr bwMode="auto">
            <a:xfrm>
              <a:off x="4376" y="3006"/>
              <a:ext cx="78" cy="69"/>
              <a:chOff x="3482" y="1987"/>
              <a:chExt cx="74" cy="78"/>
            </a:xfrm>
          </p:grpSpPr>
          <p:sp>
            <p:nvSpPr>
              <p:cNvPr id="1155594" name="Freeform 522" descr="50%"/>
              <p:cNvSpPr>
                <a:spLocks/>
              </p:cNvSpPr>
              <p:nvPr/>
            </p:nvSpPr>
            <p:spPr bwMode="auto">
              <a:xfrm>
                <a:off x="3482" y="2036"/>
                <a:ext cx="45" cy="29"/>
              </a:xfrm>
              <a:custGeom>
                <a:avLst/>
                <a:gdLst/>
                <a:ahLst/>
                <a:cxnLst>
                  <a:cxn ang="0">
                    <a:pos x="0" y="6"/>
                  </a:cxn>
                  <a:cxn ang="0">
                    <a:pos x="7" y="22"/>
                  </a:cxn>
                  <a:cxn ang="0">
                    <a:pos x="31" y="28"/>
                  </a:cxn>
                  <a:cxn ang="0">
                    <a:pos x="39" y="25"/>
                  </a:cxn>
                  <a:cxn ang="0">
                    <a:pos x="44" y="15"/>
                  </a:cxn>
                  <a:cxn ang="0">
                    <a:pos x="39" y="6"/>
                  </a:cxn>
                  <a:cxn ang="0">
                    <a:pos x="37" y="0"/>
                  </a:cxn>
                  <a:cxn ang="0">
                    <a:pos x="11" y="0"/>
                  </a:cxn>
                  <a:cxn ang="0">
                    <a:pos x="3" y="11"/>
                  </a:cxn>
                  <a:cxn ang="0">
                    <a:pos x="3" y="11"/>
                  </a:cxn>
                  <a:cxn ang="0">
                    <a:pos x="0" y="6"/>
                  </a:cxn>
                  <a:cxn ang="0">
                    <a:pos x="0" y="6"/>
                  </a:cxn>
                </a:cxnLst>
                <a:rect l="0" t="0" r="r" b="b"/>
                <a:pathLst>
                  <a:path w="45" h="29">
                    <a:moveTo>
                      <a:pt x="0" y="6"/>
                    </a:moveTo>
                    <a:lnTo>
                      <a:pt x="7" y="22"/>
                    </a:lnTo>
                    <a:lnTo>
                      <a:pt x="31" y="28"/>
                    </a:lnTo>
                    <a:lnTo>
                      <a:pt x="39" y="25"/>
                    </a:lnTo>
                    <a:lnTo>
                      <a:pt x="44" y="15"/>
                    </a:lnTo>
                    <a:lnTo>
                      <a:pt x="39" y="6"/>
                    </a:lnTo>
                    <a:lnTo>
                      <a:pt x="37" y="0"/>
                    </a:lnTo>
                    <a:lnTo>
                      <a:pt x="11" y="0"/>
                    </a:lnTo>
                    <a:lnTo>
                      <a:pt x="3" y="11"/>
                    </a:lnTo>
                    <a:lnTo>
                      <a:pt x="3" y="11"/>
                    </a:lnTo>
                    <a:lnTo>
                      <a:pt x="0" y="6"/>
                    </a:lnTo>
                    <a:lnTo>
                      <a:pt x="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95" name="Freeform 523" descr="50%"/>
              <p:cNvSpPr>
                <a:spLocks/>
              </p:cNvSpPr>
              <p:nvPr/>
            </p:nvSpPr>
            <p:spPr bwMode="auto">
              <a:xfrm>
                <a:off x="3482" y="1987"/>
                <a:ext cx="17" cy="34"/>
              </a:xfrm>
              <a:custGeom>
                <a:avLst/>
                <a:gdLst/>
                <a:ahLst/>
                <a:cxnLst>
                  <a:cxn ang="0">
                    <a:pos x="11" y="6"/>
                  </a:cxn>
                  <a:cxn ang="0">
                    <a:pos x="2" y="0"/>
                  </a:cxn>
                  <a:cxn ang="0">
                    <a:pos x="0" y="6"/>
                  </a:cxn>
                  <a:cxn ang="0">
                    <a:pos x="0" y="17"/>
                  </a:cxn>
                  <a:cxn ang="0">
                    <a:pos x="4" y="29"/>
                  </a:cxn>
                  <a:cxn ang="0">
                    <a:pos x="16" y="33"/>
                  </a:cxn>
                  <a:cxn ang="0">
                    <a:pos x="16" y="17"/>
                  </a:cxn>
                  <a:cxn ang="0">
                    <a:pos x="15" y="11"/>
                  </a:cxn>
                  <a:cxn ang="0">
                    <a:pos x="14" y="8"/>
                  </a:cxn>
                  <a:cxn ang="0">
                    <a:pos x="16" y="11"/>
                  </a:cxn>
                  <a:cxn ang="0">
                    <a:pos x="11" y="6"/>
                  </a:cxn>
                  <a:cxn ang="0">
                    <a:pos x="11" y="6"/>
                  </a:cxn>
                </a:cxnLst>
                <a:rect l="0" t="0" r="r" b="b"/>
                <a:pathLst>
                  <a:path w="17" h="34">
                    <a:moveTo>
                      <a:pt x="11" y="6"/>
                    </a:moveTo>
                    <a:lnTo>
                      <a:pt x="2" y="0"/>
                    </a:lnTo>
                    <a:lnTo>
                      <a:pt x="0" y="6"/>
                    </a:lnTo>
                    <a:lnTo>
                      <a:pt x="0" y="17"/>
                    </a:lnTo>
                    <a:lnTo>
                      <a:pt x="4" y="29"/>
                    </a:lnTo>
                    <a:lnTo>
                      <a:pt x="16" y="33"/>
                    </a:lnTo>
                    <a:lnTo>
                      <a:pt x="16" y="17"/>
                    </a:lnTo>
                    <a:lnTo>
                      <a:pt x="15" y="11"/>
                    </a:lnTo>
                    <a:lnTo>
                      <a:pt x="14" y="8"/>
                    </a:lnTo>
                    <a:lnTo>
                      <a:pt x="16" y="11"/>
                    </a:lnTo>
                    <a:lnTo>
                      <a:pt x="11" y="6"/>
                    </a:lnTo>
                    <a:lnTo>
                      <a:pt x="11"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96" name="Freeform 524" descr="50%"/>
              <p:cNvSpPr>
                <a:spLocks/>
              </p:cNvSpPr>
              <p:nvPr/>
            </p:nvSpPr>
            <p:spPr bwMode="auto">
              <a:xfrm>
                <a:off x="3539" y="2041"/>
                <a:ext cx="17" cy="14"/>
              </a:xfrm>
              <a:custGeom>
                <a:avLst/>
                <a:gdLst/>
                <a:ahLst/>
                <a:cxnLst>
                  <a:cxn ang="0">
                    <a:pos x="11" y="3"/>
                  </a:cxn>
                  <a:cxn ang="0">
                    <a:pos x="3" y="0"/>
                  </a:cxn>
                  <a:cxn ang="0">
                    <a:pos x="0" y="3"/>
                  </a:cxn>
                  <a:cxn ang="0">
                    <a:pos x="0" y="7"/>
                  </a:cxn>
                  <a:cxn ang="0">
                    <a:pos x="5" y="11"/>
                  </a:cxn>
                  <a:cxn ang="0">
                    <a:pos x="16" y="13"/>
                  </a:cxn>
                  <a:cxn ang="0">
                    <a:pos x="16" y="7"/>
                  </a:cxn>
                  <a:cxn ang="0">
                    <a:pos x="15" y="4"/>
                  </a:cxn>
                  <a:cxn ang="0">
                    <a:pos x="14" y="3"/>
                  </a:cxn>
                  <a:cxn ang="0">
                    <a:pos x="16" y="4"/>
                  </a:cxn>
                  <a:cxn ang="0">
                    <a:pos x="11" y="3"/>
                  </a:cxn>
                  <a:cxn ang="0">
                    <a:pos x="11" y="3"/>
                  </a:cxn>
                </a:cxnLst>
                <a:rect l="0" t="0" r="r" b="b"/>
                <a:pathLst>
                  <a:path w="17" h="14">
                    <a:moveTo>
                      <a:pt x="11" y="3"/>
                    </a:moveTo>
                    <a:lnTo>
                      <a:pt x="3" y="0"/>
                    </a:lnTo>
                    <a:lnTo>
                      <a:pt x="0" y="3"/>
                    </a:lnTo>
                    <a:lnTo>
                      <a:pt x="0" y="7"/>
                    </a:lnTo>
                    <a:lnTo>
                      <a:pt x="5" y="11"/>
                    </a:lnTo>
                    <a:lnTo>
                      <a:pt x="16" y="13"/>
                    </a:lnTo>
                    <a:lnTo>
                      <a:pt x="16" y="7"/>
                    </a:lnTo>
                    <a:lnTo>
                      <a:pt x="15" y="4"/>
                    </a:lnTo>
                    <a:lnTo>
                      <a:pt x="14" y="3"/>
                    </a:lnTo>
                    <a:lnTo>
                      <a:pt x="16" y="4"/>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grpSp>
        <p:grpSp>
          <p:nvGrpSpPr>
            <p:cNvPr id="17" name="Group 525"/>
            <p:cNvGrpSpPr>
              <a:grpSpLocks/>
            </p:cNvGrpSpPr>
            <p:nvPr/>
          </p:nvGrpSpPr>
          <p:grpSpPr bwMode="auto">
            <a:xfrm>
              <a:off x="3853" y="3219"/>
              <a:ext cx="79" cy="69"/>
              <a:chOff x="2989" y="2228"/>
              <a:chExt cx="74" cy="78"/>
            </a:xfrm>
          </p:grpSpPr>
          <p:sp>
            <p:nvSpPr>
              <p:cNvPr id="1155598" name="Freeform 526" descr="50%"/>
              <p:cNvSpPr>
                <a:spLocks/>
              </p:cNvSpPr>
              <p:nvPr/>
            </p:nvSpPr>
            <p:spPr bwMode="auto">
              <a:xfrm>
                <a:off x="2989" y="2277"/>
                <a:ext cx="45" cy="29"/>
              </a:xfrm>
              <a:custGeom>
                <a:avLst/>
                <a:gdLst/>
                <a:ahLst/>
                <a:cxnLst>
                  <a:cxn ang="0">
                    <a:pos x="0" y="6"/>
                  </a:cxn>
                  <a:cxn ang="0">
                    <a:pos x="7" y="22"/>
                  </a:cxn>
                  <a:cxn ang="0">
                    <a:pos x="31" y="28"/>
                  </a:cxn>
                  <a:cxn ang="0">
                    <a:pos x="39" y="26"/>
                  </a:cxn>
                  <a:cxn ang="0">
                    <a:pos x="44" y="15"/>
                  </a:cxn>
                  <a:cxn ang="0">
                    <a:pos x="39" y="6"/>
                  </a:cxn>
                  <a:cxn ang="0">
                    <a:pos x="37" y="0"/>
                  </a:cxn>
                  <a:cxn ang="0">
                    <a:pos x="12" y="0"/>
                  </a:cxn>
                  <a:cxn ang="0">
                    <a:pos x="3" y="11"/>
                  </a:cxn>
                  <a:cxn ang="0">
                    <a:pos x="3" y="11"/>
                  </a:cxn>
                  <a:cxn ang="0">
                    <a:pos x="0" y="6"/>
                  </a:cxn>
                  <a:cxn ang="0">
                    <a:pos x="0" y="6"/>
                  </a:cxn>
                </a:cxnLst>
                <a:rect l="0" t="0" r="r" b="b"/>
                <a:pathLst>
                  <a:path w="45" h="29">
                    <a:moveTo>
                      <a:pt x="0" y="6"/>
                    </a:moveTo>
                    <a:lnTo>
                      <a:pt x="7" y="22"/>
                    </a:lnTo>
                    <a:lnTo>
                      <a:pt x="31" y="28"/>
                    </a:lnTo>
                    <a:lnTo>
                      <a:pt x="39" y="26"/>
                    </a:lnTo>
                    <a:lnTo>
                      <a:pt x="44" y="15"/>
                    </a:lnTo>
                    <a:lnTo>
                      <a:pt x="39" y="6"/>
                    </a:lnTo>
                    <a:lnTo>
                      <a:pt x="37" y="0"/>
                    </a:lnTo>
                    <a:lnTo>
                      <a:pt x="12" y="0"/>
                    </a:lnTo>
                    <a:lnTo>
                      <a:pt x="3" y="11"/>
                    </a:lnTo>
                    <a:lnTo>
                      <a:pt x="3" y="11"/>
                    </a:lnTo>
                    <a:lnTo>
                      <a:pt x="0" y="6"/>
                    </a:lnTo>
                    <a:lnTo>
                      <a:pt x="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99" name="Freeform 527" descr="50%"/>
              <p:cNvSpPr>
                <a:spLocks/>
              </p:cNvSpPr>
              <p:nvPr/>
            </p:nvSpPr>
            <p:spPr bwMode="auto">
              <a:xfrm>
                <a:off x="2989" y="2228"/>
                <a:ext cx="17" cy="34"/>
              </a:xfrm>
              <a:custGeom>
                <a:avLst/>
                <a:gdLst/>
                <a:ahLst/>
                <a:cxnLst>
                  <a:cxn ang="0">
                    <a:pos x="11" y="6"/>
                  </a:cxn>
                  <a:cxn ang="0">
                    <a:pos x="2" y="0"/>
                  </a:cxn>
                  <a:cxn ang="0">
                    <a:pos x="0" y="6"/>
                  </a:cxn>
                  <a:cxn ang="0">
                    <a:pos x="0" y="18"/>
                  </a:cxn>
                  <a:cxn ang="0">
                    <a:pos x="5" y="29"/>
                  </a:cxn>
                  <a:cxn ang="0">
                    <a:pos x="16" y="33"/>
                  </a:cxn>
                  <a:cxn ang="0">
                    <a:pos x="16" y="18"/>
                  </a:cxn>
                  <a:cxn ang="0">
                    <a:pos x="15" y="12"/>
                  </a:cxn>
                  <a:cxn ang="0">
                    <a:pos x="14" y="8"/>
                  </a:cxn>
                  <a:cxn ang="0">
                    <a:pos x="16" y="12"/>
                  </a:cxn>
                  <a:cxn ang="0">
                    <a:pos x="11" y="6"/>
                  </a:cxn>
                  <a:cxn ang="0">
                    <a:pos x="11" y="6"/>
                  </a:cxn>
                </a:cxnLst>
                <a:rect l="0" t="0" r="r" b="b"/>
                <a:pathLst>
                  <a:path w="17" h="34">
                    <a:moveTo>
                      <a:pt x="11" y="6"/>
                    </a:moveTo>
                    <a:lnTo>
                      <a:pt x="2" y="0"/>
                    </a:lnTo>
                    <a:lnTo>
                      <a:pt x="0" y="6"/>
                    </a:lnTo>
                    <a:lnTo>
                      <a:pt x="0" y="18"/>
                    </a:lnTo>
                    <a:lnTo>
                      <a:pt x="5" y="29"/>
                    </a:lnTo>
                    <a:lnTo>
                      <a:pt x="16" y="33"/>
                    </a:lnTo>
                    <a:lnTo>
                      <a:pt x="16" y="18"/>
                    </a:lnTo>
                    <a:lnTo>
                      <a:pt x="15" y="12"/>
                    </a:lnTo>
                    <a:lnTo>
                      <a:pt x="14" y="8"/>
                    </a:lnTo>
                    <a:lnTo>
                      <a:pt x="16" y="12"/>
                    </a:lnTo>
                    <a:lnTo>
                      <a:pt x="11" y="6"/>
                    </a:lnTo>
                    <a:lnTo>
                      <a:pt x="11"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600" name="Freeform 528" descr="50%"/>
              <p:cNvSpPr>
                <a:spLocks/>
              </p:cNvSpPr>
              <p:nvPr/>
            </p:nvSpPr>
            <p:spPr bwMode="auto">
              <a:xfrm>
                <a:off x="3046" y="2282"/>
                <a:ext cx="17" cy="15"/>
              </a:xfrm>
              <a:custGeom>
                <a:avLst/>
                <a:gdLst/>
                <a:ahLst/>
                <a:cxnLst>
                  <a:cxn ang="0">
                    <a:pos x="11" y="3"/>
                  </a:cxn>
                  <a:cxn ang="0">
                    <a:pos x="3" y="0"/>
                  </a:cxn>
                  <a:cxn ang="0">
                    <a:pos x="0" y="3"/>
                  </a:cxn>
                  <a:cxn ang="0">
                    <a:pos x="0" y="7"/>
                  </a:cxn>
                  <a:cxn ang="0">
                    <a:pos x="5" y="12"/>
                  </a:cxn>
                  <a:cxn ang="0">
                    <a:pos x="16" y="14"/>
                  </a:cxn>
                  <a:cxn ang="0">
                    <a:pos x="16" y="7"/>
                  </a:cxn>
                  <a:cxn ang="0">
                    <a:pos x="15" y="5"/>
                  </a:cxn>
                  <a:cxn ang="0">
                    <a:pos x="14" y="3"/>
                  </a:cxn>
                  <a:cxn ang="0">
                    <a:pos x="16" y="5"/>
                  </a:cxn>
                  <a:cxn ang="0">
                    <a:pos x="11" y="3"/>
                  </a:cxn>
                  <a:cxn ang="0">
                    <a:pos x="11" y="3"/>
                  </a:cxn>
                </a:cxnLst>
                <a:rect l="0" t="0" r="r" b="b"/>
                <a:pathLst>
                  <a:path w="17" h="15">
                    <a:moveTo>
                      <a:pt x="11" y="3"/>
                    </a:moveTo>
                    <a:lnTo>
                      <a:pt x="3" y="0"/>
                    </a:lnTo>
                    <a:lnTo>
                      <a:pt x="0" y="3"/>
                    </a:lnTo>
                    <a:lnTo>
                      <a:pt x="0" y="7"/>
                    </a:lnTo>
                    <a:lnTo>
                      <a:pt x="5" y="12"/>
                    </a:lnTo>
                    <a:lnTo>
                      <a:pt x="16" y="14"/>
                    </a:lnTo>
                    <a:lnTo>
                      <a:pt x="16" y="7"/>
                    </a:lnTo>
                    <a:lnTo>
                      <a:pt x="15" y="5"/>
                    </a:lnTo>
                    <a:lnTo>
                      <a:pt x="14" y="3"/>
                    </a:lnTo>
                    <a:lnTo>
                      <a:pt x="16" y="5"/>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grpSp>
        <p:sp>
          <p:nvSpPr>
            <p:cNvPr id="1155601" name="Freeform 529"/>
            <p:cNvSpPr>
              <a:spLocks/>
            </p:cNvSpPr>
            <p:nvPr/>
          </p:nvSpPr>
          <p:spPr bwMode="auto">
            <a:xfrm>
              <a:off x="4289" y="2883"/>
              <a:ext cx="954" cy="96"/>
            </a:xfrm>
            <a:custGeom>
              <a:avLst/>
              <a:gdLst/>
              <a:ahLst/>
              <a:cxnLst>
                <a:cxn ang="0">
                  <a:pos x="899" y="108"/>
                </a:cxn>
                <a:cxn ang="0">
                  <a:pos x="258" y="108"/>
                </a:cxn>
                <a:cxn ang="0">
                  <a:pos x="0" y="0"/>
                </a:cxn>
              </a:cxnLst>
              <a:rect l="0" t="0" r="r" b="b"/>
              <a:pathLst>
                <a:path w="900" h="109">
                  <a:moveTo>
                    <a:pt x="899" y="108"/>
                  </a:moveTo>
                  <a:lnTo>
                    <a:pt x="258" y="108"/>
                  </a:lnTo>
                  <a:lnTo>
                    <a:pt x="0" y="0"/>
                  </a:lnTo>
                </a:path>
              </a:pathLst>
            </a:custGeom>
            <a:noFill/>
            <a:ln w="18930" cap="flat" cmpd="sng">
              <a:solidFill>
                <a:srgbClr val="000080"/>
              </a:solidFill>
              <a:prstDash val="solid"/>
              <a:round/>
              <a:headEnd type="none" w="med" len="med"/>
              <a:tailEnd type="triangle" w="med" len="med"/>
            </a:ln>
            <a:effectLst/>
          </p:spPr>
          <p:txBody>
            <a:bodyPr lIns="0" tIns="0" rIns="0" bIns="0" anchor="b"/>
            <a:lstStyle/>
            <a:p>
              <a:endParaRPr lang="es-CL"/>
            </a:p>
          </p:txBody>
        </p:sp>
        <p:sp>
          <p:nvSpPr>
            <p:cNvPr id="1155602" name="Freeform 530"/>
            <p:cNvSpPr>
              <a:spLocks/>
            </p:cNvSpPr>
            <p:nvPr/>
          </p:nvSpPr>
          <p:spPr bwMode="auto">
            <a:xfrm>
              <a:off x="3905" y="3113"/>
              <a:ext cx="1246" cy="105"/>
            </a:xfrm>
            <a:custGeom>
              <a:avLst/>
              <a:gdLst/>
              <a:ahLst/>
              <a:cxnLst>
                <a:cxn ang="0">
                  <a:pos x="1175" y="118"/>
                </a:cxn>
                <a:cxn ang="0">
                  <a:pos x="534" y="118"/>
                </a:cxn>
                <a:cxn ang="0">
                  <a:pos x="0" y="0"/>
                </a:cxn>
              </a:cxnLst>
              <a:rect l="0" t="0" r="r" b="b"/>
              <a:pathLst>
                <a:path w="1176" h="119">
                  <a:moveTo>
                    <a:pt x="1175" y="118"/>
                  </a:moveTo>
                  <a:lnTo>
                    <a:pt x="534" y="118"/>
                  </a:lnTo>
                  <a:lnTo>
                    <a:pt x="0" y="0"/>
                  </a:lnTo>
                </a:path>
              </a:pathLst>
            </a:custGeom>
            <a:noFill/>
            <a:ln w="18930" cap="flat" cmpd="sng">
              <a:solidFill>
                <a:srgbClr val="000080"/>
              </a:solidFill>
              <a:prstDash val="solid"/>
              <a:round/>
              <a:headEnd type="none" w="med" len="med"/>
              <a:tailEnd type="triangle" w="med" len="med"/>
            </a:ln>
            <a:effectLst/>
          </p:spPr>
          <p:txBody>
            <a:bodyPr lIns="0" tIns="0" rIns="0" bIns="0" anchor="b"/>
            <a:lstStyle/>
            <a:p>
              <a:endParaRPr lang="es-CL"/>
            </a:p>
          </p:txBody>
        </p:sp>
      </p:grpSp>
      <p:grpSp>
        <p:nvGrpSpPr>
          <p:cNvPr id="18" name="Group 550"/>
          <p:cNvGrpSpPr>
            <a:grpSpLocks/>
          </p:cNvGrpSpPr>
          <p:nvPr/>
        </p:nvGrpSpPr>
        <p:grpSpPr bwMode="auto">
          <a:xfrm>
            <a:off x="109538" y="5919788"/>
            <a:ext cx="8877300" cy="381000"/>
            <a:chOff x="168" y="3729"/>
            <a:chExt cx="5592" cy="240"/>
          </a:xfrm>
        </p:grpSpPr>
        <p:sp>
          <p:nvSpPr>
            <p:cNvPr id="1155604" name="Text Box 532"/>
            <p:cNvSpPr txBox="1">
              <a:spLocks noChangeArrowheads="1"/>
            </p:cNvSpPr>
            <p:nvPr/>
          </p:nvSpPr>
          <p:spPr bwMode="auto">
            <a:xfrm>
              <a:off x="168" y="3729"/>
              <a:ext cx="5592" cy="240"/>
            </a:xfrm>
            <a:prstGeom prst="rect">
              <a:avLst/>
            </a:prstGeom>
            <a:noFill/>
            <a:ln w="9525">
              <a:noFill/>
              <a:miter lim="800000"/>
              <a:headEnd/>
              <a:tailEnd/>
            </a:ln>
            <a:effectLst/>
          </p:spPr>
          <p:txBody>
            <a:bodyPr lIns="0" tIns="0" rIns="0" bIns="0"/>
            <a:lstStyle/>
            <a:p>
              <a:pPr algn="ctr" defTabSz="452438" eaLnBrk="0" hangingPunct="0">
                <a:spcBef>
                  <a:spcPct val="0"/>
                </a:spcBef>
                <a:buClr>
                  <a:srgbClr val="FFFFFF"/>
                </a:buClr>
                <a:buSzPct val="90000"/>
                <a:buFont typeface="Monotype Sorts" charset="2"/>
                <a:buNone/>
              </a:pPr>
              <a:r>
                <a:rPr lang="es-ES_tradnl" sz="2000"/>
                <a:t>  Caving           Fracturamiento Macizo Rocoso           Respuesta Sísmica</a:t>
              </a:r>
              <a:endParaRPr lang="es-ES_tradnl" sz="1800" b="0">
                <a:latin typeface="Times New Roman" pitchFamily="18" charset="0"/>
              </a:endParaRPr>
            </a:p>
          </p:txBody>
        </p:sp>
        <p:sp>
          <p:nvSpPr>
            <p:cNvPr id="1155605" name="Line 533"/>
            <p:cNvSpPr>
              <a:spLocks noChangeShapeType="1"/>
            </p:cNvSpPr>
            <p:nvPr/>
          </p:nvSpPr>
          <p:spPr bwMode="auto">
            <a:xfrm flipV="1">
              <a:off x="997" y="3828"/>
              <a:ext cx="227" cy="7"/>
            </a:xfrm>
            <a:prstGeom prst="line">
              <a:avLst/>
            </a:prstGeom>
            <a:noFill/>
            <a:ln w="31353">
              <a:solidFill>
                <a:srgbClr val="FF0000"/>
              </a:solidFill>
              <a:round/>
              <a:headEnd/>
              <a:tailEnd type="triangle" w="med" len="med"/>
            </a:ln>
            <a:effectLst/>
          </p:spPr>
          <p:txBody>
            <a:bodyPr lIns="0" tIns="0" rIns="0" bIns="0"/>
            <a:lstStyle/>
            <a:p>
              <a:endParaRPr lang="es-CL"/>
            </a:p>
          </p:txBody>
        </p:sp>
        <p:sp>
          <p:nvSpPr>
            <p:cNvPr id="1155606" name="Line 534"/>
            <p:cNvSpPr>
              <a:spLocks noChangeShapeType="1"/>
            </p:cNvSpPr>
            <p:nvPr/>
          </p:nvSpPr>
          <p:spPr bwMode="auto">
            <a:xfrm flipV="1">
              <a:off x="3837" y="3829"/>
              <a:ext cx="228" cy="6"/>
            </a:xfrm>
            <a:prstGeom prst="line">
              <a:avLst/>
            </a:prstGeom>
            <a:noFill/>
            <a:ln w="31353">
              <a:solidFill>
                <a:srgbClr val="FF0000"/>
              </a:solidFill>
              <a:round/>
              <a:headEnd/>
              <a:tailEnd type="triangle" w="med" len="med"/>
            </a:ln>
            <a:effectLst/>
          </p:spPr>
          <p:txBody>
            <a:bodyPr lIns="0" tIns="0" rIns="0" bIns="0"/>
            <a:lstStyle/>
            <a:p>
              <a:endParaRPr lang="es-CL"/>
            </a:p>
          </p:txBody>
        </p:sp>
      </p:grpSp>
      <p:sp>
        <p:nvSpPr>
          <p:cNvPr id="1155615" name="Text Box 543"/>
          <p:cNvSpPr txBox="1">
            <a:spLocks noChangeArrowheads="1"/>
          </p:cNvSpPr>
          <p:nvPr/>
        </p:nvSpPr>
        <p:spPr bwMode="auto">
          <a:xfrm>
            <a:off x="5048250" y="4586288"/>
            <a:ext cx="3962400" cy="977900"/>
          </a:xfrm>
          <a:prstGeom prst="rect">
            <a:avLst/>
          </a:prstGeom>
          <a:noFill/>
          <a:ln w="22225">
            <a:solidFill>
              <a:srgbClr val="000080"/>
            </a:solidFill>
            <a:miter lim="800000"/>
            <a:headEnd/>
            <a:tailEnd/>
          </a:ln>
          <a:effectLst/>
        </p:spPr>
        <p:txBody>
          <a:bodyPr lIns="90488" tIns="44450" rIns="90488" bIns="44450">
            <a:spAutoFit/>
          </a:bodyPr>
          <a:lstStyle/>
          <a:p>
            <a:pPr algn="just" eaLnBrk="0" hangingPunct="0"/>
            <a:r>
              <a:rPr lang="es-ES_tradnl" sz="1500"/>
              <a:t>OPCIONES DE INICIO CAVING INDUCIDO</a:t>
            </a:r>
          </a:p>
          <a:p>
            <a:pPr algn="just" eaLnBrk="0" hangingPunct="0">
              <a:buFontTx/>
              <a:buChar char="•"/>
            </a:pPr>
            <a:r>
              <a:rPr lang="es-ES_tradnl" sz="1400"/>
              <a:t> SUB LEVEL CAVING</a:t>
            </a:r>
          </a:p>
          <a:p>
            <a:pPr algn="just" eaLnBrk="0" hangingPunct="0">
              <a:buFontTx/>
              <a:buChar char="•"/>
            </a:pPr>
            <a:r>
              <a:rPr lang="es-ES_tradnl" sz="1400"/>
              <a:t> PANEL CAVING INCLINADO</a:t>
            </a:r>
          </a:p>
        </p:txBody>
      </p:sp>
      <p:grpSp>
        <p:nvGrpSpPr>
          <p:cNvPr id="19" name="Group 549"/>
          <p:cNvGrpSpPr>
            <a:grpSpLocks/>
          </p:cNvGrpSpPr>
          <p:nvPr/>
        </p:nvGrpSpPr>
        <p:grpSpPr bwMode="auto">
          <a:xfrm>
            <a:off x="5114925" y="2181225"/>
            <a:ext cx="3228975" cy="2060575"/>
            <a:chOff x="3186" y="1095"/>
            <a:chExt cx="2034" cy="1298"/>
          </a:xfrm>
        </p:grpSpPr>
        <p:sp>
          <p:nvSpPr>
            <p:cNvPr id="1155609" name="Text Box 537"/>
            <p:cNvSpPr txBox="1">
              <a:spLocks noChangeArrowheads="1"/>
            </p:cNvSpPr>
            <p:nvPr/>
          </p:nvSpPr>
          <p:spPr bwMode="auto">
            <a:xfrm>
              <a:off x="3636" y="1095"/>
              <a:ext cx="1584" cy="248"/>
            </a:xfrm>
            <a:prstGeom prst="rect">
              <a:avLst/>
            </a:prstGeom>
            <a:noFill/>
            <a:ln w="12700">
              <a:noFill/>
              <a:miter lim="800000"/>
              <a:headEnd/>
              <a:tailEnd/>
            </a:ln>
            <a:effectLst/>
          </p:spPr>
          <p:txBody>
            <a:bodyPr lIns="90488" tIns="44450" rIns="90488" bIns="44450">
              <a:spAutoFit/>
            </a:bodyPr>
            <a:lstStyle/>
            <a:p>
              <a:pPr algn="just" eaLnBrk="0" hangingPunct="0"/>
              <a:r>
                <a:rPr lang="es-ES_tradnl" sz="2000"/>
                <a:t>  Mayor Sismicidad</a:t>
              </a:r>
            </a:p>
          </p:txBody>
        </p:sp>
        <p:sp>
          <p:nvSpPr>
            <p:cNvPr id="1155610" name="Text Box 538"/>
            <p:cNvSpPr txBox="1">
              <a:spLocks noChangeArrowheads="1"/>
            </p:cNvSpPr>
            <p:nvPr/>
          </p:nvSpPr>
          <p:spPr bwMode="auto">
            <a:xfrm>
              <a:off x="3636" y="2145"/>
              <a:ext cx="1584" cy="248"/>
            </a:xfrm>
            <a:prstGeom prst="rect">
              <a:avLst/>
            </a:prstGeom>
            <a:noFill/>
            <a:ln w="12700">
              <a:noFill/>
              <a:miter lim="800000"/>
              <a:headEnd/>
              <a:tailEnd/>
            </a:ln>
            <a:effectLst/>
          </p:spPr>
          <p:txBody>
            <a:bodyPr lIns="90488" tIns="44450" rIns="90488" bIns="44450">
              <a:spAutoFit/>
            </a:bodyPr>
            <a:lstStyle/>
            <a:p>
              <a:pPr algn="just" eaLnBrk="0" hangingPunct="0"/>
              <a:r>
                <a:rPr lang="es-ES_tradnl" sz="2000"/>
                <a:t>  Menor Sismicidad</a:t>
              </a:r>
            </a:p>
          </p:txBody>
        </p:sp>
        <p:sp>
          <p:nvSpPr>
            <p:cNvPr id="1155618" name="AutoShape 546"/>
            <p:cNvSpPr>
              <a:spLocks noChangeArrowheads="1"/>
            </p:cNvSpPr>
            <p:nvPr/>
          </p:nvSpPr>
          <p:spPr bwMode="auto">
            <a:xfrm>
              <a:off x="3186" y="1099"/>
              <a:ext cx="336" cy="240"/>
            </a:xfrm>
            <a:prstGeom prst="rightArrow">
              <a:avLst>
                <a:gd name="adj1" fmla="val 50000"/>
                <a:gd name="adj2" fmla="val 35000"/>
              </a:avLst>
            </a:prstGeom>
            <a:solidFill>
              <a:srgbClr val="FFFF99"/>
            </a:solidFill>
            <a:ln w="25400">
              <a:solidFill>
                <a:srgbClr val="000080"/>
              </a:solidFill>
              <a:miter lim="800000"/>
              <a:headEnd/>
              <a:tailEnd/>
            </a:ln>
            <a:effectLst/>
          </p:spPr>
          <p:txBody>
            <a:bodyPr wrap="none" bIns="0" anchor="ctr"/>
            <a:lstStyle/>
            <a:p>
              <a:endParaRPr lang="es-CL"/>
            </a:p>
          </p:txBody>
        </p:sp>
        <p:sp>
          <p:nvSpPr>
            <p:cNvPr id="1155619" name="AutoShape 547"/>
            <p:cNvSpPr>
              <a:spLocks noChangeArrowheads="1"/>
            </p:cNvSpPr>
            <p:nvPr/>
          </p:nvSpPr>
          <p:spPr bwMode="auto">
            <a:xfrm>
              <a:off x="3186" y="2149"/>
              <a:ext cx="336" cy="240"/>
            </a:xfrm>
            <a:prstGeom prst="rightArrow">
              <a:avLst>
                <a:gd name="adj1" fmla="val 50000"/>
                <a:gd name="adj2" fmla="val 35000"/>
              </a:avLst>
            </a:prstGeom>
            <a:solidFill>
              <a:srgbClr val="FFFF99"/>
            </a:solidFill>
            <a:ln w="25400">
              <a:solidFill>
                <a:srgbClr val="000080"/>
              </a:solidFill>
              <a:miter lim="800000"/>
              <a:headEnd/>
              <a:tailEnd/>
            </a:ln>
            <a:effectLst/>
          </p:spPr>
          <p:txBody>
            <a:bodyPr wrap="none" bIns="0" anchor="ctr"/>
            <a:lstStyle/>
            <a:p>
              <a:endParaRPr lang="es-CL"/>
            </a:p>
          </p:txBody>
        </p:sp>
        <p:sp>
          <p:nvSpPr>
            <p:cNvPr id="1155620" name="Line 548"/>
            <p:cNvSpPr>
              <a:spLocks noChangeShapeType="1"/>
            </p:cNvSpPr>
            <p:nvPr/>
          </p:nvSpPr>
          <p:spPr bwMode="auto">
            <a:xfrm>
              <a:off x="4428" y="1440"/>
              <a:ext cx="0" cy="576"/>
            </a:xfrm>
            <a:prstGeom prst="line">
              <a:avLst/>
            </a:prstGeom>
            <a:noFill/>
            <a:ln w="38100">
              <a:solidFill>
                <a:srgbClr val="FF0000"/>
              </a:solidFill>
              <a:round/>
              <a:headEnd/>
              <a:tailEnd type="triangle" w="med" len="med"/>
            </a:ln>
            <a:effectLst/>
          </p:spPr>
          <p:txBody>
            <a:bodyPr bIns="0"/>
            <a:lstStyle/>
            <a:p>
              <a:endParaRPr lang="es-CL"/>
            </a:p>
          </p:txBody>
        </p:sp>
      </p:grpSp>
    </p:spTree>
    <p:extLst>
      <p:ext uri="{BB962C8B-B14F-4D97-AF65-F5344CB8AC3E}">
        <p14:creationId xmlns:p14="http://schemas.microsoft.com/office/powerpoint/2010/main" val="2541281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55615"/>
                                        </p:tgtEl>
                                        <p:attrNameLst>
                                          <p:attrName>style.visibility</p:attrName>
                                        </p:attrNameLst>
                                      </p:cBhvr>
                                      <p:to>
                                        <p:strVal val="visible"/>
                                      </p:to>
                                    </p:set>
                                    <p:animEffect transition="in" filter="dissolve">
                                      <p:cBhvr>
                                        <p:cTn id="22" dur="500"/>
                                        <p:tgtEl>
                                          <p:spTgt spid="11556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5615" grpId="0" animBg="1"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105" t="21083" r="16515" b="7839"/>
          <a:stretch/>
        </p:blipFill>
        <p:spPr bwMode="auto">
          <a:xfrm>
            <a:off x="914400" y="1219200"/>
            <a:ext cx="7652278" cy="44719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3" name="58 CuadroTexto"/>
          <p:cNvSpPr txBox="1">
            <a:spLocks noChangeArrowheads="1"/>
          </p:cNvSpPr>
          <p:nvPr/>
        </p:nvSpPr>
        <p:spPr bwMode="auto">
          <a:xfrm>
            <a:off x="990600" y="68263"/>
            <a:ext cx="7620000" cy="584200"/>
          </a:xfrm>
          <a:prstGeom prst="rect">
            <a:avLst/>
          </a:prstGeom>
          <a:noFill/>
          <a:ln w="9525">
            <a:noFill/>
            <a:miter lim="800000"/>
            <a:headEnd/>
            <a:tailEnd/>
          </a:ln>
        </p:spPr>
        <p:txBody>
          <a:bodyPr wrap="square">
            <a:spAutoFit/>
          </a:bodyPr>
          <a:lstStyle/>
          <a:p>
            <a:pPr algn="ctr"/>
            <a:r>
              <a:rPr lang="es-CL" sz="3200" b="1" dirty="0" err="1" smtClean="0">
                <a:latin typeface="Calibri" pitchFamily="34" charset="0"/>
              </a:rPr>
              <a:t>Fracturamiento</a:t>
            </a:r>
            <a:r>
              <a:rPr lang="es-CL" sz="3200" b="1" dirty="0" smtClean="0">
                <a:latin typeface="Calibri" pitchFamily="34" charset="0"/>
              </a:rPr>
              <a:t> Inducido</a:t>
            </a:r>
            <a:endParaRPr lang="es-ES" sz="3200" b="1" dirty="0">
              <a:latin typeface="Calibri" pitchFamily="34" charset="0"/>
            </a:endParaRPr>
          </a:p>
        </p:txBody>
      </p:sp>
    </p:spTree>
    <p:extLst>
      <p:ext uri="{BB962C8B-B14F-4D97-AF65-F5344CB8AC3E}">
        <p14:creationId xmlns:p14="http://schemas.microsoft.com/office/powerpoint/2010/main" val="10839991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915" t="8955" r="28673" b="9515"/>
          <a:stretch/>
        </p:blipFill>
        <p:spPr bwMode="auto">
          <a:xfrm>
            <a:off x="2164307" y="685800"/>
            <a:ext cx="5867400" cy="5672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bwMode="auto">
          <a:xfrm>
            <a:off x="1981200" y="2438400"/>
            <a:ext cx="3962400" cy="392008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s-CL" sz="1400" b="0" i="0" u="none" strike="noStrike" cap="none" normalizeH="0" baseline="0" smtClean="0">
              <a:ln>
                <a:noFill/>
              </a:ln>
              <a:solidFill>
                <a:schemeClr val="tx1"/>
              </a:solidFill>
              <a:effectLst/>
              <a:latin typeface="Arial" charset="0"/>
            </a:endParaRPr>
          </a:p>
        </p:txBody>
      </p:sp>
      <p:sp>
        <p:nvSpPr>
          <p:cNvPr id="4" name="58 CuadroTexto"/>
          <p:cNvSpPr txBox="1">
            <a:spLocks noChangeArrowheads="1"/>
          </p:cNvSpPr>
          <p:nvPr/>
        </p:nvSpPr>
        <p:spPr bwMode="auto">
          <a:xfrm>
            <a:off x="990600" y="68263"/>
            <a:ext cx="7620000" cy="584200"/>
          </a:xfrm>
          <a:prstGeom prst="rect">
            <a:avLst/>
          </a:prstGeom>
          <a:noFill/>
          <a:ln w="9525">
            <a:noFill/>
            <a:miter lim="800000"/>
            <a:headEnd/>
            <a:tailEnd/>
          </a:ln>
        </p:spPr>
        <p:txBody>
          <a:bodyPr wrap="square">
            <a:spAutoFit/>
          </a:bodyPr>
          <a:lstStyle/>
          <a:p>
            <a:pPr algn="ctr"/>
            <a:r>
              <a:rPr lang="es-CL" sz="3200" b="1" dirty="0" err="1" smtClean="0">
                <a:latin typeface="Calibri" pitchFamily="34" charset="0"/>
              </a:rPr>
              <a:t>Fracturamiento</a:t>
            </a:r>
            <a:r>
              <a:rPr lang="es-CL" sz="3200" b="1" dirty="0" smtClean="0">
                <a:latin typeface="Calibri" pitchFamily="34" charset="0"/>
              </a:rPr>
              <a:t> Hidráulico</a:t>
            </a:r>
            <a:endParaRPr lang="es-ES" sz="3200" b="1" dirty="0">
              <a:latin typeface="Calibri" pitchFamily="34" charset="0"/>
            </a:endParaRP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634" t="24910" r="44722" b="18096"/>
          <a:stretch/>
        </p:blipFill>
        <p:spPr bwMode="auto">
          <a:xfrm rot="-60000">
            <a:off x="1743729" y="2690498"/>
            <a:ext cx="3791724" cy="3144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85075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5943" t="18097" r="20701" b="15439"/>
          <a:stretch/>
        </p:blipFill>
        <p:spPr bwMode="auto">
          <a:xfrm>
            <a:off x="914400" y="838200"/>
            <a:ext cx="3673001" cy="4114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58 CuadroTexto"/>
          <p:cNvSpPr txBox="1">
            <a:spLocks noChangeArrowheads="1"/>
          </p:cNvSpPr>
          <p:nvPr/>
        </p:nvSpPr>
        <p:spPr bwMode="auto">
          <a:xfrm>
            <a:off x="990600" y="68263"/>
            <a:ext cx="7620000" cy="523220"/>
          </a:xfrm>
          <a:prstGeom prst="rect">
            <a:avLst/>
          </a:prstGeom>
          <a:noFill/>
          <a:ln w="9525">
            <a:noFill/>
            <a:miter lim="800000"/>
            <a:headEnd/>
            <a:tailEnd/>
          </a:ln>
        </p:spPr>
        <p:txBody>
          <a:bodyPr wrap="square">
            <a:spAutoFit/>
          </a:bodyPr>
          <a:lstStyle/>
          <a:p>
            <a:pPr algn="ctr"/>
            <a:r>
              <a:rPr lang="es-CL" sz="2800" b="1" dirty="0" smtClean="0">
                <a:latin typeface="Calibri" pitchFamily="34" charset="0"/>
              </a:rPr>
              <a:t>DDE – Debilitamiento dinámico con explosivos</a:t>
            </a:r>
            <a:endParaRPr lang="es-ES" sz="2800" b="1" dirty="0">
              <a:latin typeface="Calibri" pitchFamily="34" charset="0"/>
            </a:endParaRPr>
          </a:p>
        </p:txBody>
      </p:sp>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8497" t="30597" r="52378" b="14553"/>
          <a:stretch/>
        </p:blipFill>
        <p:spPr bwMode="auto">
          <a:xfrm>
            <a:off x="4800600" y="2875128"/>
            <a:ext cx="4157047" cy="3276600"/>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491191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984" t="20335" r="21209" b="11847"/>
          <a:stretch/>
        </p:blipFill>
        <p:spPr bwMode="auto">
          <a:xfrm>
            <a:off x="990600" y="1143000"/>
            <a:ext cx="7239000" cy="461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58 CuadroTexto"/>
          <p:cNvSpPr txBox="1">
            <a:spLocks noChangeArrowheads="1"/>
          </p:cNvSpPr>
          <p:nvPr/>
        </p:nvSpPr>
        <p:spPr bwMode="auto">
          <a:xfrm>
            <a:off x="990600" y="68263"/>
            <a:ext cx="7620000" cy="523220"/>
          </a:xfrm>
          <a:prstGeom prst="rect">
            <a:avLst/>
          </a:prstGeom>
          <a:noFill/>
          <a:ln w="9525">
            <a:noFill/>
            <a:miter lim="800000"/>
            <a:headEnd/>
            <a:tailEnd/>
          </a:ln>
        </p:spPr>
        <p:txBody>
          <a:bodyPr wrap="square">
            <a:spAutoFit/>
          </a:bodyPr>
          <a:lstStyle/>
          <a:p>
            <a:pPr algn="ctr"/>
            <a:r>
              <a:rPr lang="es-CL" sz="2800" b="1" dirty="0" smtClean="0">
                <a:latin typeface="Calibri" pitchFamily="34" charset="0"/>
              </a:rPr>
              <a:t>DDE – Debilitamiento dinámico con explosivos</a:t>
            </a:r>
            <a:endParaRPr lang="es-ES" sz="2800" b="1" dirty="0">
              <a:latin typeface="Calibri" pitchFamily="34" charset="0"/>
            </a:endParaRPr>
          </a:p>
        </p:txBody>
      </p:sp>
    </p:spTree>
    <p:extLst>
      <p:ext uri="{BB962C8B-B14F-4D97-AF65-F5344CB8AC3E}">
        <p14:creationId xmlns:p14="http://schemas.microsoft.com/office/powerpoint/2010/main" val="26247653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58 CuadroTexto"/>
          <p:cNvSpPr txBox="1">
            <a:spLocks noChangeArrowheads="1"/>
          </p:cNvSpPr>
          <p:nvPr/>
        </p:nvSpPr>
        <p:spPr bwMode="auto">
          <a:xfrm>
            <a:off x="914400" y="68263"/>
            <a:ext cx="7943850" cy="584200"/>
          </a:xfrm>
          <a:prstGeom prst="rect">
            <a:avLst/>
          </a:prstGeom>
          <a:noFill/>
          <a:ln w="9525">
            <a:noFill/>
            <a:miter lim="800000"/>
            <a:headEnd/>
            <a:tailEnd/>
          </a:ln>
        </p:spPr>
        <p:txBody>
          <a:bodyPr wrap="square">
            <a:spAutoFit/>
          </a:bodyPr>
          <a:lstStyle/>
          <a:p>
            <a:pPr algn="ctr"/>
            <a:r>
              <a:rPr lang="es-ES" sz="3200" b="1" dirty="0" smtClean="0">
                <a:latin typeface="Calibri" pitchFamily="34" charset="0"/>
                <a:ea typeface="ＭＳ Ｐゴシック" pitchFamily="34" charset="-128"/>
              </a:rPr>
              <a:t>Pre-Acondicionamiento</a:t>
            </a:r>
            <a:endParaRPr lang="es-ES" sz="3200" b="1" dirty="0">
              <a:latin typeface="Calibri" pitchFamily="34" charset="0"/>
              <a:ea typeface="ＭＳ Ｐゴシック" pitchFamily="34" charset="-128"/>
            </a:endParaRPr>
          </a:p>
        </p:txBody>
      </p:sp>
      <p:sp>
        <p:nvSpPr>
          <p:cNvPr id="48" name="Rectangle 2"/>
          <p:cNvSpPr txBox="1">
            <a:spLocks noChangeArrowheads="1"/>
          </p:cNvSpPr>
          <p:nvPr/>
        </p:nvSpPr>
        <p:spPr>
          <a:xfrm>
            <a:off x="177800" y="679450"/>
            <a:ext cx="6459538" cy="439738"/>
          </a:xfrm>
          <a:prstGeom prst="rect">
            <a:avLst/>
          </a:prstGeom>
        </p:spPr>
        <p:txBody>
          <a:bodyPr/>
          <a:lstStyle/>
          <a:p>
            <a:pPr>
              <a:defRPr/>
            </a:pPr>
            <a:r>
              <a:rPr lang="es-ES_tradnl" sz="2000" kern="0" dirty="0">
                <a:solidFill>
                  <a:schemeClr val="tx1"/>
                </a:solidFill>
                <a:effectLst>
                  <a:outerShdw blurRad="38100" dist="38100" dir="2700000" algn="tl">
                    <a:srgbClr val="C0C0C0"/>
                  </a:outerShdw>
                </a:effectLst>
                <a:latin typeface="Calibri" pitchFamily="34" charset="0"/>
                <a:ea typeface="+mj-ea"/>
                <a:cs typeface="+mj-cs"/>
              </a:rPr>
              <a:t>Resultados de Aplicar FH y DDE al Macizo</a:t>
            </a:r>
          </a:p>
        </p:txBody>
      </p:sp>
      <p:sp>
        <p:nvSpPr>
          <p:cNvPr id="49" name="2 Marcador de contenido"/>
          <p:cNvSpPr txBox="1">
            <a:spLocks/>
          </p:cNvSpPr>
          <p:nvPr/>
        </p:nvSpPr>
        <p:spPr>
          <a:xfrm>
            <a:off x="-336550" y="1109663"/>
            <a:ext cx="8313738" cy="505777"/>
          </a:xfrm>
          <a:prstGeom prst="rect">
            <a:avLst/>
          </a:prstGeom>
        </p:spPr>
        <p:txBody>
          <a:bodyPr/>
          <a:lstStyle/>
          <a:p>
            <a:pPr marL="742950" lvl="1" indent="-285750" eaLnBrk="0" hangingPunct="0">
              <a:spcBef>
                <a:spcPts val="800"/>
              </a:spcBef>
              <a:buClr>
                <a:srgbClr val="7F7F7F"/>
              </a:buClr>
              <a:buSzPct val="70000"/>
              <a:buFontTx/>
              <a:buBlip>
                <a:blip r:embed="rId2"/>
              </a:buBlip>
              <a:defRPr/>
            </a:pPr>
            <a:r>
              <a:rPr lang="es-ES_tradnl" sz="1400" dirty="0">
                <a:solidFill>
                  <a:schemeClr val="tx1"/>
                </a:solidFill>
                <a:latin typeface="Verdana" pitchFamily="34" charset="0"/>
              </a:rPr>
              <a:t>Dacita hunde con FH (Evolución Cave-Back con </a:t>
            </a:r>
            <a:r>
              <a:rPr lang="es-ES_tradnl" sz="1400" dirty="0" smtClean="0">
                <a:solidFill>
                  <a:schemeClr val="tx1"/>
                </a:solidFill>
                <a:latin typeface="Verdana" pitchFamily="34" charset="0"/>
              </a:rPr>
              <a:t>Sondajes y Subsidencia)</a:t>
            </a:r>
            <a:endParaRPr lang="es-ES_tradnl" sz="1400" dirty="0">
              <a:solidFill>
                <a:schemeClr val="tx1"/>
              </a:solidFill>
              <a:latin typeface="Verdana" pitchFamily="34" charset="0"/>
            </a:endParaRPr>
          </a:p>
        </p:txBody>
      </p:sp>
      <p:pic>
        <p:nvPicPr>
          <p:cNvPr id="51" name="Picture 2"/>
          <p:cNvPicPr>
            <a:picLocks noChangeAspect="1" noChangeArrowheads="1"/>
          </p:cNvPicPr>
          <p:nvPr/>
        </p:nvPicPr>
        <p:blipFill>
          <a:blip r:embed="rId3" cstate="print"/>
          <a:srcRect/>
          <a:stretch>
            <a:fillRect/>
          </a:stretch>
        </p:blipFill>
        <p:spPr bwMode="auto">
          <a:xfrm>
            <a:off x="1457960" y="1568992"/>
            <a:ext cx="3518275" cy="4674641"/>
          </a:xfrm>
          <a:prstGeom prst="rect">
            <a:avLst/>
          </a:prstGeom>
          <a:noFill/>
          <a:ln w="9525">
            <a:solidFill>
              <a:schemeClr val="tx1"/>
            </a:solidFill>
            <a:miter lim="800000"/>
            <a:headEnd/>
            <a:tailEnd/>
          </a:ln>
        </p:spPr>
      </p:pic>
      <p:sp>
        <p:nvSpPr>
          <p:cNvPr id="52" name="Rectangle 4"/>
          <p:cNvSpPr>
            <a:spLocks noChangeArrowheads="1"/>
          </p:cNvSpPr>
          <p:nvPr/>
        </p:nvSpPr>
        <p:spPr bwMode="auto">
          <a:xfrm>
            <a:off x="1781175" y="1663167"/>
            <a:ext cx="1019706" cy="254459"/>
          </a:xfrm>
          <a:prstGeom prst="rect">
            <a:avLst/>
          </a:prstGeom>
          <a:noFill/>
          <a:ln w="9525">
            <a:noFill/>
            <a:miter lim="800000"/>
            <a:headEnd/>
            <a:tailEnd/>
          </a:ln>
        </p:spPr>
        <p:txBody>
          <a:bodyPr lIns="18000" tIns="10800" rIns="18000" bIns="10800"/>
          <a:lstStyle/>
          <a:p>
            <a:pPr marL="231775" indent="-231775" algn="ctr" eaLnBrk="0" hangingPunct="0">
              <a:lnSpc>
                <a:spcPct val="90000"/>
              </a:lnSpc>
              <a:spcBef>
                <a:spcPct val="20000"/>
              </a:spcBef>
              <a:buClr>
                <a:schemeClr val="accent2"/>
              </a:buClr>
              <a:buFont typeface="Times" charset="0"/>
              <a:buNone/>
            </a:pPr>
            <a:r>
              <a:rPr lang="es-CL" sz="1100" dirty="0" smtClean="0">
                <a:solidFill>
                  <a:schemeClr val="tx1"/>
                </a:solidFill>
              </a:rPr>
              <a:t>Sección Calle </a:t>
            </a:r>
            <a:r>
              <a:rPr lang="es-CL" sz="1100" dirty="0">
                <a:solidFill>
                  <a:schemeClr val="tx1"/>
                </a:solidFill>
              </a:rPr>
              <a:t>3</a:t>
            </a:r>
          </a:p>
        </p:txBody>
      </p:sp>
      <p:grpSp>
        <p:nvGrpSpPr>
          <p:cNvPr id="3" name="Group 5"/>
          <p:cNvGrpSpPr>
            <a:grpSpLocks/>
          </p:cNvGrpSpPr>
          <p:nvPr/>
        </p:nvGrpSpPr>
        <p:grpSpPr bwMode="auto">
          <a:xfrm>
            <a:off x="2730068" y="4356979"/>
            <a:ext cx="722936" cy="1079694"/>
            <a:chOff x="3107" y="2688"/>
            <a:chExt cx="514" cy="768"/>
          </a:xfrm>
        </p:grpSpPr>
        <p:sp>
          <p:nvSpPr>
            <p:cNvPr id="61" name="Freeform 6"/>
            <p:cNvSpPr>
              <a:spLocks/>
            </p:cNvSpPr>
            <p:nvPr/>
          </p:nvSpPr>
          <p:spPr bwMode="auto">
            <a:xfrm>
              <a:off x="3109" y="2688"/>
              <a:ext cx="512" cy="594"/>
            </a:xfrm>
            <a:custGeom>
              <a:avLst/>
              <a:gdLst>
                <a:gd name="T0" fmla="*/ 0 w 512"/>
                <a:gd name="T1" fmla="*/ 0 h 594"/>
                <a:gd name="T2" fmla="*/ 109 w 512"/>
                <a:gd name="T3" fmla="*/ 393 h 594"/>
                <a:gd name="T4" fmla="*/ 512 w 512"/>
                <a:gd name="T5" fmla="*/ 594 h 594"/>
                <a:gd name="T6" fmla="*/ 0 60000 65536"/>
                <a:gd name="T7" fmla="*/ 0 60000 65536"/>
                <a:gd name="T8" fmla="*/ 0 60000 65536"/>
                <a:gd name="T9" fmla="*/ 0 w 512"/>
                <a:gd name="T10" fmla="*/ 0 h 594"/>
                <a:gd name="T11" fmla="*/ 512 w 512"/>
                <a:gd name="T12" fmla="*/ 594 h 594"/>
              </a:gdLst>
              <a:ahLst/>
              <a:cxnLst>
                <a:cxn ang="T6">
                  <a:pos x="T0" y="T1"/>
                </a:cxn>
                <a:cxn ang="T7">
                  <a:pos x="T2" y="T3"/>
                </a:cxn>
                <a:cxn ang="T8">
                  <a:pos x="T4" y="T5"/>
                </a:cxn>
              </a:cxnLst>
              <a:rect l="T9" t="T10" r="T11" b="T12"/>
              <a:pathLst>
                <a:path w="512" h="594">
                  <a:moveTo>
                    <a:pt x="0" y="0"/>
                  </a:moveTo>
                  <a:cubicBezTo>
                    <a:pt x="18" y="65"/>
                    <a:pt x="24" y="294"/>
                    <a:pt x="109" y="393"/>
                  </a:cubicBezTo>
                  <a:cubicBezTo>
                    <a:pt x="194" y="492"/>
                    <a:pt x="428" y="552"/>
                    <a:pt x="512" y="594"/>
                  </a:cubicBezTo>
                </a:path>
              </a:pathLst>
            </a:custGeom>
            <a:noFill/>
            <a:ln w="28575" cmpd="sng">
              <a:solidFill>
                <a:srgbClr val="FF0000"/>
              </a:solidFill>
              <a:round/>
              <a:headEnd type="none" w="med" len="med"/>
              <a:tailEnd type="arrow" w="med" len="med"/>
            </a:ln>
          </p:spPr>
          <p:txBody>
            <a:bodyPr/>
            <a:lstStyle/>
            <a:p>
              <a:endParaRPr lang="es-CL"/>
            </a:p>
          </p:txBody>
        </p:sp>
        <p:sp>
          <p:nvSpPr>
            <p:cNvPr id="62" name="Freeform 7"/>
            <p:cNvSpPr>
              <a:spLocks/>
            </p:cNvSpPr>
            <p:nvPr/>
          </p:nvSpPr>
          <p:spPr bwMode="auto">
            <a:xfrm>
              <a:off x="3107" y="2704"/>
              <a:ext cx="159" cy="752"/>
            </a:xfrm>
            <a:custGeom>
              <a:avLst/>
              <a:gdLst>
                <a:gd name="T0" fmla="*/ 0 w 159"/>
                <a:gd name="T1" fmla="*/ 0 h 752"/>
                <a:gd name="T2" fmla="*/ 38 w 159"/>
                <a:gd name="T3" fmla="*/ 249 h 752"/>
                <a:gd name="T4" fmla="*/ 109 w 159"/>
                <a:gd name="T5" fmla="*/ 393 h 752"/>
                <a:gd name="T6" fmla="*/ 157 w 159"/>
                <a:gd name="T7" fmla="*/ 560 h 752"/>
                <a:gd name="T8" fmla="*/ 120 w 159"/>
                <a:gd name="T9" fmla="*/ 752 h 752"/>
                <a:gd name="T10" fmla="*/ 0 60000 65536"/>
                <a:gd name="T11" fmla="*/ 0 60000 65536"/>
                <a:gd name="T12" fmla="*/ 0 60000 65536"/>
                <a:gd name="T13" fmla="*/ 0 60000 65536"/>
                <a:gd name="T14" fmla="*/ 0 60000 65536"/>
                <a:gd name="T15" fmla="*/ 0 w 159"/>
                <a:gd name="T16" fmla="*/ 0 h 752"/>
                <a:gd name="T17" fmla="*/ 159 w 159"/>
                <a:gd name="T18" fmla="*/ 752 h 752"/>
              </a:gdLst>
              <a:ahLst/>
              <a:cxnLst>
                <a:cxn ang="T10">
                  <a:pos x="T0" y="T1"/>
                </a:cxn>
                <a:cxn ang="T11">
                  <a:pos x="T2" y="T3"/>
                </a:cxn>
                <a:cxn ang="T12">
                  <a:pos x="T4" y="T5"/>
                </a:cxn>
                <a:cxn ang="T13">
                  <a:pos x="T6" y="T7"/>
                </a:cxn>
                <a:cxn ang="T14">
                  <a:pos x="T8" y="T9"/>
                </a:cxn>
              </a:cxnLst>
              <a:rect l="T15" t="T16" r="T17" b="T18"/>
              <a:pathLst>
                <a:path w="159" h="752">
                  <a:moveTo>
                    <a:pt x="0" y="0"/>
                  </a:moveTo>
                  <a:cubicBezTo>
                    <a:pt x="6" y="41"/>
                    <a:pt x="20" y="184"/>
                    <a:pt x="38" y="249"/>
                  </a:cubicBezTo>
                  <a:cubicBezTo>
                    <a:pt x="56" y="314"/>
                    <a:pt x="89" y="341"/>
                    <a:pt x="109" y="393"/>
                  </a:cubicBezTo>
                  <a:cubicBezTo>
                    <a:pt x="129" y="445"/>
                    <a:pt x="155" y="500"/>
                    <a:pt x="157" y="560"/>
                  </a:cubicBezTo>
                  <a:cubicBezTo>
                    <a:pt x="159" y="620"/>
                    <a:pt x="128" y="712"/>
                    <a:pt x="120" y="752"/>
                  </a:cubicBezTo>
                </a:path>
              </a:pathLst>
            </a:custGeom>
            <a:noFill/>
            <a:ln w="28575" cmpd="sng">
              <a:solidFill>
                <a:srgbClr val="FF0000"/>
              </a:solidFill>
              <a:round/>
              <a:headEnd type="none" w="med" len="med"/>
              <a:tailEnd type="arrow" w="med" len="med"/>
            </a:ln>
          </p:spPr>
          <p:txBody>
            <a:bodyPr/>
            <a:lstStyle/>
            <a:p>
              <a:endParaRPr lang="es-CL"/>
            </a:p>
          </p:txBody>
        </p:sp>
      </p:grpSp>
      <p:sp>
        <p:nvSpPr>
          <p:cNvPr id="59" name="Freeform 9"/>
          <p:cNvSpPr>
            <a:spLocks/>
          </p:cNvSpPr>
          <p:nvPr/>
        </p:nvSpPr>
        <p:spPr bwMode="auto">
          <a:xfrm>
            <a:off x="3925614" y="4745421"/>
            <a:ext cx="1081569" cy="398834"/>
          </a:xfrm>
          <a:custGeom>
            <a:avLst/>
            <a:gdLst>
              <a:gd name="T0" fmla="*/ 0 w 1061"/>
              <a:gd name="T1" fmla="*/ 0 h 403"/>
              <a:gd name="T2" fmla="*/ 1061 w 1061"/>
              <a:gd name="T3" fmla="*/ 403 h 403"/>
              <a:gd name="T4" fmla="*/ 0 60000 65536"/>
              <a:gd name="T5" fmla="*/ 0 60000 65536"/>
              <a:gd name="T6" fmla="*/ 0 w 1061"/>
              <a:gd name="T7" fmla="*/ 0 h 403"/>
              <a:gd name="T8" fmla="*/ 1061 w 1061"/>
              <a:gd name="T9" fmla="*/ 403 h 403"/>
            </a:gdLst>
            <a:ahLst/>
            <a:cxnLst>
              <a:cxn ang="T4">
                <a:pos x="T0" y="T1"/>
              </a:cxn>
              <a:cxn ang="T5">
                <a:pos x="T2" y="T3"/>
              </a:cxn>
            </a:cxnLst>
            <a:rect l="T6" t="T7" r="T8" b="T9"/>
            <a:pathLst>
              <a:path w="1061" h="403">
                <a:moveTo>
                  <a:pt x="0" y="0"/>
                </a:moveTo>
                <a:lnTo>
                  <a:pt x="1061" y="403"/>
                </a:lnTo>
              </a:path>
            </a:pathLst>
          </a:custGeom>
          <a:noFill/>
          <a:ln w="28575" cmpd="sng">
            <a:solidFill>
              <a:schemeClr val="tx1"/>
            </a:solidFill>
            <a:prstDash val="solid"/>
            <a:round/>
            <a:headEnd type="none" w="med" len="med"/>
            <a:tailEnd type="none" w="med" len="med"/>
          </a:ln>
        </p:spPr>
        <p:txBody>
          <a:bodyPr/>
          <a:lstStyle/>
          <a:p>
            <a:endParaRPr lang="es-CL"/>
          </a:p>
        </p:txBody>
      </p:sp>
      <p:sp>
        <p:nvSpPr>
          <p:cNvPr id="60" name="Text Box 10"/>
          <p:cNvSpPr txBox="1">
            <a:spLocks noChangeArrowheads="1"/>
          </p:cNvSpPr>
          <p:nvPr/>
        </p:nvSpPr>
        <p:spPr bwMode="auto">
          <a:xfrm rot="1308420">
            <a:off x="4388327" y="4794842"/>
            <a:ext cx="701839" cy="261610"/>
          </a:xfrm>
          <a:prstGeom prst="rect">
            <a:avLst/>
          </a:prstGeom>
          <a:noFill/>
          <a:ln w="9525">
            <a:noFill/>
            <a:miter lim="800000"/>
            <a:headEnd/>
            <a:tailEnd/>
          </a:ln>
        </p:spPr>
        <p:txBody>
          <a:bodyPr>
            <a:spAutoFit/>
          </a:bodyPr>
          <a:lstStyle/>
          <a:p>
            <a:pPr algn="ctr">
              <a:spcBef>
                <a:spcPct val="50000"/>
              </a:spcBef>
            </a:pPr>
            <a:r>
              <a:rPr lang="en-US" sz="1100" dirty="0" err="1">
                <a:solidFill>
                  <a:schemeClr val="tx1"/>
                </a:solidFill>
              </a:rPr>
              <a:t>Sondaje</a:t>
            </a:r>
            <a:endParaRPr lang="en-US" sz="1100" dirty="0">
              <a:solidFill>
                <a:schemeClr val="tx1"/>
              </a:solidFill>
            </a:endParaRPr>
          </a:p>
        </p:txBody>
      </p:sp>
      <p:sp>
        <p:nvSpPr>
          <p:cNvPr id="55" name="Freeform 11"/>
          <p:cNvSpPr>
            <a:spLocks/>
          </p:cNvSpPr>
          <p:nvPr/>
        </p:nvSpPr>
        <p:spPr bwMode="auto">
          <a:xfrm>
            <a:off x="3507858" y="5414180"/>
            <a:ext cx="625888" cy="15465"/>
          </a:xfrm>
          <a:custGeom>
            <a:avLst/>
            <a:gdLst>
              <a:gd name="T0" fmla="*/ 0 w 445"/>
              <a:gd name="T1" fmla="*/ 0 h 11"/>
              <a:gd name="T2" fmla="*/ 2147483647 w 445"/>
              <a:gd name="T3" fmla="*/ 2147483647 h 11"/>
              <a:gd name="T4" fmla="*/ 0 60000 65536"/>
              <a:gd name="T5" fmla="*/ 0 60000 65536"/>
              <a:gd name="T6" fmla="*/ 0 w 445"/>
              <a:gd name="T7" fmla="*/ 0 h 11"/>
              <a:gd name="T8" fmla="*/ 445 w 445"/>
              <a:gd name="T9" fmla="*/ 11 h 11"/>
            </a:gdLst>
            <a:ahLst/>
            <a:cxnLst>
              <a:cxn ang="T4">
                <a:pos x="T0" y="T1"/>
              </a:cxn>
              <a:cxn ang="T5">
                <a:pos x="T2" y="T3"/>
              </a:cxn>
            </a:cxnLst>
            <a:rect l="T6" t="T7" r="T8" b="T9"/>
            <a:pathLst>
              <a:path w="445" h="11">
                <a:moveTo>
                  <a:pt x="0" y="0"/>
                </a:moveTo>
                <a:lnTo>
                  <a:pt x="445" y="11"/>
                </a:lnTo>
              </a:path>
            </a:pathLst>
          </a:custGeom>
          <a:noFill/>
          <a:ln w="28575" cap="flat" cmpd="sng">
            <a:solidFill>
              <a:srgbClr val="0000FF"/>
            </a:solidFill>
            <a:prstDash val="solid"/>
            <a:round/>
            <a:headEnd type="none" w="med" len="med"/>
            <a:tailEnd type="none" w="med" len="med"/>
          </a:ln>
        </p:spPr>
        <p:txBody>
          <a:bodyPr wrap="none"/>
          <a:lstStyle/>
          <a:p>
            <a:endParaRPr lang="es-CL"/>
          </a:p>
        </p:txBody>
      </p:sp>
      <p:sp>
        <p:nvSpPr>
          <p:cNvPr id="56" name="AutoShape 12"/>
          <p:cNvSpPr>
            <a:spLocks noChangeArrowheads="1"/>
          </p:cNvSpPr>
          <p:nvPr/>
        </p:nvSpPr>
        <p:spPr bwMode="auto">
          <a:xfrm>
            <a:off x="3685927" y="5887976"/>
            <a:ext cx="192136" cy="192136"/>
          </a:xfrm>
          <a:prstGeom prst="star5">
            <a:avLst/>
          </a:prstGeom>
          <a:solidFill>
            <a:srgbClr val="FF0000"/>
          </a:solidFill>
          <a:ln w="9525">
            <a:solidFill>
              <a:schemeClr val="tx1"/>
            </a:solidFill>
            <a:miter lim="800000"/>
            <a:headEnd/>
            <a:tailEnd/>
          </a:ln>
          <a:effectLst/>
        </p:spPr>
        <p:txBody>
          <a:bodyPr wrap="none" anchor="ctr"/>
          <a:lstStyle/>
          <a:p>
            <a:pPr>
              <a:defRPr/>
            </a:pPr>
            <a:endParaRPr lang="es-CL">
              <a:solidFill>
                <a:schemeClr val="tx1"/>
              </a:solidFill>
            </a:endParaRPr>
          </a:p>
        </p:txBody>
      </p:sp>
      <p:sp>
        <p:nvSpPr>
          <p:cNvPr id="57" name="AutoShape 13"/>
          <p:cNvSpPr>
            <a:spLocks noChangeArrowheads="1"/>
          </p:cNvSpPr>
          <p:nvPr/>
        </p:nvSpPr>
        <p:spPr bwMode="auto">
          <a:xfrm>
            <a:off x="2602604" y="5887976"/>
            <a:ext cx="190093" cy="192136"/>
          </a:xfrm>
          <a:prstGeom prst="star5">
            <a:avLst/>
          </a:prstGeom>
          <a:solidFill>
            <a:srgbClr val="FF0000"/>
          </a:solidFill>
          <a:ln w="9525">
            <a:solidFill>
              <a:schemeClr val="tx1"/>
            </a:solidFill>
            <a:miter lim="800000"/>
            <a:headEnd/>
            <a:tailEnd/>
          </a:ln>
          <a:effectLst/>
        </p:spPr>
        <p:txBody>
          <a:bodyPr wrap="none" anchor="ctr"/>
          <a:lstStyle/>
          <a:p>
            <a:pPr>
              <a:defRPr/>
            </a:pPr>
            <a:endParaRPr lang="es-CL">
              <a:solidFill>
                <a:schemeClr val="tx1"/>
              </a:solidFill>
            </a:endParaRPr>
          </a:p>
        </p:txBody>
      </p:sp>
      <p:sp>
        <p:nvSpPr>
          <p:cNvPr id="58" name="Freeform 14"/>
          <p:cNvSpPr>
            <a:spLocks/>
          </p:cNvSpPr>
          <p:nvPr/>
        </p:nvSpPr>
        <p:spPr bwMode="auto">
          <a:xfrm>
            <a:off x="3877765" y="4267005"/>
            <a:ext cx="101267" cy="1327125"/>
          </a:xfrm>
          <a:custGeom>
            <a:avLst/>
            <a:gdLst>
              <a:gd name="T0" fmla="*/ 0 w 72"/>
              <a:gd name="T1" fmla="*/ 2147483647 h 944"/>
              <a:gd name="T2" fmla="*/ 2147483647 w 72"/>
              <a:gd name="T3" fmla="*/ 0 h 944"/>
              <a:gd name="T4" fmla="*/ 0 60000 65536"/>
              <a:gd name="T5" fmla="*/ 0 60000 65536"/>
              <a:gd name="T6" fmla="*/ 0 w 72"/>
              <a:gd name="T7" fmla="*/ 0 h 944"/>
              <a:gd name="T8" fmla="*/ 72 w 72"/>
              <a:gd name="T9" fmla="*/ 944 h 944"/>
            </a:gdLst>
            <a:ahLst/>
            <a:cxnLst>
              <a:cxn ang="T4">
                <a:pos x="T0" y="T1"/>
              </a:cxn>
              <a:cxn ang="T5">
                <a:pos x="T2" y="T3"/>
              </a:cxn>
            </a:cxnLst>
            <a:rect l="T6" t="T7" r="T8" b="T9"/>
            <a:pathLst>
              <a:path w="72" h="944">
                <a:moveTo>
                  <a:pt x="0" y="944"/>
                </a:moveTo>
                <a:lnTo>
                  <a:pt x="72" y="0"/>
                </a:lnTo>
              </a:path>
            </a:pathLst>
          </a:custGeom>
          <a:noFill/>
          <a:ln w="28575">
            <a:solidFill>
              <a:srgbClr val="00FF00"/>
            </a:solidFill>
            <a:round/>
            <a:headEnd/>
            <a:tailEnd/>
          </a:ln>
        </p:spPr>
        <p:txBody>
          <a:bodyPr/>
          <a:lstStyle/>
          <a:p>
            <a:endParaRPr lang="es-CL"/>
          </a:p>
        </p:txBody>
      </p:sp>
      <p:grpSp>
        <p:nvGrpSpPr>
          <p:cNvPr id="4" name="43 Grupo"/>
          <p:cNvGrpSpPr>
            <a:grpSpLocks/>
          </p:cNvGrpSpPr>
          <p:nvPr/>
        </p:nvGrpSpPr>
        <p:grpSpPr bwMode="auto">
          <a:xfrm>
            <a:off x="5269371" y="1676400"/>
            <a:ext cx="3143109" cy="4404360"/>
            <a:chOff x="-107604" y="2349061"/>
            <a:chExt cx="2835019" cy="3967651"/>
          </a:xfrm>
        </p:grpSpPr>
        <p:pic>
          <p:nvPicPr>
            <p:cNvPr id="65" name="Picture 2"/>
            <p:cNvPicPr>
              <a:picLocks noChangeAspect="1" noChangeArrowheads="1"/>
            </p:cNvPicPr>
            <p:nvPr/>
          </p:nvPicPr>
          <p:blipFill>
            <a:blip r:embed="rId4" cstate="print"/>
            <a:srcRect/>
            <a:stretch>
              <a:fillRect/>
            </a:stretch>
          </p:blipFill>
          <p:spPr bwMode="auto">
            <a:xfrm>
              <a:off x="174362" y="2349061"/>
              <a:ext cx="2455708" cy="3931649"/>
            </a:xfrm>
            <a:prstGeom prst="rect">
              <a:avLst/>
            </a:prstGeom>
            <a:noFill/>
            <a:ln w="3175">
              <a:solidFill>
                <a:schemeClr val="tx1"/>
              </a:solidFill>
              <a:miter lim="800000"/>
              <a:headEnd/>
              <a:tailEnd/>
            </a:ln>
          </p:spPr>
        </p:pic>
        <p:sp>
          <p:nvSpPr>
            <p:cNvPr id="66" name="Freeform 5"/>
            <p:cNvSpPr>
              <a:spLocks/>
            </p:cNvSpPr>
            <p:nvPr/>
          </p:nvSpPr>
          <p:spPr bwMode="auto">
            <a:xfrm>
              <a:off x="1191857" y="2797216"/>
              <a:ext cx="153196" cy="3220545"/>
            </a:xfrm>
            <a:custGeom>
              <a:avLst/>
              <a:gdLst>
                <a:gd name="T0" fmla="*/ 0 w 134"/>
                <a:gd name="T1" fmla="*/ 0 h 2817"/>
                <a:gd name="T2" fmla="*/ 2147483647 w 134"/>
                <a:gd name="T3" fmla="*/ 2147483647 h 2817"/>
                <a:gd name="T4" fmla="*/ 0 w 134"/>
                <a:gd name="T5" fmla="*/ 2147483647 h 2817"/>
                <a:gd name="T6" fmla="*/ 2147483647 w 134"/>
                <a:gd name="T7" fmla="*/ 2147483647 h 2817"/>
                <a:gd name="T8" fmla="*/ 0 w 134"/>
                <a:gd name="T9" fmla="*/ 2147483647 h 2817"/>
                <a:gd name="T10" fmla="*/ 2147483647 w 134"/>
                <a:gd name="T11" fmla="*/ 2147483647 h 2817"/>
                <a:gd name="T12" fmla="*/ 2147483647 w 134"/>
                <a:gd name="T13" fmla="*/ 2147483647 h 2817"/>
                <a:gd name="T14" fmla="*/ 2147483647 w 134"/>
                <a:gd name="T15" fmla="*/ 2147483647 h 2817"/>
                <a:gd name="T16" fmla="*/ 2147483647 w 134"/>
                <a:gd name="T17" fmla="*/ 2147483647 h 2817"/>
                <a:gd name="T18" fmla="*/ 2147483647 w 134"/>
                <a:gd name="T19" fmla="*/ 2147483647 h 2817"/>
                <a:gd name="T20" fmla="*/ 2147483647 w 134"/>
                <a:gd name="T21" fmla="*/ 2147483647 h 2817"/>
                <a:gd name="T22" fmla="*/ 2147483647 w 134"/>
                <a:gd name="T23" fmla="*/ 2147483647 h 2817"/>
                <a:gd name="T24" fmla="*/ 2147483647 w 134"/>
                <a:gd name="T25" fmla="*/ 2147483647 h 2817"/>
                <a:gd name="T26" fmla="*/ 2147483647 w 134"/>
                <a:gd name="T27" fmla="*/ 2147483647 h 2817"/>
                <a:gd name="T28" fmla="*/ 2147483647 w 134"/>
                <a:gd name="T29" fmla="*/ 2147483647 h 28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4"/>
                <a:gd name="T46" fmla="*/ 0 h 2817"/>
                <a:gd name="T47" fmla="*/ 134 w 134"/>
                <a:gd name="T48" fmla="*/ 2817 h 28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4" h="2817">
                  <a:moveTo>
                    <a:pt x="0" y="0"/>
                  </a:moveTo>
                  <a:lnTo>
                    <a:pt x="8" y="135"/>
                  </a:lnTo>
                  <a:lnTo>
                    <a:pt x="0" y="356"/>
                  </a:lnTo>
                  <a:lnTo>
                    <a:pt x="8" y="640"/>
                  </a:lnTo>
                  <a:lnTo>
                    <a:pt x="0" y="908"/>
                  </a:lnTo>
                  <a:lnTo>
                    <a:pt x="87" y="1137"/>
                  </a:lnTo>
                  <a:lnTo>
                    <a:pt x="134" y="1413"/>
                  </a:lnTo>
                  <a:lnTo>
                    <a:pt x="134" y="1571"/>
                  </a:lnTo>
                  <a:lnTo>
                    <a:pt x="111" y="1689"/>
                  </a:lnTo>
                  <a:lnTo>
                    <a:pt x="111" y="1886"/>
                  </a:lnTo>
                  <a:lnTo>
                    <a:pt x="95" y="2091"/>
                  </a:lnTo>
                  <a:lnTo>
                    <a:pt x="87" y="2336"/>
                  </a:lnTo>
                  <a:lnTo>
                    <a:pt x="103" y="2462"/>
                  </a:lnTo>
                  <a:lnTo>
                    <a:pt x="95" y="2589"/>
                  </a:lnTo>
                  <a:lnTo>
                    <a:pt x="87" y="2817"/>
                  </a:lnTo>
                </a:path>
              </a:pathLst>
            </a:custGeom>
            <a:noFill/>
            <a:ln w="19050" cap="flat" cmpd="sng">
              <a:solidFill>
                <a:srgbClr val="FF0000"/>
              </a:solidFill>
              <a:prstDash val="dash"/>
              <a:round/>
              <a:headEnd type="none" w="med" len="med"/>
              <a:tailEnd type="none" w="med" len="med"/>
            </a:ln>
          </p:spPr>
          <p:txBody>
            <a:bodyPr/>
            <a:lstStyle/>
            <a:p>
              <a:endParaRPr lang="es-CL"/>
            </a:p>
          </p:txBody>
        </p:sp>
        <p:sp>
          <p:nvSpPr>
            <p:cNvPr id="67" name="Freeform 14"/>
            <p:cNvSpPr>
              <a:spLocks/>
            </p:cNvSpPr>
            <p:nvPr/>
          </p:nvSpPr>
          <p:spPr bwMode="auto">
            <a:xfrm>
              <a:off x="1385068" y="4203418"/>
              <a:ext cx="18292" cy="1470224"/>
            </a:xfrm>
            <a:custGeom>
              <a:avLst/>
              <a:gdLst>
                <a:gd name="T0" fmla="*/ 0 w 16"/>
                <a:gd name="T1" fmla="*/ 0 h 1286"/>
                <a:gd name="T2" fmla="*/ 2147483647 w 16"/>
                <a:gd name="T3" fmla="*/ 2147483647 h 1286"/>
                <a:gd name="T4" fmla="*/ 2147483647 w 16"/>
                <a:gd name="T5" fmla="*/ 2147483647 h 1286"/>
                <a:gd name="T6" fmla="*/ 0 w 16"/>
                <a:gd name="T7" fmla="*/ 2147483647 h 1286"/>
                <a:gd name="T8" fmla="*/ 2147483647 w 16"/>
                <a:gd name="T9" fmla="*/ 2147483647 h 1286"/>
                <a:gd name="T10" fmla="*/ 2147483647 w 16"/>
                <a:gd name="T11" fmla="*/ 2147483647 h 1286"/>
                <a:gd name="T12" fmla="*/ 2147483647 w 16"/>
                <a:gd name="T13" fmla="*/ 2147483647 h 1286"/>
                <a:gd name="T14" fmla="*/ 0 60000 65536"/>
                <a:gd name="T15" fmla="*/ 0 60000 65536"/>
                <a:gd name="T16" fmla="*/ 0 60000 65536"/>
                <a:gd name="T17" fmla="*/ 0 60000 65536"/>
                <a:gd name="T18" fmla="*/ 0 60000 65536"/>
                <a:gd name="T19" fmla="*/ 0 60000 65536"/>
                <a:gd name="T20" fmla="*/ 0 60000 65536"/>
                <a:gd name="T21" fmla="*/ 0 w 16"/>
                <a:gd name="T22" fmla="*/ 0 h 1286"/>
                <a:gd name="T23" fmla="*/ 16 w 16"/>
                <a:gd name="T24" fmla="*/ 1286 h 12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1286">
                  <a:moveTo>
                    <a:pt x="0" y="0"/>
                  </a:moveTo>
                  <a:lnTo>
                    <a:pt x="16" y="221"/>
                  </a:lnTo>
                  <a:lnTo>
                    <a:pt x="16" y="553"/>
                  </a:lnTo>
                  <a:lnTo>
                    <a:pt x="0" y="766"/>
                  </a:lnTo>
                  <a:lnTo>
                    <a:pt x="8" y="963"/>
                  </a:lnTo>
                  <a:lnTo>
                    <a:pt x="8" y="1113"/>
                  </a:lnTo>
                  <a:lnTo>
                    <a:pt x="8" y="1286"/>
                  </a:lnTo>
                </a:path>
              </a:pathLst>
            </a:custGeom>
            <a:noFill/>
            <a:ln w="19050" cap="flat" cmpd="sng">
              <a:solidFill>
                <a:srgbClr val="3333FF"/>
              </a:solidFill>
              <a:prstDash val="dash"/>
              <a:round/>
              <a:headEnd type="none" w="med" len="med"/>
              <a:tailEnd type="none" w="med" len="med"/>
            </a:ln>
          </p:spPr>
          <p:txBody>
            <a:bodyPr/>
            <a:lstStyle/>
            <a:p>
              <a:endParaRPr lang="es-CL"/>
            </a:p>
          </p:txBody>
        </p:sp>
        <p:sp>
          <p:nvSpPr>
            <p:cNvPr id="68" name="Freeform 18"/>
            <p:cNvSpPr>
              <a:spLocks/>
            </p:cNvSpPr>
            <p:nvPr/>
          </p:nvSpPr>
          <p:spPr bwMode="auto">
            <a:xfrm>
              <a:off x="1434501" y="4182350"/>
              <a:ext cx="104605" cy="1296921"/>
            </a:xfrm>
            <a:custGeom>
              <a:avLst/>
              <a:gdLst>
                <a:gd name="T0" fmla="*/ 0 w 57186"/>
                <a:gd name="T1" fmla="*/ 0 h 11780"/>
                <a:gd name="T2" fmla="*/ 44391 w 57186"/>
                <a:gd name="T3" fmla="*/ 2147483647 h 11780"/>
                <a:gd name="T4" fmla="*/ 279752 w 57186"/>
                <a:gd name="T5" fmla="*/ 2147483647 h 11780"/>
                <a:gd name="T6" fmla="*/ 336219 w 57186"/>
                <a:gd name="T7" fmla="*/ 2147483647 h 11780"/>
                <a:gd name="T8" fmla="*/ 350008 w 57186"/>
                <a:gd name="T9" fmla="*/ 2147483647 h 11780"/>
                <a:gd name="T10" fmla="*/ 0 60000 65536"/>
                <a:gd name="T11" fmla="*/ 0 60000 65536"/>
                <a:gd name="T12" fmla="*/ 0 60000 65536"/>
                <a:gd name="T13" fmla="*/ 0 60000 65536"/>
                <a:gd name="T14" fmla="*/ 0 60000 65536"/>
                <a:gd name="T15" fmla="*/ 0 w 57186"/>
                <a:gd name="T16" fmla="*/ 0 h 11780"/>
                <a:gd name="T17" fmla="*/ 57186 w 57186"/>
                <a:gd name="T18" fmla="*/ 11780 h 11780"/>
              </a:gdLst>
              <a:ahLst/>
              <a:cxnLst>
                <a:cxn ang="T10">
                  <a:pos x="T0" y="T1"/>
                </a:cxn>
                <a:cxn ang="T11">
                  <a:pos x="T2" y="T3"/>
                </a:cxn>
                <a:cxn ang="T12">
                  <a:pos x="T4" y="T5"/>
                </a:cxn>
                <a:cxn ang="T13">
                  <a:pos x="T6" y="T7"/>
                </a:cxn>
                <a:cxn ang="T14">
                  <a:pos x="T8" y="T9"/>
                </a:cxn>
              </a:cxnLst>
              <a:rect l="T15" t="T16" r="T17" b="T18"/>
              <a:pathLst>
                <a:path w="57186" h="11780">
                  <a:moveTo>
                    <a:pt x="0" y="0"/>
                  </a:moveTo>
                  <a:lnTo>
                    <a:pt x="7253" y="2387"/>
                  </a:lnTo>
                  <a:lnTo>
                    <a:pt x="45707" y="6290"/>
                  </a:lnTo>
                  <a:lnTo>
                    <a:pt x="54933" y="10874"/>
                  </a:lnTo>
                  <a:lnTo>
                    <a:pt x="57186" y="11780"/>
                  </a:lnTo>
                </a:path>
              </a:pathLst>
            </a:custGeom>
            <a:noFill/>
            <a:ln w="19050" cap="flat" cmpd="sng">
              <a:solidFill>
                <a:srgbClr val="FF0000"/>
              </a:solidFill>
              <a:prstDash val="dash"/>
              <a:round/>
              <a:headEnd type="none" w="med" len="med"/>
              <a:tailEnd type="none" w="med" len="med"/>
            </a:ln>
          </p:spPr>
          <p:txBody>
            <a:bodyPr/>
            <a:lstStyle/>
            <a:p>
              <a:endParaRPr lang="es-CL"/>
            </a:p>
          </p:txBody>
        </p:sp>
        <p:sp>
          <p:nvSpPr>
            <p:cNvPr id="69" name="68 Abrir llave"/>
            <p:cNvSpPr/>
            <p:nvPr/>
          </p:nvSpPr>
          <p:spPr>
            <a:xfrm>
              <a:off x="260581" y="2726932"/>
              <a:ext cx="423854" cy="3311932"/>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s-CL"/>
            </a:p>
          </p:txBody>
        </p:sp>
        <p:sp>
          <p:nvSpPr>
            <p:cNvPr id="70" name="Text Box 44"/>
            <p:cNvSpPr txBox="1">
              <a:spLocks noChangeArrowheads="1"/>
            </p:cNvSpPr>
            <p:nvPr/>
          </p:nvSpPr>
          <p:spPr bwMode="auto">
            <a:xfrm rot="16200000">
              <a:off x="-635731" y="4169967"/>
              <a:ext cx="1320942" cy="264688"/>
            </a:xfrm>
            <a:prstGeom prst="rect">
              <a:avLst/>
            </a:prstGeom>
            <a:noFill/>
            <a:ln w="9525">
              <a:noFill/>
              <a:miter lim="800000"/>
              <a:headEnd/>
              <a:tailEnd/>
            </a:ln>
          </p:spPr>
          <p:txBody>
            <a:bodyPr>
              <a:spAutoFit/>
            </a:bodyPr>
            <a:lstStyle/>
            <a:p>
              <a:pPr>
                <a:lnSpc>
                  <a:spcPct val="80000"/>
                </a:lnSpc>
                <a:spcBef>
                  <a:spcPct val="50000"/>
                </a:spcBef>
              </a:pPr>
              <a:r>
                <a:rPr lang="es-CL" sz="1400" b="0" dirty="0">
                  <a:solidFill>
                    <a:schemeClr val="tx1"/>
                  </a:solidFill>
                  <a:latin typeface="Times New Roman" pitchFamily="18" charset="0"/>
                </a:rPr>
                <a:t>FH en Dacita</a:t>
              </a:r>
            </a:p>
          </p:txBody>
        </p:sp>
        <p:sp>
          <p:nvSpPr>
            <p:cNvPr id="71" name="70 Abrir llave"/>
            <p:cNvSpPr/>
            <p:nvPr/>
          </p:nvSpPr>
          <p:spPr>
            <a:xfrm rot="10800000">
              <a:off x="1587615" y="5281535"/>
              <a:ext cx="225420" cy="1035177"/>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s-CL"/>
            </a:p>
          </p:txBody>
        </p:sp>
        <p:sp>
          <p:nvSpPr>
            <p:cNvPr id="72" name="Text Box 44"/>
            <p:cNvSpPr txBox="1">
              <a:spLocks noChangeArrowheads="1"/>
            </p:cNvSpPr>
            <p:nvPr/>
          </p:nvSpPr>
          <p:spPr bwMode="auto">
            <a:xfrm>
              <a:off x="1839288" y="5770672"/>
              <a:ext cx="851341" cy="437043"/>
            </a:xfrm>
            <a:prstGeom prst="rect">
              <a:avLst/>
            </a:prstGeom>
            <a:noFill/>
            <a:ln w="9525">
              <a:noFill/>
              <a:miter lim="800000"/>
              <a:headEnd/>
              <a:tailEnd/>
            </a:ln>
          </p:spPr>
          <p:txBody>
            <a:bodyPr>
              <a:spAutoFit/>
            </a:bodyPr>
            <a:lstStyle/>
            <a:p>
              <a:pPr>
                <a:lnSpc>
                  <a:spcPct val="80000"/>
                </a:lnSpc>
                <a:spcBef>
                  <a:spcPct val="50000"/>
                </a:spcBef>
              </a:pPr>
              <a:r>
                <a:rPr lang="es-CL" sz="1400" b="0">
                  <a:solidFill>
                    <a:schemeClr val="tx1"/>
                  </a:solidFill>
                  <a:latin typeface="Times New Roman" pitchFamily="18" charset="0"/>
                </a:rPr>
                <a:t>DDEen Dacita</a:t>
              </a:r>
            </a:p>
          </p:txBody>
        </p:sp>
        <p:sp>
          <p:nvSpPr>
            <p:cNvPr id="73" name="Text Box 44"/>
            <p:cNvSpPr txBox="1">
              <a:spLocks noChangeArrowheads="1"/>
            </p:cNvSpPr>
            <p:nvPr/>
          </p:nvSpPr>
          <p:spPr bwMode="auto">
            <a:xfrm>
              <a:off x="1912862" y="2391595"/>
              <a:ext cx="814553" cy="289310"/>
            </a:xfrm>
            <a:prstGeom prst="rect">
              <a:avLst/>
            </a:prstGeom>
            <a:noFill/>
            <a:ln w="9525">
              <a:noFill/>
              <a:miter lim="800000"/>
              <a:headEnd/>
              <a:tailEnd/>
            </a:ln>
          </p:spPr>
          <p:txBody>
            <a:bodyPr>
              <a:spAutoFit/>
            </a:bodyPr>
            <a:lstStyle/>
            <a:p>
              <a:pPr>
                <a:lnSpc>
                  <a:spcPct val="80000"/>
                </a:lnSpc>
                <a:spcBef>
                  <a:spcPct val="50000"/>
                </a:spcBef>
              </a:pPr>
              <a:r>
                <a:rPr lang="es-CL" sz="1600">
                  <a:solidFill>
                    <a:schemeClr val="tx1"/>
                  </a:solidFill>
                  <a:latin typeface="Times New Roman" pitchFamily="18" charset="0"/>
                </a:rPr>
                <a:t>SuaPi</a:t>
              </a:r>
            </a:p>
          </p:txBody>
        </p:sp>
      </p:grpSp>
      <p:sp>
        <p:nvSpPr>
          <p:cNvPr id="75" name="Freeform 9"/>
          <p:cNvSpPr>
            <a:spLocks/>
          </p:cNvSpPr>
          <p:nvPr/>
        </p:nvSpPr>
        <p:spPr bwMode="auto">
          <a:xfrm>
            <a:off x="3531475" y="4588209"/>
            <a:ext cx="409904" cy="157212"/>
          </a:xfrm>
          <a:custGeom>
            <a:avLst/>
            <a:gdLst>
              <a:gd name="T0" fmla="*/ 0 w 1061"/>
              <a:gd name="T1" fmla="*/ 0 h 403"/>
              <a:gd name="T2" fmla="*/ 1061 w 1061"/>
              <a:gd name="T3" fmla="*/ 403 h 403"/>
              <a:gd name="T4" fmla="*/ 0 60000 65536"/>
              <a:gd name="T5" fmla="*/ 0 60000 65536"/>
              <a:gd name="T6" fmla="*/ 0 w 1061"/>
              <a:gd name="T7" fmla="*/ 0 h 403"/>
              <a:gd name="T8" fmla="*/ 1061 w 1061"/>
              <a:gd name="T9" fmla="*/ 403 h 403"/>
            </a:gdLst>
            <a:ahLst/>
            <a:cxnLst>
              <a:cxn ang="T4">
                <a:pos x="T0" y="T1"/>
              </a:cxn>
              <a:cxn ang="T5">
                <a:pos x="T2" y="T3"/>
              </a:cxn>
            </a:cxnLst>
            <a:rect l="T6" t="T7" r="T8" b="T9"/>
            <a:pathLst>
              <a:path w="1061" h="403">
                <a:moveTo>
                  <a:pt x="0" y="0"/>
                </a:moveTo>
                <a:lnTo>
                  <a:pt x="1061" y="403"/>
                </a:lnTo>
              </a:path>
            </a:pathLst>
          </a:custGeom>
          <a:noFill/>
          <a:ln w="28575" cmpd="sng">
            <a:solidFill>
              <a:schemeClr val="bg1">
                <a:lumMod val="85000"/>
              </a:schemeClr>
            </a:solidFill>
            <a:round/>
            <a:headEnd type="arrow" w="med" len="sm"/>
            <a:tailEnd type="oval" w="med" len="med"/>
          </a:ln>
        </p:spPr>
        <p:txBody>
          <a:bodyPr/>
          <a:lstStyle/>
          <a:p>
            <a:endParaRPr lang="es-CL"/>
          </a:p>
        </p:txBody>
      </p:sp>
    </p:spTree>
    <p:extLst>
      <p:ext uri="{BB962C8B-B14F-4D97-AF65-F5344CB8AC3E}">
        <p14:creationId xmlns:p14="http://schemas.microsoft.com/office/powerpoint/2010/main" val="17927994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box(in)">
                                      <p:cBhvr>
                                        <p:cTn id="12" dur="500"/>
                                        <p:tgtEl>
                                          <p:spTgt spid="55"/>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box(in)">
                                      <p:cBhvr>
                                        <p:cTn id="15" dur="500"/>
                                        <p:tgtEl>
                                          <p:spTgt spid="56"/>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box(in)">
                                      <p:cBhvr>
                                        <p:cTn id="18" dur="500"/>
                                        <p:tgtEl>
                                          <p:spTgt spid="57"/>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75"/>
                                        </p:tgtEl>
                                        <p:attrNameLst>
                                          <p:attrName>style.visibility</p:attrName>
                                        </p:attrNameLst>
                                      </p:cBhvr>
                                      <p:to>
                                        <p:strVal val="visible"/>
                                      </p:to>
                                    </p:set>
                                    <p:animEffect transition="in" filter="box(in)">
                                      <p:cBhvr>
                                        <p:cTn id="23" dur="500"/>
                                        <p:tgtEl>
                                          <p:spTgt spid="75"/>
                                        </p:tgtEl>
                                      </p:cBhvr>
                                    </p:animEffect>
                                  </p:childTnLst>
                                </p:cTn>
                              </p:par>
                              <p:par>
                                <p:cTn id="24" presetID="4" presetClass="entr" presetSubtype="16" fill="hold" grpId="0" nodeType="with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box(in)">
                                      <p:cBhvr>
                                        <p:cTn id="26" dur="500"/>
                                        <p:tgtEl>
                                          <p:spTgt spid="60"/>
                                        </p:tgtEl>
                                      </p:cBhvr>
                                    </p:animEffect>
                                  </p:childTnLst>
                                </p:cTn>
                              </p:par>
                              <p:par>
                                <p:cTn id="27" presetID="4" presetClass="entr" presetSubtype="16" fill="hold" grpId="0" nodeType="with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box(in)">
                                      <p:cBhvr>
                                        <p:cTn id="29" dur="500"/>
                                        <p:tgtEl>
                                          <p:spTgt spid="59"/>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ox(in)">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p:bldP spid="55" grpId="0" animBg="1"/>
      <p:bldP spid="56" grpId="0" animBg="1"/>
      <p:bldP spid="57" grpId="0" animBg="1"/>
      <p:bldP spid="7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58 CuadroTexto"/>
          <p:cNvSpPr txBox="1">
            <a:spLocks noChangeArrowheads="1"/>
          </p:cNvSpPr>
          <p:nvPr/>
        </p:nvSpPr>
        <p:spPr bwMode="auto">
          <a:xfrm>
            <a:off x="914400" y="68263"/>
            <a:ext cx="7943849" cy="584200"/>
          </a:xfrm>
          <a:prstGeom prst="rect">
            <a:avLst/>
          </a:prstGeom>
          <a:noFill/>
          <a:ln w="9525">
            <a:noFill/>
            <a:miter lim="800000"/>
            <a:headEnd/>
            <a:tailEnd/>
          </a:ln>
        </p:spPr>
        <p:txBody>
          <a:bodyPr wrap="square">
            <a:spAutoFit/>
          </a:bodyPr>
          <a:lstStyle/>
          <a:p>
            <a:pPr algn="ctr"/>
            <a:r>
              <a:rPr lang="es-ES" sz="3200" b="1" dirty="0" smtClean="0">
                <a:latin typeface="Calibri" pitchFamily="34" charset="0"/>
                <a:ea typeface="ＭＳ Ｐゴシック" pitchFamily="34" charset="-128"/>
              </a:rPr>
              <a:t>Pre-Acondicionamiento</a:t>
            </a:r>
            <a:endParaRPr lang="es-ES" sz="3200" b="1" dirty="0">
              <a:latin typeface="Calibri" pitchFamily="34" charset="0"/>
              <a:ea typeface="ＭＳ Ｐゴシック" pitchFamily="34" charset="-128"/>
            </a:endParaRPr>
          </a:p>
        </p:txBody>
      </p:sp>
      <p:sp>
        <p:nvSpPr>
          <p:cNvPr id="48" name="Rectangle 2"/>
          <p:cNvSpPr txBox="1">
            <a:spLocks noChangeArrowheads="1"/>
          </p:cNvSpPr>
          <p:nvPr/>
        </p:nvSpPr>
        <p:spPr>
          <a:xfrm>
            <a:off x="177800" y="679450"/>
            <a:ext cx="6459538" cy="439738"/>
          </a:xfrm>
          <a:prstGeom prst="rect">
            <a:avLst/>
          </a:prstGeom>
        </p:spPr>
        <p:txBody>
          <a:bodyPr/>
          <a:lstStyle/>
          <a:p>
            <a:pPr>
              <a:defRPr/>
            </a:pPr>
            <a:r>
              <a:rPr lang="es-ES_tradnl" sz="2000" kern="0" dirty="0">
                <a:solidFill>
                  <a:schemeClr val="tx1"/>
                </a:solidFill>
                <a:effectLst>
                  <a:outerShdw blurRad="38100" dist="38100" dir="2700000" algn="tl">
                    <a:srgbClr val="C0C0C0"/>
                  </a:outerShdw>
                </a:effectLst>
                <a:latin typeface="Calibri" pitchFamily="34" charset="0"/>
                <a:ea typeface="+mj-ea"/>
                <a:cs typeface="+mj-cs"/>
              </a:rPr>
              <a:t>Resultados de Aplicar FH y DDE al Macizo</a:t>
            </a:r>
          </a:p>
        </p:txBody>
      </p:sp>
      <p:sp>
        <p:nvSpPr>
          <p:cNvPr id="49" name="2 Marcador de contenido"/>
          <p:cNvSpPr txBox="1">
            <a:spLocks/>
          </p:cNvSpPr>
          <p:nvPr/>
        </p:nvSpPr>
        <p:spPr>
          <a:xfrm>
            <a:off x="-336550" y="1109663"/>
            <a:ext cx="8313738" cy="505777"/>
          </a:xfrm>
          <a:prstGeom prst="rect">
            <a:avLst/>
          </a:prstGeom>
        </p:spPr>
        <p:txBody>
          <a:bodyPr/>
          <a:lstStyle/>
          <a:p>
            <a:pPr marL="742950" lvl="1" indent="-285750" eaLnBrk="0" hangingPunct="0">
              <a:spcBef>
                <a:spcPts val="800"/>
              </a:spcBef>
              <a:buClr>
                <a:srgbClr val="7F7F7F"/>
              </a:buClr>
              <a:buSzPct val="70000"/>
              <a:buFontTx/>
              <a:buBlip>
                <a:blip r:embed="rId2"/>
              </a:buBlip>
              <a:defRPr/>
            </a:pPr>
            <a:r>
              <a:rPr lang="es-ES_tradnl" sz="1400" dirty="0">
                <a:solidFill>
                  <a:schemeClr val="tx1"/>
                </a:solidFill>
                <a:latin typeface="Verdana" pitchFamily="34" charset="0"/>
              </a:rPr>
              <a:t>Dacita hunde con FH (Evolución Cave-Back con </a:t>
            </a:r>
            <a:r>
              <a:rPr lang="es-ES_tradnl" sz="1400" dirty="0" smtClean="0">
                <a:solidFill>
                  <a:schemeClr val="tx1"/>
                </a:solidFill>
                <a:latin typeface="Verdana" pitchFamily="34" charset="0"/>
              </a:rPr>
              <a:t>Sondajes y Subsidencia)</a:t>
            </a:r>
            <a:endParaRPr lang="es-ES_tradnl" sz="1400" dirty="0">
              <a:solidFill>
                <a:schemeClr val="tx1"/>
              </a:solidFill>
              <a:latin typeface="Verdana" pitchFamily="34" charset="0"/>
            </a:endParaRPr>
          </a:p>
        </p:txBody>
      </p:sp>
      <p:pic>
        <p:nvPicPr>
          <p:cNvPr id="2050" name="Picture 2" descr="D:\1a Brzovic\Proyecto Dacita\Presentaciones\Factibilidad\Otras\Frentes Superior Reno_4a.jpg"/>
          <p:cNvPicPr>
            <a:picLocks noChangeAspect="1" noChangeArrowheads="1"/>
          </p:cNvPicPr>
          <p:nvPr/>
        </p:nvPicPr>
        <p:blipFill>
          <a:blip r:embed="rId3" cstate="print"/>
          <a:srcRect/>
          <a:stretch>
            <a:fillRect/>
          </a:stretch>
        </p:blipFill>
        <p:spPr bwMode="auto">
          <a:xfrm>
            <a:off x="1095705" y="1418891"/>
            <a:ext cx="3603137" cy="4662883"/>
          </a:xfrm>
          <a:prstGeom prst="rect">
            <a:avLst/>
          </a:prstGeom>
          <a:noFill/>
        </p:spPr>
      </p:pic>
      <p:pic>
        <p:nvPicPr>
          <p:cNvPr id="2051" name="Picture 3" descr="D:\1a Brzovic\Proyecto Dacita\Presentaciones\Factibilidad\Otras\Frentes Superior Reno_2a.jpg"/>
          <p:cNvPicPr>
            <a:picLocks noChangeAspect="1" noChangeArrowheads="1"/>
          </p:cNvPicPr>
          <p:nvPr/>
        </p:nvPicPr>
        <p:blipFill>
          <a:blip r:embed="rId4" cstate="print"/>
          <a:srcRect/>
          <a:stretch>
            <a:fillRect/>
          </a:stretch>
        </p:blipFill>
        <p:spPr bwMode="auto">
          <a:xfrm>
            <a:off x="4832132" y="1387365"/>
            <a:ext cx="3831378" cy="4958255"/>
          </a:xfrm>
          <a:prstGeom prst="rect">
            <a:avLst/>
          </a:prstGeom>
          <a:noFill/>
        </p:spPr>
      </p:pic>
      <p:sp>
        <p:nvSpPr>
          <p:cNvPr id="12" name="11 Rectángulo"/>
          <p:cNvSpPr/>
          <p:nvPr/>
        </p:nvSpPr>
        <p:spPr>
          <a:xfrm>
            <a:off x="1513490" y="2979683"/>
            <a:ext cx="1450427" cy="1860331"/>
          </a:xfrm>
          <a:prstGeom prst="rect">
            <a:avLst/>
          </a:prstGeom>
          <a:noFill/>
          <a:ln w="1905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cxnSp>
        <p:nvCxnSpPr>
          <p:cNvPr id="14" name="13 Conector recto"/>
          <p:cNvCxnSpPr/>
          <p:nvPr/>
        </p:nvCxnSpPr>
        <p:spPr>
          <a:xfrm rot="5400000">
            <a:off x="6965920" y="4345816"/>
            <a:ext cx="722187" cy="790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15 Forma libre"/>
          <p:cNvSpPr/>
          <p:nvPr/>
        </p:nvSpPr>
        <p:spPr>
          <a:xfrm>
            <a:off x="6765313" y="3291543"/>
            <a:ext cx="292712" cy="928032"/>
          </a:xfrm>
          <a:custGeom>
            <a:avLst/>
            <a:gdLst>
              <a:gd name="connsiteX0" fmla="*/ 245087 w 292712"/>
              <a:gd name="connsiteY0" fmla="*/ 80307 h 928032"/>
              <a:gd name="connsiteX1" fmla="*/ 245087 w 292712"/>
              <a:gd name="connsiteY1" fmla="*/ 280332 h 928032"/>
              <a:gd name="connsiteX2" fmla="*/ 264137 w 292712"/>
              <a:gd name="connsiteY2" fmla="*/ 337482 h 928032"/>
              <a:gd name="connsiteX3" fmla="*/ 245087 w 292712"/>
              <a:gd name="connsiteY3" fmla="*/ 366057 h 928032"/>
              <a:gd name="connsiteX4" fmla="*/ 254612 w 292712"/>
              <a:gd name="connsiteY4" fmla="*/ 508932 h 928032"/>
              <a:gd name="connsiteX5" fmla="*/ 273662 w 292712"/>
              <a:gd name="connsiteY5" fmla="*/ 566082 h 928032"/>
              <a:gd name="connsiteX6" fmla="*/ 292712 w 292712"/>
              <a:gd name="connsiteY6" fmla="*/ 632757 h 928032"/>
              <a:gd name="connsiteX7" fmla="*/ 283187 w 292712"/>
              <a:gd name="connsiteY7" fmla="*/ 823257 h 928032"/>
              <a:gd name="connsiteX8" fmla="*/ 273662 w 292712"/>
              <a:gd name="connsiteY8" fmla="*/ 851832 h 928032"/>
              <a:gd name="connsiteX9" fmla="*/ 254612 w 292712"/>
              <a:gd name="connsiteY9" fmla="*/ 880407 h 928032"/>
              <a:gd name="connsiteX10" fmla="*/ 226037 w 292712"/>
              <a:gd name="connsiteY10" fmla="*/ 889932 h 928032"/>
              <a:gd name="connsiteX11" fmla="*/ 216512 w 292712"/>
              <a:gd name="connsiteY11" fmla="*/ 918507 h 928032"/>
              <a:gd name="connsiteX12" fmla="*/ 168887 w 292712"/>
              <a:gd name="connsiteY12" fmla="*/ 928032 h 928032"/>
              <a:gd name="connsiteX13" fmla="*/ 92687 w 292712"/>
              <a:gd name="connsiteY13" fmla="*/ 908982 h 928032"/>
              <a:gd name="connsiteX14" fmla="*/ 54587 w 292712"/>
              <a:gd name="connsiteY14" fmla="*/ 851832 h 928032"/>
              <a:gd name="connsiteX15" fmla="*/ 6962 w 292712"/>
              <a:gd name="connsiteY15" fmla="*/ 766107 h 928032"/>
              <a:gd name="connsiteX16" fmla="*/ 16487 w 292712"/>
              <a:gd name="connsiteY16" fmla="*/ 728007 h 928032"/>
              <a:gd name="connsiteX17" fmla="*/ 35537 w 292712"/>
              <a:gd name="connsiteY17" fmla="*/ 670857 h 928032"/>
              <a:gd name="connsiteX18" fmla="*/ 6962 w 292712"/>
              <a:gd name="connsiteY18" fmla="*/ 651807 h 928032"/>
              <a:gd name="connsiteX19" fmla="*/ 26012 w 292712"/>
              <a:gd name="connsiteY19" fmla="*/ 556557 h 928032"/>
              <a:gd name="connsiteX20" fmla="*/ 16487 w 292712"/>
              <a:gd name="connsiteY20" fmla="*/ 518457 h 928032"/>
              <a:gd name="connsiteX21" fmla="*/ 35537 w 292712"/>
              <a:gd name="connsiteY21" fmla="*/ 489882 h 928032"/>
              <a:gd name="connsiteX22" fmla="*/ 45062 w 292712"/>
              <a:gd name="connsiteY22" fmla="*/ 461307 h 928032"/>
              <a:gd name="connsiteX23" fmla="*/ 73637 w 292712"/>
              <a:gd name="connsiteY23" fmla="*/ 404157 h 928032"/>
              <a:gd name="connsiteX24" fmla="*/ 64112 w 292712"/>
              <a:gd name="connsiteY24" fmla="*/ 375582 h 928032"/>
              <a:gd name="connsiteX25" fmla="*/ 102212 w 292712"/>
              <a:gd name="connsiteY25" fmla="*/ 318432 h 928032"/>
              <a:gd name="connsiteX26" fmla="*/ 130787 w 292712"/>
              <a:gd name="connsiteY26" fmla="*/ 194607 h 928032"/>
              <a:gd name="connsiteX27" fmla="*/ 149837 w 292712"/>
              <a:gd name="connsiteY27" fmla="*/ 137457 h 928032"/>
              <a:gd name="connsiteX28" fmla="*/ 159362 w 292712"/>
              <a:gd name="connsiteY28" fmla="*/ 99357 h 928032"/>
              <a:gd name="connsiteX29" fmla="*/ 149837 w 292712"/>
              <a:gd name="connsiteY29" fmla="*/ 70782 h 928032"/>
              <a:gd name="connsiteX30" fmla="*/ 254612 w 292712"/>
              <a:gd name="connsiteY30" fmla="*/ 42207 h 928032"/>
              <a:gd name="connsiteX31" fmla="*/ 245087 w 292712"/>
              <a:gd name="connsiteY31" fmla="*/ 80307 h 92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92712" h="928032">
                <a:moveTo>
                  <a:pt x="245087" y="80307"/>
                </a:moveTo>
                <a:cubicBezTo>
                  <a:pt x="243500" y="119994"/>
                  <a:pt x="226558" y="138279"/>
                  <a:pt x="245087" y="280332"/>
                </a:cubicBezTo>
                <a:cubicBezTo>
                  <a:pt x="247684" y="300244"/>
                  <a:pt x="264137" y="337482"/>
                  <a:pt x="264137" y="337482"/>
                </a:cubicBezTo>
                <a:cubicBezTo>
                  <a:pt x="257787" y="347007"/>
                  <a:pt x="245722" y="354627"/>
                  <a:pt x="245087" y="366057"/>
                </a:cubicBezTo>
                <a:cubicBezTo>
                  <a:pt x="242439" y="413714"/>
                  <a:pt x="247862" y="461681"/>
                  <a:pt x="254612" y="508932"/>
                </a:cubicBezTo>
                <a:cubicBezTo>
                  <a:pt x="257452" y="528811"/>
                  <a:pt x="267312" y="547032"/>
                  <a:pt x="273662" y="566082"/>
                </a:cubicBezTo>
                <a:cubicBezTo>
                  <a:pt x="287327" y="607076"/>
                  <a:pt x="280752" y="584917"/>
                  <a:pt x="292712" y="632757"/>
                </a:cubicBezTo>
                <a:cubicBezTo>
                  <a:pt x="289537" y="696257"/>
                  <a:pt x="288695" y="759917"/>
                  <a:pt x="283187" y="823257"/>
                </a:cubicBezTo>
                <a:cubicBezTo>
                  <a:pt x="282317" y="833259"/>
                  <a:pt x="278152" y="842852"/>
                  <a:pt x="273662" y="851832"/>
                </a:cubicBezTo>
                <a:cubicBezTo>
                  <a:pt x="268542" y="862071"/>
                  <a:pt x="263551" y="873256"/>
                  <a:pt x="254612" y="880407"/>
                </a:cubicBezTo>
                <a:cubicBezTo>
                  <a:pt x="246772" y="886679"/>
                  <a:pt x="235562" y="886757"/>
                  <a:pt x="226037" y="889932"/>
                </a:cubicBezTo>
                <a:cubicBezTo>
                  <a:pt x="222862" y="899457"/>
                  <a:pt x="224866" y="912938"/>
                  <a:pt x="216512" y="918507"/>
                </a:cubicBezTo>
                <a:cubicBezTo>
                  <a:pt x="203042" y="927487"/>
                  <a:pt x="185076" y="928032"/>
                  <a:pt x="168887" y="928032"/>
                </a:cubicBezTo>
                <a:cubicBezTo>
                  <a:pt x="145899" y="928032"/>
                  <a:pt x="115236" y="916498"/>
                  <a:pt x="92687" y="908982"/>
                </a:cubicBezTo>
                <a:cubicBezTo>
                  <a:pt x="29271" y="845566"/>
                  <a:pt x="89049" y="913863"/>
                  <a:pt x="54587" y="851832"/>
                </a:cubicBezTo>
                <a:cubicBezTo>
                  <a:pt x="0" y="753576"/>
                  <a:pt x="28515" y="830765"/>
                  <a:pt x="6962" y="766107"/>
                </a:cubicBezTo>
                <a:cubicBezTo>
                  <a:pt x="10137" y="753407"/>
                  <a:pt x="12725" y="740546"/>
                  <a:pt x="16487" y="728007"/>
                </a:cubicBezTo>
                <a:cubicBezTo>
                  <a:pt x="22257" y="708773"/>
                  <a:pt x="35537" y="670857"/>
                  <a:pt x="35537" y="670857"/>
                </a:cubicBezTo>
                <a:cubicBezTo>
                  <a:pt x="26012" y="664507"/>
                  <a:pt x="9445" y="662982"/>
                  <a:pt x="6962" y="651807"/>
                </a:cubicBezTo>
                <a:cubicBezTo>
                  <a:pt x="1125" y="625539"/>
                  <a:pt x="16893" y="583915"/>
                  <a:pt x="26012" y="556557"/>
                </a:cubicBezTo>
                <a:cubicBezTo>
                  <a:pt x="22837" y="543857"/>
                  <a:pt x="14636" y="531416"/>
                  <a:pt x="16487" y="518457"/>
                </a:cubicBezTo>
                <a:cubicBezTo>
                  <a:pt x="18106" y="507124"/>
                  <a:pt x="30417" y="500121"/>
                  <a:pt x="35537" y="489882"/>
                </a:cubicBezTo>
                <a:cubicBezTo>
                  <a:pt x="40027" y="480902"/>
                  <a:pt x="40572" y="470287"/>
                  <a:pt x="45062" y="461307"/>
                </a:cubicBezTo>
                <a:cubicBezTo>
                  <a:pt x="81991" y="387449"/>
                  <a:pt x="49696" y="475981"/>
                  <a:pt x="73637" y="404157"/>
                </a:cubicBezTo>
                <a:cubicBezTo>
                  <a:pt x="70462" y="394632"/>
                  <a:pt x="64112" y="385622"/>
                  <a:pt x="64112" y="375582"/>
                </a:cubicBezTo>
                <a:cubicBezTo>
                  <a:pt x="64112" y="348013"/>
                  <a:pt x="85032" y="335612"/>
                  <a:pt x="102212" y="318432"/>
                </a:cubicBezTo>
                <a:cubicBezTo>
                  <a:pt x="150480" y="173627"/>
                  <a:pt x="93693" y="355349"/>
                  <a:pt x="130787" y="194607"/>
                </a:cubicBezTo>
                <a:cubicBezTo>
                  <a:pt x="135302" y="175041"/>
                  <a:pt x="144967" y="156938"/>
                  <a:pt x="149837" y="137457"/>
                </a:cubicBezTo>
                <a:lnTo>
                  <a:pt x="159362" y="99357"/>
                </a:lnTo>
                <a:cubicBezTo>
                  <a:pt x="156187" y="89832"/>
                  <a:pt x="149837" y="80822"/>
                  <a:pt x="149837" y="70782"/>
                </a:cubicBezTo>
                <a:cubicBezTo>
                  <a:pt x="149837" y="0"/>
                  <a:pt x="188416" y="35587"/>
                  <a:pt x="254612" y="42207"/>
                </a:cubicBezTo>
                <a:cubicBezTo>
                  <a:pt x="266145" y="76806"/>
                  <a:pt x="246674" y="40620"/>
                  <a:pt x="245087" y="80307"/>
                </a:cubicBezTo>
                <a:close/>
              </a:path>
            </a:pathLst>
          </a:custGeom>
          <a:solidFill>
            <a:srgbClr val="FFFF66">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7" name="Text Box 44"/>
          <p:cNvSpPr txBox="1">
            <a:spLocks noChangeArrowheads="1"/>
          </p:cNvSpPr>
          <p:nvPr/>
        </p:nvSpPr>
        <p:spPr bwMode="auto">
          <a:xfrm>
            <a:off x="5665467" y="3670095"/>
            <a:ext cx="1016686" cy="295466"/>
          </a:xfrm>
          <a:prstGeom prst="rect">
            <a:avLst/>
          </a:prstGeom>
          <a:solidFill>
            <a:schemeClr val="bg1"/>
          </a:solidFill>
          <a:ln w="3175">
            <a:solidFill>
              <a:schemeClr val="tx1"/>
            </a:solidFill>
            <a:miter lim="800000"/>
            <a:headEnd/>
            <a:tailEnd/>
          </a:ln>
        </p:spPr>
        <p:txBody>
          <a:bodyPr wrap="square" lIns="0" tIns="0" rIns="0" bIns="0">
            <a:spAutoFit/>
          </a:bodyPr>
          <a:lstStyle/>
          <a:p>
            <a:pPr algn="ctr">
              <a:lnSpc>
                <a:spcPct val="80000"/>
              </a:lnSpc>
              <a:spcBef>
                <a:spcPct val="50000"/>
              </a:spcBef>
            </a:pPr>
            <a:r>
              <a:rPr lang="es-CL" sz="1200" dirty="0" smtClean="0">
                <a:latin typeface="Times New Roman" pitchFamily="18" charset="0"/>
              </a:rPr>
              <a:t>Depresiones a Mayo 2012</a:t>
            </a:r>
            <a:endParaRPr lang="es-CL" sz="1200" baseline="30000" dirty="0">
              <a:latin typeface="Times New Roman" pitchFamily="18" charset="0"/>
            </a:endParaRPr>
          </a:p>
        </p:txBody>
      </p:sp>
    </p:spTree>
    <p:extLst>
      <p:ext uri="{BB962C8B-B14F-4D97-AF65-F5344CB8AC3E}">
        <p14:creationId xmlns:p14="http://schemas.microsoft.com/office/powerpoint/2010/main" val="2107857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ox(in)">
                                      <p:cBhvr>
                                        <p:cTn id="12" dur="500"/>
                                        <p:tgtEl>
                                          <p:spTgt spid="14"/>
                                        </p:tgtEl>
                                      </p:cBhvr>
                                    </p:animEffect>
                                  </p:childTnLst>
                                </p:cTn>
                              </p:par>
                              <p:par>
                                <p:cTn id="13" presetID="4" presetClass="entr" presetSubtype="16" fill="hold" nodeType="withEffect">
                                  <p:stCondLst>
                                    <p:cond delay="0"/>
                                  </p:stCondLst>
                                  <p:childTnLst>
                                    <p:set>
                                      <p:cBhvr>
                                        <p:cTn id="14" dur="1" fill="hold">
                                          <p:stCondLst>
                                            <p:cond delay="0"/>
                                          </p:stCondLst>
                                        </p:cTn>
                                        <p:tgtEl>
                                          <p:spTgt spid="2051"/>
                                        </p:tgtEl>
                                        <p:attrNameLst>
                                          <p:attrName>style.visibility</p:attrName>
                                        </p:attrNameLst>
                                      </p:cBhvr>
                                      <p:to>
                                        <p:strVal val="visible"/>
                                      </p:to>
                                    </p:set>
                                    <p:animEffect transition="in" filter="box(in)">
                                      <p:cBhvr>
                                        <p:cTn id="15" dur="500"/>
                                        <p:tgtEl>
                                          <p:spTgt spid="2051"/>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ox(in)">
                                      <p:cBhvr>
                                        <p:cTn id="20" dur="500"/>
                                        <p:tgtEl>
                                          <p:spTgt spid="16"/>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ox(in)">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3"/>
          <p:cNvSpPr txBox="1">
            <a:spLocks noChangeArrowheads="1"/>
          </p:cNvSpPr>
          <p:nvPr/>
        </p:nvSpPr>
        <p:spPr bwMode="auto">
          <a:xfrm>
            <a:off x="3907833" y="1005429"/>
            <a:ext cx="4789488" cy="369332"/>
          </a:xfrm>
          <a:prstGeom prst="rect">
            <a:avLst/>
          </a:prstGeom>
          <a:noFill/>
          <a:ln w="9525">
            <a:noFill/>
            <a:miter lim="800000"/>
            <a:headEnd/>
            <a:tailEnd/>
          </a:ln>
        </p:spPr>
        <p:txBody>
          <a:bodyPr>
            <a:spAutoFit/>
          </a:bodyPr>
          <a:lstStyle/>
          <a:p>
            <a:pPr>
              <a:spcBef>
                <a:spcPct val="50000"/>
              </a:spcBef>
            </a:pPr>
            <a:r>
              <a:rPr lang="es-CL" dirty="0">
                <a:solidFill>
                  <a:srgbClr val="FF0000"/>
                </a:solidFill>
                <a:latin typeface="Times New Roman" pitchFamily="18" charset="0"/>
              </a:rPr>
              <a:t>Finos</a:t>
            </a:r>
            <a:r>
              <a:rPr lang="es-CL" b="0" dirty="0">
                <a:solidFill>
                  <a:schemeClr val="tx1"/>
                </a:solidFill>
                <a:latin typeface="Times New Roman" pitchFamily="18" charset="0"/>
              </a:rPr>
              <a:t>: </a:t>
            </a:r>
            <a:r>
              <a:rPr lang="es-CL" b="0" dirty="0" err="1">
                <a:solidFill>
                  <a:schemeClr val="tx1"/>
                </a:solidFill>
                <a:latin typeface="Times New Roman" pitchFamily="18" charset="0"/>
              </a:rPr>
              <a:t>Flip</a:t>
            </a:r>
            <a:r>
              <a:rPr lang="es-CL" b="0" dirty="0">
                <a:solidFill>
                  <a:schemeClr val="tx1"/>
                </a:solidFill>
                <a:latin typeface="Times New Roman" pitchFamily="18" charset="0"/>
              </a:rPr>
              <a:t>-Chart + Fotos (respaldo)</a:t>
            </a:r>
          </a:p>
        </p:txBody>
      </p:sp>
      <p:pic>
        <p:nvPicPr>
          <p:cNvPr id="16387" name="Picture 25" descr="Carta PorcentajesFinal"/>
          <p:cNvPicPr>
            <a:picLocks noChangeAspect="1" noChangeArrowheads="1"/>
          </p:cNvPicPr>
          <p:nvPr/>
        </p:nvPicPr>
        <p:blipFill>
          <a:blip r:embed="rId2" cstate="print"/>
          <a:srcRect/>
          <a:stretch>
            <a:fillRect/>
          </a:stretch>
        </p:blipFill>
        <p:spPr bwMode="auto">
          <a:xfrm>
            <a:off x="3994707" y="1541294"/>
            <a:ext cx="1706562" cy="1944688"/>
          </a:xfrm>
          <a:prstGeom prst="rect">
            <a:avLst/>
          </a:prstGeom>
          <a:noFill/>
          <a:ln w="9525">
            <a:noFill/>
            <a:miter lim="800000"/>
            <a:headEnd/>
            <a:tailEnd/>
          </a:ln>
        </p:spPr>
      </p:pic>
      <p:grpSp>
        <p:nvGrpSpPr>
          <p:cNvPr id="3" name="Group 26"/>
          <p:cNvGrpSpPr>
            <a:grpSpLocks/>
          </p:cNvGrpSpPr>
          <p:nvPr/>
        </p:nvGrpSpPr>
        <p:grpSpPr bwMode="auto">
          <a:xfrm>
            <a:off x="5917169" y="1398419"/>
            <a:ext cx="2879725" cy="2382838"/>
            <a:chOff x="998" y="838"/>
            <a:chExt cx="4220" cy="3376"/>
          </a:xfrm>
        </p:grpSpPr>
        <p:pic>
          <p:nvPicPr>
            <p:cNvPr id="16424" name="Picture 27" descr="Imagen 075"/>
            <p:cNvPicPr>
              <a:picLocks noChangeAspect="1" noChangeArrowheads="1"/>
            </p:cNvPicPr>
            <p:nvPr/>
          </p:nvPicPr>
          <p:blipFill>
            <a:blip r:embed="rId3" cstate="print"/>
            <a:srcRect/>
            <a:stretch>
              <a:fillRect/>
            </a:stretch>
          </p:blipFill>
          <p:spPr bwMode="auto">
            <a:xfrm>
              <a:off x="998" y="838"/>
              <a:ext cx="4220" cy="3165"/>
            </a:xfrm>
            <a:prstGeom prst="rect">
              <a:avLst/>
            </a:prstGeom>
            <a:noFill/>
            <a:ln w="9525">
              <a:noFill/>
              <a:miter lim="800000"/>
              <a:headEnd/>
              <a:tailEnd/>
            </a:ln>
          </p:spPr>
        </p:pic>
        <p:sp>
          <p:nvSpPr>
            <p:cNvPr id="16425" name="Text Box 28"/>
            <p:cNvSpPr txBox="1">
              <a:spLocks noChangeArrowheads="1"/>
            </p:cNvSpPr>
            <p:nvPr/>
          </p:nvSpPr>
          <p:spPr bwMode="auto">
            <a:xfrm>
              <a:off x="1045" y="3697"/>
              <a:ext cx="951" cy="517"/>
            </a:xfrm>
            <a:prstGeom prst="rect">
              <a:avLst/>
            </a:prstGeom>
            <a:solidFill>
              <a:srgbClr val="D5AA88"/>
            </a:solidFill>
            <a:ln w="9525">
              <a:noFill/>
              <a:miter lim="800000"/>
              <a:headEnd/>
              <a:tailEnd/>
            </a:ln>
          </p:spPr>
          <p:txBody>
            <a:bodyPr>
              <a:spAutoFit/>
            </a:bodyPr>
            <a:lstStyle/>
            <a:p>
              <a:pPr>
                <a:spcBef>
                  <a:spcPct val="50000"/>
                </a:spcBef>
              </a:pPr>
              <a:r>
                <a:rPr lang="en-US" sz="900" b="0">
                  <a:solidFill>
                    <a:schemeClr val="tx1"/>
                  </a:solidFill>
                </a:rPr>
                <a:t>19/09/2010</a:t>
              </a:r>
            </a:p>
          </p:txBody>
        </p:sp>
      </p:grpSp>
      <p:grpSp>
        <p:nvGrpSpPr>
          <p:cNvPr id="4" name="Group 29"/>
          <p:cNvGrpSpPr>
            <a:grpSpLocks/>
          </p:cNvGrpSpPr>
          <p:nvPr/>
        </p:nvGrpSpPr>
        <p:grpSpPr bwMode="auto">
          <a:xfrm>
            <a:off x="5917169" y="1400007"/>
            <a:ext cx="2879725" cy="2414587"/>
            <a:chOff x="2675" y="838"/>
            <a:chExt cx="4220" cy="3420"/>
          </a:xfrm>
        </p:grpSpPr>
        <p:pic>
          <p:nvPicPr>
            <p:cNvPr id="16422" name="Picture 30" descr="Imagen 082"/>
            <p:cNvPicPr>
              <a:picLocks noChangeAspect="1" noChangeArrowheads="1"/>
            </p:cNvPicPr>
            <p:nvPr/>
          </p:nvPicPr>
          <p:blipFill>
            <a:blip r:embed="rId4" cstate="print"/>
            <a:srcRect/>
            <a:stretch>
              <a:fillRect/>
            </a:stretch>
          </p:blipFill>
          <p:spPr bwMode="auto">
            <a:xfrm>
              <a:off x="2675" y="838"/>
              <a:ext cx="4220" cy="3165"/>
            </a:xfrm>
            <a:prstGeom prst="rect">
              <a:avLst/>
            </a:prstGeom>
            <a:noFill/>
            <a:ln w="9525">
              <a:noFill/>
              <a:miter lim="800000"/>
              <a:headEnd/>
              <a:tailEnd/>
            </a:ln>
          </p:spPr>
        </p:pic>
        <p:sp>
          <p:nvSpPr>
            <p:cNvPr id="16423" name="Text Box 31"/>
            <p:cNvSpPr txBox="1">
              <a:spLocks noChangeArrowheads="1"/>
            </p:cNvSpPr>
            <p:nvPr/>
          </p:nvSpPr>
          <p:spPr bwMode="auto">
            <a:xfrm>
              <a:off x="2677" y="3741"/>
              <a:ext cx="954" cy="517"/>
            </a:xfrm>
            <a:prstGeom prst="rect">
              <a:avLst/>
            </a:prstGeom>
            <a:solidFill>
              <a:srgbClr val="D5AA88"/>
            </a:solidFill>
            <a:ln w="9525">
              <a:noFill/>
              <a:miter lim="800000"/>
              <a:headEnd/>
              <a:tailEnd/>
            </a:ln>
          </p:spPr>
          <p:txBody>
            <a:bodyPr>
              <a:spAutoFit/>
            </a:bodyPr>
            <a:lstStyle/>
            <a:p>
              <a:pPr>
                <a:spcBef>
                  <a:spcPct val="50000"/>
                </a:spcBef>
              </a:pPr>
              <a:r>
                <a:rPr lang="en-US" sz="900" b="0">
                  <a:solidFill>
                    <a:schemeClr val="tx1"/>
                  </a:solidFill>
                </a:rPr>
                <a:t>28/09/2010</a:t>
              </a:r>
            </a:p>
          </p:txBody>
        </p:sp>
      </p:grpSp>
      <p:grpSp>
        <p:nvGrpSpPr>
          <p:cNvPr id="5" name="Group 32"/>
          <p:cNvGrpSpPr>
            <a:grpSpLocks/>
          </p:cNvGrpSpPr>
          <p:nvPr/>
        </p:nvGrpSpPr>
        <p:grpSpPr bwMode="auto">
          <a:xfrm>
            <a:off x="5917169" y="1400007"/>
            <a:ext cx="2879725" cy="2386012"/>
            <a:chOff x="2404" y="838"/>
            <a:chExt cx="4220" cy="3380"/>
          </a:xfrm>
        </p:grpSpPr>
        <p:pic>
          <p:nvPicPr>
            <p:cNvPr id="16420" name="Picture 33" descr="Imagen 036"/>
            <p:cNvPicPr>
              <a:picLocks noChangeAspect="1" noChangeArrowheads="1"/>
            </p:cNvPicPr>
            <p:nvPr/>
          </p:nvPicPr>
          <p:blipFill>
            <a:blip r:embed="rId5" cstate="print"/>
            <a:srcRect/>
            <a:stretch>
              <a:fillRect/>
            </a:stretch>
          </p:blipFill>
          <p:spPr bwMode="auto">
            <a:xfrm>
              <a:off x="2404" y="838"/>
              <a:ext cx="4220" cy="3165"/>
            </a:xfrm>
            <a:prstGeom prst="rect">
              <a:avLst/>
            </a:prstGeom>
            <a:noFill/>
            <a:ln w="9525">
              <a:noFill/>
              <a:miter lim="800000"/>
              <a:headEnd/>
              <a:tailEnd/>
            </a:ln>
          </p:spPr>
        </p:pic>
        <p:sp>
          <p:nvSpPr>
            <p:cNvPr id="16421" name="Text Box 34"/>
            <p:cNvSpPr txBox="1">
              <a:spLocks noChangeArrowheads="1"/>
            </p:cNvSpPr>
            <p:nvPr/>
          </p:nvSpPr>
          <p:spPr bwMode="auto">
            <a:xfrm>
              <a:off x="2495" y="3741"/>
              <a:ext cx="951" cy="477"/>
            </a:xfrm>
            <a:prstGeom prst="rect">
              <a:avLst/>
            </a:prstGeom>
            <a:solidFill>
              <a:srgbClr val="D5AA88"/>
            </a:solidFill>
            <a:ln w="9525">
              <a:noFill/>
              <a:miter lim="800000"/>
              <a:headEnd/>
              <a:tailEnd/>
            </a:ln>
          </p:spPr>
          <p:txBody>
            <a:bodyPr>
              <a:spAutoFit/>
            </a:bodyPr>
            <a:lstStyle/>
            <a:p>
              <a:pPr>
                <a:spcBef>
                  <a:spcPct val="50000"/>
                </a:spcBef>
              </a:pPr>
              <a:r>
                <a:rPr lang="en-US" sz="800" b="0">
                  <a:solidFill>
                    <a:schemeClr val="tx1"/>
                  </a:solidFill>
                </a:rPr>
                <a:t>05/10/2010</a:t>
              </a:r>
            </a:p>
          </p:txBody>
        </p:sp>
      </p:grpSp>
      <p:grpSp>
        <p:nvGrpSpPr>
          <p:cNvPr id="6" name="Group 35"/>
          <p:cNvGrpSpPr>
            <a:grpSpLocks/>
          </p:cNvGrpSpPr>
          <p:nvPr/>
        </p:nvGrpSpPr>
        <p:grpSpPr bwMode="auto">
          <a:xfrm>
            <a:off x="5913994" y="1400007"/>
            <a:ext cx="2879725" cy="2233612"/>
            <a:chOff x="3039" y="838"/>
            <a:chExt cx="4220" cy="3165"/>
          </a:xfrm>
        </p:grpSpPr>
        <p:pic>
          <p:nvPicPr>
            <p:cNvPr id="16418" name="Picture 36" descr="Imagen 188"/>
            <p:cNvPicPr>
              <a:picLocks noChangeAspect="1" noChangeArrowheads="1"/>
            </p:cNvPicPr>
            <p:nvPr/>
          </p:nvPicPr>
          <p:blipFill>
            <a:blip r:embed="rId6" cstate="print"/>
            <a:srcRect/>
            <a:stretch>
              <a:fillRect/>
            </a:stretch>
          </p:blipFill>
          <p:spPr bwMode="auto">
            <a:xfrm>
              <a:off x="3039" y="838"/>
              <a:ext cx="4220" cy="3165"/>
            </a:xfrm>
            <a:prstGeom prst="rect">
              <a:avLst/>
            </a:prstGeom>
            <a:noFill/>
            <a:ln w="9525">
              <a:noFill/>
              <a:miter lim="800000"/>
              <a:headEnd/>
              <a:tailEnd/>
            </a:ln>
          </p:spPr>
        </p:pic>
        <p:sp>
          <p:nvSpPr>
            <p:cNvPr id="16419" name="Text Box 37"/>
            <p:cNvSpPr txBox="1">
              <a:spLocks noChangeArrowheads="1"/>
            </p:cNvSpPr>
            <p:nvPr/>
          </p:nvSpPr>
          <p:spPr bwMode="auto">
            <a:xfrm>
              <a:off x="3086" y="3717"/>
              <a:ext cx="951" cy="282"/>
            </a:xfrm>
            <a:prstGeom prst="rect">
              <a:avLst/>
            </a:prstGeom>
            <a:solidFill>
              <a:srgbClr val="D5AA88"/>
            </a:solidFill>
            <a:ln w="9525">
              <a:noFill/>
              <a:miter lim="800000"/>
              <a:headEnd/>
              <a:tailEnd/>
            </a:ln>
          </p:spPr>
          <p:txBody>
            <a:bodyPr>
              <a:spAutoFit/>
            </a:bodyPr>
            <a:lstStyle/>
            <a:p>
              <a:pPr>
                <a:spcBef>
                  <a:spcPct val="50000"/>
                </a:spcBef>
              </a:pPr>
              <a:r>
                <a:rPr lang="en-US" sz="700" b="0">
                  <a:solidFill>
                    <a:schemeClr val="tx1"/>
                  </a:solidFill>
                </a:rPr>
                <a:t>8/10/2010</a:t>
              </a:r>
            </a:p>
          </p:txBody>
        </p:sp>
      </p:grpSp>
      <p:grpSp>
        <p:nvGrpSpPr>
          <p:cNvPr id="7" name="Group 38"/>
          <p:cNvGrpSpPr>
            <a:grpSpLocks/>
          </p:cNvGrpSpPr>
          <p:nvPr/>
        </p:nvGrpSpPr>
        <p:grpSpPr bwMode="auto">
          <a:xfrm>
            <a:off x="5917169" y="1400007"/>
            <a:ext cx="2879725" cy="2428875"/>
            <a:chOff x="3901" y="838"/>
            <a:chExt cx="4220" cy="3442"/>
          </a:xfrm>
        </p:grpSpPr>
        <p:pic>
          <p:nvPicPr>
            <p:cNvPr id="16416" name="Picture 39" descr="Imagen 001"/>
            <p:cNvPicPr>
              <a:picLocks noChangeAspect="1" noChangeArrowheads="1"/>
            </p:cNvPicPr>
            <p:nvPr/>
          </p:nvPicPr>
          <p:blipFill>
            <a:blip r:embed="rId7" cstate="print"/>
            <a:srcRect/>
            <a:stretch>
              <a:fillRect/>
            </a:stretch>
          </p:blipFill>
          <p:spPr bwMode="auto">
            <a:xfrm>
              <a:off x="3901" y="838"/>
              <a:ext cx="4220" cy="3165"/>
            </a:xfrm>
            <a:prstGeom prst="rect">
              <a:avLst/>
            </a:prstGeom>
            <a:noFill/>
            <a:ln w="9525">
              <a:noFill/>
              <a:miter lim="800000"/>
              <a:headEnd/>
              <a:tailEnd/>
            </a:ln>
          </p:spPr>
        </p:pic>
        <p:sp>
          <p:nvSpPr>
            <p:cNvPr id="16417" name="Text Box 40"/>
            <p:cNvSpPr txBox="1">
              <a:spLocks noChangeArrowheads="1"/>
            </p:cNvSpPr>
            <p:nvPr/>
          </p:nvSpPr>
          <p:spPr bwMode="auto">
            <a:xfrm>
              <a:off x="3948" y="3718"/>
              <a:ext cx="951" cy="562"/>
            </a:xfrm>
            <a:prstGeom prst="rect">
              <a:avLst/>
            </a:prstGeom>
            <a:solidFill>
              <a:srgbClr val="D5AA88"/>
            </a:solidFill>
            <a:ln w="9525">
              <a:noFill/>
              <a:miter lim="800000"/>
              <a:headEnd/>
              <a:tailEnd/>
            </a:ln>
          </p:spPr>
          <p:txBody>
            <a:bodyPr>
              <a:spAutoFit/>
            </a:bodyPr>
            <a:lstStyle/>
            <a:p>
              <a:pPr>
                <a:spcBef>
                  <a:spcPct val="50000"/>
                </a:spcBef>
              </a:pPr>
              <a:r>
                <a:rPr lang="en-US" sz="1000" b="0">
                  <a:solidFill>
                    <a:schemeClr val="tx1"/>
                  </a:solidFill>
                </a:rPr>
                <a:t>13/10/</a:t>
              </a:r>
              <a:r>
                <a:rPr lang="en-US" sz="500" b="0">
                  <a:solidFill>
                    <a:schemeClr val="tx1"/>
                  </a:solidFill>
                </a:rPr>
                <a:t>2</a:t>
              </a:r>
              <a:r>
                <a:rPr lang="en-US" sz="1000" b="0">
                  <a:solidFill>
                    <a:schemeClr val="tx1"/>
                  </a:solidFill>
                </a:rPr>
                <a:t>010</a:t>
              </a:r>
            </a:p>
          </p:txBody>
        </p:sp>
      </p:grpSp>
      <p:grpSp>
        <p:nvGrpSpPr>
          <p:cNvPr id="8" name="Group 41"/>
          <p:cNvGrpSpPr>
            <a:grpSpLocks/>
          </p:cNvGrpSpPr>
          <p:nvPr/>
        </p:nvGrpSpPr>
        <p:grpSpPr bwMode="auto">
          <a:xfrm>
            <a:off x="5917169" y="1400007"/>
            <a:ext cx="2879725" cy="2386012"/>
            <a:chOff x="4219" y="794"/>
            <a:chExt cx="4220" cy="3380"/>
          </a:xfrm>
        </p:grpSpPr>
        <p:pic>
          <p:nvPicPr>
            <p:cNvPr id="16414" name="Picture 42" descr="Imagen 117"/>
            <p:cNvPicPr>
              <a:picLocks noChangeAspect="1" noChangeArrowheads="1"/>
            </p:cNvPicPr>
            <p:nvPr/>
          </p:nvPicPr>
          <p:blipFill>
            <a:blip r:embed="rId8" cstate="print"/>
            <a:srcRect/>
            <a:stretch>
              <a:fillRect/>
            </a:stretch>
          </p:blipFill>
          <p:spPr bwMode="auto">
            <a:xfrm>
              <a:off x="4219" y="794"/>
              <a:ext cx="4220" cy="3165"/>
            </a:xfrm>
            <a:prstGeom prst="rect">
              <a:avLst/>
            </a:prstGeom>
            <a:noFill/>
            <a:ln w="9525">
              <a:noFill/>
              <a:miter lim="800000"/>
              <a:headEnd/>
              <a:tailEnd/>
            </a:ln>
          </p:spPr>
        </p:pic>
        <p:sp>
          <p:nvSpPr>
            <p:cNvPr id="16415" name="Text Box 43"/>
            <p:cNvSpPr txBox="1">
              <a:spLocks noChangeArrowheads="1"/>
            </p:cNvSpPr>
            <p:nvPr/>
          </p:nvSpPr>
          <p:spPr bwMode="auto">
            <a:xfrm>
              <a:off x="4307" y="3697"/>
              <a:ext cx="954" cy="477"/>
            </a:xfrm>
            <a:prstGeom prst="rect">
              <a:avLst/>
            </a:prstGeom>
            <a:solidFill>
              <a:srgbClr val="D5AA88"/>
            </a:solidFill>
            <a:ln w="9525">
              <a:noFill/>
              <a:miter lim="800000"/>
              <a:headEnd/>
              <a:tailEnd/>
            </a:ln>
          </p:spPr>
          <p:txBody>
            <a:bodyPr>
              <a:spAutoFit/>
            </a:bodyPr>
            <a:lstStyle/>
            <a:p>
              <a:pPr>
                <a:spcBef>
                  <a:spcPct val="50000"/>
                </a:spcBef>
              </a:pPr>
              <a:r>
                <a:rPr lang="en-US" sz="800" b="0">
                  <a:solidFill>
                    <a:schemeClr val="tx1"/>
                  </a:solidFill>
                </a:rPr>
                <a:t>21/10/2010</a:t>
              </a:r>
            </a:p>
          </p:txBody>
        </p:sp>
      </p:grpSp>
      <p:grpSp>
        <p:nvGrpSpPr>
          <p:cNvPr id="9" name="Group 44"/>
          <p:cNvGrpSpPr>
            <a:grpSpLocks/>
          </p:cNvGrpSpPr>
          <p:nvPr/>
        </p:nvGrpSpPr>
        <p:grpSpPr bwMode="auto">
          <a:xfrm>
            <a:off x="5917169" y="1400007"/>
            <a:ext cx="2878138" cy="2381250"/>
            <a:chOff x="8891" y="839"/>
            <a:chExt cx="4218" cy="3376"/>
          </a:xfrm>
        </p:grpSpPr>
        <p:pic>
          <p:nvPicPr>
            <p:cNvPr id="16412" name="Picture 45" descr="Imagen 168"/>
            <p:cNvPicPr>
              <a:picLocks noChangeAspect="1" noChangeArrowheads="1"/>
            </p:cNvPicPr>
            <p:nvPr/>
          </p:nvPicPr>
          <p:blipFill>
            <a:blip r:embed="rId9" cstate="print"/>
            <a:srcRect/>
            <a:stretch>
              <a:fillRect/>
            </a:stretch>
          </p:blipFill>
          <p:spPr bwMode="auto">
            <a:xfrm>
              <a:off x="8891" y="839"/>
              <a:ext cx="4218" cy="3164"/>
            </a:xfrm>
            <a:prstGeom prst="rect">
              <a:avLst/>
            </a:prstGeom>
            <a:noFill/>
            <a:ln w="9525">
              <a:noFill/>
              <a:miter lim="800000"/>
              <a:headEnd/>
              <a:tailEnd/>
            </a:ln>
          </p:spPr>
        </p:pic>
        <p:sp>
          <p:nvSpPr>
            <p:cNvPr id="16413" name="Text Box 46"/>
            <p:cNvSpPr txBox="1">
              <a:spLocks noChangeArrowheads="1"/>
            </p:cNvSpPr>
            <p:nvPr/>
          </p:nvSpPr>
          <p:spPr bwMode="auto">
            <a:xfrm>
              <a:off x="8938" y="3697"/>
              <a:ext cx="951" cy="518"/>
            </a:xfrm>
            <a:prstGeom prst="rect">
              <a:avLst/>
            </a:prstGeom>
            <a:solidFill>
              <a:srgbClr val="D5AA88"/>
            </a:solidFill>
            <a:ln w="9525">
              <a:noFill/>
              <a:miter lim="800000"/>
              <a:headEnd/>
              <a:tailEnd/>
            </a:ln>
          </p:spPr>
          <p:txBody>
            <a:bodyPr>
              <a:spAutoFit/>
            </a:bodyPr>
            <a:lstStyle/>
            <a:p>
              <a:pPr>
                <a:spcBef>
                  <a:spcPct val="50000"/>
                </a:spcBef>
              </a:pPr>
              <a:r>
                <a:rPr lang="en-US" sz="900" b="0">
                  <a:solidFill>
                    <a:schemeClr val="tx1"/>
                  </a:solidFill>
                </a:rPr>
                <a:t>28/10/2010</a:t>
              </a:r>
            </a:p>
          </p:txBody>
        </p:sp>
      </p:grpSp>
      <p:pic>
        <p:nvPicPr>
          <p:cNvPr id="28719" name="Imagen 215" descr="Cachorreo"/>
          <p:cNvPicPr>
            <a:picLocks noChangeAspect="1" noChangeArrowheads="1"/>
          </p:cNvPicPr>
          <p:nvPr/>
        </p:nvPicPr>
        <p:blipFill>
          <a:blip r:embed="rId10" cstate="print"/>
          <a:srcRect/>
          <a:stretch>
            <a:fillRect/>
          </a:stretch>
        </p:blipFill>
        <p:spPr bwMode="auto">
          <a:xfrm>
            <a:off x="4116944" y="4379693"/>
            <a:ext cx="1800225" cy="1724025"/>
          </a:xfrm>
          <a:prstGeom prst="rect">
            <a:avLst/>
          </a:prstGeom>
          <a:noFill/>
          <a:ln w="9525">
            <a:solidFill>
              <a:schemeClr val="accent2"/>
            </a:solidFill>
            <a:miter lim="800000"/>
            <a:headEnd/>
            <a:tailEnd/>
          </a:ln>
        </p:spPr>
      </p:pic>
      <p:pic>
        <p:nvPicPr>
          <p:cNvPr id="28720" name="Picture 2"/>
          <p:cNvPicPr>
            <a:picLocks noChangeAspect="1" noChangeArrowheads="1"/>
          </p:cNvPicPr>
          <p:nvPr/>
        </p:nvPicPr>
        <p:blipFill>
          <a:blip r:embed="rId11" cstate="print"/>
          <a:srcRect/>
          <a:stretch>
            <a:fillRect/>
          </a:stretch>
        </p:blipFill>
        <p:spPr bwMode="auto">
          <a:xfrm>
            <a:off x="6096557" y="4217768"/>
            <a:ext cx="2700337" cy="2033588"/>
          </a:xfrm>
          <a:prstGeom prst="rect">
            <a:avLst/>
          </a:prstGeom>
          <a:noFill/>
          <a:ln w="9525">
            <a:solidFill>
              <a:schemeClr val="accent2"/>
            </a:solidFill>
            <a:miter lim="800000"/>
            <a:headEnd/>
            <a:tailEnd/>
          </a:ln>
        </p:spPr>
      </p:pic>
      <p:sp>
        <p:nvSpPr>
          <p:cNvPr id="28721" name="Text Box 49"/>
          <p:cNvSpPr txBox="1">
            <a:spLocks noChangeArrowheads="1"/>
          </p:cNvSpPr>
          <p:nvPr/>
        </p:nvSpPr>
        <p:spPr bwMode="auto">
          <a:xfrm>
            <a:off x="3685144" y="3828882"/>
            <a:ext cx="5076825" cy="369332"/>
          </a:xfrm>
          <a:prstGeom prst="rect">
            <a:avLst/>
          </a:prstGeom>
          <a:noFill/>
          <a:ln w="9525">
            <a:noFill/>
            <a:miter lim="800000"/>
            <a:headEnd/>
            <a:tailEnd/>
          </a:ln>
        </p:spPr>
        <p:txBody>
          <a:bodyPr>
            <a:spAutoFit/>
          </a:bodyPr>
          <a:lstStyle/>
          <a:p>
            <a:pPr>
              <a:spcBef>
                <a:spcPct val="50000"/>
              </a:spcBef>
            </a:pPr>
            <a:r>
              <a:rPr lang="es-CL" dirty="0">
                <a:solidFill>
                  <a:srgbClr val="FF0000"/>
                </a:solidFill>
                <a:latin typeface="Times New Roman" pitchFamily="18" charset="0"/>
              </a:rPr>
              <a:t>Control de Gruesos</a:t>
            </a:r>
            <a:r>
              <a:rPr lang="es-CL" b="0" dirty="0">
                <a:solidFill>
                  <a:schemeClr val="tx1"/>
                </a:solidFill>
                <a:latin typeface="Times New Roman" pitchFamily="18" charset="0"/>
              </a:rPr>
              <a:t>; (Planillas)</a:t>
            </a:r>
          </a:p>
        </p:txBody>
      </p:sp>
      <p:sp>
        <p:nvSpPr>
          <p:cNvPr id="28722" name="Freeform 50"/>
          <p:cNvSpPr>
            <a:spLocks/>
          </p:cNvSpPr>
          <p:nvPr/>
        </p:nvSpPr>
        <p:spPr bwMode="auto">
          <a:xfrm>
            <a:off x="7395132" y="4530506"/>
            <a:ext cx="420687" cy="144462"/>
          </a:xfrm>
          <a:custGeom>
            <a:avLst/>
            <a:gdLst>
              <a:gd name="T0" fmla="*/ 0 w 265"/>
              <a:gd name="T1" fmla="*/ 0 h 91"/>
              <a:gd name="T2" fmla="*/ 2147483647 w 265"/>
              <a:gd name="T3" fmla="*/ 2147483647 h 91"/>
              <a:gd name="T4" fmla="*/ 0 60000 65536"/>
              <a:gd name="T5" fmla="*/ 0 60000 65536"/>
              <a:gd name="T6" fmla="*/ 0 w 265"/>
              <a:gd name="T7" fmla="*/ 0 h 91"/>
              <a:gd name="T8" fmla="*/ 265 w 265"/>
              <a:gd name="T9" fmla="*/ 91 h 91"/>
            </a:gdLst>
            <a:ahLst/>
            <a:cxnLst>
              <a:cxn ang="T4">
                <a:pos x="T0" y="T1"/>
              </a:cxn>
              <a:cxn ang="T5">
                <a:pos x="T2" y="T3"/>
              </a:cxn>
            </a:cxnLst>
            <a:rect l="T6" t="T7" r="T8" b="T9"/>
            <a:pathLst>
              <a:path w="265" h="91">
                <a:moveTo>
                  <a:pt x="0" y="0"/>
                </a:moveTo>
                <a:lnTo>
                  <a:pt x="265" y="91"/>
                </a:lnTo>
              </a:path>
            </a:pathLst>
          </a:custGeom>
          <a:noFill/>
          <a:ln w="28575" cmpd="sng">
            <a:solidFill>
              <a:srgbClr val="FF0000"/>
            </a:solidFill>
            <a:round/>
            <a:headEnd type="none" w="med" len="med"/>
            <a:tailEnd type="none" w="med" len="med"/>
          </a:ln>
        </p:spPr>
        <p:txBody>
          <a:bodyPr wrap="none"/>
          <a:lstStyle/>
          <a:p>
            <a:endParaRPr lang="es-CL"/>
          </a:p>
        </p:txBody>
      </p:sp>
      <p:pic>
        <p:nvPicPr>
          <p:cNvPr id="16399" name="Picture 52"/>
          <p:cNvPicPr>
            <a:picLocks noChangeAspect="1" noChangeArrowheads="1"/>
          </p:cNvPicPr>
          <p:nvPr/>
        </p:nvPicPr>
        <p:blipFill>
          <a:blip r:embed="rId12" cstate="print"/>
          <a:srcRect l="13379" t="10057" r="4083" b="2158"/>
          <a:stretch>
            <a:fillRect/>
          </a:stretch>
        </p:blipFill>
        <p:spPr bwMode="auto">
          <a:xfrm>
            <a:off x="483157" y="1287886"/>
            <a:ext cx="3057525" cy="5041900"/>
          </a:xfrm>
          <a:prstGeom prst="rect">
            <a:avLst/>
          </a:prstGeom>
          <a:noFill/>
          <a:ln w="3175">
            <a:solidFill>
              <a:srgbClr val="000000"/>
            </a:solidFill>
            <a:miter lim="800000"/>
            <a:headEnd/>
            <a:tailEnd/>
          </a:ln>
        </p:spPr>
      </p:pic>
      <p:pic>
        <p:nvPicPr>
          <p:cNvPr id="70658" name="Imagen 674"/>
          <p:cNvPicPr>
            <a:picLocks noChangeAspect="1" noChangeArrowheads="1"/>
          </p:cNvPicPr>
          <p:nvPr/>
        </p:nvPicPr>
        <p:blipFill>
          <a:blip r:embed="rId13" cstate="print"/>
          <a:srcRect/>
          <a:stretch>
            <a:fillRect/>
          </a:stretch>
        </p:blipFill>
        <p:spPr bwMode="auto">
          <a:xfrm>
            <a:off x="5988607" y="4300318"/>
            <a:ext cx="1728787" cy="727075"/>
          </a:xfrm>
          <a:prstGeom prst="rect">
            <a:avLst/>
          </a:prstGeom>
          <a:noFill/>
          <a:ln w="9525">
            <a:noFill/>
            <a:miter lim="800000"/>
            <a:headEnd/>
            <a:tailEnd/>
          </a:ln>
        </p:spPr>
      </p:pic>
      <p:sp>
        <p:nvSpPr>
          <p:cNvPr id="36" name="35 Forma libre" descr="20%"/>
          <p:cNvSpPr>
            <a:spLocks/>
          </p:cNvSpPr>
          <p:nvPr/>
        </p:nvSpPr>
        <p:spPr bwMode="auto">
          <a:xfrm>
            <a:off x="948294" y="2153074"/>
            <a:ext cx="1628775" cy="1841500"/>
          </a:xfrm>
          <a:custGeom>
            <a:avLst/>
            <a:gdLst>
              <a:gd name="T0" fmla="*/ 2147483647 w 1026"/>
              <a:gd name="T1" fmla="*/ 0 h 1160"/>
              <a:gd name="T2" fmla="*/ 2147483647 w 1026"/>
              <a:gd name="T3" fmla="*/ 2147483647 h 1160"/>
              <a:gd name="T4" fmla="*/ 2147483647 w 1026"/>
              <a:gd name="T5" fmla="*/ 2147483647 h 1160"/>
              <a:gd name="T6" fmla="*/ 2147483647 w 1026"/>
              <a:gd name="T7" fmla="*/ 2147483647 h 1160"/>
              <a:gd name="T8" fmla="*/ 2147483647 w 1026"/>
              <a:gd name="T9" fmla="*/ 2147483647 h 1160"/>
              <a:gd name="T10" fmla="*/ 2147483647 w 1026"/>
              <a:gd name="T11" fmla="*/ 2147483647 h 1160"/>
              <a:gd name="T12" fmla="*/ 2147483647 w 1026"/>
              <a:gd name="T13" fmla="*/ 2147483647 h 1160"/>
              <a:gd name="T14" fmla="*/ 2147483647 w 1026"/>
              <a:gd name="T15" fmla="*/ 2147483647 h 1160"/>
              <a:gd name="T16" fmla="*/ 2147483647 w 1026"/>
              <a:gd name="T17" fmla="*/ 2147483647 h 1160"/>
              <a:gd name="T18" fmla="*/ 2147483647 w 1026"/>
              <a:gd name="T19" fmla="*/ 2147483647 h 1160"/>
              <a:gd name="T20" fmla="*/ 2147483647 w 1026"/>
              <a:gd name="T21" fmla="*/ 2147483647 h 1160"/>
              <a:gd name="T22" fmla="*/ 0 w 1026"/>
              <a:gd name="T23" fmla="*/ 2147483647 h 1160"/>
              <a:gd name="T24" fmla="*/ 2147483647 w 1026"/>
              <a:gd name="T25" fmla="*/ 2147483647 h 1160"/>
              <a:gd name="T26" fmla="*/ 2147483647 w 1026"/>
              <a:gd name="T27" fmla="*/ 2147483647 h 1160"/>
              <a:gd name="T28" fmla="*/ 2147483647 w 1026"/>
              <a:gd name="T29" fmla="*/ 2147483647 h 1160"/>
              <a:gd name="T30" fmla="*/ 2147483647 w 1026"/>
              <a:gd name="T31" fmla="*/ 2147483647 h 1160"/>
              <a:gd name="T32" fmla="*/ 2147483647 w 1026"/>
              <a:gd name="T33" fmla="*/ 2147483647 h 1160"/>
              <a:gd name="T34" fmla="*/ 2147483647 w 1026"/>
              <a:gd name="T35" fmla="*/ 2147483647 h 1160"/>
              <a:gd name="T36" fmla="*/ 2147483647 w 1026"/>
              <a:gd name="T37" fmla="*/ 2147483647 h 1160"/>
              <a:gd name="T38" fmla="*/ 2147483647 w 1026"/>
              <a:gd name="T39" fmla="*/ 2147483647 h 1160"/>
              <a:gd name="T40" fmla="*/ 2147483647 w 1026"/>
              <a:gd name="T41" fmla="*/ 2147483647 h 1160"/>
              <a:gd name="T42" fmla="*/ 2147483647 w 1026"/>
              <a:gd name="T43" fmla="*/ 2147483647 h 11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26"/>
              <a:gd name="T67" fmla="*/ 0 h 1160"/>
              <a:gd name="T68" fmla="*/ 1026 w 1026"/>
              <a:gd name="T69" fmla="*/ 1160 h 116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26" h="1160">
                <a:moveTo>
                  <a:pt x="40" y="0"/>
                </a:moveTo>
                <a:lnTo>
                  <a:pt x="221" y="79"/>
                </a:lnTo>
                <a:lnTo>
                  <a:pt x="521" y="237"/>
                </a:lnTo>
                <a:lnTo>
                  <a:pt x="687" y="300"/>
                </a:lnTo>
                <a:lnTo>
                  <a:pt x="789" y="363"/>
                </a:lnTo>
                <a:lnTo>
                  <a:pt x="868" y="450"/>
                </a:lnTo>
                <a:lnTo>
                  <a:pt x="971" y="568"/>
                </a:lnTo>
                <a:lnTo>
                  <a:pt x="1026" y="726"/>
                </a:lnTo>
                <a:lnTo>
                  <a:pt x="1002" y="860"/>
                </a:lnTo>
                <a:lnTo>
                  <a:pt x="979" y="987"/>
                </a:lnTo>
                <a:lnTo>
                  <a:pt x="931" y="1121"/>
                </a:lnTo>
                <a:lnTo>
                  <a:pt x="829" y="1160"/>
                </a:lnTo>
                <a:lnTo>
                  <a:pt x="695" y="1160"/>
                </a:lnTo>
                <a:lnTo>
                  <a:pt x="371" y="1081"/>
                </a:lnTo>
                <a:lnTo>
                  <a:pt x="229" y="1034"/>
                </a:lnTo>
                <a:lnTo>
                  <a:pt x="0" y="947"/>
                </a:lnTo>
              </a:path>
            </a:pathLst>
          </a:custGeom>
          <a:pattFill prst="pct20">
            <a:fgClr>
              <a:srgbClr val="0000FF">
                <a:alpha val="25098"/>
              </a:srgbClr>
            </a:fgClr>
            <a:bgClr>
              <a:schemeClr val="bg1">
                <a:alpha val="25098"/>
              </a:schemeClr>
            </a:bgClr>
          </a:pattFill>
          <a:ln w="25400" cap="flat" cmpd="sng" algn="ctr">
            <a:solidFill>
              <a:srgbClr val="0000FF"/>
            </a:solidFill>
            <a:prstDash val="dash"/>
            <a:round/>
            <a:headEnd/>
            <a:tailEnd/>
          </a:ln>
        </p:spPr>
        <p:txBody>
          <a:bodyPr anchor="ctr"/>
          <a:lstStyle/>
          <a:p>
            <a:endParaRPr lang="es-CL"/>
          </a:p>
        </p:txBody>
      </p:sp>
      <p:sp>
        <p:nvSpPr>
          <p:cNvPr id="28725" name="AutoShape 53"/>
          <p:cNvSpPr>
            <a:spLocks noChangeArrowheads="1"/>
          </p:cNvSpPr>
          <p:nvPr/>
        </p:nvSpPr>
        <p:spPr bwMode="auto">
          <a:xfrm>
            <a:off x="2316719" y="3018261"/>
            <a:ext cx="144463" cy="142875"/>
          </a:xfrm>
          <a:prstGeom prst="star4">
            <a:avLst>
              <a:gd name="adj" fmla="val 12500"/>
            </a:avLst>
          </a:prstGeom>
          <a:solidFill>
            <a:srgbClr val="FF3300"/>
          </a:solidFill>
          <a:ln w="9525">
            <a:solidFill>
              <a:schemeClr val="tx1"/>
            </a:solidFill>
            <a:miter lim="800000"/>
            <a:headEnd/>
            <a:tailEnd/>
          </a:ln>
        </p:spPr>
        <p:txBody>
          <a:bodyPr wrap="none" anchor="ctr"/>
          <a:lstStyle/>
          <a:p>
            <a:endParaRPr lang="es-CL"/>
          </a:p>
        </p:txBody>
      </p:sp>
      <p:sp>
        <p:nvSpPr>
          <p:cNvPr id="28726" name="AutoShape 54"/>
          <p:cNvSpPr>
            <a:spLocks noChangeArrowheads="1"/>
          </p:cNvSpPr>
          <p:nvPr/>
        </p:nvSpPr>
        <p:spPr bwMode="auto">
          <a:xfrm>
            <a:off x="2316719" y="3664374"/>
            <a:ext cx="144463" cy="142875"/>
          </a:xfrm>
          <a:prstGeom prst="star4">
            <a:avLst>
              <a:gd name="adj" fmla="val 12500"/>
            </a:avLst>
          </a:prstGeom>
          <a:solidFill>
            <a:srgbClr val="FF3300"/>
          </a:solidFill>
          <a:ln w="9525">
            <a:solidFill>
              <a:schemeClr val="tx1"/>
            </a:solidFill>
            <a:miter lim="800000"/>
            <a:headEnd/>
            <a:tailEnd/>
          </a:ln>
        </p:spPr>
        <p:txBody>
          <a:bodyPr wrap="none" anchor="ctr"/>
          <a:lstStyle/>
          <a:p>
            <a:endParaRPr lang="es-CL"/>
          </a:p>
        </p:txBody>
      </p:sp>
      <p:sp>
        <p:nvSpPr>
          <p:cNvPr id="28727" name="AutoShape 55"/>
          <p:cNvSpPr>
            <a:spLocks noChangeArrowheads="1"/>
          </p:cNvSpPr>
          <p:nvPr/>
        </p:nvSpPr>
        <p:spPr bwMode="auto">
          <a:xfrm>
            <a:off x="1308657" y="3448474"/>
            <a:ext cx="144462" cy="142875"/>
          </a:xfrm>
          <a:prstGeom prst="star4">
            <a:avLst>
              <a:gd name="adj" fmla="val 12500"/>
            </a:avLst>
          </a:prstGeom>
          <a:solidFill>
            <a:srgbClr val="FF3300"/>
          </a:solidFill>
          <a:ln w="9525">
            <a:solidFill>
              <a:schemeClr val="tx1"/>
            </a:solidFill>
            <a:miter lim="800000"/>
            <a:headEnd/>
            <a:tailEnd/>
          </a:ln>
        </p:spPr>
        <p:txBody>
          <a:bodyPr wrap="none" anchor="ctr"/>
          <a:lstStyle/>
          <a:p>
            <a:endParaRPr lang="es-CL"/>
          </a:p>
        </p:txBody>
      </p:sp>
      <p:sp>
        <p:nvSpPr>
          <p:cNvPr id="28728" name="AutoShape 56"/>
          <p:cNvSpPr>
            <a:spLocks noChangeArrowheads="1"/>
          </p:cNvSpPr>
          <p:nvPr/>
        </p:nvSpPr>
        <p:spPr bwMode="auto">
          <a:xfrm>
            <a:off x="1524557" y="3232574"/>
            <a:ext cx="144462" cy="142875"/>
          </a:xfrm>
          <a:prstGeom prst="star4">
            <a:avLst>
              <a:gd name="adj" fmla="val 12500"/>
            </a:avLst>
          </a:prstGeom>
          <a:solidFill>
            <a:srgbClr val="FF3300"/>
          </a:solidFill>
          <a:ln w="9525">
            <a:solidFill>
              <a:schemeClr val="tx1"/>
            </a:solidFill>
            <a:miter lim="800000"/>
            <a:headEnd/>
            <a:tailEnd/>
          </a:ln>
        </p:spPr>
        <p:txBody>
          <a:bodyPr wrap="none" anchor="ctr"/>
          <a:lstStyle/>
          <a:p>
            <a:endParaRPr lang="es-CL"/>
          </a:p>
        </p:txBody>
      </p:sp>
      <p:sp>
        <p:nvSpPr>
          <p:cNvPr id="28729" name="AutoShape 57"/>
          <p:cNvSpPr>
            <a:spLocks noChangeArrowheads="1"/>
          </p:cNvSpPr>
          <p:nvPr/>
        </p:nvSpPr>
        <p:spPr bwMode="auto">
          <a:xfrm>
            <a:off x="1237219" y="2584874"/>
            <a:ext cx="144463" cy="142875"/>
          </a:xfrm>
          <a:prstGeom prst="star4">
            <a:avLst>
              <a:gd name="adj" fmla="val 12500"/>
            </a:avLst>
          </a:prstGeom>
          <a:solidFill>
            <a:srgbClr val="FF3300"/>
          </a:solidFill>
          <a:ln w="9525">
            <a:solidFill>
              <a:schemeClr val="tx1"/>
            </a:solidFill>
            <a:miter lim="800000"/>
            <a:headEnd/>
            <a:tailEnd/>
          </a:ln>
        </p:spPr>
        <p:txBody>
          <a:bodyPr wrap="none" anchor="ctr"/>
          <a:lstStyle/>
          <a:p>
            <a:endParaRPr lang="es-CL"/>
          </a:p>
        </p:txBody>
      </p:sp>
      <p:sp>
        <p:nvSpPr>
          <p:cNvPr id="28730" name="AutoShape 58"/>
          <p:cNvSpPr>
            <a:spLocks noChangeArrowheads="1"/>
          </p:cNvSpPr>
          <p:nvPr/>
        </p:nvSpPr>
        <p:spPr bwMode="auto">
          <a:xfrm>
            <a:off x="1524557" y="2729336"/>
            <a:ext cx="144462" cy="142875"/>
          </a:xfrm>
          <a:prstGeom prst="star4">
            <a:avLst>
              <a:gd name="adj" fmla="val 12500"/>
            </a:avLst>
          </a:prstGeom>
          <a:solidFill>
            <a:srgbClr val="FF3300"/>
          </a:solidFill>
          <a:ln w="9525">
            <a:solidFill>
              <a:schemeClr val="tx1"/>
            </a:solidFill>
            <a:miter lim="800000"/>
            <a:headEnd/>
            <a:tailEnd/>
          </a:ln>
        </p:spPr>
        <p:txBody>
          <a:bodyPr wrap="none" anchor="ctr"/>
          <a:lstStyle/>
          <a:p>
            <a:endParaRPr lang="es-CL"/>
          </a:p>
        </p:txBody>
      </p:sp>
      <p:sp>
        <p:nvSpPr>
          <p:cNvPr id="16408" name="Text Box 27"/>
          <p:cNvSpPr txBox="1">
            <a:spLocks noChangeArrowheads="1"/>
          </p:cNvSpPr>
          <p:nvPr/>
        </p:nvSpPr>
        <p:spPr bwMode="auto">
          <a:xfrm>
            <a:off x="2475469" y="4224761"/>
            <a:ext cx="1285875" cy="292100"/>
          </a:xfrm>
          <a:prstGeom prst="rect">
            <a:avLst/>
          </a:prstGeom>
          <a:solidFill>
            <a:schemeClr val="bg1"/>
          </a:solidFill>
          <a:ln w="9525">
            <a:noFill/>
            <a:miter lim="800000"/>
            <a:headEnd/>
            <a:tailEnd/>
          </a:ln>
        </p:spPr>
        <p:txBody>
          <a:bodyPr>
            <a:spAutoFit/>
          </a:bodyPr>
          <a:lstStyle/>
          <a:p>
            <a:pPr>
              <a:spcBef>
                <a:spcPct val="50000"/>
              </a:spcBef>
            </a:pPr>
            <a:r>
              <a:rPr lang="en-US" sz="1300" i="1">
                <a:solidFill>
                  <a:schemeClr val="tx1"/>
                </a:solidFill>
                <a:latin typeface="Times New Roman" pitchFamily="18" charset="0"/>
              </a:rPr>
              <a:t>Dacita 1</a:t>
            </a:r>
            <a:r>
              <a:rPr lang="en-US" sz="1300" i="1" baseline="30000">
                <a:solidFill>
                  <a:schemeClr val="tx1"/>
                </a:solidFill>
                <a:latin typeface="Times New Roman" pitchFamily="18" charset="0"/>
              </a:rPr>
              <a:t>ria</a:t>
            </a:r>
            <a:r>
              <a:rPr lang="en-US" sz="1300" i="1">
                <a:solidFill>
                  <a:schemeClr val="tx1"/>
                </a:solidFill>
                <a:latin typeface="Times New Roman" pitchFamily="18" charset="0"/>
              </a:rPr>
              <a:t> c/FH</a:t>
            </a:r>
          </a:p>
        </p:txBody>
      </p:sp>
      <p:sp>
        <p:nvSpPr>
          <p:cNvPr id="16409" name="Text Box 27"/>
          <p:cNvSpPr txBox="1">
            <a:spLocks noChangeArrowheads="1"/>
          </p:cNvSpPr>
          <p:nvPr/>
        </p:nvSpPr>
        <p:spPr bwMode="auto">
          <a:xfrm>
            <a:off x="1975407" y="5088361"/>
            <a:ext cx="1928812" cy="292100"/>
          </a:xfrm>
          <a:prstGeom prst="rect">
            <a:avLst/>
          </a:prstGeom>
          <a:solidFill>
            <a:schemeClr val="bg1"/>
          </a:solidFill>
          <a:ln w="9525">
            <a:noFill/>
            <a:miter lim="800000"/>
            <a:headEnd/>
            <a:tailEnd/>
          </a:ln>
        </p:spPr>
        <p:txBody>
          <a:bodyPr>
            <a:spAutoFit/>
          </a:bodyPr>
          <a:lstStyle/>
          <a:p>
            <a:pPr>
              <a:spcBef>
                <a:spcPct val="50000"/>
              </a:spcBef>
            </a:pPr>
            <a:r>
              <a:rPr lang="en-US" sz="1300" i="1">
                <a:solidFill>
                  <a:schemeClr val="tx1"/>
                </a:solidFill>
                <a:latin typeface="Times New Roman" pitchFamily="18" charset="0"/>
              </a:rPr>
              <a:t>Dacita 1</a:t>
            </a:r>
            <a:r>
              <a:rPr lang="en-US" sz="1300" i="1" baseline="30000">
                <a:solidFill>
                  <a:schemeClr val="tx1"/>
                </a:solidFill>
                <a:latin typeface="Times New Roman" pitchFamily="18" charset="0"/>
              </a:rPr>
              <a:t>ria</a:t>
            </a:r>
            <a:r>
              <a:rPr lang="en-US" sz="1300" i="1">
                <a:solidFill>
                  <a:schemeClr val="tx1"/>
                </a:solidFill>
                <a:latin typeface="Times New Roman" pitchFamily="18" charset="0"/>
              </a:rPr>
              <a:t> c/DDE+FH</a:t>
            </a:r>
          </a:p>
        </p:txBody>
      </p:sp>
      <p:sp>
        <p:nvSpPr>
          <p:cNvPr id="16410" name="Text Box 27"/>
          <p:cNvSpPr txBox="1">
            <a:spLocks noChangeArrowheads="1"/>
          </p:cNvSpPr>
          <p:nvPr/>
        </p:nvSpPr>
        <p:spPr bwMode="auto">
          <a:xfrm>
            <a:off x="2475469" y="2730924"/>
            <a:ext cx="1285875" cy="492125"/>
          </a:xfrm>
          <a:prstGeom prst="rect">
            <a:avLst/>
          </a:prstGeom>
          <a:solidFill>
            <a:schemeClr val="bg1"/>
          </a:solidFill>
          <a:ln w="9525">
            <a:noFill/>
            <a:miter lim="800000"/>
            <a:headEnd/>
            <a:tailEnd/>
          </a:ln>
        </p:spPr>
        <p:txBody>
          <a:bodyPr>
            <a:spAutoFit/>
          </a:bodyPr>
          <a:lstStyle/>
          <a:p>
            <a:pPr>
              <a:spcBef>
                <a:spcPct val="50000"/>
              </a:spcBef>
            </a:pPr>
            <a:r>
              <a:rPr lang="en-US" sz="1300" i="1">
                <a:solidFill>
                  <a:schemeClr val="tx1"/>
                </a:solidFill>
                <a:latin typeface="Times New Roman" pitchFamily="18" charset="0"/>
              </a:rPr>
              <a:t>Dacita 1</a:t>
            </a:r>
            <a:r>
              <a:rPr lang="en-US" sz="1300" i="1" baseline="30000">
                <a:solidFill>
                  <a:schemeClr val="tx1"/>
                </a:solidFill>
                <a:latin typeface="Times New Roman" pitchFamily="18" charset="0"/>
              </a:rPr>
              <a:t>ria</a:t>
            </a:r>
            <a:r>
              <a:rPr lang="en-US" sz="1300" i="1">
                <a:solidFill>
                  <a:schemeClr val="tx1"/>
                </a:solidFill>
                <a:latin typeface="Times New Roman" pitchFamily="18" charset="0"/>
              </a:rPr>
              <a:t> c/FH [Diluida] </a:t>
            </a:r>
          </a:p>
        </p:txBody>
      </p:sp>
      <p:sp>
        <p:nvSpPr>
          <p:cNvPr id="42" name="58 CuadroTexto"/>
          <p:cNvSpPr txBox="1">
            <a:spLocks noChangeArrowheads="1"/>
          </p:cNvSpPr>
          <p:nvPr/>
        </p:nvSpPr>
        <p:spPr bwMode="auto">
          <a:xfrm>
            <a:off x="948294" y="68263"/>
            <a:ext cx="7909956" cy="584200"/>
          </a:xfrm>
          <a:prstGeom prst="rect">
            <a:avLst/>
          </a:prstGeom>
          <a:noFill/>
          <a:ln w="9525">
            <a:noFill/>
            <a:miter lim="800000"/>
            <a:headEnd/>
            <a:tailEnd/>
          </a:ln>
        </p:spPr>
        <p:txBody>
          <a:bodyPr wrap="square">
            <a:spAutoFit/>
          </a:bodyPr>
          <a:lstStyle/>
          <a:p>
            <a:pPr algn="ctr"/>
            <a:r>
              <a:rPr lang="es-ES" sz="3200" b="1" dirty="0" smtClean="0">
                <a:latin typeface="Calibri" pitchFamily="34" charset="0"/>
                <a:ea typeface="ＭＳ Ｐゴシック" pitchFamily="34" charset="-128"/>
              </a:rPr>
              <a:t>Pre-Acondicionamiento</a:t>
            </a:r>
            <a:endParaRPr lang="es-ES" sz="3200" b="1" dirty="0">
              <a:latin typeface="Calibri" pitchFamily="34" charset="0"/>
              <a:ea typeface="ＭＳ Ｐゴシック" pitchFamily="34" charset="-128"/>
            </a:endParaRPr>
          </a:p>
        </p:txBody>
      </p:sp>
      <p:sp>
        <p:nvSpPr>
          <p:cNvPr id="43" name="Rectangle 2"/>
          <p:cNvSpPr txBox="1">
            <a:spLocks noChangeArrowheads="1"/>
          </p:cNvSpPr>
          <p:nvPr/>
        </p:nvSpPr>
        <p:spPr>
          <a:xfrm>
            <a:off x="177800" y="679450"/>
            <a:ext cx="6459538" cy="439738"/>
          </a:xfrm>
          <a:prstGeom prst="rect">
            <a:avLst/>
          </a:prstGeom>
        </p:spPr>
        <p:txBody>
          <a:bodyPr/>
          <a:lstStyle/>
          <a:p>
            <a:pPr>
              <a:defRPr/>
            </a:pPr>
            <a:r>
              <a:rPr lang="es-ES_tradnl" sz="2000" kern="0" dirty="0">
                <a:solidFill>
                  <a:schemeClr val="tx1"/>
                </a:solidFill>
                <a:effectLst>
                  <a:outerShdw blurRad="38100" dist="38100" dir="2700000" algn="tl">
                    <a:srgbClr val="C0C0C0"/>
                  </a:outerShdw>
                </a:effectLst>
                <a:latin typeface="Calibri" pitchFamily="34" charset="0"/>
                <a:ea typeface="+mj-ea"/>
                <a:cs typeface="+mj-cs"/>
              </a:rPr>
              <a:t>Resultados de Aplicar FH y DDE al Macizo</a:t>
            </a:r>
          </a:p>
        </p:txBody>
      </p:sp>
    </p:spTree>
    <p:extLst>
      <p:ext uri="{BB962C8B-B14F-4D97-AF65-F5344CB8AC3E}">
        <p14:creationId xmlns:p14="http://schemas.microsoft.com/office/powerpoint/2010/main" val="424888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ox(i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ox(i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ox(i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8721"/>
                                        </p:tgtEl>
                                        <p:attrNameLst>
                                          <p:attrName>style.visibility</p:attrName>
                                        </p:attrNameLst>
                                      </p:cBhvr>
                                      <p:to>
                                        <p:strVal val="visible"/>
                                      </p:to>
                                    </p:set>
                                    <p:animEffect transition="in" filter="wipe(down)">
                                      <p:cBhvr>
                                        <p:cTn id="37" dur="500"/>
                                        <p:tgtEl>
                                          <p:spTgt spid="2872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8719"/>
                                        </p:tgtEl>
                                        <p:attrNameLst>
                                          <p:attrName>style.visibility</p:attrName>
                                        </p:attrNameLst>
                                      </p:cBhvr>
                                      <p:to>
                                        <p:strVal val="visible"/>
                                      </p:to>
                                    </p:set>
                                    <p:animEffect transition="in" filter="wipe(down)">
                                      <p:cBhvr>
                                        <p:cTn id="42" dur="500"/>
                                        <p:tgtEl>
                                          <p:spTgt spid="2871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8720"/>
                                        </p:tgtEl>
                                        <p:attrNameLst>
                                          <p:attrName>style.visibility</p:attrName>
                                        </p:attrNameLst>
                                      </p:cBhvr>
                                      <p:to>
                                        <p:strVal val="visible"/>
                                      </p:to>
                                    </p:set>
                                    <p:animEffect transition="in" filter="wipe(down)">
                                      <p:cBhvr>
                                        <p:cTn id="47" dur="500"/>
                                        <p:tgtEl>
                                          <p:spTgt spid="28720"/>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70658"/>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70658"/>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28722"/>
                                        </p:tgtEl>
                                        <p:attrNameLst>
                                          <p:attrName>style.visibility</p:attrName>
                                        </p:attrNameLst>
                                      </p:cBhvr>
                                      <p:to>
                                        <p:strVal val="visible"/>
                                      </p:to>
                                    </p:set>
                                    <p:animEffect transition="in" filter="wipe(down)">
                                      <p:cBhvr>
                                        <p:cTn id="60" dur="500"/>
                                        <p:tgtEl>
                                          <p:spTgt spid="28722"/>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872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872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872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872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8730"/>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87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21" grpId="0"/>
      <p:bldP spid="28722" grpId="0" animBg="1"/>
      <p:bldP spid="36" grpId="0" animBg="1"/>
      <p:bldP spid="28725" grpId="0" animBg="1"/>
      <p:bldP spid="28726" grpId="0" animBg="1"/>
      <p:bldP spid="28727" grpId="0" animBg="1"/>
      <p:bldP spid="28728" grpId="0" animBg="1"/>
      <p:bldP spid="28729" grpId="0" animBg="1"/>
      <p:bldP spid="2873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Text Box 6"/>
          <p:cNvSpPr txBox="1">
            <a:spLocks noChangeArrowheads="1"/>
          </p:cNvSpPr>
          <p:nvPr/>
        </p:nvSpPr>
        <p:spPr bwMode="auto">
          <a:xfrm>
            <a:off x="6665913" y="6596063"/>
            <a:ext cx="609600" cy="261937"/>
          </a:xfrm>
          <a:prstGeom prst="rect">
            <a:avLst/>
          </a:prstGeom>
          <a:noFill/>
          <a:ln w="9525">
            <a:noFill/>
            <a:miter lim="800000"/>
            <a:headEnd/>
            <a:tailEnd/>
          </a:ln>
        </p:spPr>
        <p:txBody>
          <a:bodyPr>
            <a:spAutoFit/>
          </a:bodyPr>
          <a:lstStyle/>
          <a:p>
            <a:pPr algn="r">
              <a:spcBef>
                <a:spcPct val="50000"/>
              </a:spcBef>
            </a:pPr>
            <a:r>
              <a:rPr lang="en-US" sz="1100">
                <a:solidFill>
                  <a:schemeClr val="tx1"/>
                </a:solidFill>
                <a:latin typeface="Times New Roman" pitchFamily="18" charset="0"/>
              </a:rPr>
              <a:t>Dacita</a:t>
            </a:r>
          </a:p>
        </p:txBody>
      </p:sp>
      <p:sp>
        <p:nvSpPr>
          <p:cNvPr id="18438" name="Text Box 6"/>
          <p:cNvSpPr txBox="1">
            <a:spLocks noChangeArrowheads="1"/>
          </p:cNvSpPr>
          <p:nvPr/>
        </p:nvSpPr>
        <p:spPr bwMode="auto">
          <a:xfrm>
            <a:off x="7123113" y="6596063"/>
            <a:ext cx="533400" cy="261937"/>
          </a:xfrm>
          <a:prstGeom prst="rect">
            <a:avLst/>
          </a:prstGeom>
          <a:noFill/>
          <a:ln w="9525">
            <a:noFill/>
            <a:miter lim="800000"/>
            <a:headEnd/>
            <a:tailEnd/>
          </a:ln>
        </p:spPr>
        <p:txBody>
          <a:bodyPr>
            <a:spAutoFit/>
          </a:bodyPr>
          <a:lstStyle/>
          <a:p>
            <a:pPr>
              <a:spcBef>
                <a:spcPct val="50000"/>
              </a:spcBef>
            </a:pPr>
            <a:r>
              <a:rPr lang="en-US" sz="1100">
                <a:solidFill>
                  <a:schemeClr val="tx1"/>
                </a:solidFill>
                <a:latin typeface="Times New Roman" pitchFamily="18" charset="0"/>
              </a:rPr>
              <a:t>+ FH</a:t>
            </a:r>
          </a:p>
        </p:txBody>
      </p:sp>
      <p:sp>
        <p:nvSpPr>
          <p:cNvPr id="37" name="Rectangle 2"/>
          <p:cNvSpPr txBox="1">
            <a:spLocks noChangeArrowheads="1"/>
          </p:cNvSpPr>
          <p:nvPr/>
        </p:nvSpPr>
        <p:spPr>
          <a:xfrm>
            <a:off x="177800" y="679450"/>
            <a:ext cx="6459538" cy="439738"/>
          </a:xfrm>
          <a:prstGeom prst="rect">
            <a:avLst/>
          </a:prstGeom>
        </p:spPr>
        <p:txBody>
          <a:bodyPr/>
          <a:lstStyle/>
          <a:p>
            <a:pPr>
              <a:defRPr/>
            </a:pPr>
            <a:r>
              <a:rPr lang="es-ES_tradnl" sz="2000" kern="0" dirty="0">
                <a:solidFill>
                  <a:schemeClr val="tx1"/>
                </a:solidFill>
                <a:effectLst>
                  <a:outerShdw blurRad="38100" dist="38100" dir="2700000" algn="tl">
                    <a:srgbClr val="C0C0C0"/>
                  </a:outerShdw>
                </a:effectLst>
                <a:latin typeface="Calibri" pitchFamily="34" charset="0"/>
                <a:ea typeface="+mj-ea"/>
                <a:cs typeface="+mj-cs"/>
              </a:rPr>
              <a:t>Resultados de Aplicar FH y DDE al Macizo</a:t>
            </a:r>
          </a:p>
        </p:txBody>
      </p:sp>
      <p:pic>
        <p:nvPicPr>
          <p:cNvPr id="53" name="Picture 2"/>
          <p:cNvPicPr>
            <a:picLocks noChangeAspect="1" noChangeArrowheads="1"/>
          </p:cNvPicPr>
          <p:nvPr/>
        </p:nvPicPr>
        <p:blipFill>
          <a:blip r:embed="rId3" cstate="print"/>
          <a:srcRect/>
          <a:stretch>
            <a:fillRect/>
          </a:stretch>
        </p:blipFill>
        <p:spPr bwMode="auto">
          <a:xfrm>
            <a:off x="518108" y="1071563"/>
            <a:ext cx="5114341" cy="4795837"/>
          </a:xfrm>
          <a:prstGeom prst="rect">
            <a:avLst/>
          </a:prstGeom>
          <a:noFill/>
          <a:ln w="9525">
            <a:noFill/>
            <a:prstDash val="dash"/>
            <a:miter lim="800000"/>
            <a:headEnd/>
            <a:tailEnd/>
          </a:ln>
        </p:spPr>
      </p:pic>
      <p:sp>
        <p:nvSpPr>
          <p:cNvPr id="56" name="Rectangle 1"/>
          <p:cNvSpPr>
            <a:spLocks noChangeArrowheads="1"/>
          </p:cNvSpPr>
          <p:nvPr/>
        </p:nvSpPr>
        <p:spPr bwMode="auto">
          <a:xfrm>
            <a:off x="5638800" y="1600200"/>
            <a:ext cx="3429000" cy="4092575"/>
          </a:xfrm>
          <a:prstGeom prst="rect">
            <a:avLst/>
          </a:prstGeom>
          <a:noFill/>
          <a:ln w="9525">
            <a:noFill/>
            <a:miter lim="800000"/>
            <a:headEnd/>
            <a:tailEnd/>
          </a:ln>
        </p:spPr>
        <p:txBody>
          <a:bodyPr anchor="ctr">
            <a:spAutoFit/>
          </a:bodyPr>
          <a:lstStyle/>
          <a:p>
            <a:pPr algn="l"/>
            <a:r>
              <a:rPr lang="es-CL" sz="2400" b="0" dirty="0">
                <a:solidFill>
                  <a:srgbClr val="000000"/>
                </a:solidFill>
                <a:cs typeface="Arial" pitchFamily="34" charset="0"/>
              </a:rPr>
              <a:t>-</a:t>
            </a:r>
            <a:r>
              <a:rPr lang="es-CL" sz="900" b="0" dirty="0">
                <a:solidFill>
                  <a:srgbClr val="000000"/>
                </a:solidFill>
                <a:cs typeface="Arial" pitchFamily="34" charset="0"/>
              </a:rPr>
              <a:t>      </a:t>
            </a:r>
            <a:r>
              <a:rPr lang="es-CL" sz="900" b="0" dirty="0" smtClean="0">
                <a:solidFill>
                  <a:srgbClr val="000000"/>
                </a:solidFill>
                <a:cs typeface="Arial" pitchFamily="34" charset="0"/>
              </a:rPr>
              <a:t> </a:t>
            </a:r>
            <a:r>
              <a:rPr lang="es-CL" sz="1100" b="0" dirty="0" smtClean="0">
                <a:solidFill>
                  <a:srgbClr val="000000"/>
                </a:solidFill>
                <a:cs typeface="Times New Roman" pitchFamily="18" charset="0"/>
              </a:rPr>
              <a:t>Calle 4 </a:t>
            </a:r>
            <a:r>
              <a:rPr lang="es-CL" sz="900" b="0" dirty="0" smtClean="0">
                <a:solidFill>
                  <a:srgbClr val="000000"/>
                </a:solidFill>
                <a:cs typeface="Arial" pitchFamily="34" charset="0"/>
              </a:rPr>
              <a:t>  </a:t>
            </a:r>
            <a:r>
              <a:rPr lang="es-CL" sz="1100" b="0" dirty="0" smtClean="0">
                <a:solidFill>
                  <a:srgbClr val="000000"/>
                </a:solidFill>
                <a:cs typeface="Times New Roman" pitchFamily="18" charset="0"/>
              </a:rPr>
              <a:t>Zanja 5S</a:t>
            </a:r>
            <a:endParaRPr lang="es-CL" sz="1000" b="0" dirty="0" smtClean="0">
              <a:solidFill>
                <a:schemeClr val="tx1"/>
              </a:solidFill>
            </a:endParaRPr>
          </a:p>
          <a:p>
            <a:pPr algn="l" eaLnBrk="0" hangingPunct="0"/>
            <a:r>
              <a:rPr lang="es-CL" sz="2400" b="0" dirty="0" smtClean="0">
                <a:solidFill>
                  <a:srgbClr val="000000"/>
                </a:solidFill>
                <a:cs typeface="Arial" pitchFamily="34" charset="0"/>
              </a:rPr>
              <a:t>-</a:t>
            </a:r>
            <a:r>
              <a:rPr lang="es-CL" sz="900" b="0" dirty="0" smtClean="0">
                <a:solidFill>
                  <a:srgbClr val="000000"/>
                </a:solidFill>
                <a:cs typeface="Arial" pitchFamily="34" charset="0"/>
              </a:rPr>
              <a:t>       </a:t>
            </a:r>
            <a:r>
              <a:rPr lang="es-CL" sz="1100" b="0" dirty="0" err="1" smtClean="0">
                <a:solidFill>
                  <a:srgbClr val="000000"/>
                </a:solidFill>
                <a:cs typeface="Times New Roman" pitchFamily="18" charset="0"/>
              </a:rPr>
              <a:t>Rx</a:t>
            </a:r>
            <a:r>
              <a:rPr lang="es-CL" sz="1100" b="0" dirty="0" smtClean="0">
                <a:solidFill>
                  <a:srgbClr val="000000"/>
                </a:solidFill>
                <a:cs typeface="Times New Roman" pitchFamily="18" charset="0"/>
              </a:rPr>
              <a:t>: Dacita</a:t>
            </a:r>
            <a:endParaRPr lang="es-CL" sz="1000" b="0" dirty="0" smtClean="0">
              <a:solidFill>
                <a:schemeClr val="tx1"/>
              </a:solidFill>
            </a:endParaRPr>
          </a:p>
          <a:p>
            <a:pPr algn="l" eaLnBrk="0" hangingPunct="0"/>
            <a:r>
              <a:rPr lang="es-CL" sz="1100" dirty="0" smtClean="0">
                <a:solidFill>
                  <a:srgbClr val="000000"/>
                </a:solidFill>
                <a:cs typeface="Arial" pitchFamily="34" charset="0"/>
              </a:rPr>
              <a:t>         </a:t>
            </a:r>
            <a:r>
              <a:rPr lang="es-CL" sz="1100" b="0" dirty="0" smtClean="0">
                <a:solidFill>
                  <a:srgbClr val="000000"/>
                </a:solidFill>
                <a:cs typeface="Times New Roman" pitchFamily="18" charset="0"/>
              </a:rPr>
              <a:t>Medidas </a:t>
            </a:r>
            <a:r>
              <a:rPr lang="es-CL" sz="1100" b="0" dirty="0" err="1" smtClean="0">
                <a:solidFill>
                  <a:srgbClr val="000000"/>
                </a:solidFill>
                <a:cs typeface="Times New Roman" pitchFamily="18" charset="0"/>
              </a:rPr>
              <a:t>Aprox</a:t>
            </a:r>
            <a:r>
              <a:rPr lang="es-CL" sz="1100" b="0" dirty="0" smtClean="0">
                <a:solidFill>
                  <a:srgbClr val="000000"/>
                </a:solidFill>
                <a:cs typeface="Times New Roman" pitchFamily="18" charset="0"/>
              </a:rPr>
              <a:t>: 4x3x2,5m</a:t>
            </a:r>
            <a:endParaRPr lang="es-CL" sz="1000" b="0" dirty="0" smtClean="0">
              <a:solidFill>
                <a:schemeClr val="tx1"/>
              </a:solidFill>
            </a:endParaRPr>
          </a:p>
          <a:p>
            <a:pPr algn="l" eaLnBrk="0" hangingPunct="0"/>
            <a:r>
              <a:rPr lang="es-CL" sz="2400" b="0" dirty="0" smtClean="0">
                <a:solidFill>
                  <a:srgbClr val="000000"/>
                </a:solidFill>
                <a:cs typeface="Arial" pitchFamily="34" charset="0"/>
              </a:rPr>
              <a:t>-</a:t>
            </a:r>
            <a:r>
              <a:rPr lang="es-CL" sz="900" b="0" dirty="0" smtClean="0">
                <a:solidFill>
                  <a:srgbClr val="000000"/>
                </a:solidFill>
                <a:cs typeface="Arial" pitchFamily="34" charset="0"/>
              </a:rPr>
              <a:t>       </a:t>
            </a:r>
            <a:r>
              <a:rPr lang="es-CL" sz="1100" b="0" dirty="0" smtClean="0">
                <a:solidFill>
                  <a:srgbClr val="000000"/>
                </a:solidFill>
                <a:cs typeface="Times New Roman" pitchFamily="18" charset="0"/>
              </a:rPr>
              <a:t>Altura de colpa: 4m, se larga cuando se estaba</a:t>
            </a:r>
          </a:p>
          <a:p>
            <a:pPr algn="l" eaLnBrk="0" hangingPunct="0"/>
            <a:r>
              <a:rPr lang="es-CL" sz="1100" dirty="0" smtClean="0">
                <a:solidFill>
                  <a:srgbClr val="000000"/>
                </a:solidFill>
                <a:cs typeface="Times New Roman" pitchFamily="18" charset="0"/>
              </a:rPr>
              <a:t>         </a:t>
            </a:r>
            <a:r>
              <a:rPr lang="es-CL" sz="1100" b="0" dirty="0" smtClean="0">
                <a:solidFill>
                  <a:srgbClr val="000000"/>
                </a:solidFill>
                <a:cs typeface="Times New Roman" pitchFamily="18" charset="0"/>
              </a:rPr>
              <a:t>barrenando</a:t>
            </a:r>
            <a:endParaRPr lang="es-CL" sz="1000" b="0" dirty="0" smtClean="0">
              <a:solidFill>
                <a:schemeClr val="tx1"/>
              </a:solidFill>
            </a:endParaRPr>
          </a:p>
          <a:p>
            <a:pPr algn="l" eaLnBrk="0" hangingPunct="0"/>
            <a:r>
              <a:rPr lang="es-CL" sz="2400" b="0" dirty="0" smtClean="0">
                <a:solidFill>
                  <a:srgbClr val="000000"/>
                </a:solidFill>
                <a:cs typeface="Times New Roman" pitchFamily="18" charset="0"/>
              </a:rPr>
              <a:t> </a:t>
            </a:r>
            <a:endParaRPr lang="es-CL" sz="2400" b="0" dirty="0" smtClean="0">
              <a:solidFill>
                <a:schemeClr val="tx1"/>
              </a:solidFill>
            </a:endParaRPr>
          </a:p>
          <a:p>
            <a:pPr algn="l" eaLnBrk="0" hangingPunct="0"/>
            <a:r>
              <a:rPr lang="es-CL" sz="1100" b="0" dirty="0" smtClean="0">
                <a:solidFill>
                  <a:srgbClr val="000000"/>
                </a:solidFill>
                <a:cs typeface="Times New Roman" pitchFamily="18" charset="0"/>
              </a:rPr>
              <a:t>Datos </a:t>
            </a:r>
            <a:r>
              <a:rPr lang="es-CL" sz="1100" b="0" dirty="0">
                <a:solidFill>
                  <a:srgbClr val="000000"/>
                </a:solidFill>
                <a:cs typeface="Times New Roman" pitchFamily="18" charset="0"/>
              </a:rPr>
              <a:t>CPM ultimo movimiento del punto de extracción 17 de Mayo de 2012 Turno A</a:t>
            </a:r>
            <a:endParaRPr lang="es-CL" sz="1000" b="0" dirty="0">
              <a:solidFill>
                <a:schemeClr val="tx1"/>
              </a:solidFill>
            </a:endParaRPr>
          </a:p>
          <a:p>
            <a:pPr algn="l" eaLnBrk="0" hangingPunct="0"/>
            <a:r>
              <a:rPr lang="es-CL" sz="2400" b="0" dirty="0">
                <a:solidFill>
                  <a:srgbClr val="000000"/>
                </a:solidFill>
                <a:cs typeface="Arial" pitchFamily="34" charset="0"/>
              </a:rPr>
              <a:t>-</a:t>
            </a:r>
            <a:r>
              <a:rPr lang="es-CL" sz="900" b="0" dirty="0">
                <a:solidFill>
                  <a:srgbClr val="000000"/>
                </a:solidFill>
                <a:cs typeface="Arial" pitchFamily="34" charset="0"/>
              </a:rPr>
              <a:t>       </a:t>
            </a:r>
            <a:r>
              <a:rPr lang="es-CL" sz="1100" b="0" dirty="0">
                <a:solidFill>
                  <a:srgbClr val="000000"/>
                </a:solidFill>
                <a:cs typeface="Times New Roman" pitchFamily="18" charset="0"/>
              </a:rPr>
              <a:t>Altura de extracción a la fecha; 96</a:t>
            </a:r>
            <a:endParaRPr lang="es-CL" sz="1000" b="0" dirty="0">
              <a:solidFill>
                <a:schemeClr val="tx1"/>
              </a:solidFill>
            </a:endParaRPr>
          </a:p>
          <a:p>
            <a:pPr algn="l" eaLnBrk="0" hangingPunct="0"/>
            <a:r>
              <a:rPr lang="es-CL" sz="2400" b="0" dirty="0">
                <a:solidFill>
                  <a:srgbClr val="000000"/>
                </a:solidFill>
                <a:cs typeface="Arial" pitchFamily="34" charset="0"/>
              </a:rPr>
              <a:t>-</a:t>
            </a:r>
            <a:r>
              <a:rPr lang="es-CL" sz="900" b="0" dirty="0">
                <a:solidFill>
                  <a:srgbClr val="000000"/>
                </a:solidFill>
                <a:cs typeface="Arial" pitchFamily="34" charset="0"/>
              </a:rPr>
              <a:t>       </a:t>
            </a:r>
            <a:r>
              <a:rPr lang="es-CL" sz="1100" b="0" dirty="0">
                <a:solidFill>
                  <a:srgbClr val="000000"/>
                </a:solidFill>
                <a:cs typeface="Times New Roman" pitchFamily="18" charset="0"/>
              </a:rPr>
              <a:t>Tonelaje a la fecha  ;  74399</a:t>
            </a:r>
            <a:endParaRPr lang="es-CL" sz="1000" b="0" dirty="0">
              <a:solidFill>
                <a:schemeClr val="tx1"/>
              </a:solidFill>
            </a:endParaRPr>
          </a:p>
          <a:p>
            <a:pPr algn="l" eaLnBrk="0" hangingPunct="0"/>
            <a:r>
              <a:rPr lang="es-CL" sz="2400" b="0" dirty="0">
                <a:solidFill>
                  <a:srgbClr val="000000"/>
                </a:solidFill>
                <a:cs typeface="Arial" pitchFamily="34" charset="0"/>
              </a:rPr>
              <a:t>-</a:t>
            </a:r>
            <a:r>
              <a:rPr lang="es-CL" sz="900" b="0" dirty="0">
                <a:solidFill>
                  <a:srgbClr val="000000"/>
                </a:solidFill>
                <a:cs typeface="Arial" pitchFamily="34" charset="0"/>
              </a:rPr>
              <a:t>       </a:t>
            </a:r>
            <a:r>
              <a:rPr lang="es-CL" sz="1100" b="0" dirty="0">
                <a:solidFill>
                  <a:srgbClr val="000000"/>
                </a:solidFill>
                <a:cs typeface="Times New Roman" pitchFamily="18" charset="0"/>
              </a:rPr>
              <a:t>Porcentaje de extracción    69,65%</a:t>
            </a:r>
            <a:endParaRPr lang="es-CL" sz="1000" b="0" dirty="0">
              <a:solidFill>
                <a:schemeClr val="tx1"/>
              </a:solidFill>
            </a:endParaRPr>
          </a:p>
          <a:p>
            <a:pPr algn="l" eaLnBrk="0" hangingPunct="0"/>
            <a:r>
              <a:rPr lang="es-CL" sz="2400" b="0" dirty="0">
                <a:solidFill>
                  <a:srgbClr val="000000"/>
                </a:solidFill>
                <a:cs typeface="Arial" pitchFamily="34" charset="0"/>
              </a:rPr>
              <a:t>-</a:t>
            </a:r>
            <a:r>
              <a:rPr lang="es-CL" sz="900" b="0" dirty="0">
                <a:solidFill>
                  <a:srgbClr val="000000"/>
                </a:solidFill>
                <a:cs typeface="Arial" pitchFamily="34" charset="0"/>
              </a:rPr>
              <a:t>       </a:t>
            </a:r>
            <a:r>
              <a:rPr lang="es-CL" sz="1100" b="0" dirty="0">
                <a:solidFill>
                  <a:srgbClr val="000000"/>
                </a:solidFill>
                <a:cs typeface="Times New Roman" pitchFamily="18" charset="0"/>
              </a:rPr>
              <a:t>Estado del punto </a:t>
            </a:r>
            <a:r>
              <a:rPr lang="es-CL" sz="1100" dirty="0">
                <a:solidFill>
                  <a:srgbClr val="000000"/>
                </a:solidFill>
                <a:cs typeface="Times New Roman" pitchFamily="18" charset="0"/>
              </a:rPr>
              <a:t>;  </a:t>
            </a:r>
            <a:r>
              <a:rPr lang="es-CL" sz="1100" b="0" dirty="0">
                <a:solidFill>
                  <a:srgbClr val="000000"/>
                </a:solidFill>
                <a:cs typeface="Times New Roman" pitchFamily="18" charset="0"/>
              </a:rPr>
              <a:t>Operativo</a:t>
            </a:r>
            <a:endParaRPr lang="es-CL" sz="1000" b="0" dirty="0">
              <a:solidFill>
                <a:schemeClr val="tx1"/>
              </a:solidFill>
            </a:endParaRPr>
          </a:p>
          <a:p>
            <a:pPr algn="l" eaLnBrk="0" hangingPunct="0"/>
            <a:r>
              <a:rPr lang="es-CL" sz="2400" b="0" dirty="0">
                <a:solidFill>
                  <a:srgbClr val="000000"/>
                </a:solidFill>
                <a:cs typeface="Arial" pitchFamily="34" charset="0"/>
              </a:rPr>
              <a:t>-</a:t>
            </a:r>
            <a:r>
              <a:rPr lang="es-CL" sz="900" b="0" dirty="0">
                <a:solidFill>
                  <a:srgbClr val="000000"/>
                </a:solidFill>
                <a:cs typeface="Arial" pitchFamily="34" charset="0"/>
              </a:rPr>
              <a:t>       </a:t>
            </a:r>
            <a:r>
              <a:rPr lang="es-CL" sz="1100" b="0" dirty="0">
                <a:solidFill>
                  <a:srgbClr val="000000"/>
                </a:solidFill>
                <a:cs typeface="Times New Roman" pitchFamily="18" charset="0"/>
              </a:rPr>
              <a:t>Zona; Mezcla Calle 4</a:t>
            </a:r>
            <a:endParaRPr lang="es-CL" sz="2400" b="0" dirty="0">
              <a:solidFill>
                <a:schemeClr val="tx1"/>
              </a:solidFill>
            </a:endParaRPr>
          </a:p>
        </p:txBody>
      </p:sp>
      <p:sp>
        <p:nvSpPr>
          <p:cNvPr id="60" name="58 CuadroTexto"/>
          <p:cNvSpPr txBox="1">
            <a:spLocks noChangeArrowheads="1"/>
          </p:cNvSpPr>
          <p:nvPr/>
        </p:nvSpPr>
        <p:spPr bwMode="auto">
          <a:xfrm>
            <a:off x="871538" y="68263"/>
            <a:ext cx="7986712" cy="584200"/>
          </a:xfrm>
          <a:prstGeom prst="rect">
            <a:avLst/>
          </a:prstGeom>
          <a:noFill/>
          <a:ln w="9525">
            <a:noFill/>
            <a:miter lim="800000"/>
            <a:headEnd/>
            <a:tailEnd/>
          </a:ln>
        </p:spPr>
        <p:txBody>
          <a:bodyPr wrap="square">
            <a:spAutoFit/>
          </a:bodyPr>
          <a:lstStyle/>
          <a:p>
            <a:pPr algn="ctr"/>
            <a:r>
              <a:rPr lang="es-ES" sz="3200" b="1" dirty="0" smtClean="0">
                <a:latin typeface="Calibri" pitchFamily="34" charset="0"/>
                <a:ea typeface="ＭＳ Ｐゴシック" pitchFamily="34" charset="-128"/>
              </a:rPr>
              <a:t>Pre-Acondicionamiento</a:t>
            </a:r>
            <a:endParaRPr lang="es-ES" sz="3200" b="1" dirty="0">
              <a:latin typeface="Calibri" pitchFamily="34" charset="0"/>
              <a:ea typeface="ＭＳ Ｐゴシック" pitchFamily="34" charset="-128"/>
            </a:endParaRPr>
          </a:p>
        </p:txBody>
      </p:sp>
      <p:sp>
        <p:nvSpPr>
          <p:cNvPr id="61" name="2 Marcador de contenido"/>
          <p:cNvSpPr txBox="1">
            <a:spLocks/>
          </p:cNvSpPr>
          <p:nvPr/>
        </p:nvSpPr>
        <p:spPr>
          <a:xfrm>
            <a:off x="5149847" y="1151865"/>
            <a:ext cx="3994153" cy="838713"/>
          </a:xfrm>
          <a:prstGeom prst="rect">
            <a:avLst/>
          </a:prstGeom>
        </p:spPr>
        <p:txBody>
          <a:bodyPr/>
          <a:lstStyle/>
          <a:p>
            <a:pPr marL="742950" lvl="1" indent="-285750" algn="l" eaLnBrk="0" hangingPunct="0">
              <a:spcBef>
                <a:spcPts val="800"/>
              </a:spcBef>
              <a:buClr>
                <a:srgbClr val="7F7F7F"/>
              </a:buClr>
              <a:buSzPct val="70000"/>
              <a:buFontTx/>
              <a:buBlip>
                <a:blip r:embed="rId4"/>
              </a:buBlip>
              <a:defRPr/>
            </a:pPr>
            <a:r>
              <a:rPr lang="es-ES_tradnl" sz="1400" dirty="0" smtClean="0">
                <a:latin typeface="Verdana" pitchFamily="34" charset="0"/>
              </a:rPr>
              <a:t>Colpa Gruesa entre Roca Secundaria</a:t>
            </a:r>
            <a:endParaRPr lang="es-ES_tradnl" sz="1400" dirty="0">
              <a:solidFill>
                <a:schemeClr val="tx1"/>
              </a:solidFill>
              <a:latin typeface="Verdana" pitchFamily="34" charset="0"/>
            </a:endParaRPr>
          </a:p>
        </p:txBody>
      </p:sp>
    </p:spTree>
    <p:extLst>
      <p:ext uri="{BB962C8B-B14F-4D97-AF65-F5344CB8AC3E}">
        <p14:creationId xmlns:p14="http://schemas.microsoft.com/office/powerpoint/2010/main" val="3319775821"/>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285 Rectángulo"/>
          <p:cNvSpPr/>
          <p:nvPr/>
        </p:nvSpPr>
        <p:spPr>
          <a:xfrm>
            <a:off x="0" y="652463"/>
            <a:ext cx="9144000" cy="5843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L">
              <a:solidFill>
                <a:schemeClr val="tx1"/>
              </a:solidFill>
            </a:endParaRPr>
          </a:p>
        </p:txBody>
      </p:sp>
      <p:sp>
        <p:nvSpPr>
          <p:cNvPr id="27651" name="2 Marcador de contenido"/>
          <p:cNvSpPr txBox="1">
            <a:spLocks/>
          </p:cNvSpPr>
          <p:nvPr/>
        </p:nvSpPr>
        <p:spPr bwMode="auto">
          <a:xfrm>
            <a:off x="90488" y="1054202"/>
            <a:ext cx="8839200" cy="642938"/>
          </a:xfrm>
          <a:prstGeom prst="rect">
            <a:avLst/>
          </a:prstGeom>
          <a:noFill/>
          <a:ln w="9525">
            <a:noFill/>
            <a:miter lim="800000"/>
            <a:headEnd/>
            <a:tailEnd/>
          </a:ln>
        </p:spPr>
        <p:txBody>
          <a:bodyPr/>
          <a:lstStyle/>
          <a:p>
            <a:pPr marL="742950" lvl="1" indent="-285750" eaLnBrk="0" hangingPunct="0">
              <a:spcBef>
                <a:spcPts val="800"/>
              </a:spcBef>
              <a:buClr>
                <a:srgbClr val="7F7F7F"/>
              </a:buClr>
              <a:buSzPct val="70000"/>
              <a:buFontTx/>
              <a:buBlip>
                <a:blip r:embed="rId3"/>
              </a:buBlip>
            </a:pPr>
            <a:r>
              <a:rPr lang="es-ES_tradnl" sz="1400" dirty="0">
                <a:solidFill>
                  <a:schemeClr val="tx1"/>
                </a:solidFill>
                <a:latin typeface="Verdana" pitchFamily="34" charset="0"/>
              </a:rPr>
              <a:t>Impacto del FH en Rocas con Pocas Vetillas Blandas por donde Fragmentar</a:t>
            </a:r>
          </a:p>
        </p:txBody>
      </p:sp>
      <p:pic>
        <p:nvPicPr>
          <p:cNvPr id="27652" name="Picture 8"/>
          <p:cNvPicPr>
            <a:picLocks noChangeAspect="1" noChangeArrowheads="1"/>
          </p:cNvPicPr>
          <p:nvPr/>
        </p:nvPicPr>
        <p:blipFill>
          <a:blip r:embed="rId4" cstate="print"/>
          <a:srcRect t="15526"/>
          <a:stretch>
            <a:fillRect/>
          </a:stretch>
        </p:blipFill>
        <p:spPr bwMode="auto">
          <a:xfrm>
            <a:off x="285749" y="1643063"/>
            <a:ext cx="6514951" cy="4110623"/>
          </a:xfrm>
          <a:prstGeom prst="rect">
            <a:avLst/>
          </a:prstGeom>
          <a:noFill/>
          <a:ln w="9525">
            <a:noFill/>
            <a:miter lim="800000"/>
            <a:headEnd/>
            <a:tailEnd/>
          </a:ln>
        </p:spPr>
      </p:pic>
      <p:pic>
        <p:nvPicPr>
          <p:cNvPr id="27653" name="Picture 10" descr="daciat_4_b_rot_10mpa_DEV_ani04_1.png"/>
          <p:cNvPicPr>
            <a:picLocks noChangeAspect="1"/>
          </p:cNvPicPr>
          <p:nvPr/>
        </p:nvPicPr>
        <p:blipFill>
          <a:blip r:embed="rId5" cstate="print"/>
          <a:srcRect/>
          <a:stretch>
            <a:fillRect/>
          </a:stretch>
        </p:blipFill>
        <p:spPr bwMode="auto">
          <a:xfrm>
            <a:off x="6886136" y="1775162"/>
            <a:ext cx="1998676" cy="1994975"/>
          </a:xfrm>
          <a:prstGeom prst="rect">
            <a:avLst/>
          </a:prstGeom>
          <a:noFill/>
          <a:ln w="9525">
            <a:noFill/>
            <a:miter lim="800000"/>
            <a:headEnd/>
            <a:tailEnd/>
          </a:ln>
        </p:spPr>
      </p:pic>
      <p:pic>
        <p:nvPicPr>
          <p:cNvPr id="27654" name="Picture 28" descr="dacita_4_b_hf_DEV_ani04_1.png"/>
          <p:cNvPicPr>
            <a:picLocks noChangeAspect="1"/>
          </p:cNvPicPr>
          <p:nvPr/>
        </p:nvPicPr>
        <p:blipFill>
          <a:blip r:embed="rId6" cstate="print"/>
          <a:srcRect/>
          <a:stretch>
            <a:fillRect/>
          </a:stretch>
        </p:blipFill>
        <p:spPr bwMode="auto">
          <a:xfrm>
            <a:off x="6900204" y="3902023"/>
            <a:ext cx="2018714" cy="2050491"/>
          </a:xfrm>
          <a:prstGeom prst="rect">
            <a:avLst/>
          </a:prstGeom>
          <a:noFill/>
          <a:ln w="9525">
            <a:noFill/>
            <a:miter lim="800000"/>
            <a:headEnd/>
            <a:tailEnd/>
          </a:ln>
        </p:spPr>
      </p:pic>
      <p:sp>
        <p:nvSpPr>
          <p:cNvPr id="27655" name="Freeform 13"/>
          <p:cNvSpPr>
            <a:spLocks/>
          </p:cNvSpPr>
          <p:nvPr/>
        </p:nvSpPr>
        <p:spPr bwMode="auto">
          <a:xfrm flipH="1" flipV="1">
            <a:off x="3460650" y="4107764"/>
            <a:ext cx="3362180" cy="914401"/>
          </a:xfrm>
          <a:custGeom>
            <a:avLst/>
            <a:gdLst>
              <a:gd name="T0" fmla="*/ 2147483647 w 5"/>
              <a:gd name="T1" fmla="*/ 2147483647 h 7796"/>
              <a:gd name="T2" fmla="*/ 0 w 5"/>
              <a:gd name="T3" fmla="*/ 0 h 7796"/>
              <a:gd name="T4" fmla="*/ 0 60000 65536"/>
              <a:gd name="T5" fmla="*/ 0 60000 65536"/>
              <a:gd name="T6" fmla="*/ 0 w 5"/>
              <a:gd name="T7" fmla="*/ 0 h 7796"/>
              <a:gd name="T8" fmla="*/ 5 w 5"/>
              <a:gd name="T9" fmla="*/ 7796 h 7796"/>
            </a:gdLst>
            <a:ahLst/>
            <a:cxnLst>
              <a:cxn ang="T4">
                <a:pos x="T0" y="T1"/>
              </a:cxn>
              <a:cxn ang="T5">
                <a:pos x="T2" y="T3"/>
              </a:cxn>
            </a:cxnLst>
            <a:rect l="T6" t="T7" r="T8" b="T9"/>
            <a:pathLst>
              <a:path w="5" h="7796">
                <a:moveTo>
                  <a:pt x="5" y="7796"/>
                </a:moveTo>
                <a:cubicBezTo>
                  <a:pt x="3" y="5197"/>
                  <a:pt x="2" y="2599"/>
                  <a:pt x="0" y="0"/>
                </a:cubicBezTo>
              </a:path>
            </a:pathLst>
          </a:custGeom>
          <a:noFill/>
          <a:ln w="19050">
            <a:solidFill>
              <a:srgbClr val="FF0000"/>
            </a:solidFill>
            <a:prstDash val="sysDot"/>
            <a:round/>
            <a:headEnd/>
            <a:tailEnd type="triangle" w="med" len="med"/>
          </a:ln>
        </p:spPr>
        <p:txBody>
          <a:bodyPr/>
          <a:lstStyle/>
          <a:p>
            <a:endParaRPr lang="es-CL"/>
          </a:p>
        </p:txBody>
      </p:sp>
      <p:sp>
        <p:nvSpPr>
          <p:cNvPr id="27656" name="Freeform 13"/>
          <p:cNvSpPr>
            <a:spLocks/>
          </p:cNvSpPr>
          <p:nvPr/>
        </p:nvSpPr>
        <p:spPr bwMode="auto">
          <a:xfrm flipH="1">
            <a:off x="4698608" y="3488787"/>
            <a:ext cx="2110153" cy="239151"/>
          </a:xfrm>
          <a:custGeom>
            <a:avLst/>
            <a:gdLst>
              <a:gd name="T0" fmla="*/ 2147483647 w 5"/>
              <a:gd name="T1" fmla="*/ 2147483647 h 7796"/>
              <a:gd name="T2" fmla="*/ 0 w 5"/>
              <a:gd name="T3" fmla="*/ 0 h 7796"/>
              <a:gd name="T4" fmla="*/ 0 60000 65536"/>
              <a:gd name="T5" fmla="*/ 0 60000 65536"/>
              <a:gd name="T6" fmla="*/ 0 w 5"/>
              <a:gd name="T7" fmla="*/ 0 h 7796"/>
              <a:gd name="T8" fmla="*/ 5 w 5"/>
              <a:gd name="T9" fmla="*/ 7796 h 7796"/>
            </a:gdLst>
            <a:ahLst/>
            <a:cxnLst>
              <a:cxn ang="T4">
                <a:pos x="T0" y="T1"/>
              </a:cxn>
              <a:cxn ang="T5">
                <a:pos x="T2" y="T3"/>
              </a:cxn>
            </a:cxnLst>
            <a:rect l="T6" t="T7" r="T8" b="T9"/>
            <a:pathLst>
              <a:path w="5" h="7796">
                <a:moveTo>
                  <a:pt x="5" y="7796"/>
                </a:moveTo>
                <a:cubicBezTo>
                  <a:pt x="3" y="5197"/>
                  <a:pt x="2" y="2599"/>
                  <a:pt x="0" y="0"/>
                </a:cubicBezTo>
              </a:path>
            </a:pathLst>
          </a:custGeom>
          <a:noFill/>
          <a:ln w="19050">
            <a:solidFill>
              <a:srgbClr val="FF0000"/>
            </a:solidFill>
            <a:prstDash val="sysDot"/>
            <a:round/>
            <a:headEnd/>
            <a:tailEnd type="triangle" w="med" len="med"/>
          </a:ln>
        </p:spPr>
        <p:txBody>
          <a:bodyPr/>
          <a:lstStyle/>
          <a:p>
            <a:endParaRPr lang="es-CL"/>
          </a:p>
        </p:txBody>
      </p:sp>
      <p:sp>
        <p:nvSpPr>
          <p:cNvPr id="13" name="58 CuadroTexto"/>
          <p:cNvSpPr txBox="1">
            <a:spLocks noChangeArrowheads="1"/>
          </p:cNvSpPr>
          <p:nvPr/>
        </p:nvSpPr>
        <p:spPr bwMode="auto">
          <a:xfrm>
            <a:off x="914400" y="68263"/>
            <a:ext cx="7943850" cy="584200"/>
          </a:xfrm>
          <a:prstGeom prst="rect">
            <a:avLst/>
          </a:prstGeom>
          <a:noFill/>
          <a:ln w="9525">
            <a:noFill/>
            <a:miter lim="800000"/>
            <a:headEnd/>
            <a:tailEnd/>
          </a:ln>
        </p:spPr>
        <p:txBody>
          <a:bodyPr wrap="square">
            <a:spAutoFit/>
          </a:bodyPr>
          <a:lstStyle/>
          <a:p>
            <a:pPr algn="ctr"/>
            <a:r>
              <a:rPr lang="es-ES" sz="3200" b="1" dirty="0" smtClean="0">
                <a:latin typeface="Calibri" pitchFamily="34" charset="0"/>
                <a:ea typeface="ＭＳ Ｐゴシック" pitchFamily="34" charset="-128"/>
              </a:rPr>
              <a:t>Pre-Acondicionamiento</a:t>
            </a:r>
            <a:endParaRPr lang="es-ES" sz="3200" b="1" dirty="0">
              <a:latin typeface="Calibri" pitchFamily="34" charset="0"/>
              <a:ea typeface="ＭＳ Ｐゴシック" pitchFamily="34" charset="-128"/>
            </a:endParaRPr>
          </a:p>
        </p:txBody>
      </p:sp>
    </p:spTree>
    <p:extLst>
      <p:ext uri="{BB962C8B-B14F-4D97-AF65-F5344CB8AC3E}">
        <p14:creationId xmlns:p14="http://schemas.microsoft.com/office/powerpoint/2010/main" val="1913963799"/>
      </p:ext>
    </p:extLst>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2 Marcador de contenido"/>
          <p:cNvSpPr txBox="1">
            <a:spLocks/>
          </p:cNvSpPr>
          <p:nvPr/>
        </p:nvSpPr>
        <p:spPr>
          <a:xfrm>
            <a:off x="-336550" y="1109663"/>
            <a:ext cx="8313738" cy="1176337"/>
          </a:xfrm>
          <a:prstGeom prst="rect">
            <a:avLst/>
          </a:prstGeom>
        </p:spPr>
        <p:txBody>
          <a:bodyPr/>
          <a:lstStyle/>
          <a:p>
            <a:pPr marL="742950" lvl="1" indent="-285750" eaLnBrk="0" hangingPunct="0">
              <a:spcBef>
                <a:spcPts val="800"/>
              </a:spcBef>
              <a:buClr>
                <a:srgbClr val="7F7F7F"/>
              </a:buClr>
              <a:buSzPct val="70000"/>
              <a:buFontTx/>
              <a:buBlip>
                <a:blip r:embed="rId3"/>
              </a:buBlip>
              <a:defRPr/>
            </a:pPr>
            <a:r>
              <a:rPr lang="es-ES_tradnl" sz="1400" kern="0" dirty="0" smtClean="0">
                <a:solidFill>
                  <a:schemeClr val="tx1"/>
                </a:solidFill>
                <a:latin typeface="Verdana" pitchFamily="34" charset="0"/>
              </a:rPr>
              <a:t>Dacita </a:t>
            </a:r>
            <a:r>
              <a:rPr lang="es-ES_tradnl" sz="1400" kern="0" dirty="0">
                <a:solidFill>
                  <a:schemeClr val="tx1"/>
                </a:solidFill>
                <a:latin typeface="Verdana" pitchFamily="34" charset="0"/>
              </a:rPr>
              <a:t>1</a:t>
            </a:r>
            <a:r>
              <a:rPr lang="es-ES_tradnl" sz="1400" kern="0" baseline="30000" dirty="0">
                <a:solidFill>
                  <a:schemeClr val="tx1"/>
                </a:solidFill>
                <a:latin typeface="Verdana" pitchFamily="34" charset="0"/>
              </a:rPr>
              <a:t>ria</a:t>
            </a:r>
            <a:r>
              <a:rPr lang="es-ES_tradnl" sz="1400" kern="0" dirty="0">
                <a:solidFill>
                  <a:schemeClr val="tx1"/>
                </a:solidFill>
                <a:latin typeface="Verdana" pitchFamily="34" charset="0"/>
              </a:rPr>
              <a:t>+FH, </a:t>
            </a:r>
            <a:r>
              <a:rPr lang="es-ES_tradnl" sz="1400" kern="0" dirty="0" smtClean="0">
                <a:solidFill>
                  <a:schemeClr val="tx1"/>
                </a:solidFill>
                <a:latin typeface="Verdana" pitchFamily="34" charset="0"/>
              </a:rPr>
              <a:t>Valores similares a </a:t>
            </a:r>
            <a:r>
              <a:rPr lang="es-ES_tradnl" sz="1400" kern="0" dirty="0" smtClean="0">
                <a:latin typeface="Verdana" pitchFamily="34" charset="0"/>
              </a:rPr>
              <a:t>experiencias previas (</a:t>
            </a:r>
            <a:r>
              <a:rPr lang="es-ES_tradnl" sz="1400" kern="0" dirty="0" err="1" smtClean="0">
                <a:latin typeface="Verdana" pitchFamily="34" charset="0"/>
              </a:rPr>
              <a:t>Cmet</a:t>
            </a:r>
            <a:r>
              <a:rPr lang="es-ES_tradnl" sz="1400" kern="0" dirty="0" smtClean="0">
                <a:latin typeface="Verdana" pitchFamily="34" charset="0"/>
              </a:rPr>
              <a:t>-Dioritas)</a:t>
            </a:r>
            <a:endParaRPr lang="es-ES" sz="2800" kern="0" dirty="0">
              <a:solidFill>
                <a:schemeClr val="tx1"/>
              </a:solidFill>
              <a:latin typeface="Verdana" pitchFamily="34" charset="0"/>
            </a:endParaRPr>
          </a:p>
        </p:txBody>
      </p:sp>
      <p:sp>
        <p:nvSpPr>
          <p:cNvPr id="37" name="Rectangle 2"/>
          <p:cNvSpPr txBox="1">
            <a:spLocks noChangeArrowheads="1"/>
          </p:cNvSpPr>
          <p:nvPr/>
        </p:nvSpPr>
        <p:spPr>
          <a:xfrm>
            <a:off x="177800" y="679450"/>
            <a:ext cx="6459538" cy="439738"/>
          </a:xfrm>
          <a:prstGeom prst="rect">
            <a:avLst/>
          </a:prstGeom>
        </p:spPr>
        <p:txBody>
          <a:bodyPr/>
          <a:lstStyle/>
          <a:p>
            <a:pPr>
              <a:defRPr/>
            </a:pPr>
            <a:r>
              <a:rPr lang="es-ES_tradnl" sz="2000" kern="0" dirty="0">
                <a:solidFill>
                  <a:schemeClr val="tx1"/>
                </a:solidFill>
                <a:effectLst>
                  <a:outerShdw blurRad="38100" dist="38100" dir="2700000" algn="tl">
                    <a:srgbClr val="C0C0C0"/>
                  </a:outerShdw>
                </a:effectLst>
                <a:latin typeface="Calibri" pitchFamily="34" charset="0"/>
                <a:ea typeface="+mj-ea"/>
                <a:cs typeface="+mj-cs"/>
              </a:rPr>
              <a:t>Resultados de Aplicar FH y DDE al Macizo</a:t>
            </a:r>
          </a:p>
        </p:txBody>
      </p:sp>
      <p:sp>
        <p:nvSpPr>
          <p:cNvPr id="53" name="58 CuadroTexto"/>
          <p:cNvSpPr txBox="1">
            <a:spLocks noChangeArrowheads="1"/>
          </p:cNvSpPr>
          <p:nvPr/>
        </p:nvSpPr>
        <p:spPr bwMode="auto">
          <a:xfrm>
            <a:off x="914400" y="68263"/>
            <a:ext cx="7943850" cy="584200"/>
          </a:xfrm>
          <a:prstGeom prst="rect">
            <a:avLst/>
          </a:prstGeom>
          <a:noFill/>
          <a:ln w="9525">
            <a:noFill/>
            <a:miter lim="800000"/>
            <a:headEnd/>
            <a:tailEnd/>
          </a:ln>
        </p:spPr>
        <p:txBody>
          <a:bodyPr wrap="square">
            <a:spAutoFit/>
          </a:bodyPr>
          <a:lstStyle/>
          <a:p>
            <a:pPr algn="ctr"/>
            <a:r>
              <a:rPr lang="es-ES" sz="3200" b="1" dirty="0" smtClean="0">
                <a:latin typeface="Calibri" pitchFamily="34" charset="0"/>
                <a:ea typeface="ＭＳ Ｐゴシック" pitchFamily="34" charset="-128"/>
              </a:rPr>
              <a:t>Pre-Acondicionamiento</a:t>
            </a:r>
            <a:endParaRPr lang="es-ES" sz="3200" b="1" dirty="0">
              <a:latin typeface="Calibri" pitchFamily="34" charset="0"/>
              <a:ea typeface="ＭＳ Ｐゴシック" pitchFamily="34" charset="-128"/>
            </a:endParaRPr>
          </a:p>
        </p:txBody>
      </p:sp>
      <p:pic>
        <p:nvPicPr>
          <p:cNvPr id="25" name="Picture 9"/>
          <p:cNvPicPr>
            <a:picLocks noChangeAspect="1" noChangeArrowheads="1"/>
          </p:cNvPicPr>
          <p:nvPr/>
        </p:nvPicPr>
        <p:blipFill>
          <a:blip r:embed="rId4" cstate="print"/>
          <a:srcRect/>
          <a:stretch>
            <a:fillRect/>
          </a:stretch>
        </p:blipFill>
        <p:spPr bwMode="auto">
          <a:xfrm>
            <a:off x="3046973" y="2267540"/>
            <a:ext cx="5740400" cy="2714625"/>
          </a:xfrm>
          <a:prstGeom prst="rect">
            <a:avLst/>
          </a:prstGeom>
          <a:noFill/>
          <a:ln w="9525">
            <a:noFill/>
            <a:miter lim="800000"/>
            <a:headEnd/>
            <a:tailEnd/>
          </a:ln>
        </p:spPr>
      </p:pic>
      <p:pic>
        <p:nvPicPr>
          <p:cNvPr id="27" name="Picture 10"/>
          <p:cNvPicPr>
            <a:picLocks noChangeAspect="1" noChangeArrowheads="1"/>
          </p:cNvPicPr>
          <p:nvPr/>
        </p:nvPicPr>
        <p:blipFill>
          <a:blip r:embed="rId5" cstate="print"/>
          <a:srcRect l="13379" t="10057" r="4083" b="2158"/>
          <a:stretch>
            <a:fillRect/>
          </a:stretch>
        </p:blipFill>
        <p:spPr bwMode="auto">
          <a:xfrm>
            <a:off x="328934" y="1913212"/>
            <a:ext cx="2519271" cy="4154688"/>
          </a:xfrm>
          <a:prstGeom prst="rect">
            <a:avLst/>
          </a:prstGeom>
          <a:noFill/>
          <a:ln w="3175">
            <a:solidFill>
              <a:srgbClr val="000000"/>
            </a:solidFill>
            <a:miter lim="800000"/>
            <a:headEnd/>
            <a:tailEnd/>
          </a:ln>
        </p:spPr>
      </p:pic>
      <p:sp>
        <p:nvSpPr>
          <p:cNvPr id="28" name="Text Box 27"/>
          <p:cNvSpPr txBox="1">
            <a:spLocks noChangeArrowheads="1"/>
          </p:cNvSpPr>
          <p:nvPr/>
        </p:nvSpPr>
        <p:spPr bwMode="auto">
          <a:xfrm>
            <a:off x="1938484" y="4298149"/>
            <a:ext cx="1072003" cy="253916"/>
          </a:xfrm>
          <a:prstGeom prst="rect">
            <a:avLst/>
          </a:prstGeom>
          <a:solidFill>
            <a:schemeClr val="bg1"/>
          </a:solidFill>
          <a:ln w="9525">
            <a:noFill/>
            <a:miter lim="800000"/>
            <a:headEnd/>
            <a:tailEnd/>
          </a:ln>
        </p:spPr>
        <p:txBody>
          <a:bodyPr wrap="square">
            <a:spAutoFit/>
          </a:bodyPr>
          <a:lstStyle/>
          <a:p>
            <a:pPr>
              <a:spcBef>
                <a:spcPct val="50000"/>
              </a:spcBef>
            </a:pPr>
            <a:r>
              <a:rPr lang="en-US" sz="1050" i="1" dirty="0" err="1">
                <a:solidFill>
                  <a:schemeClr val="tx1"/>
                </a:solidFill>
                <a:latin typeface="Times New Roman" pitchFamily="18" charset="0"/>
              </a:rPr>
              <a:t>Dacita</a:t>
            </a:r>
            <a:r>
              <a:rPr lang="en-US" sz="1050" i="1" dirty="0">
                <a:solidFill>
                  <a:schemeClr val="tx1"/>
                </a:solidFill>
                <a:latin typeface="Times New Roman" pitchFamily="18" charset="0"/>
              </a:rPr>
              <a:t> 1ia c/FH</a:t>
            </a:r>
          </a:p>
        </p:txBody>
      </p:sp>
      <p:sp>
        <p:nvSpPr>
          <p:cNvPr id="33" name="Text Box 27"/>
          <p:cNvSpPr txBox="1">
            <a:spLocks noChangeArrowheads="1"/>
          </p:cNvSpPr>
          <p:nvPr/>
        </p:nvSpPr>
        <p:spPr bwMode="auto">
          <a:xfrm>
            <a:off x="1550962" y="5007004"/>
            <a:ext cx="1586134" cy="261610"/>
          </a:xfrm>
          <a:prstGeom prst="rect">
            <a:avLst/>
          </a:prstGeom>
          <a:solidFill>
            <a:schemeClr val="bg1"/>
          </a:solidFill>
          <a:ln w="9525">
            <a:noFill/>
            <a:miter lim="800000"/>
            <a:headEnd/>
            <a:tailEnd/>
          </a:ln>
        </p:spPr>
        <p:txBody>
          <a:bodyPr wrap="square">
            <a:spAutoFit/>
          </a:bodyPr>
          <a:lstStyle/>
          <a:p>
            <a:pPr>
              <a:spcBef>
                <a:spcPct val="50000"/>
              </a:spcBef>
            </a:pPr>
            <a:r>
              <a:rPr lang="en-US" sz="1100" i="1" dirty="0" err="1">
                <a:solidFill>
                  <a:schemeClr val="tx1"/>
                </a:solidFill>
                <a:latin typeface="Times New Roman" pitchFamily="18" charset="0"/>
              </a:rPr>
              <a:t>Dacita</a:t>
            </a:r>
            <a:r>
              <a:rPr lang="en-US" sz="1100" i="1" dirty="0">
                <a:solidFill>
                  <a:schemeClr val="tx1"/>
                </a:solidFill>
                <a:latin typeface="Times New Roman" pitchFamily="18" charset="0"/>
              </a:rPr>
              <a:t> 1ia c/DDE+FH</a:t>
            </a:r>
          </a:p>
        </p:txBody>
      </p:sp>
      <p:sp>
        <p:nvSpPr>
          <p:cNvPr id="34" name="Text Box 27"/>
          <p:cNvSpPr txBox="1">
            <a:spLocks noChangeArrowheads="1"/>
          </p:cNvSpPr>
          <p:nvPr/>
        </p:nvSpPr>
        <p:spPr bwMode="auto">
          <a:xfrm>
            <a:off x="1854077" y="2944987"/>
            <a:ext cx="1086071" cy="430887"/>
          </a:xfrm>
          <a:prstGeom prst="rect">
            <a:avLst/>
          </a:prstGeom>
          <a:solidFill>
            <a:schemeClr val="bg1"/>
          </a:solidFill>
          <a:ln w="9525">
            <a:noFill/>
            <a:miter lim="800000"/>
            <a:headEnd/>
            <a:tailEnd/>
          </a:ln>
        </p:spPr>
        <p:txBody>
          <a:bodyPr wrap="square">
            <a:spAutoFit/>
          </a:bodyPr>
          <a:lstStyle/>
          <a:p>
            <a:pPr>
              <a:spcBef>
                <a:spcPct val="50000"/>
              </a:spcBef>
            </a:pPr>
            <a:r>
              <a:rPr lang="en-US" sz="1050" i="1" dirty="0" err="1">
                <a:solidFill>
                  <a:schemeClr val="tx1"/>
                </a:solidFill>
                <a:latin typeface="Times New Roman" pitchFamily="18" charset="0"/>
              </a:rPr>
              <a:t>Dacita</a:t>
            </a:r>
            <a:r>
              <a:rPr lang="en-US" sz="1050" i="1" dirty="0">
                <a:solidFill>
                  <a:schemeClr val="tx1"/>
                </a:solidFill>
                <a:latin typeface="Times New Roman" pitchFamily="18" charset="0"/>
              </a:rPr>
              <a:t> 1ia c/FH [</a:t>
            </a:r>
            <a:r>
              <a:rPr lang="en-US" sz="1050" i="1" dirty="0" err="1">
                <a:solidFill>
                  <a:schemeClr val="tx1"/>
                </a:solidFill>
                <a:latin typeface="Times New Roman" pitchFamily="18" charset="0"/>
              </a:rPr>
              <a:t>Diluida</a:t>
            </a:r>
            <a:r>
              <a:rPr lang="en-US" sz="1050" i="1" dirty="0">
                <a:solidFill>
                  <a:schemeClr val="tx1"/>
                </a:solidFill>
                <a:latin typeface="Times New Roman" pitchFamily="18" charset="0"/>
              </a:rPr>
              <a:t>] </a:t>
            </a:r>
          </a:p>
        </p:txBody>
      </p:sp>
      <p:grpSp>
        <p:nvGrpSpPr>
          <p:cNvPr id="3" name="Group 8"/>
          <p:cNvGrpSpPr>
            <a:grpSpLocks noChangeAspect="1"/>
          </p:cNvGrpSpPr>
          <p:nvPr/>
        </p:nvGrpSpPr>
        <p:grpSpPr bwMode="auto">
          <a:xfrm>
            <a:off x="4017377" y="5586902"/>
            <a:ext cx="2735262" cy="628650"/>
            <a:chOff x="1429" y="3067"/>
            <a:chExt cx="3039" cy="699"/>
          </a:xfrm>
        </p:grpSpPr>
        <p:pic>
          <p:nvPicPr>
            <p:cNvPr id="39" name="Picture 9"/>
            <p:cNvPicPr>
              <a:picLocks noChangeAspect="1" noChangeArrowheads="1"/>
            </p:cNvPicPr>
            <p:nvPr/>
          </p:nvPicPr>
          <p:blipFill>
            <a:blip r:embed="rId6" cstate="print"/>
            <a:srcRect/>
            <a:stretch>
              <a:fillRect/>
            </a:stretch>
          </p:blipFill>
          <p:spPr bwMode="auto">
            <a:xfrm>
              <a:off x="1429" y="3067"/>
              <a:ext cx="3039" cy="433"/>
            </a:xfrm>
            <a:prstGeom prst="rect">
              <a:avLst/>
            </a:prstGeom>
            <a:noFill/>
            <a:ln w="9525">
              <a:noFill/>
              <a:miter lim="800000"/>
              <a:headEnd/>
              <a:tailEnd/>
            </a:ln>
          </p:spPr>
        </p:pic>
        <p:pic>
          <p:nvPicPr>
            <p:cNvPr id="40" name="Picture 10"/>
            <p:cNvPicPr>
              <a:picLocks noChangeAspect="1" noChangeArrowheads="1"/>
            </p:cNvPicPr>
            <p:nvPr/>
          </p:nvPicPr>
          <p:blipFill>
            <a:blip r:embed="rId7" cstate="print"/>
            <a:srcRect/>
            <a:stretch>
              <a:fillRect/>
            </a:stretch>
          </p:blipFill>
          <p:spPr bwMode="auto">
            <a:xfrm>
              <a:off x="2154" y="3521"/>
              <a:ext cx="1633" cy="163"/>
            </a:xfrm>
            <a:prstGeom prst="rect">
              <a:avLst/>
            </a:prstGeom>
            <a:noFill/>
            <a:ln w="9525">
              <a:noFill/>
              <a:miter lim="800000"/>
              <a:headEnd/>
              <a:tailEnd/>
            </a:ln>
          </p:spPr>
        </p:pic>
        <p:pic>
          <p:nvPicPr>
            <p:cNvPr id="41" name="Picture 11"/>
            <p:cNvPicPr>
              <a:picLocks noChangeAspect="1" noChangeArrowheads="1"/>
            </p:cNvPicPr>
            <p:nvPr/>
          </p:nvPicPr>
          <p:blipFill>
            <a:blip r:embed="rId8" cstate="print"/>
            <a:srcRect/>
            <a:stretch>
              <a:fillRect/>
            </a:stretch>
          </p:blipFill>
          <p:spPr bwMode="auto">
            <a:xfrm>
              <a:off x="2517" y="3657"/>
              <a:ext cx="862" cy="109"/>
            </a:xfrm>
            <a:prstGeom prst="rect">
              <a:avLst/>
            </a:prstGeom>
            <a:noFill/>
            <a:ln w="9525">
              <a:noFill/>
              <a:miter lim="800000"/>
              <a:headEnd/>
              <a:tailEnd/>
            </a:ln>
          </p:spPr>
        </p:pic>
      </p:grpSp>
      <p:sp>
        <p:nvSpPr>
          <p:cNvPr id="42" name="Text Box 27"/>
          <p:cNvSpPr txBox="1">
            <a:spLocks noChangeArrowheads="1"/>
          </p:cNvSpPr>
          <p:nvPr/>
        </p:nvSpPr>
        <p:spPr bwMode="auto">
          <a:xfrm>
            <a:off x="4445394" y="5286014"/>
            <a:ext cx="1742050" cy="276999"/>
          </a:xfrm>
          <a:prstGeom prst="rect">
            <a:avLst/>
          </a:prstGeom>
          <a:solidFill>
            <a:schemeClr val="bg1"/>
          </a:solidFill>
          <a:ln w="9525">
            <a:noFill/>
            <a:miter lim="800000"/>
            <a:headEnd/>
            <a:tailEnd/>
          </a:ln>
        </p:spPr>
        <p:txBody>
          <a:bodyPr wrap="square">
            <a:spAutoFit/>
          </a:bodyPr>
          <a:lstStyle/>
          <a:p>
            <a:pPr>
              <a:spcBef>
                <a:spcPct val="50000"/>
              </a:spcBef>
            </a:pPr>
            <a:r>
              <a:rPr lang="es-CL" sz="1200" i="1" dirty="0" smtClean="0">
                <a:solidFill>
                  <a:schemeClr val="tx1"/>
                </a:solidFill>
                <a:latin typeface="Times New Roman" pitchFamily="18" charset="0"/>
              </a:rPr>
              <a:t>Valores </a:t>
            </a:r>
            <a:r>
              <a:rPr lang="es-CL" sz="1200" i="1" dirty="0" smtClean="0">
                <a:latin typeface="Times New Roman" pitchFamily="18" charset="0"/>
              </a:rPr>
              <a:t>O</a:t>
            </a:r>
            <a:r>
              <a:rPr lang="es-CL" sz="1200" i="1" dirty="0" smtClean="0">
                <a:solidFill>
                  <a:schemeClr val="tx1"/>
                </a:solidFill>
                <a:latin typeface="Times New Roman" pitchFamily="18" charset="0"/>
              </a:rPr>
              <a:t>tras </a:t>
            </a:r>
            <a:r>
              <a:rPr lang="es-CL" sz="1200" i="1" dirty="0" smtClean="0">
                <a:latin typeface="Times New Roman" pitchFamily="18" charset="0"/>
              </a:rPr>
              <a:t>Litologías</a:t>
            </a:r>
            <a:endParaRPr lang="es-CL" sz="1200" i="1" dirty="0">
              <a:solidFill>
                <a:schemeClr val="tx1"/>
              </a:solidFill>
              <a:latin typeface="Times New Roman" pitchFamily="18" charset="0"/>
            </a:endParaRPr>
          </a:p>
        </p:txBody>
      </p:sp>
    </p:spTree>
    <p:extLst>
      <p:ext uri="{BB962C8B-B14F-4D97-AF65-F5344CB8AC3E}">
        <p14:creationId xmlns:p14="http://schemas.microsoft.com/office/powerpoint/2010/main" val="533009758"/>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6098" name="Text Box 2"/>
          <p:cNvSpPr txBox="1">
            <a:spLocks noChangeArrowheads="1"/>
          </p:cNvSpPr>
          <p:nvPr/>
        </p:nvSpPr>
        <p:spPr bwMode="auto">
          <a:xfrm>
            <a:off x="1009650" y="152400"/>
            <a:ext cx="7156450" cy="315913"/>
          </a:xfrm>
          <a:prstGeom prst="rect">
            <a:avLst/>
          </a:prstGeom>
          <a:noFill/>
          <a:ln w="9525">
            <a:noFill/>
            <a:miter lim="800000"/>
            <a:headEnd/>
            <a:tailEnd/>
          </a:ln>
          <a:effectLst/>
        </p:spPr>
        <p:txBody>
          <a:bodyPr lIns="0" tIns="0" rIns="0" bIns="0" anchor="b"/>
          <a:lstStyle/>
          <a:p>
            <a:pPr algn="ctr" defTabSz="452438" eaLnBrk="0" hangingPunct="0">
              <a:spcBef>
                <a:spcPct val="0"/>
              </a:spcBef>
              <a:buClr>
                <a:srgbClr val="FFFF00"/>
              </a:buClr>
              <a:buSzPct val="90000"/>
              <a:buFont typeface="Monotype Sorts" charset="2"/>
              <a:buNone/>
            </a:pPr>
            <a:r>
              <a:rPr lang="es-ES_tradnl" sz="2000" b="1" dirty="0"/>
              <a:t>ACTIVIDAD MINERA Y SISMICIDAD INDUCIDA</a:t>
            </a:r>
            <a:endParaRPr lang="es-ES_tradnl" sz="2400" b="1" dirty="0"/>
          </a:p>
        </p:txBody>
      </p:sp>
      <p:grpSp>
        <p:nvGrpSpPr>
          <p:cNvPr id="2" name="Group 3"/>
          <p:cNvGrpSpPr>
            <a:grpSpLocks/>
          </p:cNvGrpSpPr>
          <p:nvPr/>
        </p:nvGrpSpPr>
        <p:grpSpPr bwMode="auto">
          <a:xfrm>
            <a:off x="223838" y="762000"/>
            <a:ext cx="8701087" cy="3817938"/>
            <a:chOff x="87" y="480"/>
            <a:chExt cx="5481" cy="2405"/>
          </a:xfrm>
        </p:grpSpPr>
        <p:sp>
          <p:nvSpPr>
            <p:cNvPr id="1156100" name="Freeform 4"/>
            <p:cNvSpPr>
              <a:spLocks/>
            </p:cNvSpPr>
            <p:nvPr/>
          </p:nvSpPr>
          <p:spPr bwMode="auto">
            <a:xfrm>
              <a:off x="4455" y="747"/>
              <a:ext cx="585" cy="1961"/>
            </a:xfrm>
            <a:custGeom>
              <a:avLst/>
              <a:gdLst/>
              <a:ahLst/>
              <a:cxnLst>
                <a:cxn ang="0">
                  <a:pos x="0" y="2221"/>
                </a:cxn>
                <a:cxn ang="0">
                  <a:pos x="96" y="2142"/>
                </a:cxn>
                <a:cxn ang="0">
                  <a:pos x="187" y="2055"/>
                </a:cxn>
                <a:cxn ang="0">
                  <a:pos x="273" y="1960"/>
                </a:cxn>
                <a:cxn ang="0">
                  <a:pos x="354" y="1856"/>
                </a:cxn>
                <a:cxn ang="0">
                  <a:pos x="425" y="1746"/>
                </a:cxn>
                <a:cxn ang="0">
                  <a:pos x="489" y="1628"/>
                </a:cxn>
                <a:cxn ang="0">
                  <a:pos x="542" y="1503"/>
                </a:cxn>
                <a:cxn ang="0">
                  <a:pos x="587" y="1368"/>
                </a:cxn>
                <a:cxn ang="0">
                  <a:pos x="617" y="1226"/>
                </a:cxn>
                <a:cxn ang="0">
                  <a:pos x="637" y="1076"/>
                </a:cxn>
                <a:cxn ang="0">
                  <a:pos x="643" y="918"/>
                </a:cxn>
                <a:cxn ang="0">
                  <a:pos x="635" y="751"/>
                </a:cxn>
                <a:cxn ang="0">
                  <a:pos x="611" y="576"/>
                </a:cxn>
                <a:cxn ang="0">
                  <a:pos x="572" y="393"/>
                </a:cxn>
                <a:cxn ang="0">
                  <a:pos x="515" y="201"/>
                </a:cxn>
                <a:cxn ang="0">
                  <a:pos x="440" y="0"/>
                </a:cxn>
              </a:cxnLst>
              <a:rect l="0" t="0" r="r" b="b"/>
              <a:pathLst>
                <a:path w="644" h="2222">
                  <a:moveTo>
                    <a:pt x="0" y="2221"/>
                  </a:moveTo>
                  <a:lnTo>
                    <a:pt x="96" y="2142"/>
                  </a:lnTo>
                  <a:lnTo>
                    <a:pt x="187" y="2055"/>
                  </a:lnTo>
                  <a:lnTo>
                    <a:pt x="273" y="1960"/>
                  </a:lnTo>
                  <a:lnTo>
                    <a:pt x="354" y="1856"/>
                  </a:lnTo>
                  <a:lnTo>
                    <a:pt x="425" y="1746"/>
                  </a:lnTo>
                  <a:lnTo>
                    <a:pt x="489" y="1628"/>
                  </a:lnTo>
                  <a:lnTo>
                    <a:pt x="542" y="1503"/>
                  </a:lnTo>
                  <a:lnTo>
                    <a:pt x="587" y="1368"/>
                  </a:lnTo>
                  <a:lnTo>
                    <a:pt x="617" y="1226"/>
                  </a:lnTo>
                  <a:lnTo>
                    <a:pt x="637" y="1076"/>
                  </a:lnTo>
                  <a:lnTo>
                    <a:pt x="643" y="918"/>
                  </a:lnTo>
                  <a:lnTo>
                    <a:pt x="635" y="751"/>
                  </a:lnTo>
                  <a:lnTo>
                    <a:pt x="611" y="576"/>
                  </a:lnTo>
                  <a:lnTo>
                    <a:pt x="572" y="393"/>
                  </a:lnTo>
                  <a:lnTo>
                    <a:pt x="515" y="201"/>
                  </a:lnTo>
                  <a:lnTo>
                    <a:pt x="440" y="0"/>
                  </a:lnTo>
                </a:path>
              </a:pathLst>
            </a:custGeom>
            <a:noFill/>
            <a:ln w="31353" cap="flat" cmpd="sng">
              <a:solidFill>
                <a:srgbClr val="FF0000"/>
              </a:solidFill>
              <a:prstDash val="solid"/>
              <a:round/>
              <a:headEnd type="none" w="med" len="med"/>
              <a:tailEnd type="none" w="med" len="med"/>
            </a:ln>
            <a:effectLst/>
          </p:spPr>
          <p:txBody>
            <a:bodyPr lIns="0" tIns="0" rIns="0" bIns="0"/>
            <a:lstStyle/>
            <a:p>
              <a:endParaRPr lang="es-CL"/>
            </a:p>
          </p:txBody>
        </p:sp>
        <p:sp>
          <p:nvSpPr>
            <p:cNvPr id="1156101" name="Freeform 5"/>
            <p:cNvSpPr>
              <a:spLocks/>
            </p:cNvSpPr>
            <p:nvPr/>
          </p:nvSpPr>
          <p:spPr bwMode="auto">
            <a:xfrm>
              <a:off x="3512" y="753"/>
              <a:ext cx="830" cy="1943"/>
            </a:xfrm>
            <a:custGeom>
              <a:avLst/>
              <a:gdLst/>
              <a:ahLst/>
              <a:cxnLst>
                <a:cxn ang="0">
                  <a:pos x="0" y="2201"/>
                </a:cxn>
                <a:cxn ang="0">
                  <a:pos x="119" y="2152"/>
                </a:cxn>
                <a:cxn ang="0">
                  <a:pos x="236" y="2090"/>
                </a:cxn>
                <a:cxn ang="0">
                  <a:pos x="349" y="2014"/>
                </a:cxn>
                <a:cxn ang="0">
                  <a:pos x="457" y="1927"/>
                </a:cxn>
                <a:cxn ang="0">
                  <a:pos x="556" y="1829"/>
                </a:cxn>
                <a:cxn ang="0">
                  <a:pos x="648" y="1718"/>
                </a:cxn>
                <a:cxn ang="0">
                  <a:pos x="729" y="1596"/>
                </a:cxn>
                <a:cxn ang="0">
                  <a:pos x="797" y="1462"/>
                </a:cxn>
                <a:cxn ang="0">
                  <a:pos x="851" y="1317"/>
                </a:cxn>
                <a:cxn ang="0">
                  <a:pos x="889" y="1161"/>
                </a:cxn>
                <a:cxn ang="0">
                  <a:pos x="910" y="995"/>
                </a:cxn>
                <a:cxn ang="0">
                  <a:pos x="912" y="817"/>
                </a:cxn>
                <a:cxn ang="0">
                  <a:pos x="892" y="629"/>
                </a:cxn>
                <a:cxn ang="0">
                  <a:pos x="850" y="429"/>
                </a:cxn>
                <a:cxn ang="0">
                  <a:pos x="784" y="220"/>
                </a:cxn>
                <a:cxn ang="0">
                  <a:pos x="692" y="0"/>
                </a:cxn>
              </a:cxnLst>
              <a:rect l="0" t="0" r="r" b="b"/>
              <a:pathLst>
                <a:path w="913" h="2202">
                  <a:moveTo>
                    <a:pt x="0" y="2201"/>
                  </a:moveTo>
                  <a:lnTo>
                    <a:pt x="119" y="2152"/>
                  </a:lnTo>
                  <a:lnTo>
                    <a:pt x="236" y="2090"/>
                  </a:lnTo>
                  <a:lnTo>
                    <a:pt x="349" y="2014"/>
                  </a:lnTo>
                  <a:lnTo>
                    <a:pt x="457" y="1927"/>
                  </a:lnTo>
                  <a:lnTo>
                    <a:pt x="556" y="1829"/>
                  </a:lnTo>
                  <a:lnTo>
                    <a:pt x="648" y="1718"/>
                  </a:lnTo>
                  <a:lnTo>
                    <a:pt x="729" y="1596"/>
                  </a:lnTo>
                  <a:lnTo>
                    <a:pt x="797" y="1462"/>
                  </a:lnTo>
                  <a:lnTo>
                    <a:pt x="851" y="1317"/>
                  </a:lnTo>
                  <a:lnTo>
                    <a:pt x="889" y="1161"/>
                  </a:lnTo>
                  <a:lnTo>
                    <a:pt x="910" y="995"/>
                  </a:lnTo>
                  <a:lnTo>
                    <a:pt x="912" y="817"/>
                  </a:lnTo>
                  <a:lnTo>
                    <a:pt x="892" y="629"/>
                  </a:lnTo>
                  <a:lnTo>
                    <a:pt x="850" y="429"/>
                  </a:lnTo>
                  <a:lnTo>
                    <a:pt x="784" y="220"/>
                  </a:lnTo>
                  <a:lnTo>
                    <a:pt x="692" y="0"/>
                  </a:lnTo>
                </a:path>
              </a:pathLst>
            </a:custGeom>
            <a:noFill/>
            <a:ln w="31353" cap="flat" cmpd="sng">
              <a:solidFill>
                <a:srgbClr val="FF0000"/>
              </a:solidFill>
              <a:prstDash val="solid"/>
              <a:round/>
              <a:headEnd type="none" w="med" len="med"/>
              <a:tailEnd type="none" w="med" len="med"/>
            </a:ln>
            <a:effectLst/>
          </p:spPr>
          <p:txBody>
            <a:bodyPr lIns="0" tIns="0" rIns="0" bIns="0"/>
            <a:lstStyle/>
            <a:p>
              <a:endParaRPr lang="es-CL"/>
            </a:p>
          </p:txBody>
        </p:sp>
        <p:sp>
          <p:nvSpPr>
            <p:cNvPr id="1156102" name="Oval 6"/>
            <p:cNvSpPr>
              <a:spLocks noChangeArrowheads="1"/>
            </p:cNvSpPr>
            <p:nvPr/>
          </p:nvSpPr>
          <p:spPr bwMode="auto">
            <a:xfrm>
              <a:off x="1816" y="480"/>
              <a:ext cx="1943" cy="1972"/>
            </a:xfrm>
            <a:prstGeom prst="ellipse">
              <a:avLst/>
            </a:prstGeom>
            <a:solidFill>
              <a:srgbClr val="FFCC00"/>
            </a:solidFill>
            <a:ln w="18923">
              <a:solidFill>
                <a:srgbClr val="FF0000"/>
              </a:solidFill>
              <a:round/>
              <a:headEnd/>
              <a:tailEnd/>
            </a:ln>
            <a:effectLst/>
          </p:spPr>
          <p:txBody>
            <a:bodyPr lIns="0" tIns="0" rIns="0" bIns="0"/>
            <a:lstStyle/>
            <a:p>
              <a:endParaRPr lang="es-CL"/>
            </a:p>
          </p:txBody>
        </p:sp>
        <p:sp>
          <p:nvSpPr>
            <p:cNvPr id="1156103" name="Oval 7"/>
            <p:cNvSpPr>
              <a:spLocks noChangeArrowheads="1"/>
            </p:cNvSpPr>
            <p:nvPr/>
          </p:nvSpPr>
          <p:spPr bwMode="auto">
            <a:xfrm>
              <a:off x="2048" y="715"/>
              <a:ext cx="1481" cy="1502"/>
            </a:xfrm>
            <a:prstGeom prst="ellipse">
              <a:avLst/>
            </a:prstGeom>
            <a:solidFill>
              <a:srgbClr val="FFCC00"/>
            </a:solidFill>
            <a:ln w="18923">
              <a:solidFill>
                <a:srgbClr val="FF0000"/>
              </a:solidFill>
              <a:round/>
              <a:headEnd/>
              <a:tailEnd/>
            </a:ln>
            <a:effectLst/>
          </p:spPr>
          <p:txBody>
            <a:bodyPr lIns="0" tIns="0" rIns="0" bIns="0"/>
            <a:lstStyle/>
            <a:p>
              <a:endParaRPr lang="es-CL"/>
            </a:p>
          </p:txBody>
        </p:sp>
        <p:sp>
          <p:nvSpPr>
            <p:cNvPr id="1156104" name="Oval 8"/>
            <p:cNvSpPr>
              <a:spLocks noChangeArrowheads="1"/>
            </p:cNvSpPr>
            <p:nvPr/>
          </p:nvSpPr>
          <p:spPr bwMode="auto">
            <a:xfrm>
              <a:off x="2214" y="871"/>
              <a:ext cx="1172" cy="1189"/>
            </a:xfrm>
            <a:prstGeom prst="ellipse">
              <a:avLst/>
            </a:prstGeom>
            <a:solidFill>
              <a:srgbClr val="FFCC00"/>
            </a:solidFill>
            <a:ln w="18923">
              <a:solidFill>
                <a:srgbClr val="FF0000"/>
              </a:solidFill>
              <a:round/>
              <a:headEnd/>
              <a:tailEnd/>
            </a:ln>
            <a:effectLst/>
          </p:spPr>
          <p:txBody>
            <a:bodyPr lIns="0" tIns="0" rIns="0" bIns="0"/>
            <a:lstStyle/>
            <a:p>
              <a:endParaRPr lang="es-CL"/>
            </a:p>
          </p:txBody>
        </p:sp>
        <p:sp>
          <p:nvSpPr>
            <p:cNvPr id="1156105" name="Oval 9"/>
            <p:cNvSpPr>
              <a:spLocks noChangeArrowheads="1"/>
            </p:cNvSpPr>
            <p:nvPr/>
          </p:nvSpPr>
          <p:spPr bwMode="auto">
            <a:xfrm>
              <a:off x="2355" y="1055"/>
              <a:ext cx="866" cy="821"/>
            </a:xfrm>
            <a:prstGeom prst="ellipse">
              <a:avLst/>
            </a:prstGeom>
            <a:solidFill>
              <a:srgbClr val="FFCC00"/>
            </a:solidFill>
            <a:ln w="18923">
              <a:solidFill>
                <a:srgbClr val="FF0000"/>
              </a:solidFill>
              <a:round/>
              <a:headEnd/>
              <a:tailEnd/>
            </a:ln>
            <a:effectLst/>
          </p:spPr>
          <p:txBody>
            <a:bodyPr lIns="0" tIns="0" rIns="0" bIns="0"/>
            <a:lstStyle/>
            <a:p>
              <a:endParaRPr lang="es-CL"/>
            </a:p>
          </p:txBody>
        </p:sp>
        <p:sp>
          <p:nvSpPr>
            <p:cNvPr id="1156106" name="Oval 10"/>
            <p:cNvSpPr>
              <a:spLocks noChangeArrowheads="1"/>
            </p:cNvSpPr>
            <p:nvPr/>
          </p:nvSpPr>
          <p:spPr bwMode="auto">
            <a:xfrm>
              <a:off x="2456" y="1149"/>
              <a:ext cx="664" cy="633"/>
            </a:xfrm>
            <a:prstGeom prst="ellipse">
              <a:avLst/>
            </a:prstGeom>
            <a:solidFill>
              <a:srgbClr val="FFCC00"/>
            </a:solidFill>
            <a:ln w="18923">
              <a:solidFill>
                <a:srgbClr val="FF0000"/>
              </a:solidFill>
              <a:round/>
              <a:headEnd/>
              <a:tailEnd/>
            </a:ln>
            <a:effectLst/>
          </p:spPr>
          <p:txBody>
            <a:bodyPr lIns="0" tIns="0" rIns="0" bIns="0"/>
            <a:lstStyle/>
            <a:p>
              <a:endParaRPr lang="es-CL"/>
            </a:p>
          </p:txBody>
        </p:sp>
        <p:sp>
          <p:nvSpPr>
            <p:cNvPr id="1156107" name="Oval 11"/>
            <p:cNvSpPr>
              <a:spLocks noChangeArrowheads="1"/>
            </p:cNvSpPr>
            <p:nvPr/>
          </p:nvSpPr>
          <p:spPr bwMode="auto">
            <a:xfrm>
              <a:off x="2532" y="1220"/>
              <a:ext cx="513" cy="491"/>
            </a:xfrm>
            <a:prstGeom prst="ellipse">
              <a:avLst/>
            </a:prstGeom>
            <a:solidFill>
              <a:srgbClr val="FFCC00"/>
            </a:solidFill>
            <a:ln w="18923">
              <a:solidFill>
                <a:srgbClr val="FF0000"/>
              </a:solidFill>
              <a:round/>
              <a:headEnd/>
              <a:tailEnd/>
            </a:ln>
            <a:effectLst/>
          </p:spPr>
          <p:txBody>
            <a:bodyPr lIns="0" tIns="0" rIns="0" bIns="0"/>
            <a:lstStyle/>
            <a:p>
              <a:endParaRPr lang="es-CL"/>
            </a:p>
          </p:txBody>
        </p:sp>
        <p:sp>
          <p:nvSpPr>
            <p:cNvPr id="1156108" name="Line 12"/>
            <p:cNvSpPr>
              <a:spLocks noChangeShapeType="1"/>
            </p:cNvSpPr>
            <p:nvPr/>
          </p:nvSpPr>
          <p:spPr bwMode="auto">
            <a:xfrm flipV="1">
              <a:off x="2525" y="1427"/>
              <a:ext cx="187" cy="223"/>
            </a:xfrm>
            <a:prstGeom prst="line">
              <a:avLst/>
            </a:prstGeom>
            <a:noFill/>
            <a:ln w="31353">
              <a:solidFill>
                <a:srgbClr val="008280"/>
              </a:solidFill>
              <a:round/>
              <a:headEnd/>
              <a:tailEnd type="triangle" w="med" len="med"/>
            </a:ln>
            <a:effectLst/>
          </p:spPr>
          <p:txBody>
            <a:bodyPr lIns="0" tIns="0" rIns="0" bIns="0"/>
            <a:lstStyle/>
            <a:p>
              <a:endParaRPr lang="es-CL"/>
            </a:p>
          </p:txBody>
        </p:sp>
        <p:sp>
          <p:nvSpPr>
            <p:cNvPr id="1156109" name="Line 13"/>
            <p:cNvSpPr>
              <a:spLocks noChangeShapeType="1"/>
            </p:cNvSpPr>
            <p:nvPr/>
          </p:nvSpPr>
          <p:spPr bwMode="auto">
            <a:xfrm flipH="1">
              <a:off x="2879" y="1268"/>
              <a:ext cx="189" cy="222"/>
            </a:xfrm>
            <a:prstGeom prst="line">
              <a:avLst/>
            </a:prstGeom>
            <a:noFill/>
            <a:ln w="31353">
              <a:solidFill>
                <a:srgbClr val="008280"/>
              </a:solidFill>
              <a:round/>
              <a:headEnd/>
              <a:tailEnd type="triangle" w="med" len="med"/>
            </a:ln>
            <a:effectLst/>
          </p:spPr>
          <p:txBody>
            <a:bodyPr lIns="0" tIns="0" rIns="0" bIns="0"/>
            <a:lstStyle/>
            <a:p>
              <a:endParaRPr lang="es-CL"/>
            </a:p>
          </p:txBody>
        </p:sp>
        <p:sp>
          <p:nvSpPr>
            <p:cNvPr id="1156110" name="Freeform 14"/>
            <p:cNvSpPr>
              <a:spLocks/>
            </p:cNvSpPr>
            <p:nvPr/>
          </p:nvSpPr>
          <p:spPr bwMode="auto">
            <a:xfrm>
              <a:off x="2611" y="1258"/>
              <a:ext cx="344" cy="447"/>
            </a:xfrm>
            <a:custGeom>
              <a:avLst/>
              <a:gdLst/>
              <a:ahLst/>
              <a:cxnLst>
                <a:cxn ang="0">
                  <a:pos x="0" y="506"/>
                </a:cxn>
                <a:cxn ang="0">
                  <a:pos x="0" y="501"/>
                </a:cxn>
                <a:cxn ang="0">
                  <a:pos x="61" y="430"/>
                </a:cxn>
                <a:cxn ang="0">
                  <a:pos x="88" y="358"/>
                </a:cxn>
                <a:cxn ang="0">
                  <a:pos x="98" y="343"/>
                </a:cxn>
                <a:cxn ang="0">
                  <a:pos x="143" y="305"/>
                </a:cxn>
                <a:cxn ang="0">
                  <a:pos x="212" y="249"/>
                </a:cxn>
                <a:cxn ang="0">
                  <a:pos x="241" y="186"/>
                </a:cxn>
                <a:cxn ang="0">
                  <a:pos x="286" y="115"/>
                </a:cxn>
                <a:cxn ang="0">
                  <a:pos x="309" y="63"/>
                </a:cxn>
                <a:cxn ang="0">
                  <a:pos x="324" y="44"/>
                </a:cxn>
                <a:cxn ang="0">
                  <a:pos x="374" y="10"/>
                </a:cxn>
                <a:cxn ang="0">
                  <a:pos x="378" y="0"/>
                </a:cxn>
              </a:cxnLst>
              <a:rect l="0" t="0" r="r" b="b"/>
              <a:pathLst>
                <a:path w="379" h="507">
                  <a:moveTo>
                    <a:pt x="0" y="506"/>
                  </a:moveTo>
                  <a:lnTo>
                    <a:pt x="0" y="501"/>
                  </a:lnTo>
                  <a:lnTo>
                    <a:pt x="61" y="430"/>
                  </a:lnTo>
                  <a:lnTo>
                    <a:pt x="88" y="358"/>
                  </a:lnTo>
                  <a:lnTo>
                    <a:pt x="98" y="343"/>
                  </a:lnTo>
                  <a:lnTo>
                    <a:pt x="143" y="305"/>
                  </a:lnTo>
                  <a:lnTo>
                    <a:pt x="212" y="249"/>
                  </a:lnTo>
                  <a:lnTo>
                    <a:pt x="241" y="186"/>
                  </a:lnTo>
                  <a:lnTo>
                    <a:pt x="286" y="115"/>
                  </a:lnTo>
                  <a:lnTo>
                    <a:pt x="309" y="63"/>
                  </a:lnTo>
                  <a:lnTo>
                    <a:pt x="324" y="44"/>
                  </a:lnTo>
                  <a:lnTo>
                    <a:pt x="374" y="10"/>
                  </a:lnTo>
                  <a:lnTo>
                    <a:pt x="378" y="0"/>
                  </a:lnTo>
                </a:path>
              </a:pathLst>
            </a:custGeom>
            <a:solidFill>
              <a:srgbClr val="FF0000"/>
            </a:solidFill>
            <a:ln w="31369" cap="flat" cmpd="sng">
              <a:solidFill>
                <a:srgbClr val="FF0000"/>
              </a:solidFill>
              <a:prstDash val="solid"/>
              <a:round/>
              <a:headEnd type="none" w="med" len="med"/>
              <a:tailEnd type="none" w="med" len="med"/>
            </a:ln>
            <a:effectLst/>
          </p:spPr>
          <p:txBody>
            <a:bodyPr lIns="0" tIns="0" rIns="0" bIns="0"/>
            <a:lstStyle/>
            <a:p>
              <a:endParaRPr lang="es-CL"/>
            </a:p>
          </p:txBody>
        </p:sp>
        <p:sp>
          <p:nvSpPr>
            <p:cNvPr id="1156111" name="Text Box 15"/>
            <p:cNvSpPr txBox="1">
              <a:spLocks noChangeArrowheads="1"/>
            </p:cNvSpPr>
            <p:nvPr/>
          </p:nvSpPr>
          <p:spPr bwMode="auto">
            <a:xfrm>
              <a:off x="3369" y="1448"/>
              <a:ext cx="1047" cy="285"/>
            </a:xfrm>
            <a:prstGeom prst="rect">
              <a:avLst/>
            </a:prstGeom>
            <a:solidFill>
              <a:srgbClr val="CCFFCC"/>
            </a:solidFill>
            <a:ln w="9525">
              <a:solidFill>
                <a:srgbClr val="FFFF00"/>
              </a:solidFill>
              <a:miter lim="800000"/>
              <a:headEnd/>
              <a:tailEnd/>
            </a:ln>
            <a:effectLst/>
          </p:spPr>
          <p:txBody>
            <a:bodyPr lIns="0" tIns="0" rIns="0" bIns="0"/>
            <a:lstStyle/>
            <a:p>
              <a:pPr algn="ctr" defTabSz="452438" eaLnBrk="0" hangingPunct="0">
                <a:spcBef>
                  <a:spcPct val="0"/>
                </a:spcBef>
                <a:buClr>
                  <a:srgbClr val="FFFFFF"/>
                </a:buClr>
                <a:buSzPct val="90000"/>
                <a:buFont typeface="Monotype Sorts" charset="2"/>
                <a:buNone/>
              </a:pPr>
              <a:r>
                <a:rPr lang="es-ES_tradnl" sz="1200"/>
                <a:t>LIBERACION DE</a:t>
              </a:r>
            </a:p>
            <a:p>
              <a:pPr algn="ctr" defTabSz="452438" eaLnBrk="0" hangingPunct="0">
                <a:spcBef>
                  <a:spcPct val="0"/>
                </a:spcBef>
                <a:buClr>
                  <a:srgbClr val="FFFFFF"/>
                </a:buClr>
                <a:buSzPct val="90000"/>
                <a:buFont typeface="Monotype Sorts" charset="2"/>
                <a:buNone/>
              </a:pPr>
              <a:r>
                <a:rPr lang="es-ES_tradnl" sz="1200"/>
                <a:t>ENERGIA</a:t>
              </a:r>
            </a:p>
          </p:txBody>
        </p:sp>
        <p:sp>
          <p:nvSpPr>
            <p:cNvPr id="1156112" name="Line 16"/>
            <p:cNvSpPr>
              <a:spLocks noChangeShapeType="1"/>
            </p:cNvSpPr>
            <p:nvPr/>
          </p:nvSpPr>
          <p:spPr bwMode="auto">
            <a:xfrm>
              <a:off x="3185" y="1675"/>
              <a:ext cx="690" cy="387"/>
            </a:xfrm>
            <a:prstGeom prst="line">
              <a:avLst/>
            </a:prstGeom>
            <a:noFill/>
            <a:ln w="31353">
              <a:solidFill>
                <a:srgbClr val="FF00FF"/>
              </a:solidFill>
              <a:round/>
              <a:headEnd/>
              <a:tailEnd type="triangle" w="med" len="med"/>
            </a:ln>
            <a:effectLst/>
          </p:spPr>
          <p:txBody>
            <a:bodyPr lIns="0" tIns="0" rIns="0" bIns="0"/>
            <a:lstStyle/>
            <a:p>
              <a:endParaRPr lang="es-CL"/>
            </a:p>
          </p:txBody>
        </p:sp>
        <p:sp>
          <p:nvSpPr>
            <p:cNvPr id="1156113" name="Line 17"/>
            <p:cNvSpPr>
              <a:spLocks noChangeShapeType="1"/>
            </p:cNvSpPr>
            <p:nvPr/>
          </p:nvSpPr>
          <p:spPr bwMode="auto">
            <a:xfrm flipV="1">
              <a:off x="3205" y="1210"/>
              <a:ext cx="774" cy="159"/>
            </a:xfrm>
            <a:prstGeom prst="line">
              <a:avLst/>
            </a:prstGeom>
            <a:noFill/>
            <a:ln w="31353">
              <a:solidFill>
                <a:srgbClr val="FF00FF"/>
              </a:solidFill>
              <a:round/>
              <a:headEnd/>
              <a:tailEnd type="triangle" w="med" len="med"/>
            </a:ln>
            <a:effectLst/>
          </p:spPr>
          <p:txBody>
            <a:bodyPr lIns="0" tIns="0" rIns="0" bIns="0"/>
            <a:lstStyle/>
            <a:p>
              <a:endParaRPr lang="es-CL"/>
            </a:p>
          </p:txBody>
        </p:sp>
        <p:sp>
          <p:nvSpPr>
            <p:cNvPr id="1156114" name="AutoShape 18"/>
            <p:cNvSpPr>
              <a:spLocks noChangeArrowheads="1"/>
            </p:cNvSpPr>
            <p:nvPr/>
          </p:nvSpPr>
          <p:spPr bwMode="auto">
            <a:xfrm flipV="1">
              <a:off x="2528" y="2039"/>
              <a:ext cx="526" cy="300"/>
            </a:xfrm>
            <a:prstGeom prst="roundRect">
              <a:avLst>
                <a:gd name="adj" fmla="val 27264"/>
              </a:avLst>
            </a:prstGeom>
            <a:solidFill>
              <a:srgbClr val="FFFFC2"/>
            </a:solidFill>
            <a:ln w="9144">
              <a:solidFill>
                <a:schemeClr val="tx1"/>
              </a:solidFill>
              <a:round/>
              <a:headEnd/>
              <a:tailEnd/>
            </a:ln>
            <a:effectLst/>
          </p:spPr>
          <p:txBody>
            <a:bodyPr lIns="0" tIns="0" rIns="0" bIns="0"/>
            <a:lstStyle/>
            <a:p>
              <a:endParaRPr lang="es-CL"/>
            </a:p>
          </p:txBody>
        </p:sp>
        <p:sp>
          <p:nvSpPr>
            <p:cNvPr id="1156115" name="Text Box 19"/>
            <p:cNvSpPr txBox="1">
              <a:spLocks noChangeArrowheads="1"/>
            </p:cNvSpPr>
            <p:nvPr/>
          </p:nvSpPr>
          <p:spPr bwMode="auto">
            <a:xfrm>
              <a:off x="2621" y="2085"/>
              <a:ext cx="555" cy="218"/>
            </a:xfrm>
            <a:prstGeom prst="rect">
              <a:avLst/>
            </a:prstGeom>
            <a:noFill/>
            <a:ln w="9525">
              <a:noFill/>
              <a:miter lim="800000"/>
              <a:headEnd/>
              <a:tailEnd/>
            </a:ln>
            <a:effectLst/>
          </p:spPr>
          <p:txBody>
            <a:bodyPr lIns="0" tIns="0" rIns="0" bIns="0"/>
            <a:lstStyle/>
            <a:p>
              <a:pPr defTabSz="452438" eaLnBrk="0" hangingPunct="0">
                <a:spcBef>
                  <a:spcPct val="0"/>
                </a:spcBef>
                <a:buClr>
                  <a:srgbClr val="FFFFFF"/>
                </a:buClr>
                <a:buSzPct val="90000"/>
                <a:buFont typeface="Monotype Sorts" charset="2"/>
                <a:buNone/>
              </a:pPr>
              <a:r>
                <a:rPr lang="es-ES_tradnl" sz="1200"/>
                <a:t>EVENTO</a:t>
              </a:r>
            </a:p>
            <a:p>
              <a:pPr defTabSz="452438" eaLnBrk="0" hangingPunct="0">
                <a:spcBef>
                  <a:spcPct val="0"/>
                </a:spcBef>
                <a:buClr>
                  <a:srgbClr val="FFFFFF"/>
                </a:buClr>
                <a:buSzPct val="90000"/>
                <a:buFont typeface="Monotype Sorts" charset="2"/>
                <a:buNone/>
              </a:pPr>
              <a:r>
                <a:rPr lang="es-ES_tradnl" sz="1200"/>
                <a:t>SISMICO</a:t>
              </a:r>
              <a:endParaRPr lang="es-ES_tradnl" sz="2400"/>
            </a:p>
          </p:txBody>
        </p:sp>
        <p:sp>
          <p:nvSpPr>
            <p:cNvPr id="1156116" name="AutoShape 20"/>
            <p:cNvSpPr>
              <a:spLocks noChangeArrowheads="1"/>
            </p:cNvSpPr>
            <p:nvPr/>
          </p:nvSpPr>
          <p:spPr bwMode="auto">
            <a:xfrm>
              <a:off x="2257" y="757"/>
              <a:ext cx="1048" cy="296"/>
            </a:xfrm>
            <a:prstGeom prst="roundRect">
              <a:avLst>
                <a:gd name="adj" fmla="val 16667"/>
              </a:avLst>
            </a:prstGeom>
            <a:solidFill>
              <a:srgbClr val="FFFF00"/>
            </a:solidFill>
            <a:ln w="9525">
              <a:solidFill>
                <a:schemeClr val="tx1"/>
              </a:solidFill>
              <a:round/>
              <a:headEnd/>
              <a:tailEnd/>
            </a:ln>
            <a:effectLst/>
          </p:spPr>
          <p:txBody>
            <a:bodyPr lIns="0" tIns="0" rIns="0" bIns="0"/>
            <a:lstStyle/>
            <a:p>
              <a:pPr algn="ctr" defTabSz="881063" eaLnBrk="0" hangingPunct="0">
                <a:spcBef>
                  <a:spcPct val="0"/>
                </a:spcBef>
              </a:pPr>
              <a:r>
                <a:rPr lang="es-ES_tradnl" sz="1400"/>
                <a:t>RUPTURA DE</a:t>
              </a:r>
            </a:p>
            <a:p>
              <a:pPr algn="ctr" defTabSz="881063" eaLnBrk="0" hangingPunct="0">
                <a:spcBef>
                  <a:spcPct val="0"/>
                </a:spcBef>
              </a:pPr>
              <a:r>
                <a:rPr lang="es-ES_tradnl" sz="1400"/>
                <a:t>MACIZO ROCOSO</a:t>
              </a:r>
              <a:endParaRPr lang="es-ES_tradnl" sz="2400"/>
            </a:p>
          </p:txBody>
        </p:sp>
        <p:sp>
          <p:nvSpPr>
            <p:cNvPr id="1156117" name="Line 21"/>
            <p:cNvSpPr>
              <a:spLocks noChangeShapeType="1"/>
            </p:cNvSpPr>
            <p:nvPr/>
          </p:nvSpPr>
          <p:spPr bwMode="auto">
            <a:xfrm>
              <a:off x="4726" y="2220"/>
              <a:ext cx="49" cy="46"/>
            </a:xfrm>
            <a:prstGeom prst="line">
              <a:avLst/>
            </a:prstGeom>
            <a:noFill/>
            <a:ln w="9128">
              <a:solidFill>
                <a:srgbClr val="008280"/>
              </a:solidFill>
              <a:round/>
              <a:headEnd/>
              <a:tailEnd/>
            </a:ln>
            <a:effectLst/>
          </p:spPr>
          <p:txBody>
            <a:bodyPr lIns="0" tIns="0" rIns="0" bIns="0"/>
            <a:lstStyle/>
            <a:p>
              <a:endParaRPr lang="es-CL"/>
            </a:p>
          </p:txBody>
        </p:sp>
        <p:sp>
          <p:nvSpPr>
            <p:cNvPr id="1156118" name="Line 22"/>
            <p:cNvSpPr>
              <a:spLocks noChangeShapeType="1"/>
            </p:cNvSpPr>
            <p:nvPr/>
          </p:nvSpPr>
          <p:spPr bwMode="auto">
            <a:xfrm>
              <a:off x="4707" y="2237"/>
              <a:ext cx="85" cy="70"/>
            </a:xfrm>
            <a:prstGeom prst="line">
              <a:avLst/>
            </a:prstGeom>
            <a:noFill/>
            <a:ln w="9128">
              <a:solidFill>
                <a:srgbClr val="008280"/>
              </a:solidFill>
              <a:round/>
              <a:headEnd/>
              <a:tailEnd/>
            </a:ln>
            <a:effectLst/>
          </p:spPr>
          <p:txBody>
            <a:bodyPr lIns="0" tIns="0" rIns="0" bIns="0"/>
            <a:lstStyle/>
            <a:p>
              <a:endParaRPr lang="es-CL"/>
            </a:p>
          </p:txBody>
        </p:sp>
        <p:grpSp>
          <p:nvGrpSpPr>
            <p:cNvPr id="3" name="Group 23"/>
            <p:cNvGrpSpPr>
              <a:grpSpLocks/>
            </p:cNvGrpSpPr>
            <p:nvPr/>
          </p:nvGrpSpPr>
          <p:grpSpPr bwMode="auto">
            <a:xfrm>
              <a:off x="4505" y="1454"/>
              <a:ext cx="1020" cy="1126"/>
              <a:chOff x="3591" y="3174"/>
              <a:chExt cx="1122" cy="1231"/>
            </a:xfrm>
          </p:grpSpPr>
          <p:sp>
            <p:nvSpPr>
              <p:cNvPr id="1156120" name="Freeform 24"/>
              <p:cNvSpPr>
                <a:spLocks/>
              </p:cNvSpPr>
              <p:nvPr/>
            </p:nvSpPr>
            <p:spPr bwMode="auto">
              <a:xfrm>
                <a:off x="3591" y="3174"/>
                <a:ext cx="1122" cy="1231"/>
              </a:xfrm>
              <a:custGeom>
                <a:avLst/>
                <a:gdLst/>
                <a:ahLst/>
                <a:cxnLst>
                  <a:cxn ang="0">
                    <a:pos x="168" y="1230"/>
                  </a:cxn>
                  <a:cxn ang="0">
                    <a:pos x="168" y="747"/>
                  </a:cxn>
                  <a:cxn ang="0">
                    <a:pos x="0" y="589"/>
                  </a:cxn>
                  <a:cxn ang="0">
                    <a:pos x="158" y="447"/>
                  </a:cxn>
                  <a:cxn ang="0">
                    <a:pos x="175" y="354"/>
                  </a:cxn>
                  <a:cxn ang="0">
                    <a:pos x="240" y="375"/>
                  </a:cxn>
                  <a:cxn ang="0">
                    <a:pos x="279" y="319"/>
                  </a:cxn>
                  <a:cxn ang="0">
                    <a:pos x="340" y="273"/>
                  </a:cxn>
                  <a:cxn ang="0">
                    <a:pos x="494" y="0"/>
                  </a:cxn>
                  <a:cxn ang="0">
                    <a:pos x="780" y="129"/>
                  </a:cxn>
                  <a:cxn ang="0">
                    <a:pos x="856" y="280"/>
                  </a:cxn>
                  <a:cxn ang="0">
                    <a:pos x="899" y="325"/>
                  </a:cxn>
                  <a:cxn ang="0">
                    <a:pos x="942" y="349"/>
                  </a:cxn>
                  <a:cxn ang="0">
                    <a:pos x="992" y="394"/>
                  </a:cxn>
                  <a:cxn ang="0">
                    <a:pos x="997" y="405"/>
                  </a:cxn>
                  <a:cxn ang="0">
                    <a:pos x="1004" y="417"/>
                  </a:cxn>
                  <a:cxn ang="0">
                    <a:pos x="1008" y="439"/>
                  </a:cxn>
                  <a:cxn ang="0">
                    <a:pos x="1020" y="470"/>
                  </a:cxn>
                  <a:cxn ang="0">
                    <a:pos x="1028" y="493"/>
                  </a:cxn>
                  <a:cxn ang="0">
                    <a:pos x="1061" y="536"/>
                  </a:cxn>
                  <a:cxn ang="0">
                    <a:pos x="1089" y="589"/>
                  </a:cxn>
                  <a:cxn ang="0">
                    <a:pos x="1106" y="637"/>
                  </a:cxn>
                  <a:cxn ang="0">
                    <a:pos x="1117" y="743"/>
                  </a:cxn>
                  <a:cxn ang="0">
                    <a:pos x="1121" y="749"/>
                  </a:cxn>
                  <a:cxn ang="0">
                    <a:pos x="1121" y="1230"/>
                  </a:cxn>
                  <a:cxn ang="0">
                    <a:pos x="168" y="1230"/>
                  </a:cxn>
                  <a:cxn ang="0">
                    <a:pos x="168" y="1230"/>
                  </a:cxn>
                </a:cxnLst>
                <a:rect l="0" t="0" r="r" b="b"/>
                <a:pathLst>
                  <a:path w="1122" h="1231">
                    <a:moveTo>
                      <a:pt x="168" y="1230"/>
                    </a:moveTo>
                    <a:lnTo>
                      <a:pt x="168" y="747"/>
                    </a:lnTo>
                    <a:lnTo>
                      <a:pt x="0" y="589"/>
                    </a:lnTo>
                    <a:lnTo>
                      <a:pt x="158" y="447"/>
                    </a:lnTo>
                    <a:lnTo>
                      <a:pt x="175" y="354"/>
                    </a:lnTo>
                    <a:lnTo>
                      <a:pt x="240" y="375"/>
                    </a:lnTo>
                    <a:lnTo>
                      <a:pt x="279" y="319"/>
                    </a:lnTo>
                    <a:lnTo>
                      <a:pt x="340" y="273"/>
                    </a:lnTo>
                    <a:lnTo>
                      <a:pt x="494" y="0"/>
                    </a:lnTo>
                    <a:lnTo>
                      <a:pt x="780" y="129"/>
                    </a:lnTo>
                    <a:lnTo>
                      <a:pt x="856" y="280"/>
                    </a:lnTo>
                    <a:lnTo>
                      <a:pt x="899" y="325"/>
                    </a:lnTo>
                    <a:lnTo>
                      <a:pt x="942" y="349"/>
                    </a:lnTo>
                    <a:lnTo>
                      <a:pt x="992" y="394"/>
                    </a:lnTo>
                    <a:lnTo>
                      <a:pt x="997" y="405"/>
                    </a:lnTo>
                    <a:lnTo>
                      <a:pt x="1004" y="417"/>
                    </a:lnTo>
                    <a:lnTo>
                      <a:pt x="1008" y="439"/>
                    </a:lnTo>
                    <a:lnTo>
                      <a:pt x="1020" y="470"/>
                    </a:lnTo>
                    <a:lnTo>
                      <a:pt x="1028" y="493"/>
                    </a:lnTo>
                    <a:lnTo>
                      <a:pt x="1061" y="536"/>
                    </a:lnTo>
                    <a:lnTo>
                      <a:pt x="1089" y="589"/>
                    </a:lnTo>
                    <a:lnTo>
                      <a:pt x="1106" y="637"/>
                    </a:lnTo>
                    <a:lnTo>
                      <a:pt x="1117" y="743"/>
                    </a:lnTo>
                    <a:lnTo>
                      <a:pt x="1121" y="749"/>
                    </a:lnTo>
                    <a:lnTo>
                      <a:pt x="1121" y="1230"/>
                    </a:lnTo>
                    <a:lnTo>
                      <a:pt x="168" y="1230"/>
                    </a:lnTo>
                    <a:lnTo>
                      <a:pt x="168" y="1230"/>
                    </a:lnTo>
                  </a:path>
                </a:pathLst>
              </a:custGeom>
              <a:solidFill>
                <a:srgbClr val="000080"/>
              </a:solidFill>
              <a:ln w="31353" cap="flat" cmpd="sng">
                <a:solidFill>
                  <a:srgbClr val="E10000"/>
                </a:solidFill>
                <a:prstDash val="solid"/>
                <a:round/>
                <a:headEnd type="none" w="med" len="med"/>
                <a:tailEnd type="none" w="med" len="med"/>
              </a:ln>
              <a:effectLst/>
            </p:spPr>
            <p:txBody>
              <a:bodyPr lIns="0" tIns="0" rIns="0" bIns="0"/>
              <a:lstStyle/>
              <a:p>
                <a:endParaRPr lang="es-CL"/>
              </a:p>
            </p:txBody>
          </p:sp>
          <p:sp>
            <p:nvSpPr>
              <p:cNvPr id="1156121" name="Freeform 25"/>
              <p:cNvSpPr>
                <a:spLocks/>
              </p:cNvSpPr>
              <p:nvPr/>
            </p:nvSpPr>
            <p:spPr bwMode="auto">
              <a:xfrm>
                <a:off x="3759" y="3483"/>
                <a:ext cx="950" cy="439"/>
              </a:xfrm>
              <a:custGeom>
                <a:avLst/>
                <a:gdLst/>
                <a:ahLst/>
                <a:cxnLst>
                  <a:cxn ang="0">
                    <a:pos x="949" y="438"/>
                  </a:cxn>
                  <a:cxn ang="0">
                    <a:pos x="946" y="394"/>
                  </a:cxn>
                  <a:cxn ang="0">
                    <a:pos x="939" y="350"/>
                  </a:cxn>
                  <a:cxn ang="0">
                    <a:pos x="928" y="310"/>
                  </a:cxn>
                  <a:cxn ang="0">
                    <a:pos x="912" y="268"/>
                  </a:cxn>
                  <a:cxn ang="0">
                    <a:pos x="891" y="231"/>
                  </a:cxn>
                  <a:cxn ang="0">
                    <a:pos x="868" y="194"/>
                  </a:cxn>
                  <a:cxn ang="0">
                    <a:pos x="841" y="161"/>
                  </a:cxn>
                  <a:cxn ang="0">
                    <a:pos x="811" y="129"/>
                  </a:cxn>
                  <a:cxn ang="0">
                    <a:pos x="776" y="101"/>
                  </a:cxn>
                  <a:cxn ang="0">
                    <a:pos x="740" y="76"/>
                  </a:cxn>
                  <a:cxn ang="0">
                    <a:pos x="700" y="54"/>
                  </a:cxn>
                  <a:cxn ang="0">
                    <a:pos x="659" y="35"/>
                  </a:cxn>
                  <a:cxn ang="0">
                    <a:pos x="614" y="21"/>
                  </a:cxn>
                  <a:cxn ang="0">
                    <a:pos x="570" y="10"/>
                  </a:cxn>
                  <a:cxn ang="0">
                    <a:pos x="522" y="3"/>
                  </a:cxn>
                  <a:cxn ang="0">
                    <a:pos x="475" y="0"/>
                  </a:cxn>
                  <a:cxn ang="0">
                    <a:pos x="425" y="3"/>
                  </a:cxn>
                  <a:cxn ang="0">
                    <a:pos x="378" y="10"/>
                  </a:cxn>
                  <a:cxn ang="0">
                    <a:pos x="331" y="21"/>
                  </a:cxn>
                  <a:cxn ang="0">
                    <a:pos x="289" y="35"/>
                  </a:cxn>
                  <a:cxn ang="0">
                    <a:pos x="247" y="54"/>
                  </a:cxn>
                  <a:cxn ang="0">
                    <a:pos x="208" y="76"/>
                  </a:cxn>
                  <a:cxn ang="0">
                    <a:pos x="171" y="101"/>
                  </a:cxn>
                  <a:cxn ang="0">
                    <a:pos x="138" y="129"/>
                  </a:cxn>
                  <a:cxn ang="0">
                    <a:pos x="107" y="161"/>
                  </a:cxn>
                  <a:cxn ang="0">
                    <a:pos x="80" y="194"/>
                  </a:cxn>
                  <a:cxn ang="0">
                    <a:pos x="56" y="231"/>
                  </a:cxn>
                  <a:cxn ang="0">
                    <a:pos x="37" y="268"/>
                  </a:cxn>
                  <a:cxn ang="0">
                    <a:pos x="21" y="310"/>
                  </a:cxn>
                  <a:cxn ang="0">
                    <a:pos x="9" y="350"/>
                  </a:cxn>
                  <a:cxn ang="0">
                    <a:pos x="2" y="394"/>
                  </a:cxn>
                  <a:cxn ang="0">
                    <a:pos x="0" y="438"/>
                  </a:cxn>
                </a:cxnLst>
                <a:rect l="0" t="0" r="r" b="b"/>
                <a:pathLst>
                  <a:path w="950" h="439">
                    <a:moveTo>
                      <a:pt x="949" y="438"/>
                    </a:moveTo>
                    <a:lnTo>
                      <a:pt x="946" y="394"/>
                    </a:lnTo>
                    <a:lnTo>
                      <a:pt x="939" y="350"/>
                    </a:lnTo>
                    <a:lnTo>
                      <a:pt x="928" y="310"/>
                    </a:lnTo>
                    <a:lnTo>
                      <a:pt x="912" y="268"/>
                    </a:lnTo>
                    <a:lnTo>
                      <a:pt x="891" y="231"/>
                    </a:lnTo>
                    <a:lnTo>
                      <a:pt x="868" y="194"/>
                    </a:lnTo>
                    <a:lnTo>
                      <a:pt x="841" y="161"/>
                    </a:lnTo>
                    <a:lnTo>
                      <a:pt x="811" y="129"/>
                    </a:lnTo>
                    <a:lnTo>
                      <a:pt x="776" y="101"/>
                    </a:lnTo>
                    <a:lnTo>
                      <a:pt x="740" y="76"/>
                    </a:lnTo>
                    <a:lnTo>
                      <a:pt x="700" y="54"/>
                    </a:lnTo>
                    <a:lnTo>
                      <a:pt x="659" y="35"/>
                    </a:lnTo>
                    <a:lnTo>
                      <a:pt x="614" y="21"/>
                    </a:lnTo>
                    <a:lnTo>
                      <a:pt x="570" y="10"/>
                    </a:lnTo>
                    <a:lnTo>
                      <a:pt x="522" y="3"/>
                    </a:lnTo>
                    <a:lnTo>
                      <a:pt x="475" y="0"/>
                    </a:lnTo>
                    <a:lnTo>
                      <a:pt x="425" y="3"/>
                    </a:lnTo>
                    <a:lnTo>
                      <a:pt x="378" y="10"/>
                    </a:lnTo>
                    <a:lnTo>
                      <a:pt x="331" y="21"/>
                    </a:lnTo>
                    <a:lnTo>
                      <a:pt x="289" y="35"/>
                    </a:lnTo>
                    <a:lnTo>
                      <a:pt x="247" y="54"/>
                    </a:lnTo>
                    <a:lnTo>
                      <a:pt x="208" y="76"/>
                    </a:lnTo>
                    <a:lnTo>
                      <a:pt x="171" y="101"/>
                    </a:lnTo>
                    <a:lnTo>
                      <a:pt x="138" y="129"/>
                    </a:lnTo>
                    <a:lnTo>
                      <a:pt x="107" y="161"/>
                    </a:lnTo>
                    <a:lnTo>
                      <a:pt x="80" y="194"/>
                    </a:lnTo>
                    <a:lnTo>
                      <a:pt x="56" y="231"/>
                    </a:lnTo>
                    <a:lnTo>
                      <a:pt x="37" y="268"/>
                    </a:lnTo>
                    <a:lnTo>
                      <a:pt x="21" y="310"/>
                    </a:lnTo>
                    <a:lnTo>
                      <a:pt x="9" y="350"/>
                    </a:lnTo>
                    <a:lnTo>
                      <a:pt x="2" y="394"/>
                    </a:lnTo>
                    <a:lnTo>
                      <a:pt x="0" y="438"/>
                    </a:lnTo>
                  </a:path>
                </a:pathLst>
              </a:custGeom>
              <a:noFill/>
              <a:ln w="9128" cap="flat">
                <a:solidFill>
                  <a:srgbClr val="FF0000"/>
                </a:solidFill>
                <a:prstDash val="dash"/>
                <a:round/>
                <a:headEnd type="none" w="med" len="med"/>
                <a:tailEnd type="none" w="med" len="med"/>
              </a:ln>
              <a:effectLst/>
            </p:spPr>
            <p:txBody>
              <a:bodyPr lIns="0" tIns="0" rIns="0" bIns="0"/>
              <a:lstStyle/>
              <a:p>
                <a:endParaRPr lang="es-CL"/>
              </a:p>
            </p:txBody>
          </p:sp>
          <p:sp>
            <p:nvSpPr>
              <p:cNvPr id="1156122" name="Freeform 26"/>
              <p:cNvSpPr>
                <a:spLocks/>
              </p:cNvSpPr>
              <p:nvPr/>
            </p:nvSpPr>
            <p:spPr bwMode="auto">
              <a:xfrm>
                <a:off x="3795" y="3822"/>
                <a:ext cx="238" cy="296"/>
              </a:xfrm>
              <a:custGeom>
                <a:avLst/>
                <a:gdLst/>
                <a:ahLst/>
                <a:cxnLst>
                  <a:cxn ang="0">
                    <a:pos x="165" y="295"/>
                  </a:cxn>
                  <a:cxn ang="0">
                    <a:pos x="0" y="141"/>
                  </a:cxn>
                  <a:cxn ang="0">
                    <a:pos x="158" y="0"/>
                  </a:cxn>
                  <a:cxn ang="0">
                    <a:pos x="237" y="68"/>
                  </a:cxn>
                  <a:cxn ang="0">
                    <a:pos x="218" y="108"/>
                  </a:cxn>
                  <a:cxn ang="0">
                    <a:pos x="193" y="135"/>
                  </a:cxn>
                  <a:cxn ang="0">
                    <a:pos x="186" y="160"/>
                  </a:cxn>
                  <a:cxn ang="0">
                    <a:pos x="174" y="201"/>
                  </a:cxn>
                  <a:cxn ang="0">
                    <a:pos x="168" y="256"/>
                  </a:cxn>
                  <a:cxn ang="0">
                    <a:pos x="165" y="295"/>
                  </a:cxn>
                  <a:cxn ang="0">
                    <a:pos x="165" y="295"/>
                  </a:cxn>
                </a:cxnLst>
                <a:rect l="0" t="0" r="r" b="b"/>
                <a:pathLst>
                  <a:path w="238" h="296">
                    <a:moveTo>
                      <a:pt x="165" y="295"/>
                    </a:moveTo>
                    <a:lnTo>
                      <a:pt x="0" y="141"/>
                    </a:lnTo>
                    <a:lnTo>
                      <a:pt x="158" y="0"/>
                    </a:lnTo>
                    <a:lnTo>
                      <a:pt x="237" y="68"/>
                    </a:lnTo>
                    <a:lnTo>
                      <a:pt x="218" y="108"/>
                    </a:lnTo>
                    <a:lnTo>
                      <a:pt x="193" y="135"/>
                    </a:lnTo>
                    <a:lnTo>
                      <a:pt x="186" y="160"/>
                    </a:lnTo>
                    <a:lnTo>
                      <a:pt x="174" y="201"/>
                    </a:lnTo>
                    <a:lnTo>
                      <a:pt x="168" y="256"/>
                    </a:lnTo>
                    <a:lnTo>
                      <a:pt x="165" y="295"/>
                    </a:lnTo>
                    <a:lnTo>
                      <a:pt x="165" y="295"/>
                    </a:lnTo>
                  </a:path>
                </a:pathLst>
              </a:custGeom>
              <a:solidFill>
                <a:srgbClr val="FF0000"/>
              </a:solidFill>
              <a:ln w="9128" cap="flat" cmpd="sng">
                <a:solidFill>
                  <a:srgbClr val="FF0000"/>
                </a:solidFill>
                <a:prstDash val="solid"/>
                <a:round/>
                <a:headEnd type="none" w="med" len="med"/>
                <a:tailEnd type="none" w="med" len="med"/>
              </a:ln>
              <a:effectLst/>
            </p:spPr>
            <p:txBody>
              <a:bodyPr lIns="0" tIns="0" rIns="0" bIns="0"/>
              <a:lstStyle/>
              <a:p>
                <a:endParaRPr lang="es-CL"/>
              </a:p>
            </p:txBody>
          </p:sp>
          <p:sp>
            <p:nvSpPr>
              <p:cNvPr id="1156123" name="Freeform 27"/>
              <p:cNvSpPr>
                <a:spLocks/>
              </p:cNvSpPr>
              <p:nvPr/>
            </p:nvSpPr>
            <p:spPr bwMode="auto">
              <a:xfrm>
                <a:off x="3792" y="3606"/>
                <a:ext cx="243" cy="240"/>
              </a:xfrm>
              <a:custGeom>
                <a:avLst/>
                <a:gdLst/>
                <a:ahLst/>
                <a:cxnLst>
                  <a:cxn ang="0">
                    <a:pos x="86" y="235"/>
                  </a:cxn>
                  <a:cxn ang="0">
                    <a:pos x="86" y="239"/>
                  </a:cxn>
                  <a:cxn ang="0">
                    <a:pos x="0" y="163"/>
                  </a:cxn>
                  <a:cxn ang="0">
                    <a:pos x="21" y="75"/>
                  </a:cxn>
                  <a:cxn ang="0">
                    <a:pos x="86" y="87"/>
                  </a:cxn>
                  <a:cxn ang="0">
                    <a:pos x="107" y="61"/>
                  </a:cxn>
                  <a:cxn ang="0">
                    <a:pos x="136" y="25"/>
                  </a:cxn>
                  <a:cxn ang="0">
                    <a:pos x="186" y="0"/>
                  </a:cxn>
                  <a:cxn ang="0">
                    <a:pos x="242" y="92"/>
                  </a:cxn>
                  <a:cxn ang="0">
                    <a:pos x="193" y="121"/>
                  </a:cxn>
                  <a:cxn ang="0">
                    <a:pos x="139" y="153"/>
                  </a:cxn>
                  <a:cxn ang="0">
                    <a:pos x="139" y="177"/>
                  </a:cxn>
                  <a:cxn ang="0">
                    <a:pos x="118" y="189"/>
                  </a:cxn>
                  <a:cxn ang="0">
                    <a:pos x="96" y="209"/>
                  </a:cxn>
                  <a:cxn ang="0">
                    <a:pos x="86" y="235"/>
                  </a:cxn>
                  <a:cxn ang="0">
                    <a:pos x="86" y="235"/>
                  </a:cxn>
                </a:cxnLst>
                <a:rect l="0" t="0" r="r" b="b"/>
                <a:pathLst>
                  <a:path w="243" h="240">
                    <a:moveTo>
                      <a:pt x="86" y="235"/>
                    </a:moveTo>
                    <a:lnTo>
                      <a:pt x="86" y="239"/>
                    </a:lnTo>
                    <a:lnTo>
                      <a:pt x="0" y="163"/>
                    </a:lnTo>
                    <a:lnTo>
                      <a:pt x="21" y="75"/>
                    </a:lnTo>
                    <a:lnTo>
                      <a:pt x="86" y="87"/>
                    </a:lnTo>
                    <a:lnTo>
                      <a:pt x="107" y="61"/>
                    </a:lnTo>
                    <a:lnTo>
                      <a:pt x="136" y="25"/>
                    </a:lnTo>
                    <a:lnTo>
                      <a:pt x="186" y="0"/>
                    </a:lnTo>
                    <a:lnTo>
                      <a:pt x="242" y="92"/>
                    </a:lnTo>
                    <a:lnTo>
                      <a:pt x="193" y="121"/>
                    </a:lnTo>
                    <a:lnTo>
                      <a:pt x="139" y="153"/>
                    </a:lnTo>
                    <a:lnTo>
                      <a:pt x="139" y="177"/>
                    </a:lnTo>
                    <a:lnTo>
                      <a:pt x="118" y="189"/>
                    </a:lnTo>
                    <a:lnTo>
                      <a:pt x="96" y="209"/>
                    </a:lnTo>
                    <a:lnTo>
                      <a:pt x="86" y="235"/>
                    </a:lnTo>
                    <a:lnTo>
                      <a:pt x="86" y="235"/>
                    </a:lnTo>
                  </a:path>
                </a:pathLst>
              </a:custGeom>
              <a:solidFill>
                <a:srgbClr val="FF0000"/>
              </a:solidFill>
              <a:ln w="9128" cap="flat" cmpd="sng">
                <a:solidFill>
                  <a:srgbClr val="FF0000"/>
                </a:solidFill>
                <a:prstDash val="solid"/>
                <a:round/>
                <a:headEnd type="none" w="med" len="med"/>
                <a:tailEnd type="none" w="med" len="med"/>
              </a:ln>
              <a:effectLst/>
            </p:spPr>
            <p:txBody>
              <a:bodyPr lIns="0" tIns="0" rIns="0" bIns="0"/>
              <a:lstStyle/>
              <a:p>
                <a:endParaRPr lang="es-CL"/>
              </a:p>
            </p:txBody>
          </p:sp>
          <p:sp>
            <p:nvSpPr>
              <p:cNvPr id="1156124" name="Freeform 28"/>
              <p:cNvSpPr>
                <a:spLocks/>
              </p:cNvSpPr>
              <p:nvPr/>
            </p:nvSpPr>
            <p:spPr bwMode="auto">
              <a:xfrm>
                <a:off x="3956" y="3346"/>
                <a:ext cx="113" cy="283"/>
              </a:xfrm>
              <a:custGeom>
                <a:avLst/>
                <a:gdLst/>
                <a:ahLst/>
                <a:cxnLst>
                  <a:cxn ang="0">
                    <a:pos x="64" y="282"/>
                  </a:cxn>
                  <a:cxn ang="0">
                    <a:pos x="0" y="181"/>
                  </a:cxn>
                  <a:cxn ang="0">
                    <a:pos x="100" y="0"/>
                  </a:cxn>
                  <a:cxn ang="0">
                    <a:pos x="112" y="252"/>
                  </a:cxn>
                  <a:cxn ang="0">
                    <a:pos x="83" y="266"/>
                  </a:cxn>
                  <a:cxn ang="0">
                    <a:pos x="64" y="282"/>
                  </a:cxn>
                  <a:cxn ang="0">
                    <a:pos x="64" y="282"/>
                  </a:cxn>
                </a:cxnLst>
                <a:rect l="0" t="0" r="r" b="b"/>
                <a:pathLst>
                  <a:path w="113" h="283">
                    <a:moveTo>
                      <a:pt x="64" y="282"/>
                    </a:moveTo>
                    <a:lnTo>
                      <a:pt x="0" y="181"/>
                    </a:lnTo>
                    <a:lnTo>
                      <a:pt x="100" y="0"/>
                    </a:lnTo>
                    <a:lnTo>
                      <a:pt x="112" y="252"/>
                    </a:lnTo>
                    <a:lnTo>
                      <a:pt x="83" y="266"/>
                    </a:lnTo>
                    <a:lnTo>
                      <a:pt x="64" y="282"/>
                    </a:lnTo>
                    <a:lnTo>
                      <a:pt x="64" y="282"/>
                    </a:lnTo>
                  </a:path>
                </a:pathLst>
              </a:custGeom>
              <a:solidFill>
                <a:srgbClr val="FF0000"/>
              </a:solidFill>
              <a:ln w="9128" cap="flat" cmpd="sng">
                <a:solidFill>
                  <a:srgbClr val="FF0000"/>
                </a:solidFill>
                <a:prstDash val="solid"/>
                <a:round/>
                <a:headEnd type="none" w="med" len="med"/>
                <a:tailEnd type="none" w="med" len="med"/>
              </a:ln>
              <a:effectLst/>
            </p:spPr>
            <p:txBody>
              <a:bodyPr lIns="0" tIns="0" rIns="0" bIns="0"/>
              <a:lstStyle/>
              <a:p>
                <a:endParaRPr lang="es-CL"/>
              </a:p>
            </p:txBody>
          </p:sp>
          <p:sp>
            <p:nvSpPr>
              <p:cNvPr id="1156125" name="Freeform 29"/>
              <p:cNvSpPr>
                <a:spLocks/>
              </p:cNvSpPr>
              <p:nvPr/>
            </p:nvSpPr>
            <p:spPr bwMode="auto">
              <a:xfrm>
                <a:off x="4078" y="3434"/>
                <a:ext cx="345" cy="339"/>
              </a:xfrm>
              <a:custGeom>
                <a:avLst/>
                <a:gdLst/>
                <a:ahLst/>
                <a:cxnLst>
                  <a:cxn ang="0">
                    <a:pos x="10" y="338"/>
                  </a:cxn>
                  <a:cxn ang="0">
                    <a:pos x="14" y="338"/>
                  </a:cxn>
                  <a:cxn ang="0">
                    <a:pos x="0" y="89"/>
                  </a:cxn>
                  <a:cxn ang="0">
                    <a:pos x="57" y="0"/>
                  </a:cxn>
                  <a:cxn ang="0">
                    <a:pos x="344" y="128"/>
                  </a:cxn>
                  <a:cxn ang="0">
                    <a:pos x="323" y="322"/>
                  </a:cxn>
                  <a:cxn ang="0">
                    <a:pos x="229" y="309"/>
                  </a:cxn>
                  <a:cxn ang="0">
                    <a:pos x="158" y="312"/>
                  </a:cxn>
                  <a:cxn ang="0">
                    <a:pos x="93" y="315"/>
                  </a:cxn>
                  <a:cxn ang="0">
                    <a:pos x="64" y="328"/>
                  </a:cxn>
                  <a:cxn ang="0">
                    <a:pos x="10" y="338"/>
                  </a:cxn>
                  <a:cxn ang="0">
                    <a:pos x="10" y="338"/>
                  </a:cxn>
                </a:cxnLst>
                <a:rect l="0" t="0" r="r" b="b"/>
                <a:pathLst>
                  <a:path w="345" h="339">
                    <a:moveTo>
                      <a:pt x="10" y="338"/>
                    </a:moveTo>
                    <a:lnTo>
                      <a:pt x="14" y="338"/>
                    </a:lnTo>
                    <a:lnTo>
                      <a:pt x="0" y="89"/>
                    </a:lnTo>
                    <a:lnTo>
                      <a:pt x="57" y="0"/>
                    </a:lnTo>
                    <a:lnTo>
                      <a:pt x="344" y="128"/>
                    </a:lnTo>
                    <a:lnTo>
                      <a:pt x="323" y="322"/>
                    </a:lnTo>
                    <a:lnTo>
                      <a:pt x="229" y="309"/>
                    </a:lnTo>
                    <a:lnTo>
                      <a:pt x="158" y="312"/>
                    </a:lnTo>
                    <a:lnTo>
                      <a:pt x="93" y="315"/>
                    </a:lnTo>
                    <a:lnTo>
                      <a:pt x="64" y="328"/>
                    </a:lnTo>
                    <a:lnTo>
                      <a:pt x="10" y="338"/>
                    </a:lnTo>
                    <a:lnTo>
                      <a:pt x="10" y="338"/>
                    </a:lnTo>
                  </a:path>
                </a:pathLst>
              </a:custGeom>
              <a:solidFill>
                <a:srgbClr val="FF0000"/>
              </a:solidFill>
              <a:ln w="9128" cap="flat" cmpd="sng">
                <a:solidFill>
                  <a:srgbClr val="FF0000"/>
                </a:solidFill>
                <a:prstDash val="solid"/>
                <a:round/>
                <a:headEnd type="none" w="med" len="med"/>
                <a:tailEnd type="none" w="med" len="med"/>
              </a:ln>
              <a:effectLst/>
            </p:spPr>
            <p:txBody>
              <a:bodyPr lIns="0" tIns="0" rIns="0" bIns="0"/>
              <a:lstStyle/>
              <a:p>
                <a:endParaRPr lang="es-CL"/>
              </a:p>
            </p:txBody>
          </p:sp>
          <p:sp>
            <p:nvSpPr>
              <p:cNvPr id="1156126" name="Freeform 30"/>
              <p:cNvSpPr>
                <a:spLocks/>
              </p:cNvSpPr>
              <p:nvPr/>
            </p:nvSpPr>
            <p:spPr bwMode="auto">
              <a:xfrm>
                <a:off x="4303" y="3865"/>
                <a:ext cx="97" cy="214"/>
              </a:xfrm>
              <a:custGeom>
                <a:avLst/>
                <a:gdLst/>
                <a:ahLst/>
                <a:cxnLst>
                  <a:cxn ang="0">
                    <a:pos x="0" y="197"/>
                  </a:cxn>
                  <a:cxn ang="0">
                    <a:pos x="0" y="199"/>
                  </a:cxn>
                  <a:cxn ang="0">
                    <a:pos x="21" y="0"/>
                  </a:cxn>
                  <a:cxn ang="0">
                    <a:pos x="96" y="154"/>
                  </a:cxn>
                  <a:cxn ang="0">
                    <a:pos x="73" y="184"/>
                  </a:cxn>
                  <a:cxn ang="0">
                    <a:pos x="60" y="213"/>
                  </a:cxn>
                  <a:cxn ang="0">
                    <a:pos x="36" y="207"/>
                  </a:cxn>
                  <a:cxn ang="0">
                    <a:pos x="14" y="201"/>
                  </a:cxn>
                  <a:cxn ang="0">
                    <a:pos x="0" y="197"/>
                  </a:cxn>
                  <a:cxn ang="0">
                    <a:pos x="0" y="197"/>
                  </a:cxn>
                </a:cxnLst>
                <a:rect l="0" t="0" r="r" b="b"/>
                <a:pathLst>
                  <a:path w="97" h="214">
                    <a:moveTo>
                      <a:pt x="0" y="197"/>
                    </a:moveTo>
                    <a:lnTo>
                      <a:pt x="0" y="199"/>
                    </a:lnTo>
                    <a:lnTo>
                      <a:pt x="21" y="0"/>
                    </a:lnTo>
                    <a:lnTo>
                      <a:pt x="96" y="154"/>
                    </a:lnTo>
                    <a:lnTo>
                      <a:pt x="73" y="184"/>
                    </a:lnTo>
                    <a:lnTo>
                      <a:pt x="60" y="213"/>
                    </a:lnTo>
                    <a:lnTo>
                      <a:pt x="36" y="207"/>
                    </a:lnTo>
                    <a:lnTo>
                      <a:pt x="14" y="201"/>
                    </a:lnTo>
                    <a:lnTo>
                      <a:pt x="0" y="197"/>
                    </a:lnTo>
                    <a:lnTo>
                      <a:pt x="0" y="197"/>
                    </a:lnTo>
                  </a:path>
                </a:pathLst>
              </a:custGeom>
              <a:solidFill>
                <a:srgbClr val="FF0000"/>
              </a:solidFill>
              <a:ln w="9128" cap="flat" cmpd="sng">
                <a:solidFill>
                  <a:srgbClr val="FF0000"/>
                </a:solidFill>
                <a:prstDash val="solid"/>
                <a:round/>
                <a:headEnd type="none" w="med" len="med"/>
                <a:tailEnd type="none" w="med" len="med"/>
              </a:ln>
              <a:effectLst/>
            </p:spPr>
            <p:txBody>
              <a:bodyPr lIns="0" tIns="0" rIns="0" bIns="0"/>
              <a:lstStyle/>
              <a:p>
                <a:endParaRPr lang="es-CL"/>
              </a:p>
            </p:txBody>
          </p:sp>
          <p:sp>
            <p:nvSpPr>
              <p:cNvPr id="1156127" name="Freeform 31"/>
              <p:cNvSpPr>
                <a:spLocks/>
              </p:cNvSpPr>
              <p:nvPr/>
            </p:nvSpPr>
            <p:spPr bwMode="auto">
              <a:xfrm>
                <a:off x="4409" y="3794"/>
                <a:ext cx="73" cy="93"/>
              </a:xfrm>
              <a:custGeom>
                <a:avLst/>
                <a:gdLst/>
                <a:ahLst/>
                <a:cxnLst>
                  <a:cxn ang="0">
                    <a:pos x="0" y="55"/>
                  </a:cxn>
                  <a:cxn ang="0">
                    <a:pos x="11" y="28"/>
                  </a:cxn>
                  <a:cxn ang="0">
                    <a:pos x="38" y="0"/>
                  </a:cxn>
                  <a:cxn ang="0">
                    <a:pos x="71" y="33"/>
                  </a:cxn>
                  <a:cxn ang="0">
                    <a:pos x="72" y="92"/>
                  </a:cxn>
                  <a:cxn ang="0">
                    <a:pos x="42" y="74"/>
                  </a:cxn>
                  <a:cxn ang="0">
                    <a:pos x="20" y="64"/>
                  </a:cxn>
                  <a:cxn ang="0">
                    <a:pos x="0" y="55"/>
                  </a:cxn>
                  <a:cxn ang="0">
                    <a:pos x="0" y="55"/>
                  </a:cxn>
                </a:cxnLst>
                <a:rect l="0" t="0" r="r" b="b"/>
                <a:pathLst>
                  <a:path w="73" h="93">
                    <a:moveTo>
                      <a:pt x="0" y="55"/>
                    </a:moveTo>
                    <a:lnTo>
                      <a:pt x="11" y="28"/>
                    </a:lnTo>
                    <a:lnTo>
                      <a:pt x="38" y="0"/>
                    </a:lnTo>
                    <a:lnTo>
                      <a:pt x="71" y="33"/>
                    </a:lnTo>
                    <a:lnTo>
                      <a:pt x="72" y="92"/>
                    </a:lnTo>
                    <a:lnTo>
                      <a:pt x="42" y="74"/>
                    </a:lnTo>
                    <a:lnTo>
                      <a:pt x="20" y="64"/>
                    </a:lnTo>
                    <a:lnTo>
                      <a:pt x="0" y="55"/>
                    </a:lnTo>
                    <a:lnTo>
                      <a:pt x="0" y="55"/>
                    </a:lnTo>
                  </a:path>
                </a:pathLst>
              </a:custGeom>
              <a:solidFill>
                <a:srgbClr val="FF0000"/>
              </a:solidFill>
              <a:ln w="9128" cap="flat" cmpd="sng">
                <a:solidFill>
                  <a:srgbClr val="FF0000"/>
                </a:solidFill>
                <a:prstDash val="solid"/>
                <a:round/>
                <a:headEnd type="none" w="med" len="med"/>
                <a:tailEnd type="none" w="med" len="med"/>
              </a:ln>
              <a:effectLst/>
            </p:spPr>
            <p:txBody>
              <a:bodyPr lIns="0" tIns="0" rIns="0" bIns="0"/>
              <a:lstStyle/>
              <a:p>
                <a:endParaRPr lang="es-CL"/>
              </a:p>
            </p:txBody>
          </p:sp>
          <p:sp>
            <p:nvSpPr>
              <p:cNvPr id="1156128" name="Freeform 32"/>
              <p:cNvSpPr>
                <a:spLocks/>
              </p:cNvSpPr>
              <p:nvPr/>
            </p:nvSpPr>
            <p:spPr bwMode="auto">
              <a:xfrm>
                <a:off x="4474" y="3601"/>
                <a:ext cx="58" cy="68"/>
              </a:xfrm>
              <a:custGeom>
                <a:avLst/>
                <a:gdLst/>
                <a:ahLst/>
                <a:cxnLst>
                  <a:cxn ang="0">
                    <a:pos x="0" y="0"/>
                  </a:cxn>
                  <a:cxn ang="0">
                    <a:pos x="2" y="57"/>
                  </a:cxn>
                  <a:cxn ang="0">
                    <a:pos x="21" y="67"/>
                  </a:cxn>
                  <a:cxn ang="0">
                    <a:pos x="57" y="37"/>
                  </a:cxn>
                  <a:cxn ang="0">
                    <a:pos x="32" y="20"/>
                  </a:cxn>
                  <a:cxn ang="0">
                    <a:pos x="0" y="0"/>
                  </a:cxn>
                  <a:cxn ang="0">
                    <a:pos x="0" y="0"/>
                  </a:cxn>
                </a:cxnLst>
                <a:rect l="0" t="0" r="r" b="b"/>
                <a:pathLst>
                  <a:path w="58" h="68">
                    <a:moveTo>
                      <a:pt x="0" y="0"/>
                    </a:moveTo>
                    <a:lnTo>
                      <a:pt x="2" y="57"/>
                    </a:lnTo>
                    <a:lnTo>
                      <a:pt x="21" y="67"/>
                    </a:lnTo>
                    <a:lnTo>
                      <a:pt x="57" y="37"/>
                    </a:lnTo>
                    <a:lnTo>
                      <a:pt x="32" y="20"/>
                    </a:lnTo>
                    <a:lnTo>
                      <a:pt x="0" y="0"/>
                    </a:lnTo>
                    <a:lnTo>
                      <a:pt x="0" y="0"/>
                    </a:lnTo>
                  </a:path>
                </a:pathLst>
              </a:custGeom>
              <a:solidFill>
                <a:srgbClr val="FF0000"/>
              </a:solidFill>
              <a:ln w="9128" cap="flat" cmpd="sng">
                <a:solidFill>
                  <a:srgbClr val="FF0000"/>
                </a:solidFill>
                <a:prstDash val="solid"/>
                <a:round/>
                <a:headEnd type="none" w="med" len="med"/>
                <a:tailEnd type="none" w="med" len="med"/>
              </a:ln>
              <a:effectLst/>
            </p:spPr>
            <p:txBody>
              <a:bodyPr lIns="0" tIns="0" rIns="0" bIns="0"/>
              <a:lstStyle/>
              <a:p>
                <a:endParaRPr lang="es-CL"/>
              </a:p>
            </p:txBody>
          </p:sp>
          <p:sp>
            <p:nvSpPr>
              <p:cNvPr id="1156129" name="Freeform 33"/>
              <p:cNvSpPr>
                <a:spLocks/>
              </p:cNvSpPr>
              <p:nvPr/>
            </p:nvSpPr>
            <p:spPr bwMode="auto">
              <a:xfrm>
                <a:off x="4518" y="3682"/>
                <a:ext cx="102" cy="116"/>
              </a:xfrm>
              <a:custGeom>
                <a:avLst/>
                <a:gdLst/>
                <a:ahLst/>
                <a:cxnLst>
                  <a:cxn ang="0">
                    <a:pos x="0" y="30"/>
                  </a:cxn>
                  <a:cxn ang="0">
                    <a:pos x="33" y="0"/>
                  </a:cxn>
                  <a:cxn ang="0">
                    <a:pos x="76" y="36"/>
                  </a:cxn>
                  <a:cxn ang="0">
                    <a:pos x="85" y="56"/>
                  </a:cxn>
                  <a:cxn ang="0">
                    <a:pos x="89" y="74"/>
                  </a:cxn>
                  <a:cxn ang="0">
                    <a:pos x="98" y="95"/>
                  </a:cxn>
                  <a:cxn ang="0">
                    <a:pos x="101" y="115"/>
                  </a:cxn>
                  <a:cxn ang="0">
                    <a:pos x="85" y="99"/>
                  </a:cxn>
                  <a:cxn ang="0">
                    <a:pos x="60" y="78"/>
                  </a:cxn>
                  <a:cxn ang="0">
                    <a:pos x="46" y="60"/>
                  </a:cxn>
                  <a:cxn ang="0">
                    <a:pos x="29" y="48"/>
                  </a:cxn>
                  <a:cxn ang="0">
                    <a:pos x="15" y="39"/>
                  </a:cxn>
                  <a:cxn ang="0">
                    <a:pos x="0" y="30"/>
                  </a:cxn>
                  <a:cxn ang="0">
                    <a:pos x="0" y="30"/>
                  </a:cxn>
                </a:cxnLst>
                <a:rect l="0" t="0" r="r" b="b"/>
                <a:pathLst>
                  <a:path w="102" h="116">
                    <a:moveTo>
                      <a:pt x="0" y="30"/>
                    </a:moveTo>
                    <a:lnTo>
                      <a:pt x="33" y="0"/>
                    </a:lnTo>
                    <a:lnTo>
                      <a:pt x="76" y="36"/>
                    </a:lnTo>
                    <a:lnTo>
                      <a:pt x="85" y="56"/>
                    </a:lnTo>
                    <a:lnTo>
                      <a:pt x="89" y="74"/>
                    </a:lnTo>
                    <a:lnTo>
                      <a:pt x="98" y="95"/>
                    </a:lnTo>
                    <a:lnTo>
                      <a:pt x="101" y="115"/>
                    </a:lnTo>
                    <a:lnTo>
                      <a:pt x="85" y="99"/>
                    </a:lnTo>
                    <a:lnTo>
                      <a:pt x="60" y="78"/>
                    </a:lnTo>
                    <a:lnTo>
                      <a:pt x="46" y="60"/>
                    </a:lnTo>
                    <a:lnTo>
                      <a:pt x="29" y="48"/>
                    </a:lnTo>
                    <a:lnTo>
                      <a:pt x="15" y="39"/>
                    </a:lnTo>
                    <a:lnTo>
                      <a:pt x="0" y="30"/>
                    </a:lnTo>
                    <a:lnTo>
                      <a:pt x="0" y="30"/>
                    </a:lnTo>
                  </a:path>
                </a:pathLst>
              </a:custGeom>
              <a:solidFill>
                <a:srgbClr val="FF0000"/>
              </a:solidFill>
              <a:ln w="9128" cap="flat" cmpd="sng">
                <a:solidFill>
                  <a:srgbClr val="FF0000"/>
                </a:solidFill>
                <a:prstDash val="solid"/>
                <a:round/>
                <a:headEnd type="none" w="med" len="med"/>
                <a:tailEnd type="none" w="med" len="med"/>
              </a:ln>
              <a:effectLst/>
            </p:spPr>
            <p:txBody>
              <a:bodyPr lIns="0" tIns="0" rIns="0" bIns="0"/>
              <a:lstStyle/>
              <a:p>
                <a:endParaRPr lang="es-CL"/>
              </a:p>
            </p:txBody>
          </p:sp>
        </p:grpSp>
        <p:sp>
          <p:nvSpPr>
            <p:cNvPr id="1156130" name="Text Box 34"/>
            <p:cNvSpPr txBox="1">
              <a:spLocks noChangeArrowheads="1"/>
            </p:cNvSpPr>
            <p:nvPr/>
          </p:nvSpPr>
          <p:spPr bwMode="auto">
            <a:xfrm>
              <a:off x="4669" y="1061"/>
              <a:ext cx="899" cy="288"/>
            </a:xfrm>
            <a:prstGeom prst="rect">
              <a:avLst/>
            </a:prstGeom>
            <a:solidFill>
              <a:srgbClr val="00FFFF"/>
            </a:solidFill>
            <a:ln w="9525">
              <a:solidFill>
                <a:srgbClr val="FFFF00"/>
              </a:solidFill>
              <a:miter lim="800000"/>
              <a:headEnd/>
              <a:tailEnd/>
            </a:ln>
            <a:effectLst/>
          </p:spPr>
          <p:txBody>
            <a:bodyPr lIns="0" tIns="0" rIns="0" bIns="0"/>
            <a:lstStyle/>
            <a:p>
              <a:pPr algn="ctr" defTabSz="452438" eaLnBrk="0" hangingPunct="0">
                <a:spcBef>
                  <a:spcPct val="0"/>
                </a:spcBef>
                <a:buClr>
                  <a:srgbClr val="FFFFFF"/>
                </a:buClr>
                <a:buSzPct val="90000"/>
                <a:buFont typeface="Monotype Sorts" charset="2"/>
                <a:buNone/>
              </a:pPr>
              <a:r>
                <a:rPr lang="es-ES_tradnl" sz="1200"/>
                <a:t>DAÑO EN LAS </a:t>
              </a:r>
            </a:p>
            <a:p>
              <a:pPr algn="ctr" defTabSz="452438" eaLnBrk="0" hangingPunct="0">
                <a:spcBef>
                  <a:spcPct val="0"/>
                </a:spcBef>
                <a:buClr>
                  <a:srgbClr val="FFFFFF"/>
                </a:buClr>
                <a:buSzPct val="90000"/>
                <a:buFont typeface="Monotype Sorts" charset="2"/>
                <a:buNone/>
              </a:pPr>
              <a:r>
                <a:rPr lang="es-ES_tradnl" sz="1200"/>
                <a:t>GALERIAS</a:t>
              </a:r>
            </a:p>
          </p:txBody>
        </p:sp>
        <p:sp>
          <p:nvSpPr>
            <p:cNvPr id="1156131" name="Freeform 35"/>
            <p:cNvSpPr>
              <a:spLocks/>
            </p:cNvSpPr>
            <p:nvPr/>
          </p:nvSpPr>
          <p:spPr bwMode="auto">
            <a:xfrm>
              <a:off x="5001" y="1989"/>
              <a:ext cx="186" cy="30"/>
            </a:xfrm>
            <a:custGeom>
              <a:avLst/>
              <a:gdLst/>
              <a:ahLst/>
              <a:cxnLst>
                <a:cxn ang="0">
                  <a:pos x="204" y="10"/>
                </a:cxn>
                <a:cxn ang="0">
                  <a:pos x="190" y="8"/>
                </a:cxn>
                <a:cxn ang="0">
                  <a:pos x="177" y="4"/>
                </a:cxn>
                <a:cxn ang="0">
                  <a:pos x="163" y="3"/>
                </a:cxn>
                <a:cxn ang="0">
                  <a:pos x="151" y="1"/>
                </a:cxn>
                <a:cxn ang="0">
                  <a:pos x="138" y="1"/>
                </a:cxn>
                <a:cxn ang="0">
                  <a:pos x="124" y="0"/>
                </a:cxn>
                <a:cxn ang="0">
                  <a:pos x="111" y="1"/>
                </a:cxn>
                <a:cxn ang="0">
                  <a:pos x="99" y="1"/>
                </a:cxn>
                <a:cxn ang="0">
                  <a:pos x="85" y="4"/>
                </a:cxn>
                <a:cxn ang="0">
                  <a:pos x="72" y="6"/>
                </a:cxn>
                <a:cxn ang="0">
                  <a:pos x="59" y="10"/>
                </a:cxn>
                <a:cxn ang="0">
                  <a:pos x="47" y="12"/>
                </a:cxn>
                <a:cxn ang="0">
                  <a:pos x="34" y="18"/>
                </a:cxn>
                <a:cxn ang="0">
                  <a:pos x="22" y="21"/>
                </a:cxn>
                <a:cxn ang="0">
                  <a:pos x="11" y="27"/>
                </a:cxn>
                <a:cxn ang="0">
                  <a:pos x="0" y="32"/>
                </a:cxn>
              </a:cxnLst>
              <a:rect l="0" t="0" r="r" b="b"/>
              <a:pathLst>
                <a:path w="205" h="33">
                  <a:moveTo>
                    <a:pt x="204" y="10"/>
                  </a:moveTo>
                  <a:lnTo>
                    <a:pt x="190" y="8"/>
                  </a:lnTo>
                  <a:lnTo>
                    <a:pt x="177" y="4"/>
                  </a:lnTo>
                  <a:lnTo>
                    <a:pt x="163" y="3"/>
                  </a:lnTo>
                  <a:lnTo>
                    <a:pt x="151" y="1"/>
                  </a:lnTo>
                  <a:lnTo>
                    <a:pt x="138" y="1"/>
                  </a:lnTo>
                  <a:lnTo>
                    <a:pt x="124" y="0"/>
                  </a:lnTo>
                  <a:lnTo>
                    <a:pt x="111" y="1"/>
                  </a:lnTo>
                  <a:lnTo>
                    <a:pt x="99" y="1"/>
                  </a:lnTo>
                  <a:lnTo>
                    <a:pt x="85" y="4"/>
                  </a:lnTo>
                  <a:lnTo>
                    <a:pt x="72" y="6"/>
                  </a:lnTo>
                  <a:lnTo>
                    <a:pt x="59" y="10"/>
                  </a:lnTo>
                  <a:lnTo>
                    <a:pt x="47" y="12"/>
                  </a:lnTo>
                  <a:lnTo>
                    <a:pt x="34" y="18"/>
                  </a:lnTo>
                  <a:lnTo>
                    <a:pt x="22" y="21"/>
                  </a:lnTo>
                  <a:lnTo>
                    <a:pt x="11" y="27"/>
                  </a:lnTo>
                  <a:lnTo>
                    <a:pt x="0" y="32"/>
                  </a:lnTo>
                </a:path>
              </a:pathLst>
            </a:custGeom>
            <a:noFill/>
            <a:ln w="9128" cap="flat" cmpd="sng">
              <a:solidFill>
                <a:srgbClr val="008280"/>
              </a:solidFill>
              <a:prstDash val="solid"/>
              <a:round/>
              <a:headEnd type="none" w="med" len="med"/>
              <a:tailEnd type="none" w="med" len="med"/>
            </a:ln>
            <a:effectLst/>
          </p:spPr>
          <p:txBody>
            <a:bodyPr lIns="0" tIns="0" rIns="0" bIns="0"/>
            <a:lstStyle/>
            <a:p>
              <a:endParaRPr lang="es-CL"/>
            </a:p>
          </p:txBody>
        </p:sp>
        <p:sp>
          <p:nvSpPr>
            <p:cNvPr id="1156132" name="Freeform 36"/>
            <p:cNvSpPr>
              <a:spLocks/>
            </p:cNvSpPr>
            <p:nvPr/>
          </p:nvSpPr>
          <p:spPr bwMode="auto">
            <a:xfrm>
              <a:off x="5009" y="2009"/>
              <a:ext cx="186" cy="30"/>
            </a:xfrm>
            <a:custGeom>
              <a:avLst/>
              <a:gdLst/>
              <a:ahLst/>
              <a:cxnLst>
                <a:cxn ang="0">
                  <a:pos x="204" y="10"/>
                </a:cxn>
                <a:cxn ang="0">
                  <a:pos x="190" y="7"/>
                </a:cxn>
                <a:cxn ang="0">
                  <a:pos x="177" y="4"/>
                </a:cxn>
                <a:cxn ang="0">
                  <a:pos x="163" y="2"/>
                </a:cxn>
                <a:cxn ang="0">
                  <a:pos x="151" y="0"/>
                </a:cxn>
                <a:cxn ang="0">
                  <a:pos x="138" y="0"/>
                </a:cxn>
                <a:cxn ang="0">
                  <a:pos x="124" y="0"/>
                </a:cxn>
                <a:cxn ang="0">
                  <a:pos x="111" y="1"/>
                </a:cxn>
                <a:cxn ang="0">
                  <a:pos x="99" y="1"/>
                </a:cxn>
                <a:cxn ang="0">
                  <a:pos x="85" y="4"/>
                </a:cxn>
                <a:cxn ang="0">
                  <a:pos x="72" y="6"/>
                </a:cxn>
                <a:cxn ang="0">
                  <a:pos x="59" y="9"/>
                </a:cxn>
                <a:cxn ang="0">
                  <a:pos x="47" y="12"/>
                </a:cxn>
                <a:cxn ang="0">
                  <a:pos x="35" y="17"/>
                </a:cxn>
                <a:cxn ang="0">
                  <a:pos x="23" y="21"/>
                </a:cxn>
                <a:cxn ang="0">
                  <a:pos x="11" y="27"/>
                </a:cxn>
                <a:cxn ang="0">
                  <a:pos x="0" y="32"/>
                </a:cxn>
              </a:cxnLst>
              <a:rect l="0" t="0" r="r" b="b"/>
              <a:pathLst>
                <a:path w="205" h="33">
                  <a:moveTo>
                    <a:pt x="204" y="10"/>
                  </a:moveTo>
                  <a:lnTo>
                    <a:pt x="190" y="7"/>
                  </a:lnTo>
                  <a:lnTo>
                    <a:pt x="177" y="4"/>
                  </a:lnTo>
                  <a:lnTo>
                    <a:pt x="163" y="2"/>
                  </a:lnTo>
                  <a:lnTo>
                    <a:pt x="151" y="0"/>
                  </a:lnTo>
                  <a:lnTo>
                    <a:pt x="138" y="0"/>
                  </a:lnTo>
                  <a:lnTo>
                    <a:pt x="124" y="0"/>
                  </a:lnTo>
                  <a:lnTo>
                    <a:pt x="111" y="1"/>
                  </a:lnTo>
                  <a:lnTo>
                    <a:pt x="99" y="1"/>
                  </a:lnTo>
                  <a:lnTo>
                    <a:pt x="85" y="4"/>
                  </a:lnTo>
                  <a:lnTo>
                    <a:pt x="72" y="6"/>
                  </a:lnTo>
                  <a:lnTo>
                    <a:pt x="59" y="9"/>
                  </a:lnTo>
                  <a:lnTo>
                    <a:pt x="47" y="12"/>
                  </a:lnTo>
                  <a:lnTo>
                    <a:pt x="35" y="17"/>
                  </a:lnTo>
                  <a:lnTo>
                    <a:pt x="23" y="21"/>
                  </a:lnTo>
                  <a:lnTo>
                    <a:pt x="11" y="27"/>
                  </a:lnTo>
                  <a:lnTo>
                    <a:pt x="0" y="32"/>
                  </a:lnTo>
                </a:path>
              </a:pathLst>
            </a:custGeom>
            <a:noFill/>
            <a:ln w="9128" cap="flat" cmpd="sng">
              <a:solidFill>
                <a:srgbClr val="008280"/>
              </a:solidFill>
              <a:prstDash val="solid"/>
              <a:round/>
              <a:headEnd type="none" w="med" len="med"/>
              <a:tailEnd type="none" w="med" len="med"/>
            </a:ln>
            <a:effectLst/>
          </p:spPr>
          <p:txBody>
            <a:bodyPr lIns="0" tIns="0" rIns="0" bIns="0"/>
            <a:lstStyle/>
            <a:p>
              <a:endParaRPr lang="es-CL"/>
            </a:p>
          </p:txBody>
        </p:sp>
        <p:sp>
          <p:nvSpPr>
            <p:cNvPr id="1156133" name="Line 37"/>
            <p:cNvSpPr>
              <a:spLocks noChangeShapeType="1"/>
            </p:cNvSpPr>
            <p:nvPr/>
          </p:nvSpPr>
          <p:spPr bwMode="auto">
            <a:xfrm flipH="1">
              <a:off x="5141" y="2115"/>
              <a:ext cx="9" cy="101"/>
            </a:xfrm>
            <a:prstGeom prst="line">
              <a:avLst/>
            </a:prstGeom>
            <a:noFill/>
            <a:ln w="9128">
              <a:solidFill>
                <a:srgbClr val="008280"/>
              </a:solidFill>
              <a:round/>
              <a:headEnd/>
              <a:tailEnd/>
            </a:ln>
            <a:effectLst/>
          </p:spPr>
          <p:txBody>
            <a:bodyPr lIns="0" tIns="0" rIns="0" bIns="0"/>
            <a:lstStyle/>
            <a:p>
              <a:endParaRPr lang="es-CL"/>
            </a:p>
          </p:txBody>
        </p:sp>
        <p:sp>
          <p:nvSpPr>
            <p:cNvPr id="1156134" name="Line 38"/>
            <p:cNvSpPr>
              <a:spLocks noChangeShapeType="1"/>
            </p:cNvSpPr>
            <p:nvPr/>
          </p:nvSpPr>
          <p:spPr bwMode="auto">
            <a:xfrm flipH="1">
              <a:off x="5123" y="2139"/>
              <a:ext cx="9" cy="100"/>
            </a:xfrm>
            <a:prstGeom prst="line">
              <a:avLst/>
            </a:prstGeom>
            <a:noFill/>
            <a:ln w="9128">
              <a:solidFill>
                <a:srgbClr val="008280"/>
              </a:solidFill>
              <a:round/>
              <a:headEnd/>
              <a:tailEnd/>
            </a:ln>
            <a:effectLst/>
          </p:spPr>
          <p:txBody>
            <a:bodyPr lIns="0" tIns="0" rIns="0" bIns="0"/>
            <a:lstStyle/>
            <a:p>
              <a:endParaRPr lang="es-CL"/>
            </a:p>
          </p:txBody>
        </p:sp>
        <p:sp>
          <p:nvSpPr>
            <p:cNvPr id="1156135" name="Line 39"/>
            <p:cNvSpPr>
              <a:spLocks noChangeShapeType="1"/>
            </p:cNvSpPr>
            <p:nvPr/>
          </p:nvSpPr>
          <p:spPr bwMode="auto">
            <a:xfrm>
              <a:off x="5205" y="2115"/>
              <a:ext cx="49" cy="93"/>
            </a:xfrm>
            <a:prstGeom prst="line">
              <a:avLst/>
            </a:prstGeom>
            <a:noFill/>
            <a:ln w="9128">
              <a:solidFill>
                <a:srgbClr val="008280"/>
              </a:solidFill>
              <a:round/>
              <a:headEnd/>
              <a:tailEnd/>
            </a:ln>
            <a:effectLst/>
          </p:spPr>
          <p:txBody>
            <a:bodyPr lIns="0" tIns="0" rIns="0" bIns="0"/>
            <a:lstStyle/>
            <a:p>
              <a:endParaRPr lang="es-CL"/>
            </a:p>
          </p:txBody>
        </p:sp>
        <p:sp>
          <p:nvSpPr>
            <p:cNvPr id="1156136" name="Line 40"/>
            <p:cNvSpPr>
              <a:spLocks noChangeShapeType="1"/>
            </p:cNvSpPr>
            <p:nvPr/>
          </p:nvSpPr>
          <p:spPr bwMode="auto">
            <a:xfrm>
              <a:off x="5232" y="2127"/>
              <a:ext cx="26" cy="58"/>
            </a:xfrm>
            <a:prstGeom prst="line">
              <a:avLst/>
            </a:prstGeom>
            <a:noFill/>
            <a:ln w="9128">
              <a:solidFill>
                <a:srgbClr val="008280"/>
              </a:solidFill>
              <a:round/>
              <a:headEnd/>
              <a:tailEnd/>
            </a:ln>
            <a:effectLst/>
          </p:spPr>
          <p:txBody>
            <a:bodyPr lIns="0" tIns="0" rIns="0" bIns="0"/>
            <a:lstStyle/>
            <a:p>
              <a:endParaRPr lang="es-CL"/>
            </a:p>
          </p:txBody>
        </p:sp>
        <p:sp>
          <p:nvSpPr>
            <p:cNvPr id="1156137" name="Line 41"/>
            <p:cNvSpPr>
              <a:spLocks noChangeShapeType="1"/>
            </p:cNvSpPr>
            <p:nvPr/>
          </p:nvSpPr>
          <p:spPr bwMode="auto">
            <a:xfrm flipH="1">
              <a:off x="4897" y="2123"/>
              <a:ext cx="36" cy="48"/>
            </a:xfrm>
            <a:prstGeom prst="line">
              <a:avLst/>
            </a:prstGeom>
            <a:noFill/>
            <a:ln w="9128">
              <a:solidFill>
                <a:srgbClr val="008280"/>
              </a:solidFill>
              <a:round/>
              <a:headEnd/>
              <a:tailEnd/>
            </a:ln>
            <a:effectLst/>
          </p:spPr>
          <p:txBody>
            <a:bodyPr lIns="0" tIns="0" rIns="0" bIns="0"/>
            <a:lstStyle/>
            <a:p>
              <a:endParaRPr lang="es-CL"/>
            </a:p>
          </p:txBody>
        </p:sp>
        <p:sp>
          <p:nvSpPr>
            <p:cNvPr id="1156138" name="Line 42"/>
            <p:cNvSpPr>
              <a:spLocks noChangeShapeType="1"/>
            </p:cNvSpPr>
            <p:nvPr/>
          </p:nvSpPr>
          <p:spPr bwMode="auto">
            <a:xfrm flipH="1">
              <a:off x="4928" y="2135"/>
              <a:ext cx="23" cy="28"/>
            </a:xfrm>
            <a:prstGeom prst="line">
              <a:avLst/>
            </a:prstGeom>
            <a:noFill/>
            <a:ln w="9128">
              <a:solidFill>
                <a:srgbClr val="008280"/>
              </a:solidFill>
              <a:round/>
              <a:headEnd/>
              <a:tailEnd/>
            </a:ln>
            <a:effectLst/>
          </p:spPr>
          <p:txBody>
            <a:bodyPr lIns="0" tIns="0" rIns="0" bIns="0"/>
            <a:lstStyle/>
            <a:p>
              <a:endParaRPr lang="es-CL"/>
            </a:p>
          </p:txBody>
        </p:sp>
        <p:sp>
          <p:nvSpPr>
            <p:cNvPr id="1156139" name="AutoShape 43"/>
            <p:cNvSpPr>
              <a:spLocks noChangeArrowheads="1"/>
            </p:cNvSpPr>
            <p:nvPr/>
          </p:nvSpPr>
          <p:spPr bwMode="auto">
            <a:xfrm>
              <a:off x="4721" y="2597"/>
              <a:ext cx="655" cy="288"/>
            </a:xfrm>
            <a:prstGeom prst="roundRect">
              <a:avLst>
                <a:gd name="adj" fmla="val 27264"/>
              </a:avLst>
            </a:prstGeom>
            <a:solidFill>
              <a:srgbClr val="FFFF00"/>
            </a:solidFill>
            <a:ln w="9144">
              <a:solidFill>
                <a:schemeClr val="tx1"/>
              </a:solidFill>
              <a:round/>
              <a:headEnd/>
              <a:tailEnd/>
            </a:ln>
            <a:effectLst/>
          </p:spPr>
          <p:txBody>
            <a:bodyPr lIns="0" tIns="0" rIns="0" bIns="0"/>
            <a:lstStyle/>
            <a:p>
              <a:pPr algn="ctr" defTabSz="881063" eaLnBrk="0" hangingPunct="0">
                <a:spcBef>
                  <a:spcPct val="0"/>
                </a:spcBef>
              </a:pPr>
              <a:r>
                <a:rPr lang="es-ES_tradnl" sz="1200"/>
                <a:t>ESTALLIDO</a:t>
              </a:r>
            </a:p>
            <a:p>
              <a:pPr algn="ctr" defTabSz="881063" eaLnBrk="0" hangingPunct="0">
                <a:spcBef>
                  <a:spcPct val="0"/>
                </a:spcBef>
              </a:pPr>
              <a:r>
                <a:rPr lang="es-ES_tradnl" sz="1200"/>
                <a:t>DE ROCAS</a:t>
              </a:r>
              <a:endParaRPr lang="es-ES_tradnl" sz="2400"/>
            </a:p>
          </p:txBody>
        </p:sp>
        <p:grpSp>
          <p:nvGrpSpPr>
            <p:cNvPr id="4" name="Group 44"/>
            <p:cNvGrpSpPr>
              <a:grpSpLocks/>
            </p:cNvGrpSpPr>
            <p:nvPr/>
          </p:nvGrpSpPr>
          <p:grpSpPr bwMode="auto">
            <a:xfrm>
              <a:off x="87" y="1466"/>
              <a:ext cx="1723" cy="1337"/>
              <a:chOff x="87" y="1797"/>
              <a:chExt cx="1723" cy="1337"/>
            </a:xfrm>
          </p:grpSpPr>
          <p:cxnSp>
            <p:nvCxnSpPr>
              <p:cNvPr id="1156141" name="AutoShape 45"/>
              <p:cNvCxnSpPr>
                <a:cxnSpLocks noChangeShapeType="1"/>
                <a:endCxn id="1156102" idx="2"/>
              </p:cNvCxnSpPr>
              <p:nvPr/>
            </p:nvCxnSpPr>
            <p:spPr bwMode="auto">
              <a:xfrm flipV="1">
                <a:off x="669" y="1797"/>
                <a:ext cx="1141" cy="171"/>
              </a:xfrm>
              <a:prstGeom prst="straightConnector1">
                <a:avLst/>
              </a:prstGeom>
              <a:noFill/>
              <a:ln w="41275">
                <a:solidFill>
                  <a:srgbClr val="FF0000"/>
                </a:solidFill>
                <a:round/>
                <a:headEnd/>
                <a:tailEnd type="stealth" w="med" len="med"/>
              </a:ln>
              <a:effectLst/>
            </p:spPr>
          </p:cxnSp>
          <p:grpSp>
            <p:nvGrpSpPr>
              <p:cNvPr id="5" name="Group 46"/>
              <p:cNvGrpSpPr>
                <a:grpSpLocks/>
              </p:cNvGrpSpPr>
              <p:nvPr/>
            </p:nvGrpSpPr>
            <p:grpSpPr bwMode="auto">
              <a:xfrm>
                <a:off x="87" y="2075"/>
                <a:ext cx="1702" cy="1059"/>
                <a:chOff x="1773" y="996"/>
                <a:chExt cx="2736" cy="1535"/>
              </a:xfrm>
            </p:grpSpPr>
            <p:sp>
              <p:nvSpPr>
                <p:cNvPr id="1156143" name="Freeform 47"/>
                <p:cNvSpPr>
                  <a:spLocks/>
                </p:cNvSpPr>
                <p:nvPr/>
              </p:nvSpPr>
              <p:spPr bwMode="auto">
                <a:xfrm>
                  <a:off x="1791" y="996"/>
                  <a:ext cx="2712" cy="1535"/>
                </a:xfrm>
                <a:custGeom>
                  <a:avLst/>
                  <a:gdLst/>
                  <a:ahLst/>
                  <a:cxnLst>
                    <a:cxn ang="0">
                      <a:pos x="618" y="0"/>
                    </a:cxn>
                    <a:cxn ang="0">
                      <a:pos x="0" y="0"/>
                    </a:cxn>
                    <a:cxn ang="0">
                      <a:pos x="0" y="1534"/>
                    </a:cxn>
                    <a:cxn ang="0">
                      <a:pos x="2711" y="1534"/>
                    </a:cxn>
                    <a:cxn ang="0">
                      <a:pos x="2711" y="0"/>
                    </a:cxn>
                    <a:cxn ang="0">
                      <a:pos x="2175" y="0"/>
                    </a:cxn>
                    <a:cxn ang="0">
                      <a:pos x="2175" y="0"/>
                    </a:cxn>
                    <a:cxn ang="0">
                      <a:pos x="618" y="0"/>
                    </a:cxn>
                    <a:cxn ang="0">
                      <a:pos x="618" y="0"/>
                    </a:cxn>
                  </a:cxnLst>
                  <a:rect l="0" t="0" r="r" b="b"/>
                  <a:pathLst>
                    <a:path w="2712" h="1535">
                      <a:moveTo>
                        <a:pt x="618" y="0"/>
                      </a:moveTo>
                      <a:lnTo>
                        <a:pt x="0" y="0"/>
                      </a:lnTo>
                      <a:lnTo>
                        <a:pt x="0" y="1534"/>
                      </a:lnTo>
                      <a:lnTo>
                        <a:pt x="2711" y="1534"/>
                      </a:lnTo>
                      <a:lnTo>
                        <a:pt x="2711" y="0"/>
                      </a:lnTo>
                      <a:lnTo>
                        <a:pt x="2175" y="0"/>
                      </a:lnTo>
                      <a:lnTo>
                        <a:pt x="2175" y="0"/>
                      </a:lnTo>
                      <a:lnTo>
                        <a:pt x="618" y="0"/>
                      </a:lnTo>
                      <a:lnTo>
                        <a:pt x="618" y="0"/>
                      </a:lnTo>
                    </a:path>
                  </a:pathLst>
                </a:custGeom>
                <a:solidFill>
                  <a:srgbClr val="FFFFD0"/>
                </a:solidFill>
                <a:ln w="63341" cap="flat" cmpd="sng">
                  <a:solidFill>
                    <a:srgbClr val="008250"/>
                  </a:solidFill>
                  <a:prstDash val="solid"/>
                  <a:round/>
                  <a:headEnd type="none" w="med" len="med"/>
                  <a:tailEnd type="none" w="med" len="med"/>
                </a:ln>
                <a:effectLst/>
              </p:spPr>
              <p:txBody>
                <a:bodyPr lIns="0" tIns="0" rIns="0" bIns="0"/>
                <a:lstStyle/>
                <a:p>
                  <a:endParaRPr lang="es-CL"/>
                </a:p>
              </p:txBody>
            </p:sp>
            <p:sp>
              <p:nvSpPr>
                <p:cNvPr id="1156144" name="Line 48"/>
                <p:cNvSpPr>
                  <a:spLocks noChangeShapeType="1"/>
                </p:cNvSpPr>
                <p:nvPr/>
              </p:nvSpPr>
              <p:spPr bwMode="auto">
                <a:xfrm>
                  <a:off x="1773" y="1361"/>
                  <a:ext cx="2685" cy="0"/>
                </a:xfrm>
                <a:prstGeom prst="line">
                  <a:avLst/>
                </a:prstGeom>
                <a:noFill/>
                <a:ln w="18930">
                  <a:solidFill>
                    <a:srgbClr val="000040"/>
                  </a:solidFill>
                  <a:prstDash val="dash"/>
                  <a:round/>
                  <a:headEnd/>
                  <a:tailEnd/>
                </a:ln>
                <a:effectLst/>
              </p:spPr>
              <p:txBody>
                <a:bodyPr lIns="0" tIns="0" rIns="0" bIns="0"/>
                <a:lstStyle/>
                <a:p>
                  <a:endParaRPr lang="es-CL"/>
                </a:p>
              </p:txBody>
            </p:sp>
            <p:sp>
              <p:nvSpPr>
                <p:cNvPr id="1156145" name="Line 49"/>
                <p:cNvSpPr>
                  <a:spLocks noChangeShapeType="1"/>
                </p:cNvSpPr>
                <p:nvPr/>
              </p:nvSpPr>
              <p:spPr bwMode="auto">
                <a:xfrm>
                  <a:off x="1816" y="2325"/>
                  <a:ext cx="2693" cy="0"/>
                </a:xfrm>
                <a:prstGeom prst="line">
                  <a:avLst/>
                </a:prstGeom>
                <a:noFill/>
                <a:ln w="18930">
                  <a:solidFill>
                    <a:srgbClr val="000040"/>
                  </a:solidFill>
                  <a:round/>
                  <a:headEnd/>
                  <a:tailEnd/>
                </a:ln>
                <a:effectLst/>
              </p:spPr>
              <p:txBody>
                <a:bodyPr lIns="0" tIns="0" rIns="0" bIns="0"/>
                <a:lstStyle/>
                <a:p>
                  <a:endParaRPr lang="es-CL"/>
                </a:p>
              </p:txBody>
            </p:sp>
            <p:sp>
              <p:nvSpPr>
                <p:cNvPr id="1156146" name="Text Box 50"/>
                <p:cNvSpPr txBox="1">
                  <a:spLocks noChangeArrowheads="1"/>
                </p:cNvSpPr>
                <p:nvPr/>
              </p:nvSpPr>
              <p:spPr bwMode="auto">
                <a:xfrm>
                  <a:off x="3554" y="2126"/>
                  <a:ext cx="233" cy="105"/>
                </a:xfrm>
                <a:prstGeom prst="rect">
                  <a:avLst/>
                </a:prstGeom>
                <a:noFill/>
                <a:ln w="9525">
                  <a:noFill/>
                  <a:miter lim="800000"/>
                  <a:headEnd/>
                  <a:tailEnd/>
                </a:ln>
                <a:effectLst/>
              </p:spPr>
              <p:txBody>
                <a:bodyPr lIns="0" tIns="0" rIns="0" bIns="0"/>
                <a:lstStyle/>
                <a:p>
                  <a:pPr defTabSz="452438" eaLnBrk="0" hangingPunct="0">
                    <a:spcBef>
                      <a:spcPct val="0"/>
                    </a:spcBef>
                    <a:buClr>
                      <a:srgbClr val="008000"/>
                    </a:buClr>
                    <a:buSzPct val="90000"/>
                    <a:buFont typeface="Monotype Sorts" charset="2"/>
                    <a:buNone/>
                  </a:pPr>
                  <a:r>
                    <a:rPr lang="es-ES_tradnl" sz="800">
                      <a:solidFill>
                        <a:srgbClr val="FF0000"/>
                      </a:solidFill>
                      <a:latin typeface="Times New Roman" pitchFamily="18" charset="0"/>
                    </a:rPr>
                    <a:t>UCL</a:t>
                  </a:r>
                  <a:endParaRPr lang="es-ES_tradnl" sz="2400" b="0">
                    <a:latin typeface="Times New Roman" pitchFamily="18" charset="0"/>
                  </a:endParaRPr>
                </a:p>
              </p:txBody>
            </p:sp>
            <p:sp>
              <p:nvSpPr>
                <p:cNvPr id="1156147" name="Text Box 51"/>
                <p:cNvSpPr txBox="1">
                  <a:spLocks noChangeArrowheads="1"/>
                </p:cNvSpPr>
                <p:nvPr/>
              </p:nvSpPr>
              <p:spPr bwMode="auto">
                <a:xfrm>
                  <a:off x="3729" y="1901"/>
                  <a:ext cx="634" cy="184"/>
                </a:xfrm>
                <a:prstGeom prst="rect">
                  <a:avLst/>
                </a:prstGeom>
                <a:noFill/>
                <a:ln w="9525">
                  <a:noFill/>
                  <a:miter lim="800000"/>
                  <a:headEnd/>
                  <a:tailEnd/>
                </a:ln>
                <a:effectLst/>
              </p:spPr>
              <p:txBody>
                <a:bodyPr lIns="0" tIns="0" rIns="0" bIns="0"/>
                <a:lstStyle/>
                <a:p>
                  <a:pPr defTabSz="452438" eaLnBrk="0" hangingPunct="0">
                    <a:spcBef>
                      <a:spcPct val="0"/>
                    </a:spcBef>
                    <a:buClr>
                      <a:srgbClr val="008000"/>
                    </a:buClr>
                    <a:buSzPct val="90000"/>
                    <a:buFont typeface="Monotype Sorts" charset="2"/>
                    <a:buNone/>
                  </a:pPr>
                  <a:r>
                    <a:rPr lang="es-ES_tradnl" sz="800">
                      <a:solidFill>
                        <a:srgbClr val="FF0000"/>
                      </a:solidFill>
                      <a:latin typeface="Times New Roman" pitchFamily="18" charset="0"/>
                    </a:rPr>
                    <a:t>FRENTE  DE  DESPLOME</a:t>
                  </a:r>
                  <a:endParaRPr lang="es-ES_tradnl" sz="2400" b="0">
                    <a:latin typeface="Times New Roman" pitchFamily="18" charset="0"/>
                  </a:endParaRPr>
                </a:p>
              </p:txBody>
            </p:sp>
            <p:sp>
              <p:nvSpPr>
                <p:cNvPr id="1156148" name="Text Box 52"/>
                <p:cNvSpPr txBox="1">
                  <a:spLocks noChangeArrowheads="1"/>
                </p:cNvSpPr>
                <p:nvPr/>
              </p:nvSpPr>
              <p:spPr bwMode="auto">
                <a:xfrm>
                  <a:off x="3864" y="1655"/>
                  <a:ext cx="565" cy="170"/>
                </a:xfrm>
                <a:prstGeom prst="rect">
                  <a:avLst/>
                </a:prstGeom>
                <a:noFill/>
                <a:ln w="9525">
                  <a:noFill/>
                  <a:miter lim="800000"/>
                  <a:headEnd/>
                  <a:tailEnd/>
                </a:ln>
                <a:effectLst/>
              </p:spPr>
              <p:txBody>
                <a:bodyPr lIns="0" tIns="0" rIns="0" bIns="0"/>
                <a:lstStyle/>
                <a:p>
                  <a:pPr defTabSz="452438" eaLnBrk="0" hangingPunct="0">
                    <a:spcBef>
                      <a:spcPct val="0"/>
                    </a:spcBef>
                    <a:buClr>
                      <a:srgbClr val="008000"/>
                    </a:buClr>
                    <a:buSzPct val="90000"/>
                    <a:buFont typeface="Monotype Sorts" charset="2"/>
                    <a:buNone/>
                  </a:pPr>
                  <a:r>
                    <a:rPr lang="es-ES_tradnl" sz="600">
                      <a:solidFill>
                        <a:srgbClr val="FF0000"/>
                      </a:solidFill>
                      <a:latin typeface="Times New Roman" pitchFamily="18" charset="0"/>
                    </a:rPr>
                    <a:t>MATERIAL </a:t>
                  </a:r>
                  <a:r>
                    <a:rPr lang="es-ES_tradnl" sz="500">
                      <a:solidFill>
                        <a:srgbClr val="FF0000"/>
                      </a:solidFill>
                      <a:latin typeface="Times New Roman" pitchFamily="18" charset="0"/>
                    </a:rPr>
                    <a:t>FRACTURADO</a:t>
                  </a:r>
                  <a:endParaRPr lang="es-ES_tradnl" sz="2400" b="0">
                    <a:latin typeface="Times New Roman" pitchFamily="18" charset="0"/>
                  </a:endParaRPr>
                </a:p>
              </p:txBody>
            </p:sp>
            <p:sp>
              <p:nvSpPr>
                <p:cNvPr id="1156149" name="Text Box 53"/>
                <p:cNvSpPr txBox="1">
                  <a:spLocks noChangeArrowheads="1"/>
                </p:cNvSpPr>
                <p:nvPr/>
              </p:nvSpPr>
              <p:spPr bwMode="auto">
                <a:xfrm>
                  <a:off x="2750" y="2329"/>
                  <a:ext cx="847" cy="200"/>
                </a:xfrm>
                <a:prstGeom prst="rect">
                  <a:avLst/>
                </a:prstGeom>
                <a:noFill/>
                <a:ln w="9525">
                  <a:noFill/>
                  <a:miter lim="800000"/>
                  <a:headEnd/>
                  <a:tailEnd/>
                </a:ln>
                <a:effectLst/>
              </p:spPr>
              <p:txBody>
                <a:bodyPr lIns="0" tIns="0" rIns="0" bIns="0"/>
                <a:lstStyle/>
                <a:p>
                  <a:pPr algn="ctr" defTabSz="452438" eaLnBrk="0" hangingPunct="0">
                    <a:spcBef>
                      <a:spcPct val="0"/>
                    </a:spcBef>
                    <a:buClr>
                      <a:srgbClr val="FFFFFF"/>
                    </a:buClr>
                    <a:buSzPct val="90000"/>
                    <a:buFont typeface="Monotype Sorts" charset="2"/>
                    <a:buNone/>
                  </a:pPr>
                  <a:endParaRPr lang="es-CL" sz="2400" b="0">
                    <a:latin typeface="Times New Roman" pitchFamily="18" charset="0"/>
                  </a:endParaRPr>
                </a:p>
              </p:txBody>
            </p:sp>
            <p:sp>
              <p:nvSpPr>
                <p:cNvPr id="1156150" name="Freeform 54"/>
                <p:cNvSpPr>
                  <a:spLocks/>
                </p:cNvSpPr>
                <p:nvPr/>
              </p:nvSpPr>
              <p:spPr bwMode="auto">
                <a:xfrm>
                  <a:off x="2058" y="1462"/>
                  <a:ext cx="1653" cy="754"/>
                </a:xfrm>
                <a:custGeom>
                  <a:avLst/>
                  <a:gdLst/>
                  <a:ahLst/>
                  <a:cxnLst>
                    <a:cxn ang="0">
                      <a:pos x="0" y="0"/>
                    </a:cxn>
                    <a:cxn ang="0">
                      <a:pos x="1652" y="0"/>
                    </a:cxn>
                    <a:cxn ang="0">
                      <a:pos x="1271" y="750"/>
                    </a:cxn>
                    <a:cxn ang="0">
                      <a:pos x="809" y="750"/>
                    </a:cxn>
                    <a:cxn ang="0">
                      <a:pos x="379" y="753"/>
                    </a:cxn>
                    <a:cxn ang="0">
                      <a:pos x="0" y="0"/>
                    </a:cxn>
                    <a:cxn ang="0">
                      <a:pos x="0" y="0"/>
                    </a:cxn>
                  </a:cxnLst>
                  <a:rect l="0" t="0" r="r" b="b"/>
                  <a:pathLst>
                    <a:path w="1653" h="754">
                      <a:moveTo>
                        <a:pt x="0" y="0"/>
                      </a:moveTo>
                      <a:lnTo>
                        <a:pt x="1652" y="0"/>
                      </a:lnTo>
                      <a:lnTo>
                        <a:pt x="1271" y="750"/>
                      </a:lnTo>
                      <a:lnTo>
                        <a:pt x="809" y="750"/>
                      </a:lnTo>
                      <a:lnTo>
                        <a:pt x="379" y="753"/>
                      </a:lnTo>
                      <a:lnTo>
                        <a:pt x="0" y="0"/>
                      </a:lnTo>
                      <a:lnTo>
                        <a:pt x="0" y="0"/>
                      </a:lnTo>
                    </a:path>
                  </a:pathLst>
                </a:custGeom>
                <a:solidFill>
                  <a:srgbClr val="FF0000"/>
                </a:solidFill>
                <a:ln w="31353" cap="flat" cmpd="sng">
                  <a:solidFill>
                    <a:srgbClr val="FF0000"/>
                  </a:solidFill>
                  <a:prstDash val="solid"/>
                  <a:round/>
                  <a:headEnd type="none" w="med" len="med"/>
                  <a:tailEnd type="none" w="med" len="med"/>
                </a:ln>
                <a:effectLst/>
              </p:spPr>
              <p:txBody>
                <a:bodyPr lIns="0" tIns="0" rIns="0" bIns="0"/>
                <a:lstStyle/>
                <a:p>
                  <a:endParaRPr lang="es-CL"/>
                </a:p>
              </p:txBody>
            </p:sp>
            <p:sp>
              <p:nvSpPr>
                <p:cNvPr id="1156151" name="Freeform 55"/>
                <p:cNvSpPr>
                  <a:spLocks/>
                </p:cNvSpPr>
                <p:nvPr/>
              </p:nvSpPr>
              <p:spPr bwMode="auto">
                <a:xfrm>
                  <a:off x="1882" y="1361"/>
                  <a:ext cx="2052" cy="944"/>
                </a:xfrm>
                <a:custGeom>
                  <a:avLst/>
                  <a:gdLst/>
                  <a:ahLst/>
                  <a:cxnLst>
                    <a:cxn ang="0">
                      <a:pos x="0" y="0"/>
                    </a:cxn>
                    <a:cxn ang="0">
                      <a:pos x="2051" y="0"/>
                    </a:cxn>
                    <a:cxn ang="0">
                      <a:pos x="1577" y="940"/>
                    </a:cxn>
                    <a:cxn ang="0">
                      <a:pos x="1005" y="940"/>
                    </a:cxn>
                    <a:cxn ang="0">
                      <a:pos x="472" y="943"/>
                    </a:cxn>
                    <a:cxn ang="0">
                      <a:pos x="0" y="0"/>
                    </a:cxn>
                    <a:cxn ang="0">
                      <a:pos x="0" y="0"/>
                    </a:cxn>
                  </a:cxnLst>
                  <a:rect l="0" t="0" r="r" b="b"/>
                  <a:pathLst>
                    <a:path w="2052" h="944">
                      <a:moveTo>
                        <a:pt x="0" y="0"/>
                      </a:moveTo>
                      <a:lnTo>
                        <a:pt x="2051" y="0"/>
                      </a:lnTo>
                      <a:lnTo>
                        <a:pt x="1577" y="940"/>
                      </a:lnTo>
                      <a:lnTo>
                        <a:pt x="1005" y="940"/>
                      </a:lnTo>
                      <a:lnTo>
                        <a:pt x="472" y="943"/>
                      </a:lnTo>
                      <a:lnTo>
                        <a:pt x="0" y="0"/>
                      </a:lnTo>
                      <a:lnTo>
                        <a:pt x="0" y="0"/>
                      </a:lnTo>
                    </a:path>
                  </a:pathLst>
                </a:custGeom>
                <a:noFill/>
                <a:ln w="31353" cap="flat">
                  <a:solidFill>
                    <a:srgbClr val="000040"/>
                  </a:solidFill>
                  <a:prstDash val="dash"/>
                  <a:round/>
                  <a:headEnd type="none" w="med" len="med"/>
                  <a:tailEnd type="none" w="med" len="med"/>
                </a:ln>
                <a:effectLst/>
              </p:spPr>
              <p:txBody>
                <a:bodyPr lIns="0" tIns="0" rIns="0" bIns="0"/>
                <a:lstStyle/>
                <a:p>
                  <a:endParaRPr lang="es-CL"/>
                </a:p>
              </p:txBody>
            </p:sp>
            <p:sp>
              <p:nvSpPr>
                <p:cNvPr id="1156152" name="Freeform 56"/>
                <p:cNvSpPr>
                  <a:spLocks/>
                </p:cNvSpPr>
                <p:nvPr/>
              </p:nvSpPr>
              <p:spPr bwMode="auto">
                <a:xfrm>
                  <a:off x="2553" y="1456"/>
                  <a:ext cx="1155" cy="757"/>
                </a:xfrm>
                <a:custGeom>
                  <a:avLst/>
                  <a:gdLst/>
                  <a:ahLst/>
                  <a:cxnLst>
                    <a:cxn ang="0">
                      <a:pos x="277" y="756"/>
                    </a:cxn>
                    <a:cxn ang="0">
                      <a:pos x="255" y="726"/>
                    </a:cxn>
                    <a:cxn ang="0">
                      <a:pos x="262" y="696"/>
                    </a:cxn>
                    <a:cxn ang="0">
                      <a:pos x="252" y="686"/>
                    </a:cxn>
                    <a:cxn ang="0">
                      <a:pos x="246" y="679"/>
                    </a:cxn>
                    <a:cxn ang="0">
                      <a:pos x="242" y="672"/>
                    </a:cxn>
                    <a:cxn ang="0">
                      <a:pos x="240" y="670"/>
                    </a:cxn>
                    <a:cxn ang="0">
                      <a:pos x="231" y="654"/>
                    </a:cxn>
                    <a:cxn ang="0">
                      <a:pos x="229" y="648"/>
                    </a:cxn>
                    <a:cxn ang="0">
                      <a:pos x="225" y="642"/>
                    </a:cxn>
                    <a:cxn ang="0">
                      <a:pos x="219" y="634"/>
                    </a:cxn>
                    <a:cxn ang="0">
                      <a:pos x="219" y="632"/>
                    </a:cxn>
                    <a:cxn ang="0">
                      <a:pos x="195" y="598"/>
                    </a:cxn>
                    <a:cxn ang="0">
                      <a:pos x="184" y="584"/>
                    </a:cxn>
                    <a:cxn ang="0">
                      <a:pos x="177" y="577"/>
                    </a:cxn>
                    <a:cxn ang="0">
                      <a:pos x="174" y="573"/>
                    </a:cxn>
                    <a:cxn ang="0">
                      <a:pos x="163" y="573"/>
                    </a:cxn>
                    <a:cxn ang="0">
                      <a:pos x="167" y="573"/>
                    </a:cxn>
                    <a:cxn ang="0">
                      <a:pos x="146" y="552"/>
                    </a:cxn>
                    <a:cxn ang="0">
                      <a:pos x="115" y="479"/>
                    </a:cxn>
                    <a:cxn ang="0">
                      <a:pos x="66" y="414"/>
                    </a:cxn>
                    <a:cxn ang="0">
                      <a:pos x="38" y="372"/>
                    </a:cxn>
                    <a:cxn ang="0">
                      <a:pos x="24" y="310"/>
                    </a:cxn>
                    <a:cxn ang="0">
                      <a:pos x="3" y="278"/>
                    </a:cxn>
                    <a:cxn ang="0">
                      <a:pos x="0" y="174"/>
                    </a:cxn>
                    <a:cxn ang="0">
                      <a:pos x="42" y="125"/>
                    </a:cxn>
                    <a:cxn ang="0">
                      <a:pos x="49" y="77"/>
                    </a:cxn>
                    <a:cxn ang="0">
                      <a:pos x="111" y="35"/>
                    </a:cxn>
                    <a:cxn ang="0">
                      <a:pos x="188" y="4"/>
                    </a:cxn>
                    <a:cxn ang="0">
                      <a:pos x="372" y="4"/>
                    </a:cxn>
                    <a:cxn ang="0">
                      <a:pos x="612" y="4"/>
                    </a:cxn>
                    <a:cxn ang="0">
                      <a:pos x="894" y="4"/>
                    </a:cxn>
                    <a:cxn ang="0">
                      <a:pos x="1067" y="0"/>
                    </a:cxn>
                    <a:cxn ang="0">
                      <a:pos x="1154" y="4"/>
                    </a:cxn>
                    <a:cxn ang="0">
                      <a:pos x="1120" y="80"/>
                    </a:cxn>
                    <a:cxn ang="0">
                      <a:pos x="1088" y="153"/>
                    </a:cxn>
                    <a:cxn ang="0">
                      <a:pos x="1064" y="198"/>
                    </a:cxn>
                    <a:cxn ang="0">
                      <a:pos x="976" y="365"/>
                    </a:cxn>
                    <a:cxn ang="0">
                      <a:pos x="925" y="466"/>
                    </a:cxn>
                    <a:cxn ang="0">
                      <a:pos x="876" y="563"/>
                    </a:cxn>
                    <a:cxn ang="0">
                      <a:pos x="806" y="698"/>
                    </a:cxn>
                    <a:cxn ang="0">
                      <a:pos x="839" y="646"/>
                    </a:cxn>
                    <a:cxn ang="0">
                      <a:pos x="782" y="754"/>
                    </a:cxn>
                    <a:cxn ang="0">
                      <a:pos x="275" y="756"/>
                    </a:cxn>
                    <a:cxn ang="0">
                      <a:pos x="277" y="756"/>
                    </a:cxn>
                    <a:cxn ang="0">
                      <a:pos x="277" y="756"/>
                    </a:cxn>
                  </a:cxnLst>
                  <a:rect l="0" t="0" r="r" b="b"/>
                  <a:pathLst>
                    <a:path w="1155" h="757">
                      <a:moveTo>
                        <a:pt x="277" y="756"/>
                      </a:moveTo>
                      <a:lnTo>
                        <a:pt x="255" y="726"/>
                      </a:lnTo>
                      <a:lnTo>
                        <a:pt x="262" y="696"/>
                      </a:lnTo>
                      <a:lnTo>
                        <a:pt x="252" y="686"/>
                      </a:lnTo>
                      <a:lnTo>
                        <a:pt x="246" y="679"/>
                      </a:lnTo>
                      <a:lnTo>
                        <a:pt x="242" y="672"/>
                      </a:lnTo>
                      <a:lnTo>
                        <a:pt x="240" y="670"/>
                      </a:lnTo>
                      <a:lnTo>
                        <a:pt x="231" y="654"/>
                      </a:lnTo>
                      <a:lnTo>
                        <a:pt x="229" y="648"/>
                      </a:lnTo>
                      <a:lnTo>
                        <a:pt x="225" y="642"/>
                      </a:lnTo>
                      <a:lnTo>
                        <a:pt x="219" y="634"/>
                      </a:lnTo>
                      <a:lnTo>
                        <a:pt x="219" y="632"/>
                      </a:lnTo>
                      <a:lnTo>
                        <a:pt x="195" y="598"/>
                      </a:lnTo>
                      <a:lnTo>
                        <a:pt x="184" y="584"/>
                      </a:lnTo>
                      <a:lnTo>
                        <a:pt x="177" y="577"/>
                      </a:lnTo>
                      <a:lnTo>
                        <a:pt x="174" y="573"/>
                      </a:lnTo>
                      <a:lnTo>
                        <a:pt x="163" y="573"/>
                      </a:lnTo>
                      <a:lnTo>
                        <a:pt x="167" y="573"/>
                      </a:lnTo>
                      <a:lnTo>
                        <a:pt x="146" y="552"/>
                      </a:lnTo>
                      <a:lnTo>
                        <a:pt x="115" y="479"/>
                      </a:lnTo>
                      <a:lnTo>
                        <a:pt x="66" y="414"/>
                      </a:lnTo>
                      <a:lnTo>
                        <a:pt x="38" y="372"/>
                      </a:lnTo>
                      <a:lnTo>
                        <a:pt x="24" y="310"/>
                      </a:lnTo>
                      <a:lnTo>
                        <a:pt x="3" y="278"/>
                      </a:lnTo>
                      <a:lnTo>
                        <a:pt x="0" y="174"/>
                      </a:lnTo>
                      <a:lnTo>
                        <a:pt x="42" y="125"/>
                      </a:lnTo>
                      <a:lnTo>
                        <a:pt x="49" y="77"/>
                      </a:lnTo>
                      <a:lnTo>
                        <a:pt x="111" y="35"/>
                      </a:lnTo>
                      <a:lnTo>
                        <a:pt x="188" y="4"/>
                      </a:lnTo>
                      <a:lnTo>
                        <a:pt x="372" y="4"/>
                      </a:lnTo>
                      <a:lnTo>
                        <a:pt x="612" y="4"/>
                      </a:lnTo>
                      <a:lnTo>
                        <a:pt x="894" y="4"/>
                      </a:lnTo>
                      <a:lnTo>
                        <a:pt x="1067" y="0"/>
                      </a:lnTo>
                      <a:lnTo>
                        <a:pt x="1154" y="4"/>
                      </a:lnTo>
                      <a:lnTo>
                        <a:pt x="1120" y="80"/>
                      </a:lnTo>
                      <a:lnTo>
                        <a:pt x="1088" y="153"/>
                      </a:lnTo>
                      <a:lnTo>
                        <a:pt x="1064" y="198"/>
                      </a:lnTo>
                      <a:lnTo>
                        <a:pt x="976" y="365"/>
                      </a:lnTo>
                      <a:lnTo>
                        <a:pt x="925" y="466"/>
                      </a:lnTo>
                      <a:lnTo>
                        <a:pt x="876" y="563"/>
                      </a:lnTo>
                      <a:lnTo>
                        <a:pt x="806" y="698"/>
                      </a:lnTo>
                      <a:lnTo>
                        <a:pt x="839" y="646"/>
                      </a:lnTo>
                      <a:lnTo>
                        <a:pt x="782" y="754"/>
                      </a:lnTo>
                      <a:lnTo>
                        <a:pt x="275" y="756"/>
                      </a:lnTo>
                      <a:lnTo>
                        <a:pt x="277" y="756"/>
                      </a:lnTo>
                      <a:lnTo>
                        <a:pt x="277" y="756"/>
                      </a:lnTo>
                    </a:path>
                  </a:pathLst>
                </a:custGeom>
                <a:solidFill>
                  <a:srgbClr val="E0FFDF"/>
                </a:solidFill>
                <a:ln w="18930" cap="flat" cmpd="sng">
                  <a:solidFill>
                    <a:srgbClr val="0000FF"/>
                  </a:solidFill>
                  <a:prstDash val="solid"/>
                  <a:round/>
                  <a:headEnd type="none" w="med" len="med"/>
                  <a:tailEnd type="none" w="med" len="med"/>
                </a:ln>
                <a:effectLst/>
              </p:spPr>
              <p:txBody>
                <a:bodyPr lIns="0" tIns="0" rIns="0" bIns="0"/>
                <a:lstStyle/>
                <a:p>
                  <a:endParaRPr lang="es-CL"/>
                </a:p>
              </p:txBody>
            </p:sp>
            <p:sp>
              <p:nvSpPr>
                <p:cNvPr id="1156153" name="Freeform 57" descr="50%"/>
                <p:cNvSpPr>
                  <a:spLocks/>
                </p:cNvSpPr>
                <p:nvPr/>
              </p:nvSpPr>
              <p:spPr bwMode="auto">
                <a:xfrm>
                  <a:off x="3324" y="1113"/>
                  <a:ext cx="38" cy="12"/>
                </a:xfrm>
                <a:custGeom>
                  <a:avLst/>
                  <a:gdLst/>
                  <a:ahLst/>
                  <a:cxnLst>
                    <a:cxn ang="0">
                      <a:pos x="0" y="3"/>
                    </a:cxn>
                    <a:cxn ang="0">
                      <a:pos x="9" y="11"/>
                    </a:cxn>
                    <a:cxn ang="0">
                      <a:pos x="37" y="11"/>
                    </a:cxn>
                    <a:cxn ang="0">
                      <a:pos x="22" y="0"/>
                    </a:cxn>
                    <a:cxn ang="0">
                      <a:pos x="22" y="0"/>
                    </a:cxn>
                    <a:cxn ang="0">
                      <a:pos x="19" y="0"/>
                    </a:cxn>
                    <a:cxn ang="0">
                      <a:pos x="0" y="3"/>
                    </a:cxn>
                    <a:cxn ang="0">
                      <a:pos x="0" y="3"/>
                    </a:cxn>
                  </a:cxnLst>
                  <a:rect l="0" t="0" r="r" b="b"/>
                  <a:pathLst>
                    <a:path w="38" h="12">
                      <a:moveTo>
                        <a:pt x="0" y="3"/>
                      </a:moveTo>
                      <a:lnTo>
                        <a:pt x="9" y="11"/>
                      </a:lnTo>
                      <a:lnTo>
                        <a:pt x="37" y="11"/>
                      </a:lnTo>
                      <a:lnTo>
                        <a:pt x="22" y="0"/>
                      </a:lnTo>
                      <a:lnTo>
                        <a:pt x="22" y="0"/>
                      </a:lnTo>
                      <a:lnTo>
                        <a:pt x="19" y="0"/>
                      </a:lnTo>
                      <a:lnTo>
                        <a:pt x="0" y="3"/>
                      </a:lnTo>
                      <a:lnTo>
                        <a:pt x="0"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154" name="Freeform 58" descr="50%"/>
                <p:cNvSpPr>
                  <a:spLocks/>
                </p:cNvSpPr>
                <p:nvPr/>
              </p:nvSpPr>
              <p:spPr bwMode="auto">
                <a:xfrm>
                  <a:off x="3375" y="1132"/>
                  <a:ext cx="32" cy="17"/>
                </a:xfrm>
                <a:custGeom>
                  <a:avLst/>
                  <a:gdLst/>
                  <a:ahLst/>
                  <a:cxnLst>
                    <a:cxn ang="0">
                      <a:pos x="3" y="0"/>
                    </a:cxn>
                    <a:cxn ang="0">
                      <a:pos x="0" y="0"/>
                    </a:cxn>
                    <a:cxn ang="0">
                      <a:pos x="31" y="16"/>
                    </a:cxn>
                    <a:cxn ang="0">
                      <a:pos x="31" y="2"/>
                    </a:cxn>
                    <a:cxn ang="0">
                      <a:pos x="21" y="0"/>
                    </a:cxn>
                    <a:cxn ang="0">
                      <a:pos x="3" y="0"/>
                    </a:cxn>
                    <a:cxn ang="0">
                      <a:pos x="3" y="0"/>
                    </a:cxn>
                  </a:cxnLst>
                  <a:rect l="0" t="0" r="r" b="b"/>
                  <a:pathLst>
                    <a:path w="32" h="17">
                      <a:moveTo>
                        <a:pt x="3" y="0"/>
                      </a:moveTo>
                      <a:lnTo>
                        <a:pt x="0" y="0"/>
                      </a:lnTo>
                      <a:lnTo>
                        <a:pt x="31" y="16"/>
                      </a:lnTo>
                      <a:lnTo>
                        <a:pt x="31" y="2"/>
                      </a:lnTo>
                      <a:lnTo>
                        <a:pt x="21" y="0"/>
                      </a:lnTo>
                      <a:lnTo>
                        <a:pt x="3" y="0"/>
                      </a:lnTo>
                      <a:lnTo>
                        <a:pt x="3"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155" name="Freeform 59" descr="50%"/>
                <p:cNvSpPr>
                  <a:spLocks/>
                </p:cNvSpPr>
                <p:nvPr/>
              </p:nvSpPr>
              <p:spPr bwMode="auto">
                <a:xfrm>
                  <a:off x="3438" y="1155"/>
                  <a:ext cx="29" cy="20"/>
                </a:xfrm>
                <a:custGeom>
                  <a:avLst/>
                  <a:gdLst/>
                  <a:ahLst/>
                  <a:cxnLst>
                    <a:cxn ang="0">
                      <a:pos x="0" y="8"/>
                    </a:cxn>
                    <a:cxn ang="0">
                      <a:pos x="0" y="8"/>
                    </a:cxn>
                    <a:cxn ang="0">
                      <a:pos x="4" y="19"/>
                    </a:cxn>
                    <a:cxn ang="0">
                      <a:pos x="28" y="8"/>
                    </a:cxn>
                    <a:cxn ang="0">
                      <a:pos x="14" y="0"/>
                    </a:cxn>
                    <a:cxn ang="0">
                      <a:pos x="9" y="16"/>
                    </a:cxn>
                    <a:cxn ang="0">
                      <a:pos x="0" y="8"/>
                    </a:cxn>
                    <a:cxn ang="0">
                      <a:pos x="0" y="8"/>
                    </a:cxn>
                  </a:cxnLst>
                  <a:rect l="0" t="0" r="r" b="b"/>
                  <a:pathLst>
                    <a:path w="29" h="20">
                      <a:moveTo>
                        <a:pt x="0" y="8"/>
                      </a:moveTo>
                      <a:lnTo>
                        <a:pt x="0" y="8"/>
                      </a:lnTo>
                      <a:lnTo>
                        <a:pt x="4" y="19"/>
                      </a:lnTo>
                      <a:lnTo>
                        <a:pt x="28" y="8"/>
                      </a:lnTo>
                      <a:lnTo>
                        <a:pt x="14" y="0"/>
                      </a:lnTo>
                      <a:lnTo>
                        <a:pt x="9" y="16"/>
                      </a:lnTo>
                      <a:lnTo>
                        <a:pt x="0" y="8"/>
                      </a:lnTo>
                      <a:lnTo>
                        <a:pt x="0"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156" name="Freeform 60"/>
                <p:cNvSpPr>
                  <a:spLocks/>
                </p:cNvSpPr>
                <p:nvPr/>
              </p:nvSpPr>
              <p:spPr bwMode="auto">
                <a:xfrm>
                  <a:off x="2192" y="1104"/>
                  <a:ext cx="229" cy="35"/>
                </a:xfrm>
                <a:custGeom>
                  <a:avLst/>
                  <a:gdLst/>
                  <a:ahLst/>
                  <a:cxnLst>
                    <a:cxn ang="0">
                      <a:pos x="0" y="34"/>
                    </a:cxn>
                    <a:cxn ang="0">
                      <a:pos x="13" y="28"/>
                    </a:cxn>
                    <a:cxn ang="0">
                      <a:pos x="47" y="28"/>
                    </a:cxn>
                    <a:cxn ang="0">
                      <a:pos x="73" y="4"/>
                    </a:cxn>
                    <a:cxn ang="0">
                      <a:pos x="92" y="4"/>
                    </a:cxn>
                    <a:cxn ang="0">
                      <a:pos x="100" y="4"/>
                    </a:cxn>
                    <a:cxn ang="0">
                      <a:pos x="118" y="7"/>
                    </a:cxn>
                    <a:cxn ang="0">
                      <a:pos x="131" y="4"/>
                    </a:cxn>
                    <a:cxn ang="0">
                      <a:pos x="137" y="4"/>
                    </a:cxn>
                    <a:cxn ang="0">
                      <a:pos x="154" y="15"/>
                    </a:cxn>
                    <a:cxn ang="0">
                      <a:pos x="173" y="19"/>
                    </a:cxn>
                    <a:cxn ang="0">
                      <a:pos x="182" y="15"/>
                    </a:cxn>
                    <a:cxn ang="0">
                      <a:pos x="191" y="7"/>
                    </a:cxn>
                    <a:cxn ang="0">
                      <a:pos x="191" y="4"/>
                    </a:cxn>
                    <a:cxn ang="0">
                      <a:pos x="191" y="0"/>
                    </a:cxn>
                    <a:cxn ang="0">
                      <a:pos x="191" y="0"/>
                    </a:cxn>
                    <a:cxn ang="0">
                      <a:pos x="218" y="4"/>
                    </a:cxn>
                    <a:cxn ang="0">
                      <a:pos x="228" y="7"/>
                    </a:cxn>
                    <a:cxn ang="0">
                      <a:pos x="224" y="7"/>
                    </a:cxn>
                  </a:cxnLst>
                  <a:rect l="0" t="0" r="r" b="b"/>
                  <a:pathLst>
                    <a:path w="229" h="35">
                      <a:moveTo>
                        <a:pt x="0" y="34"/>
                      </a:moveTo>
                      <a:lnTo>
                        <a:pt x="13" y="28"/>
                      </a:lnTo>
                      <a:lnTo>
                        <a:pt x="47" y="28"/>
                      </a:lnTo>
                      <a:lnTo>
                        <a:pt x="73" y="4"/>
                      </a:lnTo>
                      <a:lnTo>
                        <a:pt x="92" y="4"/>
                      </a:lnTo>
                      <a:lnTo>
                        <a:pt x="100" y="4"/>
                      </a:lnTo>
                      <a:lnTo>
                        <a:pt x="118" y="7"/>
                      </a:lnTo>
                      <a:lnTo>
                        <a:pt x="131" y="4"/>
                      </a:lnTo>
                      <a:lnTo>
                        <a:pt x="137" y="4"/>
                      </a:lnTo>
                      <a:lnTo>
                        <a:pt x="154" y="15"/>
                      </a:lnTo>
                      <a:lnTo>
                        <a:pt x="173" y="19"/>
                      </a:lnTo>
                      <a:lnTo>
                        <a:pt x="182" y="15"/>
                      </a:lnTo>
                      <a:lnTo>
                        <a:pt x="191" y="7"/>
                      </a:lnTo>
                      <a:lnTo>
                        <a:pt x="191" y="4"/>
                      </a:lnTo>
                      <a:lnTo>
                        <a:pt x="191" y="0"/>
                      </a:lnTo>
                      <a:lnTo>
                        <a:pt x="191" y="0"/>
                      </a:lnTo>
                      <a:lnTo>
                        <a:pt x="218" y="4"/>
                      </a:lnTo>
                      <a:lnTo>
                        <a:pt x="228" y="7"/>
                      </a:lnTo>
                      <a:lnTo>
                        <a:pt x="224" y="7"/>
                      </a:lnTo>
                    </a:path>
                  </a:pathLst>
                </a:custGeom>
                <a:noFill/>
                <a:ln w="9128" cap="flat">
                  <a:solidFill>
                    <a:srgbClr val="4F4F4F"/>
                  </a:solidFill>
                  <a:prstDash val="lgDash"/>
                  <a:round/>
                  <a:headEnd type="none" w="med" len="med"/>
                  <a:tailEnd type="none" w="med" len="med"/>
                </a:ln>
                <a:effectLst/>
              </p:spPr>
              <p:txBody>
                <a:bodyPr lIns="0" tIns="0" rIns="0" bIns="0"/>
                <a:lstStyle/>
                <a:p>
                  <a:endParaRPr lang="es-CL"/>
                </a:p>
              </p:txBody>
            </p:sp>
            <p:sp>
              <p:nvSpPr>
                <p:cNvPr id="1156157" name="Freeform 61"/>
                <p:cNvSpPr>
                  <a:spLocks/>
                </p:cNvSpPr>
                <p:nvPr/>
              </p:nvSpPr>
              <p:spPr bwMode="auto">
                <a:xfrm>
                  <a:off x="3197" y="1036"/>
                  <a:ext cx="124" cy="70"/>
                </a:xfrm>
                <a:custGeom>
                  <a:avLst/>
                  <a:gdLst/>
                  <a:ahLst/>
                  <a:cxnLst>
                    <a:cxn ang="0">
                      <a:pos x="0" y="8"/>
                    </a:cxn>
                    <a:cxn ang="0">
                      <a:pos x="0" y="8"/>
                    </a:cxn>
                    <a:cxn ang="0">
                      <a:pos x="18" y="8"/>
                    </a:cxn>
                    <a:cxn ang="0">
                      <a:pos x="50" y="0"/>
                    </a:cxn>
                    <a:cxn ang="0">
                      <a:pos x="69" y="15"/>
                    </a:cxn>
                    <a:cxn ang="0">
                      <a:pos x="78" y="18"/>
                    </a:cxn>
                    <a:cxn ang="0">
                      <a:pos x="91" y="27"/>
                    </a:cxn>
                    <a:cxn ang="0">
                      <a:pos x="91" y="46"/>
                    </a:cxn>
                    <a:cxn ang="0">
                      <a:pos x="100" y="50"/>
                    </a:cxn>
                    <a:cxn ang="0">
                      <a:pos x="100" y="54"/>
                    </a:cxn>
                    <a:cxn ang="0">
                      <a:pos x="113" y="65"/>
                    </a:cxn>
                    <a:cxn ang="0">
                      <a:pos x="113" y="65"/>
                    </a:cxn>
                    <a:cxn ang="0">
                      <a:pos x="123" y="69"/>
                    </a:cxn>
                  </a:cxnLst>
                  <a:rect l="0" t="0" r="r" b="b"/>
                  <a:pathLst>
                    <a:path w="124" h="70">
                      <a:moveTo>
                        <a:pt x="0" y="8"/>
                      </a:moveTo>
                      <a:lnTo>
                        <a:pt x="0" y="8"/>
                      </a:lnTo>
                      <a:lnTo>
                        <a:pt x="18" y="8"/>
                      </a:lnTo>
                      <a:lnTo>
                        <a:pt x="50" y="0"/>
                      </a:lnTo>
                      <a:lnTo>
                        <a:pt x="69" y="15"/>
                      </a:lnTo>
                      <a:lnTo>
                        <a:pt x="78" y="18"/>
                      </a:lnTo>
                      <a:lnTo>
                        <a:pt x="91" y="27"/>
                      </a:lnTo>
                      <a:lnTo>
                        <a:pt x="91" y="46"/>
                      </a:lnTo>
                      <a:lnTo>
                        <a:pt x="100" y="50"/>
                      </a:lnTo>
                      <a:lnTo>
                        <a:pt x="100" y="54"/>
                      </a:lnTo>
                      <a:lnTo>
                        <a:pt x="113" y="65"/>
                      </a:lnTo>
                      <a:lnTo>
                        <a:pt x="113" y="65"/>
                      </a:lnTo>
                      <a:lnTo>
                        <a:pt x="123" y="69"/>
                      </a:lnTo>
                    </a:path>
                  </a:pathLst>
                </a:custGeom>
                <a:noFill/>
                <a:ln w="9128" cap="flat">
                  <a:solidFill>
                    <a:srgbClr val="4F4F4F"/>
                  </a:solidFill>
                  <a:prstDash val="lgDash"/>
                  <a:round/>
                  <a:headEnd type="none" w="med" len="med"/>
                  <a:tailEnd type="none" w="med" len="med"/>
                </a:ln>
                <a:effectLst/>
              </p:spPr>
              <p:txBody>
                <a:bodyPr lIns="0" tIns="0" rIns="0" bIns="0"/>
                <a:lstStyle/>
                <a:p>
                  <a:endParaRPr lang="es-CL"/>
                </a:p>
              </p:txBody>
            </p:sp>
            <p:sp>
              <p:nvSpPr>
                <p:cNvPr id="1156158" name="Freeform 62"/>
                <p:cNvSpPr>
                  <a:spLocks/>
                </p:cNvSpPr>
                <p:nvPr/>
              </p:nvSpPr>
              <p:spPr bwMode="auto">
                <a:xfrm>
                  <a:off x="3483" y="1155"/>
                  <a:ext cx="142" cy="35"/>
                </a:xfrm>
                <a:custGeom>
                  <a:avLst/>
                  <a:gdLst/>
                  <a:ahLst/>
                  <a:cxnLst>
                    <a:cxn ang="0">
                      <a:pos x="0" y="10"/>
                    </a:cxn>
                    <a:cxn ang="0">
                      <a:pos x="14" y="8"/>
                    </a:cxn>
                    <a:cxn ang="0">
                      <a:pos x="31" y="0"/>
                    </a:cxn>
                    <a:cxn ang="0">
                      <a:pos x="41" y="8"/>
                    </a:cxn>
                    <a:cxn ang="0">
                      <a:pos x="68" y="23"/>
                    </a:cxn>
                    <a:cxn ang="0">
                      <a:pos x="109" y="23"/>
                    </a:cxn>
                    <a:cxn ang="0">
                      <a:pos x="127" y="26"/>
                    </a:cxn>
                    <a:cxn ang="0">
                      <a:pos x="141" y="34"/>
                    </a:cxn>
                    <a:cxn ang="0">
                      <a:pos x="141" y="34"/>
                    </a:cxn>
                  </a:cxnLst>
                  <a:rect l="0" t="0" r="r" b="b"/>
                  <a:pathLst>
                    <a:path w="142" h="35">
                      <a:moveTo>
                        <a:pt x="0" y="10"/>
                      </a:moveTo>
                      <a:lnTo>
                        <a:pt x="14" y="8"/>
                      </a:lnTo>
                      <a:lnTo>
                        <a:pt x="31" y="0"/>
                      </a:lnTo>
                      <a:lnTo>
                        <a:pt x="41" y="8"/>
                      </a:lnTo>
                      <a:lnTo>
                        <a:pt x="68" y="23"/>
                      </a:lnTo>
                      <a:lnTo>
                        <a:pt x="109" y="23"/>
                      </a:lnTo>
                      <a:lnTo>
                        <a:pt x="127" y="26"/>
                      </a:lnTo>
                      <a:lnTo>
                        <a:pt x="141" y="34"/>
                      </a:lnTo>
                      <a:lnTo>
                        <a:pt x="141" y="34"/>
                      </a:lnTo>
                    </a:path>
                  </a:pathLst>
                </a:custGeom>
                <a:noFill/>
                <a:ln w="9128" cap="flat">
                  <a:solidFill>
                    <a:srgbClr val="4F4F4F"/>
                  </a:solidFill>
                  <a:prstDash val="lgDash"/>
                  <a:round/>
                  <a:headEnd type="none" w="med" len="med"/>
                  <a:tailEnd type="none" w="med" len="med"/>
                </a:ln>
                <a:effectLst/>
              </p:spPr>
              <p:txBody>
                <a:bodyPr lIns="0" tIns="0" rIns="0" bIns="0"/>
                <a:lstStyle/>
                <a:p>
                  <a:endParaRPr lang="es-CL"/>
                </a:p>
              </p:txBody>
            </p:sp>
            <p:sp>
              <p:nvSpPr>
                <p:cNvPr id="1156159" name="Freeform 63"/>
                <p:cNvSpPr>
                  <a:spLocks/>
                </p:cNvSpPr>
                <p:nvPr/>
              </p:nvSpPr>
              <p:spPr bwMode="auto">
                <a:xfrm>
                  <a:off x="3810" y="1235"/>
                  <a:ext cx="59" cy="89"/>
                </a:xfrm>
                <a:custGeom>
                  <a:avLst/>
                  <a:gdLst/>
                  <a:ahLst/>
                  <a:cxnLst>
                    <a:cxn ang="0">
                      <a:pos x="0" y="0"/>
                    </a:cxn>
                    <a:cxn ang="0">
                      <a:pos x="13" y="19"/>
                    </a:cxn>
                    <a:cxn ang="0">
                      <a:pos x="22" y="27"/>
                    </a:cxn>
                    <a:cxn ang="0">
                      <a:pos x="58" y="50"/>
                    </a:cxn>
                    <a:cxn ang="0">
                      <a:pos x="58" y="85"/>
                    </a:cxn>
                    <a:cxn ang="0">
                      <a:pos x="58" y="88"/>
                    </a:cxn>
                  </a:cxnLst>
                  <a:rect l="0" t="0" r="r" b="b"/>
                  <a:pathLst>
                    <a:path w="59" h="89">
                      <a:moveTo>
                        <a:pt x="0" y="0"/>
                      </a:moveTo>
                      <a:lnTo>
                        <a:pt x="13" y="19"/>
                      </a:lnTo>
                      <a:lnTo>
                        <a:pt x="22" y="27"/>
                      </a:lnTo>
                      <a:lnTo>
                        <a:pt x="58" y="50"/>
                      </a:lnTo>
                      <a:lnTo>
                        <a:pt x="58" y="85"/>
                      </a:lnTo>
                      <a:lnTo>
                        <a:pt x="58" y="88"/>
                      </a:lnTo>
                    </a:path>
                  </a:pathLst>
                </a:custGeom>
                <a:noFill/>
                <a:ln w="9128" cap="flat">
                  <a:solidFill>
                    <a:srgbClr val="4F4F4F"/>
                  </a:solidFill>
                  <a:prstDash val="lgDash"/>
                  <a:round/>
                  <a:headEnd type="none" w="med" len="med"/>
                  <a:tailEnd type="none" w="med" len="med"/>
                </a:ln>
                <a:effectLst/>
              </p:spPr>
              <p:txBody>
                <a:bodyPr lIns="0" tIns="0" rIns="0" bIns="0"/>
                <a:lstStyle/>
                <a:p>
                  <a:endParaRPr lang="es-CL"/>
                </a:p>
              </p:txBody>
            </p:sp>
            <p:sp>
              <p:nvSpPr>
                <p:cNvPr id="1156160" name="Freeform 64" descr="50%"/>
                <p:cNvSpPr>
                  <a:spLocks/>
                </p:cNvSpPr>
                <p:nvPr/>
              </p:nvSpPr>
              <p:spPr bwMode="auto">
                <a:xfrm>
                  <a:off x="3510" y="1171"/>
                  <a:ext cx="15" cy="19"/>
                </a:xfrm>
                <a:custGeom>
                  <a:avLst/>
                  <a:gdLst/>
                  <a:ahLst/>
                  <a:cxnLst>
                    <a:cxn ang="0">
                      <a:pos x="0" y="7"/>
                    </a:cxn>
                    <a:cxn ang="0">
                      <a:pos x="14" y="0"/>
                    </a:cxn>
                    <a:cxn ang="0">
                      <a:pos x="0" y="7"/>
                    </a:cxn>
                    <a:cxn ang="0">
                      <a:pos x="0" y="18"/>
                    </a:cxn>
                    <a:cxn ang="0">
                      <a:pos x="0" y="7"/>
                    </a:cxn>
                    <a:cxn ang="0">
                      <a:pos x="0" y="7"/>
                    </a:cxn>
                  </a:cxnLst>
                  <a:rect l="0" t="0" r="r" b="b"/>
                  <a:pathLst>
                    <a:path w="15" h="19">
                      <a:moveTo>
                        <a:pt x="0" y="7"/>
                      </a:moveTo>
                      <a:lnTo>
                        <a:pt x="14" y="0"/>
                      </a:lnTo>
                      <a:lnTo>
                        <a:pt x="0" y="7"/>
                      </a:lnTo>
                      <a:lnTo>
                        <a:pt x="0" y="18"/>
                      </a:lnTo>
                      <a:lnTo>
                        <a:pt x="0" y="7"/>
                      </a:lnTo>
                      <a:lnTo>
                        <a:pt x="0" y="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161" name="Freeform 65" descr="50%"/>
                <p:cNvSpPr>
                  <a:spLocks/>
                </p:cNvSpPr>
                <p:nvPr/>
              </p:nvSpPr>
              <p:spPr bwMode="auto">
                <a:xfrm>
                  <a:off x="3533" y="1178"/>
                  <a:ext cx="19" cy="12"/>
                </a:xfrm>
                <a:custGeom>
                  <a:avLst/>
                  <a:gdLst/>
                  <a:ahLst/>
                  <a:cxnLst>
                    <a:cxn ang="0">
                      <a:pos x="0" y="7"/>
                    </a:cxn>
                    <a:cxn ang="0">
                      <a:pos x="18" y="11"/>
                    </a:cxn>
                    <a:cxn ang="0">
                      <a:pos x="18" y="3"/>
                    </a:cxn>
                    <a:cxn ang="0">
                      <a:pos x="4" y="0"/>
                    </a:cxn>
                    <a:cxn ang="0">
                      <a:pos x="13" y="7"/>
                    </a:cxn>
                    <a:cxn ang="0">
                      <a:pos x="0" y="7"/>
                    </a:cxn>
                    <a:cxn ang="0">
                      <a:pos x="0" y="7"/>
                    </a:cxn>
                  </a:cxnLst>
                  <a:rect l="0" t="0" r="r" b="b"/>
                  <a:pathLst>
                    <a:path w="19" h="12">
                      <a:moveTo>
                        <a:pt x="0" y="7"/>
                      </a:moveTo>
                      <a:lnTo>
                        <a:pt x="18" y="11"/>
                      </a:lnTo>
                      <a:lnTo>
                        <a:pt x="18" y="3"/>
                      </a:lnTo>
                      <a:lnTo>
                        <a:pt x="4" y="0"/>
                      </a:lnTo>
                      <a:lnTo>
                        <a:pt x="13" y="7"/>
                      </a:lnTo>
                      <a:lnTo>
                        <a:pt x="0" y="7"/>
                      </a:lnTo>
                      <a:lnTo>
                        <a:pt x="0" y="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162" name="Freeform 66" descr="50%"/>
                <p:cNvSpPr>
                  <a:spLocks/>
                </p:cNvSpPr>
                <p:nvPr/>
              </p:nvSpPr>
              <p:spPr bwMode="auto">
                <a:xfrm>
                  <a:off x="3238" y="1066"/>
                  <a:ext cx="19" cy="17"/>
                </a:xfrm>
                <a:custGeom>
                  <a:avLst/>
                  <a:gdLst/>
                  <a:ahLst/>
                  <a:cxnLst>
                    <a:cxn ang="0">
                      <a:pos x="0" y="8"/>
                    </a:cxn>
                    <a:cxn ang="0">
                      <a:pos x="13" y="16"/>
                    </a:cxn>
                    <a:cxn ang="0">
                      <a:pos x="18" y="0"/>
                    </a:cxn>
                    <a:cxn ang="0">
                      <a:pos x="9" y="0"/>
                    </a:cxn>
                    <a:cxn ang="0">
                      <a:pos x="0" y="8"/>
                    </a:cxn>
                    <a:cxn ang="0">
                      <a:pos x="0" y="8"/>
                    </a:cxn>
                  </a:cxnLst>
                  <a:rect l="0" t="0" r="r" b="b"/>
                  <a:pathLst>
                    <a:path w="19" h="17">
                      <a:moveTo>
                        <a:pt x="0" y="8"/>
                      </a:moveTo>
                      <a:lnTo>
                        <a:pt x="13" y="16"/>
                      </a:lnTo>
                      <a:lnTo>
                        <a:pt x="18" y="0"/>
                      </a:lnTo>
                      <a:lnTo>
                        <a:pt x="9" y="0"/>
                      </a:lnTo>
                      <a:lnTo>
                        <a:pt x="0" y="8"/>
                      </a:lnTo>
                      <a:lnTo>
                        <a:pt x="0"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163" name="Freeform 67" descr="50%"/>
                <p:cNvSpPr>
                  <a:spLocks/>
                </p:cNvSpPr>
                <p:nvPr/>
              </p:nvSpPr>
              <p:spPr bwMode="auto">
                <a:xfrm>
                  <a:off x="2973" y="1181"/>
                  <a:ext cx="24" cy="12"/>
                </a:xfrm>
                <a:custGeom>
                  <a:avLst/>
                  <a:gdLst/>
                  <a:ahLst/>
                  <a:cxnLst>
                    <a:cxn ang="0">
                      <a:pos x="0" y="7"/>
                    </a:cxn>
                    <a:cxn ang="0">
                      <a:pos x="23" y="11"/>
                    </a:cxn>
                    <a:cxn ang="0">
                      <a:pos x="23" y="4"/>
                    </a:cxn>
                    <a:cxn ang="0">
                      <a:pos x="13" y="0"/>
                    </a:cxn>
                    <a:cxn ang="0">
                      <a:pos x="13" y="0"/>
                    </a:cxn>
                    <a:cxn ang="0">
                      <a:pos x="0" y="7"/>
                    </a:cxn>
                    <a:cxn ang="0">
                      <a:pos x="0" y="7"/>
                    </a:cxn>
                  </a:cxnLst>
                  <a:rect l="0" t="0" r="r" b="b"/>
                  <a:pathLst>
                    <a:path w="24" h="12">
                      <a:moveTo>
                        <a:pt x="0" y="7"/>
                      </a:moveTo>
                      <a:lnTo>
                        <a:pt x="23" y="11"/>
                      </a:lnTo>
                      <a:lnTo>
                        <a:pt x="23" y="4"/>
                      </a:lnTo>
                      <a:lnTo>
                        <a:pt x="13" y="0"/>
                      </a:lnTo>
                      <a:lnTo>
                        <a:pt x="13" y="0"/>
                      </a:lnTo>
                      <a:lnTo>
                        <a:pt x="0" y="7"/>
                      </a:lnTo>
                      <a:lnTo>
                        <a:pt x="0" y="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164" name="Freeform 68" descr="50%"/>
                <p:cNvSpPr>
                  <a:spLocks/>
                </p:cNvSpPr>
                <p:nvPr/>
              </p:nvSpPr>
              <p:spPr bwMode="auto">
                <a:xfrm>
                  <a:off x="2923" y="1194"/>
                  <a:ext cx="18" cy="19"/>
                </a:xfrm>
                <a:custGeom>
                  <a:avLst/>
                  <a:gdLst/>
                  <a:ahLst/>
                  <a:cxnLst>
                    <a:cxn ang="0">
                      <a:pos x="4" y="0"/>
                    </a:cxn>
                    <a:cxn ang="0">
                      <a:pos x="4" y="3"/>
                    </a:cxn>
                    <a:cxn ang="0">
                      <a:pos x="0" y="12"/>
                    </a:cxn>
                    <a:cxn ang="0">
                      <a:pos x="17" y="18"/>
                    </a:cxn>
                    <a:cxn ang="0">
                      <a:pos x="17" y="3"/>
                    </a:cxn>
                    <a:cxn ang="0">
                      <a:pos x="17" y="3"/>
                    </a:cxn>
                    <a:cxn ang="0">
                      <a:pos x="4" y="0"/>
                    </a:cxn>
                    <a:cxn ang="0">
                      <a:pos x="4" y="0"/>
                    </a:cxn>
                  </a:cxnLst>
                  <a:rect l="0" t="0" r="r" b="b"/>
                  <a:pathLst>
                    <a:path w="18" h="19">
                      <a:moveTo>
                        <a:pt x="4" y="0"/>
                      </a:moveTo>
                      <a:lnTo>
                        <a:pt x="4" y="3"/>
                      </a:lnTo>
                      <a:lnTo>
                        <a:pt x="0" y="12"/>
                      </a:lnTo>
                      <a:lnTo>
                        <a:pt x="17" y="18"/>
                      </a:lnTo>
                      <a:lnTo>
                        <a:pt x="17" y="3"/>
                      </a:lnTo>
                      <a:lnTo>
                        <a:pt x="17" y="3"/>
                      </a:lnTo>
                      <a:lnTo>
                        <a:pt x="4" y="0"/>
                      </a:lnTo>
                      <a:lnTo>
                        <a:pt x="4"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165" name="Line 69"/>
                <p:cNvSpPr>
                  <a:spLocks noChangeShapeType="1"/>
                </p:cNvSpPr>
                <p:nvPr/>
              </p:nvSpPr>
              <p:spPr bwMode="auto">
                <a:xfrm flipH="1">
                  <a:off x="2367" y="1070"/>
                  <a:ext cx="5" cy="0"/>
                </a:xfrm>
                <a:prstGeom prst="line">
                  <a:avLst/>
                </a:prstGeom>
                <a:noFill/>
                <a:ln w="9128">
                  <a:solidFill>
                    <a:srgbClr val="4F4F4F"/>
                  </a:solidFill>
                  <a:round/>
                  <a:headEnd/>
                  <a:tailEnd/>
                </a:ln>
                <a:effectLst/>
              </p:spPr>
              <p:txBody>
                <a:bodyPr lIns="0" tIns="0" rIns="0" bIns="0"/>
                <a:lstStyle/>
                <a:p>
                  <a:endParaRPr lang="es-CL"/>
                </a:p>
              </p:txBody>
            </p:sp>
            <p:sp>
              <p:nvSpPr>
                <p:cNvPr id="1156166" name="Line 70"/>
                <p:cNvSpPr>
                  <a:spLocks noChangeShapeType="1"/>
                </p:cNvSpPr>
                <p:nvPr/>
              </p:nvSpPr>
              <p:spPr bwMode="auto">
                <a:xfrm flipH="1">
                  <a:off x="2358" y="1070"/>
                  <a:ext cx="5" cy="0"/>
                </a:xfrm>
                <a:prstGeom prst="line">
                  <a:avLst/>
                </a:prstGeom>
                <a:noFill/>
                <a:ln w="9128">
                  <a:solidFill>
                    <a:srgbClr val="4F4F4F"/>
                  </a:solidFill>
                  <a:round/>
                  <a:headEnd/>
                  <a:tailEnd/>
                </a:ln>
                <a:effectLst/>
              </p:spPr>
              <p:txBody>
                <a:bodyPr lIns="0" tIns="0" rIns="0" bIns="0"/>
                <a:lstStyle/>
                <a:p>
                  <a:endParaRPr lang="es-CL"/>
                </a:p>
              </p:txBody>
            </p:sp>
            <p:sp>
              <p:nvSpPr>
                <p:cNvPr id="1156167" name="Line 71"/>
                <p:cNvSpPr>
                  <a:spLocks noChangeShapeType="1"/>
                </p:cNvSpPr>
                <p:nvPr/>
              </p:nvSpPr>
              <p:spPr bwMode="auto">
                <a:xfrm flipV="1">
                  <a:off x="2641" y="1039"/>
                  <a:ext cx="22" cy="6"/>
                </a:xfrm>
                <a:prstGeom prst="line">
                  <a:avLst/>
                </a:prstGeom>
                <a:noFill/>
                <a:ln w="9128">
                  <a:solidFill>
                    <a:srgbClr val="4F4F4F"/>
                  </a:solidFill>
                  <a:round/>
                  <a:headEnd/>
                  <a:tailEnd/>
                </a:ln>
                <a:effectLst/>
              </p:spPr>
              <p:txBody>
                <a:bodyPr lIns="0" tIns="0" rIns="0" bIns="0"/>
                <a:lstStyle/>
                <a:p>
                  <a:endParaRPr lang="es-CL"/>
                </a:p>
              </p:txBody>
            </p:sp>
            <p:sp>
              <p:nvSpPr>
                <p:cNvPr id="1156168" name="Line 72"/>
                <p:cNvSpPr>
                  <a:spLocks noChangeShapeType="1"/>
                </p:cNvSpPr>
                <p:nvPr/>
              </p:nvSpPr>
              <p:spPr bwMode="auto">
                <a:xfrm>
                  <a:off x="2711" y="1051"/>
                  <a:ext cx="0" cy="0"/>
                </a:xfrm>
                <a:prstGeom prst="line">
                  <a:avLst/>
                </a:prstGeom>
                <a:noFill/>
                <a:ln w="9128">
                  <a:solidFill>
                    <a:srgbClr val="4F4F4F"/>
                  </a:solidFill>
                  <a:round/>
                  <a:headEnd/>
                  <a:tailEnd/>
                </a:ln>
                <a:effectLst/>
              </p:spPr>
              <p:txBody>
                <a:bodyPr lIns="0" tIns="0" rIns="0" bIns="0"/>
                <a:lstStyle/>
                <a:p>
                  <a:endParaRPr lang="es-CL"/>
                </a:p>
              </p:txBody>
            </p:sp>
            <p:sp>
              <p:nvSpPr>
                <p:cNvPr id="1156169" name="Line 73"/>
                <p:cNvSpPr>
                  <a:spLocks noChangeShapeType="1"/>
                </p:cNvSpPr>
                <p:nvPr/>
              </p:nvSpPr>
              <p:spPr bwMode="auto">
                <a:xfrm>
                  <a:off x="2684" y="1034"/>
                  <a:ext cx="0" cy="5"/>
                </a:xfrm>
                <a:prstGeom prst="line">
                  <a:avLst/>
                </a:prstGeom>
                <a:noFill/>
                <a:ln w="9128">
                  <a:solidFill>
                    <a:srgbClr val="4F4F4F"/>
                  </a:solidFill>
                  <a:round/>
                  <a:headEnd/>
                  <a:tailEnd/>
                </a:ln>
                <a:effectLst/>
              </p:spPr>
              <p:txBody>
                <a:bodyPr lIns="0" tIns="0" rIns="0" bIns="0"/>
                <a:lstStyle/>
                <a:p>
                  <a:endParaRPr lang="es-CL"/>
                </a:p>
              </p:txBody>
            </p:sp>
            <p:sp>
              <p:nvSpPr>
                <p:cNvPr id="1156170" name="Line 74"/>
                <p:cNvSpPr>
                  <a:spLocks noChangeShapeType="1"/>
                </p:cNvSpPr>
                <p:nvPr/>
              </p:nvSpPr>
              <p:spPr bwMode="auto">
                <a:xfrm>
                  <a:off x="2677" y="1055"/>
                  <a:ext cx="0" cy="0"/>
                </a:xfrm>
                <a:prstGeom prst="line">
                  <a:avLst/>
                </a:prstGeom>
                <a:noFill/>
                <a:ln w="9128">
                  <a:solidFill>
                    <a:srgbClr val="4F4F4F"/>
                  </a:solidFill>
                  <a:round/>
                  <a:headEnd/>
                  <a:tailEnd/>
                </a:ln>
                <a:effectLst/>
              </p:spPr>
              <p:txBody>
                <a:bodyPr lIns="0" tIns="0" rIns="0" bIns="0"/>
                <a:lstStyle/>
                <a:p>
                  <a:endParaRPr lang="es-CL"/>
                </a:p>
              </p:txBody>
            </p:sp>
            <p:sp>
              <p:nvSpPr>
                <p:cNvPr id="1156171" name="Freeform 75" descr="50%"/>
                <p:cNvSpPr>
                  <a:spLocks/>
                </p:cNvSpPr>
                <p:nvPr/>
              </p:nvSpPr>
              <p:spPr bwMode="auto">
                <a:xfrm>
                  <a:off x="2222" y="1224"/>
                  <a:ext cx="125" cy="82"/>
                </a:xfrm>
                <a:custGeom>
                  <a:avLst/>
                  <a:gdLst/>
                  <a:ahLst/>
                  <a:cxnLst>
                    <a:cxn ang="0">
                      <a:pos x="56" y="4"/>
                    </a:cxn>
                    <a:cxn ang="0">
                      <a:pos x="0" y="23"/>
                    </a:cxn>
                    <a:cxn ang="0">
                      <a:pos x="36" y="65"/>
                    </a:cxn>
                    <a:cxn ang="0">
                      <a:pos x="47" y="73"/>
                    </a:cxn>
                    <a:cxn ang="0">
                      <a:pos x="70" y="81"/>
                    </a:cxn>
                    <a:cxn ang="0">
                      <a:pos x="95" y="76"/>
                    </a:cxn>
                    <a:cxn ang="0">
                      <a:pos x="95" y="57"/>
                    </a:cxn>
                    <a:cxn ang="0">
                      <a:pos x="124" y="23"/>
                    </a:cxn>
                    <a:cxn ang="0">
                      <a:pos x="105" y="11"/>
                    </a:cxn>
                    <a:cxn ang="0">
                      <a:pos x="70" y="11"/>
                    </a:cxn>
                    <a:cxn ang="0">
                      <a:pos x="64" y="0"/>
                    </a:cxn>
                    <a:cxn ang="0">
                      <a:pos x="47" y="7"/>
                    </a:cxn>
                    <a:cxn ang="0">
                      <a:pos x="56" y="4"/>
                    </a:cxn>
                    <a:cxn ang="0">
                      <a:pos x="56" y="4"/>
                    </a:cxn>
                  </a:cxnLst>
                  <a:rect l="0" t="0" r="r" b="b"/>
                  <a:pathLst>
                    <a:path w="125" h="82">
                      <a:moveTo>
                        <a:pt x="56" y="4"/>
                      </a:moveTo>
                      <a:lnTo>
                        <a:pt x="0" y="23"/>
                      </a:lnTo>
                      <a:lnTo>
                        <a:pt x="36" y="65"/>
                      </a:lnTo>
                      <a:lnTo>
                        <a:pt x="47" y="73"/>
                      </a:lnTo>
                      <a:lnTo>
                        <a:pt x="70" y="81"/>
                      </a:lnTo>
                      <a:lnTo>
                        <a:pt x="95" y="76"/>
                      </a:lnTo>
                      <a:lnTo>
                        <a:pt x="95" y="57"/>
                      </a:lnTo>
                      <a:lnTo>
                        <a:pt x="124" y="23"/>
                      </a:lnTo>
                      <a:lnTo>
                        <a:pt x="105" y="11"/>
                      </a:lnTo>
                      <a:lnTo>
                        <a:pt x="70" y="11"/>
                      </a:lnTo>
                      <a:lnTo>
                        <a:pt x="64" y="0"/>
                      </a:lnTo>
                      <a:lnTo>
                        <a:pt x="47" y="7"/>
                      </a:lnTo>
                      <a:lnTo>
                        <a:pt x="56" y="4"/>
                      </a:lnTo>
                      <a:lnTo>
                        <a:pt x="56" y="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172" name="Freeform 76" descr="50%"/>
                <p:cNvSpPr>
                  <a:spLocks/>
                </p:cNvSpPr>
                <p:nvPr/>
              </p:nvSpPr>
              <p:spPr bwMode="auto">
                <a:xfrm>
                  <a:off x="2072" y="1211"/>
                  <a:ext cx="124" cy="82"/>
                </a:xfrm>
                <a:custGeom>
                  <a:avLst/>
                  <a:gdLst/>
                  <a:ahLst/>
                  <a:cxnLst>
                    <a:cxn ang="0">
                      <a:pos x="55" y="5"/>
                    </a:cxn>
                    <a:cxn ang="0">
                      <a:pos x="0" y="23"/>
                    </a:cxn>
                    <a:cxn ang="0">
                      <a:pos x="36" y="65"/>
                    </a:cxn>
                    <a:cxn ang="0">
                      <a:pos x="47" y="72"/>
                    </a:cxn>
                    <a:cxn ang="0">
                      <a:pos x="69" y="81"/>
                    </a:cxn>
                    <a:cxn ang="0">
                      <a:pos x="96" y="76"/>
                    </a:cxn>
                    <a:cxn ang="0">
                      <a:pos x="96" y="58"/>
                    </a:cxn>
                    <a:cxn ang="0">
                      <a:pos x="123" y="23"/>
                    </a:cxn>
                    <a:cxn ang="0">
                      <a:pos x="104" y="11"/>
                    </a:cxn>
                    <a:cxn ang="0">
                      <a:pos x="69" y="11"/>
                    </a:cxn>
                    <a:cxn ang="0">
                      <a:pos x="63" y="0"/>
                    </a:cxn>
                    <a:cxn ang="0">
                      <a:pos x="47" y="7"/>
                    </a:cxn>
                    <a:cxn ang="0">
                      <a:pos x="55" y="5"/>
                    </a:cxn>
                    <a:cxn ang="0">
                      <a:pos x="55" y="5"/>
                    </a:cxn>
                  </a:cxnLst>
                  <a:rect l="0" t="0" r="r" b="b"/>
                  <a:pathLst>
                    <a:path w="124" h="82">
                      <a:moveTo>
                        <a:pt x="55" y="5"/>
                      </a:moveTo>
                      <a:lnTo>
                        <a:pt x="0" y="23"/>
                      </a:lnTo>
                      <a:lnTo>
                        <a:pt x="36" y="65"/>
                      </a:lnTo>
                      <a:lnTo>
                        <a:pt x="47" y="72"/>
                      </a:lnTo>
                      <a:lnTo>
                        <a:pt x="69" y="81"/>
                      </a:lnTo>
                      <a:lnTo>
                        <a:pt x="96" y="76"/>
                      </a:lnTo>
                      <a:lnTo>
                        <a:pt x="96" y="58"/>
                      </a:lnTo>
                      <a:lnTo>
                        <a:pt x="123" y="23"/>
                      </a:lnTo>
                      <a:lnTo>
                        <a:pt x="104" y="11"/>
                      </a:lnTo>
                      <a:lnTo>
                        <a:pt x="69" y="11"/>
                      </a:lnTo>
                      <a:lnTo>
                        <a:pt x="63" y="0"/>
                      </a:lnTo>
                      <a:lnTo>
                        <a:pt x="47" y="7"/>
                      </a:lnTo>
                      <a:lnTo>
                        <a:pt x="55" y="5"/>
                      </a:lnTo>
                      <a:lnTo>
                        <a:pt x="55"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173" name="Freeform 77" descr="50%"/>
                <p:cNvSpPr>
                  <a:spLocks/>
                </p:cNvSpPr>
                <p:nvPr/>
              </p:nvSpPr>
              <p:spPr bwMode="auto">
                <a:xfrm>
                  <a:off x="3171" y="1060"/>
                  <a:ext cx="36" cy="40"/>
                </a:xfrm>
                <a:custGeom>
                  <a:avLst/>
                  <a:gdLst/>
                  <a:ahLst/>
                  <a:cxnLst>
                    <a:cxn ang="0">
                      <a:pos x="23" y="0"/>
                    </a:cxn>
                    <a:cxn ang="0">
                      <a:pos x="0" y="8"/>
                    </a:cxn>
                    <a:cxn ang="0">
                      <a:pos x="5" y="12"/>
                    </a:cxn>
                    <a:cxn ang="0">
                      <a:pos x="23" y="27"/>
                    </a:cxn>
                    <a:cxn ang="0">
                      <a:pos x="35" y="39"/>
                    </a:cxn>
                    <a:cxn ang="0">
                      <a:pos x="35" y="31"/>
                    </a:cxn>
                    <a:cxn ang="0">
                      <a:pos x="35" y="16"/>
                    </a:cxn>
                    <a:cxn ang="0">
                      <a:pos x="28" y="8"/>
                    </a:cxn>
                    <a:cxn ang="0">
                      <a:pos x="14" y="0"/>
                    </a:cxn>
                    <a:cxn ang="0">
                      <a:pos x="23" y="0"/>
                    </a:cxn>
                    <a:cxn ang="0">
                      <a:pos x="23" y="0"/>
                    </a:cxn>
                  </a:cxnLst>
                  <a:rect l="0" t="0" r="r" b="b"/>
                  <a:pathLst>
                    <a:path w="36" h="40">
                      <a:moveTo>
                        <a:pt x="23" y="0"/>
                      </a:moveTo>
                      <a:lnTo>
                        <a:pt x="0" y="8"/>
                      </a:lnTo>
                      <a:lnTo>
                        <a:pt x="5" y="12"/>
                      </a:lnTo>
                      <a:lnTo>
                        <a:pt x="23" y="27"/>
                      </a:lnTo>
                      <a:lnTo>
                        <a:pt x="35" y="39"/>
                      </a:lnTo>
                      <a:lnTo>
                        <a:pt x="35" y="31"/>
                      </a:lnTo>
                      <a:lnTo>
                        <a:pt x="35" y="16"/>
                      </a:lnTo>
                      <a:lnTo>
                        <a:pt x="28" y="8"/>
                      </a:lnTo>
                      <a:lnTo>
                        <a:pt x="14" y="0"/>
                      </a:lnTo>
                      <a:lnTo>
                        <a:pt x="23" y="0"/>
                      </a:lnTo>
                      <a:lnTo>
                        <a:pt x="23"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174" name="Freeform 78" descr="50%"/>
                <p:cNvSpPr>
                  <a:spLocks/>
                </p:cNvSpPr>
                <p:nvPr/>
              </p:nvSpPr>
              <p:spPr bwMode="auto">
                <a:xfrm>
                  <a:off x="3215" y="1278"/>
                  <a:ext cx="96" cy="43"/>
                </a:xfrm>
                <a:custGeom>
                  <a:avLst/>
                  <a:gdLst/>
                  <a:ahLst/>
                  <a:cxnLst>
                    <a:cxn ang="0">
                      <a:pos x="0" y="3"/>
                    </a:cxn>
                    <a:cxn ang="0">
                      <a:pos x="6" y="7"/>
                    </a:cxn>
                    <a:cxn ang="0">
                      <a:pos x="28" y="30"/>
                    </a:cxn>
                    <a:cxn ang="0">
                      <a:pos x="51" y="42"/>
                    </a:cxn>
                    <a:cxn ang="0">
                      <a:pos x="87" y="38"/>
                    </a:cxn>
                    <a:cxn ang="0">
                      <a:pos x="95" y="27"/>
                    </a:cxn>
                    <a:cxn ang="0">
                      <a:pos x="77" y="19"/>
                    </a:cxn>
                    <a:cxn ang="0">
                      <a:pos x="68" y="3"/>
                    </a:cxn>
                    <a:cxn ang="0">
                      <a:pos x="55" y="0"/>
                    </a:cxn>
                    <a:cxn ang="0">
                      <a:pos x="23" y="3"/>
                    </a:cxn>
                    <a:cxn ang="0">
                      <a:pos x="23" y="3"/>
                    </a:cxn>
                    <a:cxn ang="0">
                      <a:pos x="0" y="11"/>
                    </a:cxn>
                    <a:cxn ang="0">
                      <a:pos x="0" y="14"/>
                    </a:cxn>
                    <a:cxn ang="0">
                      <a:pos x="0" y="3"/>
                    </a:cxn>
                    <a:cxn ang="0">
                      <a:pos x="0" y="3"/>
                    </a:cxn>
                  </a:cxnLst>
                  <a:rect l="0" t="0" r="r" b="b"/>
                  <a:pathLst>
                    <a:path w="96" h="43">
                      <a:moveTo>
                        <a:pt x="0" y="3"/>
                      </a:moveTo>
                      <a:lnTo>
                        <a:pt x="6" y="7"/>
                      </a:lnTo>
                      <a:lnTo>
                        <a:pt x="28" y="30"/>
                      </a:lnTo>
                      <a:lnTo>
                        <a:pt x="51" y="42"/>
                      </a:lnTo>
                      <a:lnTo>
                        <a:pt x="87" y="38"/>
                      </a:lnTo>
                      <a:lnTo>
                        <a:pt x="95" y="27"/>
                      </a:lnTo>
                      <a:lnTo>
                        <a:pt x="77" y="19"/>
                      </a:lnTo>
                      <a:lnTo>
                        <a:pt x="68" y="3"/>
                      </a:lnTo>
                      <a:lnTo>
                        <a:pt x="55" y="0"/>
                      </a:lnTo>
                      <a:lnTo>
                        <a:pt x="23" y="3"/>
                      </a:lnTo>
                      <a:lnTo>
                        <a:pt x="23" y="3"/>
                      </a:lnTo>
                      <a:lnTo>
                        <a:pt x="0" y="11"/>
                      </a:lnTo>
                      <a:lnTo>
                        <a:pt x="0" y="14"/>
                      </a:lnTo>
                      <a:lnTo>
                        <a:pt x="0" y="3"/>
                      </a:lnTo>
                      <a:lnTo>
                        <a:pt x="0"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175" name="Freeform 79" descr="50%"/>
                <p:cNvSpPr>
                  <a:spLocks/>
                </p:cNvSpPr>
                <p:nvPr/>
              </p:nvSpPr>
              <p:spPr bwMode="auto">
                <a:xfrm>
                  <a:off x="3256" y="1201"/>
                  <a:ext cx="55" cy="39"/>
                </a:xfrm>
                <a:custGeom>
                  <a:avLst/>
                  <a:gdLst/>
                  <a:ahLst/>
                  <a:cxnLst>
                    <a:cxn ang="0">
                      <a:pos x="24" y="0"/>
                    </a:cxn>
                    <a:cxn ang="0">
                      <a:pos x="0" y="15"/>
                    </a:cxn>
                    <a:cxn ang="0">
                      <a:pos x="36" y="38"/>
                    </a:cxn>
                    <a:cxn ang="0">
                      <a:pos x="54" y="38"/>
                    </a:cxn>
                    <a:cxn ang="0">
                      <a:pos x="54" y="22"/>
                    </a:cxn>
                    <a:cxn ang="0">
                      <a:pos x="41" y="12"/>
                    </a:cxn>
                    <a:cxn ang="0">
                      <a:pos x="27" y="3"/>
                    </a:cxn>
                    <a:cxn ang="0">
                      <a:pos x="19" y="3"/>
                    </a:cxn>
                    <a:cxn ang="0">
                      <a:pos x="24" y="0"/>
                    </a:cxn>
                    <a:cxn ang="0">
                      <a:pos x="24" y="0"/>
                    </a:cxn>
                  </a:cxnLst>
                  <a:rect l="0" t="0" r="r" b="b"/>
                  <a:pathLst>
                    <a:path w="55" h="39">
                      <a:moveTo>
                        <a:pt x="24" y="0"/>
                      </a:moveTo>
                      <a:lnTo>
                        <a:pt x="0" y="15"/>
                      </a:lnTo>
                      <a:lnTo>
                        <a:pt x="36" y="38"/>
                      </a:lnTo>
                      <a:lnTo>
                        <a:pt x="54" y="38"/>
                      </a:lnTo>
                      <a:lnTo>
                        <a:pt x="54" y="22"/>
                      </a:lnTo>
                      <a:lnTo>
                        <a:pt x="41" y="12"/>
                      </a:lnTo>
                      <a:lnTo>
                        <a:pt x="27" y="3"/>
                      </a:lnTo>
                      <a:lnTo>
                        <a:pt x="19" y="3"/>
                      </a:lnTo>
                      <a:lnTo>
                        <a:pt x="24" y="0"/>
                      </a:lnTo>
                      <a:lnTo>
                        <a:pt x="24"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176" name="Freeform 80" descr="50%"/>
                <p:cNvSpPr>
                  <a:spLocks/>
                </p:cNvSpPr>
                <p:nvPr/>
              </p:nvSpPr>
              <p:spPr bwMode="auto">
                <a:xfrm>
                  <a:off x="3152" y="1208"/>
                  <a:ext cx="78" cy="43"/>
                </a:xfrm>
                <a:custGeom>
                  <a:avLst/>
                  <a:gdLst/>
                  <a:ahLst/>
                  <a:cxnLst>
                    <a:cxn ang="0">
                      <a:pos x="69" y="5"/>
                    </a:cxn>
                    <a:cxn ang="0">
                      <a:pos x="37" y="0"/>
                    </a:cxn>
                    <a:cxn ang="0">
                      <a:pos x="6" y="12"/>
                    </a:cxn>
                    <a:cxn ang="0">
                      <a:pos x="6" y="20"/>
                    </a:cxn>
                    <a:cxn ang="0">
                      <a:pos x="0" y="34"/>
                    </a:cxn>
                    <a:cxn ang="0">
                      <a:pos x="6" y="42"/>
                    </a:cxn>
                    <a:cxn ang="0">
                      <a:pos x="32" y="42"/>
                    </a:cxn>
                    <a:cxn ang="0">
                      <a:pos x="54" y="23"/>
                    </a:cxn>
                    <a:cxn ang="0">
                      <a:pos x="69" y="12"/>
                    </a:cxn>
                    <a:cxn ang="0">
                      <a:pos x="77" y="5"/>
                    </a:cxn>
                    <a:cxn ang="0">
                      <a:pos x="74" y="0"/>
                    </a:cxn>
                    <a:cxn ang="0">
                      <a:pos x="69" y="5"/>
                    </a:cxn>
                    <a:cxn ang="0">
                      <a:pos x="69" y="5"/>
                    </a:cxn>
                  </a:cxnLst>
                  <a:rect l="0" t="0" r="r" b="b"/>
                  <a:pathLst>
                    <a:path w="78" h="43">
                      <a:moveTo>
                        <a:pt x="69" y="5"/>
                      </a:moveTo>
                      <a:lnTo>
                        <a:pt x="37" y="0"/>
                      </a:lnTo>
                      <a:lnTo>
                        <a:pt x="6" y="12"/>
                      </a:lnTo>
                      <a:lnTo>
                        <a:pt x="6" y="20"/>
                      </a:lnTo>
                      <a:lnTo>
                        <a:pt x="0" y="34"/>
                      </a:lnTo>
                      <a:lnTo>
                        <a:pt x="6" y="42"/>
                      </a:lnTo>
                      <a:lnTo>
                        <a:pt x="32" y="42"/>
                      </a:lnTo>
                      <a:lnTo>
                        <a:pt x="54" y="23"/>
                      </a:lnTo>
                      <a:lnTo>
                        <a:pt x="69" y="12"/>
                      </a:lnTo>
                      <a:lnTo>
                        <a:pt x="77" y="5"/>
                      </a:lnTo>
                      <a:lnTo>
                        <a:pt x="74" y="0"/>
                      </a:lnTo>
                      <a:lnTo>
                        <a:pt x="69" y="5"/>
                      </a:lnTo>
                      <a:lnTo>
                        <a:pt x="69"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177" name="Freeform 81" descr="50%"/>
                <p:cNvSpPr>
                  <a:spLocks/>
                </p:cNvSpPr>
                <p:nvPr/>
              </p:nvSpPr>
              <p:spPr bwMode="auto">
                <a:xfrm>
                  <a:off x="3206" y="1220"/>
                  <a:ext cx="87" cy="55"/>
                </a:xfrm>
                <a:custGeom>
                  <a:avLst/>
                  <a:gdLst/>
                  <a:ahLst/>
                  <a:cxnLst>
                    <a:cxn ang="0">
                      <a:pos x="60" y="8"/>
                    </a:cxn>
                    <a:cxn ang="0">
                      <a:pos x="28" y="0"/>
                    </a:cxn>
                    <a:cxn ang="0">
                      <a:pos x="0" y="11"/>
                    </a:cxn>
                    <a:cxn ang="0">
                      <a:pos x="6" y="22"/>
                    </a:cxn>
                    <a:cxn ang="0">
                      <a:pos x="15" y="34"/>
                    </a:cxn>
                    <a:cxn ang="0">
                      <a:pos x="28" y="43"/>
                    </a:cxn>
                    <a:cxn ang="0">
                      <a:pos x="64" y="50"/>
                    </a:cxn>
                    <a:cxn ang="0">
                      <a:pos x="86" y="54"/>
                    </a:cxn>
                    <a:cxn ang="0">
                      <a:pos x="82" y="39"/>
                    </a:cxn>
                    <a:cxn ang="0">
                      <a:pos x="69" y="22"/>
                    </a:cxn>
                    <a:cxn ang="0">
                      <a:pos x="64" y="11"/>
                    </a:cxn>
                    <a:cxn ang="0">
                      <a:pos x="60" y="8"/>
                    </a:cxn>
                    <a:cxn ang="0">
                      <a:pos x="60" y="8"/>
                    </a:cxn>
                  </a:cxnLst>
                  <a:rect l="0" t="0" r="r" b="b"/>
                  <a:pathLst>
                    <a:path w="87" h="55">
                      <a:moveTo>
                        <a:pt x="60" y="8"/>
                      </a:moveTo>
                      <a:lnTo>
                        <a:pt x="28" y="0"/>
                      </a:lnTo>
                      <a:lnTo>
                        <a:pt x="0" y="11"/>
                      </a:lnTo>
                      <a:lnTo>
                        <a:pt x="6" y="22"/>
                      </a:lnTo>
                      <a:lnTo>
                        <a:pt x="15" y="34"/>
                      </a:lnTo>
                      <a:lnTo>
                        <a:pt x="28" y="43"/>
                      </a:lnTo>
                      <a:lnTo>
                        <a:pt x="64" y="50"/>
                      </a:lnTo>
                      <a:lnTo>
                        <a:pt x="86" y="54"/>
                      </a:lnTo>
                      <a:lnTo>
                        <a:pt x="82" y="39"/>
                      </a:lnTo>
                      <a:lnTo>
                        <a:pt x="69" y="22"/>
                      </a:lnTo>
                      <a:lnTo>
                        <a:pt x="64" y="11"/>
                      </a:lnTo>
                      <a:lnTo>
                        <a:pt x="60" y="8"/>
                      </a:lnTo>
                      <a:lnTo>
                        <a:pt x="60"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178" name="Freeform 82" descr="50%"/>
                <p:cNvSpPr>
                  <a:spLocks/>
                </p:cNvSpPr>
                <p:nvPr/>
              </p:nvSpPr>
              <p:spPr bwMode="auto">
                <a:xfrm>
                  <a:off x="2036" y="1294"/>
                  <a:ext cx="59" cy="35"/>
                </a:xfrm>
                <a:custGeom>
                  <a:avLst/>
                  <a:gdLst/>
                  <a:ahLst/>
                  <a:cxnLst>
                    <a:cxn ang="0">
                      <a:pos x="40" y="7"/>
                    </a:cxn>
                    <a:cxn ang="0">
                      <a:pos x="17" y="0"/>
                    </a:cxn>
                    <a:cxn ang="0">
                      <a:pos x="0" y="11"/>
                    </a:cxn>
                    <a:cxn ang="0">
                      <a:pos x="3" y="18"/>
                    </a:cxn>
                    <a:cxn ang="0">
                      <a:pos x="17" y="31"/>
                    </a:cxn>
                    <a:cxn ang="0">
                      <a:pos x="45" y="34"/>
                    </a:cxn>
                    <a:cxn ang="0">
                      <a:pos x="58" y="23"/>
                    </a:cxn>
                    <a:cxn ang="0">
                      <a:pos x="54" y="11"/>
                    </a:cxn>
                    <a:cxn ang="0">
                      <a:pos x="35" y="4"/>
                    </a:cxn>
                    <a:cxn ang="0">
                      <a:pos x="35" y="4"/>
                    </a:cxn>
                    <a:cxn ang="0">
                      <a:pos x="40" y="7"/>
                    </a:cxn>
                    <a:cxn ang="0">
                      <a:pos x="40" y="7"/>
                    </a:cxn>
                  </a:cxnLst>
                  <a:rect l="0" t="0" r="r" b="b"/>
                  <a:pathLst>
                    <a:path w="59" h="35">
                      <a:moveTo>
                        <a:pt x="40" y="7"/>
                      </a:moveTo>
                      <a:lnTo>
                        <a:pt x="17" y="0"/>
                      </a:lnTo>
                      <a:lnTo>
                        <a:pt x="0" y="11"/>
                      </a:lnTo>
                      <a:lnTo>
                        <a:pt x="3" y="18"/>
                      </a:lnTo>
                      <a:lnTo>
                        <a:pt x="17" y="31"/>
                      </a:lnTo>
                      <a:lnTo>
                        <a:pt x="45" y="34"/>
                      </a:lnTo>
                      <a:lnTo>
                        <a:pt x="58" y="23"/>
                      </a:lnTo>
                      <a:lnTo>
                        <a:pt x="54" y="11"/>
                      </a:lnTo>
                      <a:lnTo>
                        <a:pt x="35" y="4"/>
                      </a:lnTo>
                      <a:lnTo>
                        <a:pt x="35" y="4"/>
                      </a:lnTo>
                      <a:lnTo>
                        <a:pt x="40" y="7"/>
                      </a:lnTo>
                      <a:lnTo>
                        <a:pt x="40" y="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179" name="Freeform 83" descr="50%"/>
                <p:cNvSpPr>
                  <a:spLocks/>
                </p:cNvSpPr>
                <p:nvPr/>
              </p:nvSpPr>
              <p:spPr bwMode="auto">
                <a:xfrm>
                  <a:off x="2163" y="1166"/>
                  <a:ext cx="82" cy="60"/>
                </a:xfrm>
                <a:custGeom>
                  <a:avLst/>
                  <a:gdLst/>
                  <a:ahLst/>
                  <a:cxnLst>
                    <a:cxn ang="0">
                      <a:pos x="50" y="9"/>
                    </a:cxn>
                    <a:cxn ang="0">
                      <a:pos x="23" y="0"/>
                    </a:cxn>
                    <a:cxn ang="0">
                      <a:pos x="9" y="0"/>
                    </a:cxn>
                    <a:cxn ang="0">
                      <a:pos x="5" y="5"/>
                    </a:cxn>
                    <a:cxn ang="0">
                      <a:pos x="0" y="14"/>
                    </a:cxn>
                    <a:cxn ang="0">
                      <a:pos x="0" y="20"/>
                    </a:cxn>
                    <a:cxn ang="0">
                      <a:pos x="5" y="36"/>
                    </a:cxn>
                    <a:cxn ang="0">
                      <a:pos x="18" y="43"/>
                    </a:cxn>
                    <a:cxn ang="0">
                      <a:pos x="28" y="50"/>
                    </a:cxn>
                    <a:cxn ang="0">
                      <a:pos x="54" y="59"/>
                    </a:cxn>
                    <a:cxn ang="0">
                      <a:pos x="77" y="59"/>
                    </a:cxn>
                    <a:cxn ang="0">
                      <a:pos x="81" y="50"/>
                    </a:cxn>
                    <a:cxn ang="0">
                      <a:pos x="81" y="39"/>
                    </a:cxn>
                    <a:cxn ang="0">
                      <a:pos x="69" y="31"/>
                    </a:cxn>
                    <a:cxn ang="0">
                      <a:pos x="69" y="28"/>
                    </a:cxn>
                    <a:cxn ang="0">
                      <a:pos x="69" y="28"/>
                    </a:cxn>
                    <a:cxn ang="0">
                      <a:pos x="50" y="9"/>
                    </a:cxn>
                    <a:cxn ang="0">
                      <a:pos x="50" y="9"/>
                    </a:cxn>
                  </a:cxnLst>
                  <a:rect l="0" t="0" r="r" b="b"/>
                  <a:pathLst>
                    <a:path w="82" h="60">
                      <a:moveTo>
                        <a:pt x="50" y="9"/>
                      </a:moveTo>
                      <a:lnTo>
                        <a:pt x="23" y="0"/>
                      </a:lnTo>
                      <a:lnTo>
                        <a:pt x="9" y="0"/>
                      </a:lnTo>
                      <a:lnTo>
                        <a:pt x="5" y="5"/>
                      </a:lnTo>
                      <a:lnTo>
                        <a:pt x="0" y="14"/>
                      </a:lnTo>
                      <a:lnTo>
                        <a:pt x="0" y="20"/>
                      </a:lnTo>
                      <a:lnTo>
                        <a:pt x="5" y="36"/>
                      </a:lnTo>
                      <a:lnTo>
                        <a:pt x="18" y="43"/>
                      </a:lnTo>
                      <a:lnTo>
                        <a:pt x="28" y="50"/>
                      </a:lnTo>
                      <a:lnTo>
                        <a:pt x="54" y="59"/>
                      </a:lnTo>
                      <a:lnTo>
                        <a:pt x="77" y="59"/>
                      </a:lnTo>
                      <a:lnTo>
                        <a:pt x="81" y="50"/>
                      </a:lnTo>
                      <a:lnTo>
                        <a:pt x="81" y="39"/>
                      </a:lnTo>
                      <a:lnTo>
                        <a:pt x="69" y="31"/>
                      </a:lnTo>
                      <a:lnTo>
                        <a:pt x="69" y="28"/>
                      </a:lnTo>
                      <a:lnTo>
                        <a:pt x="69" y="28"/>
                      </a:lnTo>
                      <a:lnTo>
                        <a:pt x="50" y="9"/>
                      </a:lnTo>
                      <a:lnTo>
                        <a:pt x="50" y="9"/>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180" name="Freeform 84" descr="50%"/>
                <p:cNvSpPr>
                  <a:spLocks/>
                </p:cNvSpPr>
                <p:nvPr/>
              </p:nvSpPr>
              <p:spPr bwMode="auto">
                <a:xfrm>
                  <a:off x="3158" y="1289"/>
                  <a:ext cx="90" cy="55"/>
                </a:xfrm>
                <a:custGeom>
                  <a:avLst/>
                  <a:gdLst/>
                  <a:ahLst/>
                  <a:cxnLst>
                    <a:cxn ang="0">
                      <a:pos x="57" y="8"/>
                    </a:cxn>
                    <a:cxn ang="0">
                      <a:pos x="45" y="3"/>
                    </a:cxn>
                    <a:cxn ang="0">
                      <a:pos x="34" y="3"/>
                    </a:cxn>
                    <a:cxn ang="0">
                      <a:pos x="17" y="11"/>
                    </a:cxn>
                    <a:cxn ang="0">
                      <a:pos x="4" y="27"/>
                    </a:cxn>
                    <a:cxn ang="0">
                      <a:pos x="0" y="39"/>
                    </a:cxn>
                    <a:cxn ang="0">
                      <a:pos x="17" y="54"/>
                    </a:cxn>
                    <a:cxn ang="0">
                      <a:pos x="22" y="54"/>
                    </a:cxn>
                    <a:cxn ang="0">
                      <a:pos x="54" y="54"/>
                    </a:cxn>
                    <a:cxn ang="0">
                      <a:pos x="80" y="49"/>
                    </a:cxn>
                    <a:cxn ang="0">
                      <a:pos x="89" y="39"/>
                    </a:cxn>
                    <a:cxn ang="0">
                      <a:pos x="85" y="34"/>
                    </a:cxn>
                    <a:cxn ang="0">
                      <a:pos x="80" y="19"/>
                    </a:cxn>
                    <a:cxn ang="0">
                      <a:pos x="71" y="11"/>
                    </a:cxn>
                    <a:cxn ang="0">
                      <a:pos x="68" y="8"/>
                    </a:cxn>
                    <a:cxn ang="0">
                      <a:pos x="63" y="0"/>
                    </a:cxn>
                    <a:cxn ang="0">
                      <a:pos x="63" y="3"/>
                    </a:cxn>
                    <a:cxn ang="0">
                      <a:pos x="57" y="8"/>
                    </a:cxn>
                    <a:cxn ang="0">
                      <a:pos x="57" y="8"/>
                    </a:cxn>
                  </a:cxnLst>
                  <a:rect l="0" t="0" r="r" b="b"/>
                  <a:pathLst>
                    <a:path w="90" h="55">
                      <a:moveTo>
                        <a:pt x="57" y="8"/>
                      </a:moveTo>
                      <a:lnTo>
                        <a:pt x="45" y="3"/>
                      </a:lnTo>
                      <a:lnTo>
                        <a:pt x="34" y="3"/>
                      </a:lnTo>
                      <a:lnTo>
                        <a:pt x="17" y="11"/>
                      </a:lnTo>
                      <a:lnTo>
                        <a:pt x="4" y="27"/>
                      </a:lnTo>
                      <a:lnTo>
                        <a:pt x="0" y="39"/>
                      </a:lnTo>
                      <a:lnTo>
                        <a:pt x="17" y="54"/>
                      </a:lnTo>
                      <a:lnTo>
                        <a:pt x="22" y="54"/>
                      </a:lnTo>
                      <a:lnTo>
                        <a:pt x="54" y="54"/>
                      </a:lnTo>
                      <a:lnTo>
                        <a:pt x="80" y="49"/>
                      </a:lnTo>
                      <a:lnTo>
                        <a:pt x="89" y="39"/>
                      </a:lnTo>
                      <a:lnTo>
                        <a:pt x="85" y="34"/>
                      </a:lnTo>
                      <a:lnTo>
                        <a:pt x="80" y="19"/>
                      </a:lnTo>
                      <a:lnTo>
                        <a:pt x="71" y="11"/>
                      </a:lnTo>
                      <a:lnTo>
                        <a:pt x="68" y="8"/>
                      </a:lnTo>
                      <a:lnTo>
                        <a:pt x="63" y="0"/>
                      </a:lnTo>
                      <a:lnTo>
                        <a:pt x="63" y="3"/>
                      </a:lnTo>
                      <a:lnTo>
                        <a:pt x="57" y="8"/>
                      </a:lnTo>
                      <a:lnTo>
                        <a:pt x="57"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181" name="Freeform 85" descr="50%"/>
                <p:cNvSpPr>
                  <a:spLocks/>
                </p:cNvSpPr>
                <p:nvPr/>
              </p:nvSpPr>
              <p:spPr bwMode="auto">
                <a:xfrm>
                  <a:off x="2944" y="1068"/>
                  <a:ext cx="123" cy="81"/>
                </a:xfrm>
                <a:custGeom>
                  <a:avLst/>
                  <a:gdLst/>
                  <a:ahLst/>
                  <a:cxnLst>
                    <a:cxn ang="0">
                      <a:pos x="69" y="3"/>
                    </a:cxn>
                    <a:cxn ang="0">
                      <a:pos x="122" y="22"/>
                    </a:cxn>
                    <a:cxn ang="0">
                      <a:pos x="87" y="66"/>
                    </a:cxn>
                    <a:cxn ang="0">
                      <a:pos x="76" y="73"/>
                    </a:cxn>
                    <a:cxn ang="0">
                      <a:pos x="55" y="80"/>
                    </a:cxn>
                    <a:cxn ang="0">
                      <a:pos x="27" y="77"/>
                    </a:cxn>
                    <a:cxn ang="0">
                      <a:pos x="27" y="58"/>
                    </a:cxn>
                    <a:cxn ang="0">
                      <a:pos x="0" y="22"/>
                    </a:cxn>
                    <a:cxn ang="0">
                      <a:pos x="18" y="11"/>
                    </a:cxn>
                    <a:cxn ang="0">
                      <a:pos x="55" y="11"/>
                    </a:cxn>
                    <a:cxn ang="0">
                      <a:pos x="58" y="0"/>
                    </a:cxn>
                    <a:cxn ang="0">
                      <a:pos x="76" y="9"/>
                    </a:cxn>
                    <a:cxn ang="0">
                      <a:pos x="69" y="3"/>
                    </a:cxn>
                    <a:cxn ang="0">
                      <a:pos x="69" y="3"/>
                    </a:cxn>
                  </a:cxnLst>
                  <a:rect l="0" t="0" r="r" b="b"/>
                  <a:pathLst>
                    <a:path w="123" h="81">
                      <a:moveTo>
                        <a:pt x="69" y="3"/>
                      </a:moveTo>
                      <a:lnTo>
                        <a:pt x="122" y="22"/>
                      </a:lnTo>
                      <a:lnTo>
                        <a:pt x="87" y="66"/>
                      </a:lnTo>
                      <a:lnTo>
                        <a:pt x="76" y="73"/>
                      </a:lnTo>
                      <a:lnTo>
                        <a:pt x="55" y="80"/>
                      </a:lnTo>
                      <a:lnTo>
                        <a:pt x="27" y="77"/>
                      </a:lnTo>
                      <a:lnTo>
                        <a:pt x="27" y="58"/>
                      </a:lnTo>
                      <a:lnTo>
                        <a:pt x="0" y="22"/>
                      </a:lnTo>
                      <a:lnTo>
                        <a:pt x="18" y="11"/>
                      </a:lnTo>
                      <a:lnTo>
                        <a:pt x="55" y="11"/>
                      </a:lnTo>
                      <a:lnTo>
                        <a:pt x="58" y="0"/>
                      </a:lnTo>
                      <a:lnTo>
                        <a:pt x="76" y="9"/>
                      </a:lnTo>
                      <a:lnTo>
                        <a:pt x="69" y="3"/>
                      </a:lnTo>
                      <a:lnTo>
                        <a:pt x="69"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182" name="Freeform 86" descr="50%"/>
                <p:cNvSpPr>
                  <a:spLocks/>
                </p:cNvSpPr>
                <p:nvPr/>
              </p:nvSpPr>
              <p:spPr bwMode="auto">
                <a:xfrm>
                  <a:off x="2885" y="1105"/>
                  <a:ext cx="37" cy="39"/>
                </a:xfrm>
                <a:custGeom>
                  <a:avLst/>
                  <a:gdLst/>
                  <a:ahLst/>
                  <a:cxnLst>
                    <a:cxn ang="0">
                      <a:pos x="13" y="0"/>
                    </a:cxn>
                    <a:cxn ang="0">
                      <a:pos x="36" y="8"/>
                    </a:cxn>
                    <a:cxn ang="0">
                      <a:pos x="32" y="11"/>
                    </a:cxn>
                    <a:cxn ang="0">
                      <a:pos x="13" y="27"/>
                    </a:cxn>
                    <a:cxn ang="0">
                      <a:pos x="0" y="38"/>
                    </a:cxn>
                    <a:cxn ang="0">
                      <a:pos x="0" y="29"/>
                    </a:cxn>
                    <a:cxn ang="0">
                      <a:pos x="0" y="16"/>
                    </a:cxn>
                    <a:cxn ang="0">
                      <a:pos x="9" y="8"/>
                    </a:cxn>
                    <a:cxn ang="0">
                      <a:pos x="22" y="0"/>
                    </a:cxn>
                    <a:cxn ang="0">
                      <a:pos x="13" y="0"/>
                    </a:cxn>
                    <a:cxn ang="0">
                      <a:pos x="13" y="0"/>
                    </a:cxn>
                  </a:cxnLst>
                  <a:rect l="0" t="0" r="r" b="b"/>
                  <a:pathLst>
                    <a:path w="37" h="39">
                      <a:moveTo>
                        <a:pt x="13" y="0"/>
                      </a:moveTo>
                      <a:lnTo>
                        <a:pt x="36" y="8"/>
                      </a:lnTo>
                      <a:lnTo>
                        <a:pt x="32" y="11"/>
                      </a:lnTo>
                      <a:lnTo>
                        <a:pt x="13" y="27"/>
                      </a:lnTo>
                      <a:lnTo>
                        <a:pt x="0" y="38"/>
                      </a:lnTo>
                      <a:lnTo>
                        <a:pt x="0" y="29"/>
                      </a:lnTo>
                      <a:lnTo>
                        <a:pt x="0" y="16"/>
                      </a:lnTo>
                      <a:lnTo>
                        <a:pt x="9" y="8"/>
                      </a:lnTo>
                      <a:lnTo>
                        <a:pt x="22" y="0"/>
                      </a:lnTo>
                      <a:lnTo>
                        <a:pt x="13" y="0"/>
                      </a:lnTo>
                      <a:lnTo>
                        <a:pt x="13"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183" name="Freeform 87" descr="50%"/>
                <p:cNvSpPr>
                  <a:spLocks/>
                </p:cNvSpPr>
                <p:nvPr/>
              </p:nvSpPr>
              <p:spPr bwMode="auto">
                <a:xfrm>
                  <a:off x="2744" y="1116"/>
                  <a:ext cx="96" cy="44"/>
                </a:xfrm>
                <a:custGeom>
                  <a:avLst/>
                  <a:gdLst/>
                  <a:ahLst/>
                  <a:cxnLst>
                    <a:cxn ang="0">
                      <a:pos x="95" y="5"/>
                    </a:cxn>
                    <a:cxn ang="0">
                      <a:pos x="91" y="8"/>
                    </a:cxn>
                    <a:cxn ang="0">
                      <a:pos x="68" y="32"/>
                    </a:cxn>
                    <a:cxn ang="0">
                      <a:pos x="45" y="43"/>
                    </a:cxn>
                    <a:cxn ang="0">
                      <a:pos x="8" y="39"/>
                    </a:cxn>
                    <a:cxn ang="0">
                      <a:pos x="0" y="27"/>
                    </a:cxn>
                    <a:cxn ang="0">
                      <a:pos x="18" y="18"/>
                    </a:cxn>
                    <a:cxn ang="0">
                      <a:pos x="27" y="5"/>
                    </a:cxn>
                    <a:cxn ang="0">
                      <a:pos x="41" y="0"/>
                    </a:cxn>
                    <a:cxn ang="0">
                      <a:pos x="71" y="5"/>
                    </a:cxn>
                    <a:cxn ang="0">
                      <a:pos x="71" y="5"/>
                    </a:cxn>
                    <a:cxn ang="0">
                      <a:pos x="95" y="12"/>
                    </a:cxn>
                    <a:cxn ang="0">
                      <a:pos x="95" y="16"/>
                    </a:cxn>
                    <a:cxn ang="0">
                      <a:pos x="95" y="5"/>
                    </a:cxn>
                    <a:cxn ang="0">
                      <a:pos x="95" y="5"/>
                    </a:cxn>
                  </a:cxnLst>
                  <a:rect l="0" t="0" r="r" b="b"/>
                  <a:pathLst>
                    <a:path w="96" h="44">
                      <a:moveTo>
                        <a:pt x="95" y="5"/>
                      </a:moveTo>
                      <a:lnTo>
                        <a:pt x="91" y="8"/>
                      </a:lnTo>
                      <a:lnTo>
                        <a:pt x="68" y="32"/>
                      </a:lnTo>
                      <a:lnTo>
                        <a:pt x="45" y="43"/>
                      </a:lnTo>
                      <a:lnTo>
                        <a:pt x="8" y="39"/>
                      </a:lnTo>
                      <a:lnTo>
                        <a:pt x="0" y="27"/>
                      </a:lnTo>
                      <a:lnTo>
                        <a:pt x="18" y="18"/>
                      </a:lnTo>
                      <a:lnTo>
                        <a:pt x="27" y="5"/>
                      </a:lnTo>
                      <a:lnTo>
                        <a:pt x="41" y="0"/>
                      </a:lnTo>
                      <a:lnTo>
                        <a:pt x="71" y="5"/>
                      </a:lnTo>
                      <a:lnTo>
                        <a:pt x="71" y="5"/>
                      </a:lnTo>
                      <a:lnTo>
                        <a:pt x="95" y="12"/>
                      </a:lnTo>
                      <a:lnTo>
                        <a:pt x="95" y="16"/>
                      </a:lnTo>
                      <a:lnTo>
                        <a:pt x="95" y="5"/>
                      </a:lnTo>
                      <a:lnTo>
                        <a:pt x="95"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184" name="Freeform 88" descr="50%"/>
                <p:cNvSpPr>
                  <a:spLocks/>
                </p:cNvSpPr>
                <p:nvPr/>
              </p:nvSpPr>
              <p:spPr bwMode="auto">
                <a:xfrm>
                  <a:off x="2744" y="1039"/>
                  <a:ext cx="55" cy="39"/>
                </a:xfrm>
                <a:custGeom>
                  <a:avLst/>
                  <a:gdLst/>
                  <a:ahLst/>
                  <a:cxnLst>
                    <a:cxn ang="0">
                      <a:pos x="32" y="0"/>
                    </a:cxn>
                    <a:cxn ang="0">
                      <a:pos x="54" y="16"/>
                    </a:cxn>
                    <a:cxn ang="0">
                      <a:pos x="18" y="38"/>
                    </a:cxn>
                    <a:cxn ang="0">
                      <a:pos x="0" y="38"/>
                    </a:cxn>
                    <a:cxn ang="0">
                      <a:pos x="0" y="24"/>
                    </a:cxn>
                    <a:cxn ang="0">
                      <a:pos x="14" y="12"/>
                    </a:cxn>
                    <a:cxn ang="0">
                      <a:pos x="27" y="5"/>
                    </a:cxn>
                    <a:cxn ang="0">
                      <a:pos x="37" y="5"/>
                    </a:cxn>
                    <a:cxn ang="0">
                      <a:pos x="32" y="0"/>
                    </a:cxn>
                    <a:cxn ang="0">
                      <a:pos x="32" y="0"/>
                    </a:cxn>
                  </a:cxnLst>
                  <a:rect l="0" t="0" r="r" b="b"/>
                  <a:pathLst>
                    <a:path w="55" h="39">
                      <a:moveTo>
                        <a:pt x="32" y="0"/>
                      </a:moveTo>
                      <a:lnTo>
                        <a:pt x="54" y="16"/>
                      </a:lnTo>
                      <a:lnTo>
                        <a:pt x="18" y="38"/>
                      </a:lnTo>
                      <a:lnTo>
                        <a:pt x="0" y="38"/>
                      </a:lnTo>
                      <a:lnTo>
                        <a:pt x="0" y="24"/>
                      </a:lnTo>
                      <a:lnTo>
                        <a:pt x="14" y="12"/>
                      </a:lnTo>
                      <a:lnTo>
                        <a:pt x="27" y="5"/>
                      </a:lnTo>
                      <a:lnTo>
                        <a:pt x="37" y="5"/>
                      </a:lnTo>
                      <a:lnTo>
                        <a:pt x="32" y="0"/>
                      </a:lnTo>
                      <a:lnTo>
                        <a:pt x="32"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185" name="Freeform 89" descr="50%"/>
                <p:cNvSpPr>
                  <a:spLocks/>
                </p:cNvSpPr>
                <p:nvPr/>
              </p:nvSpPr>
              <p:spPr bwMode="auto">
                <a:xfrm>
                  <a:off x="2826" y="1047"/>
                  <a:ext cx="78" cy="44"/>
                </a:xfrm>
                <a:custGeom>
                  <a:avLst/>
                  <a:gdLst/>
                  <a:ahLst/>
                  <a:cxnLst>
                    <a:cxn ang="0">
                      <a:pos x="9" y="4"/>
                    </a:cxn>
                    <a:cxn ang="0">
                      <a:pos x="40" y="0"/>
                    </a:cxn>
                    <a:cxn ang="0">
                      <a:pos x="72" y="12"/>
                    </a:cxn>
                    <a:cxn ang="0">
                      <a:pos x="72" y="19"/>
                    </a:cxn>
                    <a:cxn ang="0">
                      <a:pos x="77" y="35"/>
                    </a:cxn>
                    <a:cxn ang="0">
                      <a:pos x="72" y="43"/>
                    </a:cxn>
                    <a:cxn ang="0">
                      <a:pos x="46" y="43"/>
                    </a:cxn>
                    <a:cxn ang="0">
                      <a:pos x="22" y="23"/>
                    </a:cxn>
                    <a:cxn ang="0">
                      <a:pos x="9" y="12"/>
                    </a:cxn>
                    <a:cxn ang="0">
                      <a:pos x="0" y="4"/>
                    </a:cxn>
                    <a:cxn ang="0">
                      <a:pos x="4" y="0"/>
                    </a:cxn>
                    <a:cxn ang="0">
                      <a:pos x="9" y="4"/>
                    </a:cxn>
                    <a:cxn ang="0">
                      <a:pos x="9" y="4"/>
                    </a:cxn>
                  </a:cxnLst>
                  <a:rect l="0" t="0" r="r" b="b"/>
                  <a:pathLst>
                    <a:path w="78" h="44">
                      <a:moveTo>
                        <a:pt x="9" y="4"/>
                      </a:moveTo>
                      <a:lnTo>
                        <a:pt x="40" y="0"/>
                      </a:lnTo>
                      <a:lnTo>
                        <a:pt x="72" y="12"/>
                      </a:lnTo>
                      <a:lnTo>
                        <a:pt x="72" y="19"/>
                      </a:lnTo>
                      <a:lnTo>
                        <a:pt x="77" y="35"/>
                      </a:lnTo>
                      <a:lnTo>
                        <a:pt x="72" y="43"/>
                      </a:lnTo>
                      <a:lnTo>
                        <a:pt x="46" y="43"/>
                      </a:lnTo>
                      <a:lnTo>
                        <a:pt x="22" y="23"/>
                      </a:lnTo>
                      <a:lnTo>
                        <a:pt x="9" y="12"/>
                      </a:lnTo>
                      <a:lnTo>
                        <a:pt x="0" y="4"/>
                      </a:lnTo>
                      <a:lnTo>
                        <a:pt x="4" y="0"/>
                      </a:lnTo>
                      <a:lnTo>
                        <a:pt x="9" y="4"/>
                      </a:lnTo>
                      <a:lnTo>
                        <a:pt x="9" y="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186" name="Freeform 90" descr="50%"/>
                <p:cNvSpPr>
                  <a:spLocks/>
                </p:cNvSpPr>
                <p:nvPr/>
              </p:nvSpPr>
              <p:spPr bwMode="auto">
                <a:xfrm>
                  <a:off x="2762" y="1059"/>
                  <a:ext cx="87" cy="55"/>
                </a:xfrm>
                <a:custGeom>
                  <a:avLst/>
                  <a:gdLst/>
                  <a:ahLst/>
                  <a:cxnLst>
                    <a:cxn ang="0">
                      <a:pos x="27" y="7"/>
                    </a:cxn>
                    <a:cxn ang="0">
                      <a:pos x="59" y="0"/>
                    </a:cxn>
                    <a:cxn ang="0">
                      <a:pos x="86" y="11"/>
                    </a:cxn>
                    <a:cxn ang="0">
                      <a:pos x="82" y="23"/>
                    </a:cxn>
                    <a:cxn ang="0">
                      <a:pos x="73" y="34"/>
                    </a:cxn>
                    <a:cxn ang="0">
                      <a:pos x="59" y="42"/>
                    </a:cxn>
                    <a:cxn ang="0">
                      <a:pos x="23" y="49"/>
                    </a:cxn>
                    <a:cxn ang="0">
                      <a:pos x="0" y="54"/>
                    </a:cxn>
                    <a:cxn ang="0">
                      <a:pos x="4" y="38"/>
                    </a:cxn>
                    <a:cxn ang="0">
                      <a:pos x="19" y="23"/>
                    </a:cxn>
                    <a:cxn ang="0">
                      <a:pos x="23" y="11"/>
                    </a:cxn>
                    <a:cxn ang="0">
                      <a:pos x="27" y="7"/>
                    </a:cxn>
                    <a:cxn ang="0">
                      <a:pos x="27" y="7"/>
                    </a:cxn>
                  </a:cxnLst>
                  <a:rect l="0" t="0" r="r" b="b"/>
                  <a:pathLst>
                    <a:path w="87" h="55">
                      <a:moveTo>
                        <a:pt x="27" y="7"/>
                      </a:moveTo>
                      <a:lnTo>
                        <a:pt x="59" y="0"/>
                      </a:lnTo>
                      <a:lnTo>
                        <a:pt x="86" y="11"/>
                      </a:lnTo>
                      <a:lnTo>
                        <a:pt x="82" y="23"/>
                      </a:lnTo>
                      <a:lnTo>
                        <a:pt x="73" y="34"/>
                      </a:lnTo>
                      <a:lnTo>
                        <a:pt x="59" y="42"/>
                      </a:lnTo>
                      <a:lnTo>
                        <a:pt x="23" y="49"/>
                      </a:lnTo>
                      <a:lnTo>
                        <a:pt x="0" y="54"/>
                      </a:lnTo>
                      <a:lnTo>
                        <a:pt x="4" y="38"/>
                      </a:lnTo>
                      <a:lnTo>
                        <a:pt x="19" y="23"/>
                      </a:lnTo>
                      <a:lnTo>
                        <a:pt x="23" y="11"/>
                      </a:lnTo>
                      <a:lnTo>
                        <a:pt x="27" y="7"/>
                      </a:lnTo>
                      <a:lnTo>
                        <a:pt x="27" y="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187" name="Freeform 91" descr="50%"/>
                <p:cNvSpPr>
                  <a:spLocks/>
                </p:cNvSpPr>
                <p:nvPr/>
              </p:nvSpPr>
              <p:spPr bwMode="auto">
                <a:xfrm>
                  <a:off x="3046" y="1163"/>
                  <a:ext cx="208" cy="50"/>
                </a:xfrm>
                <a:custGeom>
                  <a:avLst/>
                  <a:gdLst/>
                  <a:ahLst/>
                  <a:cxnLst>
                    <a:cxn ang="0">
                      <a:pos x="207" y="39"/>
                    </a:cxn>
                    <a:cxn ang="0">
                      <a:pos x="189" y="33"/>
                    </a:cxn>
                    <a:cxn ang="0">
                      <a:pos x="171" y="19"/>
                    </a:cxn>
                    <a:cxn ang="0">
                      <a:pos x="167" y="15"/>
                    </a:cxn>
                    <a:cxn ang="0">
                      <a:pos x="157" y="15"/>
                    </a:cxn>
                    <a:cxn ang="0">
                      <a:pos x="135" y="11"/>
                    </a:cxn>
                    <a:cxn ang="0">
                      <a:pos x="130" y="0"/>
                    </a:cxn>
                    <a:cxn ang="0">
                      <a:pos x="121" y="3"/>
                    </a:cxn>
                    <a:cxn ang="0">
                      <a:pos x="112" y="11"/>
                    </a:cxn>
                    <a:cxn ang="0">
                      <a:pos x="48" y="15"/>
                    </a:cxn>
                    <a:cxn ang="0">
                      <a:pos x="36" y="19"/>
                    </a:cxn>
                    <a:cxn ang="0">
                      <a:pos x="17" y="27"/>
                    </a:cxn>
                    <a:cxn ang="0">
                      <a:pos x="11" y="31"/>
                    </a:cxn>
                    <a:cxn ang="0">
                      <a:pos x="11" y="33"/>
                    </a:cxn>
                    <a:cxn ang="0">
                      <a:pos x="8" y="42"/>
                    </a:cxn>
                    <a:cxn ang="0">
                      <a:pos x="0" y="42"/>
                    </a:cxn>
                    <a:cxn ang="0">
                      <a:pos x="8" y="42"/>
                    </a:cxn>
                    <a:cxn ang="0">
                      <a:pos x="23" y="42"/>
                    </a:cxn>
                    <a:cxn ang="0">
                      <a:pos x="44" y="46"/>
                    </a:cxn>
                    <a:cxn ang="0">
                      <a:pos x="67" y="49"/>
                    </a:cxn>
                    <a:cxn ang="0">
                      <a:pos x="93" y="39"/>
                    </a:cxn>
                    <a:cxn ang="0">
                      <a:pos x="127" y="39"/>
                    </a:cxn>
                    <a:cxn ang="0">
                      <a:pos x="153" y="39"/>
                    </a:cxn>
                    <a:cxn ang="0">
                      <a:pos x="157" y="39"/>
                    </a:cxn>
                    <a:cxn ang="0">
                      <a:pos x="181" y="49"/>
                    </a:cxn>
                    <a:cxn ang="0">
                      <a:pos x="189" y="46"/>
                    </a:cxn>
                    <a:cxn ang="0">
                      <a:pos x="195" y="42"/>
                    </a:cxn>
                    <a:cxn ang="0">
                      <a:pos x="207" y="39"/>
                    </a:cxn>
                    <a:cxn ang="0">
                      <a:pos x="207" y="39"/>
                    </a:cxn>
                  </a:cxnLst>
                  <a:rect l="0" t="0" r="r" b="b"/>
                  <a:pathLst>
                    <a:path w="208" h="50">
                      <a:moveTo>
                        <a:pt x="207" y="39"/>
                      </a:moveTo>
                      <a:lnTo>
                        <a:pt x="189" y="33"/>
                      </a:lnTo>
                      <a:lnTo>
                        <a:pt x="171" y="19"/>
                      </a:lnTo>
                      <a:lnTo>
                        <a:pt x="167" y="15"/>
                      </a:lnTo>
                      <a:lnTo>
                        <a:pt x="157" y="15"/>
                      </a:lnTo>
                      <a:lnTo>
                        <a:pt x="135" y="11"/>
                      </a:lnTo>
                      <a:lnTo>
                        <a:pt x="130" y="0"/>
                      </a:lnTo>
                      <a:lnTo>
                        <a:pt x="121" y="3"/>
                      </a:lnTo>
                      <a:lnTo>
                        <a:pt x="112" y="11"/>
                      </a:lnTo>
                      <a:lnTo>
                        <a:pt x="48" y="15"/>
                      </a:lnTo>
                      <a:lnTo>
                        <a:pt x="36" y="19"/>
                      </a:lnTo>
                      <a:lnTo>
                        <a:pt x="17" y="27"/>
                      </a:lnTo>
                      <a:lnTo>
                        <a:pt x="11" y="31"/>
                      </a:lnTo>
                      <a:lnTo>
                        <a:pt x="11" y="33"/>
                      </a:lnTo>
                      <a:lnTo>
                        <a:pt x="8" y="42"/>
                      </a:lnTo>
                      <a:lnTo>
                        <a:pt x="0" y="42"/>
                      </a:lnTo>
                      <a:lnTo>
                        <a:pt x="8" y="42"/>
                      </a:lnTo>
                      <a:lnTo>
                        <a:pt x="23" y="42"/>
                      </a:lnTo>
                      <a:lnTo>
                        <a:pt x="44" y="46"/>
                      </a:lnTo>
                      <a:lnTo>
                        <a:pt x="67" y="49"/>
                      </a:lnTo>
                      <a:lnTo>
                        <a:pt x="93" y="39"/>
                      </a:lnTo>
                      <a:lnTo>
                        <a:pt x="127" y="39"/>
                      </a:lnTo>
                      <a:lnTo>
                        <a:pt x="153" y="39"/>
                      </a:lnTo>
                      <a:lnTo>
                        <a:pt x="157" y="39"/>
                      </a:lnTo>
                      <a:lnTo>
                        <a:pt x="181" y="49"/>
                      </a:lnTo>
                      <a:lnTo>
                        <a:pt x="189" y="46"/>
                      </a:lnTo>
                      <a:lnTo>
                        <a:pt x="195" y="42"/>
                      </a:lnTo>
                      <a:lnTo>
                        <a:pt x="207" y="39"/>
                      </a:lnTo>
                      <a:lnTo>
                        <a:pt x="207" y="39"/>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188" name="Freeform 92" descr="50%"/>
                <p:cNvSpPr>
                  <a:spLocks/>
                </p:cNvSpPr>
                <p:nvPr/>
              </p:nvSpPr>
              <p:spPr bwMode="auto">
                <a:xfrm>
                  <a:off x="2907" y="1143"/>
                  <a:ext cx="61" cy="36"/>
                </a:xfrm>
                <a:custGeom>
                  <a:avLst/>
                  <a:gdLst/>
                  <a:ahLst/>
                  <a:cxnLst>
                    <a:cxn ang="0">
                      <a:pos x="19" y="8"/>
                    </a:cxn>
                    <a:cxn ang="0">
                      <a:pos x="41" y="0"/>
                    </a:cxn>
                    <a:cxn ang="0">
                      <a:pos x="60" y="12"/>
                    </a:cxn>
                    <a:cxn ang="0">
                      <a:pos x="55" y="20"/>
                    </a:cxn>
                    <a:cxn ang="0">
                      <a:pos x="41" y="31"/>
                    </a:cxn>
                    <a:cxn ang="0">
                      <a:pos x="14" y="35"/>
                    </a:cxn>
                    <a:cxn ang="0">
                      <a:pos x="0" y="22"/>
                    </a:cxn>
                    <a:cxn ang="0">
                      <a:pos x="4" y="12"/>
                    </a:cxn>
                    <a:cxn ang="0">
                      <a:pos x="22" y="5"/>
                    </a:cxn>
                    <a:cxn ang="0">
                      <a:pos x="22" y="5"/>
                    </a:cxn>
                    <a:cxn ang="0">
                      <a:pos x="19" y="8"/>
                    </a:cxn>
                    <a:cxn ang="0">
                      <a:pos x="19" y="8"/>
                    </a:cxn>
                  </a:cxnLst>
                  <a:rect l="0" t="0" r="r" b="b"/>
                  <a:pathLst>
                    <a:path w="61" h="36">
                      <a:moveTo>
                        <a:pt x="19" y="8"/>
                      </a:moveTo>
                      <a:lnTo>
                        <a:pt x="41" y="0"/>
                      </a:lnTo>
                      <a:lnTo>
                        <a:pt x="60" y="12"/>
                      </a:lnTo>
                      <a:lnTo>
                        <a:pt x="55" y="20"/>
                      </a:lnTo>
                      <a:lnTo>
                        <a:pt x="41" y="31"/>
                      </a:lnTo>
                      <a:lnTo>
                        <a:pt x="14" y="35"/>
                      </a:lnTo>
                      <a:lnTo>
                        <a:pt x="0" y="22"/>
                      </a:lnTo>
                      <a:lnTo>
                        <a:pt x="4" y="12"/>
                      </a:lnTo>
                      <a:lnTo>
                        <a:pt x="22" y="5"/>
                      </a:lnTo>
                      <a:lnTo>
                        <a:pt x="22" y="5"/>
                      </a:lnTo>
                      <a:lnTo>
                        <a:pt x="19" y="8"/>
                      </a:lnTo>
                      <a:lnTo>
                        <a:pt x="19"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189" name="Freeform 93" descr="50%"/>
                <p:cNvSpPr>
                  <a:spLocks/>
                </p:cNvSpPr>
                <p:nvPr/>
              </p:nvSpPr>
              <p:spPr bwMode="auto">
                <a:xfrm>
                  <a:off x="3016" y="1129"/>
                  <a:ext cx="82" cy="59"/>
                </a:xfrm>
                <a:custGeom>
                  <a:avLst/>
                  <a:gdLst/>
                  <a:ahLst/>
                  <a:cxnLst>
                    <a:cxn ang="0">
                      <a:pos x="32" y="8"/>
                    </a:cxn>
                    <a:cxn ang="0">
                      <a:pos x="59" y="0"/>
                    </a:cxn>
                    <a:cxn ang="0">
                      <a:pos x="73" y="0"/>
                    </a:cxn>
                    <a:cxn ang="0">
                      <a:pos x="78" y="3"/>
                    </a:cxn>
                    <a:cxn ang="0">
                      <a:pos x="81" y="11"/>
                    </a:cxn>
                    <a:cxn ang="0">
                      <a:pos x="81" y="19"/>
                    </a:cxn>
                    <a:cxn ang="0">
                      <a:pos x="78" y="34"/>
                    </a:cxn>
                    <a:cxn ang="0">
                      <a:pos x="64" y="42"/>
                    </a:cxn>
                    <a:cxn ang="0">
                      <a:pos x="55" y="49"/>
                    </a:cxn>
                    <a:cxn ang="0">
                      <a:pos x="27" y="58"/>
                    </a:cxn>
                    <a:cxn ang="0">
                      <a:pos x="6" y="58"/>
                    </a:cxn>
                    <a:cxn ang="0">
                      <a:pos x="0" y="49"/>
                    </a:cxn>
                    <a:cxn ang="0">
                      <a:pos x="0" y="38"/>
                    </a:cxn>
                    <a:cxn ang="0">
                      <a:pos x="14" y="31"/>
                    </a:cxn>
                    <a:cxn ang="0">
                      <a:pos x="14" y="26"/>
                    </a:cxn>
                    <a:cxn ang="0">
                      <a:pos x="14" y="26"/>
                    </a:cxn>
                    <a:cxn ang="0">
                      <a:pos x="32" y="8"/>
                    </a:cxn>
                    <a:cxn ang="0">
                      <a:pos x="32" y="8"/>
                    </a:cxn>
                  </a:cxnLst>
                  <a:rect l="0" t="0" r="r" b="b"/>
                  <a:pathLst>
                    <a:path w="82" h="59">
                      <a:moveTo>
                        <a:pt x="32" y="8"/>
                      </a:moveTo>
                      <a:lnTo>
                        <a:pt x="59" y="0"/>
                      </a:lnTo>
                      <a:lnTo>
                        <a:pt x="73" y="0"/>
                      </a:lnTo>
                      <a:lnTo>
                        <a:pt x="78" y="3"/>
                      </a:lnTo>
                      <a:lnTo>
                        <a:pt x="81" y="11"/>
                      </a:lnTo>
                      <a:lnTo>
                        <a:pt x="81" y="19"/>
                      </a:lnTo>
                      <a:lnTo>
                        <a:pt x="78" y="34"/>
                      </a:lnTo>
                      <a:lnTo>
                        <a:pt x="64" y="42"/>
                      </a:lnTo>
                      <a:lnTo>
                        <a:pt x="55" y="49"/>
                      </a:lnTo>
                      <a:lnTo>
                        <a:pt x="27" y="58"/>
                      </a:lnTo>
                      <a:lnTo>
                        <a:pt x="6" y="58"/>
                      </a:lnTo>
                      <a:lnTo>
                        <a:pt x="0" y="49"/>
                      </a:lnTo>
                      <a:lnTo>
                        <a:pt x="0" y="38"/>
                      </a:lnTo>
                      <a:lnTo>
                        <a:pt x="14" y="31"/>
                      </a:lnTo>
                      <a:lnTo>
                        <a:pt x="14" y="26"/>
                      </a:lnTo>
                      <a:lnTo>
                        <a:pt x="14" y="26"/>
                      </a:lnTo>
                      <a:lnTo>
                        <a:pt x="32" y="8"/>
                      </a:lnTo>
                      <a:lnTo>
                        <a:pt x="32"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190" name="Freeform 94" descr="50%"/>
                <p:cNvSpPr>
                  <a:spLocks/>
                </p:cNvSpPr>
                <p:nvPr/>
              </p:nvSpPr>
              <p:spPr bwMode="auto">
                <a:xfrm>
                  <a:off x="2808" y="1128"/>
                  <a:ext cx="91" cy="54"/>
                </a:xfrm>
                <a:custGeom>
                  <a:avLst/>
                  <a:gdLst/>
                  <a:ahLst/>
                  <a:cxnLst>
                    <a:cxn ang="0">
                      <a:pos x="31" y="6"/>
                    </a:cxn>
                    <a:cxn ang="0">
                      <a:pos x="45" y="4"/>
                    </a:cxn>
                    <a:cxn ang="0">
                      <a:pos x="53" y="4"/>
                    </a:cxn>
                    <a:cxn ang="0">
                      <a:pos x="72" y="11"/>
                    </a:cxn>
                    <a:cxn ang="0">
                      <a:pos x="86" y="27"/>
                    </a:cxn>
                    <a:cxn ang="0">
                      <a:pos x="90" y="37"/>
                    </a:cxn>
                    <a:cxn ang="0">
                      <a:pos x="72" y="53"/>
                    </a:cxn>
                    <a:cxn ang="0">
                      <a:pos x="67" y="53"/>
                    </a:cxn>
                    <a:cxn ang="0">
                      <a:pos x="36" y="53"/>
                    </a:cxn>
                    <a:cxn ang="0">
                      <a:pos x="7" y="50"/>
                    </a:cxn>
                    <a:cxn ang="0">
                      <a:pos x="0" y="37"/>
                    </a:cxn>
                    <a:cxn ang="0">
                      <a:pos x="4" y="35"/>
                    </a:cxn>
                    <a:cxn ang="0">
                      <a:pos x="7" y="20"/>
                    </a:cxn>
                    <a:cxn ang="0">
                      <a:pos x="18" y="11"/>
                    </a:cxn>
                    <a:cxn ang="0">
                      <a:pos x="22" y="6"/>
                    </a:cxn>
                    <a:cxn ang="0">
                      <a:pos x="27" y="0"/>
                    </a:cxn>
                    <a:cxn ang="0">
                      <a:pos x="27" y="4"/>
                    </a:cxn>
                    <a:cxn ang="0">
                      <a:pos x="31" y="6"/>
                    </a:cxn>
                    <a:cxn ang="0">
                      <a:pos x="31" y="6"/>
                    </a:cxn>
                  </a:cxnLst>
                  <a:rect l="0" t="0" r="r" b="b"/>
                  <a:pathLst>
                    <a:path w="91" h="54">
                      <a:moveTo>
                        <a:pt x="31" y="6"/>
                      </a:moveTo>
                      <a:lnTo>
                        <a:pt x="45" y="4"/>
                      </a:lnTo>
                      <a:lnTo>
                        <a:pt x="53" y="4"/>
                      </a:lnTo>
                      <a:lnTo>
                        <a:pt x="72" y="11"/>
                      </a:lnTo>
                      <a:lnTo>
                        <a:pt x="86" y="27"/>
                      </a:lnTo>
                      <a:lnTo>
                        <a:pt x="90" y="37"/>
                      </a:lnTo>
                      <a:lnTo>
                        <a:pt x="72" y="53"/>
                      </a:lnTo>
                      <a:lnTo>
                        <a:pt x="67" y="53"/>
                      </a:lnTo>
                      <a:lnTo>
                        <a:pt x="36" y="53"/>
                      </a:lnTo>
                      <a:lnTo>
                        <a:pt x="7" y="50"/>
                      </a:lnTo>
                      <a:lnTo>
                        <a:pt x="0" y="37"/>
                      </a:lnTo>
                      <a:lnTo>
                        <a:pt x="4" y="35"/>
                      </a:lnTo>
                      <a:lnTo>
                        <a:pt x="7" y="20"/>
                      </a:lnTo>
                      <a:lnTo>
                        <a:pt x="18" y="11"/>
                      </a:lnTo>
                      <a:lnTo>
                        <a:pt x="22" y="6"/>
                      </a:lnTo>
                      <a:lnTo>
                        <a:pt x="27" y="0"/>
                      </a:lnTo>
                      <a:lnTo>
                        <a:pt x="27" y="4"/>
                      </a:lnTo>
                      <a:lnTo>
                        <a:pt x="31" y="6"/>
                      </a:lnTo>
                      <a:lnTo>
                        <a:pt x="31"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191" name="Freeform 95" descr="50%"/>
                <p:cNvSpPr>
                  <a:spLocks/>
                </p:cNvSpPr>
                <p:nvPr/>
              </p:nvSpPr>
              <p:spPr bwMode="auto">
                <a:xfrm>
                  <a:off x="3543" y="1242"/>
                  <a:ext cx="123" cy="82"/>
                </a:xfrm>
                <a:custGeom>
                  <a:avLst/>
                  <a:gdLst/>
                  <a:ahLst/>
                  <a:cxnLst>
                    <a:cxn ang="0">
                      <a:pos x="67" y="78"/>
                    </a:cxn>
                    <a:cxn ang="0">
                      <a:pos x="122" y="58"/>
                    </a:cxn>
                    <a:cxn ang="0">
                      <a:pos x="85" y="17"/>
                    </a:cxn>
                    <a:cxn ang="0">
                      <a:pos x="77" y="8"/>
                    </a:cxn>
                    <a:cxn ang="0">
                      <a:pos x="54" y="0"/>
                    </a:cxn>
                    <a:cxn ang="0">
                      <a:pos x="26" y="5"/>
                    </a:cxn>
                    <a:cxn ang="0">
                      <a:pos x="26" y="24"/>
                    </a:cxn>
                    <a:cxn ang="0">
                      <a:pos x="0" y="58"/>
                    </a:cxn>
                    <a:cxn ang="0">
                      <a:pos x="17" y="70"/>
                    </a:cxn>
                    <a:cxn ang="0">
                      <a:pos x="54" y="70"/>
                    </a:cxn>
                    <a:cxn ang="0">
                      <a:pos x="58" y="81"/>
                    </a:cxn>
                    <a:cxn ang="0">
                      <a:pos x="77" y="74"/>
                    </a:cxn>
                    <a:cxn ang="0">
                      <a:pos x="67" y="78"/>
                    </a:cxn>
                    <a:cxn ang="0">
                      <a:pos x="67" y="78"/>
                    </a:cxn>
                  </a:cxnLst>
                  <a:rect l="0" t="0" r="r" b="b"/>
                  <a:pathLst>
                    <a:path w="123" h="82">
                      <a:moveTo>
                        <a:pt x="67" y="78"/>
                      </a:moveTo>
                      <a:lnTo>
                        <a:pt x="122" y="58"/>
                      </a:lnTo>
                      <a:lnTo>
                        <a:pt x="85" y="17"/>
                      </a:lnTo>
                      <a:lnTo>
                        <a:pt x="77" y="8"/>
                      </a:lnTo>
                      <a:lnTo>
                        <a:pt x="54" y="0"/>
                      </a:lnTo>
                      <a:lnTo>
                        <a:pt x="26" y="5"/>
                      </a:lnTo>
                      <a:lnTo>
                        <a:pt x="26" y="24"/>
                      </a:lnTo>
                      <a:lnTo>
                        <a:pt x="0" y="58"/>
                      </a:lnTo>
                      <a:lnTo>
                        <a:pt x="17" y="70"/>
                      </a:lnTo>
                      <a:lnTo>
                        <a:pt x="54" y="70"/>
                      </a:lnTo>
                      <a:lnTo>
                        <a:pt x="58" y="81"/>
                      </a:lnTo>
                      <a:lnTo>
                        <a:pt x="77" y="74"/>
                      </a:lnTo>
                      <a:lnTo>
                        <a:pt x="67" y="78"/>
                      </a:lnTo>
                      <a:lnTo>
                        <a:pt x="67" y="7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192" name="Freeform 96" descr="50%"/>
                <p:cNvSpPr>
                  <a:spLocks/>
                </p:cNvSpPr>
                <p:nvPr/>
              </p:nvSpPr>
              <p:spPr bwMode="auto">
                <a:xfrm>
                  <a:off x="3511" y="1235"/>
                  <a:ext cx="36" cy="40"/>
                </a:xfrm>
                <a:custGeom>
                  <a:avLst/>
                  <a:gdLst/>
                  <a:ahLst/>
                  <a:cxnLst>
                    <a:cxn ang="0">
                      <a:pos x="13" y="39"/>
                    </a:cxn>
                    <a:cxn ang="0">
                      <a:pos x="35" y="31"/>
                    </a:cxn>
                    <a:cxn ang="0">
                      <a:pos x="32" y="28"/>
                    </a:cxn>
                    <a:cxn ang="0">
                      <a:pos x="13" y="12"/>
                    </a:cxn>
                    <a:cxn ang="0">
                      <a:pos x="0" y="0"/>
                    </a:cxn>
                    <a:cxn ang="0">
                      <a:pos x="0" y="7"/>
                    </a:cxn>
                    <a:cxn ang="0">
                      <a:pos x="0" y="24"/>
                    </a:cxn>
                    <a:cxn ang="0">
                      <a:pos x="9" y="31"/>
                    </a:cxn>
                    <a:cxn ang="0">
                      <a:pos x="23" y="39"/>
                    </a:cxn>
                    <a:cxn ang="0">
                      <a:pos x="13" y="39"/>
                    </a:cxn>
                    <a:cxn ang="0">
                      <a:pos x="13" y="39"/>
                    </a:cxn>
                  </a:cxnLst>
                  <a:rect l="0" t="0" r="r" b="b"/>
                  <a:pathLst>
                    <a:path w="36" h="40">
                      <a:moveTo>
                        <a:pt x="13" y="39"/>
                      </a:moveTo>
                      <a:lnTo>
                        <a:pt x="35" y="31"/>
                      </a:lnTo>
                      <a:lnTo>
                        <a:pt x="32" y="28"/>
                      </a:lnTo>
                      <a:lnTo>
                        <a:pt x="13" y="12"/>
                      </a:lnTo>
                      <a:lnTo>
                        <a:pt x="0" y="0"/>
                      </a:lnTo>
                      <a:lnTo>
                        <a:pt x="0" y="7"/>
                      </a:lnTo>
                      <a:lnTo>
                        <a:pt x="0" y="24"/>
                      </a:lnTo>
                      <a:lnTo>
                        <a:pt x="9" y="31"/>
                      </a:lnTo>
                      <a:lnTo>
                        <a:pt x="23" y="39"/>
                      </a:lnTo>
                      <a:lnTo>
                        <a:pt x="13" y="39"/>
                      </a:lnTo>
                      <a:lnTo>
                        <a:pt x="13" y="39"/>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193" name="Freeform 97" descr="50%"/>
                <p:cNvSpPr>
                  <a:spLocks/>
                </p:cNvSpPr>
                <p:nvPr/>
              </p:nvSpPr>
              <p:spPr bwMode="auto">
                <a:xfrm>
                  <a:off x="3370" y="1220"/>
                  <a:ext cx="97" cy="44"/>
                </a:xfrm>
                <a:custGeom>
                  <a:avLst/>
                  <a:gdLst/>
                  <a:ahLst/>
                  <a:cxnLst>
                    <a:cxn ang="0">
                      <a:pos x="96" y="39"/>
                    </a:cxn>
                    <a:cxn ang="0">
                      <a:pos x="91" y="34"/>
                    </a:cxn>
                    <a:cxn ang="0">
                      <a:pos x="68" y="11"/>
                    </a:cxn>
                    <a:cxn ang="0">
                      <a:pos x="46" y="0"/>
                    </a:cxn>
                    <a:cxn ang="0">
                      <a:pos x="8" y="3"/>
                    </a:cxn>
                    <a:cxn ang="0">
                      <a:pos x="0" y="15"/>
                    </a:cxn>
                    <a:cxn ang="0">
                      <a:pos x="18" y="22"/>
                    </a:cxn>
                    <a:cxn ang="0">
                      <a:pos x="26" y="39"/>
                    </a:cxn>
                    <a:cxn ang="0">
                      <a:pos x="40" y="43"/>
                    </a:cxn>
                    <a:cxn ang="0">
                      <a:pos x="73" y="39"/>
                    </a:cxn>
                    <a:cxn ang="0">
                      <a:pos x="73" y="39"/>
                    </a:cxn>
                    <a:cxn ang="0">
                      <a:pos x="96" y="30"/>
                    </a:cxn>
                    <a:cxn ang="0">
                      <a:pos x="96" y="27"/>
                    </a:cxn>
                    <a:cxn ang="0">
                      <a:pos x="96" y="39"/>
                    </a:cxn>
                    <a:cxn ang="0">
                      <a:pos x="96" y="39"/>
                    </a:cxn>
                  </a:cxnLst>
                  <a:rect l="0" t="0" r="r" b="b"/>
                  <a:pathLst>
                    <a:path w="97" h="44">
                      <a:moveTo>
                        <a:pt x="96" y="39"/>
                      </a:moveTo>
                      <a:lnTo>
                        <a:pt x="91" y="34"/>
                      </a:lnTo>
                      <a:lnTo>
                        <a:pt x="68" y="11"/>
                      </a:lnTo>
                      <a:lnTo>
                        <a:pt x="46" y="0"/>
                      </a:lnTo>
                      <a:lnTo>
                        <a:pt x="8" y="3"/>
                      </a:lnTo>
                      <a:lnTo>
                        <a:pt x="0" y="15"/>
                      </a:lnTo>
                      <a:lnTo>
                        <a:pt x="18" y="22"/>
                      </a:lnTo>
                      <a:lnTo>
                        <a:pt x="26" y="39"/>
                      </a:lnTo>
                      <a:lnTo>
                        <a:pt x="40" y="43"/>
                      </a:lnTo>
                      <a:lnTo>
                        <a:pt x="73" y="39"/>
                      </a:lnTo>
                      <a:lnTo>
                        <a:pt x="73" y="39"/>
                      </a:lnTo>
                      <a:lnTo>
                        <a:pt x="96" y="30"/>
                      </a:lnTo>
                      <a:lnTo>
                        <a:pt x="96" y="27"/>
                      </a:lnTo>
                      <a:lnTo>
                        <a:pt x="96" y="39"/>
                      </a:lnTo>
                      <a:lnTo>
                        <a:pt x="96" y="39"/>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194" name="Freeform 98" descr="50%"/>
                <p:cNvSpPr>
                  <a:spLocks/>
                </p:cNvSpPr>
                <p:nvPr/>
              </p:nvSpPr>
              <p:spPr bwMode="auto">
                <a:xfrm>
                  <a:off x="3370" y="1300"/>
                  <a:ext cx="55" cy="39"/>
                </a:xfrm>
                <a:custGeom>
                  <a:avLst/>
                  <a:gdLst/>
                  <a:ahLst/>
                  <a:cxnLst>
                    <a:cxn ang="0">
                      <a:pos x="32" y="38"/>
                    </a:cxn>
                    <a:cxn ang="0">
                      <a:pos x="54" y="23"/>
                    </a:cxn>
                    <a:cxn ang="0">
                      <a:pos x="18" y="0"/>
                    </a:cxn>
                    <a:cxn ang="0">
                      <a:pos x="0" y="0"/>
                    </a:cxn>
                    <a:cxn ang="0">
                      <a:pos x="0" y="16"/>
                    </a:cxn>
                    <a:cxn ang="0">
                      <a:pos x="14" y="28"/>
                    </a:cxn>
                    <a:cxn ang="0">
                      <a:pos x="26" y="35"/>
                    </a:cxn>
                    <a:cxn ang="0">
                      <a:pos x="36" y="35"/>
                    </a:cxn>
                    <a:cxn ang="0">
                      <a:pos x="32" y="38"/>
                    </a:cxn>
                    <a:cxn ang="0">
                      <a:pos x="32" y="38"/>
                    </a:cxn>
                  </a:cxnLst>
                  <a:rect l="0" t="0" r="r" b="b"/>
                  <a:pathLst>
                    <a:path w="55" h="39">
                      <a:moveTo>
                        <a:pt x="32" y="38"/>
                      </a:moveTo>
                      <a:lnTo>
                        <a:pt x="54" y="23"/>
                      </a:lnTo>
                      <a:lnTo>
                        <a:pt x="18" y="0"/>
                      </a:lnTo>
                      <a:lnTo>
                        <a:pt x="0" y="0"/>
                      </a:lnTo>
                      <a:lnTo>
                        <a:pt x="0" y="16"/>
                      </a:lnTo>
                      <a:lnTo>
                        <a:pt x="14" y="28"/>
                      </a:lnTo>
                      <a:lnTo>
                        <a:pt x="26" y="35"/>
                      </a:lnTo>
                      <a:lnTo>
                        <a:pt x="36" y="35"/>
                      </a:lnTo>
                      <a:lnTo>
                        <a:pt x="32" y="38"/>
                      </a:lnTo>
                      <a:lnTo>
                        <a:pt x="32" y="3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195" name="Freeform 99" descr="50%"/>
                <p:cNvSpPr>
                  <a:spLocks/>
                </p:cNvSpPr>
                <p:nvPr/>
              </p:nvSpPr>
              <p:spPr bwMode="auto">
                <a:xfrm>
                  <a:off x="3452" y="1289"/>
                  <a:ext cx="78" cy="44"/>
                </a:xfrm>
                <a:custGeom>
                  <a:avLst/>
                  <a:gdLst/>
                  <a:ahLst/>
                  <a:cxnLst>
                    <a:cxn ang="0">
                      <a:pos x="9" y="39"/>
                    </a:cxn>
                    <a:cxn ang="0">
                      <a:pos x="40" y="43"/>
                    </a:cxn>
                    <a:cxn ang="0">
                      <a:pos x="72" y="31"/>
                    </a:cxn>
                    <a:cxn ang="0">
                      <a:pos x="72" y="23"/>
                    </a:cxn>
                    <a:cxn ang="0">
                      <a:pos x="77" y="8"/>
                    </a:cxn>
                    <a:cxn ang="0">
                      <a:pos x="72" y="0"/>
                    </a:cxn>
                    <a:cxn ang="0">
                      <a:pos x="45" y="0"/>
                    </a:cxn>
                    <a:cxn ang="0">
                      <a:pos x="22" y="19"/>
                    </a:cxn>
                    <a:cxn ang="0">
                      <a:pos x="9" y="31"/>
                    </a:cxn>
                    <a:cxn ang="0">
                      <a:pos x="0" y="39"/>
                    </a:cxn>
                    <a:cxn ang="0">
                      <a:pos x="4" y="43"/>
                    </a:cxn>
                    <a:cxn ang="0">
                      <a:pos x="9" y="39"/>
                    </a:cxn>
                    <a:cxn ang="0">
                      <a:pos x="9" y="39"/>
                    </a:cxn>
                  </a:cxnLst>
                  <a:rect l="0" t="0" r="r" b="b"/>
                  <a:pathLst>
                    <a:path w="78" h="44">
                      <a:moveTo>
                        <a:pt x="9" y="39"/>
                      </a:moveTo>
                      <a:lnTo>
                        <a:pt x="40" y="43"/>
                      </a:lnTo>
                      <a:lnTo>
                        <a:pt x="72" y="31"/>
                      </a:lnTo>
                      <a:lnTo>
                        <a:pt x="72" y="23"/>
                      </a:lnTo>
                      <a:lnTo>
                        <a:pt x="77" y="8"/>
                      </a:lnTo>
                      <a:lnTo>
                        <a:pt x="72" y="0"/>
                      </a:lnTo>
                      <a:lnTo>
                        <a:pt x="45" y="0"/>
                      </a:lnTo>
                      <a:lnTo>
                        <a:pt x="22" y="19"/>
                      </a:lnTo>
                      <a:lnTo>
                        <a:pt x="9" y="31"/>
                      </a:lnTo>
                      <a:lnTo>
                        <a:pt x="0" y="39"/>
                      </a:lnTo>
                      <a:lnTo>
                        <a:pt x="4" y="43"/>
                      </a:lnTo>
                      <a:lnTo>
                        <a:pt x="9" y="39"/>
                      </a:lnTo>
                      <a:lnTo>
                        <a:pt x="9" y="39"/>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196" name="Freeform 100" descr="50%"/>
                <p:cNvSpPr>
                  <a:spLocks/>
                </p:cNvSpPr>
                <p:nvPr/>
              </p:nvSpPr>
              <p:spPr bwMode="auto">
                <a:xfrm>
                  <a:off x="3388" y="1266"/>
                  <a:ext cx="87" cy="55"/>
                </a:xfrm>
                <a:custGeom>
                  <a:avLst/>
                  <a:gdLst/>
                  <a:ahLst/>
                  <a:cxnLst>
                    <a:cxn ang="0">
                      <a:pos x="28" y="46"/>
                    </a:cxn>
                    <a:cxn ang="0">
                      <a:pos x="59" y="54"/>
                    </a:cxn>
                    <a:cxn ang="0">
                      <a:pos x="86" y="42"/>
                    </a:cxn>
                    <a:cxn ang="0">
                      <a:pos x="81" y="31"/>
                    </a:cxn>
                    <a:cxn ang="0">
                      <a:pos x="73" y="19"/>
                    </a:cxn>
                    <a:cxn ang="0">
                      <a:pos x="59" y="12"/>
                    </a:cxn>
                    <a:cxn ang="0">
                      <a:pos x="22" y="4"/>
                    </a:cxn>
                    <a:cxn ang="0">
                      <a:pos x="0" y="0"/>
                    </a:cxn>
                    <a:cxn ang="0">
                      <a:pos x="5" y="15"/>
                    </a:cxn>
                    <a:cxn ang="0">
                      <a:pos x="18" y="31"/>
                    </a:cxn>
                    <a:cxn ang="0">
                      <a:pos x="22" y="42"/>
                    </a:cxn>
                    <a:cxn ang="0">
                      <a:pos x="28" y="46"/>
                    </a:cxn>
                    <a:cxn ang="0">
                      <a:pos x="28" y="46"/>
                    </a:cxn>
                  </a:cxnLst>
                  <a:rect l="0" t="0" r="r" b="b"/>
                  <a:pathLst>
                    <a:path w="87" h="55">
                      <a:moveTo>
                        <a:pt x="28" y="46"/>
                      </a:moveTo>
                      <a:lnTo>
                        <a:pt x="59" y="54"/>
                      </a:lnTo>
                      <a:lnTo>
                        <a:pt x="86" y="42"/>
                      </a:lnTo>
                      <a:lnTo>
                        <a:pt x="81" y="31"/>
                      </a:lnTo>
                      <a:lnTo>
                        <a:pt x="73" y="19"/>
                      </a:lnTo>
                      <a:lnTo>
                        <a:pt x="59" y="12"/>
                      </a:lnTo>
                      <a:lnTo>
                        <a:pt x="22" y="4"/>
                      </a:lnTo>
                      <a:lnTo>
                        <a:pt x="0" y="0"/>
                      </a:lnTo>
                      <a:lnTo>
                        <a:pt x="5" y="15"/>
                      </a:lnTo>
                      <a:lnTo>
                        <a:pt x="18" y="31"/>
                      </a:lnTo>
                      <a:lnTo>
                        <a:pt x="22" y="42"/>
                      </a:lnTo>
                      <a:lnTo>
                        <a:pt x="28" y="46"/>
                      </a:lnTo>
                      <a:lnTo>
                        <a:pt x="28" y="4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197" name="Freeform 101" descr="50%"/>
                <p:cNvSpPr>
                  <a:spLocks/>
                </p:cNvSpPr>
                <p:nvPr/>
              </p:nvSpPr>
              <p:spPr bwMode="auto">
                <a:xfrm>
                  <a:off x="3588" y="1197"/>
                  <a:ext cx="209" cy="51"/>
                </a:xfrm>
                <a:custGeom>
                  <a:avLst/>
                  <a:gdLst/>
                  <a:ahLst/>
                  <a:cxnLst>
                    <a:cxn ang="0">
                      <a:pos x="208" y="11"/>
                    </a:cxn>
                    <a:cxn ang="0">
                      <a:pos x="190" y="16"/>
                    </a:cxn>
                    <a:cxn ang="0">
                      <a:pos x="171" y="31"/>
                    </a:cxn>
                    <a:cxn ang="0">
                      <a:pos x="168" y="34"/>
                    </a:cxn>
                    <a:cxn ang="0">
                      <a:pos x="158" y="34"/>
                    </a:cxn>
                    <a:cxn ang="0">
                      <a:pos x="135" y="38"/>
                    </a:cxn>
                    <a:cxn ang="0">
                      <a:pos x="131" y="50"/>
                    </a:cxn>
                    <a:cxn ang="0">
                      <a:pos x="122" y="45"/>
                    </a:cxn>
                    <a:cxn ang="0">
                      <a:pos x="112" y="38"/>
                    </a:cxn>
                    <a:cxn ang="0">
                      <a:pos x="48" y="34"/>
                    </a:cxn>
                    <a:cxn ang="0">
                      <a:pos x="36" y="31"/>
                    </a:cxn>
                    <a:cxn ang="0">
                      <a:pos x="18" y="23"/>
                    </a:cxn>
                    <a:cxn ang="0">
                      <a:pos x="13" y="19"/>
                    </a:cxn>
                    <a:cxn ang="0">
                      <a:pos x="13" y="16"/>
                    </a:cxn>
                    <a:cxn ang="0">
                      <a:pos x="9" y="7"/>
                    </a:cxn>
                    <a:cxn ang="0">
                      <a:pos x="0" y="7"/>
                    </a:cxn>
                    <a:cxn ang="0">
                      <a:pos x="9" y="7"/>
                    </a:cxn>
                    <a:cxn ang="0">
                      <a:pos x="22" y="7"/>
                    </a:cxn>
                    <a:cxn ang="0">
                      <a:pos x="45" y="4"/>
                    </a:cxn>
                    <a:cxn ang="0">
                      <a:pos x="68" y="0"/>
                    </a:cxn>
                    <a:cxn ang="0">
                      <a:pos x="95" y="11"/>
                    </a:cxn>
                    <a:cxn ang="0">
                      <a:pos x="127" y="11"/>
                    </a:cxn>
                    <a:cxn ang="0">
                      <a:pos x="153" y="11"/>
                    </a:cxn>
                    <a:cxn ang="0">
                      <a:pos x="158" y="11"/>
                    </a:cxn>
                    <a:cxn ang="0">
                      <a:pos x="181" y="0"/>
                    </a:cxn>
                    <a:cxn ang="0">
                      <a:pos x="190" y="4"/>
                    </a:cxn>
                    <a:cxn ang="0">
                      <a:pos x="195" y="7"/>
                    </a:cxn>
                    <a:cxn ang="0">
                      <a:pos x="208" y="11"/>
                    </a:cxn>
                    <a:cxn ang="0">
                      <a:pos x="208" y="11"/>
                    </a:cxn>
                  </a:cxnLst>
                  <a:rect l="0" t="0" r="r" b="b"/>
                  <a:pathLst>
                    <a:path w="209" h="51">
                      <a:moveTo>
                        <a:pt x="208" y="11"/>
                      </a:moveTo>
                      <a:lnTo>
                        <a:pt x="190" y="16"/>
                      </a:lnTo>
                      <a:lnTo>
                        <a:pt x="171" y="31"/>
                      </a:lnTo>
                      <a:lnTo>
                        <a:pt x="168" y="34"/>
                      </a:lnTo>
                      <a:lnTo>
                        <a:pt x="158" y="34"/>
                      </a:lnTo>
                      <a:lnTo>
                        <a:pt x="135" y="38"/>
                      </a:lnTo>
                      <a:lnTo>
                        <a:pt x="131" y="50"/>
                      </a:lnTo>
                      <a:lnTo>
                        <a:pt x="122" y="45"/>
                      </a:lnTo>
                      <a:lnTo>
                        <a:pt x="112" y="38"/>
                      </a:lnTo>
                      <a:lnTo>
                        <a:pt x="48" y="34"/>
                      </a:lnTo>
                      <a:lnTo>
                        <a:pt x="36" y="31"/>
                      </a:lnTo>
                      <a:lnTo>
                        <a:pt x="18" y="23"/>
                      </a:lnTo>
                      <a:lnTo>
                        <a:pt x="13" y="19"/>
                      </a:lnTo>
                      <a:lnTo>
                        <a:pt x="13" y="16"/>
                      </a:lnTo>
                      <a:lnTo>
                        <a:pt x="9" y="7"/>
                      </a:lnTo>
                      <a:lnTo>
                        <a:pt x="0" y="7"/>
                      </a:lnTo>
                      <a:lnTo>
                        <a:pt x="9" y="7"/>
                      </a:lnTo>
                      <a:lnTo>
                        <a:pt x="22" y="7"/>
                      </a:lnTo>
                      <a:lnTo>
                        <a:pt x="45" y="4"/>
                      </a:lnTo>
                      <a:lnTo>
                        <a:pt x="68" y="0"/>
                      </a:lnTo>
                      <a:lnTo>
                        <a:pt x="95" y="11"/>
                      </a:lnTo>
                      <a:lnTo>
                        <a:pt x="127" y="11"/>
                      </a:lnTo>
                      <a:lnTo>
                        <a:pt x="153" y="11"/>
                      </a:lnTo>
                      <a:lnTo>
                        <a:pt x="158" y="11"/>
                      </a:lnTo>
                      <a:lnTo>
                        <a:pt x="181" y="0"/>
                      </a:lnTo>
                      <a:lnTo>
                        <a:pt x="190" y="4"/>
                      </a:lnTo>
                      <a:lnTo>
                        <a:pt x="195" y="7"/>
                      </a:lnTo>
                      <a:lnTo>
                        <a:pt x="208" y="11"/>
                      </a:lnTo>
                      <a:lnTo>
                        <a:pt x="208" y="11"/>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198" name="Freeform 102" descr="50%"/>
                <p:cNvSpPr>
                  <a:spLocks/>
                </p:cNvSpPr>
                <p:nvPr/>
              </p:nvSpPr>
              <p:spPr bwMode="auto">
                <a:xfrm>
                  <a:off x="3534" y="1201"/>
                  <a:ext cx="59" cy="35"/>
                </a:xfrm>
                <a:custGeom>
                  <a:avLst/>
                  <a:gdLst/>
                  <a:ahLst/>
                  <a:cxnLst>
                    <a:cxn ang="0">
                      <a:pos x="17" y="27"/>
                    </a:cxn>
                    <a:cxn ang="0">
                      <a:pos x="40" y="34"/>
                    </a:cxn>
                    <a:cxn ang="0">
                      <a:pos x="58" y="22"/>
                    </a:cxn>
                    <a:cxn ang="0">
                      <a:pos x="54" y="15"/>
                    </a:cxn>
                    <a:cxn ang="0">
                      <a:pos x="40" y="3"/>
                    </a:cxn>
                    <a:cxn ang="0">
                      <a:pos x="12" y="0"/>
                    </a:cxn>
                    <a:cxn ang="0">
                      <a:pos x="0" y="12"/>
                    </a:cxn>
                    <a:cxn ang="0">
                      <a:pos x="3" y="22"/>
                    </a:cxn>
                    <a:cxn ang="0">
                      <a:pos x="21" y="30"/>
                    </a:cxn>
                    <a:cxn ang="0">
                      <a:pos x="21" y="30"/>
                    </a:cxn>
                    <a:cxn ang="0">
                      <a:pos x="17" y="27"/>
                    </a:cxn>
                    <a:cxn ang="0">
                      <a:pos x="17" y="27"/>
                    </a:cxn>
                  </a:cxnLst>
                  <a:rect l="0" t="0" r="r" b="b"/>
                  <a:pathLst>
                    <a:path w="59" h="35">
                      <a:moveTo>
                        <a:pt x="17" y="27"/>
                      </a:moveTo>
                      <a:lnTo>
                        <a:pt x="40" y="34"/>
                      </a:lnTo>
                      <a:lnTo>
                        <a:pt x="58" y="22"/>
                      </a:lnTo>
                      <a:lnTo>
                        <a:pt x="54" y="15"/>
                      </a:lnTo>
                      <a:lnTo>
                        <a:pt x="40" y="3"/>
                      </a:lnTo>
                      <a:lnTo>
                        <a:pt x="12" y="0"/>
                      </a:lnTo>
                      <a:lnTo>
                        <a:pt x="0" y="12"/>
                      </a:lnTo>
                      <a:lnTo>
                        <a:pt x="3" y="22"/>
                      </a:lnTo>
                      <a:lnTo>
                        <a:pt x="21" y="30"/>
                      </a:lnTo>
                      <a:lnTo>
                        <a:pt x="21" y="30"/>
                      </a:lnTo>
                      <a:lnTo>
                        <a:pt x="17" y="27"/>
                      </a:lnTo>
                      <a:lnTo>
                        <a:pt x="17" y="2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199" name="Freeform 103" descr="50%"/>
                <p:cNvSpPr>
                  <a:spLocks/>
                </p:cNvSpPr>
                <p:nvPr/>
              </p:nvSpPr>
              <p:spPr bwMode="auto">
                <a:xfrm>
                  <a:off x="3624" y="1231"/>
                  <a:ext cx="82" cy="59"/>
                </a:xfrm>
                <a:custGeom>
                  <a:avLst/>
                  <a:gdLst/>
                  <a:ahLst/>
                  <a:cxnLst>
                    <a:cxn ang="0">
                      <a:pos x="32" y="50"/>
                    </a:cxn>
                    <a:cxn ang="0">
                      <a:pos x="59" y="58"/>
                    </a:cxn>
                    <a:cxn ang="0">
                      <a:pos x="72" y="58"/>
                    </a:cxn>
                    <a:cxn ang="0">
                      <a:pos x="76" y="54"/>
                    </a:cxn>
                    <a:cxn ang="0">
                      <a:pos x="81" y="47"/>
                    </a:cxn>
                    <a:cxn ang="0">
                      <a:pos x="81" y="39"/>
                    </a:cxn>
                    <a:cxn ang="0">
                      <a:pos x="76" y="23"/>
                    </a:cxn>
                    <a:cxn ang="0">
                      <a:pos x="63" y="16"/>
                    </a:cxn>
                    <a:cxn ang="0">
                      <a:pos x="55" y="8"/>
                    </a:cxn>
                    <a:cxn ang="0">
                      <a:pos x="27" y="0"/>
                    </a:cxn>
                    <a:cxn ang="0">
                      <a:pos x="4" y="0"/>
                    </a:cxn>
                    <a:cxn ang="0">
                      <a:pos x="0" y="8"/>
                    </a:cxn>
                    <a:cxn ang="0">
                      <a:pos x="0" y="19"/>
                    </a:cxn>
                    <a:cxn ang="0">
                      <a:pos x="12" y="28"/>
                    </a:cxn>
                    <a:cxn ang="0">
                      <a:pos x="12" y="32"/>
                    </a:cxn>
                    <a:cxn ang="0">
                      <a:pos x="12" y="32"/>
                    </a:cxn>
                    <a:cxn ang="0">
                      <a:pos x="32" y="50"/>
                    </a:cxn>
                    <a:cxn ang="0">
                      <a:pos x="32" y="50"/>
                    </a:cxn>
                  </a:cxnLst>
                  <a:rect l="0" t="0" r="r" b="b"/>
                  <a:pathLst>
                    <a:path w="82" h="59">
                      <a:moveTo>
                        <a:pt x="32" y="50"/>
                      </a:moveTo>
                      <a:lnTo>
                        <a:pt x="59" y="58"/>
                      </a:lnTo>
                      <a:lnTo>
                        <a:pt x="72" y="58"/>
                      </a:lnTo>
                      <a:lnTo>
                        <a:pt x="76" y="54"/>
                      </a:lnTo>
                      <a:lnTo>
                        <a:pt x="81" y="47"/>
                      </a:lnTo>
                      <a:lnTo>
                        <a:pt x="81" y="39"/>
                      </a:lnTo>
                      <a:lnTo>
                        <a:pt x="76" y="23"/>
                      </a:lnTo>
                      <a:lnTo>
                        <a:pt x="63" y="16"/>
                      </a:lnTo>
                      <a:lnTo>
                        <a:pt x="55" y="8"/>
                      </a:lnTo>
                      <a:lnTo>
                        <a:pt x="27" y="0"/>
                      </a:lnTo>
                      <a:lnTo>
                        <a:pt x="4" y="0"/>
                      </a:lnTo>
                      <a:lnTo>
                        <a:pt x="0" y="8"/>
                      </a:lnTo>
                      <a:lnTo>
                        <a:pt x="0" y="19"/>
                      </a:lnTo>
                      <a:lnTo>
                        <a:pt x="12" y="28"/>
                      </a:lnTo>
                      <a:lnTo>
                        <a:pt x="12" y="32"/>
                      </a:lnTo>
                      <a:lnTo>
                        <a:pt x="12" y="32"/>
                      </a:lnTo>
                      <a:lnTo>
                        <a:pt x="32" y="50"/>
                      </a:lnTo>
                      <a:lnTo>
                        <a:pt x="32" y="5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00" name="Freeform 104" descr="50%"/>
                <p:cNvSpPr>
                  <a:spLocks/>
                </p:cNvSpPr>
                <p:nvPr/>
              </p:nvSpPr>
              <p:spPr bwMode="auto">
                <a:xfrm>
                  <a:off x="3433" y="1197"/>
                  <a:ext cx="92" cy="54"/>
                </a:xfrm>
                <a:custGeom>
                  <a:avLst/>
                  <a:gdLst/>
                  <a:ahLst/>
                  <a:cxnLst>
                    <a:cxn ang="0">
                      <a:pos x="33" y="45"/>
                    </a:cxn>
                    <a:cxn ang="0">
                      <a:pos x="46" y="50"/>
                    </a:cxn>
                    <a:cxn ang="0">
                      <a:pos x="55" y="50"/>
                    </a:cxn>
                    <a:cxn ang="0">
                      <a:pos x="72" y="42"/>
                    </a:cxn>
                    <a:cxn ang="0">
                      <a:pos x="87" y="26"/>
                    </a:cxn>
                    <a:cxn ang="0">
                      <a:pos x="91" y="16"/>
                    </a:cxn>
                    <a:cxn ang="0">
                      <a:pos x="72" y="0"/>
                    </a:cxn>
                    <a:cxn ang="0">
                      <a:pos x="68" y="0"/>
                    </a:cxn>
                    <a:cxn ang="0">
                      <a:pos x="36" y="0"/>
                    </a:cxn>
                    <a:cxn ang="0">
                      <a:pos x="10" y="4"/>
                    </a:cxn>
                    <a:cxn ang="0">
                      <a:pos x="0" y="16"/>
                    </a:cxn>
                    <a:cxn ang="0">
                      <a:pos x="5" y="19"/>
                    </a:cxn>
                    <a:cxn ang="0">
                      <a:pos x="10" y="34"/>
                    </a:cxn>
                    <a:cxn ang="0">
                      <a:pos x="19" y="42"/>
                    </a:cxn>
                    <a:cxn ang="0">
                      <a:pos x="23" y="45"/>
                    </a:cxn>
                    <a:cxn ang="0">
                      <a:pos x="28" y="53"/>
                    </a:cxn>
                    <a:cxn ang="0">
                      <a:pos x="28" y="50"/>
                    </a:cxn>
                    <a:cxn ang="0">
                      <a:pos x="33" y="45"/>
                    </a:cxn>
                    <a:cxn ang="0">
                      <a:pos x="33" y="45"/>
                    </a:cxn>
                  </a:cxnLst>
                  <a:rect l="0" t="0" r="r" b="b"/>
                  <a:pathLst>
                    <a:path w="92" h="54">
                      <a:moveTo>
                        <a:pt x="33" y="45"/>
                      </a:moveTo>
                      <a:lnTo>
                        <a:pt x="46" y="50"/>
                      </a:lnTo>
                      <a:lnTo>
                        <a:pt x="55" y="50"/>
                      </a:lnTo>
                      <a:lnTo>
                        <a:pt x="72" y="42"/>
                      </a:lnTo>
                      <a:lnTo>
                        <a:pt x="87" y="26"/>
                      </a:lnTo>
                      <a:lnTo>
                        <a:pt x="91" y="16"/>
                      </a:lnTo>
                      <a:lnTo>
                        <a:pt x="72" y="0"/>
                      </a:lnTo>
                      <a:lnTo>
                        <a:pt x="68" y="0"/>
                      </a:lnTo>
                      <a:lnTo>
                        <a:pt x="36" y="0"/>
                      </a:lnTo>
                      <a:lnTo>
                        <a:pt x="10" y="4"/>
                      </a:lnTo>
                      <a:lnTo>
                        <a:pt x="0" y="16"/>
                      </a:lnTo>
                      <a:lnTo>
                        <a:pt x="5" y="19"/>
                      </a:lnTo>
                      <a:lnTo>
                        <a:pt x="10" y="34"/>
                      </a:lnTo>
                      <a:lnTo>
                        <a:pt x="19" y="42"/>
                      </a:lnTo>
                      <a:lnTo>
                        <a:pt x="23" y="45"/>
                      </a:lnTo>
                      <a:lnTo>
                        <a:pt x="28" y="53"/>
                      </a:lnTo>
                      <a:lnTo>
                        <a:pt x="28" y="50"/>
                      </a:lnTo>
                      <a:lnTo>
                        <a:pt x="33" y="45"/>
                      </a:lnTo>
                      <a:lnTo>
                        <a:pt x="33" y="4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01" name="Freeform 105" descr="50%"/>
                <p:cNvSpPr>
                  <a:spLocks/>
                </p:cNvSpPr>
                <p:nvPr/>
              </p:nvSpPr>
              <p:spPr bwMode="auto">
                <a:xfrm>
                  <a:off x="2341" y="1274"/>
                  <a:ext cx="37" cy="39"/>
                </a:xfrm>
                <a:custGeom>
                  <a:avLst/>
                  <a:gdLst/>
                  <a:ahLst/>
                  <a:cxnLst>
                    <a:cxn ang="0">
                      <a:pos x="22" y="0"/>
                    </a:cxn>
                    <a:cxn ang="0">
                      <a:pos x="0" y="7"/>
                    </a:cxn>
                    <a:cxn ang="0">
                      <a:pos x="5" y="11"/>
                    </a:cxn>
                    <a:cxn ang="0">
                      <a:pos x="22" y="26"/>
                    </a:cxn>
                    <a:cxn ang="0">
                      <a:pos x="36" y="38"/>
                    </a:cxn>
                    <a:cxn ang="0">
                      <a:pos x="36" y="31"/>
                    </a:cxn>
                    <a:cxn ang="0">
                      <a:pos x="36" y="15"/>
                    </a:cxn>
                    <a:cxn ang="0">
                      <a:pos x="26" y="7"/>
                    </a:cxn>
                    <a:cxn ang="0">
                      <a:pos x="13" y="0"/>
                    </a:cxn>
                    <a:cxn ang="0">
                      <a:pos x="22" y="0"/>
                    </a:cxn>
                    <a:cxn ang="0">
                      <a:pos x="22" y="0"/>
                    </a:cxn>
                  </a:cxnLst>
                  <a:rect l="0" t="0" r="r" b="b"/>
                  <a:pathLst>
                    <a:path w="37" h="39">
                      <a:moveTo>
                        <a:pt x="22" y="0"/>
                      </a:moveTo>
                      <a:lnTo>
                        <a:pt x="0" y="7"/>
                      </a:lnTo>
                      <a:lnTo>
                        <a:pt x="5" y="11"/>
                      </a:lnTo>
                      <a:lnTo>
                        <a:pt x="22" y="26"/>
                      </a:lnTo>
                      <a:lnTo>
                        <a:pt x="36" y="38"/>
                      </a:lnTo>
                      <a:lnTo>
                        <a:pt x="36" y="31"/>
                      </a:lnTo>
                      <a:lnTo>
                        <a:pt x="36" y="15"/>
                      </a:lnTo>
                      <a:lnTo>
                        <a:pt x="26" y="7"/>
                      </a:lnTo>
                      <a:lnTo>
                        <a:pt x="13" y="0"/>
                      </a:lnTo>
                      <a:lnTo>
                        <a:pt x="22" y="0"/>
                      </a:lnTo>
                      <a:lnTo>
                        <a:pt x="22"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02" name="Freeform 106" descr="50%"/>
                <p:cNvSpPr>
                  <a:spLocks/>
                </p:cNvSpPr>
                <p:nvPr/>
              </p:nvSpPr>
              <p:spPr bwMode="auto">
                <a:xfrm>
                  <a:off x="2422" y="1285"/>
                  <a:ext cx="97" cy="44"/>
                </a:xfrm>
                <a:custGeom>
                  <a:avLst/>
                  <a:gdLst/>
                  <a:ahLst/>
                  <a:cxnLst>
                    <a:cxn ang="0">
                      <a:pos x="0" y="4"/>
                    </a:cxn>
                    <a:cxn ang="0">
                      <a:pos x="5" y="7"/>
                    </a:cxn>
                    <a:cxn ang="0">
                      <a:pos x="27" y="31"/>
                    </a:cxn>
                    <a:cxn ang="0">
                      <a:pos x="50" y="43"/>
                    </a:cxn>
                    <a:cxn ang="0">
                      <a:pos x="86" y="38"/>
                    </a:cxn>
                    <a:cxn ang="0">
                      <a:pos x="96" y="27"/>
                    </a:cxn>
                    <a:cxn ang="0">
                      <a:pos x="77" y="20"/>
                    </a:cxn>
                    <a:cxn ang="0">
                      <a:pos x="69" y="4"/>
                    </a:cxn>
                    <a:cxn ang="0">
                      <a:pos x="54" y="0"/>
                    </a:cxn>
                    <a:cxn ang="0">
                      <a:pos x="23" y="4"/>
                    </a:cxn>
                    <a:cxn ang="0">
                      <a:pos x="23" y="4"/>
                    </a:cxn>
                    <a:cxn ang="0">
                      <a:pos x="0" y="12"/>
                    </a:cxn>
                    <a:cxn ang="0">
                      <a:pos x="0" y="15"/>
                    </a:cxn>
                    <a:cxn ang="0">
                      <a:pos x="0" y="4"/>
                    </a:cxn>
                    <a:cxn ang="0">
                      <a:pos x="0" y="4"/>
                    </a:cxn>
                  </a:cxnLst>
                  <a:rect l="0" t="0" r="r" b="b"/>
                  <a:pathLst>
                    <a:path w="97" h="44">
                      <a:moveTo>
                        <a:pt x="0" y="4"/>
                      </a:moveTo>
                      <a:lnTo>
                        <a:pt x="5" y="7"/>
                      </a:lnTo>
                      <a:lnTo>
                        <a:pt x="27" y="31"/>
                      </a:lnTo>
                      <a:lnTo>
                        <a:pt x="50" y="43"/>
                      </a:lnTo>
                      <a:lnTo>
                        <a:pt x="86" y="38"/>
                      </a:lnTo>
                      <a:lnTo>
                        <a:pt x="96" y="27"/>
                      </a:lnTo>
                      <a:lnTo>
                        <a:pt x="77" y="20"/>
                      </a:lnTo>
                      <a:lnTo>
                        <a:pt x="69" y="4"/>
                      </a:lnTo>
                      <a:lnTo>
                        <a:pt x="54" y="0"/>
                      </a:lnTo>
                      <a:lnTo>
                        <a:pt x="23" y="4"/>
                      </a:lnTo>
                      <a:lnTo>
                        <a:pt x="23" y="4"/>
                      </a:lnTo>
                      <a:lnTo>
                        <a:pt x="0" y="12"/>
                      </a:lnTo>
                      <a:lnTo>
                        <a:pt x="0" y="15"/>
                      </a:lnTo>
                      <a:lnTo>
                        <a:pt x="0" y="4"/>
                      </a:lnTo>
                      <a:lnTo>
                        <a:pt x="0" y="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03" name="Freeform 107" descr="50%"/>
                <p:cNvSpPr>
                  <a:spLocks/>
                </p:cNvSpPr>
                <p:nvPr/>
              </p:nvSpPr>
              <p:spPr bwMode="auto">
                <a:xfrm>
                  <a:off x="2585" y="1285"/>
                  <a:ext cx="97" cy="44"/>
                </a:xfrm>
                <a:custGeom>
                  <a:avLst/>
                  <a:gdLst/>
                  <a:ahLst/>
                  <a:cxnLst>
                    <a:cxn ang="0">
                      <a:pos x="0" y="4"/>
                    </a:cxn>
                    <a:cxn ang="0">
                      <a:pos x="5" y="7"/>
                    </a:cxn>
                    <a:cxn ang="0">
                      <a:pos x="27" y="31"/>
                    </a:cxn>
                    <a:cxn ang="0">
                      <a:pos x="50" y="43"/>
                    </a:cxn>
                    <a:cxn ang="0">
                      <a:pos x="86" y="38"/>
                    </a:cxn>
                    <a:cxn ang="0">
                      <a:pos x="96" y="27"/>
                    </a:cxn>
                    <a:cxn ang="0">
                      <a:pos x="77" y="20"/>
                    </a:cxn>
                    <a:cxn ang="0">
                      <a:pos x="68" y="4"/>
                    </a:cxn>
                    <a:cxn ang="0">
                      <a:pos x="54" y="0"/>
                    </a:cxn>
                    <a:cxn ang="0">
                      <a:pos x="23" y="4"/>
                    </a:cxn>
                    <a:cxn ang="0">
                      <a:pos x="23" y="4"/>
                    </a:cxn>
                    <a:cxn ang="0">
                      <a:pos x="0" y="12"/>
                    </a:cxn>
                    <a:cxn ang="0">
                      <a:pos x="0" y="15"/>
                    </a:cxn>
                    <a:cxn ang="0">
                      <a:pos x="0" y="4"/>
                    </a:cxn>
                    <a:cxn ang="0">
                      <a:pos x="0" y="4"/>
                    </a:cxn>
                  </a:cxnLst>
                  <a:rect l="0" t="0" r="r" b="b"/>
                  <a:pathLst>
                    <a:path w="97" h="44">
                      <a:moveTo>
                        <a:pt x="0" y="4"/>
                      </a:moveTo>
                      <a:lnTo>
                        <a:pt x="5" y="7"/>
                      </a:lnTo>
                      <a:lnTo>
                        <a:pt x="27" y="31"/>
                      </a:lnTo>
                      <a:lnTo>
                        <a:pt x="50" y="43"/>
                      </a:lnTo>
                      <a:lnTo>
                        <a:pt x="86" y="38"/>
                      </a:lnTo>
                      <a:lnTo>
                        <a:pt x="96" y="27"/>
                      </a:lnTo>
                      <a:lnTo>
                        <a:pt x="77" y="20"/>
                      </a:lnTo>
                      <a:lnTo>
                        <a:pt x="68" y="4"/>
                      </a:lnTo>
                      <a:lnTo>
                        <a:pt x="54" y="0"/>
                      </a:lnTo>
                      <a:lnTo>
                        <a:pt x="23" y="4"/>
                      </a:lnTo>
                      <a:lnTo>
                        <a:pt x="23" y="4"/>
                      </a:lnTo>
                      <a:lnTo>
                        <a:pt x="0" y="12"/>
                      </a:lnTo>
                      <a:lnTo>
                        <a:pt x="0" y="15"/>
                      </a:lnTo>
                      <a:lnTo>
                        <a:pt x="0" y="4"/>
                      </a:lnTo>
                      <a:lnTo>
                        <a:pt x="0" y="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04" name="Freeform 108" descr="50%"/>
                <p:cNvSpPr>
                  <a:spLocks/>
                </p:cNvSpPr>
                <p:nvPr/>
              </p:nvSpPr>
              <p:spPr bwMode="auto">
                <a:xfrm>
                  <a:off x="2625" y="1208"/>
                  <a:ext cx="57" cy="40"/>
                </a:xfrm>
                <a:custGeom>
                  <a:avLst/>
                  <a:gdLst/>
                  <a:ahLst/>
                  <a:cxnLst>
                    <a:cxn ang="0">
                      <a:pos x="24" y="0"/>
                    </a:cxn>
                    <a:cxn ang="0">
                      <a:pos x="0" y="16"/>
                    </a:cxn>
                    <a:cxn ang="0">
                      <a:pos x="37" y="39"/>
                    </a:cxn>
                    <a:cxn ang="0">
                      <a:pos x="56" y="39"/>
                    </a:cxn>
                    <a:cxn ang="0">
                      <a:pos x="56" y="23"/>
                    </a:cxn>
                    <a:cxn ang="0">
                      <a:pos x="42" y="11"/>
                    </a:cxn>
                    <a:cxn ang="0">
                      <a:pos x="28" y="5"/>
                    </a:cxn>
                    <a:cxn ang="0">
                      <a:pos x="20" y="5"/>
                    </a:cxn>
                    <a:cxn ang="0">
                      <a:pos x="24" y="0"/>
                    </a:cxn>
                    <a:cxn ang="0">
                      <a:pos x="24" y="0"/>
                    </a:cxn>
                  </a:cxnLst>
                  <a:rect l="0" t="0" r="r" b="b"/>
                  <a:pathLst>
                    <a:path w="57" h="40">
                      <a:moveTo>
                        <a:pt x="24" y="0"/>
                      </a:moveTo>
                      <a:lnTo>
                        <a:pt x="0" y="16"/>
                      </a:lnTo>
                      <a:lnTo>
                        <a:pt x="37" y="39"/>
                      </a:lnTo>
                      <a:lnTo>
                        <a:pt x="56" y="39"/>
                      </a:lnTo>
                      <a:lnTo>
                        <a:pt x="56" y="23"/>
                      </a:lnTo>
                      <a:lnTo>
                        <a:pt x="42" y="11"/>
                      </a:lnTo>
                      <a:lnTo>
                        <a:pt x="28" y="5"/>
                      </a:lnTo>
                      <a:lnTo>
                        <a:pt x="20" y="5"/>
                      </a:lnTo>
                      <a:lnTo>
                        <a:pt x="24" y="0"/>
                      </a:lnTo>
                      <a:lnTo>
                        <a:pt x="24"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05" name="Freeform 109" descr="50%"/>
                <p:cNvSpPr>
                  <a:spLocks/>
                </p:cNvSpPr>
                <p:nvPr/>
              </p:nvSpPr>
              <p:spPr bwMode="auto">
                <a:xfrm>
                  <a:off x="2522" y="1216"/>
                  <a:ext cx="77" cy="44"/>
                </a:xfrm>
                <a:custGeom>
                  <a:avLst/>
                  <a:gdLst/>
                  <a:ahLst/>
                  <a:cxnLst>
                    <a:cxn ang="0">
                      <a:pos x="68" y="3"/>
                    </a:cxn>
                    <a:cxn ang="0">
                      <a:pos x="36" y="0"/>
                    </a:cxn>
                    <a:cxn ang="0">
                      <a:pos x="3" y="12"/>
                    </a:cxn>
                    <a:cxn ang="0">
                      <a:pos x="3" y="19"/>
                    </a:cxn>
                    <a:cxn ang="0">
                      <a:pos x="0" y="34"/>
                    </a:cxn>
                    <a:cxn ang="0">
                      <a:pos x="3" y="43"/>
                    </a:cxn>
                    <a:cxn ang="0">
                      <a:pos x="32" y="43"/>
                    </a:cxn>
                    <a:cxn ang="0">
                      <a:pos x="54" y="23"/>
                    </a:cxn>
                    <a:cxn ang="0">
                      <a:pos x="68" y="12"/>
                    </a:cxn>
                    <a:cxn ang="0">
                      <a:pos x="76" y="3"/>
                    </a:cxn>
                    <a:cxn ang="0">
                      <a:pos x="71" y="0"/>
                    </a:cxn>
                    <a:cxn ang="0">
                      <a:pos x="68" y="3"/>
                    </a:cxn>
                    <a:cxn ang="0">
                      <a:pos x="68" y="3"/>
                    </a:cxn>
                  </a:cxnLst>
                  <a:rect l="0" t="0" r="r" b="b"/>
                  <a:pathLst>
                    <a:path w="77" h="44">
                      <a:moveTo>
                        <a:pt x="68" y="3"/>
                      </a:moveTo>
                      <a:lnTo>
                        <a:pt x="36" y="0"/>
                      </a:lnTo>
                      <a:lnTo>
                        <a:pt x="3" y="12"/>
                      </a:lnTo>
                      <a:lnTo>
                        <a:pt x="3" y="19"/>
                      </a:lnTo>
                      <a:lnTo>
                        <a:pt x="0" y="34"/>
                      </a:lnTo>
                      <a:lnTo>
                        <a:pt x="3" y="43"/>
                      </a:lnTo>
                      <a:lnTo>
                        <a:pt x="32" y="43"/>
                      </a:lnTo>
                      <a:lnTo>
                        <a:pt x="54" y="23"/>
                      </a:lnTo>
                      <a:lnTo>
                        <a:pt x="68" y="12"/>
                      </a:lnTo>
                      <a:lnTo>
                        <a:pt x="76" y="3"/>
                      </a:lnTo>
                      <a:lnTo>
                        <a:pt x="71" y="0"/>
                      </a:lnTo>
                      <a:lnTo>
                        <a:pt x="68" y="3"/>
                      </a:lnTo>
                      <a:lnTo>
                        <a:pt x="68"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06" name="Freeform 110" descr="50%"/>
                <p:cNvSpPr>
                  <a:spLocks/>
                </p:cNvSpPr>
                <p:nvPr/>
              </p:nvSpPr>
              <p:spPr bwMode="auto">
                <a:xfrm>
                  <a:off x="2576" y="1228"/>
                  <a:ext cx="87" cy="54"/>
                </a:xfrm>
                <a:custGeom>
                  <a:avLst/>
                  <a:gdLst/>
                  <a:ahLst/>
                  <a:cxnLst>
                    <a:cxn ang="0">
                      <a:pos x="59" y="7"/>
                    </a:cxn>
                    <a:cxn ang="0">
                      <a:pos x="27" y="0"/>
                    </a:cxn>
                    <a:cxn ang="0">
                      <a:pos x="0" y="11"/>
                    </a:cxn>
                    <a:cxn ang="0">
                      <a:pos x="5" y="22"/>
                    </a:cxn>
                    <a:cxn ang="0">
                      <a:pos x="14" y="34"/>
                    </a:cxn>
                    <a:cxn ang="0">
                      <a:pos x="27" y="42"/>
                    </a:cxn>
                    <a:cxn ang="0">
                      <a:pos x="63" y="50"/>
                    </a:cxn>
                    <a:cxn ang="0">
                      <a:pos x="86" y="53"/>
                    </a:cxn>
                    <a:cxn ang="0">
                      <a:pos x="82" y="38"/>
                    </a:cxn>
                    <a:cxn ang="0">
                      <a:pos x="69" y="22"/>
                    </a:cxn>
                    <a:cxn ang="0">
                      <a:pos x="63" y="11"/>
                    </a:cxn>
                    <a:cxn ang="0">
                      <a:pos x="59" y="7"/>
                    </a:cxn>
                    <a:cxn ang="0">
                      <a:pos x="59" y="7"/>
                    </a:cxn>
                  </a:cxnLst>
                  <a:rect l="0" t="0" r="r" b="b"/>
                  <a:pathLst>
                    <a:path w="87" h="54">
                      <a:moveTo>
                        <a:pt x="59" y="7"/>
                      </a:moveTo>
                      <a:lnTo>
                        <a:pt x="27" y="0"/>
                      </a:lnTo>
                      <a:lnTo>
                        <a:pt x="0" y="11"/>
                      </a:lnTo>
                      <a:lnTo>
                        <a:pt x="5" y="22"/>
                      </a:lnTo>
                      <a:lnTo>
                        <a:pt x="14" y="34"/>
                      </a:lnTo>
                      <a:lnTo>
                        <a:pt x="27" y="42"/>
                      </a:lnTo>
                      <a:lnTo>
                        <a:pt x="63" y="50"/>
                      </a:lnTo>
                      <a:lnTo>
                        <a:pt x="86" y="53"/>
                      </a:lnTo>
                      <a:lnTo>
                        <a:pt x="82" y="38"/>
                      </a:lnTo>
                      <a:lnTo>
                        <a:pt x="69" y="22"/>
                      </a:lnTo>
                      <a:lnTo>
                        <a:pt x="63" y="11"/>
                      </a:lnTo>
                      <a:lnTo>
                        <a:pt x="59" y="7"/>
                      </a:lnTo>
                      <a:lnTo>
                        <a:pt x="59" y="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07" name="Freeform 111" descr="50%"/>
                <p:cNvSpPr>
                  <a:spLocks/>
                </p:cNvSpPr>
                <p:nvPr/>
              </p:nvSpPr>
              <p:spPr bwMode="auto">
                <a:xfrm>
                  <a:off x="2508" y="1193"/>
                  <a:ext cx="96" cy="43"/>
                </a:xfrm>
                <a:custGeom>
                  <a:avLst/>
                  <a:gdLst/>
                  <a:ahLst/>
                  <a:cxnLst>
                    <a:cxn ang="0">
                      <a:pos x="0" y="4"/>
                    </a:cxn>
                    <a:cxn ang="0">
                      <a:pos x="4" y="8"/>
                    </a:cxn>
                    <a:cxn ang="0">
                      <a:pos x="27" y="31"/>
                    </a:cxn>
                    <a:cxn ang="0">
                      <a:pos x="50" y="42"/>
                    </a:cxn>
                    <a:cxn ang="0">
                      <a:pos x="87" y="39"/>
                    </a:cxn>
                    <a:cxn ang="0">
                      <a:pos x="95" y="27"/>
                    </a:cxn>
                    <a:cxn ang="0">
                      <a:pos x="77" y="20"/>
                    </a:cxn>
                    <a:cxn ang="0">
                      <a:pos x="68" y="4"/>
                    </a:cxn>
                    <a:cxn ang="0">
                      <a:pos x="54" y="0"/>
                    </a:cxn>
                    <a:cxn ang="0">
                      <a:pos x="24" y="4"/>
                    </a:cxn>
                    <a:cxn ang="0">
                      <a:pos x="24" y="4"/>
                    </a:cxn>
                    <a:cxn ang="0">
                      <a:pos x="0" y="11"/>
                    </a:cxn>
                    <a:cxn ang="0">
                      <a:pos x="0" y="15"/>
                    </a:cxn>
                    <a:cxn ang="0">
                      <a:pos x="0" y="4"/>
                    </a:cxn>
                    <a:cxn ang="0">
                      <a:pos x="0" y="4"/>
                    </a:cxn>
                  </a:cxnLst>
                  <a:rect l="0" t="0" r="r" b="b"/>
                  <a:pathLst>
                    <a:path w="96" h="43">
                      <a:moveTo>
                        <a:pt x="0" y="4"/>
                      </a:moveTo>
                      <a:lnTo>
                        <a:pt x="4" y="8"/>
                      </a:lnTo>
                      <a:lnTo>
                        <a:pt x="27" y="31"/>
                      </a:lnTo>
                      <a:lnTo>
                        <a:pt x="50" y="42"/>
                      </a:lnTo>
                      <a:lnTo>
                        <a:pt x="87" y="39"/>
                      </a:lnTo>
                      <a:lnTo>
                        <a:pt x="95" y="27"/>
                      </a:lnTo>
                      <a:lnTo>
                        <a:pt x="77" y="20"/>
                      </a:lnTo>
                      <a:lnTo>
                        <a:pt x="68" y="4"/>
                      </a:lnTo>
                      <a:lnTo>
                        <a:pt x="54" y="0"/>
                      </a:lnTo>
                      <a:lnTo>
                        <a:pt x="24" y="4"/>
                      </a:lnTo>
                      <a:lnTo>
                        <a:pt x="24" y="4"/>
                      </a:lnTo>
                      <a:lnTo>
                        <a:pt x="0" y="11"/>
                      </a:lnTo>
                      <a:lnTo>
                        <a:pt x="0" y="15"/>
                      </a:lnTo>
                      <a:lnTo>
                        <a:pt x="0" y="4"/>
                      </a:lnTo>
                      <a:lnTo>
                        <a:pt x="0" y="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08" name="Freeform 112" descr="50%"/>
                <p:cNvSpPr>
                  <a:spLocks/>
                </p:cNvSpPr>
                <p:nvPr/>
              </p:nvSpPr>
              <p:spPr bwMode="auto">
                <a:xfrm>
                  <a:off x="2548" y="1116"/>
                  <a:ext cx="56" cy="40"/>
                </a:xfrm>
                <a:custGeom>
                  <a:avLst/>
                  <a:gdLst/>
                  <a:ahLst/>
                  <a:cxnLst>
                    <a:cxn ang="0">
                      <a:pos x="23" y="0"/>
                    </a:cxn>
                    <a:cxn ang="0">
                      <a:pos x="0" y="16"/>
                    </a:cxn>
                    <a:cxn ang="0">
                      <a:pos x="37" y="39"/>
                    </a:cxn>
                    <a:cxn ang="0">
                      <a:pos x="55" y="39"/>
                    </a:cxn>
                    <a:cxn ang="0">
                      <a:pos x="55" y="23"/>
                    </a:cxn>
                    <a:cxn ang="0">
                      <a:pos x="42" y="12"/>
                    </a:cxn>
                    <a:cxn ang="0">
                      <a:pos x="28" y="5"/>
                    </a:cxn>
                    <a:cxn ang="0">
                      <a:pos x="19" y="5"/>
                    </a:cxn>
                    <a:cxn ang="0">
                      <a:pos x="23" y="0"/>
                    </a:cxn>
                    <a:cxn ang="0">
                      <a:pos x="23" y="0"/>
                    </a:cxn>
                  </a:cxnLst>
                  <a:rect l="0" t="0" r="r" b="b"/>
                  <a:pathLst>
                    <a:path w="56" h="40">
                      <a:moveTo>
                        <a:pt x="23" y="0"/>
                      </a:moveTo>
                      <a:lnTo>
                        <a:pt x="0" y="16"/>
                      </a:lnTo>
                      <a:lnTo>
                        <a:pt x="37" y="39"/>
                      </a:lnTo>
                      <a:lnTo>
                        <a:pt x="55" y="39"/>
                      </a:lnTo>
                      <a:lnTo>
                        <a:pt x="55" y="23"/>
                      </a:lnTo>
                      <a:lnTo>
                        <a:pt x="42" y="12"/>
                      </a:lnTo>
                      <a:lnTo>
                        <a:pt x="28" y="5"/>
                      </a:lnTo>
                      <a:lnTo>
                        <a:pt x="19" y="5"/>
                      </a:lnTo>
                      <a:lnTo>
                        <a:pt x="23" y="0"/>
                      </a:lnTo>
                      <a:lnTo>
                        <a:pt x="23"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09" name="Freeform 113" descr="50%"/>
                <p:cNvSpPr>
                  <a:spLocks/>
                </p:cNvSpPr>
                <p:nvPr/>
              </p:nvSpPr>
              <p:spPr bwMode="auto">
                <a:xfrm>
                  <a:off x="2445" y="1124"/>
                  <a:ext cx="78" cy="42"/>
                </a:xfrm>
                <a:custGeom>
                  <a:avLst/>
                  <a:gdLst/>
                  <a:ahLst/>
                  <a:cxnLst>
                    <a:cxn ang="0">
                      <a:pos x="67" y="4"/>
                    </a:cxn>
                    <a:cxn ang="0">
                      <a:pos x="37" y="0"/>
                    </a:cxn>
                    <a:cxn ang="0">
                      <a:pos x="4" y="10"/>
                    </a:cxn>
                    <a:cxn ang="0">
                      <a:pos x="4" y="19"/>
                    </a:cxn>
                    <a:cxn ang="0">
                      <a:pos x="0" y="35"/>
                    </a:cxn>
                    <a:cxn ang="0">
                      <a:pos x="4" y="41"/>
                    </a:cxn>
                    <a:cxn ang="0">
                      <a:pos x="31" y="41"/>
                    </a:cxn>
                    <a:cxn ang="0">
                      <a:pos x="54" y="24"/>
                    </a:cxn>
                    <a:cxn ang="0">
                      <a:pos x="67" y="10"/>
                    </a:cxn>
                    <a:cxn ang="0">
                      <a:pos x="77" y="4"/>
                    </a:cxn>
                    <a:cxn ang="0">
                      <a:pos x="72" y="0"/>
                    </a:cxn>
                    <a:cxn ang="0">
                      <a:pos x="67" y="4"/>
                    </a:cxn>
                    <a:cxn ang="0">
                      <a:pos x="67" y="4"/>
                    </a:cxn>
                  </a:cxnLst>
                  <a:rect l="0" t="0" r="r" b="b"/>
                  <a:pathLst>
                    <a:path w="78" h="42">
                      <a:moveTo>
                        <a:pt x="67" y="4"/>
                      </a:moveTo>
                      <a:lnTo>
                        <a:pt x="37" y="0"/>
                      </a:lnTo>
                      <a:lnTo>
                        <a:pt x="4" y="10"/>
                      </a:lnTo>
                      <a:lnTo>
                        <a:pt x="4" y="19"/>
                      </a:lnTo>
                      <a:lnTo>
                        <a:pt x="0" y="35"/>
                      </a:lnTo>
                      <a:lnTo>
                        <a:pt x="4" y="41"/>
                      </a:lnTo>
                      <a:lnTo>
                        <a:pt x="31" y="41"/>
                      </a:lnTo>
                      <a:lnTo>
                        <a:pt x="54" y="24"/>
                      </a:lnTo>
                      <a:lnTo>
                        <a:pt x="67" y="10"/>
                      </a:lnTo>
                      <a:lnTo>
                        <a:pt x="77" y="4"/>
                      </a:lnTo>
                      <a:lnTo>
                        <a:pt x="72" y="0"/>
                      </a:lnTo>
                      <a:lnTo>
                        <a:pt x="67" y="4"/>
                      </a:lnTo>
                      <a:lnTo>
                        <a:pt x="67" y="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10" name="Freeform 114" descr="50%"/>
                <p:cNvSpPr>
                  <a:spLocks/>
                </p:cNvSpPr>
                <p:nvPr/>
              </p:nvSpPr>
              <p:spPr bwMode="auto">
                <a:xfrm>
                  <a:off x="2499" y="1134"/>
                  <a:ext cx="87" cy="56"/>
                </a:xfrm>
                <a:custGeom>
                  <a:avLst/>
                  <a:gdLst/>
                  <a:ahLst/>
                  <a:cxnLst>
                    <a:cxn ang="0">
                      <a:pos x="59" y="9"/>
                    </a:cxn>
                    <a:cxn ang="0">
                      <a:pos x="26" y="0"/>
                    </a:cxn>
                    <a:cxn ang="0">
                      <a:pos x="0" y="14"/>
                    </a:cxn>
                    <a:cxn ang="0">
                      <a:pos x="6" y="25"/>
                    </a:cxn>
                    <a:cxn ang="0">
                      <a:pos x="13" y="37"/>
                    </a:cxn>
                    <a:cxn ang="0">
                      <a:pos x="26" y="44"/>
                    </a:cxn>
                    <a:cxn ang="0">
                      <a:pos x="63" y="51"/>
                    </a:cxn>
                    <a:cxn ang="0">
                      <a:pos x="86" y="55"/>
                    </a:cxn>
                    <a:cxn ang="0">
                      <a:pos x="82" y="40"/>
                    </a:cxn>
                    <a:cxn ang="0">
                      <a:pos x="68" y="25"/>
                    </a:cxn>
                    <a:cxn ang="0">
                      <a:pos x="63" y="14"/>
                    </a:cxn>
                    <a:cxn ang="0">
                      <a:pos x="59" y="9"/>
                    </a:cxn>
                    <a:cxn ang="0">
                      <a:pos x="59" y="9"/>
                    </a:cxn>
                  </a:cxnLst>
                  <a:rect l="0" t="0" r="r" b="b"/>
                  <a:pathLst>
                    <a:path w="87" h="56">
                      <a:moveTo>
                        <a:pt x="59" y="9"/>
                      </a:moveTo>
                      <a:lnTo>
                        <a:pt x="26" y="0"/>
                      </a:lnTo>
                      <a:lnTo>
                        <a:pt x="0" y="14"/>
                      </a:lnTo>
                      <a:lnTo>
                        <a:pt x="6" y="25"/>
                      </a:lnTo>
                      <a:lnTo>
                        <a:pt x="13" y="37"/>
                      </a:lnTo>
                      <a:lnTo>
                        <a:pt x="26" y="44"/>
                      </a:lnTo>
                      <a:lnTo>
                        <a:pt x="63" y="51"/>
                      </a:lnTo>
                      <a:lnTo>
                        <a:pt x="86" y="55"/>
                      </a:lnTo>
                      <a:lnTo>
                        <a:pt x="82" y="40"/>
                      </a:lnTo>
                      <a:lnTo>
                        <a:pt x="68" y="25"/>
                      </a:lnTo>
                      <a:lnTo>
                        <a:pt x="63" y="14"/>
                      </a:lnTo>
                      <a:lnTo>
                        <a:pt x="59" y="9"/>
                      </a:lnTo>
                      <a:lnTo>
                        <a:pt x="59" y="9"/>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11" name="Freeform 115" descr="50%"/>
                <p:cNvSpPr>
                  <a:spLocks/>
                </p:cNvSpPr>
                <p:nvPr/>
              </p:nvSpPr>
              <p:spPr bwMode="auto">
                <a:xfrm>
                  <a:off x="2545" y="1259"/>
                  <a:ext cx="73" cy="62"/>
                </a:xfrm>
                <a:custGeom>
                  <a:avLst/>
                  <a:gdLst/>
                  <a:ahLst/>
                  <a:cxnLst>
                    <a:cxn ang="0">
                      <a:pos x="0" y="19"/>
                    </a:cxn>
                    <a:cxn ang="0">
                      <a:pos x="3" y="38"/>
                    </a:cxn>
                    <a:cxn ang="0">
                      <a:pos x="50" y="61"/>
                    </a:cxn>
                    <a:cxn ang="0">
                      <a:pos x="58" y="46"/>
                    </a:cxn>
                    <a:cxn ang="0">
                      <a:pos x="72" y="30"/>
                    </a:cxn>
                    <a:cxn ang="0">
                      <a:pos x="17" y="0"/>
                    </a:cxn>
                    <a:cxn ang="0">
                      <a:pos x="17" y="11"/>
                    </a:cxn>
                    <a:cxn ang="0">
                      <a:pos x="17" y="19"/>
                    </a:cxn>
                    <a:cxn ang="0">
                      <a:pos x="0" y="19"/>
                    </a:cxn>
                    <a:cxn ang="0">
                      <a:pos x="0" y="19"/>
                    </a:cxn>
                  </a:cxnLst>
                  <a:rect l="0" t="0" r="r" b="b"/>
                  <a:pathLst>
                    <a:path w="73" h="62">
                      <a:moveTo>
                        <a:pt x="0" y="19"/>
                      </a:moveTo>
                      <a:lnTo>
                        <a:pt x="3" y="38"/>
                      </a:lnTo>
                      <a:lnTo>
                        <a:pt x="50" y="61"/>
                      </a:lnTo>
                      <a:lnTo>
                        <a:pt x="58" y="46"/>
                      </a:lnTo>
                      <a:lnTo>
                        <a:pt x="72" y="30"/>
                      </a:lnTo>
                      <a:lnTo>
                        <a:pt x="17" y="0"/>
                      </a:lnTo>
                      <a:lnTo>
                        <a:pt x="17" y="11"/>
                      </a:lnTo>
                      <a:lnTo>
                        <a:pt x="17" y="19"/>
                      </a:lnTo>
                      <a:lnTo>
                        <a:pt x="0" y="19"/>
                      </a:lnTo>
                      <a:lnTo>
                        <a:pt x="0" y="19"/>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12" name="Freeform 116" descr="50%"/>
                <p:cNvSpPr>
                  <a:spLocks/>
                </p:cNvSpPr>
                <p:nvPr/>
              </p:nvSpPr>
              <p:spPr bwMode="auto">
                <a:xfrm>
                  <a:off x="2462" y="1208"/>
                  <a:ext cx="57" cy="40"/>
                </a:xfrm>
                <a:custGeom>
                  <a:avLst/>
                  <a:gdLst/>
                  <a:ahLst/>
                  <a:cxnLst>
                    <a:cxn ang="0">
                      <a:pos x="23" y="0"/>
                    </a:cxn>
                    <a:cxn ang="0">
                      <a:pos x="0" y="16"/>
                    </a:cxn>
                    <a:cxn ang="0">
                      <a:pos x="37" y="39"/>
                    </a:cxn>
                    <a:cxn ang="0">
                      <a:pos x="56" y="39"/>
                    </a:cxn>
                    <a:cxn ang="0">
                      <a:pos x="56" y="23"/>
                    </a:cxn>
                    <a:cxn ang="0">
                      <a:pos x="43" y="11"/>
                    </a:cxn>
                    <a:cxn ang="0">
                      <a:pos x="29" y="5"/>
                    </a:cxn>
                    <a:cxn ang="0">
                      <a:pos x="20" y="5"/>
                    </a:cxn>
                    <a:cxn ang="0">
                      <a:pos x="23" y="0"/>
                    </a:cxn>
                    <a:cxn ang="0">
                      <a:pos x="23" y="0"/>
                    </a:cxn>
                  </a:cxnLst>
                  <a:rect l="0" t="0" r="r" b="b"/>
                  <a:pathLst>
                    <a:path w="57" h="40">
                      <a:moveTo>
                        <a:pt x="23" y="0"/>
                      </a:moveTo>
                      <a:lnTo>
                        <a:pt x="0" y="16"/>
                      </a:lnTo>
                      <a:lnTo>
                        <a:pt x="37" y="39"/>
                      </a:lnTo>
                      <a:lnTo>
                        <a:pt x="56" y="39"/>
                      </a:lnTo>
                      <a:lnTo>
                        <a:pt x="56" y="23"/>
                      </a:lnTo>
                      <a:lnTo>
                        <a:pt x="43" y="11"/>
                      </a:lnTo>
                      <a:lnTo>
                        <a:pt x="29" y="5"/>
                      </a:lnTo>
                      <a:lnTo>
                        <a:pt x="20" y="5"/>
                      </a:lnTo>
                      <a:lnTo>
                        <a:pt x="23" y="0"/>
                      </a:lnTo>
                      <a:lnTo>
                        <a:pt x="23"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13" name="Freeform 117" descr="50%"/>
                <p:cNvSpPr>
                  <a:spLocks/>
                </p:cNvSpPr>
                <p:nvPr/>
              </p:nvSpPr>
              <p:spPr bwMode="auto">
                <a:xfrm>
                  <a:off x="2662" y="1281"/>
                  <a:ext cx="48" cy="17"/>
                </a:xfrm>
                <a:custGeom>
                  <a:avLst/>
                  <a:gdLst/>
                  <a:ahLst/>
                  <a:cxnLst>
                    <a:cxn ang="0">
                      <a:pos x="0" y="8"/>
                    </a:cxn>
                    <a:cxn ang="0">
                      <a:pos x="47" y="16"/>
                    </a:cxn>
                    <a:cxn ang="0">
                      <a:pos x="32" y="0"/>
                    </a:cxn>
                    <a:cxn ang="0">
                      <a:pos x="0" y="8"/>
                    </a:cxn>
                    <a:cxn ang="0">
                      <a:pos x="0" y="8"/>
                    </a:cxn>
                    <a:cxn ang="0">
                      <a:pos x="0" y="8"/>
                    </a:cxn>
                  </a:cxnLst>
                  <a:rect l="0" t="0" r="r" b="b"/>
                  <a:pathLst>
                    <a:path w="48" h="17">
                      <a:moveTo>
                        <a:pt x="0" y="8"/>
                      </a:moveTo>
                      <a:lnTo>
                        <a:pt x="47" y="16"/>
                      </a:lnTo>
                      <a:lnTo>
                        <a:pt x="32" y="0"/>
                      </a:lnTo>
                      <a:lnTo>
                        <a:pt x="0" y="8"/>
                      </a:lnTo>
                      <a:lnTo>
                        <a:pt x="0" y="8"/>
                      </a:lnTo>
                      <a:lnTo>
                        <a:pt x="0"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14" name="Freeform 118" descr="50%"/>
                <p:cNvSpPr>
                  <a:spLocks/>
                </p:cNvSpPr>
                <p:nvPr/>
              </p:nvSpPr>
              <p:spPr bwMode="auto">
                <a:xfrm>
                  <a:off x="2739" y="1300"/>
                  <a:ext cx="60" cy="24"/>
                </a:xfrm>
                <a:custGeom>
                  <a:avLst/>
                  <a:gdLst/>
                  <a:ahLst/>
                  <a:cxnLst>
                    <a:cxn ang="0">
                      <a:pos x="0" y="8"/>
                    </a:cxn>
                    <a:cxn ang="0">
                      <a:pos x="0" y="12"/>
                    </a:cxn>
                    <a:cxn ang="0">
                      <a:pos x="23" y="23"/>
                    </a:cxn>
                    <a:cxn ang="0">
                      <a:pos x="59" y="20"/>
                    </a:cxn>
                    <a:cxn ang="0">
                      <a:pos x="50" y="12"/>
                    </a:cxn>
                    <a:cxn ang="0">
                      <a:pos x="32" y="0"/>
                    </a:cxn>
                    <a:cxn ang="0">
                      <a:pos x="10" y="5"/>
                    </a:cxn>
                    <a:cxn ang="0">
                      <a:pos x="13" y="16"/>
                    </a:cxn>
                    <a:cxn ang="0">
                      <a:pos x="0" y="8"/>
                    </a:cxn>
                    <a:cxn ang="0">
                      <a:pos x="0" y="8"/>
                    </a:cxn>
                  </a:cxnLst>
                  <a:rect l="0" t="0" r="r" b="b"/>
                  <a:pathLst>
                    <a:path w="60" h="24">
                      <a:moveTo>
                        <a:pt x="0" y="8"/>
                      </a:moveTo>
                      <a:lnTo>
                        <a:pt x="0" y="12"/>
                      </a:lnTo>
                      <a:lnTo>
                        <a:pt x="23" y="23"/>
                      </a:lnTo>
                      <a:lnTo>
                        <a:pt x="59" y="20"/>
                      </a:lnTo>
                      <a:lnTo>
                        <a:pt x="50" y="12"/>
                      </a:lnTo>
                      <a:lnTo>
                        <a:pt x="32" y="0"/>
                      </a:lnTo>
                      <a:lnTo>
                        <a:pt x="10" y="5"/>
                      </a:lnTo>
                      <a:lnTo>
                        <a:pt x="13" y="16"/>
                      </a:lnTo>
                      <a:lnTo>
                        <a:pt x="0" y="8"/>
                      </a:lnTo>
                      <a:lnTo>
                        <a:pt x="0"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15" name="Freeform 119" descr="50%"/>
                <p:cNvSpPr>
                  <a:spLocks/>
                </p:cNvSpPr>
                <p:nvPr/>
              </p:nvSpPr>
              <p:spPr bwMode="auto">
                <a:xfrm>
                  <a:off x="2749" y="1208"/>
                  <a:ext cx="41" cy="32"/>
                </a:xfrm>
                <a:custGeom>
                  <a:avLst/>
                  <a:gdLst/>
                  <a:ahLst/>
                  <a:cxnLst>
                    <a:cxn ang="0">
                      <a:pos x="0" y="8"/>
                    </a:cxn>
                    <a:cxn ang="0">
                      <a:pos x="0" y="20"/>
                    </a:cxn>
                    <a:cxn ang="0">
                      <a:pos x="26" y="31"/>
                    </a:cxn>
                    <a:cxn ang="0">
                      <a:pos x="40" y="31"/>
                    </a:cxn>
                    <a:cxn ang="0">
                      <a:pos x="40" y="23"/>
                    </a:cxn>
                    <a:cxn ang="0">
                      <a:pos x="36" y="11"/>
                    </a:cxn>
                    <a:cxn ang="0">
                      <a:pos x="32" y="8"/>
                    </a:cxn>
                    <a:cxn ang="0">
                      <a:pos x="17" y="0"/>
                    </a:cxn>
                    <a:cxn ang="0">
                      <a:pos x="3" y="5"/>
                    </a:cxn>
                    <a:cxn ang="0">
                      <a:pos x="3" y="8"/>
                    </a:cxn>
                    <a:cxn ang="0">
                      <a:pos x="0" y="8"/>
                    </a:cxn>
                    <a:cxn ang="0">
                      <a:pos x="0" y="8"/>
                    </a:cxn>
                  </a:cxnLst>
                  <a:rect l="0" t="0" r="r" b="b"/>
                  <a:pathLst>
                    <a:path w="41" h="32">
                      <a:moveTo>
                        <a:pt x="0" y="8"/>
                      </a:moveTo>
                      <a:lnTo>
                        <a:pt x="0" y="20"/>
                      </a:lnTo>
                      <a:lnTo>
                        <a:pt x="26" y="31"/>
                      </a:lnTo>
                      <a:lnTo>
                        <a:pt x="40" y="31"/>
                      </a:lnTo>
                      <a:lnTo>
                        <a:pt x="40" y="23"/>
                      </a:lnTo>
                      <a:lnTo>
                        <a:pt x="36" y="11"/>
                      </a:lnTo>
                      <a:lnTo>
                        <a:pt x="32" y="8"/>
                      </a:lnTo>
                      <a:lnTo>
                        <a:pt x="17" y="0"/>
                      </a:lnTo>
                      <a:lnTo>
                        <a:pt x="3" y="5"/>
                      </a:lnTo>
                      <a:lnTo>
                        <a:pt x="3" y="8"/>
                      </a:lnTo>
                      <a:lnTo>
                        <a:pt x="0" y="8"/>
                      </a:lnTo>
                      <a:lnTo>
                        <a:pt x="0"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16" name="Freeform 120" descr="50%"/>
                <p:cNvSpPr>
                  <a:spLocks/>
                </p:cNvSpPr>
                <p:nvPr/>
              </p:nvSpPr>
              <p:spPr bwMode="auto">
                <a:xfrm>
                  <a:off x="2358" y="1216"/>
                  <a:ext cx="79" cy="44"/>
                </a:xfrm>
                <a:custGeom>
                  <a:avLst/>
                  <a:gdLst/>
                  <a:ahLst/>
                  <a:cxnLst>
                    <a:cxn ang="0">
                      <a:pos x="69" y="3"/>
                    </a:cxn>
                    <a:cxn ang="0">
                      <a:pos x="37" y="0"/>
                    </a:cxn>
                    <a:cxn ang="0">
                      <a:pos x="5" y="12"/>
                    </a:cxn>
                    <a:cxn ang="0">
                      <a:pos x="5" y="19"/>
                    </a:cxn>
                    <a:cxn ang="0">
                      <a:pos x="0" y="34"/>
                    </a:cxn>
                    <a:cxn ang="0">
                      <a:pos x="5" y="43"/>
                    </a:cxn>
                    <a:cxn ang="0">
                      <a:pos x="33" y="43"/>
                    </a:cxn>
                    <a:cxn ang="0">
                      <a:pos x="55" y="23"/>
                    </a:cxn>
                    <a:cxn ang="0">
                      <a:pos x="69" y="12"/>
                    </a:cxn>
                    <a:cxn ang="0">
                      <a:pos x="78" y="3"/>
                    </a:cxn>
                    <a:cxn ang="0">
                      <a:pos x="73" y="0"/>
                    </a:cxn>
                    <a:cxn ang="0">
                      <a:pos x="69" y="3"/>
                    </a:cxn>
                    <a:cxn ang="0">
                      <a:pos x="69" y="3"/>
                    </a:cxn>
                  </a:cxnLst>
                  <a:rect l="0" t="0" r="r" b="b"/>
                  <a:pathLst>
                    <a:path w="79" h="44">
                      <a:moveTo>
                        <a:pt x="69" y="3"/>
                      </a:moveTo>
                      <a:lnTo>
                        <a:pt x="37" y="0"/>
                      </a:lnTo>
                      <a:lnTo>
                        <a:pt x="5" y="12"/>
                      </a:lnTo>
                      <a:lnTo>
                        <a:pt x="5" y="19"/>
                      </a:lnTo>
                      <a:lnTo>
                        <a:pt x="0" y="34"/>
                      </a:lnTo>
                      <a:lnTo>
                        <a:pt x="5" y="43"/>
                      </a:lnTo>
                      <a:lnTo>
                        <a:pt x="33" y="43"/>
                      </a:lnTo>
                      <a:lnTo>
                        <a:pt x="55" y="23"/>
                      </a:lnTo>
                      <a:lnTo>
                        <a:pt x="69" y="12"/>
                      </a:lnTo>
                      <a:lnTo>
                        <a:pt x="78" y="3"/>
                      </a:lnTo>
                      <a:lnTo>
                        <a:pt x="73" y="0"/>
                      </a:lnTo>
                      <a:lnTo>
                        <a:pt x="69" y="3"/>
                      </a:lnTo>
                      <a:lnTo>
                        <a:pt x="69"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17" name="Freeform 121" descr="50%"/>
                <p:cNvSpPr>
                  <a:spLocks/>
                </p:cNvSpPr>
                <p:nvPr/>
              </p:nvSpPr>
              <p:spPr bwMode="auto">
                <a:xfrm>
                  <a:off x="2413" y="1228"/>
                  <a:ext cx="87" cy="54"/>
                </a:xfrm>
                <a:custGeom>
                  <a:avLst/>
                  <a:gdLst/>
                  <a:ahLst/>
                  <a:cxnLst>
                    <a:cxn ang="0">
                      <a:pos x="59" y="7"/>
                    </a:cxn>
                    <a:cxn ang="0">
                      <a:pos x="27" y="0"/>
                    </a:cxn>
                    <a:cxn ang="0">
                      <a:pos x="0" y="11"/>
                    </a:cxn>
                    <a:cxn ang="0">
                      <a:pos x="5" y="22"/>
                    </a:cxn>
                    <a:cxn ang="0">
                      <a:pos x="14" y="34"/>
                    </a:cxn>
                    <a:cxn ang="0">
                      <a:pos x="27" y="42"/>
                    </a:cxn>
                    <a:cxn ang="0">
                      <a:pos x="63" y="50"/>
                    </a:cxn>
                    <a:cxn ang="0">
                      <a:pos x="86" y="53"/>
                    </a:cxn>
                    <a:cxn ang="0">
                      <a:pos x="82" y="38"/>
                    </a:cxn>
                    <a:cxn ang="0">
                      <a:pos x="69" y="22"/>
                    </a:cxn>
                    <a:cxn ang="0">
                      <a:pos x="63" y="11"/>
                    </a:cxn>
                    <a:cxn ang="0">
                      <a:pos x="59" y="7"/>
                    </a:cxn>
                    <a:cxn ang="0">
                      <a:pos x="59" y="7"/>
                    </a:cxn>
                  </a:cxnLst>
                  <a:rect l="0" t="0" r="r" b="b"/>
                  <a:pathLst>
                    <a:path w="87" h="54">
                      <a:moveTo>
                        <a:pt x="59" y="7"/>
                      </a:moveTo>
                      <a:lnTo>
                        <a:pt x="27" y="0"/>
                      </a:lnTo>
                      <a:lnTo>
                        <a:pt x="0" y="11"/>
                      </a:lnTo>
                      <a:lnTo>
                        <a:pt x="5" y="22"/>
                      </a:lnTo>
                      <a:lnTo>
                        <a:pt x="14" y="34"/>
                      </a:lnTo>
                      <a:lnTo>
                        <a:pt x="27" y="42"/>
                      </a:lnTo>
                      <a:lnTo>
                        <a:pt x="63" y="50"/>
                      </a:lnTo>
                      <a:lnTo>
                        <a:pt x="86" y="53"/>
                      </a:lnTo>
                      <a:lnTo>
                        <a:pt x="82" y="38"/>
                      </a:lnTo>
                      <a:lnTo>
                        <a:pt x="69" y="22"/>
                      </a:lnTo>
                      <a:lnTo>
                        <a:pt x="63" y="11"/>
                      </a:lnTo>
                      <a:lnTo>
                        <a:pt x="59" y="7"/>
                      </a:lnTo>
                      <a:lnTo>
                        <a:pt x="59" y="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18" name="Freeform 122" descr="50%"/>
                <p:cNvSpPr>
                  <a:spLocks/>
                </p:cNvSpPr>
                <p:nvPr/>
              </p:nvSpPr>
              <p:spPr bwMode="auto">
                <a:xfrm>
                  <a:off x="2091" y="1300"/>
                  <a:ext cx="210" cy="51"/>
                </a:xfrm>
                <a:custGeom>
                  <a:avLst/>
                  <a:gdLst/>
                  <a:ahLst/>
                  <a:cxnLst>
                    <a:cxn ang="0">
                      <a:pos x="0" y="38"/>
                    </a:cxn>
                    <a:cxn ang="0">
                      <a:pos x="18" y="35"/>
                    </a:cxn>
                    <a:cxn ang="0">
                      <a:pos x="37" y="20"/>
                    </a:cxn>
                    <a:cxn ang="0">
                      <a:pos x="40" y="16"/>
                    </a:cxn>
                    <a:cxn ang="0">
                      <a:pos x="51" y="16"/>
                    </a:cxn>
                    <a:cxn ang="0">
                      <a:pos x="73" y="12"/>
                    </a:cxn>
                    <a:cxn ang="0">
                      <a:pos x="77" y="0"/>
                    </a:cxn>
                    <a:cxn ang="0">
                      <a:pos x="86" y="5"/>
                    </a:cxn>
                    <a:cxn ang="0">
                      <a:pos x="95" y="12"/>
                    </a:cxn>
                    <a:cxn ang="0">
                      <a:pos x="158" y="16"/>
                    </a:cxn>
                    <a:cxn ang="0">
                      <a:pos x="173" y="20"/>
                    </a:cxn>
                    <a:cxn ang="0">
                      <a:pos x="190" y="28"/>
                    </a:cxn>
                    <a:cxn ang="0">
                      <a:pos x="195" y="32"/>
                    </a:cxn>
                    <a:cxn ang="0">
                      <a:pos x="195" y="35"/>
                    </a:cxn>
                    <a:cxn ang="0">
                      <a:pos x="201" y="43"/>
                    </a:cxn>
                    <a:cxn ang="0">
                      <a:pos x="209" y="43"/>
                    </a:cxn>
                    <a:cxn ang="0">
                      <a:pos x="201" y="43"/>
                    </a:cxn>
                    <a:cxn ang="0">
                      <a:pos x="187" y="43"/>
                    </a:cxn>
                    <a:cxn ang="0">
                      <a:pos x="163" y="48"/>
                    </a:cxn>
                    <a:cxn ang="0">
                      <a:pos x="141" y="50"/>
                    </a:cxn>
                    <a:cxn ang="0">
                      <a:pos x="114" y="38"/>
                    </a:cxn>
                    <a:cxn ang="0">
                      <a:pos x="81" y="38"/>
                    </a:cxn>
                    <a:cxn ang="0">
                      <a:pos x="54" y="38"/>
                    </a:cxn>
                    <a:cxn ang="0">
                      <a:pos x="51" y="38"/>
                    </a:cxn>
                    <a:cxn ang="0">
                      <a:pos x="28" y="50"/>
                    </a:cxn>
                    <a:cxn ang="0">
                      <a:pos x="18" y="48"/>
                    </a:cxn>
                    <a:cxn ang="0">
                      <a:pos x="13" y="43"/>
                    </a:cxn>
                    <a:cxn ang="0">
                      <a:pos x="0" y="38"/>
                    </a:cxn>
                    <a:cxn ang="0">
                      <a:pos x="0" y="38"/>
                    </a:cxn>
                  </a:cxnLst>
                  <a:rect l="0" t="0" r="r" b="b"/>
                  <a:pathLst>
                    <a:path w="210" h="51">
                      <a:moveTo>
                        <a:pt x="0" y="38"/>
                      </a:moveTo>
                      <a:lnTo>
                        <a:pt x="18" y="35"/>
                      </a:lnTo>
                      <a:lnTo>
                        <a:pt x="37" y="20"/>
                      </a:lnTo>
                      <a:lnTo>
                        <a:pt x="40" y="16"/>
                      </a:lnTo>
                      <a:lnTo>
                        <a:pt x="51" y="16"/>
                      </a:lnTo>
                      <a:lnTo>
                        <a:pt x="73" y="12"/>
                      </a:lnTo>
                      <a:lnTo>
                        <a:pt x="77" y="0"/>
                      </a:lnTo>
                      <a:lnTo>
                        <a:pt x="86" y="5"/>
                      </a:lnTo>
                      <a:lnTo>
                        <a:pt x="95" y="12"/>
                      </a:lnTo>
                      <a:lnTo>
                        <a:pt x="158" y="16"/>
                      </a:lnTo>
                      <a:lnTo>
                        <a:pt x="173" y="20"/>
                      </a:lnTo>
                      <a:lnTo>
                        <a:pt x="190" y="28"/>
                      </a:lnTo>
                      <a:lnTo>
                        <a:pt x="195" y="32"/>
                      </a:lnTo>
                      <a:lnTo>
                        <a:pt x="195" y="35"/>
                      </a:lnTo>
                      <a:lnTo>
                        <a:pt x="201" y="43"/>
                      </a:lnTo>
                      <a:lnTo>
                        <a:pt x="209" y="43"/>
                      </a:lnTo>
                      <a:lnTo>
                        <a:pt x="201" y="43"/>
                      </a:lnTo>
                      <a:lnTo>
                        <a:pt x="187" y="43"/>
                      </a:lnTo>
                      <a:lnTo>
                        <a:pt x="163" y="48"/>
                      </a:lnTo>
                      <a:lnTo>
                        <a:pt x="141" y="50"/>
                      </a:lnTo>
                      <a:lnTo>
                        <a:pt x="114" y="38"/>
                      </a:lnTo>
                      <a:lnTo>
                        <a:pt x="81" y="38"/>
                      </a:lnTo>
                      <a:lnTo>
                        <a:pt x="54" y="38"/>
                      </a:lnTo>
                      <a:lnTo>
                        <a:pt x="51" y="38"/>
                      </a:lnTo>
                      <a:lnTo>
                        <a:pt x="28" y="50"/>
                      </a:lnTo>
                      <a:lnTo>
                        <a:pt x="18" y="48"/>
                      </a:lnTo>
                      <a:lnTo>
                        <a:pt x="13" y="43"/>
                      </a:lnTo>
                      <a:lnTo>
                        <a:pt x="0" y="38"/>
                      </a:lnTo>
                      <a:lnTo>
                        <a:pt x="0" y="3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19" name="Freeform 123" descr="50%"/>
                <p:cNvSpPr>
                  <a:spLocks/>
                </p:cNvSpPr>
                <p:nvPr/>
              </p:nvSpPr>
              <p:spPr bwMode="auto">
                <a:xfrm>
                  <a:off x="2294" y="1312"/>
                  <a:ext cx="61" cy="37"/>
                </a:xfrm>
                <a:custGeom>
                  <a:avLst/>
                  <a:gdLst/>
                  <a:ahLst/>
                  <a:cxnLst>
                    <a:cxn ang="0">
                      <a:pos x="41" y="8"/>
                    </a:cxn>
                    <a:cxn ang="0">
                      <a:pos x="20" y="0"/>
                    </a:cxn>
                    <a:cxn ang="0">
                      <a:pos x="0" y="11"/>
                    </a:cxn>
                    <a:cxn ang="0">
                      <a:pos x="6" y="20"/>
                    </a:cxn>
                    <a:cxn ang="0">
                      <a:pos x="20" y="31"/>
                    </a:cxn>
                    <a:cxn ang="0">
                      <a:pos x="47" y="36"/>
                    </a:cxn>
                    <a:cxn ang="0">
                      <a:pos x="60" y="23"/>
                    </a:cxn>
                    <a:cxn ang="0">
                      <a:pos x="55" y="11"/>
                    </a:cxn>
                    <a:cxn ang="0">
                      <a:pos x="38" y="4"/>
                    </a:cxn>
                    <a:cxn ang="0">
                      <a:pos x="38" y="4"/>
                    </a:cxn>
                    <a:cxn ang="0">
                      <a:pos x="41" y="8"/>
                    </a:cxn>
                    <a:cxn ang="0">
                      <a:pos x="41" y="8"/>
                    </a:cxn>
                  </a:cxnLst>
                  <a:rect l="0" t="0" r="r" b="b"/>
                  <a:pathLst>
                    <a:path w="61" h="37">
                      <a:moveTo>
                        <a:pt x="41" y="8"/>
                      </a:moveTo>
                      <a:lnTo>
                        <a:pt x="20" y="0"/>
                      </a:lnTo>
                      <a:lnTo>
                        <a:pt x="0" y="11"/>
                      </a:lnTo>
                      <a:lnTo>
                        <a:pt x="6" y="20"/>
                      </a:lnTo>
                      <a:lnTo>
                        <a:pt x="20" y="31"/>
                      </a:lnTo>
                      <a:lnTo>
                        <a:pt x="47" y="36"/>
                      </a:lnTo>
                      <a:lnTo>
                        <a:pt x="60" y="23"/>
                      </a:lnTo>
                      <a:lnTo>
                        <a:pt x="55" y="11"/>
                      </a:lnTo>
                      <a:lnTo>
                        <a:pt x="38" y="4"/>
                      </a:lnTo>
                      <a:lnTo>
                        <a:pt x="38" y="4"/>
                      </a:lnTo>
                      <a:lnTo>
                        <a:pt x="41" y="8"/>
                      </a:lnTo>
                      <a:lnTo>
                        <a:pt x="41"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20" name="Freeform 124" descr="50%"/>
                <p:cNvSpPr>
                  <a:spLocks/>
                </p:cNvSpPr>
                <p:nvPr/>
              </p:nvSpPr>
              <p:spPr bwMode="auto">
                <a:xfrm>
                  <a:off x="2182" y="1259"/>
                  <a:ext cx="83" cy="58"/>
                </a:xfrm>
                <a:custGeom>
                  <a:avLst/>
                  <a:gdLst/>
                  <a:ahLst/>
                  <a:cxnLst>
                    <a:cxn ang="0">
                      <a:pos x="50" y="7"/>
                    </a:cxn>
                    <a:cxn ang="0">
                      <a:pos x="23" y="0"/>
                    </a:cxn>
                    <a:cxn ang="0">
                      <a:pos x="9" y="0"/>
                    </a:cxn>
                    <a:cxn ang="0">
                      <a:pos x="4" y="3"/>
                    </a:cxn>
                    <a:cxn ang="0">
                      <a:pos x="0" y="11"/>
                    </a:cxn>
                    <a:cxn ang="0">
                      <a:pos x="0" y="19"/>
                    </a:cxn>
                    <a:cxn ang="0">
                      <a:pos x="4" y="33"/>
                    </a:cxn>
                    <a:cxn ang="0">
                      <a:pos x="19" y="41"/>
                    </a:cxn>
                    <a:cxn ang="0">
                      <a:pos x="27" y="49"/>
                    </a:cxn>
                    <a:cxn ang="0">
                      <a:pos x="53" y="57"/>
                    </a:cxn>
                    <a:cxn ang="0">
                      <a:pos x="76" y="57"/>
                    </a:cxn>
                    <a:cxn ang="0">
                      <a:pos x="82" y="49"/>
                    </a:cxn>
                    <a:cxn ang="0">
                      <a:pos x="82" y="38"/>
                    </a:cxn>
                    <a:cxn ang="0">
                      <a:pos x="67" y="30"/>
                    </a:cxn>
                    <a:cxn ang="0">
                      <a:pos x="67" y="26"/>
                    </a:cxn>
                    <a:cxn ang="0">
                      <a:pos x="67" y="26"/>
                    </a:cxn>
                    <a:cxn ang="0">
                      <a:pos x="50" y="7"/>
                    </a:cxn>
                    <a:cxn ang="0">
                      <a:pos x="50" y="7"/>
                    </a:cxn>
                  </a:cxnLst>
                  <a:rect l="0" t="0" r="r" b="b"/>
                  <a:pathLst>
                    <a:path w="83" h="58">
                      <a:moveTo>
                        <a:pt x="50" y="7"/>
                      </a:moveTo>
                      <a:lnTo>
                        <a:pt x="23" y="0"/>
                      </a:lnTo>
                      <a:lnTo>
                        <a:pt x="9" y="0"/>
                      </a:lnTo>
                      <a:lnTo>
                        <a:pt x="4" y="3"/>
                      </a:lnTo>
                      <a:lnTo>
                        <a:pt x="0" y="11"/>
                      </a:lnTo>
                      <a:lnTo>
                        <a:pt x="0" y="19"/>
                      </a:lnTo>
                      <a:lnTo>
                        <a:pt x="4" y="33"/>
                      </a:lnTo>
                      <a:lnTo>
                        <a:pt x="19" y="41"/>
                      </a:lnTo>
                      <a:lnTo>
                        <a:pt x="27" y="49"/>
                      </a:lnTo>
                      <a:lnTo>
                        <a:pt x="53" y="57"/>
                      </a:lnTo>
                      <a:lnTo>
                        <a:pt x="76" y="57"/>
                      </a:lnTo>
                      <a:lnTo>
                        <a:pt x="82" y="49"/>
                      </a:lnTo>
                      <a:lnTo>
                        <a:pt x="82" y="38"/>
                      </a:lnTo>
                      <a:lnTo>
                        <a:pt x="67" y="30"/>
                      </a:lnTo>
                      <a:lnTo>
                        <a:pt x="67" y="26"/>
                      </a:lnTo>
                      <a:lnTo>
                        <a:pt x="67" y="26"/>
                      </a:lnTo>
                      <a:lnTo>
                        <a:pt x="50" y="7"/>
                      </a:lnTo>
                      <a:lnTo>
                        <a:pt x="50" y="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21" name="Freeform 125" descr="50%"/>
                <p:cNvSpPr>
                  <a:spLocks/>
                </p:cNvSpPr>
                <p:nvPr/>
              </p:nvSpPr>
              <p:spPr bwMode="auto">
                <a:xfrm>
                  <a:off x="2363" y="1297"/>
                  <a:ext cx="91" cy="54"/>
                </a:xfrm>
                <a:custGeom>
                  <a:avLst/>
                  <a:gdLst/>
                  <a:ahLst/>
                  <a:cxnLst>
                    <a:cxn ang="0">
                      <a:pos x="59" y="8"/>
                    </a:cxn>
                    <a:cxn ang="0">
                      <a:pos x="45" y="3"/>
                    </a:cxn>
                    <a:cxn ang="0">
                      <a:pos x="36" y="3"/>
                    </a:cxn>
                    <a:cxn ang="0">
                      <a:pos x="18" y="11"/>
                    </a:cxn>
                    <a:cxn ang="0">
                      <a:pos x="4" y="26"/>
                    </a:cxn>
                    <a:cxn ang="0">
                      <a:pos x="0" y="38"/>
                    </a:cxn>
                    <a:cxn ang="0">
                      <a:pos x="18" y="53"/>
                    </a:cxn>
                    <a:cxn ang="0">
                      <a:pos x="23" y="53"/>
                    </a:cxn>
                    <a:cxn ang="0">
                      <a:pos x="55" y="53"/>
                    </a:cxn>
                    <a:cxn ang="0">
                      <a:pos x="82" y="51"/>
                    </a:cxn>
                    <a:cxn ang="0">
                      <a:pos x="90" y="38"/>
                    </a:cxn>
                    <a:cxn ang="0">
                      <a:pos x="86" y="35"/>
                    </a:cxn>
                    <a:cxn ang="0">
                      <a:pos x="82" y="19"/>
                    </a:cxn>
                    <a:cxn ang="0">
                      <a:pos x="73" y="11"/>
                    </a:cxn>
                    <a:cxn ang="0">
                      <a:pos x="68" y="8"/>
                    </a:cxn>
                    <a:cxn ang="0">
                      <a:pos x="64" y="0"/>
                    </a:cxn>
                    <a:cxn ang="0">
                      <a:pos x="64" y="3"/>
                    </a:cxn>
                    <a:cxn ang="0">
                      <a:pos x="59" y="8"/>
                    </a:cxn>
                    <a:cxn ang="0">
                      <a:pos x="59" y="8"/>
                    </a:cxn>
                  </a:cxnLst>
                  <a:rect l="0" t="0" r="r" b="b"/>
                  <a:pathLst>
                    <a:path w="91" h="54">
                      <a:moveTo>
                        <a:pt x="59" y="8"/>
                      </a:moveTo>
                      <a:lnTo>
                        <a:pt x="45" y="3"/>
                      </a:lnTo>
                      <a:lnTo>
                        <a:pt x="36" y="3"/>
                      </a:lnTo>
                      <a:lnTo>
                        <a:pt x="18" y="11"/>
                      </a:lnTo>
                      <a:lnTo>
                        <a:pt x="4" y="26"/>
                      </a:lnTo>
                      <a:lnTo>
                        <a:pt x="0" y="38"/>
                      </a:lnTo>
                      <a:lnTo>
                        <a:pt x="18" y="53"/>
                      </a:lnTo>
                      <a:lnTo>
                        <a:pt x="23" y="53"/>
                      </a:lnTo>
                      <a:lnTo>
                        <a:pt x="55" y="53"/>
                      </a:lnTo>
                      <a:lnTo>
                        <a:pt x="82" y="51"/>
                      </a:lnTo>
                      <a:lnTo>
                        <a:pt x="90" y="38"/>
                      </a:lnTo>
                      <a:lnTo>
                        <a:pt x="86" y="35"/>
                      </a:lnTo>
                      <a:lnTo>
                        <a:pt x="82" y="19"/>
                      </a:lnTo>
                      <a:lnTo>
                        <a:pt x="73" y="11"/>
                      </a:lnTo>
                      <a:lnTo>
                        <a:pt x="68" y="8"/>
                      </a:lnTo>
                      <a:lnTo>
                        <a:pt x="64" y="0"/>
                      </a:lnTo>
                      <a:lnTo>
                        <a:pt x="64" y="3"/>
                      </a:lnTo>
                      <a:lnTo>
                        <a:pt x="59" y="8"/>
                      </a:lnTo>
                      <a:lnTo>
                        <a:pt x="59"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22" name="Freeform 126" descr="50%"/>
                <p:cNvSpPr>
                  <a:spLocks/>
                </p:cNvSpPr>
                <p:nvPr/>
              </p:nvSpPr>
              <p:spPr bwMode="auto">
                <a:xfrm>
                  <a:off x="2802" y="1178"/>
                  <a:ext cx="120" cy="97"/>
                </a:xfrm>
                <a:custGeom>
                  <a:avLst/>
                  <a:gdLst/>
                  <a:ahLst/>
                  <a:cxnLst>
                    <a:cxn ang="0">
                      <a:pos x="64" y="14"/>
                    </a:cxn>
                    <a:cxn ang="0">
                      <a:pos x="24" y="0"/>
                    </a:cxn>
                    <a:cxn ang="0">
                      <a:pos x="13" y="7"/>
                    </a:cxn>
                    <a:cxn ang="0">
                      <a:pos x="13" y="26"/>
                    </a:cxn>
                    <a:cxn ang="0">
                      <a:pos x="0" y="46"/>
                    </a:cxn>
                    <a:cxn ang="0">
                      <a:pos x="28" y="61"/>
                    </a:cxn>
                    <a:cxn ang="0">
                      <a:pos x="37" y="69"/>
                    </a:cxn>
                    <a:cxn ang="0">
                      <a:pos x="59" y="96"/>
                    </a:cxn>
                    <a:cxn ang="0">
                      <a:pos x="96" y="92"/>
                    </a:cxn>
                    <a:cxn ang="0">
                      <a:pos x="114" y="72"/>
                    </a:cxn>
                    <a:cxn ang="0">
                      <a:pos x="119" y="61"/>
                    </a:cxn>
                    <a:cxn ang="0">
                      <a:pos x="96" y="38"/>
                    </a:cxn>
                    <a:cxn ang="0">
                      <a:pos x="64" y="14"/>
                    </a:cxn>
                    <a:cxn ang="0">
                      <a:pos x="64" y="14"/>
                    </a:cxn>
                    <a:cxn ang="0">
                      <a:pos x="64" y="14"/>
                    </a:cxn>
                  </a:cxnLst>
                  <a:rect l="0" t="0" r="r" b="b"/>
                  <a:pathLst>
                    <a:path w="120" h="97">
                      <a:moveTo>
                        <a:pt x="64" y="14"/>
                      </a:moveTo>
                      <a:lnTo>
                        <a:pt x="24" y="0"/>
                      </a:lnTo>
                      <a:lnTo>
                        <a:pt x="13" y="7"/>
                      </a:lnTo>
                      <a:lnTo>
                        <a:pt x="13" y="26"/>
                      </a:lnTo>
                      <a:lnTo>
                        <a:pt x="0" y="46"/>
                      </a:lnTo>
                      <a:lnTo>
                        <a:pt x="28" y="61"/>
                      </a:lnTo>
                      <a:lnTo>
                        <a:pt x="37" y="69"/>
                      </a:lnTo>
                      <a:lnTo>
                        <a:pt x="59" y="96"/>
                      </a:lnTo>
                      <a:lnTo>
                        <a:pt x="96" y="92"/>
                      </a:lnTo>
                      <a:lnTo>
                        <a:pt x="114" y="72"/>
                      </a:lnTo>
                      <a:lnTo>
                        <a:pt x="119" y="61"/>
                      </a:lnTo>
                      <a:lnTo>
                        <a:pt x="96" y="38"/>
                      </a:lnTo>
                      <a:lnTo>
                        <a:pt x="64" y="14"/>
                      </a:lnTo>
                      <a:lnTo>
                        <a:pt x="64" y="14"/>
                      </a:lnTo>
                      <a:lnTo>
                        <a:pt x="64" y="1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23" name="Freeform 127" descr="50%"/>
                <p:cNvSpPr>
                  <a:spLocks/>
                </p:cNvSpPr>
                <p:nvPr/>
              </p:nvSpPr>
              <p:spPr bwMode="auto">
                <a:xfrm>
                  <a:off x="2752" y="1246"/>
                  <a:ext cx="160" cy="62"/>
                </a:xfrm>
                <a:custGeom>
                  <a:avLst/>
                  <a:gdLst/>
                  <a:ahLst/>
                  <a:cxnLst>
                    <a:cxn ang="0">
                      <a:pos x="57" y="16"/>
                    </a:cxn>
                    <a:cxn ang="0">
                      <a:pos x="31" y="0"/>
                    </a:cxn>
                    <a:cxn ang="0">
                      <a:pos x="0" y="4"/>
                    </a:cxn>
                    <a:cxn ang="0">
                      <a:pos x="14" y="23"/>
                    </a:cxn>
                    <a:cxn ang="0">
                      <a:pos x="44" y="43"/>
                    </a:cxn>
                    <a:cxn ang="0">
                      <a:pos x="63" y="61"/>
                    </a:cxn>
                    <a:cxn ang="0">
                      <a:pos x="159" y="61"/>
                    </a:cxn>
                    <a:cxn ang="0">
                      <a:pos x="140" y="43"/>
                    </a:cxn>
                    <a:cxn ang="0">
                      <a:pos x="116" y="30"/>
                    </a:cxn>
                    <a:cxn ang="0">
                      <a:pos x="108" y="30"/>
                    </a:cxn>
                    <a:cxn ang="0">
                      <a:pos x="57" y="16"/>
                    </a:cxn>
                    <a:cxn ang="0">
                      <a:pos x="57" y="16"/>
                    </a:cxn>
                  </a:cxnLst>
                  <a:rect l="0" t="0" r="r" b="b"/>
                  <a:pathLst>
                    <a:path w="160" h="62">
                      <a:moveTo>
                        <a:pt x="57" y="16"/>
                      </a:moveTo>
                      <a:lnTo>
                        <a:pt x="31" y="0"/>
                      </a:lnTo>
                      <a:lnTo>
                        <a:pt x="0" y="4"/>
                      </a:lnTo>
                      <a:lnTo>
                        <a:pt x="14" y="23"/>
                      </a:lnTo>
                      <a:lnTo>
                        <a:pt x="44" y="43"/>
                      </a:lnTo>
                      <a:lnTo>
                        <a:pt x="63" y="61"/>
                      </a:lnTo>
                      <a:lnTo>
                        <a:pt x="159" y="61"/>
                      </a:lnTo>
                      <a:lnTo>
                        <a:pt x="140" y="43"/>
                      </a:lnTo>
                      <a:lnTo>
                        <a:pt x="116" y="30"/>
                      </a:lnTo>
                      <a:lnTo>
                        <a:pt x="108" y="30"/>
                      </a:lnTo>
                      <a:lnTo>
                        <a:pt x="57" y="16"/>
                      </a:lnTo>
                      <a:lnTo>
                        <a:pt x="57" y="1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24" name="Freeform 128" descr="50%"/>
                <p:cNvSpPr>
                  <a:spLocks/>
                </p:cNvSpPr>
                <p:nvPr/>
              </p:nvSpPr>
              <p:spPr bwMode="auto">
                <a:xfrm>
                  <a:off x="3558" y="1129"/>
                  <a:ext cx="117" cy="69"/>
                </a:xfrm>
                <a:custGeom>
                  <a:avLst/>
                  <a:gdLst/>
                  <a:ahLst/>
                  <a:cxnLst>
                    <a:cxn ang="0">
                      <a:pos x="71" y="11"/>
                    </a:cxn>
                    <a:cxn ang="0">
                      <a:pos x="0" y="0"/>
                    </a:cxn>
                    <a:cxn ang="0">
                      <a:pos x="3" y="4"/>
                    </a:cxn>
                    <a:cxn ang="0">
                      <a:pos x="13" y="27"/>
                    </a:cxn>
                    <a:cxn ang="0">
                      <a:pos x="31" y="68"/>
                    </a:cxn>
                    <a:cxn ang="0">
                      <a:pos x="71" y="65"/>
                    </a:cxn>
                    <a:cxn ang="0">
                      <a:pos x="116" y="38"/>
                    </a:cxn>
                    <a:cxn ang="0">
                      <a:pos x="80" y="16"/>
                    </a:cxn>
                    <a:cxn ang="0">
                      <a:pos x="71" y="11"/>
                    </a:cxn>
                    <a:cxn ang="0">
                      <a:pos x="71" y="11"/>
                    </a:cxn>
                  </a:cxnLst>
                  <a:rect l="0" t="0" r="r" b="b"/>
                  <a:pathLst>
                    <a:path w="117" h="69">
                      <a:moveTo>
                        <a:pt x="71" y="11"/>
                      </a:moveTo>
                      <a:lnTo>
                        <a:pt x="0" y="0"/>
                      </a:lnTo>
                      <a:lnTo>
                        <a:pt x="3" y="4"/>
                      </a:lnTo>
                      <a:lnTo>
                        <a:pt x="13" y="27"/>
                      </a:lnTo>
                      <a:lnTo>
                        <a:pt x="31" y="68"/>
                      </a:lnTo>
                      <a:lnTo>
                        <a:pt x="71" y="65"/>
                      </a:lnTo>
                      <a:lnTo>
                        <a:pt x="116" y="38"/>
                      </a:lnTo>
                      <a:lnTo>
                        <a:pt x="80" y="16"/>
                      </a:lnTo>
                      <a:lnTo>
                        <a:pt x="71" y="11"/>
                      </a:lnTo>
                      <a:lnTo>
                        <a:pt x="71" y="11"/>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25" name="Freeform 129" descr="50%"/>
                <p:cNvSpPr>
                  <a:spLocks/>
                </p:cNvSpPr>
                <p:nvPr/>
              </p:nvSpPr>
              <p:spPr bwMode="auto">
                <a:xfrm>
                  <a:off x="3202" y="1116"/>
                  <a:ext cx="128" cy="74"/>
                </a:xfrm>
                <a:custGeom>
                  <a:avLst/>
                  <a:gdLst/>
                  <a:ahLst/>
                  <a:cxnLst>
                    <a:cxn ang="0">
                      <a:pos x="45" y="5"/>
                    </a:cxn>
                    <a:cxn ang="0">
                      <a:pos x="27" y="0"/>
                    </a:cxn>
                    <a:cxn ang="0">
                      <a:pos x="0" y="18"/>
                    </a:cxn>
                    <a:cxn ang="0">
                      <a:pos x="54" y="73"/>
                    </a:cxn>
                    <a:cxn ang="0">
                      <a:pos x="90" y="73"/>
                    </a:cxn>
                    <a:cxn ang="0">
                      <a:pos x="122" y="65"/>
                    </a:cxn>
                    <a:cxn ang="0">
                      <a:pos x="127" y="27"/>
                    </a:cxn>
                    <a:cxn ang="0">
                      <a:pos x="67" y="5"/>
                    </a:cxn>
                    <a:cxn ang="0">
                      <a:pos x="36" y="8"/>
                    </a:cxn>
                    <a:cxn ang="0">
                      <a:pos x="45" y="5"/>
                    </a:cxn>
                    <a:cxn ang="0">
                      <a:pos x="45" y="5"/>
                    </a:cxn>
                  </a:cxnLst>
                  <a:rect l="0" t="0" r="r" b="b"/>
                  <a:pathLst>
                    <a:path w="128" h="74">
                      <a:moveTo>
                        <a:pt x="45" y="5"/>
                      </a:moveTo>
                      <a:lnTo>
                        <a:pt x="27" y="0"/>
                      </a:lnTo>
                      <a:lnTo>
                        <a:pt x="0" y="18"/>
                      </a:lnTo>
                      <a:lnTo>
                        <a:pt x="54" y="73"/>
                      </a:lnTo>
                      <a:lnTo>
                        <a:pt x="90" y="73"/>
                      </a:lnTo>
                      <a:lnTo>
                        <a:pt x="122" y="65"/>
                      </a:lnTo>
                      <a:lnTo>
                        <a:pt x="127" y="27"/>
                      </a:lnTo>
                      <a:lnTo>
                        <a:pt x="67" y="5"/>
                      </a:lnTo>
                      <a:lnTo>
                        <a:pt x="36" y="8"/>
                      </a:lnTo>
                      <a:lnTo>
                        <a:pt x="45" y="5"/>
                      </a:lnTo>
                      <a:lnTo>
                        <a:pt x="45"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26" name="Freeform 130" descr="50%"/>
                <p:cNvSpPr>
                  <a:spLocks/>
                </p:cNvSpPr>
                <p:nvPr/>
              </p:nvSpPr>
              <p:spPr bwMode="auto">
                <a:xfrm>
                  <a:off x="3108" y="1099"/>
                  <a:ext cx="82" cy="74"/>
                </a:xfrm>
                <a:custGeom>
                  <a:avLst/>
                  <a:gdLst/>
                  <a:ahLst/>
                  <a:cxnLst>
                    <a:cxn ang="0">
                      <a:pos x="59" y="0"/>
                    </a:cxn>
                    <a:cxn ang="0">
                      <a:pos x="28" y="9"/>
                    </a:cxn>
                    <a:cxn ang="0">
                      <a:pos x="0" y="27"/>
                    </a:cxn>
                    <a:cxn ang="0">
                      <a:pos x="9" y="54"/>
                    </a:cxn>
                    <a:cxn ang="0">
                      <a:pos x="50" y="73"/>
                    </a:cxn>
                    <a:cxn ang="0">
                      <a:pos x="68" y="73"/>
                    </a:cxn>
                    <a:cxn ang="0">
                      <a:pos x="81" y="31"/>
                    </a:cxn>
                    <a:cxn ang="0">
                      <a:pos x="68" y="4"/>
                    </a:cxn>
                    <a:cxn ang="0">
                      <a:pos x="68" y="0"/>
                    </a:cxn>
                    <a:cxn ang="0">
                      <a:pos x="59" y="0"/>
                    </a:cxn>
                    <a:cxn ang="0">
                      <a:pos x="59" y="0"/>
                    </a:cxn>
                  </a:cxnLst>
                  <a:rect l="0" t="0" r="r" b="b"/>
                  <a:pathLst>
                    <a:path w="82" h="74">
                      <a:moveTo>
                        <a:pt x="59" y="0"/>
                      </a:moveTo>
                      <a:lnTo>
                        <a:pt x="28" y="9"/>
                      </a:lnTo>
                      <a:lnTo>
                        <a:pt x="0" y="27"/>
                      </a:lnTo>
                      <a:lnTo>
                        <a:pt x="9" y="54"/>
                      </a:lnTo>
                      <a:lnTo>
                        <a:pt x="50" y="73"/>
                      </a:lnTo>
                      <a:lnTo>
                        <a:pt x="68" y="73"/>
                      </a:lnTo>
                      <a:lnTo>
                        <a:pt x="81" y="31"/>
                      </a:lnTo>
                      <a:lnTo>
                        <a:pt x="68" y="4"/>
                      </a:lnTo>
                      <a:lnTo>
                        <a:pt x="68" y="0"/>
                      </a:lnTo>
                      <a:lnTo>
                        <a:pt x="59" y="0"/>
                      </a:lnTo>
                      <a:lnTo>
                        <a:pt x="59"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27" name="Freeform 131" descr="50%"/>
                <p:cNvSpPr>
                  <a:spLocks/>
                </p:cNvSpPr>
                <p:nvPr/>
              </p:nvSpPr>
              <p:spPr bwMode="auto">
                <a:xfrm>
                  <a:off x="3369" y="1174"/>
                  <a:ext cx="56" cy="31"/>
                </a:xfrm>
                <a:custGeom>
                  <a:avLst/>
                  <a:gdLst/>
                  <a:ahLst/>
                  <a:cxnLst>
                    <a:cxn ang="0">
                      <a:pos x="0" y="4"/>
                    </a:cxn>
                    <a:cxn ang="0">
                      <a:pos x="0" y="11"/>
                    </a:cxn>
                    <a:cxn ang="0">
                      <a:pos x="55" y="30"/>
                    </a:cxn>
                    <a:cxn ang="0">
                      <a:pos x="47" y="18"/>
                    </a:cxn>
                    <a:cxn ang="0">
                      <a:pos x="9" y="0"/>
                    </a:cxn>
                    <a:cxn ang="0">
                      <a:pos x="0" y="7"/>
                    </a:cxn>
                    <a:cxn ang="0">
                      <a:pos x="0" y="4"/>
                    </a:cxn>
                    <a:cxn ang="0">
                      <a:pos x="0" y="4"/>
                    </a:cxn>
                  </a:cxnLst>
                  <a:rect l="0" t="0" r="r" b="b"/>
                  <a:pathLst>
                    <a:path w="56" h="31">
                      <a:moveTo>
                        <a:pt x="0" y="4"/>
                      </a:moveTo>
                      <a:lnTo>
                        <a:pt x="0" y="11"/>
                      </a:lnTo>
                      <a:lnTo>
                        <a:pt x="55" y="30"/>
                      </a:lnTo>
                      <a:lnTo>
                        <a:pt x="47" y="18"/>
                      </a:lnTo>
                      <a:lnTo>
                        <a:pt x="9" y="0"/>
                      </a:lnTo>
                      <a:lnTo>
                        <a:pt x="0" y="7"/>
                      </a:lnTo>
                      <a:lnTo>
                        <a:pt x="0" y="4"/>
                      </a:lnTo>
                      <a:lnTo>
                        <a:pt x="0" y="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28" name="Freeform 132" descr="50%"/>
                <p:cNvSpPr>
                  <a:spLocks/>
                </p:cNvSpPr>
                <p:nvPr/>
              </p:nvSpPr>
              <p:spPr bwMode="auto">
                <a:xfrm>
                  <a:off x="3338" y="1201"/>
                  <a:ext cx="46" cy="19"/>
                </a:xfrm>
                <a:custGeom>
                  <a:avLst/>
                  <a:gdLst/>
                  <a:ahLst/>
                  <a:cxnLst>
                    <a:cxn ang="0">
                      <a:pos x="0" y="7"/>
                    </a:cxn>
                    <a:cxn ang="0">
                      <a:pos x="45" y="3"/>
                    </a:cxn>
                    <a:cxn ang="0">
                      <a:pos x="37" y="3"/>
                    </a:cxn>
                    <a:cxn ang="0">
                      <a:pos x="31" y="0"/>
                    </a:cxn>
                    <a:cxn ang="0">
                      <a:pos x="0" y="0"/>
                    </a:cxn>
                    <a:cxn ang="0">
                      <a:pos x="8" y="15"/>
                    </a:cxn>
                    <a:cxn ang="0">
                      <a:pos x="17" y="18"/>
                    </a:cxn>
                    <a:cxn ang="0">
                      <a:pos x="23" y="12"/>
                    </a:cxn>
                    <a:cxn ang="0">
                      <a:pos x="27" y="3"/>
                    </a:cxn>
                    <a:cxn ang="0">
                      <a:pos x="27" y="3"/>
                    </a:cxn>
                    <a:cxn ang="0">
                      <a:pos x="0" y="7"/>
                    </a:cxn>
                    <a:cxn ang="0">
                      <a:pos x="0" y="7"/>
                    </a:cxn>
                  </a:cxnLst>
                  <a:rect l="0" t="0" r="r" b="b"/>
                  <a:pathLst>
                    <a:path w="46" h="19">
                      <a:moveTo>
                        <a:pt x="0" y="7"/>
                      </a:moveTo>
                      <a:lnTo>
                        <a:pt x="45" y="3"/>
                      </a:lnTo>
                      <a:lnTo>
                        <a:pt x="37" y="3"/>
                      </a:lnTo>
                      <a:lnTo>
                        <a:pt x="31" y="0"/>
                      </a:lnTo>
                      <a:lnTo>
                        <a:pt x="0" y="0"/>
                      </a:lnTo>
                      <a:lnTo>
                        <a:pt x="8" y="15"/>
                      </a:lnTo>
                      <a:lnTo>
                        <a:pt x="17" y="18"/>
                      </a:lnTo>
                      <a:lnTo>
                        <a:pt x="23" y="12"/>
                      </a:lnTo>
                      <a:lnTo>
                        <a:pt x="27" y="3"/>
                      </a:lnTo>
                      <a:lnTo>
                        <a:pt x="27" y="3"/>
                      </a:lnTo>
                      <a:lnTo>
                        <a:pt x="0" y="7"/>
                      </a:lnTo>
                      <a:lnTo>
                        <a:pt x="0" y="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29" name="Freeform 133" descr="50%"/>
                <p:cNvSpPr>
                  <a:spLocks/>
                </p:cNvSpPr>
                <p:nvPr/>
              </p:nvSpPr>
              <p:spPr bwMode="auto">
                <a:xfrm>
                  <a:off x="3333" y="1266"/>
                  <a:ext cx="33" cy="20"/>
                </a:xfrm>
                <a:custGeom>
                  <a:avLst/>
                  <a:gdLst/>
                  <a:ahLst/>
                  <a:cxnLst>
                    <a:cxn ang="0">
                      <a:pos x="0" y="8"/>
                    </a:cxn>
                    <a:cxn ang="0">
                      <a:pos x="0" y="8"/>
                    </a:cxn>
                    <a:cxn ang="0">
                      <a:pos x="32" y="19"/>
                    </a:cxn>
                    <a:cxn ang="0">
                      <a:pos x="28" y="8"/>
                    </a:cxn>
                    <a:cxn ang="0">
                      <a:pos x="19" y="0"/>
                    </a:cxn>
                    <a:cxn ang="0">
                      <a:pos x="13" y="0"/>
                    </a:cxn>
                    <a:cxn ang="0">
                      <a:pos x="0" y="8"/>
                    </a:cxn>
                    <a:cxn ang="0">
                      <a:pos x="0" y="8"/>
                    </a:cxn>
                  </a:cxnLst>
                  <a:rect l="0" t="0" r="r" b="b"/>
                  <a:pathLst>
                    <a:path w="33" h="20">
                      <a:moveTo>
                        <a:pt x="0" y="8"/>
                      </a:moveTo>
                      <a:lnTo>
                        <a:pt x="0" y="8"/>
                      </a:lnTo>
                      <a:lnTo>
                        <a:pt x="32" y="19"/>
                      </a:lnTo>
                      <a:lnTo>
                        <a:pt x="28" y="8"/>
                      </a:lnTo>
                      <a:lnTo>
                        <a:pt x="19" y="0"/>
                      </a:lnTo>
                      <a:lnTo>
                        <a:pt x="13" y="0"/>
                      </a:lnTo>
                      <a:lnTo>
                        <a:pt x="0" y="8"/>
                      </a:lnTo>
                      <a:lnTo>
                        <a:pt x="0"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30" name="Freeform 134" descr="50%"/>
                <p:cNvSpPr>
                  <a:spLocks/>
                </p:cNvSpPr>
                <p:nvPr/>
              </p:nvSpPr>
              <p:spPr bwMode="auto">
                <a:xfrm>
                  <a:off x="2603" y="1148"/>
                  <a:ext cx="47" cy="34"/>
                </a:xfrm>
                <a:custGeom>
                  <a:avLst/>
                  <a:gdLst/>
                  <a:ahLst/>
                  <a:cxnLst>
                    <a:cxn ang="0">
                      <a:pos x="0" y="0"/>
                    </a:cxn>
                    <a:cxn ang="0">
                      <a:pos x="22" y="33"/>
                    </a:cxn>
                    <a:cxn ang="0">
                      <a:pos x="46" y="26"/>
                    </a:cxn>
                    <a:cxn ang="0">
                      <a:pos x="46" y="15"/>
                    </a:cxn>
                    <a:cxn ang="0">
                      <a:pos x="37" y="7"/>
                    </a:cxn>
                    <a:cxn ang="0">
                      <a:pos x="28" y="3"/>
                    </a:cxn>
                    <a:cxn ang="0">
                      <a:pos x="14" y="0"/>
                    </a:cxn>
                    <a:cxn ang="0">
                      <a:pos x="9" y="0"/>
                    </a:cxn>
                    <a:cxn ang="0">
                      <a:pos x="0" y="15"/>
                    </a:cxn>
                    <a:cxn ang="0">
                      <a:pos x="0" y="0"/>
                    </a:cxn>
                    <a:cxn ang="0">
                      <a:pos x="0" y="0"/>
                    </a:cxn>
                  </a:cxnLst>
                  <a:rect l="0" t="0" r="r" b="b"/>
                  <a:pathLst>
                    <a:path w="47" h="34">
                      <a:moveTo>
                        <a:pt x="0" y="0"/>
                      </a:moveTo>
                      <a:lnTo>
                        <a:pt x="22" y="33"/>
                      </a:lnTo>
                      <a:lnTo>
                        <a:pt x="46" y="26"/>
                      </a:lnTo>
                      <a:lnTo>
                        <a:pt x="46" y="15"/>
                      </a:lnTo>
                      <a:lnTo>
                        <a:pt x="37" y="7"/>
                      </a:lnTo>
                      <a:lnTo>
                        <a:pt x="28" y="3"/>
                      </a:lnTo>
                      <a:lnTo>
                        <a:pt x="14" y="0"/>
                      </a:lnTo>
                      <a:lnTo>
                        <a:pt x="9" y="0"/>
                      </a:lnTo>
                      <a:lnTo>
                        <a:pt x="0" y="15"/>
                      </a:lnTo>
                      <a:lnTo>
                        <a:pt x="0" y="0"/>
                      </a:lnTo>
                      <a:lnTo>
                        <a:pt x="0"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31" name="Freeform 135" descr="50%"/>
                <p:cNvSpPr>
                  <a:spLocks/>
                </p:cNvSpPr>
                <p:nvPr/>
              </p:nvSpPr>
              <p:spPr bwMode="auto">
                <a:xfrm>
                  <a:off x="2235" y="1139"/>
                  <a:ext cx="265" cy="93"/>
                </a:xfrm>
                <a:custGeom>
                  <a:avLst/>
                  <a:gdLst/>
                  <a:ahLst/>
                  <a:cxnLst>
                    <a:cxn ang="0">
                      <a:pos x="218" y="35"/>
                    </a:cxn>
                    <a:cxn ang="0">
                      <a:pos x="160" y="24"/>
                    </a:cxn>
                    <a:cxn ang="0">
                      <a:pos x="111" y="4"/>
                    </a:cxn>
                    <a:cxn ang="0">
                      <a:pos x="74" y="9"/>
                    </a:cxn>
                    <a:cxn ang="0">
                      <a:pos x="46" y="0"/>
                    </a:cxn>
                    <a:cxn ang="0">
                      <a:pos x="5" y="12"/>
                    </a:cxn>
                    <a:cxn ang="0">
                      <a:pos x="0" y="20"/>
                    </a:cxn>
                    <a:cxn ang="0">
                      <a:pos x="23" y="58"/>
                    </a:cxn>
                    <a:cxn ang="0">
                      <a:pos x="34" y="65"/>
                    </a:cxn>
                    <a:cxn ang="0">
                      <a:pos x="37" y="74"/>
                    </a:cxn>
                    <a:cxn ang="0">
                      <a:pos x="57" y="85"/>
                    </a:cxn>
                    <a:cxn ang="0">
                      <a:pos x="123" y="85"/>
                    </a:cxn>
                    <a:cxn ang="0">
                      <a:pos x="128" y="85"/>
                    </a:cxn>
                    <a:cxn ang="0">
                      <a:pos x="151" y="77"/>
                    </a:cxn>
                    <a:cxn ang="0">
                      <a:pos x="156" y="77"/>
                    </a:cxn>
                    <a:cxn ang="0">
                      <a:pos x="192" y="85"/>
                    </a:cxn>
                    <a:cxn ang="0">
                      <a:pos x="233" y="92"/>
                    </a:cxn>
                    <a:cxn ang="0">
                      <a:pos x="264" y="53"/>
                    </a:cxn>
                    <a:cxn ang="0">
                      <a:pos x="247" y="39"/>
                    </a:cxn>
                    <a:cxn ang="0">
                      <a:pos x="233" y="35"/>
                    </a:cxn>
                    <a:cxn ang="0">
                      <a:pos x="218" y="32"/>
                    </a:cxn>
                    <a:cxn ang="0">
                      <a:pos x="218" y="35"/>
                    </a:cxn>
                    <a:cxn ang="0">
                      <a:pos x="218" y="35"/>
                    </a:cxn>
                  </a:cxnLst>
                  <a:rect l="0" t="0" r="r" b="b"/>
                  <a:pathLst>
                    <a:path w="265" h="93">
                      <a:moveTo>
                        <a:pt x="218" y="35"/>
                      </a:moveTo>
                      <a:lnTo>
                        <a:pt x="160" y="24"/>
                      </a:lnTo>
                      <a:lnTo>
                        <a:pt x="111" y="4"/>
                      </a:lnTo>
                      <a:lnTo>
                        <a:pt x="74" y="9"/>
                      </a:lnTo>
                      <a:lnTo>
                        <a:pt x="46" y="0"/>
                      </a:lnTo>
                      <a:lnTo>
                        <a:pt x="5" y="12"/>
                      </a:lnTo>
                      <a:lnTo>
                        <a:pt x="0" y="20"/>
                      </a:lnTo>
                      <a:lnTo>
                        <a:pt x="23" y="58"/>
                      </a:lnTo>
                      <a:lnTo>
                        <a:pt x="34" y="65"/>
                      </a:lnTo>
                      <a:lnTo>
                        <a:pt x="37" y="74"/>
                      </a:lnTo>
                      <a:lnTo>
                        <a:pt x="57" y="85"/>
                      </a:lnTo>
                      <a:lnTo>
                        <a:pt x="123" y="85"/>
                      </a:lnTo>
                      <a:lnTo>
                        <a:pt x="128" y="85"/>
                      </a:lnTo>
                      <a:lnTo>
                        <a:pt x="151" y="77"/>
                      </a:lnTo>
                      <a:lnTo>
                        <a:pt x="156" y="77"/>
                      </a:lnTo>
                      <a:lnTo>
                        <a:pt x="192" y="85"/>
                      </a:lnTo>
                      <a:lnTo>
                        <a:pt x="233" y="92"/>
                      </a:lnTo>
                      <a:lnTo>
                        <a:pt x="264" y="53"/>
                      </a:lnTo>
                      <a:lnTo>
                        <a:pt x="247" y="39"/>
                      </a:lnTo>
                      <a:lnTo>
                        <a:pt x="233" y="35"/>
                      </a:lnTo>
                      <a:lnTo>
                        <a:pt x="218" y="32"/>
                      </a:lnTo>
                      <a:lnTo>
                        <a:pt x="218" y="35"/>
                      </a:lnTo>
                      <a:lnTo>
                        <a:pt x="218" y="3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32" name="Freeform 136" descr="50%"/>
                <p:cNvSpPr>
                  <a:spLocks/>
                </p:cNvSpPr>
                <p:nvPr/>
              </p:nvSpPr>
              <p:spPr bwMode="auto">
                <a:xfrm>
                  <a:off x="3069" y="1047"/>
                  <a:ext cx="87" cy="62"/>
                </a:xfrm>
                <a:custGeom>
                  <a:avLst/>
                  <a:gdLst/>
                  <a:ahLst/>
                  <a:cxnLst>
                    <a:cxn ang="0">
                      <a:pos x="18" y="0"/>
                    </a:cxn>
                    <a:cxn ang="0">
                      <a:pos x="0" y="7"/>
                    </a:cxn>
                    <a:cxn ang="0">
                      <a:pos x="0" y="22"/>
                    </a:cxn>
                    <a:cxn ang="0">
                      <a:pos x="10" y="38"/>
                    </a:cxn>
                    <a:cxn ang="0">
                      <a:pos x="28" y="48"/>
                    </a:cxn>
                    <a:cxn ang="0">
                      <a:pos x="60" y="61"/>
                    </a:cxn>
                    <a:cxn ang="0">
                      <a:pos x="86" y="46"/>
                    </a:cxn>
                    <a:cxn ang="0">
                      <a:pos x="73" y="30"/>
                    </a:cxn>
                    <a:cxn ang="0">
                      <a:pos x="46" y="11"/>
                    </a:cxn>
                    <a:cxn ang="0">
                      <a:pos x="18" y="0"/>
                    </a:cxn>
                    <a:cxn ang="0">
                      <a:pos x="24" y="4"/>
                    </a:cxn>
                    <a:cxn ang="0">
                      <a:pos x="18" y="0"/>
                    </a:cxn>
                    <a:cxn ang="0">
                      <a:pos x="18" y="0"/>
                    </a:cxn>
                  </a:cxnLst>
                  <a:rect l="0" t="0" r="r" b="b"/>
                  <a:pathLst>
                    <a:path w="87" h="62">
                      <a:moveTo>
                        <a:pt x="18" y="0"/>
                      </a:moveTo>
                      <a:lnTo>
                        <a:pt x="0" y="7"/>
                      </a:lnTo>
                      <a:lnTo>
                        <a:pt x="0" y="22"/>
                      </a:lnTo>
                      <a:lnTo>
                        <a:pt x="10" y="38"/>
                      </a:lnTo>
                      <a:lnTo>
                        <a:pt x="28" y="48"/>
                      </a:lnTo>
                      <a:lnTo>
                        <a:pt x="60" y="61"/>
                      </a:lnTo>
                      <a:lnTo>
                        <a:pt x="86" y="46"/>
                      </a:lnTo>
                      <a:lnTo>
                        <a:pt x="73" y="30"/>
                      </a:lnTo>
                      <a:lnTo>
                        <a:pt x="46" y="11"/>
                      </a:lnTo>
                      <a:lnTo>
                        <a:pt x="18" y="0"/>
                      </a:lnTo>
                      <a:lnTo>
                        <a:pt x="24" y="4"/>
                      </a:lnTo>
                      <a:lnTo>
                        <a:pt x="18" y="0"/>
                      </a:lnTo>
                      <a:lnTo>
                        <a:pt x="18"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33" name="Freeform 137" descr="50%"/>
                <p:cNvSpPr>
                  <a:spLocks/>
                </p:cNvSpPr>
                <p:nvPr/>
              </p:nvSpPr>
              <p:spPr bwMode="auto">
                <a:xfrm>
                  <a:off x="2372" y="1121"/>
                  <a:ext cx="51" cy="28"/>
                </a:xfrm>
                <a:custGeom>
                  <a:avLst/>
                  <a:gdLst/>
                  <a:ahLst/>
                  <a:cxnLst>
                    <a:cxn ang="0">
                      <a:pos x="23" y="0"/>
                    </a:cxn>
                    <a:cxn ang="0">
                      <a:pos x="19" y="0"/>
                    </a:cxn>
                    <a:cxn ang="0">
                      <a:pos x="0" y="3"/>
                    </a:cxn>
                    <a:cxn ang="0">
                      <a:pos x="9" y="18"/>
                    </a:cxn>
                    <a:cxn ang="0">
                      <a:pos x="14" y="27"/>
                    </a:cxn>
                    <a:cxn ang="0">
                      <a:pos x="27" y="27"/>
                    </a:cxn>
                    <a:cxn ang="0">
                      <a:pos x="50" y="27"/>
                    </a:cxn>
                    <a:cxn ang="0">
                      <a:pos x="32" y="7"/>
                    </a:cxn>
                    <a:cxn ang="0">
                      <a:pos x="23" y="0"/>
                    </a:cxn>
                    <a:cxn ang="0">
                      <a:pos x="23" y="0"/>
                    </a:cxn>
                  </a:cxnLst>
                  <a:rect l="0" t="0" r="r" b="b"/>
                  <a:pathLst>
                    <a:path w="51" h="28">
                      <a:moveTo>
                        <a:pt x="23" y="0"/>
                      </a:moveTo>
                      <a:lnTo>
                        <a:pt x="19" y="0"/>
                      </a:lnTo>
                      <a:lnTo>
                        <a:pt x="0" y="3"/>
                      </a:lnTo>
                      <a:lnTo>
                        <a:pt x="9" y="18"/>
                      </a:lnTo>
                      <a:lnTo>
                        <a:pt x="14" y="27"/>
                      </a:lnTo>
                      <a:lnTo>
                        <a:pt x="27" y="27"/>
                      </a:lnTo>
                      <a:lnTo>
                        <a:pt x="50" y="27"/>
                      </a:lnTo>
                      <a:lnTo>
                        <a:pt x="32" y="7"/>
                      </a:lnTo>
                      <a:lnTo>
                        <a:pt x="23" y="0"/>
                      </a:lnTo>
                      <a:lnTo>
                        <a:pt x="23"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34" name="Freeform 138" descr="50%"/>
                <p:cNvSpPr>
                  <a:spLocks/>
                </p:cNvSpPr>
                <p:nvPr/>
              </p:nvSpPr>
              <p:spPr bwMode="auto">
                <a:xfrm>
                  <a:off x="2491" y="1047"/>
                  <a:ext cx="95" cy="67"/>
                </a:xfrm>
                <a:custGeom>
                  <a:avLst/>
                  <a:gdLst/>
                  <a:ahLst/>
                  <a:cxnLst>
                    <a:cxn ang="0">
                      <a:pos x="67" y="12"/>
                    </a:cxn>
                    <a:cxn ang="0">
                      <a:pos x="17" y="0"/>
                    </a:cxn>
                    <a:cxn ang="0">
                      <a:pos x="0" y="12"/>
                    </a:cxn>
                    <a:cxn ang="0">
                      <a:pos x="4" y="35"/>
                    </a:cxn>
                    <a:cxn ang="0">
                      <a:pos x="31" y="58"/>
                    </a:cxn>
                    <a:cxn ang="0">
                      <a:pos x="94" y="66"/>
                    </a:cxn>
                    <a:cxn ang="0">
                      <a:pos x="94" y="35"/>
                    </a:cxn>
                    <a:cxn ang="0">
                      <a:pos x="90" y="23"/>
                    </a:cxn>
                    <a:cxn ang="0">
                      <a:pos x="85" y="16"/>
                    </a:cxn>
                    <a:cxn ang="0">
                      <a:pos x="94" y="23"/>
                    </a:cxn>
                    <a:cxn ang="0">
                      <a:pos x="67" y="12"/>
                    </a:cxn>
                    <a:cxn ang="0">
                      <a:pos x="67" y="12"/>
                    </a:cxn>
                  </a:cxnLst>
                  <a:rect l="0" t="0" r="r" b="b"/>
                  <a:pathLst>
                    <a:path w="95" h="67">
                      <a:moveTo>
                        <a:pt x="67" y="12"/>
                      </a:moveTo>
                      <a:lnTo>
                        <a:pt x="17" y="0"/>
                      </a:lnTo>
                      <a:lnTo>
                        <a:pt x="0" y="12"/>
                      </a:lnTo>
                      <a:lnTo>
                        <a:pt x="4" y="35"/>
                      </a:lnTo>
                      <a:lnTo>
                        <a:pt x="31" y="58"/>
                      </a:lnTo>
                      <a:lnTo>
                        <a:pt x="94" y="66"/>
                      </a:lnTo>
                      <a:lnTo>
                        <a:pt x="94" y="35"/>
                      </a:lnTo>
                      <a:lnTo>
                        <a:pt x="90" y="23"/>
                      </a:lnTo>
                      <a:lnTo>
                        <a:pt x="85" y="16"/>
                      </a:lnTo>
                      <a:lnTo>
                        <a:pt x="94" y="23"/>
                      </a:lnTo>
                      <a:lnTo>
                        <a:pt x="67" y="12"/>
                      </a:lnTo>
                      <a:lnTo>
                        <a:pt x="67" y="12"/>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35" name="Freeform 139" descr="50%"/>
                <p:cNvSpPr>
                  <a:spLocks/>
                </p:cNvSpPr>
                <p:nvPr/>
              </p:nvSpPr>
              <p:spPr bwMode="auto">
                <a:xfrm>
                  <a:off x="2599" y="1069"/>
                  <a:ext cx="168" cy="212"/>
                </a:xfrm>
                <a:custGeom>
                  <a:avLst/>
                  <a:gdLst/>
                  <a:ahLst/>
                  <a:cxnLst>
                    <a:cxn ang="0">
                      <a:pos x="114" y="19"/>
                    </a:cxn>
                    <a:cxn ang="0">
                      <a:pos x="67" y="0"/>
                    </a:cxn>
                    <a:cxn ang="0">
                      <a:pos x="36" y="0"/>
                    </a:cxn>
                    <a:cxn ang="0">
                      <a:pos x="13" y="11"/>
                    </a:cxn>
                    <a:cxn ang="0">
                      <a:pos x="0" y="23"/>
                    </a:cxn>
                    <a:cxn ang="0">
                      <a:pos x="13" y="49"/>
                    </a:cxn>
                    <a:cxn ang="0">
                      <a:pos x="40" y="68"/>
                    </a:cxn>
                    <a:cxn ang="0">
                      <a:pos x="59" y="126"/>
                    </a:cxn>
                    <a:cxn ang="0">
                      <a:pos x="63" y="138"/>
                    </a:cxn>
                    <a:cxn ang="0">
                      <a:pos x="91" y="157"/>
                    </a:cxn>
                    <a:cxn ang="0">
                      <a:pos x="122" y="188"/>
                    </a:cxn>
                    <a:cxn ang="0">
                      <a:pos x="126" y="211"/>
                    </a:cxn>
                    <a:cxn ang="0">
                      <a:pos x="126" y="211"/>
                    </a:cxn>
                    <a:cxn ang="0">
                      <a:pos x="167" y="211"/>
                    </a:cxn>
                    <a:cxn ang="0">
                      <a:pos x="122" y="157"/>
                    </a:cxn>
                    <a:cxn ang="0">
                      <a:pos x="136" y="134"/>
                    </a:cxn>
                    <a:cxn ang="0">
                      <a:pos x="136" y="111"/>
                    </a:cxn>
                    <a:cxn ang="0">
                      <a:pos x="149" y="96"/>
                    </a:cxn>
                    <a:cxn ang="0">
                      <a:pos x="136" y="61"/>
                    </a:cxn>
                    <a:cxn ang="0">
                      <a:pos x="149" y="38"/>
                    </a:cxn>
                    <a:cxn ang="0">
                      <a:pos x="140" y="23"/>
                    </a:cxn>
                    <a:cxn ang="0">
                      <a:pos x="136" y="8"/>
                    </a:cxn>
                    <a:cxn ang="0">
                      <a:pos x="114" y="19"/>
                    </a:cxn>
                    <a:cxn ang="0">
                      <a:pos x="114" y="19"/>
                    </a:cxn>
                  </a:cxnLst>
                  <a:rect l="0" t="0" r="r" b="b"/>
                  <a:pathLst>
                    <a:path w="168" h="212">
                      <a:moveTo>
                        <a:pt x="114" y="19"/>
                      </a:moveTo>
                      <a:lnTo>
                        <a:pt x="67" y="0"/>
                      </a:lnTo>
                      <a:lnTo>
                        <a:pt x="36" y="0"/>
                      </a:lnTo>
                      <a:lnTo>
                        <a:pt x="13" y="11"/>
                      </a:lnTo>
                      <a:lnTo>
                        <a:pt x="0" y="23"/>
                      </a:lnTo>
                      <a:lnTo>
                        <a:pt x="13" y="49"/>
                      </a:lnTo>
                      <a:lnTo>
                        <a:pt x="40" y="68"/>
                      </a:lnTo>
                      <a:lnTo>
                        <a:pt x="59" y="126"/>
                      </a:lnTo>
                      <a:lnTo>
                        <a:pt x="63" y="138"/>
                      </a:lnTo>
                      <a:lnTo>
                        <a:pt x="91" y="157"/>
                      </a:lnTo>
                      <a:lnTo>
                        <a:pt x="122" y="188"/>
                      </a:lnTo>
                      <a:lnTo>
                        <a:pt x="126" y="211"/>
                      </a:lnTo>
                      <a:lnTo>
                        <a:pt x="126" y="211"/>
                      </a:lnTo>
                      <a:lnTo>
                        <a:pt x="167" y="211"/>
                      </a:lnTo>
                      <a:lnTo>
                        <a:pt x="122" y="157"/>
                      </a:lnTo>
                      <a:lnTo>
                        <a:pt x="136" y="134"/>
                      </a:lnTo>
                      <a:lnTo>
                        <a:pt x="136" y="111"/>
                      </a:lnTo>
                      <a:lnTo>
                        <a:pt x="149" y="96"/>
                      </a:lnTo>
                      <a:lnTo>
                        <a:pt x="136" y="61"/>
                      </a:lnTo>
                      <a:lnTo>
                        <a:pt x="149" y="38"/>
                      </a:lnTo>
                      <a:lnTo>
                        <a:pt x="140" y="23"/>
                      </a:lnTo>
                      <a:lnTo>
                        <a:pt x="136" y="8"/>
                      </a:lnTo>
                      <a:lnTo>
                        <a:pt x="114" y="19"/>
                      </a:lnTo>
                      <a:lnTo>
                        <a:pt x="114" y="19"/>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36" name="Freeform 140" descr="50%"/>
                <p:cNvSpPr>
                  <a:spLocks/>
                </p:cNvSpPr>
                <p:nvPr/>
              </p:nvSpPr>
              <p:spPr bwMode="auto">
                <a:xfrm>
                  <a:off x="2436" y="1086"/>
                  <a:ext cx="33" cy="8"/>
                </a:xfrm>
                <a:custGeom>
                  <a:avLst/>
                  <a:gdLst/>
                  <a:ahLst/>
                  <a:cxnLst>
                    <a:cxn ang="0">
                      <a:pos x="0" y="4"/>
                    </a:cxn>
                    <a:cxn ang="0">
                      <a:pos x="32" y="7"/>
                    </a:cxn>
                    <a:cxn ang="0">
                      <a:pos x="17" y="0"/>
                    </a:cxn>
                    <a:cxn ang="0">
                      <a:pos x="17" y="0"/>
                    </a:cxn>
                    <a:cxn ang="0">
                      <a:pos x="9" y="0"/>
                    </a:cxn>
                    <a:cxn ang="0">
                      <a:pos x="0" y="4"/>
                    </a:cxn>
                    <a:cxn ang="0">
                      <a:pos x="0" y="4"/>
                    </a:cxn>
                  </a:cxnLst>
                  <a:rect l="0" t="0" r="r" b="b"/>
                  <a:pathLst>
                    <a:path w="33" h="8">
                      <a:moveTo>
                        <a:pt x="0" y="4"/>
                      </a:moveTo>
                      <a:lnTo>
                        <a:pt x="32" y="7"/>
                      </a:lnTo>
                      <a:lnTo>
                        <a:pt x="17" y="0"/>
                      </a:lnTo>
                      <a:lnTo>
                        <a:pt x="17" y="0"/>
                      </a:lnTo>
                      <a:lnTo>
                        <a:pt x="9" y="0"/>
                      </a:lnTo>
                      <a:lnTo>
                        <a:pt x="0" y="4"/>
                      </a:lnTo>
                      <a:lnTo>
                        <a:pt x="0" y="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37" name="Freeform 141" descr="50%"/>
                <p:cNvSpPr>
                  <a:spLocks/>
                </p:cNvSpPr>
                <p:nvPr/>
              </p:nvSpPr>
              <p:spPr bwMode="auto">
                <a:xfrm>
                  <a:off x="2381" y="1090"/>
                  <a:ext cx="28" cy="8"/>
                </a:xfrm>
                <a:custGeom>
                  <a:avLst/>
                  <a:gdLst/>
                  <a:ahLst/>
                  <a:cxnLst>
                    <a:cxn ang="0">
                      <a:pos x="0" y="7"/>
                    </a:cxn>
                    <a:cxn ang="0">
                      <a:pos x="27" y="0"/>
                    </a:cxn>
                    <a:cxn ang="0">
                      <a:pos x="23" y="0"/>
                    </a:cxn>
                    <a:cxn ang="0">
                      <a:pos x="14" y="3"/>
                    </a:cxn>
                    <a:cxn ang="0">
                      <a:pos x="14" y="7"/>
                    </a:cxn>
                    <a:cxn ang="0">
                      <a:pos x="0" y="7"/>
                    </a:cxn>
                    <a:cxn ang="0">
                      <a:pos x="0" y="7"/>
                    </a:cxn>
                  </a:cxnLst>
                  <a:rect l="0" t="0" r="r" b="b"/>
                  <a:pathLst>
                    <a:path w="28" h="8">
                      <a:moveTo>
                        <a:pt x="0" y="7"/>
                      </a:moveTo>
                      <a:lnTo>
                        <a:pt x="27" y="0"/>
                      </a:lnTo>
                      <a:lnTo>
                        <a:pt x="23" y="0"/>
                      </a:lnTo>
                      <a:lnTo>
                        <a:pt x="14" y="3"/>
                      </a:lnTo>
                      <a:lnTo>
                        <a:pt x="14" y="7"/>
                      </a:lnTo>
                      <a:lnTo>
                        <a:pt x="0" y="7"/>
                      </a:lnTo>
                      <a:lnTo>
                        <a:pt x="0" y="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38" name="Freeform 142" descr="50%"/>
                <p:cNvSpPr>
                  <a:spLocks/>
                </p:cNvSpPr>
                <p:nvPr/>
              </p:nvSpPr>
              <p:spPr bwMode="auto">
                <a:xfrm>
                  <a:off x="3692" y="1266"/>
                  <a:ext cx="137" cy="83"/>
                </a:xfrm>
                <a:custGeom>
                  <a:avLst/>
                  <a:gdLst/>
                  <a:ahLst/>
                  <a:cxnLst>
                    <a:cxn ang="0">
                      <a:pos x="77" y="8"/>
                    </a:cxn>
                    <a:cxn ang="0">
                      <a:pos x="67" y="0"/>
                    </a:cxn>
                    <a:cxn ang="0">
                      <a:pos x="18" y="4"/>
                    </a:cxn>
                    <a:cxn ang="0">
                      <a:pos x="0" y="39"/>
                    </a:cxn>
                    <a:cxn ang="0">
                      <a:pos x="13" y="54"/>
                    </a:cxn>
                    <a:cxn ang="0">
                      <a:pos x="18" y="66"/>
                    </a:cxn>
                    <a:cxn ang="0">
                      <a:pos x="58" y="82"/>
                    </a:cxn>
                    <a:cxn ang="0">
                      <a:pos x="99" y="66"/>
                    </a:cxn>
                    <a:cxn ang="0">
                      <a:pos x="136" y="26"/>
                    </a:cxn>
                    <a:cxn ang="0">
                      <a:pos x="94" y="0"/>
                    </a:cxn>
                    <a:cxn ang="0">
                      <a:pos x="63" y="4"/>
                    </a:cxn>
                    <a:cxn ang="0">
                      <a:pos x="77" y="8"/>
                    </a:cxn>
                    <a:cxn ang="0">
                      <a:pos x="77" y="8"/>
                    </a:cxn>
                  </a:cxnLst>
                  <a:rect l="0" t="0" r="r" b="b"/>
                  <a:pathLst>
                    <a:path w="137" h="83">
                      <a:moveTo>
                        <a:pt x="77" y="8"/>
                      </a:moveTo>
                      <a:lnTo>
                        <a:pt x="67" y="0"/>
                      </a:lnTo>
                      <a:lnTo>
                        <a:pt x="18" y="4"/>
                      </a:lnTo>
                      <a:lnTo>
                        <a:pt x="0" y="39"/>
                      </a:lnTo>
                      <a:lnTo>
                        <a:pt x="13" y="54"/>
                      </a:lnTo>
                      <a:lnTo>
                        <a:pt x="18" y="66"/>
                      </a:lnTo>
                      <a:lnTo>
                        <a:pt x="58" y="82"/>
                      </a:lnTo>
                      <a:lnTo>
                        <a:pt x="99" y="66"/>
                      </a:lnTo>
                      <a:lnTo>
                        <a:pt x="136" y="26"/>
                      </a:lnTo>
                      <a:lnTo>
                        <a:pt x="94" y="0"/>
                      </a:lnTo>
                      <a:lnTo>
                        <a:pt x="63" y="4"/>
                      </a:lnTo>
                      <a:lnTo>
                        <a:pt x="77" y="8"/>
                      </a:lnTo>
                      <a:lnTo>
                        <a:pt x="77"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39" name="Freeform 143" descr="50%"/>
                <p:cNvSpPr>
                  <a:spLocks/>
                </p:cNvSpPr>
                <p:nvPr/>
              </p:nvSpPr>
              <p:spPr bwMode="auto">
                <a:xfrm>
                  <a:off x="3750" y="1224"/>
                  <a:ext cx="61" cy="39"/>
                </a:xfrm>
                <a:custGeom>
                  <a:avLst/>
                  <a:gdLst/>
                  <a:ahLst/>
                  <a:cxnLst>
                    <a:cxn ang="0">
                      <a:pos x="28" y="0"/>
                    </a:cxn>
                    <a:cxn ang="0">
                      <a:pos x="0" y="7"/>
                    </a:cxn>
                    <a:cxn ang="0">
                      <a:pos x="9" y="30"/>
                    </a:cxn>
                    <a:cxn ang="0">
                      <a:pos x="60" y="38"/>
                    </a:cxn>
                    <a:cxn ang="0">
                      <a:pos x="55" y="30"/>
                    </a:cxn>
                    <a:cxn ang="0">
                      <a:pos x="41" y="15"/>
                    </a:cxn>
                    <a:cxn ang="0">
                      <a:pos x="19" y="4"/>
                    </a:cxn>
                    <a:cxn ang="0">
                      <a:pos x="28" y="0"/>
                    </a:cxn>
                    <a:cxn ang="0">
                      <a:pos x="28" y="0"/>
                    </a:cxn>
                  </a:cxnLst>
                  <a:rect l="0" t="0" r="r" b="b"/>
                  <a:pathLst>
                    <a:path w="61" h="39">
                      <a:moveTo>
                        <a:pt x="28" y="0"/>
                      </a:moveTo>
                      <a:lnTo>
                        <a:pt x="0" y="7"/>
                      </a:lnTo>
                      <a:lnTo>
                        <a:pt x="9" y="30"/>
                      </a:lnTo>
                      <a:lnTo>
                        <a:pt x="60" y="38"/>
                      </a:lnTo>
                      <a:lnTo>
                        <a:pt x="55" y="30"/>
                      </a:lnTo>
                      <a:lnTo>
                        <a:pt x="41" y="15"/>
                      </a:lnTo>
                      <a:lnTo>
                        <a:pt x="19" y="4"/>
                      </a:lnTo>
                      <a:lnTo>
                        <a:pt x="28" y="0"/>
                      </a:lnTo>
                      <a:lnTo>
                        <a:pt x="28"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40" name="Freeform 144" descr="50%"/>
                <p:cNvSpPr>
                  <a:spLocks/>
                </p:cNvSpPr>
                <p:nvPr/>
              </p:nvSpPr>
              <p:spPr bwMode="auto">
                <a:xfrm>
                  <a:off x="3389" y="1098"/>
                  <a:ext cx="147" cy="59"/>
                </a:xfrm>
                <a:custGeom>
                  <a:avLst/>
                  <a:gdLst/>
                  <a:ahLst/>
                  <a:cxnLst>
                    <a:cxn ang="0">
                      <a:pos x="0" y="12"/>
                    </a:cxn>
                    <a:cxn ang="0">
                      <a:pos x="28" y="47"/>
                    </a:cxn>
                    <a:cxn ang="0">
                      <a:pos x="105" y="58"/>
                    </a:cxn>
                    <a:cxn ang="0">
                      <a:pos x="132" y="53"/>
                    </a:cxn>
                    <a:cxn ang="0">
                      <a:pos x="146" y="30"/>
                    </a:cxn>
                    <a:cxn ang="0">
                      <a:pos x="132" y="12"/>
                    </a:cxn>
                    <a:cxn ang="0">
                      <a:pos x="125" y="0"/>
                    </a:cxn>
                    <a:cxn ang="0">
                      <a:pos x="43" y="0"/>
                    </a:cxn>
                    <a:cxn ang="0">
                      <a:pos x="14" y="23"/>
                    </a:cxn>
                    <a:cxn ang="0">
                      <a:pos x="14" y="23"/>
                    </a:cxn>
                    <a:cxn ang="0">
                      <a:pos x="0" y="12"/>
                    </a:cxn>
                    <a:cxn ang="0">
                      <a:pos x="0" y="12"/>
                    </a:cxn>
                  </a:cxnLst>
                  <a:rect l="0" t="0" r="r" b="b"/>
                  <a:pathLst>
                    <a:path w="147" h="59">
                      <a:moveTo>
                        <a:pt x="0" y="12"/>
                      </a:moveTo>
                      <a:lnTo>
                        <a:pt x="28" y="47"/>
                      </a:lnTo>
                      <a:lnTo>
                        <a:pt x="105" y="58"/>
                      </a:lnTo>
                      <a:lnTo>
                        <a:pt x="132" y="53"/>
                      </a:lnTo>
                      <a:lnTo>
                        <a:pt x="146" y="30"/>
                      </a:lnTo>
                      <a:lnTo>
                        <a:pt x="132" y="12"/>
                      </a:lnTo>
                      <a:lnTo>
                        <a:pt x="125" y="0"/>
                      </a:lnTo>
                      <a:lnTo>
                        <a:pt x="43" y="0"/>
                      </a:lnTo>
                      <a:lnTo>
                        <a:pt x="14" y="23"/>
                      </a:lnTo>
                      <a:lnTo>
                        <a:pt x="14" y="23"/>
                      </a:lnTo>
                      <a:lnTo>
                        <a:pt x="0" y="12"/>
                      </a:lnTo>
                      <a:lnTo>
                        <a:pt x="0" y="12"/>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41" name="Freeform 145" descr="50%"/>
                <p:cNvSpPr>
                  <a:spLocks/>
                </p:cNvSpPr>
                <p:nvPr/>
              </p:nvSpPr>
              <p:spPr bwMode="auto">
                <a:xfrm>
                  <a:off x="2936" y="1209"/>
                  <a:ext cx="223" cy="153"/>
                </a:xfrm>
                <a:custGeom>
                  <a:avLst/>
                  <a:gdLst/>
                  <a:ahLst/>
                  <a:cxnLst>
                    <a:cxn ang="0">
                      <a:pos x="42" y="4"/>
                    </a:cxn>
                    <a:cxn ang="0">
                      <a:pos x="35" y="17"/>
                    </a:cxn>
                    <a:cxn ang="0">
                      <a:pos x="0" y="40"/>
                    </a:cxn>
                    <a:cxn ang="0">
                      <a:pos x="0" y="69"/>
                    </a:cxn>
                    <a:cxn ang="0">
                      <a:pos x="28" y="111"/>
                    </a:cxn>
                    <a:cxn ang="0">
                      <a:pos x="56" y="123"/>
                    </a:cxn>
                    <a:cxn ang="0">
                      <a:pos x="70" y="134"/>
                    </a:cxn>
                    <a:cxn ang="0">
                      <a:pos x="138" y="152"/>
                    </a:cxn>
                    <a:cxn ang="0">
                      <a:pos x="159" y="152"/>
                    </a:cxn>
                    <a:cxn ang="0">
                      <a:pos x="159" y="152"/>
                    </a:cxn>
                    <a:cxn ang="0">
                      <a:pos x="174" y="146"/>
                    </a:cxn>
                    <a:cxn ang="0">
                      <a:pos x="208" y="99"/>
                    </a:cxn>
                    <a:cxn ang="0">
                      <a:pos x="222" y="76"/>
                    </a:cxn>
                    <a:cxn ang="0">
                      <a:pos x="208" y="29"/>
                    </a:cxn>
                    <a:cxn ang="0">
                      <a:pos x="159" y="17"/>
                    </a:cxn>
                    <a:cxn ang="0">
                      <a:pos x="146" y="12"/>
                    </a:cxn>
                    <a:cxn ang="0">
                      <a:pos x="63" y="0"/>
                    </a:cxn>
                    <a:cxn ang="0">
                      <a:pos x="28" y="0"/>
                    </a:cxn>
                    <a:cxn ang="0">
                      <a:pos x="42" y="4"/>
                    </a:cxn>
                    <a:cxn ang="0">
                      <a:pos x="42" y="4"/>
                    </a:cxn>
                  </a:cxnLst>
                  <a:rect l="0" t="0" r="r" b="b"/>
                  <a:pathLst>
                    <a:path w="223" h="153">
                      <a:moveTo>
                        <a:pt x="42" y="4"/>
                      </a:moveTo>
                      <a:lnTo>
                        <a:pt x="35" y="17"/>
                      </a:lnTo>
                      <a:lnTo>
                        <a:pt x="0" y="40"/>
                      </a:lnTo>
                      <a:lnTo>
                        <a:pt x="0" y="69"/>
                      </a:lnTo>
                      <a:lnTo>
                        <a:pt x="28" y="111"/>
                      </a:lnTo>
                      <a:lnTo>
                        <a:pt x="56" y="123"/>
                      </a:lnTo>
                      <a:lnTo>
                        <a:pt x="70" y="134"/>
                      </a:lnTo>
                      <a:lnTo>
                        <a:pt x="138" y="152"/>
                      </a:lnTo>
                      <a:lnTo>
                        <a:pt x="159" y="152"/>
                      </a:lnTo>
                      <a:lnTo>
                        <a:pt x="159" y="152"/>
                      </a:lnTo>
                      <a:lnTo>
                        <a:pt x="174" y="146"/>
                      </a:lnTo>
                      <a:lnTo>
                        <a:pt x="208" y="99"/>
                      </a:lnTo>
                      <a:lnTo>
                        <a:pt x="222" y="76"/>
                      </a:lnTo>
                      <a:lnTo>
                        <a:pt x="208" y="29"/>
                      </a:lnTo>
                      <a:lnTo>
                        <a:pt x="159" y="17"/>
                      </a:lnTo>
                      <a:lnTo>
                        <a:pt x="146" y="12"/>
                      </a:lnTo>
                      <a:lnTo>
                        <a:pt x="63" y="0"/>
                      </a:lnTo>
                      <a:lnTo>
                        <a:pt x="28" y="0"/>
                      </a:lnTo>
                      <a:lnTo>
                        <a:pt x="42" y="4"/>
                      </a:lnTo>
                      <a:lnTo>
                        <a:pt x="42" y="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42" name="Freeform 146"/>
                <p:cNvSpPr>
                  <a:spLocks/>
                </p:cNvSpPr>
                <p:nvPr/>
              </p:nvSpPr>
              <p:spPr bwMode="auto">
                <a:xfrm>
                  <a:off x="1861" y="1894"/>
                  <a:ext cx="764" cy="394"/>
                </a:xfrm>
                <a:custGeom>
                  <a:avLst/>
                  <a:gdLst/>
                  <a:ahLst/>
                  <a:cxnLst>
                    <a:cxn ang="0">
                      <a:pos x="0" y="393"/>
                    </a:cxn>
                    <a:cxn ang="0">
                      <a:pos x="406" y="391"/>
                    </a:cxn>
                    <a:cxn ang="0">
                      <a:pos x="763" y="0"/>
                    </a:cxn>
                  </a:cxnLst>
                  <a:rect l="0" t="0" r="r" b="b"/>
                  <a:pathLst>
                    <a:path w="764" h="394">
                      <a:moveTo>
                        <a:pt x="0" y="393"/>
                      </a:moveTo>
                      <a:lnTo>
                        <a:pt x="406" y="391"/>
                      </a:lnTo>
                      <a:lnTo>
                        <a:pt x="763" y="0"/>
                      </a:lnTo>
                    </a:path>
                  </a:pathLst>
                </a:custGeom>
                <a:noFill/>
                <a:ln w="18930" cap="flat" cmpd="sng">
                  <a:solidFill>
                    <a:srgbClr val="000080"/>
                  </a:solidFill>
                  <a:prstDash val="solid"/>
                  <a:round/>
                  <a:headEnd type="none" w="med" len="med"/>
                  <a:tailEnd type="triangle" w="med" len="med"/>
                </a:ln>
                <a:effectLst/>
              </p:spPr>
              <p:txBody>
                <a:bodyPr lIns="0" tIns="0" rIns="0" bIns="0"/>
                <a:lstStyle/>
                <a:p>
                  <a:endParaRPr lang="es-CL"/>
                </a:p>
              </p:txBody>
            </p:sp>
            <p:sp>
              <p:nvSpPr>
                <p:cNvPr id="1156243" name="Freeform 147"/>
                <p:cNvSpPr>
                  <a:spLocks/>
                </p:cNvSpPr>
                <p:nvPr/>
              </p:nvSpPr>
              <p:spPr bwMode="auto">
                <a:xfrm>
                  <a:off x="2789" y="1460"/>
                  <a:ext cx="926" cy="755"/>
                </a:xfrm>
                <a:custGeom>
                  <a:avLst/>
                  <a:gdLst/>
                  <a:ahLst/>
                  <a:cxnLst>
                    <a:cxn ang="0">
                      <a:pos x="542" y="754"/>
                    </a:cxn>
                    <a:cxn ang="0">
                      <a:pos x="925" y="0"/>
                    </a:cxn>
                    <a:cxn ang="0">
                      <a:pos x="0" y="0"/>
                    </a:cxn>
                    <a:cxn ang="0">
                      <a:pos x="10" y="52"/>
                    </a:cxn>
                    <a:cxn ang="0">
                      <a:pos x="39" y="94"/>
                    </a:cxn>
                    <a:cxn ang="0">
                      <a:pos x="59" y="181"/>
                    </a:cxn>
                    <a:cxn ang="0">
                      <a:pos x="98" y="246"/>
                    </a:cxn>
                    <a:cxn ang="0">
                      <a:pos x="125" y="313"/>
                    </a:cxn>
                    <a:cxn ang="0">
                      <a:pos x="160" y="417"/>
                    </a:cxn>
                    <a:cxn ang="0">
                      <a:pos x="171" y="458"/>
                    </a:cxn>
                    <a:cxn ang="0">
                      <a:pos x="171" y="503"/>
                    </a:cxn>
                    <a:cxn ang="0">
                      <a:pos x="146" y="542"/>
                    </a:cxn>
                    <a:cxn ang="0">
                      <a:pos x="125" y="597"/>
                    </a:cxn>
                    <a:cxn ang="0">
                      <a:pos x="115" y="642"/>
                    </a:cxn>
                    <a:cxn ang="0">
                      <a:pos x="98" y="694"/>
                    </a:cxn>
                    <a:cxn ang="0">
                      <a:pos x="98" y="729"/>
                    </a:cxn>
                    <a:cxn ang="0">
                      <a:pos x="94" y="750"/>
                    </a:cxn>
                    <a:cxn ang="0">
                      <a:pos x="542" y="754"/>
                    </a:cxn>
                    <a:cxn ang="0">
                      <a:pos x="542" y="754"/>
                    </a:cxn>
                  </a:cxnLst>
                  <a:rect l="0" t="0" r="r" b="b"/>
                  <a:pathLst>
                    <a:path w="926" h="755">
                      <a:moveTo>
                        <a:pt x="542" y="754"/>
                      </a:moveTo>
                      <a:lnTo>
                        <a:pt x="925" y="0"/>
                      </a:lnTo>
                      <a:lnTo>
                        <a:pt x="0" y="0"/>
                      </a:lnTo>
                      <a:lnTo>
                        <a:pt x="10" y="52"/>
                      </a:lnTo>
                      <a:lnTo>
                        <a:pt x="39" y="94"/>
                      </a:lnTo>
                      <a:lnTo>
                        <a:pt x="59" y="181"/>
                      </a:lnTo>
                      <a:lnTo>
                        <a:pt x="98" y="246"/>
                      </a:lnTo>
                      <a:lnTo>
                        <a:pt x="125" y="313"/>
                      </a:lnTo>
                      <a:lnTo>
                        <a:pt x="160" y="417"/>
                      </a:lnTo>
                      <a:lnTo>
                        <a:pt x="171" y="458"/>
                      </a:lnTo>
                      <a:lnTo>
                        <a:pt x="171" y="503"/>
                      </a:lnTo>
                      <a:lnTo>
                        <a:pt x="146" y="542"/>
                      </a:lnTo>
                      <a:lnTo>
                        <a:pt x="125" y="597"/>
                      </a:lnTo>
                      <a:lnTo>
                        <a:pt x="115" y="642"/>
                      </a:lnTo>
                      <a:lnTo>
                        <a:pt x="98" y="694"/>
                      </a:lnTo>
                      <a:lnTo>
                        <a:pt x="98" y="729"/>
                      </a:lnTo>
                      <a:lnTo>
                        <a:pt x="94" y="750"/>
                      </a:lnTo>
                      <a:lnTo>
                        <a:pt x="542" y="754"/>
                      </a:lnTo>
                      <a:lnTo>
                        <a:pt x="542" y="754"/>
                      </a:lnTo>
                    </a:path>
                  </a:pathLst>
                </a:custGeom>
                <a:solidFill>
                  <a:srgbClr val="C1FFFF"/>
                </a:solidFill>
                <a:ln w="18930" cap="flat" cmpd="sng">
                  <a:solidFill>
                    <a:srgbClr val="C1FFFF"/>
                  </a:solidFill>
                  <a:prstDash val="solid"/>
                  <a:round/>
                  <a:headEnd type="none" w="med" len="med"/>
                  <a:tailEnd type="none" w="med" len="med"/>
                </a:ln>
                <a:effectLst/>
              </p:spPr>
              <p:txBody>
                <a:bodyPr lIns="0" tIns="0" rIns="0" bIns="0"/>
                <a:lstStyle/>
                <a:p>
                  <a:endParaRPr lang="es-CL"/>
                </a:p>
              </p:txBody>
            </p:sp>
            <p:sp>
              <p:nvSpPr>
                <p:cNvPr id="1156244" name="Freeform 148"/>
                <p:cNvSpPr>
                  <a:spLocks/>
                </p:cNvSpPr>
                <p:nvPr/>
              </p:nvSpPr>
              <p:spPr bwMode="auto">
                <a:xfrm>
                  <a:off x="2789" y="1459"/>
                  <a:ext cx="926" cy="754"/>
                </a:xfrm>
                <a:custGeom>
                  <a:avLst/>
                  <a:gdLst/>
                  <a:ahLst/>
                  <a:cxnLst>
                    <a:cxn ang="0">
                      <a:pos x="542" y="753"/>
                    </a:cxn>
                    <a:cxn ang="0">
                      <a:pos x="925" y="0"/>
                    </a:cxn>
                    <a:cxn ang="0">
                      <a:pos x="0" y="0"/>
                    </a:cxn>
                    <a:cxn ang="0">
                      <a:pos x="10" y="51"/>
                    </a:cxn>
                    <a:cxn ang="0">
                      <a:pos x="39" y="93"/>
                    </a:cxn>
                    <a:cxn ang="0">
                      <a:pos x="59" y="180"/>
                    </a:cxn>
                    <a:cxn ang="0">
                      <a:pos x="98" y="246"/>
                    </a:cxn>
                    <a:cxn ang="0">
                      <a:pos x="125" y="312"/>
                    </a:cxn>
                    <a:cxn ang="0">
                      <a:pos x="160" y="416"/>
                    </a:cxn>
                    <a:cxn ang="0">
                      <a:pos x="171" y="458"/>
                    </a:cxn>
                    <a:cxn ang="0">
                      <a:pos x="171" y="503"/>
                    </a:cxn>
                    <a:cxn ang="0">
                      <a:pos x="146" y="542"/>
                    </a:cxn>
                    <a:cxn ang="0">
                      <a:pos x="125" y="597"/>
                    </a:cxn>
                    <a:cxn ang="0">
                      <a:pos x="115" y="641"/>
                    </a:cxn>
                    <a:cxn ang="0">
                      <a:pos x="98" y="694"/>
                    </a:cxn>
                    <a:cxn ang="0">
                      <a:pos x="98" y="729"/>
                    </a:cxn>
                    <a:cxn ang="0">
                      <a:pos x="94" y="749"/>
                    </a:cxn>
                    <a:cxn ang="0">
                      <a:pos x="542" y="753"/>
                    </a:cxn>
                    <a:cxn ang="0">
                      <a:pos x="542" y="753"/>
                    </a:cxn>
                  </a:cxnLst>
                  <a:rect l="0" t="0" r="r" b="b"/>
                  <a:pathLst>
                    <a:path w="926" h="754">
                      <a:moveTo>
                        <a:pt x="542" y="753"/>
                      </a:moveTo>
                      <a:lnTo>
                        <a:pt x="925" y="0"/>
                      </a:lnTo>
                      <a:lnTo>
                        <a:pt x="0" y="0"/>
                      </a:lnTo>
                      <a:lnTo>
                        <a:pt x="10" y="51"/>
                      </a:lnTo>
                      <a:lnTo>
                        <a:pt x="39" y="93"/>
                      </a:lnTo>
                      <a:lnTo>
                        <a:pt x="59" y="180"/>
                      </a:lnTo>
                      <a:lnTo>
                        <a:pt x="98" y="246"/>
                      </a:lnTo>
                      <a:lnTo>
                        <a:pt x="125" y="312"/>
                      </a:lnTo>
                      <a:lnTo>
                        <a:pt x="160" y="416"/>
                      </a:lnTo>
                      <a:lnTo>
                        <a:pt x="171" y="458"/>
                      </a:lnTo>
                      <a:lnTo>
                        <a:pt x="171" y="503"/>
                      </a:lnTo>
                      <a:lnTo>
                        <a:pt x="146" y="542"/>
                      </a:lnTo>
                      <a:lnTo>
                        <a:pt x="125" y="597"/>
                      </a:lnTo>
                      <a:lnTo>
                        <a:pt x="115" y="641"/>
                      </a:lnTo>
                      <a:lnTo>
                        <a:pt x="98" y="694"/>
                      </a:lnTo>
                      <a:lnTo>
                        <a:pt x="98" y="729"/>
                      </a:lnTo>
                      <a:lnTo>
                        <a:pt x="94" y="749"/>
                      </a:lnTo>
                      <a:lnTo>
                        <a:pt x="542" y="753"/>
                      </a:lnTo>
                      <a:lnTo>
                        <a:pt x="542" y="753"/>
                      </a:lnTo>
                    </a:path>
                  </a:pathLst>
                </a:custGeom>
                <a:noFill/>
                <a:ln w="18930" cap="flat" cmpd="sng">
                  <a:solidFill>
                    <a:srgbClr val="0080FF"/>
                  </a:solidFill>
                  <a:prstDash val="solid"/>
                  <a:round/>
                  <a:headEnd type="none" w="med" len="med"/>
                  <a:tailEnd type="none" w="med" len="med"/>
                </a:ln>
                <a:effectLst/>
              </p:spPr>
              <p:txBody>
                <a:bodyPr lIns="0" tIns="0" rIns="0" bIns="0"/>
                <a:lstStyle/>
                <a:p>
                  <a:endParaRPr lang="es-CL"/>
                </a:p>
              </p:txBody>
            </p:sp>
            <p:sp>
              <p:nvSpPr>
                <p:cNvPr id="1156245" name="Text Box 149"/>
                <p:cNvSpPr txBox="1">
                  <a:spLocks noChangeArrowheads="1"/>
                </p:cNvSpPr>
                <p:nvPr/>
              </p:nvSpPr>
              <p:spPr bwMode="auto">
                <a:xfrm>
                  <a:off x="1887" y="2100"/>
                  <a:ext cx="504" cy="169"/>
                </a:xfrm>
                <a:prstGeom prst="rect">
                  <a:avLst/>
                </a:prstGeom>
                <a:noFill/>
                <a:ln w="9525">
                  <a:noFill/>
                  <a:miter lim="800000"/>
                  <a:headEnd/>
                  <a:tailEnd/>
                </a:ln>
                <a:effectLst/>
              </p:spPr>
              <p:txBody>
                <a:bodyPr lIns="0" tIns="0" rIns="0" bIns="0"/>
                <a:lstStyle/>
                <a:p>
                  <a:pPr defTabSz="452438" eaLnBrk="0" hangingPunct="0">
                    <a:spcBef>
                      <a:spcPct val="0"/>
                    </a:spcBef>
                    <a:buClr>
                      <a:srgbClr val="008000"/>
                    </a:buClr>
                    <a:buSzPct val="90000"/>
                    <a:buFont typeface="Monotype Sorts" charset="2"/>
                    <a:buNone/>
                  </a:pPr>
                  <a:r>
                    <a:rPr lang="es-ES_tradnl" sz="800">
                      <a:solidFill>
                        <a:srgbClr val="FF0000"/>
                      </a:solidFill>
                      <a:latin typeface="Times New Roman" pitchFamily="18" charset="0"/>
                    </a:rPr>
                    <a:t>FRENTE</a:t>
                  </a:r>
                </a:p>
                <a:p>
                  <a:pPr defTabSz="452438" eaLnBrk="0" hangingPunct="0">
                    <a:spcBef>
                      <a:spcPct val="0"/>
                    </a:spcBef>
                    <a:buClr>
                      <a:srgbClr val="008000"/>
                    </a:buClr>
                    <a:buSzPct val="90000"/>
                    <a:buFont typeface="Monotype Sorts" charset="2"/>
                    <a:buNone/>
                  </a:pPr>
                  <a:r>
                    <a:rPr lang="es-ES_tradnl" sz="800">
                      <a:solidFill>
                        <a:srgbClr val="FF0000"/>
                      </a:solidFill>
                      <a:latin typeface="Times New Roman" pitchFamily="18" charset="0"/>
                    </a:rPr>
                    <a:t> ACTIVO</a:t>
                  </a:r>
                  <a:endParaRPr lang="es-ES_tradnl" sz="2400" b="0">
                    <a:latin typeface="Times New Roman" pitchFamily="18" charset="0"/>
                  </a:endParaRPr>
                </a:p>
              </p:txBody>
            </p:sp>
            <p:sp>
              <p:nvSpPr>
                <p:cNvPr id="1156246" name="Freeform 150" descr="50%"/>
                <p:cNvSpPr>
                  <a:spLocks/>
                </p:cNvSpPr>
                <p:nvPr/>
              </p:nvSpPr>
              <p:spPr bwMode="auto">
                <a:xfrm>
                  <a:off x="3283" y="1868"/>
                  <a:ext cx="46" cy="29"/>
                </a:xfrm>
                <a:custGeom>
                  <a:avLst/>
                  <a:gdLst/>
                  <a:ahLst/>
                  <a:cxnLst>
                    <a:cxn ang="0">
                      <a:pos x="0" y="6"/>
                    </a:cxn>
                    <a:cxn ang="0">
                      <a:pos x="8" y="23"/>
                    </a:cxn>
                    <a:cxn ang="0">
                      <a:pos x="32" y="28"/>
                    </a:cxn>
                    <a:cxn ang="0">
                      <a:pos x="40" y="26"/>
                    </a:cxn>
                    <a:cxn ang="0">
                      <a:pos x="45" y="15"/>
                    </a:cxn>
                    <a:cxn ang="0">
                      <a:pos x="40" y="6"/>
                    </a:cxn>
                    <a:cxn ang="0">
                      <a:pos x="38" y="0"/>
                    </a:cxn>
                    <a:cxn ang="0">
                      <a:pos x="13" y="0"/>
                    </a:cxn>
                    <a:cxn ang="0">
                      <a:pos x="4" y="12"/>
                    </a:cxn>
                    <a:cxn ang="0">
                      <a:pos x="4" y="12"/>
                    </a:cxn>
                    <a:cxn ang="0">
                      <a:pos x="0" y="6"/>
                    </a:cxn>
                    <a:cxn ang="0">
                      <a:pos x="0" y="6"/>
                    </a:cxn>
                  </a:cxnLst>
                  <a:rect l="0" t="0" r="r" b="b"/>
                  <a:pathLst>
                    <a:path w="46" h="29">
                      <a:moveTo>
                        <a:pt x="0" y="6"/>
                      </a:moveTo>
                      <a:lnTo>
                        <a:pt x="8" y="23"/>
                      </a:lnTo>
                      <a:lnTo>
                        <a:pt x="32" y="28"/>
                      </a:lnTo>
                      <a:lnTo>
                        <a:pt x="40" y="26"/>
                      </a:lnTo>
                      <a:lnTo>
                        <a:pt x="45" y="15"/>
                      </a:lnTo>
                      <a:lnTo>
                        <a:pt x="40" y="6"/>
                      </a:lnTo>
                      <a:lnTo>
                        <a:pt x="38" y="0"/>
                      </a:lnTo>
                      <a:lnTo>
                        <a:pt x="13" y="0"/>
                      </a:lnTo>
                      <a:lnTo>
                        <a:pt x="4" y="12"/>
                      </a:lnTo>
                      <a:lnTo>
                        <a:pt x="4" y="12"/>
                      </a:lnTo>
                      <a:lnTo>
                        <a:pt x="0" y="6"/>
                      </a:lnTo>
                      <a:lnTo>
                        <a:pt x="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47" name="Freeform 151" descr="50%"/>
                <p:cNvSpPr>
                  <a:spLocks/>
                </p:cNvSpPr>
                <p:nvPr/>
              </p:nvSpPr>
              <p:spPr bwMode="auto">
                <a:xfrm>
                  <a:off x="3321" y="1800"/>
                  <a:ext cx="34" cy="48"/>
                </a:xfrm>
                <a:custGeom>
                  <a:avLst/>
                  <a:gdLst/>
                  <a:ahLst/>
                  <a:cxnLst>
                    <a:cxn ang="0">
                      <a:pos x="24" y="8"/>
                    </a:cxn>
                    <a:cxn ang="0">
                      <a:pos x="6" y="0"/>
                    </a:cxn>
                    <a:cxn ang="0">
                      <a:pos x="0" y="8"/>
                    </a:cxn>
                    <a:cxn ang="0">
                      <a:pos x="2" y="24"/>
                    </a:cxn>
                    <a:cxn ang="0">
                      <a:pos x="10" y="41"/>
                    </a:cxn>
                    <a:cxn ang="0">
                      <a:pos x="33" y="47"/>
                    </a:cxn>
                    <a:cxn ang="0">
                      <a:pos x="33" y="24"/>
                    </a:cxn>
                    <a:cxn ang="0">
                      <a:pos x="31" y="16"/>
                    </a:cxn>
                    <a:cxn ang="0">
                      <a:pos x="30" y="11"/>
                    </a:cxn>
                    <a:cxn ang="0">
                      <a:pos x="33" y="16"/>
                    </a:cxn>
                    <a:cxn ang="0">
                      <a:pos x="24" y="8"/>
                    </a:cxn>
                    <a:cxn ang="0">
                      <a:pos x="24" y="8"/>
                    </a:cxn>
                  </a:cxnLst>
                  <a:rect l="0" t="0" r="r" b="b"/>
                  <a:pathLst>
                    <a:path w="34" h="48">
                      <a:moveTo>
                        <a:pt x="24" y="8"/>
                      </a:moveTo>
                      <a:lnTo>
                        <a:pt x="6" y="0"/>
                      </a:lnTo>
                      <a:lnTo>
                        <a:pt x="0" y="8"/>
                      </a:lnTo>
                      <a:lnTo>
                        <a:pt x="2" y="24"/>
                      </a:lnTo>
                      <a:lnTo>
                        <a:pt x="10" y="41"/>
                      </a:lnTo>
                      <a:lnTo>
                        <a:pt x="33" y="47"/>
                      </a:lnTo>
                      <a:lnTo>
                        <a:pt x="33" y="24"/>
                      </a:lnTo>
                      <a:lnTo>
                        <a:pt x="31" y="16"/>
                      </a:lnTo>
                      <a:lnTo>
                        <a:pt x="30" y="11"/>
                      </a:lnTo>
                      <a:lnTo>
                        <a:pt x="33" y="16"/>
                      </a:lnTo>
                      <a:lnTo>
                        <a:pt x="24" y="8"/>
                      </a:lnTo>
                      <a:lnTo>
                        <a:pt x="24"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48" name="Freeform 152" descr="50%"/>
                <p:cNvSpPr>
                  <a:spLocks/>
                </p:cNvSpPr>
                <p:nvPr/>
              </p:nvSpPr>
              <p:spPr bwMode="auto">
                <a:xfrm>
                  <a:off x="3284" y="1819"/>
                  <a:ext cx="17" cy="34"/>
                </a:xfrm>
                <a:custGeom>
                  <a:avLst/>
                  <a:gdLst/>
                  <a:ahLst/>
                  <a:cxnLst>
                    <a:cxn ang="0">
                      <a:pos x="11" y="6"/>
                    </a:cxn>
                    <a:cxn ang="0">
                      <a:pos x="3" y="0"/>
                    </a:cxn>
                    <a:cxn ang="0">
                      <a:pos x="0" y="6"/>
                    </a:cxn>
                    <a:cxn ang="0">
                      <a:pos x="0" y="18"/>
                    </a:cxn>
                    <a:cxn ang="0">
                      <a:pos x="5" y="29"/>
                    </a:cxn>
                    <a:cxn ang="0">
                      <a:pos x="16" y="33"/>
                    </a:cxn>
                    <a:cxn ang="0">
                      <a:pos x="16" y="18"/>
                    </a:cxn>
                    <a:cxn ang="0">
                      <a:pos x="15" y="12"/>
                    </a:cxn>
                    <a:cxn ang="0">
                      <a:pos x="14" y="8"/>
                    </a:cxn>
                    <a:cxn ang="0">
                      <a:pos x="16" y="12"/>
                    </a:cxn>
                    <a:cxn ang="0">
                      <a:pos x="11" y="6"/>
                    </a:cxn>
                    <a:cxn ang="0">
                      <a:pos x="11" y="6"/>
                    </a:cxn>
                  </a:cxnLst>
                  <a:rect l="0" t="0" r="r" b="b"/>
                  <a:pathLst>
                    <a:path w="17" h="34">
                      <a:moveTo>
                        <a:pt x="11" y="6"/>
                      </a:moveTo>
                      <a:lnTo>
                        <a:pt x="3" y="0"/>
                      </a:lnTo>
                      <a:lnTo>
                        <a:pt x="0" y="6"/>
                      </a:lnTo>
                      <a:lnTo>
                        <a:pt x="0" y="18"/>
                      </a:lnTo>
                      <a:lnTo>
                        <a:pt x="5" y="29"/>
                      </a:lnTo>
                      <a:lnTo>
                        <a:pt x="16" y="33"/>
                      </a:lnTo>
                      <a:lnTo>
                        <a:pt x="16" y="18"/>
                      </a:lnTo>
                      <a:lnTo>
                        <a:pt x="15" y="12"/>
                      </a:lnTo>
                      <a:lnTo>
                        <a:pt x="14" y="8"/>
                      </a:lnTo>
                      <a:lnTo>
                        <a:pt x="16" y="12"/>
                      </a:lnTo>
                      <a:lnTo>
                        <a:pt x="11" y="6"/>
                      </a:lnTo>
                      <a:lnTo>
                        <a:pt x="11"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49" name="Freeform 153" descr="50%"/>
                <p:cNvSpPr>
                  <a:spLocks/>
                </p:cNvSpPr>
                <p:nvPr/>
              </p:nvSpPr>
              <p:spPr bwMode="auto">
                <a:xfrm>
                  <a:off x="3341" y="1873"/>
                  <a:ext cx="17" cy="15"/>
                </a:xfrm>
                <a:custGeom>
                  <a:avLst/>
                  <a:gdLst/>
                  <a:ahLst/>
                  <a:cxnLst>
                    <a:cxn ang="0">
                      <a:pos x="11" y="3"/>
                    </a:cxn>
                    <a:cxn ang="0">
                      <a:pos x="3" y="0"/>
                    </a:cxn>
                    <a:cxn ang="0">
                      <a:pos x="0" y="3"/>
                    </a:cxn>
                    <a:cxn ang="0">
                      <a:pos x="0" y="7"/>
                    </a:cxn>
                    <a:cxn ang="0">
                      <a:pos x="5" y="12"/>
                    </a:cxn>
                    <a:cxn ang="0">
                      <a:pos x="16" y="14"/>
                    </a:cxn>
                    <a:cxn ang="0">
                      <a:pos x="16" y="7"/>
                    </a:cxn>
                    <a:cxn ang="0">
                      <a:pos x="15" y="5"/>
                    </a:cxn>
                    <a:cxn ang="0">
                      <a:pos x="14" y="4"/>
                    </a:cxn>
                    <a:cxn ang="0">
                      <a:pos x="16" y="5"/>
                    </a:cxn>
                    <a:cxn ang="0">
                      <a:pos x="11" y="3"/>
                    </a:cxn>
                    <a:cxn ang="0">
                      <a:pos x="11" y="3"/>
                    </a:cxn>
                  </a:cxnLst>
                  <a:rect l="0" t="0" r="r" b="b"/>
                  <a:pathLst>
                    <a:path w="17" h="15">
                      <a:moveTo>
                        <a:pt x="11" y="3"/>
                      </a:moveTo>
                      <a:lnTo>
                        <a:pt x="3" y="0"/>
                      </a:lnTo>
                      <a:lnTo>
                        <a:pt x="0" y="3"/>
                      </a:lnTo>
                      <a:lnTo>
                        <a:pt x="0" y="7"/>
                      </a:lnTo>
                      <a:lnTo>
                        <a:pt x="5" y="12"/>
                      </a:lnTo>
                      <a:lnTo>
                        <a:pt x="16" y="14"/>
                      </a:lnTo>
                      <a:lnTo>
                        <a:pt x="16" y="7"/>
                      </a:lnTo>
                      <a:lnTo>
                        <a:pt x="15" y="5"/>
                      </a:lnTo>
                      <a:lnTo>
                        <a:pt x="14" y="4"/>
                      </a:lnTo>
                      <a:lnTo>
                        <a:pt x="16" y="5"/>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50" name="Freeform 154" descr="50%"/>
                <p:cNvSpPr>
                  <a:spLocks/>
                </p:cNvSpPr>
                <p:nvPr/>
              </p:nvSpPr>
              <p:spPr bwMode="auto">
                <a:xfrm>
                  <a:off x="3197" y="1744"/>
                  <a:ext cx="46" cy="29"/>
                </a:xfrm>
                <a:custGeom>
                  <a:avLst/>
                  <a:gdLst/>
                  <a:ahLst/>
                  <a:cxnLst>
                    <a:cxn ang="0">
                      <a:pos x="0" y="6"/>
                    </a:cxn>
                    <a:cxn ang="0">
                      <a:pos x="8" y="22"/>
                    </a:cxn>
                    <a:cxn ang="0">
                      <a:pos x="32" y="28"/>
                    </a:cxn>
                    <a:cxn ang="0">
                      <a:pos x="40" y="25"/>
                    </a:cxn>
                    <a:cxn ang="0">
                      <a:pos x="45" y="15"/>
                    </a:cxn>
                    <a:cxn ang="0">
                      <a:pos x="40" y="6"/>
                    </a:cxn>
                    <a:cxn ang="0">
                      <a:pos x="38" y="0"/>
                    </a:cxn>
                    <a:cxn ang="0">
                      <a:pos x="13" y="0"/>
                    </a:cxn>
                    <a:cxn ang="0">
                      <a:pos x="4" y="11"/>
                    </a:cxn>
                    <a:cxn ang="0">
                      <a:pos x="4" y="11"/>
                    </a:cxn>
                    <a:cxn ang="0">
                      <a:pos x="0" y="6"/>
                    </a:cxn>
                    <a:cxn ang="0">
                      <a:pos x="0" y="6"/>
                    </a:cxn>
                  </a:cxnLst>
                  <a:rect l="0" t="0" r="r" b="b"/>
                  <a:pathLst>
                    <a:path w="46" h="29">
                      <a:moveTo>
                        <a:pt x="0" y="6"/>
                      </a:moveTo>
                      <a:lnTo>
                        <a:pt x="8" y="22"/>
                      </a:lnTo>
                      <a:lnTo>
                        <a:pt x="32" y="28"/>
                      </a:lnTo>
                      <a:lnTo>
                        <a:pt x="40" y="25"/>
                      </a:lnTo>
                      <a:lnTo>
                        <a:pt x="45" y="15"/>
                      </a:lnTo>
                      <a:lnTo>
                        <a:pt x="40" y="6"/>
                      </a:lnTo>
                      <a:lnTo>
                        <a:pt x="38" y="0"/>
                      </a:lnTo>
                      <a:lnTo>
                        <a:pt x="13" y="0"/>
                      </a:lnTo>
                      <a:lnTo>
                        <a:pt x="4" y="11"/>
                      </a:lnTo>
                      <a:lnTo>
                        <a:pt x="4" y="11"/>
                      </a:lnTo>
                      <a:lnTo>
                        <a:pt x="0" y="6"/>
                      </a:lnTo>
                      <a:lnTo>
                        <a:pt x="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51" name="Freeform 155" descr="50%"/>
                <p:cNvSpPr>
                  <a:spLocks/>
                </p:cNvSpPr>
                <p:nvPr/>
              </p:nvSpPr>
              <p:spPr bwMode="auto">
                <a:xfrm>
                  <a:off x="3235" y="1675"/>
                  <a:ext cx="34" cy="48"/>
                </a:xfrm>
                <a:custGeom>
                  <a:avLst/>
                  <a:gdLst/>
                  <a:ahLst/>
                  <a:cxnLst>
                    <a:cxn ang="0">
                      <a:pos x="24" y="8"/>
                    </a:cxn>
                    <a:cxn ang="0">
                      <a:pos x="6" y="0"/>
                    </a:cxn>
                    <a:cxn ang="0">
                      <a:pos x="0" y="8"/>
                    </a:cxn>
                    <a:cxn ang="0">
                      <a:pos x="2" y="25"/>
                    </a:cxn>
                    <a:cxn ang="0">
                      <a:pos x="10" y="42"/>
                    </a:cxn>
                    <a:cxn ang="0">
                      <a:pos x="33" y="47"/>
                    </a:cxn>
                    <a:cxn ang="0">
                      <a:pos x="33" y="25"/>
                    </a:cxn>
                    <a:cxn ang="0">
                      <a:pos x="31" y="17"/>
                    </a:cxn>
                    <a:cxn ang="0">
                      <a:pos x="30" y="12"/>
                    </a:cxn>
                    <a:cxn ang="0">
                      <a:pos x="33" y="17"/>
                    </a:cxn>
                    <a:cxn ang="0">
                      <a:pos x="24" y="8"/>
                    </a:cxn>
                    <a:cxn ang="0">
                      <a:pos x="24" y="8"/>
                    </a:cxn>
                  </a:cxnLst>
                  <a:rect l="0" t="0" r="r" b="b"/>
                  <a:pathLst>
                    <a:path w="34" h="48">
                      <a:moveTo>
                        <a:pt x="24" y="8"/>
                      </a:moveTo>
                      <a:lnTo>
                        <a:pt x="6" y="0"/>
                      </a:lnTo>
                      <a:lnTo>
                        <a:pt x="0" y="8"/>
                      </a:lnTo>
                      <a:lnTo>
                        <a:pt x="2" y="25"/>
                      </a:lnTo>
                      <a:lnTo>
                        <a:pt x="10" y="42"/>
                      </a:lnTo>
                      <a:lnTo>
                        <a:pt x="33" y="47"/>
                      </a:lnTo>
                      <a:lnTo>
                        <a:pt x="33" y="25"/>
                      </a:lnTo>
                      <a:lnTo>
                        <a:pt x="31" y="17"/>
                      </a:lnTo>
                      <a:lnTo>
                        <a:pt x="30" y="12"/>
                      </a:lnTo>
                      <a:lnTo>
                        <a:pt x="33" y="17"/>
                      </a:lnTo>
                      <a:lnTo>
                        <a:pt x="24" y="8"/>
                      </a:lnTo>
                      <a:lnTo>
                        <a:pt x="24"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52" name="Freeform 156" descr="50%"/>
                <p:cNvSpPr>
                  <a:spLocks/>
                </p:cNvSpPr>
                <p:nvPr/>
              </p:nvSpPr>
              <p:spPr bwMode="auto">
                <a:xfrm>
                  <a:off x="3198" y="1695"/>
                  <a:ext cx="17" cy="34"/>
                </a:xfrm>
                <a:custGeom>
                  <a:avLst/>
                  <a:gdLst/>
                  <a:ahLst/>
                  <a:cxnLst>
                    <a:cxn ang="0">
                      <a:pos x="11" y="6"/>
                    </a:cxn>
                    <a:cxn ang="0">
                      <a:pos x="3" y="0"/>
                    </a:cxn>
                    <a:cxn ang="0">
                      <a:pos x="0" y="6"/>
                    </a:cxn>
                    <a:cxn ang="0">
                      <a:pos x="0" y="17"/>
                    </a:cxn>
                    <a:cxn ang="0">
                      <a:pos x="5" y="29"/>
                    </a:cxn>
                    <a:cxn ang="0">
                      <a:pos x="16" y="33"/>
                    </a:cxn>
                    <a:cxn ang="0">
                      <a:pos x="16" y="17"/>
                    </a:cxn>
                    <a:cxn ang="0">
                      <a:pos x="15" y="11"/>
                    </a:cxn>
                    <a:cxn ang="0">
                      <a:pos x="14" y="8"/>
                    </a:cxn>
                    <a:cxn ang="0">
                      <a:pos x="16" y="11"/>
                    </a:cxn>
                    <a:cxn ang="0">
                      <a:pos x="11" y="6"/>
                    </a:cxn>
                    <a:cxn ang="0">
                      <a:pos x="11" y="6"/>
                    </a:cxn>
                  </a:cxnLst>
                  <a:rect l="0" t="0" r="r" b="b"/>
                  <a:pathLst>
                    <a:path w="17" h="34">
                      <a:moveTo>
                        <a:pt x="11" y="6"/>
                      </a:moveTo>
                      <a:lnTo>
                        <a:pt x="3" y="0"/>
                      </a:lnTo>
                      <a:lnTo>
                        <a:pt x="0" y="6"/>
                      </a:lnTo>
                      <a:lnTo>
                        <a:pt x="0" y="17"/>
                      </a:lnTo>
                      <a:lnTo>
                        <a:pt x="5" y="29"/>
                      </a:lnTo>
                      <a:lnTo>
                        <a:pt x="16" y="33"/>
                      </a:lnTo>
                      <a:lnTo>
                        <a:pt x="16" y="17"/>
                      </a:lnTo>
                      <a:lnTo>
                        <a:pt x="15" y="11"/>
                      </a:lnTo>
                      <a:lnTo>
                        <a:pt x="14" y="8"/>
                      </a:lnTo>
                      <a:lnTo>
                        <a:pt x="16" y="11"/>
                      </a:lnTo>
                      <a:lnTo>
                        <a:pt x="11" y="6"/>
                      </a:lnTo>
                      <a:lnTo>
                        <a:pt x="11"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53" name="Freeform 157" descr="50%"/>
                <p:cNvSpPr>
                  <a:spLocks/>
                </p:cNvSpPr>
                <p:nvPr/>
              </p:nvSpPr>
              <p:spPr bwMode="auto">
                <a:xfrm>
                  <a:off x="3255" y="1749"/>
                  <a:ext cx="17" cy="14"/>
                </a:xfrm>
                <a:custGeom>
                  <a:avLst/>
                  <a:gdLst/>
                  <a:ahLst/>
                  <a:cxnLst>
                    <a:cxn ang="0">
                      <a:pos x="11" y="2"/>
                    </a:cxn>
                    <a:cxn ang="0">
                      <a:pos x="3" y="0"/>
                    </a:cxn>
                    <a:cxn ang="0">
                      <a:pos x="0" y="2"/>
                    </a:cxn>
                    <a:cxn ang="0">
                      <a:pos x="0" y="7"/>
                    </a:cxn>
                    <a:cxn ang="0">
                      <a:pos x="5" y="11"/>
                    </a:cxn>
                    <a:cxn ang="0">
                      <a:pos x="16" y="13"/>
                    </a:cxn>
                    <a:cxn ang="0">
                      <a:pos x="16" y="7"/>
                    </a:cxn>
                    <a:cxn ang="0">
                      <a:pos x="15" y="4"/>
                    </a:cxn>
                    <a:cxn ang="0">
                      <a:pos x="14" y="3"/>
                    </a:cxn>
                    <a:cxn ang="0">
                      <a:pos x="16" y="4"/>
                    </a:cxn>
                    <a:cxn ang="0">
                      <a:pos x="11" y="2"/>
                    </a:cxn>
                    <a:cxn ang="0">
                      <a:pos x="11" y="2"/>
                    </a:cxn>
                  </a:cxnLst>
                  <a:rect l="0" t="0" r="r" b="b"/>
                  <a:pathLst>
                    <a:path w="17" h="14">
                      <a:moveTo>
                        <a:pt x="11" y="2"/>
                      </a:moveTo>
                      <a:lnTo>
                        <a:pt x="3" y="0"/>
                      </a:lnTo>
                      <a:lnTo>
                        <a:pt x="0" y="2"/>
                      </a:lnTo>
                      <a:lnTo>
                        <a:pt x="0" y="7"/>
                      </a:lnTo>
                      <a:lnTo>
                        <a:pt x="5" y="11"/>
                      </a:lnTo>
                      <a:lnTo>
                        <a:pt x="16" y="13"/>
                      </a:lnTo>
                      <a:lnTo>
                        <a:pt x="16" y="7"/>
                      </a:lnTo>
                      <a:lnTo>
                        <a:pt x="15" y="4"/>
                      </a:lnTo>
                      <a:lnTo>
                        <a:pt x="14" y="3"/>
                      </a:lnTo>
                      <a:lnTo>
                        <a:pt x="16" y="4"/>
                      </a:lnTo>
                      <a:lnTo>
                        <a:pt x="11" y="2"/>
                      </a:lnTo>
                      <a:lnTo>
                        <a:pt x="11" y="2"/>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54" name="Freeform 158" descr="50%"/>
                <p:cNvSpPr>
                  <a:spLocks/>
                </p:cNvSpPr>
                <p:nvPr/>
              </p:nvSpPr>
              <p:spPr bwMode="auto">
                <a:xfrm>
                  <a:off x="3228" y="1626"/>
                  <a:ext cx="45" cy="29"/>
                </a:xfrm>
                <a:custGeom>
                  <a:avLst/>
                  <a:gdLst/>
                  <a:ahLst/>
                  <a:cxnLst>
                    <a:cxn ang="0">
                      <a:pos x="0" y="6"/>
                    </a:cxn>
                    <a:cxn ang="0">
                      <a:pos x="7" y="23"/>
                    </a:cxn>
                    <a:cxn ang="0">
                      <a:pos x="31" y="28"/>
                    </a:cxn>
                    <a:cxn ang="0">
                      <a:pos x="39" y="26"/>
                    </a:cxn>
                    <a:cxn ang="0">
                      <a:pos x="44" y="15"/>
                    </a:cxn>
                    <a:cxn ang="0">
                      <a:pos x="39" y="6"/>
                    </a:cxn>
                    <a:cxn ang="0">
                      <a:pos x="38" y="0"/>
                    </a:cxn>
                    <a:cxn ang="0">
                      <a:pos x="12" y="0"/>
                    </a:cxn>
                    <a:cxn ang="0">
                      <a:pos x="3" y="12"/>
                    </a:cxn>
                    <a:cxn ang="0">
                      <a:pos x="3" y="12"/>
                    </a:cxn>
                    <a:cxn ang="0">
                      <a:pos x="0" y="6"/>
                    </a:cxn>
                    <a:cxn ang="0">
                      <a:pos x="0" y="6"/>
                    </a:cxn>
                  </a:cxnLst>
                  <a:rect l="0" t="0" r="r" b="b"/>
                  <a:pathLst>
                    <a:path w="45" h="29">
                      <a:moveTo>
                        <a:pt x="0" y="6"/>
                      </a:moveTo>
                      <a:lnTo>
                        <a:pt x="7" y="23"/>
                      </a:lnTo>
                      <a:lnTo>
                        <a:pt x="31" y="28"/>
                      </a:lnTo>
                      <a:lnTo>
                        <a:pt x="39" y="26"/>
                      </a:lnTo>
                      <a:lnTo>
                        <a:pt x="44" y="15"/>
                      </a:lnTo>
                      <a:lnTo>
                        <a:pt x="39" y="6"/>
                      </a:lnTo>
                      <a:lnTo>
                        <a:pt x="38" y="0"/>
                      </a:lnTo>
                      <a:lnTo>
                        <a:pt x="12" y="0"/>
                      </a:lnTo>
                      <a:lnTo>
                        <a:pt x="3" y="12"/>
                      </a:lnTo>
                      <a:lnTo>
                        <a:pt x="3" y="12"/>
                      </a:lnTo>
                      <a:lnTo>
                        <a:pt x="0" y="6"/>
                      </a:lnTo>
                      <a:lnTo>
                        <a:pt x="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55" name="Freeform 159" descr="50%"/>
                <p:cNvSpPr>
                  <a:spLocks/>
                </p:cNvSpPr>
                <p:nvPr/>
              </p:nvSpPr>
              <p:spPr bwMode="auto">
                <a:xfrm>
                  <a:off x="3266" y="1558"/>
                  <a:ext cx="33" cy="48"/>
                </a:xfrm>
                <a:custGeom>
                  <a:avLst/>
                  <a:gdLst/>
                  <a:ahLst/>
                  <a:cxnLst>
                    <a:cxn ang="0">
                      <a:pos x="23" y="8"/>
                    </a:cxn>
                    <a:cxn ang="0">
                      <a:pos x="5" y="0"/>
                    </a:cxn>
                    <a:cxn ang="0">
                      <a:pos x="0" y="8"/>
                    </a:cxn>
                    <a:cxn ang="0">
                      <a:pos x="1" y="24"/>
                    </a:cxn>
                    <a:cxn ang="0">
                      <a:pos x="10" y="41"/>
                    </a:cxn>
                    <a:cxn ang="0">
                      <a:pos x="32" y="47"/>
                    </a:cxn>
                    <a:cxn ang="0">
                      <a:pos x="32" y="24"/>
                    </a:cxn>
                    <a:cxn ang="0">
                      <a:pos x="30" y="16"/>
                    </a:cxn>
                    <a:cxn ang="0">
                      <a:pos x="29" y="11"/>
                    </a:cxn>
                    <a:cxn ang="0">
                      <a:pos x="32" y="16"/>
                    </a:cxn>
                    <a:cxn ang="0">
                      <a:pos x="23" y="8"/>
                    </a:cxn>
                    <a:cxn ang="0">
                      <a:pos x="23" y="8"/>
                    </a:cxn>
                  </a:cxnLst>
                  <a:rect l="0" t="0" r="r" b="b"/>
                  <a:pathLst>
                    <a:path w="33" h="48">
                      <a:moveTo>
                        <a:pt x="23" y="8"/>
                      </a:moveTo>
                      <a:lnTo>
                        <a:pt x="5" y="0"/>
                      </a:lnTo>
                      <a:lnTo>
                        <a:pt x="0" y="8"/>
                      </a:lnTo>
                      <a:lnTo>
                        <a:pt x="1" y="24"/>
                      </a:lnTo>
                      <a:lnTo>
                        <a:pt x="10" y="41"/>
                      </a:lnTo>
                      <a:lnTo>
                        <a:pt x="32" y="47"/>
                      </a:lnTo>
                      <a:lnTo>
                        <a:pt x="32" y="24"/>
                      </a:lnTo>
                      <a:lnTo>
                        <a:pt x="30" y="16"/>
                      </a:lnTo>
                      <a:lnTo>
                        <a:pt x="29" y="11"/>
                      </a:lnTo>
                      <a:lnTo>
                        <a:pt x="32" y="16"/>
                      </a:lnTo>
                      <a:lnTo>
                        <a:pt x="23" y="8"/>
                      </a:lnTo>
                      <a:lnTo>
                        <a:pt x="23"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56" name="Freeform 160" descr="50%"/>
                <p:cNvSpPr>
                  <a:spLocks/>
                </p:cNvSpPr>
                <p:nvPr/>
              </p:nvSpPr>
              <p:spPr bwMode="auto">
                <a:xfrm>
                  <a:off x="3228" y="1578"/>
                  <a:ext cx="17" cy="33"/>
                </a:xfrm>
                <a:custGeom>
                  <a:avLst/>
                  <a:gdLst/>
                  <a:ahLst/>
                  <a:cxnLst>
                    <a:cxn ang="0">
                      <a:pos x="11" y="5"/>
                    </a:cxn>
                    <a:cxn ang="0">
                      <a:pos x="3" y="0"/>
                    </a:cxn>
                    <a:cxn ang="0">
                      <a:pos x="0" y="5"/>
                    </a:cxn>
                    <a:cxn ang="0">
                      <a:pos x="0" y="17"/>
                    </a:cxn>
                    <a:cxn ang="0">
                      <a:pos x="5" y="28"/>
                    </a:cxn>
                    <a:cxn ang="0">
                      <a:pos x="16" y="32"/>
                    </a:cxn>
                    <a:cxn ang="0">
                      <a:pos x="16" y="17"/>
                    </a:cxn>
                    <a:cxn ang="0">
                      <a:pos x="15" y="11"/>
                    </a:cxn>
                    <a:cxn ang="0">
                      <a:pos x="15" y="7"/>
                    </a:cxn>
                    <a:cxn ang="0">
                      <a:pos x="16" y="11"/>
                    </a:cxn>
                    <a:cxn ang="0">
                      <a:pos x="11" y="5"/>
                    </a:cxn>
                    <a:cxn ang="0">
                      <a:pos x="11" y="5"/>
                    </a:cxn>
                  </a:cxnLst>
                  <a:rect l="0" t="0" r="r" b="b"/>
                  <a:pathLst>
                    <a:path w="17" h="33">
                      <a:moveTo>
                        <a:pt x="11" y="5"/>
                      </a:moveTo>
                      <a:lnTo>
                        <a:pt x="3" y="0"/>
                      </a:lnTo>
                      <a:lnTo>
                        <a:pt x="0" y="5"/>
                      </a:lnTo>
                      <a:lnTo>
                        <a:pt x="0" y="17"/>
                      </a:lnTo>
                      <a:lnTo>
                        <a:pt x="5" y="28"/>
                      </a:lnTo>
                      <a:lnTo>
                        <a:pt x="16" y="32"/>
                      </a:lnTo>
                      <a:lnTo>
                        <a:pt x="16" y="17"/>
                      </a:lnTo>
                      <a:lnTo>
                        <a:pt x="15" y="11"/>
                      </a:lnTo>
                      <a:lnTo>
                        <a:pt x="15" y="7"/>
                      </a:lnTo>
                      <a:lnTo>
                        <a:pt x="16" y="11"/>
                      </a:lnTo>
                      <a:lnTo>
                        <a:pt x="11" y="5"/>
                      </a:lnTo>
                      <a:lnTo>
                        <a:pt x="11"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57" name="Freeform 161" descr="50%"/>
                <p:cNvSpPr>
                  <a:spLocks/>
                </p:cNvSpPr>
                <p:nvPr/>
              </p:nvSpPr>
              <p:spPr bwMode="auto">
                <a:xfrm>
                  <a:off x="3285" y="1631"/>
                  <a:ext cx="17" cy="15"/>
                </a:xfrm>
                <a:custGeom>
                  <a:avLst/>
                  <a:gdLst/>
                  <a:ahLst/>
                  <a:cxnLst>
                    <a:cxn ang="0">
                      <a:pos x="11" y="3"/>
                    </a:cxn>
                    <a:cxn ang="0">
                      <a:pos x="3" y="0"/>
                    </a:cxn>
                    <a:cxn ang="0">
                      <a:pos x="0" y="3"/>
                    </a:cxn>
                    <a:cxn ang="0">
                      <a:pos x="0" y="7"/>
                    </a:cxn>
                    <a:cxn ang="0">
                      <a:pos x="5" y="12"/>
                    </a:cxn>
                    <a:cxn ang="0">
                      <a:pos x="16" y="14"/>
                    </a:cxn>
                    <a:cxn ang="0">
                      <a:pos x="16" y="7"/>
                    </a:cxn>
                    <a:cxn ang="0">
                      <a:pos x="15" y="5"/>
                    </a:cxn>
                    <a:cxn ang="0">
                      <a:pos x="14" y="4"/>
                    </a:cxn>
                    <a:cxn ang="0">
                      <a:pos x="16" y="5"/>
                    </a:cxn>
                    <a:cxn ang="0">
                      <a:pos x="11" y="3"/>
                    </a:cxn>
                    <a:cxn ang="0">
                      <a:pos x="11" y="3"/>
                    </a:cxn>
                  </a:cxnLst>
                  <a:rect l="0" t="0" r="r" b="b"/>
                  <a:pathLst>
                    <a:path w="17" h="15">
                      <a:moveTo>
                        <a:pt x="11" y="3"/>
                      </a:moveTo>
                      <a:lnTo>
                        <a:pt x="3" y="0"/>
                      </a:lnTo>
                      <a:lnTo>
                        <a:pt x="0" y="3"/>
                      </a:lnTo>
                      <a:lnTo>
                        <a:pt x="0" y="7"/>
                      </a:lnTo>
                      <a:lnTo>
                        <a:pt x="5" y="12"/>
                      </a:lnTo>
                      <a:lnTo>
                        <a:pt x="16" y="14"/>
                      </a:lnTo>
                      <a:lnTo>
                        <a:pt x="16" y="7"/>
                      </a:lnTo>
                      <a:lnTo>
                        <a:pt x="15" y="5"/>
                      </a:lnTo>
                      <a:lnTo>
                        <a:pt x="14" y="4"/>
                      </a:lnTo>
                      <a:lnTo>
                        <a:pt x="16" y="5"/>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58" name="Freeform 162" descr="50%"/>
                <p:cNvSpPr>
                  <a:spLocks/>
                </p:cNvSpPr>
                <p:nvPr/>
              </p:nvSpPr>
              <p:spPr bwMode="auto">
                <a:xfrm>
                  <a:off x="3185" y="1918"/>
                  <a:ext cx="45" cy="29"/>
                </a:xfrm>
                <a:custGeom>
                  <a:avLst/>
                  <a:gdLst/>
                  <a:ahLst/>
                  <a:cxnLst>
                    <a:cxn ang="0">
                      <a:pos x="0" y="6"/>
                    </a:cxn>
                    <a:cxn ang="0">
                      <a:pos x="8" y="22"/>
                    </a:cxn>
                    <a:cxn ang="0">
                      <a:pos x="32" y="28"/>
                    </a:cxn>
                    <a:cxn ang="0">
                      <a:pos x="40" y="25"/>
                    </a:cxn>
                    <a:cxn ang="0">
                      <a:pos x="44" y="14"/>
                    </a:cxn>
                    <a:cxn ang="0">
                      <a:pos x="40" y="6"/>
                    </a:cxn>
                    <a:cxn ang="0">
                      <a:pos x="38" y="0"/>
                    </a:cxn>
                    <a:cxn ang="0">
                      <a:pos x="12" y="0"/>
                    </a:cxn>
                    <a:cxn ang="0">
                      <a:pos x="4" y="11"/>
                    </a:cxn>
                    <a:cxn ang="0">
                      <a:pos x="4" y="11"/>
                    </a:cxn>
                    <a:cxn ang="0">
                      <a:pos x="0" y="6"/>
                    </a:cxn>
                    <a:cxn ang="0">
                      <a:pos x="0" y="6"/>
                    </a:cxn>
                  </a:cxnLst>
                  <a:rect l="0" t="0" r="r" b="b"/>
                  <a:pathLst>
                    <a:path w="45" h="29">
                      <a:moveTo>
                        <a:pt x="0" y="6"/>
                      </a:moveTo>
                      <a:lnTo>
                        <a:pt x="8" y="22"/>
                      </a:lnTo>
                      <a:lnTo>
                        <a:pt x="32" y="28"/>
                      </a:lnTo>
                      <a:lnTo>
                        <a:pt x="40" y="25"/>
                      </a:lnTo>
                      <a:lnTo>
                        <a:pt x="44" y="14"/>
                      </a:lnTo>
                      <a:lnTo>
                        <a:pt x="40" y="6"/>
                      </a:lnTo>
                      <a:lnTo>
                        <a:pt x="38" y="0"/>
                      </a:lnTo>
                      <a:lnTo>
                        <a:pt x="12" y="0"/>
                      </a:lnTo>
                      <a:lnTo>
                        <a:pt x="4" y="11"/>
                      </a:lnTo>
                      <a:lnTo>
                        <a:pt x="4" y="11"/>
                      </a:lnTo>
                      <a:lnTo>
                        <a:pt x="0" y="6"/>
                      </a:lnTo>
                      <a:lnTo>
                        <a:pt x="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59" name="Freeform 163" descr="50%"/>
                <p:cNvSpPr>
                  <a:spLocks/>
                </p:cNvSpPr>
                <p:nvPr/>
              </p:nvSpPr>
              <p:spPr bwMode="auto">
                <a:xfrm>
                  <a:off x="3243" y="1923"/>
                  <a:ext cx="17" cy="14"/>
                </a:xfrm>
                <a:custGeom>
                  <a:avLst/>
                  <a:gdLst/>
                  <a:ahLst/>
                  <a:cxnLst>
                    <a:cxn ang="0">
                      <a:pos x="11" y="2"/>
                    </a:cxn>
                    <a:cxn ang="0">
                      <a:pos x="2" y="0"/>
                    </a:cxn>
                    <a:cxn ang="0">
                      <a:pos x="0" y="2"/>
                    </a:cxn>
                    <a:cxn ang="0">
                      <a:pos x="0" y="7"/>
                    </a:cxn>
                    <a:cxn ang="0">
                      <a:pos x="5" y="11"/>
                    </a:cxn>
                    <a:cxn ang="0">
                      <a:pos x="16" y="13"/>
                    </a:cxn>
                    <a:cxn ang="0">
                      <a:pos x="16" y="7"/>
                    </a:cxn>
                    <a:cxn ang="0">
                      <a:pos x="15" y="4"/>
                    </a:cxn>
                    <a:cxn ang="0">
                      <a:pos x="14" y="3"/>
                    </a:cxn>
                    <a:cxn ang="0">
                      <a:pos x="16" y="4"/>
                    </a:cxn>
                    <a:cxn ang="0">
                      <a:pos x="11" y="2"/>
                    </a:cxn>
                    <a:cxn ang="0">
                      <a:pos x="11" y="2"/>
                    </a:cxn>
                  </a:cxnLst>
                  <a:rect l="0" t="0" r="r" b="b"/>
                  <a:pathLst>
                    <a:path w="17" h="14">
                      <a:moveTo>
                        <a:pt x="11" y="2"/>
                      </a:moveTo>
                      <a:lnTo>
                        <a:pt x="2" y="0"/>
                      </a:lnTo>
                      <a:lnTo>
                        <a:pt x="0" y="2"/>
                      </a:lnTo>
                      <a:lnTo>
                        <a:pt x="0" y="7"/>
                      </a:lnTo>
                      <a:lnTo>
                        <a:pt x="5" y="11"/>
                      </a:lnTo>
                      <a:lnTo>
                        <a:pt x="16" y="13"/>
                      </a:lnTo>
                      <a:lnTo>
                        <a:pt x="16" y="7"/>
                      </a:lnTo>
                      <a:lnTo>
                        <a:pt x="15" y="4"/>
                      </a:lnTo>
                      <a:lnTo>
                        <a:pt x="14" y="3"/>
                      </a:lnTo>
                      <a:lnTo>
                        <a:pt x="16" y="4"/>
                      </a:lnTo>
                      <a:lnTo>
                        <a:pt x="11" y="2"/>
                      </a:lnTo>
                      <a:lnTo>
                        <a:pt x="11" y="2"/>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60" name="Freeform 164" descr="50%"/>
                <p:cNvSpPr>
                  <a:spLocks/>
                </p:cNvSpPr>
                <p:nvPr/>
              </p:nvSpPr>
              <p:spPr bwMode="auto">
                <a:xfrm>
                  <a:off x="3315" y="1494"/>
                  <a:ext cx="45" cy="30"/>
                </a:xfrm>
                <a:custGeom>
                  <a:avLst/>
                  <a:gdLst/>
                  <a:ahLst/>
                  <a:cxnLst>
                    <a:cxn ang="0">
                      <a:pos x="0" y="7"/>
                    </a:cxn>
                    <a:cxn ang="0">
                      <a:pos x="8" y="23"/>
                    </a:cxn>
                    <a:cxn ang="0">
                      <a:pos x="31" y="29"/>
                    </a:cxn>
                    <a:cxn ang="0">
                      <a:pos x="40" y="26"/>
                    </a:cxn>
                    <a:cxn ang="0">
                      <a:pos x="44" y="15"/>
                    </a:cxn>
                    <a:cxn ang="0">
                      <a:pos x="40" y="7"/>
                    </a:cxn>
                    <a:cxn ang="0">
                      <a:pos x="38" y="0"/>
                    </a:cxn>
                    <a:cxn ang="0">
                      <a:pos x="12" y="0"/>
                    </a:cxn>
                    <a:cxn ang="0">
                      <a:pos x="4" y="12"/>
                    </a:cxn>
                    <a:cxn ang="0">
                      <a:pos x="4" y="12"/>
                    </a:cxn>
                    <a:cxn ang="0">
                      <a:pos x="0" y="7"/>
                    </a:cxn>
                    <a:cxn ang="0">
                      <a:pos x="0" y="7"/>
                    </a:cxn>
                  </a:cxnLst>
                  <a:rect l="0" t="0" r="r" b="b"/>
                  <a:pathLst>
                    <a:path w="45" h="30">
                      <a:moveTo>
                        <a:pt x="0" y="7"/>
                      </a:moveTo>
                      <a:lnTo>
                        <a:pt x="8" y="23"/>
                      </a:lnTo>
                      <a:lnTo>
                        <a:pt x="31" y="29"/>
                      </a:lnTo>
                      <a:lnTo>
                        <a:pt x="40" y="26"/>
                      </a:lnTo>
                      <a:lnTo>
                        <a:pt x="44" y="15"/>
                      </a:lnTo>
                      <a:lnTo>
                        <a:pt x="40" y="7"/>
                      </a:lnTo>
                      <a:lnTo>
                        <a:pt x="38" y="0"/>
                      </a:lnTo>
                      <a:lnTo>
                        <a:pt x="12" y="0"/>
                      </a:lnTo>
                      <a:lnTo>
                        <a:pt x="4" y="12"/>
                      </a:lnTo>
                      <a:lnTo>
                        <a:pt x="4" y="12"/>
                      </a:lnTo>
                      <a:lnTo>
                        <a:pt x="0" y="7"/>
                      </a:lnTo>
                      <a:lnTo>
                        <a:pt x="0" y="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61" name="Freeform 165" descr="50%"/>
                <p:cNvSpPr>
                  <a:spLocks/>
                </p:cNvSpPr>
                <p:nvPr/>
              </p:nvSpPr>
              <p:spPr bwMode="auto">
                <a:xfrm>
                  <a:off x="3326" y="1922"/>
                  <a:ext cx="34" cy="48"/>
                </a:xfrm>
                <a:custGeom>
                  <a:avLst/>
                  <a:gdLst/>
                  <a:ahLst/>
                  <a:cxnLst>
                    <a:cxn ang="0">
                      <a:pos x="23" y="8"/>
                    </a:cxn>
                    <a:cxn ang="0">
                      <a:pos x="5" y="0"/>
                    </a:cxn>
                    <a:cxn ang="0">
                      <a:pos x="0" y="8"/>
                    </a:cxn>
                    <a:cxn ang="0">
                      <a:pos x="1" y="25"/>
                    </a:cxn>
                    <a:cxn ang="0">
                      <a:pos x="10" y="41"/>
                    </a:cxn>
                    <a:cxn ang="0">
                      <a:pos x="33" y="47"/>
                    </a:cxn>
                    <a:cxn ang="0">
                      <a:pos x="33" y="25"/>
                    </a:cxn>
                    <a:cxn ang="0">
                      <a:pos x="31" y="16"/>
                    </a:cxn>
                    <a:cxn ang="0">
                      <a:pos x="29" y="11"/>
                    </a:cxn>
                    <a:cxn ang="0">
                      <a:pos x="33" y="16"/>
                    </a:cxn>
                    <a:cxn ang="0">
                      <a:pos x="23" y="8"/>
                    </a:cxn>
                    <a:cxn ang="0">
                      <a:pos x="23" y="8"/>
                    </a:cxn>
                  </a:cxnLst>
                  <a:rect l="0" t="0" r="r" b="b"/>
                  <a:pathLst>
                    <a:path w="34" h="48">
                      <a:moveTo>
                        <a:pt x="23" y="8"/>
                      </a:moveTo>
                      <a:lnTo>
                        <a:pt x="5" y="0"/>
                      </a:lnTo>
                      <a:lnTo>
                        <a:pt x="0" y="8"/>
                      </a:lnTo>
                      <a:lnTo>
                        <a:pt x="1" y="25"/>
                      </a:lnTo>
                      <a:lnTo>
                        <a:pt x="10" y="41"/>
                      </a:lnTo>
                      <a:lnTo>
                        <a:pt x="33" y="47"/>
                      </a:lnTo>
                      <a:lnTo>
                        <a:pt x="33" y="25"/>
                      </a:lnTo>
                      <a:lnTo>
                        <a:pt x="31" y="16"/>
                      </a:lnTo>
                      <a:lnTo>
                        <a:pt x="29" y="11"/>
                      </a:lnTo>
                      <a:lnTo>
                        <a:pt x="33" y="16"/>
                      </a:lnTo>
                      <a:lnTo>
                        <a:pt x="23" y="8"/>
                      </a:lnTo>
                      <a:lnTo>
                        <a:pt x="23"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62" name="Freeform 166" descr="50%"/>
                <p:cNvSpPr>
                  <a:spLocks/>
                </p:cNvSpPr>
                <p:nvPr/>
              </p:nvSpPr>
              <p:spPr bwMode="auto">
                <a:xfrm>
                  <a:off x="3331" y="1613"/>
                  <a:ext cx="17" cy="15"/>
                </a:xfrm>
                <a:custGeom>
                  <a:avLst/>
                  <a:gdLst/>
                  <a:ahLst/>
                  <a:cxnLst>
                    <a:cxn ang="0">
                      <a:pos x="11" y="3"/>
                    </a:cxn>
                    <a:cxn ang="0">
                      <a:pos x="3" y="0"/>
                    </a:cxn>
                    <a:cxn ang="0">
                      <a:pos x="0" y="3"/>
                    </a:cxn>
                    <a:cxn ang="0">
                      <a:pos x="0" y="7"/>
                    </a:cxn>
                    <a:cxn ang="0">
                      <a:pos x="5" y="12"/>
                    </a:cxn>
                    <a:cxn ang="0">
                      <a:pos x="16" y="14"/>
                    </a:cxn>
                    <a:cxn ang="0">
                      <a:pos x="16" y="7"/>
                    </a:cxn>
                    <a:cxn ang="0">
                      <a:pos x="15" y="5"/>
                    </a:cxn>
                    <a:cxn ang="0">
                      <a:pos x="14" y="4"/>
                    </a:cxn>
                    <a:cxn ang="0">
                      <a:pos x="16" y="5"/>
                    </a:cxn>
                    <a:cxn ang="0">
                      <a:pos x="11" y="3"/>
                    </a:cxn>
                    <a:cxn ang="0">
                      <a:pos x="11" y="3"/>
                    </a:cxn>
                  </a:cxnLst>
                  <a:rect l="0" t="0" r="r" b="b"/>
                  <a:pathLst>
                    <a:path w="17" h="15">
                      <a:moveTo>
                        <a:pt x="11" y="3"/>
                      </a:moveTo>
                      <a:lnTo>
                        <a:pt x="3" y="0"/>
                      </a:lnTo>
                      <a:lnTo>
                        <a:pt x="0" y="3"/>
                      </a:lnTo>
                      <a:lnTo>
                        <a:pt x="0" y="7"/>
                      </a:lnTo>
                      <a:lnTo>
                        <a:pt x="5" y="12"/>
                      </a:lnTo>
                      <a:lnTo>
                        <a:pt x="16" y="14"/>
                      </a:lnTo>
                      <a:lnTo>
                        <a:pt x="16" y="7"/>
                      </a:lnTo>
                      <a:lnTo>
                        <a:pt x="15" y="5"/>
                      </a:lnTo>
                      <a:lnTo>
                        <a:pt x="14" y="4"/>
                      </a:lnTo>
                      <a:lnTo>
                        <a:pt x="16" y="5"/>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63" name="Freeform 167" descr="50%"/>
                <p:cNvSpPr>
                  <a:spLocks/>
                </p:cNvSpPr>
                <p:nvPr/>
              </p:nvSpPr>
              <p:spPr bwMode="auto">
                <a:xfrm>
                  <a:off x="3307" y="1753"/>
                  <a:ext cx="46" cy="29"/>
                </a:xfrm>
                <a:custGeom>
                  <a:avLst/>
                  <a:gdLst/>
                  <a:ahLst/>
                  <a:cxnLst>
                    <a:cxn ang="0">
                      <a:pos x="0" y="6"/>
                    </a:cxn>
                    <a:cxn ang="0">
                      <a:pos x="8" y="22"/>
                    </a:cxn>
                    <a:cxn ang="0">
                      <a:pos x="32" y="28"/>
                    </a:cxn>
                    <a:cxn ang="0">
                      <a:pos x="40" y="25"/>
                    </a:cxn>
                    <a:cxn ang="0">
                      <a:pos x="45" y="14"/>
                    </a:cxn>
                    <a:cxn ang="0">
                      <a:pos x="40" y="6"/>
                    </a:cxn>
                    <a:cxn ang="0">
                      <a:pos x="38" y="0"/>
                    </a:cxn>
                    <a:cxn ang="0">
                      <a:pos x="13" y="0"/>
                    </a:cxn>
                    <a:cxn ang="0">
                      <a:pos x="4" y="11"/>
                    </a:cxn>
                    <a:cxn ang="0">
                      <a:pos x="4" y="11"/>
                    </a:cxn>
                    <a:cxn ang="0">
                      <a:pos x="0" y="6"/>
                    </a:cxn>
                    <a:cxn ang="0">
                      <a:pos x="0" y="6"/>
                    </a:cxn>
                  </a:cxnLst>
                  <a:rect l="0" t="0" r="r" b="b"/>
                  <a:pathLst>
                    <a:path w="46" h="29">
                      <a:moveTo>
                        <a:pt x="0" y="6"/>
                      </a:moveTo>
                      <a:lnTo>
                        <a:pt x="8" y="22"/>
                      </a:lnTo>
                      <a:lnTo>
                        <a:pt x="32" y="28"/>
                      </a:lnTo>
                      <a:lnTo>
                        <a:pt x="40" y="25"/>
                      </a:lnTo>
                      <a:lnTo>
                        <a:pt x="45" y="14"/>
                      </a:lnTo>
                      <a:lnTo>
                        <a:pt x="40" y="6"/>
                      </a:lnTo>
                      <a:lnTo>
                        <a:pt x="38" y="0"/>
                      </a:lnTo>
                      <a:lnTo>
                        <a:pt x="13" y="0"/>
                      </a:lnTo>
                      <a:lnTo>
                        <a:pt x="4" y="11"/>
                      </a:lnTo>
                      <a:lnTo>
                        <a:pt x="4" y="11"/>
                      </a:lnTo>
                      <a:lnTo>
                        <a:pt x="0" y="6"/>
                      </a:lnTo>
                      <a:lnTo>
                        <a:pt x="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64" name="Freeform 168" descr="50%"/>
                <p:cNvSpPr>
                  <a:spLocks/>
                </p:cNvSpPr>
                <p:nvPr/>
              </p:nvSpPr>
              <p:spPr bwMode="auto">
                <a:xfrm>
                  <a:off x="3323" y="1647"/>
                  <a:ext cx="33" cy="48"/>
                </a:xfrm>
                <a:custGeom>
                  <a:avLst/>
                  <a:gdLst/>
                  <a:ahLst/>
                  <a:cxnLst>
                    <a:cxn ang="0">
                      <a:pos x="23" y="7"/>
                    </a:cxn>
                    <a:cxn ang="0">
                      <a:pos x="6" y="0"/>
                    </a:cxn>
                    <a:cxn ang="0">
                      <a:pos x="0" y="7"/>
                    </a:cxn>
                    <a:cxn ang="0">
                      <a:pos x="1" y="24"/>
                    </a:cxn>
                    <a:cxn ang="0">
                      <a:pos x="10" y="41"/>
                    </a:cxn>
                    <a:cxn ang="0">
                      <a:pos x="32" y="47"/>
                    </a:cxn>
                    <a:cxn ang="0">
                      <a:pos x="32" y="24"/>
                    </a:cxn>
                    <a:cxn ang="0">
                      <a:pos x="30" y="16"/>
                    </a:cxn>
                    <a:cxn ang="0">
                      <a:pos x="29" y="11"/>
                    </a:cxn>
                    <a:cxn ang="0">
                      <a:pos x="32" y="16"/>
                    </a:cxn>
                    <a:cxn ang="0">
                      <a:pos x="23" y="7"/>
                    </a:cxn>
                    <a:cxn ang="0">
                      <a:pos x="23" y="7"/>
                    </a:cxn>
                  </a:cxnLst>
                  <a:rect l="0" t="0" r="r" b="b"/>
                  <a:pathLst>
                    <a:path w="33" h="48">
                      <a:moveTo>
                        <a:pt x="23" y="7"/>
                      </a:moveTo>
                      <a:lnTo>
                        <a:pt x="6" y="0"/>
                      </a:lnTo>
                      <a:lnTo>
                        <a:pt x="0" y="7"/>
                      </a:lnTo>
                      <a:lnTo>
                        <a:pt x="1" y="24"/>
                      </a:lnTo>
                      <a:lnTo>
                        <a:pt x="10" y="41"/>
                      </a:lnTo>
                      <a:lnTo>
                        <a:pt x="32" y="47"/>
                      </a:lnTo>
                      <a:lnTo>
                        <a:pt x="32" y="24"/>
                      </a:lnTo>
                      <a:lnTo>
                        <a:pt x="30" y="16"/>
                      </a:lnTo>
                      <a:lnTo>
                        <a:pt x="29" y="11"/>
                      </a:lnTo>
                      <a:lnTo>
                        <a:pt x="32" y="16"/>
                      </a:lnTo>
                      <a:lnTo>
                        <a:pt x="23" y="7"/>
                      </a:lnTo>
                      <a:lnTo>
                        <a:pt x="23" y="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65" name="Freeform 169" descr="50%"/>
                <p:cNvSpPr>
                  <a:spLocks/>
                </p:cNvSpPr>
                <p:nvPr/>
              </p:nvSpPr>
              <p:spPr bwMode="auto">
                <a:xfrm>
                  <a:off x="3304" y="1689"/>
                  <a:ext cx="17" cy="33"/>
                </a:xfrm>
                <a:custGeom>
                  <a:avLst/>
                  <a:gdLst/>
                  <a:ahLst/>
                  <a:cxnLst>
                    <a:cxn ang="0">
                      <a:pos x="11" y="5"/>
                    </a:cxn>
                    <a:cxn ang="0">
                      <a:pos x="3" y="0"/>
                    </a:cxn>
                    <a:cxn ang="0">
                      <a:pos x="0" y="5"/>
                    </a:cxn>
                    <a:cxn ang="0">
                      <a:pos x="0" y="17"/>
                    </a:cxn>
                    <a:cxn ang="0">
                      <a:pos x="4" y="28"/>
                    </a:cxn>
                    <a:cxn ang="0">
                      <a:pos x="16" y="32"/>
                    </a:cxn>
                    <a:cxn ang="0">
                      <a:pos x="16" y="17"/>
                    </a:cxn>
                    <a:cxn ang="0">
                      <a:pos x="15" y="11"/>
                    </a:cxn>
                    <a:cxn ang="0">
                      <a:pos x="14" y="7"/>
                    </a:cxn>
                    <a:cxn ang="0">
                      <a:pos x="16" y="11"/>
                    </a:cxn>
                    <a:cxn ang="0">
                      <a:pos x="11" y="5"/>
                    </a:cxn>
                    <a:cxn ang="0">
                      <a:pos x="11" y="5"/>
                    </a:cxn>
                  </a:cxnLst>
                  <a:rect l="0" t="0" r="r" b="b"/>
                  <a:pathLst>
                    <a:path w="17" h="33">
                      <a:moveTo>
                        <a:pt x="11" y="5"/>
                      </a:moveTo>
                      <a:lnTo>
                        <a:pt x="3" y="0"/>
                      </a:lnTo>
                      <a:lnTo>
                        <a:pt x="0" y="5"/>
                      </a:lnTo>
                      <a:lnTo>
                        <a:pt x="0" y="17"/>
                      </a:lnTo>
                      <a:lnTo>
                        <a:pt x="4" y="28"/>
                      </a:lnTo>
                      <a:lnTo>
                        <a:pt x="16" y="32"/>
                      </a:lnTo>
                      <a:lnTo>
                        <a:pt x="16" y="17"/>
                      </a:lnTo>
                      <a:lnTo>
                        <a:pt x="15" y="11"/>
                      </a:lnTo>
                      <a:lnTo>
                        <a:pt x="14" y="7"/>
                      </a:lnTo>
                      <a:lnTo>
                        <a:pt x="16" y="11"/>
                      </a:lnTo>
                      <a:lnTo>
                        <a:pt x="11" y="5"/>
                      </a:lnTo>
                      <a:lnTo>
                        <a:pt x="11"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66" name="Freeform 170" descr="50%"/>
                <p:cNvSpPr>
                  <a:spLocks/>
                </p:cNvSpPr>
                <p:nvPr/>
              </p:nvSpPr>
              <p:spPr bwMode="auto">
                <a:xfrm>
                  <a:off x="3308" y="1552"/>
                  <a:ext cx="56" cy="19"/>
                </a:xfrm>
                <a:custGeom>
                  <a:avLst/>
                  <a:gdLst/>
                  <a:ahLst/>
                  <a:cxnLst>
                    <a:cxn ang="0">
                      <a:pos x="0" y="4"/>
                    </a:cxn>
                    <a:cxn ang="0">
                      <a:pos x="11" y="14"/>
                    </a:cxn>
                    <a:cxn ang="0">
                      <a:pos x="39" y="18"/>
                    </a:cxn>
                    <a:cxn ang="0">
                      <a:pos x="50" y="17"/>
                    </a:cxn>
                    <a:cxn ang="0">
                      <a:pos x="55" y="10"/>
                    </a:cxn>
                    <a:cxn ang="0">
                      <a:pos x="50" y="4"/>
                    </a:cxn>
                    <a:cxn ang="0">
                      <a:pos x="47" y="0"/>
                    </a:cxn>
                    <a:cxn ang="0">
                      <a:pos x="16" y="0"/>
                    </a:cxn>
                    <a:cxn ang="0">
                      <a:pos x="6" y="7"/>
                    </a:cxn>
                    <a:cxn ang="0">
                      <a:pos x="6" y="7"/>
                    </a:cxn>
                    <a:cxn ang="0">
                      <a:pos x="0" y="4"/>
                    </a:cxn>
                    <a:cxn ang="0">
                      <a:pos x="0" y="4"/>
                    </a:cxn>
                  </a:cxnLst>
                  <a:rect l="0" t="0" r="r" b="b"/>
                  <a:pathLst>
                    <a:path w="56" h="19">
                      <a:moveTo>
                        <a:pt x="0" y="4"/>
                      </a:moveTo>
                      <a:lnTo>
                        <a:pt x="11" y="14"/>
                      </a:lnTo>
                      <a:lnTo>
                        <a:pt x="39" y="18"/>
                      </a:lnTo>
                      <a:lnTo>
                        <a:pt x="50" y="17"/>
                      </a:lnTo>
                      <a:lnTo>
                        <a:pt x="55" y="10"/>
                      </a:lnTo>
                      <a:lnTo>
                        <a:pt x="50" y="4"/>
                      </a:lnTo>
                      <a:lnTo>
                        <a:pt x="47" y="0"/>
                      </a:lnTo>
                      <a:lnTo>
                        <a:pt x="16" y="0"/>
                      </a:lnTo>
                      <a:lnTo>
                        <a:pt x="6" y="7"/>
                      </a:lnTo>
                      <a:lnTo>
                        <a:pt x="6" y="7"/>
                      </a:lnTo>
                      <a:lnTo>
                        <a:pt x="0" y="4"/>
                      </a:lnTo>
                      <a:lnTo>
                        <a:pt x="0" y="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67" name="Freeform 171" descr="50%"/>
                <p:cNvSpPr>
                  <a:spLocks/>
                </p:cNvSpPr>
                <p:nvPr/>
              </p:nvSpPr>
              <p:spPr bwMode="auto">
                <a:xfrm>
                  <a:off x="3282" y="1523"/>
                  <a:ext cx="17" cy="14"/>
                </a:xfrm>
                <a:custGeom>
                  <a:avLst/>
                  <a:gdLst/>
                  <a:ahLst/>
                  <a:cxnLst>
                    <a:cxn ang="0">
                      <a:pos x="10" y="2"/>
                    </a:cxn>
                    <a:cxn ang="0">
                      <a:pos x="2" y="0"/>
                    </a:cxn>
                    <a:cxn ang="0">
                      <a:pos x="0" y="2"/>
                    </a:cxn>
                    <a:cxn ang="0">
                      <a:pos x="0" y="7"/>
                    </a:cxn>
                    <a:cxn ang="0">
                      <a:pos x="4" y="11"/>
                    </a:cxn>
                    <a:cxn ang="0">
                      <a:pos x="16" y="13"/>
                    </a:cxn>
                    <a:cxn ang="0">
                      <a:pos x="16" y="7"/>
                    </a:cxn>
                    <a:cxn ang="0">
                      <a:pos x="14" y="4"/>
                    </a:cxn>
                    <a:cxn ang="0">
                      <a:pos x="14" y="3"/>
                    </a:cxn>
                    <a:cxn ang="0">
                      <a:pos x="16" y="4"/>
                    </a:cxn>
                    <a:cxn ang="0">
                      <a:pos x="10" y="2"/>
                    </a:cxn>
                    <a:cxn ang="0">
                      <a:pos x="10" y="2"/>
                    </a:cxn>
                  </a:cxnLst>
                  <a:rect l="0" t="0" r="r" b="b"/>
                  <a:pathLst>
                    <a:path w="17" h="14">
                      <a:moveTo>
                        <a:pt x="10" y="2"/>
                      </a:moveTo>
                      <a:lnTo>
                        <a:pt x="2" y="0"/>
                      </a:lnTo>
                      <a:lnTo>
                        <a:pt x="0" y="2"/>
                      </a:lnTo>
                      <a:lnTo>
                        <a:pt x="0" y="7"/>
                      </a:lnTo>
                      <a:lnTo>
                        <a:pt x="4" y="11"/>
                      </a:lnTo>
                      <a:lnTo>
                        <a:pt x="16" y="13"/>
                      </a:lnTo>
                      <a:lnTo>
                        <a:pt x="16" y="7"/>
                      </a:lnTo>
                      <a:lnTo>
                        <a:pt x="14" y="4"/>
                      </a:lnTo>
                      <a:lnTo>
                        <a:pt x="14" y="3"/>
                      </a:lnTo>
                      <a:lnTo>
                        <a:pt x="16" y="4"/>
                      </a:lnTo>
                      <a:lnTo>
                        <a:pt x="10" y="2"/>
                      </a:lnTo>
                      <a:lnTo>
                        <a:pt x="10" y="2"/>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68" name="Freeform 172" descr="50%"/>
                <p:cNvSpPr>
                  <a:spLocks/>
                </p:cNvSpPr>
                <p:nvPr/>
              </p:nvSpPr>
              <p:spPr bwMode="auto">
                <a:xfrm>
                  <a:off x="3285" y="1935"/>
                  <a:ext cx="17" cy="15"/>
                </a:xfrm>
                <a:custGeom>
                  <a:avLst/>
                  <a:gdLst/>
                  <a:ahLst/>
                  <a:cxnLst>
                    <a:cxn ang="0">
                      <a:pos x="11" y="3"/>
                    </a:cxn>
                    <a:cxn ang="0">
                      <a:pos x="3" y="0"/>
                    </a:cxn>
                    <a:cxn ang="0">
                      <a:pos x="0" y="3"/>
                    </a:cxn>
                    <a:cxn ang="0">
                      <a:pos x="0" y="7"/>
                    </a:cxn>
                    <a:cxn ang="0">
                      <a:pos x="5" y="12"/>
                    </a:cxn>
                    <a:cxn ang="0">
                      <a:pos x="16" y="14"/>
                    </a:cxn>
                    <a:cxn ang="0">
                      <a:pos x="16" y="7"/>
                    </a:cxn>
                    <a:cxn ang="0">
                      <a:pos x="15" y="5"/>
                    </a:cxn>
                    <a:cxn ang="0">
                      <a:pos x="14" y="4"/>
                    </a:cxn>
                    <a:cxn ang="0">
                      <a:pos x="16" y="5"/>
                    </a:cxn>
                    <a:cxn ang="0">
                      <a:pos x="11" y="3"/>
                    </a:cxn>
                    <a:cxn ang="0">
                      <a:pos x="11" y="3"/>
                    </a:cxn>
                  </a:cxnLst>
                  <a:rect l="0" t="0" r="r" b="b"/>
                  <a:pathLst>
                    <a:path w="17" h="15">
                      <a:moveTo>
                        <a:pt x="11" y="3"/>
                      </a:moveTo>
                      <a:lnTo>
                        <a:pt x="3" y="0"/>
                      </a:lnTo>
                      <a:lnTo>
                        <a:pt x="0" y="3"/>
                      </a:lnTo>
                      <a:lnTo>
                        <a:pt x="0" y="7"/>
                      </a:lnTo>
                      <a:lnTo>
                        <a:pt x="5" y="12"/>
                      </a:lnTo>
                      <a:lnTo>
                        <a:pt x="16" y="14"/>
                      </a:lnTo>
                      <a:lnTo>
                        <a:pt x="16" y="7"/>
                      </a:lnTo>
                      <a:lnTo>
                        <a:pt x="15" y="5"/>
                      </a:lnTo>
                      <a:lnTo>
                        <a:pt x="14" y="4"/>
                      </a:lnTo>
                      <a:lnTo>
                        <a:pt x="16" y="5"/>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grpSp>
              <p:nvGrpSpPr>
                <p:cNvPr id="6" name="Group 173"/>
                <p:cNvGrpSpPr>
                  <a:grpSpLocks/>
                </p:cNvGrpSpPr>
                <p:nvPr/>
              </p:nvGrpSpPr>
              <p:grpSpPr bwMode="auto">
                <a:xfrm>
                  <a:off x="3129" y="1790"/>
                  <a:ext cx="136" cy="113"/>
                  <a:chOff x="3212" y="1910"/>
                  <a:chExt cx="136" cy="113"/>
                </a:xfrm>
              </p:grpSpPr>
              <p:sp>
                <p:nvSpPr>
                  <p:cNvPr id="1156270" name="Freeform 174" descr="50%"/>
                  <p:cNvSpPr>
                    <a:spLocks/>
                  </p:cNvSpPr>
                  <p:nvPr/>
                </p:nvSpPr>
                <p:spPr bwMode="auto">
                  <a:xfrm>
                    <a:off x="3306" y="1970"/>
                    <a:ext cx="34" cy="47"/>
                  </a:xfrm>
                  <a:custGeom>
                    <a:avLst/>
                    <a:gdLst/>
                    <a:ahLst/>
                    <a:cxnLst>
                      <a:cxn ang="0">
                        <a:pos x="23" y="7"/>
                      </a:cxn>
                      <a:cxn ang="0">
                        <a:pos x="6" y="0"/>
                      </a:cxn>
                      <a:cxn ang="0">
                        <a:pos x="0" y="7"/>
                      </a:cxn>
                      <a:cxn ang="0">
                        <a:pos x="1" y="24"/>
                      </a:cxn>
                      <a:cxn ang="0">
                        <a:pos x="11" y="41"/>
                      </a:cxn>
                      <a:cxn ang="0">
                        <a:pos x="33" y="46"/>
                      </a:cxn>
                      <a:cxn ang="0">
                        <a:pos x="33" y="24"/>
                      </a:cxn>
                      <a:cxn ang="0">
                        <a:pos x="31" y="16"/>
                      </a:cxn>
                      <a:cxn ang="0">
                        <a:pos x="30" y="11"/>
                      </a:cxn>
                      <a:cxn ang="0">
                        <a:pos x="33" y="16"/>
                      </a:cxn>
                      <a:cxn ang="0">
                        <a:pos x="23" y="7"/>
                      </a:cxn>
                      <a:cxn ang="0">
                        <a:pos x="23" y="7"/>
                      </a:cxn>
                    </a:cxnLst>
                    <a:rect l="0" t="0" r="r" b="b"/>
                    <a:pathLst>
                      <a:path w="34" h="47">
                        <a:moveTo>
                          <a:pt x="23" y="7"/>
                        </a:moveTo>
                        <a:lnTo>
                          <a:pt x="6" y="0"/>
                        </a:lnTo>
                        <a:lnTo>
                          <a:pt x="0" y="7"/>
                        </a:lnTo>
                        <a:lnTo>
                          <a:pt x="1" y="24"/>
                        </a:lnTo>
                        <a:lnTo>
                          <a:pt x="11" y="41"/>
                        </a:lnTo>
                        <a:lnTo>
                          <a:pt x="33" y="46"/>
                        </a:lnTo>
                        <a:lnTo>
                          <a:pt x="33" y="24"/>
                        </a:lnTo>
                        <a:lnTo>
                          <a:pt x="31" y="16"/>
                        </a:lnTo>
                        <a:lnTo>
                          <a:pt x="30" y="11"/>
                        </a:lnTo>
                        <a:lnTo>
                          <a:pt x="33" y="16"/>
                        </a:lnTo>
                        <a:lnTo>
                          <a:pt x="23" y="7"/>
                        </a:lnTo>
                        <a:lnTo>
                          <a:pt x="23" y="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71" name="Freeform 175" descr="50%"/>
                  <p:cNvSpPr>
                    <a:spLocks/>
                  </p:cNvSpPr>
                  <p:nvPr/>
                </p:nvSpPr>
                <p:spPr bwMode="auto">
                  <a:xfrm>
                    <a:off x="3269" y="1989"/>
                    <a:ext cx="17" cy="34"/>
                  </a:xfrm>
                  <a:custGeom>
                    <a:avLst/>
                    <a:gdLst/>
                    <a:ahLst/>
                    <a:cxnLst>
                      <a:cxn ang="0">
                        <a:pos x="11" y="6"/>
                      </a:cxn>
                      <a:cxn ang="0">
                        <a:pos x="3" y="0"/>
                      </a:cxn>
                      <a:cxn ang="0">
                        <a:pos x="0" y="6"/>
                      </a:cxn>
                      <a:cxn ang="0">
                        <a:pos x="0" y="17"/>
                      </a:cxn>
                      <a:cxn ang="0">
                        <a:pos x="4" y="29"/>
                      </a:cxn>
                      <a:cxn ang="0">
                        <a:pos x="16" y="33"/>
                      </a:cxn>
                      <a:cxn ang="0">
                        <a:pos x="16" y="17"/>
                      </a:cxn>
                      <a:cxn ang="0">
                        <a:pos x="15" y="11"/>
                      </a:cxn>
                      <a:cxn ang="0">
                        <a:pos x="14" y="8"/>
                      </a:cxn>
                      <a:cxn ang="0">
                        <a:pos x="16" y="11"/>
                      </a:cxn>
                      <a:cxn ang="0">
                        <a:pos x="11" y="6"/>
                      </a:cxn>
                      <a:cxn ang="0">
                        <a:pos x="11" y="6"/>
                      </a:cxn>
                    </a:cxnLst>
                    <a:rect l="0" t="0" r="r" b="b"/>
                    <a:pathLst>
                      <a:path w="17" h="34">
                        <a:moveTo>
                          <a:pt x="11" y="6"/>
                        </a:moveTo>
                        <a:lnTo>
                          <a:pt x="3" y="0"/>
                        </a:lnTo>
                        <a:lnTo>
                          <a:pt x="0" y="6"/>
                        </a:lnTo>
                        <a:lnTo>
                          <a:pt x="0" y="17"/>
                        </a:lnTo>
                        <a:lnTo>
                          <a:pt x="4" y="29"/>
                        </a:lnTo>
                        <a:lnTo>
                          <a:pt x="16" y="33"/>
                        </a:lnTo>
                        <a:lnTo>
                          <a:pt x="16" y="17"/>
                        </a:lnTo>
                        <a:lnTo>
                          <a:pt x="15" y="11"/>
                        </a:lnTo>
                        <a:lnTo>
                          <a:pt x="14" y="8"/>
                        </a:lnTo>
                        <a:lnTo>
                          <a:pt x="16" y="11"/>
                        </a:lnTo>
                        <a:lnTo>
                          <a:pt x="11" y="6"/>
                        </a:lnTo>
                        <a:lnTo>
                          <a:pt x="11"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72" name="Freeform 176" descr="50%"/>
                  <p:cNvSpPr>
                    <a:spLocks/>
                  </p:cNvSpPr>
                  <p:nvPr/>
                </p:nvSpPr>
                <p:spPr bwMode="auto">
                  <a:xfrm>
                    <a:off x="3292" y="1925"/>
                    <a:ext cx="56" cy="19"/>
                  </a:xfrm>
                  <a:custGeom>
                    <a:avLst/>
                    <a:gdLst/>
                    <a:ahLst/>
                    <a:cxnLst>
                      <a:cxn ang="0">
                        <a:pos x="0" y="4"/>
                      </a:cxn>
                      <a:cxn ang="0">
                        <a:pos x="11" y="14"/>
                      </a:cxn>
                      <a:cxn ang="0">
                        <a:pos x="40" y="18"/>
                      </a:cxn>
                      <a:cxn ang="0">
                        <a:pos x="50" y="17"/>
                      </a:cxn>
                      <a:cxn ang="0">
                        <a:pos x="55" y="9"/>
                      </a:cxn>
                      <a:cxn ang="0">
                        <a:pos x="50" y="4"/>
                      </a:cxn>
                      <a:cxn ang="0">
                        <a:pos x="47" y="0"/>
                      </a:cxn>
                      <a:cxn ang="0">
                        <a:pos x="16" y="0"/>
                      </a:cxn>
                      <a:cxn ang="0">
                        <a:pos x="6" y="7"/>
                      </a:cxn>
                      <a:cxn ang="0">
                        <a:pos x="6" y="7"/>
                      </a:cxn>
                      <a:cxn ang="0">
                        <a:pos x="0" y="4"/>
                      </a:cxn>
                      <a:cxn ang="0">
                        <a:pos x="0" y="4"/>
                      </a:cxn>
                    </a:cxnLst>
                    <a:rect l="0" t="0" r="r" b="b"/>
                    <a:pathLst>
                      <a:path w="56" h="19">
                        <a:moveTo>
                          <a:pt x="0" y="4"/>
                        </a:moveTo>
                        <a:lnTo>
                          <a:pt x="11" y="14"/>
                        </a:lnTo>
                        <a:lnTo>
                          <a:pt x="40" y="18"/>
                        </a:lnTo>
                        <a:lnTo>
                          <a:pt x="50" y="17"/>
                        </a:lnTo>
                        <a:lnTo>
                          <a:pt x="55" y="9"/>
                        </a:lnTo>
                        <a:lnTo>
                          <a:pt x="50" y="4"/>
                        </a:lnTo>
                        <a:lnTo>
                          <a:pt x="47" y="0"/>
                        </a:lnTo>
                        <a:lnTo>
                          <a:pt x="16" y="0"/>
                        </a:lnTo>
                        <a:lnTo>
                          <a:pt x="6" y="7"/>
                        </a:lnTo>
                        <a:lnTo>
                          <a:pt x="6" y="7"/>
                        </a:lnTo>
                        <a:lnTo>
                          <a:pt x="0" y="4"/>
                        </a:lnTo>
                        <a:lnTo>
                          <a:pt x="0" y="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73" name="Freeform 177" descr="50%"/>
                  <p:cNvSpPr>
                    <a:spLocks/>
                  </p:cNvSpPr>
                  <p:nvPr/>
                </p:nvSpPr>
                <p:spPr bwMode="auto">
                  <a:xfrm>
                    <a:off x="3270" y="1943"/>
                    <a:ext cx="17" cy="15"/>
                  </a:xfrm>
                  <a:custGeom>
                    <a:avLst/>
                    <a:gdLst/>
                    <a:ahLst/>
                    <a:cxnLst>
                      <a:cxn ang="0">
                        <a:pos x="11" y="3"/>
                      </a:cxn>
                      <a:cxn ang="0">
                        <a:pos x="3" y="0"/>
                      </a:cxn>
                      <a:cxn ang="0">
                        <a:pos x="0" y="3"/>
                      </a:cxn>
                      <a:cxn ang="0">
                        <a:pos x="0" y="7"/>
                      </a:cxn>
                      <a:cxn ang="0">
                        <a:pos x="5" y="12"/>
                      </a:cxn>
                      <a:cxn ang="0">
                        <a:pos x="16" y="14"/>
                      </a:cxn>
                      <a:cxn ang="0">
                        <a:pos x="16" y="7"/>
                      </a:cxn>
                      <a:cxn ang="0">
                        <a:pos x="15" y="5"/>
                      </a:cxn>
                      <a:cxn ang="0">
                        <a:pos x="14" y="3"/>
                      </a:cxn>
                      <a:cxn ang="0">
                        <a:pos x="16" y="5"/>
                      </a:cxn>
                      <a:cxn ang="0">
                        <a:pos x="11" y="3"/>
                      </a:cxn>
                      <a:cxn ang="0">
                        <a:pos x="11" y="3"/>
                      </a:cxn>
                    </a:cxnLst>
                    <a:rect l="0" t="0" r="r" b="b"/>
                    <a:pathLst>
                      <a:path w="17" h="15">
                        <a:moveTo>
                          <a:pt x="11" y="3"/>
                        </a:moveTo>
                        <a:lnTo>
                          <a:pt x="3" y="0"/>
                        </a:lnTo>
                        <a:lnTo>
                          <a:pt x="0" y="3"/>
                        </a:lnTo>
                        <a:lnTo>
                          <a:pt x="0" y="7"/>
                        </a:lnTo>
                        <a:lnTo>
                          <a:pt x="5" y="12"/>
                        </a:lnTo>
                        <a:lnTo>
                          <a:pt x="16" y="14"/>
                        </a:lnTo>
                        <a:lnTo>
                          <a:pt x="16" y="7"/>
                        </a:lnTo>
                        <a:lnTo>
                          <a:pt x="15" y="5"/>
                        </a:lnTo>
                        <a:lnTo>
                          <a:pt x="14" y="3"/>
                        </a:lnTo>
                        <a:lnTo>
                          <a:pt x="16" y="5"/>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74" name="Freeform 178" descr="50%"/>
                  <p:cNvSpPr>
                    <a:spLocks/>
                  </p:cNvSpPr>
                  <p:nvPr/>
                </p:nvSpPr>
                <p:spPr bwMode="auto">
                  <a:xfrm>
                    <a:off x="3212" y="1910"/>
                    <a:ext cx="34" cy="48"/>
                  </a:xfrm>
                  <a:custGeom>
                    <a:avLst/>
                    <a:gdLst/>
                    <a:ahLst/>
                    <a:cxnLst>
                      <a:cxn ang="0">
                        <a:pos x="23" y="8"/>
                      </a:cxn>
                      <a:cxn ang="0">
                        <a:pos x="6" y="0"/>
                      </a:cxn>
                      <a:cxn ang="0">
                        <a:pos x="0" y="8"/>
                      </a:cxn>
                      <a:cxn ang="0">
                        <a:pos x="2" y="24"/>
                      </a:cxn>
                      <a:cxn ang="0">
                        <a:pos x="11" y="41"/>
                      </a:cxn>
                      <a:cxn ang="0">
                        <a:pos x="33" y="47"/>
                      </a:cxn>
                      <a:cxn ang="0">
                        <a:pos x="33" y="24"/>
                      </a:cxn>
                      <a:cxn ang="0">
                        <a:pos x="31" y="16"/>
                      </a:cxn>
                      <a:cxn ang="0">
                        <a:pos x="30" y="11"/>
                      </a:cxn>
                      <a:cxn ang="0">
                        <a:pos x="33" y="16"/>
                      </a:cxn>
                      <a:cxn ang="0">
                        <a:pos x="23" y="8"/>
                      </a:cxn>
                      <a:cxn ang="0">
                        <a:pos x="23" y="8"/>
                      </a:cxn>
                    </a:cxnLst>
                    <a:rect l="0" t="0" r="r" b="b"/>
                    <a:pathLst>
                      <a:path w="34" h="48">
                        <a:moveTo>
                          <a:pt x="23" y="8"/>
                        </a:moveTo>
                        <a:lnTo>
                          <a:pt x="6" y="0"/>
                        </a:lnTo>
                        <a:lnTo>
                          <a:pt x="0" y="8"/>
                        </a:lnTo>
                        <a:lnTo>
                          <a:pt x="2" y="24"/>
                        </a:lnTo>
                        <a:lnTo>
                          <a:pt x="11" y="41"/>
                        </a:lnTo>
                        <a:lnTo>
                          <a:pt x="33" y="47"/>
                        </a:lnTo>
                        <a:lnTo>
                          <a:pt x="33" y="24"/>
                        </a:lnTo>
                        <a:lnTo>
                          <a:pt x="31" y="16"/>
                        </a:lnTo>
                        <a:lnTo>
                          <a:pt x="30" y="11"/>
                        </a:lnTo>
                        <a:lnTo>
                          <a:pt x="33" y="16"/>
                        </a:lnTo>
                        <a:lnTo>
                          <a:pt x="23" y="8"/>
                        </a:lnTo>
                        <a:lnTo>
                          <a:pt x="23"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75" name="Freeform 179" descr="50%"/>
                  <p:cNvSpPr>
                    <a:spLocks/>
                  </p:cNvSpPr>
                  <p:nvPr/>
                </p:nvSpPr>
                <p:spPr bwMode="auto">
                  <a:xfrm>
                    <a:off x="3232" y="1983"/>
                    <a:ext cx="17" cy="15"/>
                  </a:xfrm>
                  <a:custGeom>
                    <a:avLst/>
                    <a:gdLst/>
                    <a:ahLst/>
                    <a:cxnLst>
                      <a:cxn ang="0">
                        <a:pos x="11" y="3"/>
                      </a:cxn>
                      <a:cxn ang="0">
                        <a:pos x="3" y="0"/>
                      </a:cxn>
                      <a:cxn ang="0">
                        <a:pos x="0" y="3"/>
                      </a:cxn>
                      <a:cxn ang="0">
                        <a:pos x="0" y="7"/>
                      </a:cxn>
                      <a:cxn ang="0">
                        <a:pos x="5" y="12"/>
                      </a:cxn>
                      <a:cxn ang="0">
                        <a:pos x="16" y="14"/>
                      </a:cxn>
                      <a:cxn ang="0">
                        <a:pos x="16" y="7"/>
                      </a:cxn>
                      <a:cxn ang="0">
                        <a:pos x="15" y="5"/>
                      </a:cxn>
                      <a:cxn ang="0">
                        <a:pos x="15" y="3"/>
                      </a:cxn>
                      <a:cxn ang="0">
                        <a:pos x="16" y="5"/>
                      </a:cxn>
                      <a:cxn ang="0">
                        <a:pos x="11" y="3"/>
                      </a:cxn>
                      <a:cxn ang="0">
                        <a:pos x="11" y="3"/>
                      </a:cxn>
                    </a:cxnLst>
                    <a:rect l="0" t="0" r="r" b="b"/>
                    <a:pathLst>
                      <a:path w="17" h="15">
                        <a:moveTo>
                          <a:pt x="11" y="3"/>
                        </a:moveTo>
                        <a:lnTo>
                          <a:pt x="3" y="0"/>
                        </a:lnTo>
                        <a:lnTo>
                          <a:pt x="0" y="3"/>
                        </a:lnTo>
                        <a:lnTo>
                          <a:pt x="0" y="7"/>
                        </a:lnTo>
                        <a:lnTo>
                          <a:pt x="5" y="12"/>
                        </a:lnTo>
                        <a:lnTo>
                          <a:pt x="16" y="14"/>
                        </a:lnTo>
                        <a:lnTo>
                          <a:pt x="16" y="7"/>
                        </a:lnTo>
                        <a:lnTo>
                          <a:pt x="15" y="5"/>
                        </a:lnTo>
                        <a:lnTo>
                          <a:pt x="15" y="3"/>
                        </a:lnTo>
                        <a:lnTo>
                          <a:pt x="16" y="5"/>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grpSp>
            <p:sp>
              <p:nvSpPr>
                <p:cNvPr id="1156276" name="Freeform 180" descr="50%"/>
                <p:cNvSpPr>
                  <a:spLocks/>
                </p:cNvSpPr>
                <p:nvPr/>
              </p:nvSpPr>
              <p:spPr bwMode="auto">
                <a:xfrm>
                  <a:off x="3006" y="1733"/>
                  <a:ext cx="45" cy="29"/>
                </a:xfrm>
                <a:custGeom>
                  <a:avLst/>
                  <a:gdLst/>
                  <a:ahLst/>
                  <a:cxnLst>
                    <a:cxn ang="0">
                      <a:pos x="0" y="6"/>
                    </a:cxn>
                    <a:cxn ang="0">
                      <a:pos x="7" y="23"/>
                    </a:cxn>
                    <a:cxn ang="0">
                      <a:pos x="31" y="28"/>
                    </a:cxn>
                    <a:cxn ang="0">
                      <a:pos x="40" y="26"/>
                    </a:cxn>
                    <a:cxn ang="0">
                      <a:pos x="44" y="15"/>
                    </a:cxn>
                    <a:cxn ang="0">
                      <a:pos x="40" y="6"/>
                    </a:cxn>
                    <a:cxn ang="0">
                      <a:pos x="37" y="0"/>
                    </a:cxn>
                    <a:cxn ang="0">
                      <a:pos x="12" y="0"/>
                    </a:cxn>
                    <a:cxn ang="0">
                      <a:pos x="3" y="12"/>
                    </a:cxn>
                    <a:cxn ang="0">
                      <a:pos x="3" y="12"/>
                    </a:cxn>
                    <a:cxn ang="0">
                      <a:pos x="0" y="6"/>
                    </a:cxn>
                    <a:cxn ang="0">
                      <a:pos x="0" y="6"/>
                    </a:cxn>
                  </a:cxnLst>
                  <a:rect l="0" t="0" r="r" b="b"/>
                  <a:pathLst>
                    <a:path w="45" h="29">
                      <a:moveTo>
                        <a:pt x="0" y="6"/>
                      </a:moveTo>
                      <a:lnTo>
                        <a:pt x="7" y="23"/>
                      </a:lnTo>
                      <a:lnTo>
                        <a:pt x="31" y="28"/>
                      </a:lnTo>
                      <a:lnTo>
                        <a:pt x="40" y="26"/>
                      </a:lnTo>
                      <a:lnTo>
                        <a:pt x="44" y="15"/>
                      </a:lnTo>
                      <a:lnTo>
                        <a:pt x="40" y="6"/>
                      </a:lnTo>
                      <a:lnTo>
                        <a:pt x="37" y="0"/>
                      </a:lnTo>
                      <a:lnTo>
                        <a:pt x="12" y="0"/>
                      </a:lnTo>
                      <a:lnTo>
                        <a:pt x="3" y="12"/>
                      </a:lnTo>
                      <a:lnTo>
                        <a:pt x="3" y="12"/>
                      </a:lnTo>
                      <a:lnTo>
                        <a:pt x="0" y="6"/>
                      </a:lnTo>
                      <a:lnTo>
                        <a:pt x="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77" name="Freeform 181" descr="50%"/>
                <p:cNvSpPr>
                  <a:spLocks/>
                </p:cNvSpPr>
                <p:nvPr/>
              </p:nvSpPr>
              <p:spPr bwMode="auto">
                <a:xfrm>
                  <a:off x="3043" y="1665"/>
                  <a:ext cx="34" cy="48"/>
                </a:xfrm>
                <a:custGeom>
                  <a:avLst/>
                  <a:gdLst/>
                  <a:ahLst/>
                  <a:cxnLst>
                    <a:cxn ang="0">
                      <a:pos x="23" y="8"/>
                    </a:cxn>
                    <a:cxn ang="0">
                      <a:pos x="6" y="0"/>
                    </a:cxn>
                    <a:cxn ang="0">
                      <a:pos x="0" y="8"/>
                    </a:cxn>
                    <a:cxn ang="0">
                      <a:pos x="2" y="25"/>
                    </a:cxn>
                    <a:cxn ang="0">
                      <a:pos x="11" y="41"/>
                    </a:cxn>
                    <a:cxn ang="0">
                      <a:pos x="33" y="47"/>
                    </a:cxn>
                    <a:cxn ang="0">
                      <a:pos x="33" y="25"/>
                    </a:cxn>
                    <a:cxn ang="0">
                      <a:pos x="31" y="16"/>
                    </a:cxn>
                    <a:cxn ang="0">
                      <a:pos x="30" y="11"/>
                    </a:cxn>
                    <a:cxn ang="0">
                      <a:pos x="33" y="16"/>
                    </a:cxn>
                    <a:cxn ang="0">
                      <a:pos x="23" y="8"/>
                    </a:cxn>
                    <a:cxn ang="0">
                      <a:pos x="23" y="8"/>
                    </a:cxn>
                  </a:cxnLst>
                  <a:rect l="0" t="0" r="r" b="b"/>
                  <a:pathLst>
                    <a:path w="34" h="48">
                      <a:moveTo>
                        <a:pt x="23" y="8"/>
                      </a:moveTo>
                      <a:lnTo>
                        <a:pt x="6" y="0"/>
                      </a:lnTo>
                      <a:lnTo>
                        <a:pt x="0" y="8"/>
                      </a:lnTo>
                      <a:lnTo>
                        <a:pt x="2" y="25"/>
                      </a:lnTo>
                      <a:lnTo>
                        <a:pt x="11" y="41"/>
                      </a:lnTo>
                      <a:lnTo>
                        <a:pt x="33" y="47"/>
                      </a:lnTo>
                      <a:lnTo>
                        <a:pt x="33" y="25"/>
                      </a:lnTo>
                      <a:lnTo>
                        <a:pt x="31" y="16"/>
                      </a:lnTo>
                      <a:lnTo>
                        <a:pt x="30" y="11"/>
                      </a:lnTo>
                      <a:lnTo>
                        <a:pt x="33" y="16"/>
                      </a:lnTo>
                      <a:lnTo>
                        <a:pt x="23" y="8"/>
                      </a:lnTo>
                      <a:lnTo>
                        <a:pt x="23"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78" name="Freeform 182" descr="50%"/>
                <p:cNvSpPr>
                  <a:spLocks/>
                </p:cNvSpPr>
                <p:nvPr/>
              </p:nvSpPr>
              <p:spPr bwMode="auto">
                <a:xfrm>
                  <a:off x="3006" y="1685"/>
                  <a:ext cx="17" cy="33"/>
                </a:xfrm>
                <a:custGeom>
                  <a:avLst/>
                  <a:gdLst/>
                  <a:ahLst/>
                  <a:cxnLst>
                    <a:cxn ang="0">
                      <a:pos x="11" y="5"/>
                    </a:cxn>
                    <a:cxn ang="0">
                      <a:pos x="3" y="0"/>
                    </a:cxn>
                    <a:cxn ang="0">
                      <a:pos x="0" y="5"/>
                    </a:cxn>
                    <a:cxn ang="0">
                      <a:pos x="0" y="17"/>
                    </a:cxn>
                    <a:cxn ang="0">
                      <a:pos x="5" y="28"/>
                    </a:cxn>
                    <a:cxn ang="0">
                      <a:pos x="16" y="32"/>
                    </a:cxn>
                    <a:cxn ang="0">
                      <a:pos x="16" y="17"/>
                    </a:cxn>
                    <a:cxn ang="0">
                      <a:pos x="15" y="11"/>
                    </a:cxn>
                    <a:cxn ang="0">
                      <a:pos x="14" y="7"/>
                    </a:cxn>
                    <a:cxn ang="0">
                      <a:pos x="16" y="11"/>
                    </a:cxn>
                    <a:cxn ang="0">
                      <a:pos x="11" y="5"/>
                    </a:cxn>
                    <a:cxn ang="0">
                      <a:pos x="11" y="5"/>
                    </a:cxn>
                  </a:cxnLst>
                  <a:rect l="0" t="0" r="r" b="b"/>
                  <a:pathLst>
                    <a:path w="17" h="33">
                      <a:moveTo>
                        <a:pt x="11" y="5"/>
                      </a:moveTo>
                      <a:lnTo>
                        <a:pt x="3" y="0"/>
                      </a:lnTo>
                      <a:lnTo>
                        <a:pt x="0" y="5"/>
                      </a:lnTo>
                      <a:lnTo>
                        <a:pt x="0" y="17"/>
                      </a:lnTo>
                      <a:lnTo>
                        <a:pt x="5" y="28"/>
                      </a:lnTo>
                      <a:lnTo>
                        <a:pt x="16" y="32"/>
                      </a:lnTo>
                      <a:lnTo>
                        <a:pt x="16" y="17"/>
                      </a:lnTo>
                      <a:lnTo>
                        <a:pt x="15" y="11"/>
                      </a:lnTo>
                      <a:lnTo>
                        <a:pt x="14" y="7"/>
                      </a:lnTo>
                      <a:lnTo>
                        <a:pt x="16" y="11"/>
                      </a:lnTo>
                      <a:lnTo>
                        <a:pt x="11" y="5"/>
                      </a:lnTo>
                      <a:lnTo>
                        <a:pt x="11"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79" name="Freeform 183" descr="50%"/>
                <p:cNvSpPr>
                  <a:spLocks/>
                </p:cNvSpPr>
                <p:nvPr/>
              </p:nvSpPr>
              <p:spPr bwMode="auto">
                <a:xfrm>
                  <a:off x="3063" y="1738"/>
                  <a:ext cx="17" cy="15"/>
                </a:xfrm>
                <a:custGeom>
                  <a:avLst/>
                  <a:gdLst/>
                  <a:ahLst/>
                  <a:cxnLst>
                    <a:cxn ang="0">
                      <a:pos x="11" y="3"/>
                    </a:cxn>
                    <a:cxn ang="0">
                      <a:pos x="3" y="0"/>
                    </a:cxn>
                    <a:cxn ang="0">
                      <a:pos x="0" y="3"/>
                    </a:cxn>
                    <a:cxn ang="0">
                      <a:pos x="0" y="7"/>
                    </a:cxn>
                    <a:cxn ang="0">
                      <a:pos x="5" y="12"/>
                    </a:cxn>
                    <a:cxn ang="0">
                      <a:pos x="16" y="14"/>
                    </a:cxn>
                    <a:cxn ang="0">
                      <a:pos x="16" y="7"/>
                    </a:cxn>
                    <a:cxn ang="0">
                      <a:pos x="15" y="5"/>
                    </a:cxn>
                    <a:cxn ang="0">
                      <a:pos x="15" y="4"/>
                    </a:cxn>
                    <a:cxn ang="0">
                      <a:pos x="16" y="5"/>
                    </a:cxn>
                    <a:cxn ang="0">
                      <a:pos x="11" y="3"/>
                    </a:cxn>
                    <a:cxn ang="0">
                      <a:pos x="11" y="3"/>
                    </a:cxn>
                  </a:cxnLst>
                  <a:rect l="0" t="0" r="r" b="b"/>
                  <a:pathLst>
                    <a:path w="17" h="15">
                      <a:moveTo>
                        <a:pt x="11" y="3"/>
                      </a:moveTo>
                      <a:lnTo>
                        <a:pt x="3" y="0"/>
                      </a:lnTo>
                      <a:lnTo>
                        <a:pt x="0" y="3"/>
                      </a:lnTo>
                      <a:lnTo>
                        <a:pt x="0" y="7"/>
                      </a:lnTo>
                      <a:lnTo>
                        <a:pt x="5" y="12"/>
                      </a:lnTo>
                      <a:lnTo>
                        <a:pt x="16" y="14"/>
                      </a:lnTo>
                      <a:lnTo>
                        <a:pt x="16" y="7"/>
                      </a:lnTo>
                      <a:lnTo>
                        <a:pt x="15" y="5"/>
                      </a:lnTo>
                      <a:lnTo>
                        <a:pt x="15" y="4"/>
                      </a:lnTo>
                      <a:lnTo>
                        <a:pt x="16" y="5"/>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80" name="Freeform 184" descr="50%"/>
                <p:cNvSpPr>
                  <a:spLocks/>
                </p:cNvSpPr>
                <p:nvPr/>
              </p:nvSpPr>
              <p:spPr bwMode="auto">
                <a:xfrm>
                  <a:off x="3073" y="1548"/>
                  <a:ext cx="34" cy="48"/>
                </a:xfrm>
                <a:custGeom>
                  <a:avLst/>
                  <a:gdLst/>
                  <a:ahLst/>
                  <a:cxnLst>
                    <a:cxn ang="0">
                      <a:pos x="24" y="8"/>
                    </a:cxn>
                    <a:cxn ang="0">
                      <a:pos x="6" y="0"/>
                    </a:cxn>
                    <a:cxn ang="0">
                      <a:pos x="0" y="8"/>
                    </a:cxn>
                    <a:cxn ang="0">
                      <a:pos x="2" y="24"/>
                    </a:cxn>
                    <a:cxn ang="0">
                      <a:pos x="11" y="41"/>
                    </a:cxn>
                    <a:cxn ang="0">
                      <a:pos x="33" y="47"/>
                    </a:cxn>
                    <a:cxn ang="0">
                      <a:pos x="33" y="24"/>
                    </a:cxn>
                    <a:cxn ang="0">
                      <a:pos x="31" y="16"/>
                    </a:cxn>
                    <a:cxn ang="0">
                      <a:pos x="30" y="11"/>
                    </a:cxn>
                    <a:cxn ang="0">
                      <a:pos x="33" y="16"/>
                    </a:cxn>
                    <a:cxn ang="0">
                      <a:pos x="24" y="8"/>
                    </a:cxn>
                    <a:cxn ang="0">
                      <a:pos x="24" y="8"/>
                    </a:cxn>
                  </a:cxnLst>
                  <a:rect l="0" t="0" r="r" b="b"/>
                  <a:pathLst>
                    <a:path w="34" h="48">
                      <a:moveTo>
                        <a:pt x="24" y="8"/>
                      </a:moveTo>
                      <a:lnTo>
                        <a:pt x="6" y="0"/>
                      </a:lnTo>
                      <a:lnTo>
                        <a:pt x="0" y="8"/>
                      </a:lnTo>
                      <a:lnTo>
                        <a:pt x="2" y="24"/>
                      </a:lnTo>
                      <a:lnTo>
                        <a:pt x="11" y="41"/>
                      </a:lnTo>
                      <a:lnTo>
                        <a:pt x="33" y="47"/>
                      </a:lnTo>
                      <a:lnTo>
                        <a:pt x="33" y="24"/>
                      </a:lnTo>
                      <a:lnTo>
                        <a:pt x="31" y="16"/>
                      </a:lnTo>
                      <a:lnTo>
                        <a:pt x="30" y="11"/>
                      </a:lnTo>
                      <a:lnTo>
                        <a:pt x="33" y="16"/>
                      </a:lnTo>
                      <a:lnTo>
                        <a:pt x="24" y="8"/>
                      </a:lnTo>
                      <a:lnTo>
                        <a:pt x="24"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grpSp>
              <p:nvGrpSpPr>
                <p:cNvPr id="7" name="Group 185"/>
                <p:cNvGrpSpPr>
                  <a:grpSpLocks/>
                </p:cNvGrpSpPr>
                <p:nvPr/>
              </p:nvGrpSpPr>
              <p:grpSpPr bwMode="auto">
                <a:xfrm>
                  <a:off x="3036" y="1567"/>
                  <a:ext cx="75" cy="78"/>
                  <a:chOff x="3119" y="1687"/>
                  <a:chExt cx="75" cy="78"/>
                </a:xfrm>
              </p:grpSpPr>
              <p:sp>
                <p:nvSpPr>
                  <p:cNvPr id="1156282" name="Freeform 186" descr="50%"/>
                  <p:cNvSpPr>
                    <a:spLocks/>
                  </p:cNvSpPr>
                  <p:nvPr/>
                </p:nvSpPr>
                <p:spPr bwMode="auto">
                  <a:xfrm>
                    <a:off x="3119" y="1736"/>
                    <a:ext cx="45" cy="29"/>
                  </a:xfrm>
                  <a:custGeom>
                    <a:avLst/>
                    <a:gdLst/>
                    <a:ahLst/>
                    <a:cxnLst>
                      <a:cxn ang="0">
                        <a:pos x="0" y="6"/>
                      </a:cxn>
                      <a:cxn ang="0">
                        <a:pos x="7" y="22"/>
                      </a:cxn>
                      <a:cxn ang="0">
                        <a:pos x="31" y="28"/>
                      </a:cxn>
                      <a:cxn ang="0">
                        <a:pos x="40" y="26"/>
                      </a:cxn>
                      <a:cxn ang="0">
                        <a:pos x="44" y="15"/>
                      </a:cxn>
                      <a:cxn ang="0">
                        <a:pos x="40" y="6"/>
                      </a:cxn>
                      <a:cxn ang="0">
                        <a:pos x="37" y="0"/>
                      </a:cxn>
                      <a:cxn ang="0">
                        <a:pos x="12" y="0"/>
                      </a:cxn>
                      <a:cxn ang="0">
                        <a:pos x="4" y="11"/>
                      </a:cxn>
                      <a:cxn ang="0">
                        <a:pos x="4" y="11"/>
                      </a:cxn>
                      <a:cxn ang="0">
                        <a:pos x="0" y="6"/>
                      </a:cxn>
                      <a:cxn ang="0">
                        <a:pos x="0" y="6"/>
                      </a:cxn>
                    </a:cxnLst>
                    <a:rect l="0" t="0" r="r" b="b"/>
                    <a:pathLst>
                      <a:path w="45" h="29">
                        <a:moveTo>
                          <a:pt x="0" y="6"/>
                        </a:moveTo>
                        <a:lnTo>
                          <a:pt x="7" y="22"/>
                        </a:lnTo>
                        <a:lnTo>
                          <a:pt x="31" y="28"/>
                        </a:lnTo>
                        <a:lnTo>
                          <a:pt x="40" y="26"/>
                        </a:lnTo>
                        <a:lnTo>
                          <a:pt x="44" y="15"/>
                        </a:lnTo>
                        <a:lnTo>
                          <a:pt x="40" y="6"/>
                        </a:lnTo>
                        <a:lnTo>
                          <a:pt x="37" y="0"/>
                        </a:lnTo>
                        <a:lnTo>
                          <a:pt x="12" y="0"/>
                        </a:lnTo>
                        <a:lnTo>
                          <a:pt x="4" y="11"/>
                        </a:lnTo>
                        <a:lnTo>
                          <a:pt x="4" y="11"/>
                        </a:lnTo>
                        <a:lnTo>
                          <a:pt x="0" y="6"/>
                        </a:lnTo>
                        <a:lnTo>
                          <a:pt x="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83" name="Freeform 187" descr="50%"/>
                  <p:cNvSpPr>
                    <a:spLocks/>
                  </p:cNvSpPr>
                  <p:nvPr/>
                </p:nvSpPr>
                <p:spPr bwMode="auto">
                  <a:xfrm>
                    <a:off x="3119" y="1687"/>
                    <a:ext cx="17" cy="34"/>
                  </a:xfrm>
                  <a:custGeom>
                    <a:avLst/>
                    <a:gdLst/>
                    <a:ahLst/>
                    <a:cxnLst>
                      <a:cxn ang="0">
                        <a:pos x="11" y="6"/>
                      </a:cxn>
                      <a:cxn ang="0">
                        <a:pos x="3" y="0"/>
                      </a:cxn>
                      <a:cxn ang="0">
                        <a:pos x="0" y="6"/>
                      </a:cxn>
                      <a:cxn ang="0">
                        <a:pos x="0" y="18"/>
                      </a:cxn>
                      <a:cxn ang="0">
                        <a:pos x="5" y="29"/>
                      </a:cxn>
                      <a:cxn ang="0">
                        <a:pos x="16" y="33"/>
                      </a:cxn>
                      <a:cxn ang="0">
                        <a:pos x="16" y="18"/>
                      </a:cxn>
                      <a:cxn ang="0">
                        <a:pos x="15" y="12"/>
                      </a:cxn>
                      <a:cxn ang="0">
                        <a:pos x="14" y="8"/>
                      </a:cxn>
                      <a:cxn ang="0">
                        <a:pos x="16" y="12"/>
                      </a:cxn>
                      <a:cxn ang="0">
                        <a:pos x="11" y="6"/>
                      </a:cxn>
                      <a:cxn ang="0">
                        <a:pos x="11" y="6"/>
                      </a:cxn>
                    </a:cxnLst>
                    <a:rect l="0" t="0" r="r" b="b"/>
                    <a:pathLst>
                      <a:path w="17" h="34">
                        <a:moveTo>
                          <a:pt x="11" y="6"/>
                        </a:moveTo>
                        <a:lnTo>
                          <a:pt x="3" y="0"/>
                        </a:lnTo>
                        <a:lnTo>
                          <a:pt x="0" y="6"/>
                        </a:lnTo>
                        <a:lnTo>
                          <a:pt x="0" y="18"/>
                        </a:lnTo>
                        <a:lnTo>
                          <a:pt x="5" y="29"/>
                        </a:lnTo>
                        <a:lnTo>
                          <a:pt x="16" y="33"/>
                        </a:lnTo>
                        <a:lnTo>
                          <a:pt x="16" y="18"/>
                        </a:lnTo>
                        <a:lnTo>
                          <a:pt x="15" y="12"/>
                        </a:lnTo>
                        <a:lnTo>
                          <a:pt x="14" y="8"/>
                        </a:lnTo>
                        <a:lnTo>
                          <a:pt x="16" y="12"/>
                        </a:lnTo>
                        <a:lnTo>
                          <a:pt x="11" y="6"/>
                        </a:lnTo>
                        <a:lnTo>
                          <a:pt x="11"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84" name="Freeform 188" descr="50%"/>
                  <p:cNvSpPr>
                    <a:spLocks/>
                  </p:cNvSpPr>
                  <p:nvPr/>
                </p:nvSpPr>
                <p:spPr bwMode="auto">
                  <a:xfrm>
                    <a:off x="3177" y="1741"/>
                    <a:ext cx="17" cy="15"/>
                  </a:xfrm>
                  <a:custGeom>
                    <a:avLst/>
                    <a:gdLst/>
                    <a:ahLst/>
                    <a:cxnLst>
                      <a:cxn ang="0">
                        <a:pos x="10" y="3"/>
                      </a:cxn>
                      <a:cxn ang="0">
                        <a:pos x="2" y="0"/>
                      </a:cxn>
                      <a:cxn ang="0">
                        <a:pos x="0" y="3"/>
                      </a:cxn>
                      <a:cxn ang="0">
                        <a:pos x="0" y="7"/>
                      </a:cxn>
                      <a:cxn ang="0">
                        <a:pos x="4" y="12"/>
                      </a:cxn>
                      <a:cxn ang="0">
                        <a:pos x="16" y="14"/>
                      </a:cxn>
                      <a:cxn ang="0">
                        <a:pos x="16" y="7"/>
                      </a:cxn>
                      <a:cxn ang="0">
                        <a:pos x="14" y="5"/>
                      </a:cxn>
                      <a:cxn ang="0">
                        <a:pos x="14" y="3"/>
                      </a:cxn>
                      <a:cxn ang="0">
                        <a:pos x="16" y="5"/>
                      </a:cxn>
                      <a:cxn ang="0">
                        <a:pos x="10" y="3"/>
                      </a:cxn>
                      <a:cxn ang="0">
                        <a:pos x="10" y="3"/>
                      </a:cxn>
                    </a:cxnLst>
                    <a:rect l="0" t="0" r="r" b="b"/>
                    <a:pathLst>
                      <a:path w="17" h="15">
                        <a:moveTo>
                          <a:pt x="10" y="3"/>
                        </a:moveTo>
                        <a:lnTo>
                          <a:pt x="2" y="0"/>
                        </a:lnTo>
                        <a:lnTo>
                          <a:pt x="0" y="3"/>
                        </a:lnTo>
                        <a:lnTo>
                          <a:pt x="0" y="7"/>
                        </a:lnTo>
                        <a:lnTo>
                          <a:pt x="4" y="12"/>
                        </a:lnTo>
                        <a:lnTo>
                          <a:pt x="16" y="14"/>
                        </a:lnTo>
                        <a:lnTo>
                          <a:pt x="16" y="7"/>
                        </a:lnTo>
                        <a:lnTo>
                          <a:pt x="14" y="5"/>
                        </a:lnTo>
                        <a:lnTo>
                          <a:pt x="14" y="3"/>
                        </a:lnTo>
                        <a:lnTo>
                          <a:pt x="16" y="5"/>
                        </a:lnTo>
                        <a:lnTo>
                          <a:pt x="10" y="3"/>
                        </a:lnTo>
                        <a:lnTo>
                          <a:pt x="10"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grpSp>
            <p:sp>
              <p:nvSpPr>
                <p:cNvPr id="1156285" name="Freeform 189" descr="50%"/>
                <p:cNvSpPr>
                  <a:spLocks/>
                </p:cNvSpPr>
                <p:nvPr/>
              </p:nvSpPr>
              <p:spPr bwMode="auto">
                <a:xfrm>
                  <a:off x="3123" y="1485"/>
                  <a:ext cx="45" cy="29"/>
                </a:xfrm>
                <a:custGeom>
                  <a:avLst/>
                  <a:gdLst/>
                  <a:ahLst/>
                  <a:cxnLst>
                    <a:cxn ang="0">
                      <a:pos x="0" y="5"/>
                    </a:cxn>
                    <a:cxn ang="0">
                      <a:pos x="8" y="22"/>
                    </a:cxn>
                    <a:cxn ang="0">
                      <a:pos x="32" y="28"/>
                    </a:cxn>
                    <a:cxn ang="0">
                      <a:pos x="40" y="25"/>
                    </a:cxn>
                    <a:cxn ang="0">
                      <a:pos x="44" y="14"/>
                    </a:cxn>
                    <a:cxn ang="0">
                      <a:pos x="40" y="5"/>
                    </a:cxn>
                    <a:cxn ang="0">
                      <a:pos x="38" y="0"/>
                    </a:cxn>
                    <a:cxn ang="0">
                      <a:pos x="12" y="0"/>
                    </a:cxn>
                    <a:cxn ang="0">
                      <a:pos x="4" y="11"/>
                    </a:cxn>
                    <a:cxn ang="0">
                      <a:pos x="4" y="11"/>
                    </a:cxn>
                    <a:cxn ang="0">
                      <a:pos x="0" y="5"/>
                    </a:cxn>
                    <a:cxn ang="0">
                      <a:pos x="0" y="5"/>
                    </a:cxn>
                  </a:cxnLst>
                  <a:rect l="0" t="0" r="r" b="b"/>
                  <a:pathLst>
                    <a:path w="45" h="29">
                      <a:moveTo>
                        <a:pt x="0" y="5"/>
                      </a:moveTo>
                      <a:lnTo>
                        <a:pt x="8" y="22"/>
                      </a:lnTo>
                      <a:lnTo>
                        <a:pt x="32" y="28"/>
                      </a:lnTo>
                      <a:lnTo>
                        <a:pt x="40" y="25"/>
                      </a:lnTo>
                      <a:lnTo>
                        <a:pt x="44" y="14"/>
                      </a:lnTo>
                      <a:lnTo>
                        <a:pt x="40" y="5"/>
                      </a:lnTo>
                      <a:lnTo>
                        <a:pt x="38" y="0"/>
                      </a:lnTo>
                      <a:lnTo>
                        <a:pt x="12" y="0"/>
                      </a:lnTo>
                      <a:lnTo>
                        <a:pt x="4" y="11"/>
                      </a:lnTo>
                      <a:lnTo>
                        <a:pt x="4" y="11"/>
                      </a:lnTo>
                      <a:lnTo>
                        <a:pt x="0" y="5"/>
                      </a:lnTo>
                      <a:lnTo>
                        <a:pt x="0"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86" name="Freeform 190" descr="50%"/>
                <p:cNvSpPr>
                  <a:spLocks/>
                </p:cNvSpPr>
                <p:nvPr/>
              </p:nvSpPr>
              <p:spPr bwMode="auto">
                <a:xfrm>
                  <a:off x="3134" y="1912"/>
                  <a:ext cx="34" cy="48"/>
                </a:xfrm>
                <a:custGeom>
                  <a:avLst/>
                  <a:gdLst/>
                  <a:ahLst/>
                  <a:cxnLst>
                    <a:cxn ang="0">
                      <a:pos x="23" y="7"/>
                    </a:cxn>
                    <a:cxn ang="0">
                      <a:pos x="6" y="0"/>
                    </a:cxn>
                    <a:cxn ang="0">
                      <a:pos x="0" y="7"/>
                    </a:cxn>
                    <a:cxn ang="0">
                      <a:pos x="1" y="24"/>
                    </a:cxn>
                    <a:cxn ang="0">
                      <a:pos x="10" y="41"/>
                    </a:cxn>
                    <a:cxn ang="0">
                      <a:pos x="33" y="47"/>
                    </a:cxn>
                    <a:cxn ang="0">
                      <a:pos x="33" y="24"/>
                    </a:cxn>
                    <a:cxn ang="0">
                      <a:pos x="31" y="16"/>
                    </a:cxn>
                    <a:cxn ang="0">
                      <a:pos x="30" y="11"/>
                    </a:cxn>
                    <a:cxn ang="0">
                      <a:pos x="33" y="16"/>
                    </a:cxn>
                    <a:cxn ang="0">
                      <a:pos x="23" y="7"/>
                    </a:cxn>
                    <a:cxn ang="0">
                      <a:pos x="23" y="7"/>
                    </a:cxn>
                  </a:cxnLst>
                  <a:rect l="0" t="0" r="r" b="b"/>
                  <a:pathLst>
                    <a:path w="34" h="48">
                      <a:moveTo>
                        <a:pt x="23" y="7"/>
                      </a:moveTo>
                      <a:lnTo>
                        <a:pt x="6" y="0"/>
                      </a:lnTo>
                      <a:lnTo>
                        <a:pt x="0" y="7"/>
                      </a:lnTo>
                      <a:lnTo>
                        <a:pt x="1" y="24"/>
                      </a:lnTo>
                      <a:lnTo>
                        <a:pt x="10" y="41"/>
                      </a:lnTo>
                      <a:lnTo>
                        <a:pt x="33" y="47"/>
                      </a:lnTo>
                      <a:lnTo>
                        <a:pt x="33" y="24"/>
                      </a:lnTo>
                      <a:lnTo>
                        <a:pt x="31" y="16"/>
                      </a:lnTo>
                      <a:lnTo>
                        <a:pt x="30" y="11"/>
                      </a:lnTo>
                      <a:lnTo>
                        <a:pt x="33" y="16"/>
                      </a:lnTo>
                      <a:lnTo>
                        <a:pt x="23" y="7"/>
                      </a:lnTo>
                      <a:lnTo>
                        <a:pt x="23" y="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87" name="Freeform 191" descr="50%"/>
                <p:cNvSpPr>
                  <a:spLocks/>
                </p:cNvSpPr>
                <p:nvPr/>
              </p:nvSpPr>
              <p:spPr bwMode="auto">
                <a:xfrm>
                  <a:off x="3139" y="1603"/>
                  <a:ext cx="17" cy="15"/>
                </a:xfrm>
                <a:custGeom>
                  <a:avLst/>
                  <a:gdLst/>
                  <a:ahLst/>
                  <a:cxnLst>
                    <a:cxn ang="0">
                      <a:pos x="11" y="3"/>
                    </a:cxn>
                    <a:cxn ang="0">
                      <a:pos x="3" y="0"/>
                    </a:cxn>
                    <a:cxn ang="0">
                      <a:pos x="0" y="3"/>
                    </a:cxn>
                    <a:cxn ang="0">
                      <a:pos x="0" y="7"/>
                    </a:cxn>
                    <a:cxn ang="0">
                      <a:pos x="4" y="12"/>
                    </a:cxn>
                    <a:cxn ang="0">
                      <a:pos x="16" y="14"/>
                    </a:cxn>
                    <a:cxn ang="0">
                      <a:pos x="16" y="7"/>
                    </a:cxn>
                    <a:cxn ang="0">
                      <a:pos x="15" y="5"/>
                    </a:cxn>
                    <a:cxn ang="0">
                      <a:pos x="14" y="3"/>
                    </a:cxn>
                    <a:cxn ang="0">
                      <a:pos x="16" y="5"/>
                    </a:cxn>
                    <a:cxn ang="0">
                      <a:pos x="11" y="3"/>
                    </a:cxn>
                    <a:cxn ang="0">
                      <a:pos x="11" y="3"/>
                    </a:cxn>
                  </a:cxnLst>
                  <a:rect l="0" t="0" r="r" b="b"/>
                  <a:pathLst>
                    <a:path w="17" h="15">
                      <a:moveTo>
                        <a:pt x="11" y="3"/>
                      </a:moveTo>
                      <a:lnTo>
                        <a:pt x="3" y="0"/>
                      </a:lnTo>
                      <a:lnTo>
                        <a:pt x="0" y="3"/>
                      </a:lnTo>
                      <a:lnTo>
                        <a:pt x="0" y="7"/>
                      </a:lnTo>
                      <a:lnTo>
                        <a:pt x="4" y="12"/>
                      </a:lnTo>
                      <a:lnTo>
                        <a:pt x="16" y="14"/>
                      </a:lnTo>
                      <a:lnTo>
                        <a:pt x="16" y="7"/>
                      </a:lnTo>
                      <a:lnTo>
                        <a:pt x="15" y="5"/>
                      </a:lnTo>
                      <a:lnTo>
                        <a:pt x="14" y="3"/>
                      </a:lnTo>
                      <a:lnTo>
                        <a:pt x="16" y="5"/>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88" name="Freeform 192" descr="50%"/>
                <p:cNvSpPr>
                  <a:spLocks/>
                </p:cNvSpPr>
                <p:nvPr/>
              </p:nvSpPr>
              <p:spPr bwMode="auto">
                <a:xfrm>
                  <a:off x="3115" y="1743"/>
                  <a:ext cx="45" cy="29"/>
                </a:xfrm>
                <a:custGeom>
                  <a:avLst/>
                  <a:gdLst/>
                  <a:ahLst/>
                  <a:cxnLst>
                    <a:cxn ang="0">
                      <a:pos x="0" y="5"/>
                    </a:cxn>
                    <a:cxn ang="0">
                      <a:pos x="8" y="22"/>
                    </a:cxn>
                    <a:cxn ang="0">
                      <a:pos x="32" y="28"/>
                    </a:cxn>
                    <a:cxn ang="0">
                      <a:pos x="40" y="25"/>
                    </a:cxn>
                    <a:cxn ang="0">
                      <a:pos x="44" y="14"/>
                    </a:cxn>
                    <a:cxn ang="0">
                      <a:pos x="40" y="5"/>
                    </a:cxn>
                    <a:cxn ang="0">
                      <a:pos x="38" y="0"/>
                    </a:cxn>
                    <a:cxn ang="0">
                      <a:pos x="12" y="0"/>
                    </a:cxn>
                    <a:cxn ang="0">
                      <a:pos x="4" y="11"/>
                    </a:cxn>
                    <a:cxn ang="0">
                      <a:pos x="4" y="11"/>
                    </a:cxn>
                    <a:cxn ang="0">
                      <a:pos x="0" y="5"/>
                    </a:cxn>
                    <a:cxn ang="0">
                      <a:pos x="0" y="5"/>
                    </a:cxn>
                  </a:cxnLst>
                  <a:rect l="0" t="0" r="r" b="b"/>
                  <a:pathLst>
                    <a:path w="45" h="29">
                      <a:moveTo>
                        <a:pt x="0" y="5"/>
                      </a:moveTo>
                      <a:lnTo>
                        <a:pt x="8" y="22"/>
                      </a:lnTo>
                      <a:lnTo>
                        <a:pt x="32" y="28"/>
                      </a:lnTo>
                      <a:lnTo>
                        <a:pt x="40" y="25"/>
                      </a:lnTo>
                      <a:lnTo>
                        <a:pt x="44" y="14"/>
                      </a:lnTo>
                      <a:lnTo>
                        <a:pt x="40" y="5"/>
                      </a:lnTo>
                      <a:lnTo>
                        <a:pt x="38" y="0"/>
                      </a:lnTo>
                      <a:lnTo>
                        <a:pt x="12" y="0"/>
                      </a:lnTo>
                      <a:lnTo>
                        <a:pt x="4" y="11"/>
                      </a:lnTo>
                      <a:lnTo>
                        <a:pt x="4" y="11"/>
                      </a:lnTo>
                      <a:lnTo>
                        <a:pt x="0" y="5"/>
                      </a:lnTo>
                      <a:lnTo>
                        <a:pt x="0"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89" name="Freeform 193" descr="50%"/>
                <p:cNvSpPr>
                  <a:spLocks/>
                </p:cNvSpPr>
                <p:nvPr/>
              </p:nvSpPr>
              <p:spPr bwMode="auto">
                <a:xfrm>
                  <a:off x="3131" y="1636"/>
                  <a:ext cx="34" cy="48"/>
                </a:xfrm>
                <a:custGeom>
                  <a:avLst/>
                  <a:gdLst/>
                  <a:ahLst/>
                  <a:cxnLst>
                    <a:cxn ang="0">
                      <a:pos x="23" y="8"/>
                    </a:cxn>
                    <a:cxn ang="0">
                      <a:pos x="5" y="0"/>
                    </a:cxn>
                    <a:cxn ang="0">
                      <a:pos x="0" y="8"/>
                    </a:cxn>
                    <a:cxn ang="0">
                      <a:pos x="1" y="25"/>
                    </a:cxn>
                    <a:cxn ang="0">
                      <a:pos x="10" y="42"/>
                    </a:cxn>
                    <a:cxn ang="0">
                      <a:pos x="33" y="47"/>
                    </a:cxn>
                    <a:cxn ang="0">
                      <a:pos x="33" y="25"/>
                    </a:cxn>
                    <a:cxn ang="0">
                      <a:pos x="31" y="16"/>
                    </a:cxn>
                    <a:cxn ang="0">
                      <a:pos x="29" y="11"/>
                    </a:cxn>
                    <a:cxn ang="0">
                      <a:pos x="33" y="16"/>
                    </a:cxn>
                    <a:cxn ang="0">
                      <a:pos x="23" y="8"/>
                    </a:cxn>
                    <a:cxn ang="0">
                      <a:pos x="23" y="8"/>
                    </a:cxn>
                  </a:cxnLst>
                  <a:rect l="0" t="0" r="r" b="b"/>
                  <a:pathLst>
                    <a:path w="34" h="48">
                      <a:moveTo>
                        <a:pt x="23" y="8"/>
                      </a:moveTo>
                      <a:lnTo>
                        <a:pt x="5" y="0"/>
                      </a:lnTo>
                      <a:lnTo>
                        <a:pt x="0" y="8"/>
                      </a:lnTo>
                      <a:lnTo>
                        <a:pt x="1" y="25"/>
                      </a:lnTo>
                      <a:lnTo>
                        <a:pt x="10" y="42"/>
                      </a:lnTo>
                      <a:lnTo>
                        <a:pt x="33" y="47"/>
                      </a:lnTo>
                      <a:lnTo>
                        <a:pt x="33" y="25"/>
                      </a:lnTo>
                      <a:lnTo>
                        <a:pt x="31" y="16"/>
                      </a:lnTo>
                      <a:lnTo>
                        <a:pt x="29" y="11"/>
                      </a:lnTo>
                      <a:lnTo>
                        <a:pt x="33" y="16"/>
                      </a:lnTo>
                      <a:lnTo>
                        <a:pt x="23" y="8"/>
                      </a:lnTo>
                      <a:lnTo>
                        <a:pt x="23"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90" name="Freeform 194" descr="50%"/>
                <p:cNvSpPr>
                  <a:spLocks/>
                </p:cNvSpPr>
                <p:nvPr/>
              </p:nvSpPr>
              <p:spPr bwMode="auto">
                <a:xfrm>
                  <a:off x="3112" y="1678"/>
                  <a:ext cx="17" cy="34"/>
                </a:xfrm>
                <a:custGeom>
                  <a:avLst/>
                  <a:gdLst/>
                  <a:ahLst/>
                  <a:cxnLst>
                    <a:cxn ang="0">
                      <a:pos x="11" y="6"/>
                    </a:cxn>
                    <a:cxn ang="0">
                      <a:pos x="3" y="0"/>
                    </a:cxn>
                    <a:cxn ang="0">
                      <a:pos x="0" y="6"/>
                    </a:cxn>
                    <a:cxn ang="0">
                      <a:pos x="0" y="18"/>
                    </a:cxn>
                    <a:cxn ang="0">
                      <a:pos x="5" y="29"/>
                    </a:cxn>
                    <a:cxn ang="0">
                      <a:pos x="16" y="33"/>
                    </a:cxn>
                    <a:cxn ang="0">
                      <a:pos x="16" y="18"/>
                    </a:cxn>
                    <a:cxn ang="0">
                      <a:pos x="15" y="12"/>
                    </a:cxn>
                    <a:cxn ang="0">
                      <a:pos x="14" y="8"/>
                    </a:cxn>
                    <a:cxn ang="0">
                      <a:pos x="16" y="12"/>
                    </a:cxn>
                    <a:cxn ang="0">
                      <a:pos x="11" y="6"/>
                    </a:cxn>
                    <a:cxn ang="0">
                      <a:pos x="11" y="6"/>
                    </a:cxn>
                  </a:cxnLst>
                  <a:rect l="0" t="0" r="r" b="b"/>
                  <a:pathLst>
                    <a:path w="17" h="34">
                      <a:moveTo>
                        <a:pt x="11" y="6"/>
                      </a:moveTo>
                      <a:lnTo>
                        <a:pt x="3" y="0"/>
                      </a:lnTo>
                      <a:lnTo>
                        <a:pt x="0" y="6"/>
                      </a:lnTo>
                      <a:lnTo>
                        <a:pt x="0" y="18"/>
                      </a:lnTo>
                      <a:lnTo>
                        <a:pt x="5" y="29"/>
                      </a:lnTo>
                      <a:lnTo>
                        <a:pt x="16" y="33"/>
                      </a:lnTo>
                      <a:lnTo>
                        <a:pt x="16" y="18"/>
                      </a:lnTo>
                      <a:lnTo>
                        <a:pt x="15" y="12"/>
                      </a:lnTo>
                      <a:lnTo>
                        <a:pt x="14" y="8"/>
                      </a:lnTo>
                      <a:lnTo>
                        <a:pt x="16" y="12"/>
                      </a:lnTo>
                      <a:lnTo>
                        <a:pt x="11" y="6"/>
                      </a:lnTo>
                      <a:lnTo>
                        <a:pt x="11"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91" name="Freeform 195" descr="50%"/>
                <p:cNvSpPr>
                  <a:spLocks/>
                </p:cNvSpPr>
                <p:nvPr/>
              </p:nvSpPr>
              <p:spPr bwMode="auto">
                <a:xfrm>
                  <a:off x="3116" y="1542"/>
                  <a:ext cx="56" cy="18"/>
                </a:xfrm>
                <a:custGeom>
                  <a:avLst/>
                  <a:gdLst/>
                  <a:ahLst/>
                  <a:cxnLst>
                    <a:cxn ang="0">
                      <a:pos x="0" y="4"/>
                    </a:cxn>
                    <a:cxn ang="0">
                      <a:pos x="11" y="14"/>
                    </a:cxn>
                    <a:cxn ang="0">
                      <a:pos x="40" y="17"/>
                    </a:cxn>
                    <a:cxn ang="0">
                      <a:pos x="50" y="16"/>
                    </a:cxn>
                    <a:cxn ang="0">
                      <a:pos x="55" y="9"/>
                    </a:cxn>
                    <a:cxn ang="0">
                      <a:pos x="50" y="4"/>
                    </a:cxn>
                    <a:cxn ang="0">
                      <a:pos x="47" y="0"/>
                    </a:cxn>
                    <a:cxn ang="0">
                      <a:pos x="16" y="0"/>
                    </a:cxn>
                    <a:cxn ang="0">
                      <a:pos x="6" y="7"/>
                    </a:cxn>
                    <a:cxn ang="0">
                      <a:pos x="6" y="7"/>
                    </a:cxn>
                    <a:cxn ang="0">
                      <a:pos x="0" y="4"/>
                    </a:cxn>
                    <a:cxn ang="0">
                      <a:pos x="0" y="4"/>
                    </a:cxn>
                  </a:cxnLst>
                  <a:rect l="0" t="0" r="r" b="b"/>
                  <a:pathLst>
                    <a:path w="56" h="18">
                      <a:moveTo>
                        <a:pt x="0" y="4"/>
                      </a:moveTo>
                      <a:lnTo>
                        <a:pt x="11" y="14"/>
                      </a:lnTo>
                      <a:lnTo>
                        <a:pt x="40" y="17"/>
                      </a:lnTo>
                      <a:lnTo>
                        <a:pt x="50" y="16"/>
                      </a:lnTo>
                      <a:lnTo>
                        <a:pt x="55" y="9"/>
                      </a:lnTo>
                      <a:lnTo>
                        <a:pt x="50" y="4"/>
                      </a:lnTo>
                      <a:lnTo>
                        <a:pt x="47" y="0"/>
                      </a:lnTo>
                      <a:lnTo>
                        <a:pt x="16" y="0"/>
                      </a:lnTo>
                      <a:lnTo>
                        <a:pt x="6" y="7"/>
                      </a:lnTo>
                      <a:lnTo>
                        <a:pt x="6" y="7"/>
                      </a:lnTo>
                      <a:lnTo>
                        <a:pt x="0" y="4"/>
                      </a:lnTo>
                      <a:lnTo>
                        <a:pt x="0" y="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92" name="Freeform 196" descr="50%"/>
                <p:cNvSpPr>
                  <a:spLocks/>
                </p:cNvSpPr>
                <p:nvPr/>
              </p:nvSpPr>
              <p:spPr bwMode="auto">
                <a:xfrm>
                  <a:off x="3090" y="1513"/>
                  <a:ext cx="17" cy="14"/>
                </a:xfrm>
                <a:custGeom>
                  <a:avLst/>
                  <a:gdLst/>
                  <a:ahLst/>
                  <a:cxnLst>
                    <a:cxn ang="0">
                      <a:pos x="11" y="2"/>
                    </a:cxn>
                    <a:cxn ang="0">
                      <a:pos x="2" y="0"/>
                    </a:cxn>
                    <a:cxn ang="0">
                      <a:pos x="0" y="2"/>
                    </a:cxn>
                    <a:cxn ang="0">
                      <a:pos x="0" y="7"/>
                    </a:cxn>
                    <a:cxn ang="0">
                      <a:pos x="4" y="11"/>
                    </a:cxn>
                    <a:cxn ang="0">
                      <a:pos x="16" y="13"/>
                    </a:cxn>
                    <a:cxn ang="0">
                      <a:pos x="16" y="7"/>
                    </a:cxn>
                    <a:cxn ang="0">
                      <a:pos x="14" y="4"/>
                    </a:cxn>
                    <a:cxn ang="0">
                      <a:pos x="14" y="3"/>
                    </a:cxn>
                    <a:cxn ang="0">
                      <a:pos x="16" y="4"/>
                    </a:cxn>
                    <a:cxn ang="0">
                      <a:pos x="11" y="2"/>
                    </a:cxn>
                    <a:cxn ang="0">
                      <a:pos x="11" y="2"/>
                    </a:cxn>
                  </a:cxnLst>
                  <a:rect l="0" t="0" r="r" b="b"/>
                  <a:pathLst>
                    <a:path w="17" h="14">
                      <a:moveTo>
                        <a:pt x="11" y="2"/>
                      </a:moveTo>
                      <a:lnTo>
                        <a:pt x="2" y="0"/>
                      </a:lnTo>
                      <a:lnTo>
                        <a:pt x="0" y="2"/>
                      </a:lnTo>
                      <a:lnTo>
                        <a:pt x="0" y="7"/>
                      </a:lnTo>
                      <a:lnTo>
                        <a:pt x="4" y="11"/>
                      </a:lnTo>
                      <a:lnTo>
                        <a:pt x="16" y="13"/>
                      </a:lnTo>
                      <a:lnTo>
                        <a:pt x="16" y="7"/>
                      </a:lnTo>
                      <a:lnTo>
                        <a:pt x="14" y="4"/>
                      </a:lnTo>
                      <a:lnTo>
                        <a:pt x="14" y="3"/>
                      </a:lnTo>
                      <a:lnTo>
                        <a:pt x="16" y="4"/>
                      </a:lnTo>
                      <a:lnTo>
                        <a:pt x="11" y="2"/>
                      </a:lnTo>
                      <a:lnTo>
                        <a:pt x="11" y="2"/>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grpSp>
              <p:nvGrpSpPr>
                <p:cNvPr id="8" name="Group 197"/>
                <p:cNvGrpSpPr>
                  <a:grpSpLocks/>
                </p:cNvGrpSpPr>
                <p:nvPr/>
              </p:nvGrpSpPr>
              <p:grpSpPr bwMode="auto">
                <a:xfrm>
                  <a:off x="2993" y="1795"/>
                  <a:ext cx="144" cy="145"/>
                  <a:chOff x="3076" y="1915"/>
                  <a:chExt cx="144" cy="145"/>
                </a:xfrm>
              </p:grpSpPr>
              <p:sp>
                <p:nvSpPr>
                  <p:cNvPr id="1156294" name="Freeform 198" descr="50%"/>
                  <p:cNvSpPr>
                    <a:spLocks/>
                  </p:cNvSpPr>
                  <p:nvPr/>
                </p:nvSpPr>
                <p:spPr bwMode="auto">
                  <a:xfrm>
                    <a:off x="3175" y="1978"/>
                    <a:ext cx="45" cy="29"/>
                  </a:xfrm>
                  <a:custGeom>
                    <a:avLst/>
                    <a:gdLst/>
                    <a:ahLst/>
                    <a:cxnLst>
                      <a:cxn ang="0">
                        <a:pos x="0" y="5"/>
                      </a:cxn>
                      <a:cxn ang="0">
                        <a:pos x="7" y="22"/>
                      </a:cxn>
                      <a:cxn ang="0">
                        <a:pos x="31" y="28"/>
                      </a:cxn>
                      <a:cxn ang="0">
                        <a:pos x="39" y="26"/>
                      </a:cxn>
                      <a:cxn ang="0">
                        <a:pos x="44" y="15"/>
                      </a:cxn>
                      <a:cxn ang="0">
                        <a:pos x="39" y="5"/>
                      </a:cxn>
                      <a:cxn ang="0">
                        <a:pos x="37" y="0"/>
                      </a:cxn>
                      <a:cxn ang="0">
                        <a:pos x="12" y="0"/>
                      </a:cxn>
                      <a:cxn ang="0">
                        <a:pos x="3" y="12"/>
                      </a:cxn>
                      <a:cxn ang="0">
                        <a:pos x="3" y="12"/>
                      </a:cxn>
                      <a:cxn ang="0">
                        <a:pos x="0" y="5"/>
                      </a:cxn>
                      <a:cxn ang="0">
                        <a:pos x="0" y="5"/>
                      </a:cxn>
                    </a:cxnLst>
                    <a:rect l="0" t="0" r="r" b="b"/>
                    <a:pathLst>
                      <a:path w="45" h="29">
                        <a:moveTo>
                          <a:pt x="0" y="5"/>
                        </a:moveTo>
                        <a:lnTo>
                          <a:pt x="7" y="22"/>
                        </a:lnTo>
                        <a:lnTo>
                          <a:pt x="31" y="28"/>
                        </a:lnTo>
                        <a:lnTo>
                          <a:pt x="39" y="26"/>
                        </a:lnTo>
                        <a:lnTo>
                          <a:pt x="44" y="15"/>
                        </a:lnTo>
                        <a:lnTo>
                          <a:pt x="39" y="5"/>
                        </a:lnTo>
                        <a:lnTo>
                          <a:pt x="37" y="0"/>
                        </a:lnTo>
                        <a:lnTo>
                          <a:pt x="12" y="0"/>
                        </a:lnTo>
                        <a:lnTo>
                          <a:pt x="3" y="12"/>
                        </a:lnTo>
                        <a:lnTo>
                          <a:pt x="3" y="12"/>
                        </a:lnTo>
                        <a:lnTo>
                          <a:pt x="0" y="5"/>
                        </a:lnTo>
                        <a:lnTo>
                          <a:pt x="0"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95" name="Freeform 199" descr="50%"/>
                  <p:cNvSpPr>
                    <a:spLocks/>
                  </p:cNvSpPr>
                  <p:nvPr/>
                </p:nvSpPr>
                <p:spPr bwMode="auto">
                  <a:xfrm>
                    <a:off x="3175" y="1929"/>
                    <a:ext cx="17" cy="34"/>
                  </a:xfrm>
                  <a:custGeom>
                    <a:avLst/>
                    <a:gdLst/>
                    <a:ahLst/>
                    <a:cxnLst>
                      <a:cxn ang="0">
                        <a:pos x="11" y="6"/>
                      </a:cxn>
                      <a:cxn ang="0">
                        <a:pos x="3" y="0"/>
                      </a:cxn>
                      <a:cxn ang="0">
                        <a:pos x="0" y="6"/>
                      </a:cxn>
                      <a:cxn ang="0">
                        <a:pos x="0" y="17"/>
                      </a:cxn>
                      <a:cxn ang="0">
                        <a:pos x="5" y="29"/>
                      </a:cxn>
                      <a:cxn ang="0">
                        <a:pos x="16" y="33"/>
                      </a:cxn>
                      <a:cxn ang="0">
                        <a:pos x="16" y="17"/>
                      </a:cxn>
                      <a:cxn ang="0">
                        <a:pos x="15" y="12"/>
                      </a:cxn>
                      <a:cxn ang="0">
                        <a:pos x="14" y="8"/>
                      </a:cxn>
                      <a:cxn ang="0">
                        <a:pos x="16" y="12"/>
                      </a:cxn>
                      <a:cxn ang="0">
                        <a:pos x="11" y="6"/>
                      </a:cxn>
                      <a:cxn ang="0">
                        <a:pos x="11" y="6"/>
                      </a:cxn>
                    </a:cxnLst>
                    <a:rect l="0" t="0" r="r" b="b"/>
                    <a:pathLst>
                      <a:path w="17" h="34">
                        <a:moveTo>
                          <a:pt x="11" y="6"/>
                        </a:moveTo>
                        <a:lnTo>
                          <a:pt x="3" y="0"/>
                        </a:lnTo>
                        <a:lnTo>
                          <a:pt x="0" y="6"/>
                        </a:lnTo>
                        <a:lnTo>
                          <a:pt x="0" y="17"/>
                        </a:lnTo>
                        <a:lnTo>
                          <a:pt x="5" y="29"/>
                        </a:lnTo>
                        <a:lnTo>
                          <a:pt x="16" y="33"/>
                        </a:lnTo>
                        <a:lnTo>
                          <a:pt x="16" y="17"/>
                        </a:lnTo>
                        <a:lnTo>
                          <a:pt x="15" y="12"/>
                        </a:lnTo>
                        <a:lnTo>
                          <a:pt x="14" y="8"/>
                        </a:lnTo>
                        <a:lnTo>
                          <a:pt x="16" y="12"/>
                        </a:lnTo>
                        <a:lnTo>
                          <a:pt x="11" y="6"/>
                        </a:lnTo>
                        <a:lnTo>
                          <a:pt x="11"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96" name="Freeform 200" descr="50%"/>
                  <p:cNvSpPr>
                    <a:spLocks/>
                  </p:cNvSpPr>
                  <p:nvPr/>
                </p:nvSpPr>
                <p:spPr bwMode="auto">
                  <a:xfrm>
                    <a:off x="3076" y="2028"/>
                    <a:ext cx="46" cy="28"/>
                  </a:xfrm>
                  <a:custGeom>
                    <a:avLst/>
                    <a:gdLst/>
                    <a:ahLst/>
                    <a:cxnLst>
                      <a:cxn ang="0">
                        <a:pos x="0" y="5"/>
                      </a:cxn>
                      <a:cxn ang="0">
                        <a:pos x="8" y="22"/>
                      </a:cxn>
                      <a:cxn ang="0">
                        <a:pos x="32" y="27"/>
                      </a:cxn>
                      <a:cxn ang="0">
                        <a:pos x="40" y="25"/>
                      </a:cxn>
                      <a:cxn ang="0">
                        <a:pos x="45" y="14"/>
                      </a:cxn>
                      <a:cxn ang="0">
                        <a:pos x="40" y="5"/>
                      </a:cxn>
                      <a:cxn ang="0">
                        <a:pos x="38" y="0"/>
                      </a:cxn>
                      <a:cxn ang="0">
                        <a:pos x="13" y="0"/>
                      </a:cxn>
                      <a:cxn ang="0">
                        <a:pos x="4" y="11"/>
                      </a:cxn>
                      <a:cxn ang="0">
                        <a:pos x="4" y="11"/>
                      </a:cxn>
                      <a:cxn ang="0">
                        <a:pos x="0" y="5"/>
                      </a:cxn>
                      <a:cxn ang="0">
                        <a:pos x="0" y="5"/>
                      </a:cxn>
                    </a:cxnLst>
                    <a:rect l="0" t="0" r="r" b="b"/>
                    <a:pathLst>
                      <a:path w="46" h="28">
                        <a:moveTo>
                          <a:pt x="0" y="5"/>
                        </a:moveTo>
                        <a:lnTo>
                          <a:pt x="8" y="22"/>
                        </a:lnTo>
                        <a:lnTo>
                          <a:pt x="32" y="27"/>
                        </a:lnTo>
                        <a:lnTo>
                          <a:pt x="40" y="25"/>
                        </a:lnTo>
                        <a:lnTo>
                          <a:pt x="45" y="14"/>
                        </a:lnTo>
                        <a:lnTo>
                          <a:pt x="40" y="5"/>
                        </a:lnTo>
                        <a:lnTo>
                          <a:pt x="38" y="0"/>
                        </a:lnTo>
                        <a:lnTo>
                          <a:pt x="13" y="0"/>
                        </a:lnTo>
                        <a:lnTo>
                          <a:pt x="4" y="11"/>
                        </a:lnTo>
                        <a:lnTo>
                          <a:pt x="4" y="11"/>
                        </a:lnTo>
                        <a:lnTo>
                          <a:pt x="0" y="5"/>
                        </a:lnTo>
                        <a:lnTo>
                          <a:pt x="0"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97" name="Freeform 201" descr="50%"/>
                  <p:cNvSpPr>
                    <a:spLocks/>
                  </p:cNvSpPr>
                  <p:nvPr/>
                </p:nvSpPr>
                <p:spPr bwMode="auto">
                  <a:xfrm>
                    <a:off x="3114" y="1959"/>
                    <a:ext cx="34" cy="48"/>
                  </a:xfrm>
                  <a:custGeom>
                    <a:avLst/>
                    <a:gdLst/>
                    <a:ahLst/>
                    <a:cxnLst>
                      <a:cxn ang="0">
                        <a:pos x="24" y="8"/>
                      </a:cxn>
                      <a:cxn ang="0">
                        <a:pos x="6" y="0"/>
                      </a:cxn>
                      <a:cxn ang="0">
                        <a:pos x="0" y="8"/>
                      </a:cxn>
                      <a:cxn ang="0">
                        <a:pos x="1" y="24"/>
                      </a:cxn>
                      <a:cxn ang="0">
                        <a:pos x="10" y="41"/>
                      </a:cxn>
                      <a:cxn ang="0">
                        <a:pos x="33" y="47"/>
                      </a:cxn>
                      <a:cxn ang="0">
                        <a:pos x="33" y="24"/>
                      </a:cxn>
                      <a:cxn ang="0">
                        <a:pos x="31" y="16"/>
                      </a:cxn>
                      <a:cxn ang="0">
                        <a:pos x="30" y="11"/>
                      </a:cxn>
                      <a:cxn ang="0">
                        <a:pos x="33" y="16"/>
                      </a:cxn>
                      <a:cxn ang="0">
                        <a:pos x="24" y="8"/>
                      </a:cxn>
                      <a:cxn ang="0">
                        <a:pos x="24" y="8"/>
                      </a:cxn>
                    </a:cxnLst>
                    <a:rect l="0" t="0" r="r" b="b"/>
                    <a:pathLst>
                      <a:path w="34" h="48">
                        <a:moveTo>
                          <a:pt x="24" y="8"/>
                        </a:moveTo>
                        <a:lnTo>
                          <a:pt x="6" y="0"/>
                        </a:lnTo>
                        <a:lnTo>
                          <a:pt x="0" y="8"/>
                        </a:lnTo>
                        <a:lnTo>
                          <a:pt x="1" y="24"/>
                        </a:lnTo>
                        <a:lnTo>
                          <a:pt x="10" y="41"/>
                        </a:lnTo>
                        <a:lnTo>
                          <a:pt x="33" y="47"/>
                        </a:lnTo>
                        <a:lnTo>
                          <a:pt x="33" y="24"/>
                        </a:lnTo>
                        <a:lnTo>
                          <a:pt x="31" y="16"/>
                        </a:lnTo>
                        <a:lnTo>
                          <a:pt x="30" y="11"/>
                        </a:lnTo>
                        <a:lnTo>
                          <a:pt x="33" y="16"/>
                        </a:lnTo>
                        <a:lnTo>
                          <a:pt x="24" y="8"/>
                        </a:lnTo>
                        <a:lnTo>
                          <a:pt x="24"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98" name="Freeform 202" descr="50%"/>
                  <p:cNvSpPr>
                    <a:spLocks/>
                  </p:cNvSpPr>
                  <p:nvPr/>
                </p:nvSpPr>
                <p:spPr bwMode="auto">
                  <a:xfrm>
                    <a:off x="3077" y="1979"/>
                    <a:ext cx="17" cy="33"/>
                  </a:xfrm>
                  <a:custGeom>
                    <a:avLst/>
                    <a:gdLst/>
                    <a:ahLst/>
                    <a:cxnLst>
                      <a:cxn ang="0">
                        <a:pos x="11" y="5"/>
                      </a:cxn>
                      <a:cxn ang="0">
                        <a:pos x="3" y="0"/>
                      </a:cxn>
                      <a:cxn ang="0">
                        <a:pos x="0" y="5"/>
                      </a:cxn>
                      <a:cxn ang="0">
                        <a:pos x="0" y="17"/>
                      </a:cxn>
                      <a:cxn ang="0">
                        <a:pos x="5" y="28"/>
                      </a:cxn>
                      <a:cxn ang="0">
                        <a:pos x="16" y="32"/>
                      </a:cxn>
                      <a:cxn ang="0">
                        <a:pos x="16" y="17"/>
                      </a:cxn>
                      <a:cxn ang="0">
                        <a:pos x="15" y="11"/>
                      </a:cxn>
                      <a:cxn ang="0">
                        <a:pos x="14" y="7"/>
                      </a:cxn>
                      <a:cxn ang="0">
                        <a:pos x="16" y="11"/>
                      </a:cxn>
                      <a:cxn ang="0">
                        <a:pos x="11" y="5"/>
                      </a:cxn>
                      <a:cxn ang="0">
                        <a:pos x="11" y="5"/>
                      </a:cxn>
                    </a:cxnLst>
                    <a:rect l="0" t="0" r="r" b="b"/>
                    <a:pathLst>
                      <a:path w="17" h="33">
                        <a:moveTo>
                          <a:pt x="11" y="5"/>
                        </a:moveTo>
                        <a:lnTo>
                          <a:pt x="3" y="0"/>
                        </a:lnTo>
                        <a:lnTo>
                          <a:pt x="0" y="5"/>
                        </a:lnTo>
                        <a:lnTo>
                          <a:pt x="0" y="17"/>
                        </a:lnTo>
                        <a:lnTo>
                          <a:pt x="5" y="28"/>
                        </a:lnTo>
                        <a:lnTo>
                          <a:pt x="16" y="32"/>
                        </a:lnTo>
                        <a:lnTo>
                          <a:pt x="16" y="17"/>
                        </a:lnTo>
                        <a:lnTo>
                          <a:pt x="15" y="11"/>
                        </a:lnTo>
                        <a:lnTo>
                          <a:pt x="14" y="7"/>
                        </a:lnTo>
                        <a:lnTo>
                          <a:pt x="16" y="11"/>
                        </a:lnTo>
                        <a:lnTo>
                          <a:pt x="11" y="5"/>
                        </a:lnTo>
                        <a:lnTo>
                          <a:pt x="11"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99" name="Freeform 203" descr="50%"/>
                  <p:cNvSpPr>
                    <a:spLocks/>
                  </p:cNvSpPr>
                  <p:nvPr/>
                </p:nvSpPr>
                <p:spPr bwMode="auto">
                  <a:xfrm>
                    <a:off x="3134" y="2032"/>
                    <a:ext cx="17" cy="15"/>
                  </a:xfrm>
                  <a:custGeom>
                    <a:avLst/>
                    <a:gdLst/>
                    <a:ahLst/>
                    <a:cxnLst>
                      <a:cxn ang="0">
                        <a:pos x="11" y="3"/>
                      </a:cxn>
                      <a:cxn ang="0">
                        <a:pos x="3" y="0"/>
                      </a:cxn>
                      <a:cxn ang="0">
                        <a:pos x="0" y="3"/>
                      </a:cxn>
                      <a:cxn ang="0">
                        <a:pos x="0" y="7"/>
                      </a:cxn>
                      <a:cxn ang="0">
                        <a:pos x="5" y="12"/>
                      </a:cxn>
                      <a:cxn ang="0">
                        <a:pos x="16" y="14"/>
                      </a:cxn>
                      <a:cxn ang="0">
                        <a:pos x="16" y="7"/>
                      </a:cxn>
                      <a:cxn ang="0">
                        <a:pos x="15" y="5"/>
                      </a:cxn>
                      <a:cxn ang="0">
                        <a:pos x="14" y="4"/>
                      </a:cxn>
                      <a:cxn ang="0">
                        <a:pos x="16" y="5"/>
                      </a:cxn>
                      <a:cxn ang="0">
                        <a:pos x="11" y="3"/>
                      </a:cxn>
                      <a:cxn ang="0">
                        <a:pos x="11" y="3"/>
                      </a:cxn>
                    </a:cxnLst>
                    <a:rect l="0" t="0" r="r" b="b"/>
                    <a:pathLst>
                      <a:path w="17" h="15">
                        <a:moveTo>
                          <a:pt x="11" y="3"/>
                        </a:moveTo>
                        <a:lnTo>
                          <a:pt x="3" y="0"/>
                        </a:lnTo>
                        <a:lnTo>
                          <a:pt x="0" y="3"/>
                        </a:lnTo>
                        <a:lnTo>
                          <a:pt x="0" y="7"/>
                        </a:lnTo>
                        <a:lnTo>
                          <a:pt x="5" y="12"/>
                        </a:lnTo>
                        <a:lnTo>
                          <a:pt x="16" y="14"/>
                        </a:lnTo>
                        <a:lnTo>
                          <a:pt x="16" y="7"/>
                        </a:lnTo>
                        <a:lnTo>
                          <a:pt x="15" y="5"/>
                        </a:lnTo>
                        <a:lnTo>
                          <a:pt x="14" y="4"/>
                        </a:lnTo>
                        <a:lnTo>
                          <a:pt x="16" y="5"/>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00" name="Freeform 204" descr="50%"/>
                  <p:cNvSpPr>
                    <a:spLocks/>
                  </p:cNvSpPr>
                  <p:nvPr/>
                </p:nvSpPr>
                <p:spPr bwMode="auto">
                  <a:xfrm>
                    <a:off x="3100" y="1915"/>
                    <a:ext cx="56" cy="18"/>
                  </a:xfrm>
                  <a:custGeom>
                    <a:avLst/>
                    <a:gdLst/>
                    <a:ahLst/>
                    <a:cxnLst>
                      <a:cxn ang="0">
                        <a:pos x="0" y="4"/>
                      </a:cxn>
                      <a:cxn ang="0">
                        <a:pos x="11" y="14"/>
                      </a:cxn>
                      <a:cxn ang="0">
                        <a:pos x="40" y="17"/>
                      </a:cxn>
                      <a:cxn ang="0">
                        <a:pos x="50" y="16"/>
                      </a:cxn>
                      <a:cxn ang="0">
                        <a:pos x="55" y="9"/>
                      </a:cxn>
                      <a:cxn ang="0">
                        <a:pos x="50" y="4"/>
                      </a:cxn>
                      <a:cxn ang="0">
                        <a:pos x="47" y="0"/>
                      </a:cxn>
                      <a:cxn ang="0">
                        <a:pos x="16" y="0"/>
                      </a:cxn>
                      <a:cxn ang="0">
                        <a:pos x="6" y="7"/>
                      </a:cxn>
                      <a:cxn ang="0">
                        <a:pos x="6" y="7"/>
                      </a:cxn>
                      <a:cxn ang="0">
                        <a:pos x="0" y="4"/>
                      </a:cxn>
                      <a:cxn ang="0">
                        <a:pos x="0" y="4"/>
                      </a:cxn>
                    </a:cxnLst>
                    <a:rect l="0" t="0" r="r" b="b"/>
                    <a:pathLst>
                      <a:path w="56" h="18">
                        <a:moveTo>
                          <a:pt x="0" y="4"/>
                        </a:moveTo>
                        <a:lnTo>
                          <a:pt x="11" y="14"/>
                        </a:lnTo>
                        <a:lnTo>
                          <a:pt x="40" y="17"/>
                        </a:lnTo>
                        <a:lnTo>
                          <a:pt x="50" y="16"/>
                        </a:lnTo>
                        <a:lnTo>
                          <a:pt x="55" y="9"/>
                        </a:lnTo>
                        <a:lnTo>
                          <a:pt x="50" y="4"/>
                        </a:lnTo>
                        <a:lnTo>
                          <a:pt x="47" y="0"/>
                        </a:lnTo>
                        <a:lnTo>
                          <a:pt x="16" y="0"/>
                        </a:lnTo>
                        <a:lnTo>
                          <a:pt x="6" y="7"/>
                        </a:lnTo>
                        <a:lnTo>
                          <a:pt x="6" y="7"/>
                        </a:lnTo>
                        <a:lnTo>
                          <a:pt x="0" y="4"/>
                        </a:lnTo>
                        <a:lnTo>
                          <a:pt x="0" y="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01" name="Freeform 205" descr="50%"/>
                  <p:cNvSpPr>
                    <a:spLocks/>
                  </p:cNvSpPr>
                  <p:nvPr/>
                </p:nvSpPr>
                <p:spPr bwMode="auto">
                  <a:xfrm>
                    <a:off x="3078" y="1933"/>
                    <a:ext cx="17" cy="14"/>
                  </a:xfrm>
                  <a:custGeom>
                    <a:avLst/>
                    <a:gdLst/>
                    <a:ahLst/>
                    <a:cxnLst>
                      <a:cxn ang="0">
                        <a:pos x="11" y="2"/>
                      </a:cxn>
                      <a:cxn ang="0">
                        <a:pos x="3" y="0"/>
                      </a:cxn>
                      <a:cxn ang="0">
                        <a:pos x="0" y="2"/>
                      </a:cxn>
                      <a:cxn ang="0">
                        <a:pos x="0" y="7"/>
                      </a:cxn>
                      <a:cxn ang="0">
                        <a:pos x="5" y="11"/>
                      </a:cxn>
                      <a:cxn ang="0">
                        <a:pos x="16" y="13"/>
                      </a:cxn>
                      <a:cxn ang="0">
                        <a:pos x="16" y="7"/>
                      </a:cxn>
                      <a:cxn ang="0">
                        <a:pos x="15" y="4"/>
                      </a:cxn>
                      <a:cxn ang="0">
                        <a:pos x="14" y="3"/>
                      </a:cxn>
                      <a:cxn ang="0">
                        <a:pos x="16" y="4"/>
                      </a:cxn>
                      <a:cxn ang="0">
                        <a:pos x="11" y="2"/>
                      </a:cxn>
                      <a:cxn ang="0">
                        <a:pos x="11" y="2"/>
                      </a:cxn>
                    </a:cxnLst>
                    <a:rect l="0" t="0" r="r" b="b"/>
                    <a:pathLst>
                      <a:path w="17" h="14">
                        <a:moveTo>
                          <a:pt x="11" y="2"/>
                        </a:moveTo>
                        <a:lnTo>
                          <a:pt x="3" y="0"/>
                        </a:lnTo>
                        <a:lnTo>
                          <a:pt x="0" y="2"/>
                        </a:lnTo>
                        <a:lnTo>
                          <a:pt x="0" y="7"/>
                        </a:lnTo>
                        <a:lnTo>
                          <a:pt x="5" y="11"/>
                        </a:lnTo>
                        <a:lnTo>
                          <a:pt x="16" y="13"/>
                        </a:lnTo>
                        <a:lnTo>
                          <a:pt x="16" y="7"/>
                        </a:lnTo>
                        <a:lnTo>
                          <a:pt x="15" y="4"/>
                        </a:lnTo>
                        <a:lnTo>
                          <a:pt x="14" y="3"/>
                        </a:lnTo>
                        <a:lnTo>
                          <a:pt x="16" y="4"/>
                        </a:lnTo>
                        <a:lnTo>
                          <a:pt x="11" y="2"/>
                        </a:lnTo>
                        <a:lnTo>
                          <a:pt x="11" y="2"/>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02" name="Freeform 206" descr="50%"/>
                  <p:cNvSpPr>
                    <a:spLocks/>
                  </p:cNvSpPr>
                  <p:nvPr/>
                </p:nvSpPr>
                <p:spPr bwMode="auto">
                  <a:xfrm>
                    <a:off x="3177" y="2045"/>
                    <a:ext cx="17" cy="15"/>
                  </a:xfrm>
                  <a:custGeom>
                    <a:avLst/>
                    <a:gdLst/>
                    <a:ahLst/>
                    <a:cxnLst>
                      <a:cxn ang="0">
                        <a:pos x="10" y="3"/>
                      </a:cxn>
                      <a:cxn ang="0">
                        <a:pos x="2" y="0"/>
                      </a:cxn>
                      <a:cxn ang="0">
                        <a:pos x="0" y="3"/>
                      </a:cxn>
                      <a:cxn ang="0">
                        <a:pos x="0" y="7"/>
                      </a:cxn>
                      <a:cxn ang="0">
                        <a:pos x="4" y="12"/>
                      </a:cxn>
                      <a:cxn ang="0">
                        <a:pos x="16" y="14"/>
                      </a:cxn>
                      <a:cxn ang="0">
                        <a:pos x="16" y="7"/>
                      </a:cxn>
                      <a:cxn ang="0">
                        <a:pos x="14" y="5"/>
                      </a:cxn>
                      <a:cxn ang="0">
                        <a:pos x="14" y="4"/>
                      </a:cxn>
                      <a:cxn ang="0">
                        <a:pos x="16" y="5"/>
                      </a:cxn>
                      <a:cxn ang="0">
                        <a:pos x="10" y="3"/>
                      </a:cxn>
                      <a:cxn ang="0">
                        <a:pos x="10" y="3"/>
                      </a:cxn>
                    </a:cxnLst>
                    <a:rect l="0" t="0" r="r" b="b"/>
                    <a:pathLst>
                      <a:path w="17" h="15">
                        <a:moveTo>
                          <a:pt x="10" y="3"/>
                        </a:moveTo>
                        <a:lnTo>
                          <a:pt x="2" y="0"/>
                        </a:lnTo>
                        <a:lnTo>
                          <a:pt x="0" y="3"/>
                        </a:lnTo>
                        <a:lnTo>
                          <a:pt x="0" y="7"/>
                        </a:lnTo>
                        <a:lnTo>
                          <a:pt x="4" y="12"/>
                        </a:lnTo>
                        <a:lnTo>
                          <a:pt x="16" y="14"/>
                        </a:lnTo>
                        <a:lnTo>
                          <a:pt x="16" y="7"/>
                        </a:lnTo>
                        <a:lnTo>
                          <a:pt x="14" y="5"/>
                        </a:lnTo>
                        <a:lnTo>
                          <a:pt x="14" y="4"/>
                        </a:lnTo>
                        <a:lnTo>
                          <a:pt x="16" y="5"/>
                        </a:lnTo>
                        <a:lnTo>
                          <a:pt x="10" y="3"/>
                        </a:lnTo>
                        <a:lnTo>
                          <a:pt x="10"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grpSp>
            <p:grpSp>
              <p:nvGrpSpPr>
                <p:cNvPr id="9" name="Group 207"/>
                <p:cNvGrpSpPr>
                  <a:grpSpLocks/>
                </p:cNvGrpSpPr>
                <p:nvPr/>
              </p:nvGrpSpPr>
              <p:grpSpPr bwMode="auto">
                <a:xfrm>
                  <a:off x="3372" y="1648"/>
                  <a:ext cx="144" cy="145"/>
                  <a:chOff x="3455" y="1768"/>
                  <a:chExt cx="144" cy="145"/>
                </a:xfrm>
              </p:grpSpPr>
              <p:sp>
                <p:nvSpPr>
                  <p:cNvPr id="1156304" name="Freeform 208" descr="50%"/>
                  <p:cNvSpPr>
                    <a:spLocks/>
                  </p:cNvSpPr>
                  <p:nvPr/>
                </p:nvSpPr>
                <p:spPr bwMode="auto">
                  <a:xfrm>
                    <a:off x="3553" y="1831"/>
                    <a:ext cx="46" cy="29"/>
                  </a:xfrm>
                  <a:custGeom>
                    <a:avLst/>
                    <a:gdLst/>
                    <a:ahLst/>
                    <a:cxnLst>
                      <a:cxn ang="0">
                        <a:pos x="0" y="6"/>
                      </a:cxn>
                      <a:cxn ang="0">
                        <a:pos x="8" y="22"/>
                      </a:cxn>
                      <a:cxn ang="0">
                        <a:pos x="32" y="28"/>
                      </a:cxn>
                      <a:cxn ang="0">
                        <a:pos x="40" y="26"/>
                      </a:cxn>
                      <a:cxn ang="0">
                        <a:pos x="45" y="15"/>
                      </a:cxn>
                      <a:cxn ang="0">
                        <a:pos x="40" y="6"/>
                      </a:cxn>
                      <a:cxn ang="0">
                        <a:pos x="38" y="0"/>
                      </a:cxn>
                      <a:cxn ang="0">
                        <a:pos x="12" y="0"/>
                      </a:cxn>
                      <a:cxn ang="0">
                        <a:pos x="4" y="11"/>
                      </a:cxn>
                      <a:cxn ang="0">
                        <a:pos x="4" y="11"/>
                      </a:cxn>
                      <a:cxn ang="0">
                        <a:pos x="0" y="6"/>
                      </a:cxn>
                      <a:cxn ang="0">
                        <a:pos x="0" y="6"/>
                      </a:cxn>
                    </a:cxnLst>
                    <a:rect l="0" t="0" r="r" b="b"/>
                    <a:pathLst>
                      <a:path w="46" h="29">
                        <a:moveTo>
                          <a:pt x="0" y="6"/>
                        </a:moveTo>
                        <a:lnTo>
                          <a:pt x="8" y="22"/>
                        </a:lnTo>
                        <a:lnTo>
                          <a:pt x="32" y="28"/>
                        </a:lnTo>
                        <a:lnTo>
                          <a:pt x="40" y="26"/>
                        </a:lnTo>
                        <a:lnTo>
                          <a:pt x="45" y="15"/>
                        </a:lnTo>
                        <a:lnTo>
                          <a:pt x="40" y="6"/>
                        </a:lnTo>
                        <a:lnTo>
                          <a:pt x="38" y="0"/>
                        </a:lnTo>
                        <a:lnTo>
                          <a:pt x="12" y="0"/>
                        </a:lnTo>
                        <a:lnTo>
                          <a:pt x="4" y="11"/>
                        </a:lnTo>
                        <a:lnTo>
                          <a:pt x="4" y="11"/>
                        </a:lnTo>
                        <a:lnTo>
                          <a:pt x="0" y="6"/>
                        </a:lnTo>
                        <a:lnTo>
                          <a:pt x="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05" name="Freeform 209" descr="50%"/>
                  <p:cNvSpPr>
                    <a:spLocks/>
                  </p:cNvSpPr>
                  <p:nvPr/>
                </p:nvSpPr>
                <p:spPr bwMode="auto">
                  <a:xfrm>
                    <a:off x="3554" y="1782"/>
                    <a:ext cx="17" cy="34"/>
                  </a:xfrm>
                  <a:custGeom>
                    <a:avLst/>
                    <a:gdLst/>
                    <a:ahLst/>
                    <a:cxnLst>
                      <a:cxn ang="0">
                        <a:pos x="11" y="6"/>
                      </a:cxn>
                      <a:cxn ang="0">
                        <a:pos x="2" y="0"/>
                      </a:cxn>
                      <a:cxn ang="0">
                        <a:pos x="0" y="6"/>
                      </a:cxn>
                      <a:cxn ang="0">
                        <a:pos x="0" y="18"/>
                      </a:cxn>
                      <a:cxn ang="0">
                        <a:pos x="4" y="29"/>
                      </a:cxn>
                      <a:cxn ang="0">
                        <a:pos x="16" y="33"/>
                      </a:cxn>
                      <a:cxn ang="0">
                        <a:pos x="16" y="18"/>
                      </a:cxn>
                      <a:cxn ang="0">
                        <a:pos x="15" y="12"/>
                      </a:cxn>
                      <a:cxn ang="0">
                        <a:pos x="14" y="8"/>
                      </a:cxn>
                      <a:cxn ang="0">
                        <a:pos x="16" y="12"/>
                      </a:cxn>
                      <a:cxn ang="0">
                        <a:pos x="11" y="6"/>
                      </a:cxn>
                      <a:cxn ang="0">
                        <a:pos x="11" y="6"/>
                      </a:cxn>
                    </a:cxnLst>
                    <a:rect l="0" t="0" r="r" b="b"/>
                    <a:pathLst>
                      <a:path w="17" h="34">
                        <a:moveTo>
                          <a:pt x="11" y="6"/>
                        </a:moveTo>
                        <a:lnTo>
                          <a:pt x="2" y="0"/>
                        </a:lnTo>
                        <a:lnTo>
                          <a:pt x="0" y="6"/>
                        </a:lnTo>
                        <a:lnTo>
                          <a:pt x="0" y="18"/>
                        </a:lnTo>
                        <a:lnTo>
                          <a:pt x="4" y="29"/>
                        </a:lnTo>
                        <a:lnTo>
                          <a:pt x="16" y="33"/>
                        </a:lnTo>
                        <a:lnTo>
                          <a:pt x="16" y="18"/>
                        </a:lnTo>
                        <a:lnTo>
                          <a:pt x="15" y="12"/>
                        </a:lnTo>
                        <a:lnTo>
                          <a:pt x="14" y="8"/>
                        </a:lnTo>
                        <a:lnTo>
                          <a:pt x="16" y="12"/>
                        </a:lnTo>
                        <a:lnTo>
                          <a:pt x="11" y="6"/>
                        </a:lnTo>
                        <a:lnTo>
                          <a:pt x="11"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06" name="Freeform 210" descr="50%"/>
                  <p:cNvSpPr>
                    <a:spLocks/>
                  </p:cNvSpPr>
                  <p:nvPr/>
                </p:nvSpPr>
                <p:spPr bwMode="auto">
                  <a:xfrm>
                    <a:off x="3455" y="1880"/>
                    <a:ext cx="45" cy="30"/>
                  </a:xfrm>
                  <a:custGeom>
                    <a:avLst/>
                    <a:gdLst/>
                    <a:ahLst/>
                    <a:cxnLst>
                      <a:cxn ang="0">
                        <a:pos x="0" y="6"/>
                      </a:cxn>
                      <a:cxn ang="0">
                        <a:pos x="8" y="23"/>
                      </a:cxn>
                      <a:cxn ang="0">
                        <a:pos x="31" y="29"/>
                      </a:cxn>
                      <a:cxn ang="0">
                        <a:pos x="40" y="26"/>
                      </a:cxn>
                      <a:cxn ang="0">
                        <a:pos x="44" y="15"/>
                      </a:cxn>
                      <a:cxn ang="0">
                        <a:pos x="40" y="6"/>
                      </a:cxn>
                      <a:cxn ang="0">
                        <a:pos x="38" y="0"/>
                      </a:cxn>
                      <a:cxn ang="0">
                        <a:pos x="12" y="0"/>
                      </a:cxn>
                      <a:cxn ang="0">
                        <a:pos x="4" y="12"/>
                      </a:cxn>
                      <a:cxn ang="0">
                        <a:pos x="4" y="12"/>
                      </a:cxn>
                      <a:cxn ang="0">
                        <a:pos x="0" y="6"/>
                      </a:cxn>
                      <a:cxn ang="0">
                        <a:pos x="0" y="6"/>
                      </a:cxn>
                    </a:cxnLst>
                    <a:rect l="0" t="0" r="r" b="b"/>
                    <a:pathLst>
                      <a:path w="45" h="30">
                        <a:moveTo>
                          <a:pt x="0" y="6"/>
                        </a:moveTo>
                        <a:lnTo>
                          <a:pt x="8" y="23"/>
                        </a:lnTo>
                        <a:lnTo>
                          <a:pt x="31" y="29"/>
                        </a:lnTo>
                        <a:lnTo>
                          <a:pt x="40" y="26"/>
                        </a:lnTo>
                        <a:lnTo>
                          <a:pt x="44" y="15"/>
                        </a:lnTo>
                        <a:lnTo>
                          <a:pt x="40" y="6"/>
                        </a:lnTo>
                        <a:lnTo>
                          <a:pt x="38" y="0"/>
                        </a:lnTo>
                        <a:lnTo>
                          <a:pt x="12" y="0"/>
                        </a:lnTo>
                        <a:lnTo>
                          <a:pt x="4" y="12"/>
                        </a:lnTo>
                        <a:lnTo>
                          <a:pt x="4" y="12"/>
                        </a:lnTo>
                        <a:lnTo>
                          <a:pt x="0" y="6"/>
                        </a:lnTo>
                        <a:lnTo>
                          <a:pt x="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07" name="Freeform 211" descr="50%"/>
                  <p:cNvSpPr>
                    <a:spLocks/>
                  </p:cNvSpPr>
                  <p:nvPr/>
                </p:nvSpPr>
                <p:spPr bwMode="auto">
                  <a:xfrm>
                    <a:off x="3493" y="1812"/>
                    <a:ext cx="34" cy="48"/>
                  </a:xfrm>
                  <a:custGeom>
                    <a:avLst/>
                    <a:gdLst/>
                    <a:ahLst/>
                    <a:cxnLst>
                      <a:cxn ang="0">
                        <a:pos x="23" y="8"/>
                      </a:cxn>
                      <a:cxn ang="0">
                        <a:pos x="6" y="0"/>
                      </a:cxn>
                      <a:cxn ang="0">
                        <a:pos x="0" y="8"/>
                      </a:cxn>
                      <a:cxn ang="0">
                        <a:pos x="1" y="25"/>
                      </a:cxn>
                      <a:cxn ang="0">
                        <a:pos x="10" y="41"/>
                      </a:cxn>
                      <a:cxn ang="0">
                        <a:pos x="33" y="47"/>
                      </a:cxn>
                      <a:cxn ang="0">
                        <a:pos x="33" y="25"/>
                      </a:cxn>
                      <a:cxn ang="0">
                        <a:pos x="31" y="16"/>
                      </a:cxn>
                      <a:cxn ang="0">
                        <a:pos x="30" y="11"/>
                      </a:cxn>
                      <a:cxn ang="0">
                        <a:pos x="33" y="16"/>
                      </a:cxn>
                      <a:cxn ang="0">
                        <a:pos x="23" y="8"/>
                      </a:cxn>
                      <a:cxn ang="0">
                        <a:pos x="23" y="8"/>
                      </a:cxn>
                    </a:cxnLst>
                    <a:rect l="0" t="0" r="r" b="b"/>
                    <a:pathLst>
                      <a:path w="34" h="48">
                        <a:moveTo>
                          <a:pt x="23" y="8"/>
                        </a:moveTo>
                        <a:lnTo>
                          <a:pt x="6" y="0"/>
                        </a:lnTo>
                        <a:lnTo>
                          <a:pt x="0" y="8"/>
                        </a:lnTo>
                        <a:lnTo>
                          <a:pt x="1" y="25"/>
                        </a:lnTo>
                        <a:lnTo>
                          <a:pt x="10" y="41"/>
                        </a:lnTo>
                        <a:lnTo>
                          <a:pt x="33" y="47"/>
                        </a:lnTo>
                        <a:lnTo>
                          <a:pt x="33" y="25"/>
                        </a:lnTo>
                        <a:lnTo>
                          <a:pt x="31" y="16"/>
                        </a:lnTo>
                        <a:lnTo>
                          <a:pt x="30" y="11"/>
                        </a:lnTo>
                        <a:lnTo>
                          <a:pt x="33" y="16"/>
                        </a:lnTo>
                        <a:lnTo>
                          <a:pt x="23" y="8"/>
                        </a:lnTo>
                        <a:lnTo>
                          <a:pt x="23"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08" name="Freeform 212" descr="50%"/>
                  <p:cNvSpPr>
                    <a:spLocks/>
                  </p:cNvSpPr>
                  <p:nvPr/>
                </p:nvSpPr>
                <p:spPr bwMode="auto">
                  <a:xfrm>
                    <a:off x="3456" y="1832"/>
                    <a:ext cx="17" cy="33"/>
                  </a:xfrm>
                  <a:custGeom>
                    <a:avLst/>
                    <a:gdLst/>
                    <a:ahLst/>
                    <a:cxnLst>
                      <a:cxn ang="0">
                        <a:pos x="11" y="5"/>
                      </a:cxn>
                      <a:cxn ang="0">
                        <a:pos x="2" y="0"/>
                      </a:cxn>
                      <a:cxn ang="0">
                        <a:pos x="0" y="5"/>
                      </a:cxn>
                      <a:cxn ang="0">
                        <a:pos x="0" y="17"/>
                      </a:cxn>
                      <a:cxn ang="0">
                        <a:pos x="4" y="28"/>
                      </a:cxn>
                      <a:cxn ang="0">
                        <a:pos x="16" y="32"/>
                      </a:cxn>
                      <a:cxn ang="0">
                        <a:pos x="16" y="17"/>
                      </a:cxn>
                      <a:cxn ang="0">
                        <a:pos x="14" y="11"/>
                      </a:cxn>
                      <a:cxn ang="0">
                        <a:pos x="14" y="7"/>
                      </a:cxn>
                      <a:cxn ang="0">
                        <a:pos x="16" y="11"/>
                      </a:cxn>
                      <a:cxn ang="0">
                        <a:pos x="11" y="5"/>
                      </a:cxn>
                      <a:cxn ang="0">
                        <a:pos x="11" y="5"/>
                      </a:cxn>
                    </a:cxnLst>
                    <a:rect l="0" t="0" r="r" b="b"/>
                    <a:pathLst>
                      <a:path w="17" h="33">
                        <a:moveTo>
                          <a:pt x="11" y="5"/>
                        </a:moveTo>
                        <a:lnTo>
                          <a:pt x="2" y="0"/>
                        </a:lnTo>
                        <a:lnTo>
                          <a:pt x="0" y="5"/>
                        </a:lnTo>
                        <a:lnTo>
                          <a:pt x="0" y="17"/>
                        </a:lnTo>
                        <a:lnTo>
                          <a:pt x="4" y="28"/>
                        </a:lnTo>
                        <a:lnTo>
                          <a:pt x="16" y="32"/>
                        </a:lnTo>
                        <a:lnTo>
                          <a:pt x="16" y="17"/>
                        </a:lnTo>
                        <a:lnTo>
                          <a:pt x="14" y="11"/>
                        </a:lnTo>
                        <a:lnTo>
                          <a:pt x="14" y="7"/>
                        </a:lnTo>
                        <a:lnTo>
                          <a:pt x="16" y="11"/>
                        </a:lnTo>
                        <a:lnTo>
                          <a:pt x="11" y="5"/>
                        </a:lnTo>
                        <a:lnTo>
                          <a:pt x="11"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09" name="Freeform 213" descr="50%"/>
                  <p:cNvSpPr>
                    <a:spLocks/>
                  </p:cNvSpPr>
                  <p:nvPr/>
                </p:nvSpPr>
                <p:spPr bwMode="auto">
                  <a:xfrm>
                    <a:off x="3513" y="1886"/>
                    <a:ext cx="17" cy="14"/>
                  </a:xfrm>
                  <a:custGeom>
                    <a:avLst/>
                    <a:gdLst/>
                    <a:ahLst/>
                    <a:cxnLst>
                      <a:cxn ang="0">
                        <a:pos x="11" y="2"/>
                      </a:cxn>
                      <a:cxn ang="0">
                        <a:pos x="2" y="0"/>
                      </a:cxn>
                      <a:cxn ang="0">
                        <a:pos x="0" y="2"/>
                      </a:cxn>
                      <a:cxn ang="0">
                        <a:pos x="0" y="7"/>
                      </a:cxn>
                      <a:cxn ang="0">
                        <a:pos x="4" y="11"/>
                      </a:cxn>
                      <a:cxn ang="0">
                        <a:pos x="16" y="13"/>
                      </a:cxn>
                      <a:cxn ang="0">
                        <a:pos x="16" y="7"/>
                      </a:cxn>
                      <a:cxn ang="0">
                        <a:pos x="15" y="4"/>
                      </a:cxn>
                      <a:cxn ang="0">
                        <a:pos x="14" y="3"/>
                      </a:cxn>
                      <a:cxn ang="0">
                        <a:pos x="16" y="4"/>
                      </a:cxn>
                      <a:cxn ang="0">
                        <a:pos x="11" y="2"/>
                      </a:cxn>
                      <a:cxn ang="0">
                        <a:pos x="11" y="2"/>
                      </a:cxn>
                    </a:cxnLst>
                    <a:rect l="0" t="0" r="r" b="b"/>
                    <a:pathLst>
                      <a:path w="17" h="14">
                        <a:moveTo>
                          <a:pt x="11" y="2"/>
                        </a:moveTo>
                        <a:lnTo>
                          <a:pt x="2" y="0"/>
                        </a:lnTo>
                        <a:lnTo>
                          <a:pt x="0" y="2"/>
                        </a:lnTo>
                        <a:lnTo>
                          <a:pt x="0" y="7"/>
                        </a:lnTo>
                        <a:lnTo>
                          <a:pt x="4" y="11"/>
                        </a:lnTo>
                        <a:lnTo>
                          <a:pt x="16" y="13"/>
                        </a:lnTo>
                        <a:lnTo>
                          <a:pt x="16" y="7"/>
                        </a:lnTo>
                        <a:lnTo>
                          <a:pt x="15" y="4"/>
                        </a:lnTo>
                        <a:lnTo>
                          <a:pt x="14" y="3"/>
                        </a:lnTo>
                        <a:lnTo>
                          <a:pt x="16" y="4"/>
                        </a:lnTo>
                        <a:lnTo>
                          <a:pt x="11" y="2"/>
                        </a:lnTo>
                        <a:lnTo>
                          <a:pt x="11" y="2"/>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10" name="Freeform 214" descr="50%"/>
                  <p:cNvSpPr>
                    <a:spLocks/>
                  </p:cNvSpPr>
                  <p:nvPr/>
                </p:nvSpPr>
                <p:spPr bwMode="auto">
                  <a:xfrm>
                    <a:off x="3479" y="1768"/>
                    <a:ext cx="56" cy="18"/>
                  </a:xfrm>
                  <a:custGeom>
                    <a:avLst/>
                    <a:gdLst/>
                    <a:ahLst/>
                    <a:cxnLst>
                      <a:cxn ang="0">
                        <a:pos x="0" y="4"/>
                      </a:cxn>
                      <a:cxn ang="0">
                        <a:pos x="11" y="14"/>
                      </a:cxn>
                      <a:cxn ang="0">
                        <a:pos x="40" y="17"/>
                      </a:cxn>
                      <a:cxn ang="0">
                        <a:pos x="50" y="16"/>
                      </a:cxn>
                      <a:cxn ang="0">
                        <a:pos x="55" y="9"/>
                      </a:cxn>
                      <a:cxn ang="0">
                        <a:pos x="50" y="4"/>
                      </a:cxn>
                      <a:cxn ang="0">
                        <a:pos x="47" y="0"/>
                      </a:cxn>
                      <a:cxn ang="0">
                        <a:pos x="16" y="0"/>
                      </a:cxn>
                      <a:cxn ang="0">
                        <a:pos x="5" y="7"/>
                      </a:cxn>
                      <a:cxn ang="0">
                        <a:pos x="5" y="7"/>
                      </a:cxn>
                      <a:cxn ang="0">
                        <a:pos x="0" y="4"/>
                      </a:cxn>
                      <a:cxn ang="0">
                        <a:pos x="0" y="4"/>
                      </a:cxn>
                    </a:cxnLst>
                    <a:rect l="0" t="0" r="r" b="b"/>
                    <a:pathLst>
                      <a:path w="56" h="18">
                        <a:moveTo>
                          <a:pt x="0" y="4"/>
                        </a:moveTo>
                        <a:lnTo>
                          <a:pt x="11" y="14"/>
                        </a:lnTo>
                        <a:lnTo>
                          <a:pt x="40" y="17"/>
                        </a:lnTo>
                        <a:lnTo>
                          <a:pt x="50" y="16"/>
                        </a:lnTo>
                        <a:lnTo>
                          <a:pt x="55" y="9"/>
                        </a:lnTo>
                        <a:lnTo>
                          <a:pt x="50" y="4"/>
                        </a:lnTo>
                        <a:lnTo>
                          <a:pt x="47" y="0"/>
                        </a:lnTo>
                        <a:lnTo>
                          <a:pt x="16" y="0"/>
                        </a:lnTo>
                        <a:lnTo>
                          <a:pt x="5" y="7"/>
                        </a:lnTo>
                        <a:lnTo>
                          <a:pt x="5" y="7"/>
                        </a:lnTo>
                        <a:lnTo>
                          <a:pt x="0" y="4"/>
                        </a:lnTo>
                        <a:lnTo>
                          <a:pt x="0" y="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11" name="Freeform 215" descr="50%"/>
                  <p:cNvSpPr>
                    <a:spLocks/>
                  </p:cNvSpPr>
                  <p:nvPr/>
                </p:nvSpPr>
                <p:spPr bwMode="auto">
                  <a:xfrm>
                    <a:off x="3457" y="1786"/>
                    <a:ext cx="17" cy="15"/>
                  </a:xfrm>
                  <a:custGeom>
                    <a:avLst/>
                    <a:gdLst/>
                    <a:ahLst/>
                    <a:cxnLst>
                      <a:cxn ang="0">
                        <a:pos x="11" y="2"/>
                      </a:cxn>
                      <a:cxn ang="0">
                        <a:pos x="3" y="0"/>
                      </a:cxn>
                      <a:cxn ang="0">
                        <a:pos x="0" y="2"/>
                      </a:cxn>
                      <a:cxn ang="0">
                        <a:pos x="0" y="7"/>
                      </a:cxn>
                      <a:cxn ang="0">
                        <a:pos x="4" y="12"/>
                      </a:cxn>
                      <a:cxn ang="0">
                        <a:pos x="16" y="14"/>
                      </a:cxn>
                      <a:cxn ang="0">
                        <a:pos x="16" y="7"/>
                      </a:cxn>
                      <a:cxn ang="0">
                        <a:pos x="15" y="5"/>
                      </a:cxn>
                      <a:cxn ang="0">
                        <a:pos x="14" y="3"/>
                      </a:cxn>
                      <a:cxn ang="0">
                        <a:pos x="16" y="5"/>
                      </a:cxn>
                      <a:cxn ang="0">
                        <a:pos x="11" y="2"/>
                      </a:cxn>
                      <a:cxn ang="0">
                        <a:pos x="11" y="2"/>
                      </a:cxn>
                    </a:cxnLst>
                    <a:rect l="0" t="0" r="r" b="b"/>
                    <a:pathLst>
                      <a:path w="17" h="15">
                        <a:moveTo>
                          <a:pt x="11" y="2"/>
                        </a:moveTo>
                        <a:lnTo>
                          <a:pt x="3" y="0"/>
                        </a:lnTo>
                        <a:lnTo>
                          <a:pt x="0" y="2"/>
                        </a:lnTo>
                        <a:lnTo>
                          <a:pt x="0" y="7"/>
                        </a:lnTo>
                        <a:lnTo>
                          <a:pt x="4" y="12"/>
                        </a:lnTo>
                        <a:lnTo>
                          <a:pt x="16" y="14"/>
                        </a:lnTo>
                        <a:lnTo>
                          <a:pt x="16" y="7"/>
                        </a:lnTo>
                        <a:lnTo>
                          <a:pt x="15" y="5"/>
                        </a:lnTo>
                        <a:lnTo>
                          <a:pt x="14" y="3"/>
                        </a:lnTo>
                        <a:lnTo>
                          <a:pt x="16" y="5"/>
                        </a:lnTo>
                        <a:lnTo>
                          <a:pt x="11" y="2"/>
                        </a:lnTo>
                        <a:lnTo>
                          <a:pt x="11" y="2"/>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12" name="Freeform 216" descr="50%"/>
                  <p:cNvSpPr>
                    <a:spLocks/>
                  </p:cNvSpPr>
                  <p:nvPr/>
                </p:nvSpPr>
                <p:spPr bwMode="auto">
                  <a:xfrm>
                    <a:off x="3555" y="1898"/>
                    <a:ext cx="17" cy="15"/>
                  </a:xfrm>
                  <a:custGeom>
                    <a:avLst/>
                    <a:gdLst/>
                    <a:ahLst/>
                    <a:cxnLst>
                      <a:cxn ang="0">
                        <a:pos x="11" y="3"/>
                      </a:cxn>
                      <a:cxn ang="0">
                        <a:pos x="3" y="0"/>
                      </a:cxn>
                      <a:cxn ang="0">
                        <a:pos x="0" y="3"/>
                      </a:cxn>
                      <a:cxn ang="0">
                        <a:pos x="0" y="7"/>
                      </a:cxn>
                      <a:cxn ang="0">
                        <a:pos x="5" y="12"/>
                      </a:cxn>
                      <a:cxn ang="0">
                        <a:pos x="16" y="14"/>
                      </a:cxn>
                      <a:cxn ang="0">
                        <a:pos x="16" y="7"/>
                      </a:cxn>
                      <a:cxn ang="0">
                        <a:pos x="15" y="5"/>
                      </a:cxn>
                      <a:cxn ang="0">
                        <a:pos x="14" y="4"/>
                      </a:cxn>
                      <a:cxn ang="0">
                        <a:pos x="16" y="5"/>
                      </a:cxn>
                      <a:cxn ang="0">
                        <a:pos x="11" y="3"/>
                      </a:cxn>
                      <a:cxn ang="0">
                        <a:pos x="11" y="3"/>
                      </a:cxn>
                    </a:cxnLst>
                    <a:rect l="0" t="0" r="r" b="b"/>
                    <a:pathLst>
                      <a:path w="17" h="15">
                        <a:moveTo>
                          <a:pt x="11" y="3"/>
                        </a:moveTo>
                        <a:lnTo>
                          <a:pt x="3" y="0"/>
                        </a:lnTo>
                        <a:lnTo>
                          <a:pt x="0" y="3"/>
                        </a:lnTo>
                        <a:lnTo>
                          <a:pt x="0" y="7"/>
                        </a:lnTo>
                        <a:lnTo>
                          <a:pt x="5" y="12"/>
                        </a:lnTo>
                        <a:lnTo>
                          <a:pt x="16" y="14"/>
                        </a:lnTo>
                        <a:lnTo>
                          <a:pt x="16" y="7"/>
                        </a:lnTo>
                        <a:lnTo>
                          <a:pt x="15" y="5"/>
                        </a:lnTo>
                        <a:lnTo>
                          <a:pt x="14" y="4"/>
                        </a:lnTo>
                        <a:lnTo>
                          <a:pt x="16" y="5"/>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grpSp>
            <p:grpSp>
              <p:nvGrpSpPr>
                <p:cNvPr id="10" name="Group 217"/>
                <p:cNvGrpSpPr>
                  <a:grpSpLocks/>
                </p:cNvGrpSpPr>
                <p:nvPr/>
              </p:nvGrpSpPr>
              <p:grpSpPr bwMode="auto">
                <a:xfrm>
                  <a:off x="3382" y="1480"/>
                  <a:ext cx="143" cy="145"/>
                  <a:chOff x="3465" y="1600"/>
                  <a:chExt cx="143" cy="145"/>
                </a:xfrm>
              </p:grpSpPr>
              <p:sp>
                <p:nvSpPr>
                  <p:cNvPr id="1156314" name="Freeform 218" descr="50%"/>
                  <p:cNvSpPr>
                    <a:spLocks/>
                  </p:cNvSpPr>
                  <p:nvPr/>
                </p:nvSpPr>
                <p:spPr bwMode="auto">
                  <a:xfrm>
                    <a:off x="3563" y="1663"/>
                    <a:ext cx="45" cy="29"/>
                  </a:xfrm>
                  <a:custGeom>
                    <a:avLst/>
                    <a:gdLst/>
                    <a:ahLst/>
                    <a:cxnLst>
                      <a:cxn ang="0">
                        <a:pos x="0" y="6"/>
                      </a:cxn>
                      <a:cxn ang="0">
                        <a:pos x="8" y="22"/>
                      </a:cxn>
                      <a:cxn ang="0">
                        <a:pos x="31" y="28"/>
                      </a:cxn>
                      <a:cxn ang="0">
                        <a:pos x="40" y="26"/>
                      </a:cxn>
                      <a:cxn ang="0">
                        <a:pos x="44" y="14"/>
                      </a:cxn>
                      <a:cxn ang="0">
                        <a:pos x="40" y="6"/>
                      </a:cxn>
                      <a:cxn ang="0">
                        <a:pos x="38" y="0"/>
                      </a:cxn>
                      <a:cxn ang="0">
                        <a:pos x="12" y="0"/>
                      </a:cxn>
                      <a:cxn ang="0">
                        <a:pos x="4" y="12"/>
                      </a:cxn>
                      <a:cxn ang="0">
                        <a:pos x="4" y="12"/>
                      </a:cxn>
                      <a:cxn ang="0">
                        <a:pos x="0" y="6"/>
                      </a:cxn>
                      <a:cxn ang="0">
                        <a:pos x="0" y="6"/>
                      </a:cxn>
                    </a:cxnLst>
                    <a:rect l="0" t="0" r="r" b="b"/>
                    <a:pathLst>
                      <a:path w="45" h="29">
                        <a:moveTo>
                          <a:pt x="0" y="6"/>
                        </a:moveTo>
                        <a:lnTo>
                          <a:pt x="8" y="22"/>
                        </a:lnTo>
                        <a:lnTo>
                          <a:pt x="31" y="28"/>
                        </a:lnTo>
                        <a:lnTo>
                          <a:pt x="40" y="26"/>
                        </a:lnTo>
                        <a:lnTo>
                          <a:pt x="44" y="14"/>
                        </a:lnTo>
                        <a:lnTo>
                          <a:pt x="40" y="6"/>
                        </a:lnTo>
                        <a:lnTo>
                          <a:pt x="38" y="0"/>
                        </a:lnTo>
                        <a:lnTo>
                          <a:pt x="12" y="0"/>
                        </a:lnTo>
                        <a:lnTo>
                          <a:pt x="4" y="12"/>
                        </a:lnTo>
                        <a:lnTo>
                          <a:pt x="4" y="12"/>
                        </a:lnTo>
                        <a:lnTo>
                          <a:pt x="0" y="6"/>
                        </a:lnTo>
                        <a:lnTo>
                          <a:pt x="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15" name="Freeform 219" descr="50%"/>
                  <p:cNvSpPr>
                    <a:spLocks/>
                  </p:cNvSpPr>
                  <p:nvPr/>
                </p:nvSpPr>
                <p:spPr bwMode="auto">
                  <a:xfrm>
                    <a:off x="3563" y="1614"/>
                    <a:ext cx="17" cy="34"/>
                  </a:xfrm>
                  <a:custGeom>
                    <a:avLst/>
                    <a:gdLst/>
                    <a:ahLst/>
                    <a:cxnLst>
                      <a:cxn ang="0">
                        <a:pos x="11" y="6"/>
                      </a:cxn>
                      <a:cxn ang="0">
                        <a:pos x="3" y="0"/>
                      </a:cxn>
                      <a:cxn ang="0">
                        <a:pos x="0" y="6"/>
                      </a:cxn>
                      <a:cxn ang="0">
                        <a:pos x="0" y="17"/>
                      </a:cxn>
                      <a:cxn ang="0">
                        <a:pos x="5" y="29"/>
                      </a:cxn>
                      <a:cxn ang="0">
                        <a:pos x="16" y="33"/>
                      </a:cxn>
                      <a:cxn ang="0">
                        <a:pos x="16" y="17"/>
                      </a:cxn>
                      <a:cxn ang="0">
                        <a:pos x="15" y="12"/>
                      </a:cxn>
                      <a:cxn ang="0">
                        <a:pos x="15" y="8"/>
                      </a:cxn>
                      <a:cxn ang="0">
                        <a:pos x="16" y="12"/>
                      </a:cxn>
                      <a:cxn ang="0">
                        <a:pos x="11" y="6"/>
                      </a:cxn>
                      <a:cxn ang="0">
                        <a:pos x="11" y="6"/>
                      </a:cxn>
                    </a:cxnLst>
                    <a:rect l="0" t="0" r="r" b="b"/>
                    <a:pathLst>
                      <a:path w="17" h="34">
                        <a:moveTo>
                          <a:pt x="11" y="6"/>
                        </a:moveTo>
                        <a:lnTo>
                          <a:pt x="3" y="0"/>
                        </a:lnTo>
                        <a:lnTo>
                          <a:pt x="0" y="6"/>
                        </a:lnTo>
                        <a:lnTo>
                          <a:pt x="0" y="17"/>
                        </a:lnTo>
                        <a:lnTo>
                          <a:pt x="5" y="29"/>
                        </a:lnTo>
                        <a:lnTo>
                          <a:pt x="16" y="33"/>
                        </a:lnTo>
                        <a:lnTo>
                          <a:pt x="16" y="17"/>
                        </a:lnTo>
                        <a:lnTo>
                          <a:pt x="15" y="12"/>
                        </a:lnTo>
                        <a:lnTo>
                          <a:pt x="15" y="8"/>
                        </a:lnTo>
                        <a:lnTo>
                          <a:pt x="16" y="12"/>
                        </a:lnTo>
                        <a:lnTo>
                          <a:pt x="11" y="6"/>
                        </a:lnTo>
                        <a:lnTo>
                          <a:pt x="11"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16" name="Freeform 220" descr="50%"/>
                  <p:cNvSpPr>
                    <a:spLocks/>
                  </p:cNvSpPr>
                  <p:nvPr/>
                </p:nvSpPr>
                <p:spPr bwMode="auto">
                  <a:xfrm>
                    <a:off x="3465" y="1712"/>
                    <a:ext cx="45" cy="29"/>
                  </a:xfrm>
                  <a:custGeom>
                    <a:avLst/>
                    <a:gdLst/>
                    <a:ahLst/>
                    <a:cxnLst>
                      <a:cxn ang="0">
                        <a:pos x="0" y="6"/>
                      </a:cxn>
                      <a:cxn ang="0">
                        <a:pos x="7" y="23"/>
                      </a:cxn>
                      <a:cxn ang="0">
                        <a:pos x="31" y="28"/>
                      </a:cxn>
                      <a:cxn ang="0">
                        <a:pos x="40" y="26"/>
                      </a:cxn>
                      <a:cxn ang="0">
                        <a:pos x="44" y="15"/>
                      </a:cxn>
                      <a:cxn ang="0">
                        <a:pos x="40" y="6"/>
                      </a:cxn>
                      <a:cxn ang="0">
                        <a:pos x="37" y="0"/>
                      </a:cxn>
                      <a:cxn ang="0">
                        <a:pos x="12" y="0"/>
                      </a:cxn>
                      <a:cxn ang="0">
                        <a:pos x="3" y="12"/>
                      </a:cxn>
                      <a:cxn ang="0">
                        <a:pos x="3" y="12"/>
                      </a:cxn>
                      <a:cxn ang="0">
                        <a:pos x="0" y="6"/>
                      </a:cxn>
                      <a:cxn ang="0">
                        <a:pos x="0" y="6"/>
                      </a:cxn>
                    </a:cxnLst>
                    <a:rect l="0" t="0" r="r" b="b"/>
                    <a:pathLst>
                      <a:path w="45" h="29">
                        <a:moveTo>
                          <a:pt x="0" y="6"/>
                        </a:moveTo>
                        <a:lnTo>
                          <a:pt x="7" y="23"/>
                        </a:lnTo>
                        <a:lnTo>
                          <a:pt x="31" y="28"/>
                        </a:lnTo>
                        <a:lnTo>
                          <a:pt x="40" y="26"/>
                        </a:lnTo>
                        <a:lnTo>
                          <a:pt x="44" y="15"/>
                        </a:lnTo>
                        <a:lnTo>
                          <a:pt x="40" y="6"/>
                        </a:lnTo>
                        <a:lnTo>
                          <a:pt x="37" y="0"/>
                        </a:lnTo>
                        <a:lnTo>
                          <a:pt x="12" y="0"/>
                        </a:lnTo>
                        <a:lnTo>
                          <a:pt x="3" y="12"/>
                        </a:lnTo>
                        <a:lnTo>
                          <a:pt x="3" y="12"/>
                        </a:lnTo>
                        <a:lnTo>
                          <a:pt x="0" y="6"/>
                        </a:lnTo>
                        <a:lnTo>
                          <a:pt x="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17" name="Freeform 221" descr="50%"/>
                  <p:cNvSpPr>
                    <a:spLocks/>
                  </p:cNvSpPr>
                  <p:nvPr/>
                </p:nvSpPr>
                <p:spPr bwMode="auto">
                  <a:xfrm>
                    <a:off x="3502" y="1644"/>
                    <a:ext cx="34" cy="48"/>
                  </a:xfrm>
                  <a:custGeom>
                    <a:avLst/>
                    <a:gdLst/>
                    <a:ahLst/>
                    <a:cxnLst>
                      <a:cxn ang="0">
                        <a:pos x="24" y="8"/>
                      </a:cxn>
                      <a:cxn ang="0">
                        <a:pos x="6" y="0"/>
                      </a:cxn>
                      <a:cxn ang="0">
                        <a:pos x="0" y="8"/>
                      </a:cxn>
                      <a:cxn ang="0">
                        <a:pos x="2" y="25"/>
                      </a:cxn>
                      <a:cxn ang="0">
                        <a:pos x="11" y="41"/>
                      </a:cxn>
                      <a:cxn ang="0">
                        <a:pos x="33" y="47"/>
                      </a:cxn>
                      <a:cxn ang="0">
                        <a:pos x="33" y="25"/>
                      </a:cxn>
                      <a:cxn ang="0">
                        <a:pos x="31" y="16"/>
                      </a:cxn>
                      <a:cxn ang="0">
                        <a:pos x="30" y="11"/>
                      </a:cxn>
                      <a:cxn ang="0">
                        <a:pos x="33" y="16"/>
                      </a:cxn>
                      <a:cxn ang="0">
                        <a:pos x="24" y="8"/>
                      </a:cxn>
                      <a:cxn ang="0">
                        <a:pos x="24" y="8"/>
                      </a:cxn>
                    </a:cxnLst>
                    <a:rect l="0" t="0" r="r" b="b"/>
                    <a:pathLst>
                      <a:path w="34" h="48">
                        <a:moveTo>
                          <a:pt x="24" y="8"/>
                        </a:moveTo>
                        <a:lnTo>
                          <a:pt x="6" y="0"/>
                        </a:lnTo>
                        <a:lnTo>
                          <a:pt x="0" y="8"/>
                        </a:lnTo>
                        <a:lnTo>
                          <a:pt x="2" y="25"/>
                        </a:lnTo>
                        <a:lnTo>
                          <a:pt x="11" y="41"/>
                        </a:lnTo>
                        <a:lnTo>
                          <a:pt x="33" y="47"/>
                        </a:lnTo>
                        <a:lnTo>
                          <a:pt x="33" y="25"/>
                        </a:lnTo>
                        <a:lnTo>
                          <a:pt x="31" y="16"/>
                        </a:lnTo>
                        <a:lnTo>
                          <a:pt x="30" y="11"/>
                        </a:lnTo>
                        <a:lnTo>
                          <a:pt x="33" y="16"/>
                        </a:lnTo>
                        <a:lnTo>
                          <a:pt x="24" y="8"/>
                        </a:lnTo>
                        <a:lnTo>
                          <a:pt x="24"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18" name="Freeform 222" descr="50%"/>
                  <p:cNvSpPr>
                    <a:spLocks/>
                  </p:cNvSpPr>
                  <p:nvPr/>
                </p:nvSpPr>
                <p:spPr bwMode="auto">
                  <a:xfrm>
                    <a:off x="3465" y="1663"/>
                    <a:ext cx="18" cy="34"/>
                  </a:xfrm>
                  <a:custGeom>
                    <a:avLst/>
                    <a:gdLst/>
                    <a:ahLst/>
                    <a:cxnLst>
                      <a:cxn ang="0">
                        <a:pos x="11" y="6"/>
                      </a:cxn>
                      <a:cxn ang="0">
                        <a:pos x="3" y="0"/>
                      </a:cxn>
                      <a:cxn ang="0">
                        <a:pos x="0" y="6"/>
                      </a:cxn>
                      <a:cxn ang="0">
                        <a:pos x="0" y="18"/>
                      </a:cxn>
                      <a:cxn ang="0">
                        <a:pos x="5" y="29"/>
                      </a:cxn>
                      <a:cxn ang="0">
                        <a:pos x="17" y="33"/>
                      </a:cxn>
                      <a:cxn ang="0">
                        <a:pos x="17" y="18"/>
                      </a:cxn>
                      <a:cxn ang="0">
                        <a:pos x="15" y="12"/>
                      </a:cxn>
                      <a:cxn ang="0">
                        <a:pos x="14" y="8"/>
                      </a:cxn>
                      <a:cxn ang="0">
                        <a:pos x="17" y="12"/>
                      </a:cxn>
                      <a:cxn ang="0">
                        <a:pos x="11" y="6"/>
                      </a:cxn>
                      <a:cxn ang="0">
                        <a:pos x="11" y="6"/>
                      </a:cxn>
                    </a:cxnLst>
                    <a:rect l="0" t="0" r="r" b="b"/>
                    <a:pathLst>
                      <a:path w="18" h="34">
                        <a:moveTo>
                          <a:pt x="11" y="6"/>
                        </a:moveTo>
                        <a:lnTo>
                          <a:pt x="3" y="0"/>
                        </a:lnTo>
                        <a:lnTo>
                          <a:pt x="0" y="6"/>
                        </a:lnTo>
                        <a:lnTo>
                          <a:pt x="0" y="18"/>
                        </a:lnTo>
                        <a:lnTo>
                          <a:pt x="5" y="29"/>
                        </a:lnTo>
                        <a:lnTo>
                          <a:pt x="17" y="33"/>
                        </a:lnTo>
                        <a:lnTo>
                          <a:pt x="17" y="18"/>
                        </a:lnTo>
                        <a:lnTo>
                          <a:pt x="15" y="12"/>
                        </a:lnTo>
                        <a:lnTo>
                          <a:pt x="14" y="8"/>
                        </a:lnTo>
                        <a:lnTo>
                          <a:pt x="17" y="12"/>
                        </a:lnTo>
                        <a:lnTo>
                          <a:pt x="11" y="6"/>
                        </a:lnTo>
                        <a:lnTo>
                          <a:pt x="11"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19" name="Freeform 223" descr="50%"/>
                  <p:cNvSpPr>
                    <a:spLocks/>
                  </p:cNvSpPr>
                  <p:nvPr/>
                </p:nvSpPr>
                <p:spPr bwMode="auto">
                  <a:xfrm>
                    <a:off x="3523" y="1717"/>
                    <a:ext cx="17" cy="15"/>
                  </a:xfrm>
                  <a:custGeom>
                    <a:avLst/>
                    <a:gdLst/>
                    <a:ahLst/>
                    <a:cxnLst>
                      <a:cxn ang="0">
                        <a:pos x="10" y="3"/>
                      </a:cxn>
                      <a:cxn ang="0">
                        <a:pos x="2" y="0"/>
                      </a:cxn>
                      <a:cxn ang="0">
                        <a:pos x="0" y="3"/>
                      </a:cxn>
                      <a:cxn ang="0">
                        <a:pos x="0" y="7"/>
                      </a:cxn>
                      <a:cxn ang="0">
                        <a:pos x="4" y="12"/>
                      </a:cxn>
                      <a:cxn ang="0">
                        <a:pos x="16" y="14"/>
                      </a:cxn>
                      <a:cxn ang="0">
                        <a:pos x="16" y="7"/>
                      </a:cxn>
                      <a:cxn ang="0">
                        <a:pos x="14" y="5"/>
                      </a:cxn>
                      <a:cxn ang="0">
                        <a:pos x="14" y="4"/>
                      </a:cxn>
                      <a:cxn ang="0">
                        <a:pos x="16" y="5"/>
                      </a:cxn>
                      <a:cxn ang="0">
                        <a:pos x="10" y="3"/>
                      </a:cxn>
                      <a:cxn ang="0">
                        <a:pos x="10" y="3"/>
                      </a:cxn>
                    </a:cxnLst>
                    <a:rect l="0" t="0" r="r" b="b"/>
                    <a:pathLst>
                      <a:path w="17" h="15">
                        <a:moveTo>
                          <a:pt x="10" y="3"/>
                        </a:moveTo>
                        <a:lnTo>
                          <a:pt x="2" y="0"/>
                        </a:lnTo>
                        <a:lnTo>
                          <a:pt x="0" y="3"/>
                        </a:lnTo>
                        <a:lnTo>
                          <a:pt x="0" y="7"/>
                        </a:lnTo>
                        <a:lnTo>
                          <a:pt x="4" y="12"/>
                        </a:lnTo>
                        <a:lnTo>
                          <a:pt x="16" y="14"/>
                        </a:lnTo>
                        <a:lnTo>
                          <a:pt x="16" y="7"/>
                        </a:lnTo>
                        <a:lnTo>
                          <a:pt x="14" y="5"/>
                        </a:lnTo>
                        <a:lnTo>
                          <a:pt x="14" y="4"/>
                        </a:lnTo>
                        <a:lnTo>
                          <a:pt x="16" y="5"/>
                        </a:lnTo>
                        <a:lnTo>
                          <a:pt x="10" y="3"/>
                        </a:lnTo>
                        <a:lnTo>
                          <a:pt x="10"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20" name="Freeform 224" descr="50%"/>
                  <p:cNvSpPr>
                    <a:spLocks/>
                  </p:cNvSpPr>
                  <p:nvPr/>
                </p:nvSpPr>
                <p:spPr bwMode="auto">
                  <a:xfrm>
                    <a:off x="3489" y="1600"/>
                    <a:ext cx="56" cy="18"/>
                  </a:xfrm>
                  <a:custGeom>
                    <a:avLst/>
                    <a:gdLst/>
                    <a:ahLst/>
                    <a:cxnLst>
                      <a:cxn ang="0">
                        <a:pos x="0" y="4"/>
                      </a:cxn>
                      <a:cxn ang="0">
                        <a:pos x="10" y="14"/>
                      </a:cxn>
                      <a:cxn ang="0">
                        <a:pos x="39" y="17"/>
                      </a:cxn>
                      <a:cxn ang="0">
                        <a:pos x="50" y="16"/>
                      </a:cxn>
                      <a:cxn ang="0">
                        <a:pos x="55" y="9"/>
                      </a:cxn>
                      <a:cxn ang="0">
                        <a:pos x="50" y="4"/>
                      </a:cxn>
                      <a:cxn ang="0">
                        <a:pos x="46" y="0"/>
                      </a:cxn>
                      <a:cxn ang="0">
                        <a:pos x="16" y="0"/>
                      </a:cxn>
                      <a:cxn ang="0">
                        <a:pos x="5" y="7"/>
                      </a:cxn>
                      <a:cxn ang="0">
                        <a:pos x="5" y="7"/>
                      </a:cxn>
                      <a:cxn ang="0">
                        <a:pos x="0" y="4"/>
                      </a:cxn>
                      <a:cxn ang="0">
                        <a:pos x="0" y="4"/>
                      </a:cxn>
                    </a:cxnLst>
                    <a:rect l="0" t="0" r="r" b="b"/>
                    <a:pathLst>
                      <a:path w="56" h="18">
                        <a:moveTo>
                          <a:pt x="0" y="4"/>
                        </a:moveTo>
                        <a:lnTo>
                          <a:pt x="10" y="14"/>
                        </a:lnTo>
                        <a:lnTo>
                          <a:pt x="39" y="17"/>
                        </a:lnTo>
                        <a:lnTo>
                          <a:pt x="50" y="16"/>
                        </a:lnTo>
                        <a:lnTo>
                          <a:pt x="55" y="9"/>
                        </a:lnTo>
                        <a:lnTo>
                          <a:pt x="50" y="4"/>
                        </a:lnTo>
                        <a:lnTo>
                          <a:pt x="46" y="0"/>
                        </a:lnTo>
                        <a:lnTo>
                          <a:pt x="16" y="0"/>
                        </a:lnTo>
                        <a:lnTo>
                          <a:pt x="5" y="7"/>
                        </a:lnTo>
                        <a:lnTo>
                          <a:pt x="5" y="7"/>
                        </a:lnTo>
                        <a:lnTo>
                          <a:pt x="0" y="4"/>
                        </a:lnTo>
                        <a:lnTo>
                          <a:pt x="0" y="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21" name="Freeform 225" descr="50%"/>
                  <p:cNvSpPr>
                    <a:spLocks/>
                  </p:cNvSpPr>
                  <p:nvPr/>
                </p:nvSpPr>
                <p:spPr bwMode="auto">
                  <a:xfrm>
                    <a:off x="3467" y="1618"/>
                    <a:ext cx="17" cy="14"/>
                  </a:xfrm>
                  <a:custGeom>
                    <a:avLst/>
                    <a:gdLst/>
                    <a:ahLst/>
                    <a:cxnLst>
                      <a:cxn ang="0">
                        <a:pos x="10" y="3"/>
                      </a:cxn>
                      <a:cxn ang="0">
                        <a:pos x="2" y="0"/>
                      </a:cxn>
                      <a:cxn ang="0">
                        <a:pos x="0" y="3"/>
                      </a:cxn>
                      <a:cxn ang="0">
                        <a:pos x="0" y="7"/>
                      </a:cxn>
                      <a:cxn ang="0">
                        <a:pos x="4" y="11"/>
                      </a:cxn>
                      <a:cxn ang="0">
                        <a:pos x="16" y="13"/>
                      </a:cxn>
                      <a:cxn ang="0">
                        <a:pos x="16" y="7"/>
                      </a:cxn>
                      <a:cxn ang="0">
                        <a:pos x="15" y="4"/>
                      </a:cxn>
                      <a:cxn ang="0">
                        <a:pos x="14" y="3"/>
                      </a:cxn>
                      <a:cxn ang="0">
                        <a:pos x="16" y="4"/>
                      </a:cxn>
                      <a:cxn ang="0">
                        <a:pos x="10" y="3"/>
                      </a:cxn>
                      <a:cxn ang="0">
                        <a:pos x="10" y="3"/>
                      </a:cxn>
                    </a:cxnLst>
                    <a:rect l="0" t="0" r="r" b="b"/>
                    <a:pathLst>
                      <a:path w="17" h="14">
                        <a:moveTo>
                          <a:pt x="10" y="3"/>
                        </a:moveTo>
                        <a:lnTo>
                          <a:pt x="2" y="0"/>
                        </a:lnTo>
                        <a:lnTo>
                          <a:pt x="0" y="3"/>
                        </a:lnTo>
                        <a:lnTo>
                          <a:pt x="0" y="7"/>
                        </a:lnTo>
                        <a:lnTo>
                          <a:pt x="4" y="11"/>
                        </a:lnTo>
                        <a:lnTo>
                          <a:pt x="16" y="13"/>
                        </a:lnTo>
                        <a:lnTo>
                          <a:pt x="16" y="7"/>
                        </a:lnTo>
                        <a:lnTo>
                          <a:pt x="15" y="4"/>
                        </a:lnTo>
                        <a:lnTo>
                          <a:pt x="14" y="3"/>
                        </a:lnTo>
                        <a:lnTo>
                          <a:pt x="16" y="4"/>
                        </a:lnTo>
                        <a:lnTo>
                          <a:pt x="10" y="3"/>
                        </a:lnTo>
                        <a:lnTo>
                          <a:pt x="10"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22" name="Freeform 226" descr="50%"/>
                  <p:cNvSpPr>
                    <a:spLocks/>
                  </p:cNvSpPr>
                  <p:nvPr/>
                </p:nvSpPr>
                <p:spPr bwMode="auto">
                  <a:xfrm>
                    <a:off x="3565" y="1730"/>
                    <a:ext cx="17" cy="15"/>
                  </a:xfrm>
                  <a:custGeom>
                    <a:avLst/>
                    <a:gdLst/>
                    <a:ahLst/>
                    <a:cxnLst>
                      <a:cxn ang="0">
                        <a:pos x="11" y="3"/>
                      </a:cxn>
                      <a:cxn ang="0">
                        <a:pos x="2" y="0"/>
                      </a:cxn>
                      <a:cxn ang="0">
                        <a:pos x="0" y="3"/>
                      </a:cxn>
                      <a:cxn ang="0">
                        <a:pos x="0" y="7"/>
                      </a:cxn>
                      <a:cxn ang="0">
                        <a:pos x="4" y="12"/>
                      </a:cxn>
                      <a:cxn ang="0">
                        <a:pos x="16" y="14"/>
                      </a:cxn>
                      <a:cxn ang="0">
                        <a:pos x="16" y="7"/>
                      </a:cxn>
                      <a:cxn ang="0">
                        <a:pos x="14" y="5"/>
                      </a:cxn>
                      <a:cxn ang="0">
                        <a:pos x="14" y="3"/>
                      </a:cxn>
                      <a:cxn ang="0">
                        <a:pos x="16" y="5"/>
                      </a:cxn>
                      <a:cxn ang="0">
                        <a:pos x="11" y="3"/>
                      </a:cxn>
                      <a:cxn ang="0">
                        <a:pos x="11" y="3"/>
                      </a:cxn>
                    </a:cxnLst>
                    <a:rect l="0" t="0" r="r" b="b"/>
                    <a:pathLst>
                      <a:path w="17" h="15">
                        <a:moveTo>
                          <a:pt x="11" y="3"/>
                        </a:moveTo>
                        <a:lnTo>
                          <a:pt x="2" y="0"/>
                        </a:lnTo>
                        <a:lnTo>
                          <a:pt x="0" y="3"/>
                        </a:lnTo>
                        <a:lnTo>
                          <a:pt x="0" y="7"/>
                        </a:lnTo>
                        <a:lnTo>
                          <a:pt x="4" y="12"/>
                        </a:lnTo>
                        <a:lnTo>
                          <a:pt x="16" y="14"/>
                        </a:lnTo>
                        <a:lnTo>
                          <a:pt x="16" y="7"/>
                        </a:lnTo>
                        <a:lnTo>
                          <a:pt x="14" y="5"/>
                        </a:lnTo>
                        <a:lnTo>
                          <a:pt x="14" y="3"/>
                        </a:lnTo>
                        <a:lnTo>
                          <a:pt x="16" y="5"/>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grpSp>
            <p:sp>
              <p:nvSpPr>
                <p:cNvPr id="1156323" name="Freeform 227" descr="50%"/>
                <p:cNvSpPr>
                  <a:spLocks/>
                </p:cNvSpPr>
                <p:nvPr/>
              </p:nvSpPr>
              <p:spPr bwMode="auto">
                <a:xfrm>
                  <a:off x="2945" y="1476"/>
                  <a:ext cx="29" cy="45"/>
                </a:xfrm>
                <a:custGeom>
                  <a:avLst/>
                  <a:gdLst/>
                  <a:ahLst/>
                  <a:cxnLst>
                    <a:cxn ang="0">
                      <a:pos x="6" y="44"/>
                    </a:cxn>
                    <a:cxn ang="0">
                      <a:pos x="22" y="37"/>
                    </a:cxn>
                    <a:cxn ang="0">
                      <a:pos x="28" y="13"/>
                    </a:cxn>
                    <a:cxn ang="0">
                      <a:pos x="25" y="4"/>
                    </a:cxn>
                    <a:cxn ang="0">
                      <a:pos x="14" y="0"/>
                    </a:cxn>
                    <a:cxn ang="0">
                      <a:pos x="5" y="4"/>
                    </a:cxn>
                    <a:cxn ang="0">
                      <a:pos x="0" y="7"/>
                    </a:cxn>
                    <a:cxn ang="0">
                      <a:pos x="0" y="32"/>
                    </a:cxn>
                    <a:cxn ang="0">
                      <a:pos x="11" y="41"/>
                    </a:cxn>
                    <a:cxn ang="0">
                      <a:pos x="11" y="41"/>
                    </a:cxn>
                    <a:cxn ang="0">
                      <a:pos x="6" y="44"/>
                    </a:cxn>
                    <a:cxn ang="0">
                      <a:pos x="6" y="44"/>
                    </a:cxn>
                  </a:cxnLst>
                  <a:rect l="0" t="0" r="r" b="b"/>
                  <a:pathLst>
                    <a:path w="29" h="45">
                      <a:moveTo>
                        <a:pt x="6" y="44"/>
                      </a:moveTo>
                      <a:lnTo>
                        <a:pt x="22" y="37"/>
                      </a:lnTo>
                      <a:lnTo>
                        <a:pt x="28" y="13"/>
                      </a:lnTo>
                      <a:lnTo>
                        <a:pt x="25" y="4"/>
                      </a:lnTo>
                      <a:lnTo>
                        <a:pt x="14" y="0"/>
                      </a:lnTo>
                      <a:lnTo>
                        <a:pt x="5" y="4"/>
                      </a:lnTo>
                      <a:lnTo>
                        <a:pt x="0" y="7"/>
                      </a:lnTo>
                      <a:lnTo>
                        <a:pt x="0" y="32"/>
                      </a:lnTo>
                      <a:lnTo>
                        <a:pt x="11" y="41"/>
                      </a:lnTo>
                      <a:lnTo>
                        <a:pt x="11" y="41"/>
                      </a:lnTo>
                      <a:lnTo>
                        <a:pt x="6" y="44"/>
                      </a:lnTo>
                      <a:lnTo>
                        <a:pt x="6" y="4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24" name="Freeform 228" descr="50%"/>
                <p:cNvSpPr>
                  <a:spLocks/>
                </p:cNvSpPr>
                <p:nvPr/>
              </p:nvSpPr>
              <p:spPr bwMode="auto">
                <a:xfrm>
                  <a:off x="2897" y="1504"/>
                  <a:ext cx="33" cy="17"/>
                </a:xfrm>
                <a:custGeom>
                  <a:avLst/>
                  <a:gdLst/>
                  <a:ahLst/>
                  <a:cxnLst>
                    <a:cxn ang="0">
                      <a:pos x="5" y="5"/>
                    </a:cxn>
                    <a:cxn ang="0">
                      <a:pos x="0" y="14"/>
                    </a:cxn>
                    <a:cxn ang="0">
                      <a:pos x="5" y="16"/>
                    </a:cxn>
                    <a:cxn ang="0">
                      <a:pos x="17" y="16"/>
                    </a:cxn>
                    <a:cxn ang="0">
                      <a:pos x="28" y="12"/>
                    </a:cxn>
                    <a:cxn ang="0">
                      <a:pos x="32" y="0"/>
                    </a:cxn>
                    <a:cxn ang="0">
                      <a:pos x="17" y="0"/>
                    </a:cxn>
                    <a:cxn ang="0">
                      <a:pos x="11" y="2"/>
                    </a:cxn>
                    <a:cxn ang="0">
                      <a:pos x="7" y="2"/>
                    </a:cxn>
                    <a:cxn ang="0">
                      <a:pos x="11" y="0"/>
                    </a:cxn>
                    <a:cxn ang="0">
                      <a:pos x="5" y="5"/>
                    </a:cxn>
                    <a:cxn ang="0">
                      <a:pos x="5" y="5"/>
                    </a:cxn>
                  </a:cxnLst>
                  <a:rect l="0" t="0" r="r" b="b"/>
                  <a:pathLst>
                    <a:path w="33" h="17">
                      <a:moveTo>
                        <a:pt x="5" y="5"/>
                      </a:moveTo>
                      <a:lnTo>
                        <a:pt x="0" y="14"/>
                      </a:lnTo>
                      <a:lnTo>
                        <a:pt x="5" y="16"/>
                      </a:lnTo>
                      <a:lnTo>
                        <a:pt x="17" y="16"/>
                      </a:lnTo>
                      <a:lnTo>
                        <a:pt x="28" y="12"/>
                      </a:lnTo>
                      <a:lnTo>
                        <a:pt x="32" y="0"/>
                      </a:lnTo>
                      <a:lnTo>
                        <a:pt x="17" y="0"/>
                      </a:lnTo>
                      <a:lnTo>
                        <a:pt x="11" y="2"/>
                      </a:lnTo>
                      <a:lnTo>
                        <a:pt x="7" y="2"/>
                      </a:lnTo>
                      <a:lnTo>
                        <a:pt x="11" y="0"/>
                      </a:lnTo>
                      <a:lnTo>
                        <a:pt x="5" y="5"/>
                      </a:lnTo>
                      <a:lnTo>
                        <a:pt x="5"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25" name="Freeform 229" descr="50%"/>
                <p:cNvSpPr>
                  <a:spLocks/>
                </p:cNvSpPr>
                <p:nvPr/>
              </p:nvSpPr>
              <p:spPr bwMode="auto">
                <a:xfrm>
                  <a:off x="2995" y="1573"/>
                  <a:ext cx="30" cy="45"/>
                </a:xfrm>
                <a:custGeom>
                  <a:avLst/>
                  <a:gdLst/>
                  <a:ahLst/>
                  <a:cxnLst>
                    <a:cxn ang="0">
                      <a:pos x="7" y="44"/>
                    </a:cxn>
                    <a:cxn ang="0">
                      <a:pos x="23" y="36"/>
                    </a:cxn>
                    <a:cxn ang="0">
                      <a:pos x="29" y="12"/>
                    </a:cxn>
                    <a:cxn ang="0">
                      <a:pos x="26" y="4"/>
                    </a:cxn>
                    <a:cxn ang="0">
                      <a:pos x="15" y="0"/>
                    </a:cxn>
                    <a:cxn ang="0">
                      <a:pos x="6" y="5"/>
                    </a:cxn>
                    <a:cxn ang="0">
                      <a:pos x="0" y="6"/>
                    </a:cxn>
                    <a:cxn ang="0">
                      <a:pos x="0" y="32"/>
                    </a:cxn>
                    <a:cxn ang="0">
                      <a:pos x="13" y="40"/>
                    </a:cxn>
                    <a:cxn ang="0">
                      <a:pos x="13" y="40"/>
                    </a:cxn>
                    <a:cxn ang="0">
                      <a:pos x="7" y="44"/>
                    </a:cxn>
                    <a:cxn ang="0">
                      <a:pos x="7" y="44"/>
                    </a:cxn>
                  </a:cxnLst>
                  <a:rect l="0" t="0" r="r" b="b"/>
                  <a:pathLst>
                    <a:path w="30" h="45">
                      <a:moveTo>
                        <a:pt x="7" y="44"/>
                      </a:moveTo>
                      <a:lnTo>
                        <a:pt x="23" y="36"/>
                      </a:lnTo>
                      <a:lnTo>
                        <a:pt x="29" y="12"/>
                      </a:lnTo>
                      <a:lnTo>
                        <a:pt x="26" y="4"/>
                      </a:lnTo>
                      <a:lnTo>
                        <a:pt x="15" y="0"/>
                      </a:lnTo>
                      <a:lnTo>
                        <a:pt x="6" y="5"/>
                      </a:lnTo>
                      <a:lnTo>
                        <a:pt x="0" y="6"/>
                      </a:lnTo>
                      <a:lnTo>
                        <a:pt x="0" y="32"/>
                      </a:lnTo>
                      <a:lnTo>
                        <a:pt x="13" y="40"/>
                      </a:lnTo>
                      <a:lnTo>
                        <a:pt x="13" y="40"/>
                      </a:lnTo>
                      <a:lnTo>
                        <a:pt x="7" y="44"/>
                      </a:lnTo>
                      <a:lnTo>
                        <a:pt x="7" y="4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26" name="Freeform 230" descr="50%"/>
                <p:cNvSpPr>
                  <a:spLocks/>
                </p:cNvSpPr>
                <p:nvPr/>
              </p:nvSpPr>
              <p:spPr bwMode="auto">
                <a:xfrm>
                  <a:off x="2928" y="1547"/>
                  <a:ext cx="47" cy="35"/>
                </a:xfrm>
                <a:custGeom>
                  <a:avLst/>
                  <a:gdLst/>
                  <a:ahLst/>
                  <a:cxnLst>
                    <a:cxn ang="0">
                      <a:pos x="7" y="10"/>
                    </a:cxn>
                    <a:cxn ang="0">
                      <a:pos x="0" y="28"/>
                    </a:cxn>
                    <a:cxn ang="0">
                      <a:pos x="8" y="34"/>
                    </a:cxn>
                    <a:cxn ang="0">
                      <a:pos x="24" y="32"/>
                    </a:cxn>
                    <a:cxn ang="0">
                      <a:pos x="40" y="23"/>
                    </a:cxn>
                    <a:cxn ang="0">
                      <a:pos x="46" y="0"/>
                    </a:cxn>
                    <a:cxn ang="0">
                      <a:pos x="24" y="0"/>
                    </a:cxn>
                    <a:cxn ang="0">
                      <a:pos x="15" y="2"/>
                    </a:cxn>
                    <a:cxn ang="0">
                      <a:pos x="10" y="3"/>
                    </a:cxn>
                    <a:cxn ang="0">
                      <a:pos x="15" y="0"/>
                    </a:cxn>
                    <a:cxn ang="0">
                      <a:pos x="7" y="10"/>
                    </a:cxn>
                    <a:cxn ang="0">
                      <a:pos x="7" y="10"/>
                    </a:cxn>
                  </a:cxnLst>
                  <a:rect l="0" t="0" r="r" b="b"/>
                  <a:pathLst>
                    <a:path w="47" h="35">
                      <a:moveTo>
                        <a:pt x="7" y="10"/>
                      </a:moveTo>
                      <a:lnTo>
                        <a:pt x="0" y="28"/>
                      </a:lnTo>
                      <a:lnTo>
                        <a:pt x="8" y="34"/>
                      </a:lnTo>
                      <a:lnTo>
                        <a:pt x="24" y="32"/>
                      </a:lnTo>
                      <a:lnTo>
                        <a:pt x="40" y="23"/>
                      </a:lnTo>
                      <a:lnTo>
                        <a:pt x="46" y="0"/>
                      </a:lnTo>
                      <a:lnTo>
                        <a:pt x="24" y="0"/>
                      </a:lnTo>
                      <a:lnTo>
                        <a:pt x="15" y="2"/>
                      </a:lnTo>
                      <a:lnTo>
                        <a:pt x="10" y="3"/>
                      </a:lnTo>
                      <a:lnTo>
                        <a:pt x="15" y="0"/>
                      </a:lnTo>
                      <a:lnTo>
                        <a:pt x="7" y="10"/>
                      </a:lnTo>
                      <a:lnTo>
                        <a:pt x="7" y="1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27" name="Freeform 231" descr="50%"/>
                <p:cNvSpPr>
                  <a:spLocks/>
                </p:cNvSpPr>
                <p:nvPr/>
              </p:nvSpPr>
              <p:spPr bwMode="auto">
                <a:xfrm>
                  <a:off x="2948" y="1601"/>
                  <a:ext cx="32" cy="17"/>
                </a:xfrm>
                <a:custGeom>
                  <a:avLst/>
                  <a:gdLst/>
                  <a:ahLst/>
                  <a:cxnLst>
                    <a:cxn ang="0">
                      <a:pos x="6" y="5"/>
                    </a:cxn>
                    <a:cxn ang="0">
                      <a:pos x="0" y="14"/>
                    </a:cxn>
                    <a:cxn ang="0">
                      <a:pos x="6" y="16"/>
                    </a:cxn>
                    <a:cxn ang="0">
                      <a:pos x="16" y="16"/>
                    </a:cxn>
                    <a:cxn ang="0">
                      <a:pos x="28" y="11"/>
                    </a:cxn>
                    <a:cxn ang="0">
                      <a:pos x="31" y="0"/>
                    </a:cxn>
                    <a:cxn ang="0">
                      <a:pos x="16" y="0"/>
                    </a:cxn>
                    <a:cxn ang="0">
                      <a:pos x="10" y="2"/>
                    </a:cxn>
                    <a:cxn ang="0">
                      <a:pos x="6" y="2"/>
                    </a:cxn>
                    <a:cxn ang="0">
                      <a:pos x="10" y="0"/>
                    </a:cxn>
                    <a:cxn ang="0">
                      <a:pos x="6" y="5"/>
                    </a:cxn>
                    <a:cxn ang="0">
                      <a:pos x="6" y="5"/>
                    </a:cxn>
                  </a:cxnLst>
                  <a:rect l="0" t="0" r="r" b="b"/>
                  <a:pathLst>
                    <a:path w="32" h="17">
                      <a:moveTo>
                        <a:pt x="6" y="5"/>
                      </a:moveTo>
                      <a:lnTo>
                        <a:pt x="0" y="14"/>
                      </a:lnTo>
                      <a:lnTo>
                        <a:pt x="6" y="16"/>
                      </a:lnTo>
                      <a:lnTo>
                        <a:pt x="16" y="16"/>
                      </a:lnTo>
                      <a:lnTo>
                        <a:pt x="28" y="11"/>
                      </a:lnTo>
                      <a:lnTo>
                        <a:pt x="31" y="0"/>
                      </a:lnTo>
                      <a:lnTo>
                        <a:pt x="16" y="0"/>
                      </a:lnTo>
                      <a:lnTo>
                        <a:pt x="10" y="2"/>
                      </a:lnTo>
                      <a:lnTo>
                        <a:pt x="6" y="2"/>
                      </a:lnTo>
                      <a:lnTo>
                        <a:pt x="10" y="0"/>
                      </a:lnTo>
                      <a:lnTo>
                        <a:pt x="6" y="5"/>
                      </a:lnTo>
                      <a:lnTo>
                        <a:pt x="6"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28" name="Freeform 232" descr="50%"/>
                <p:cNvSpPr>
                  <a:spLocks/>
                </p:cNvSpPr>
                <p:nvPr/>
              </p:nvSpPr>
              <p:spPr bwMode="auto">
                <a:xfrm>
                  <a:off x="3000" y="1543"/>
                  <a:ext cx="14" cy="17"/>
                </a:xfrm>
                <a:custGeom>
                  <a:avLst/>
                  <a:gdLst/>
                  <a:ahLst/>
                  <a:cxnLst>
                    <a:cxn ang="0">
                      <a:pos x="2" y="6"/>
                    </a:cxn>
                    <a:cxn ang="0">
                      <a:pos x="0" y="14"/>
                    </a:cxn>
                    <a:cxn ang="0">
                      <a:pos x="2" y="16"/>
                    </a:cxn>
                    <a:cxn ang="0">
                      <a:pos x="7" y="16"/>
                    </a:cxn>
                    <a:cxn ang="0">
                      <a:pos x="11" y="12"/>
                    </a:cxn>
                    <a:cxn ang="0">
                      <a:pos x="13" y="0"/>
                    </a:cxn>
                    <a:cxn ang="0">
                      <a:pos x="7" y="1"/>
                    </a:cxn>
                    <a:cxn ang="0">
                      <a:pos x="4" y="2"/>
                    </a:cxn>
                    <a:cxn ang="0">
                      <a:pos x="3" y="3"/>
                    </a:cxn>
                    <a:cxn ang="0">
                      <a:pos x="4" y="1"/>
                    </a:cxn>
                    <a:cxn ang="0">
                      <a:pos x="2" y="6"/>
                    </a:cxn>
                    <a:cxn ang="0">
                      <a:pos x="2" y="6"/>
                    </a:cxn>
                  </a:cxnLst>
                  <a:rect l="0" t="0" r="r" b="b"/>
                  <a:pathLst>
                    <a:path w="14" h="17">
                      <a:moveTo>
                        <a:pt x="2" y="6"/>
                      </a:moveTo>
                      <a:lnTo>
                        <a:pt x="0" y="14"/>
                      </a:lnTo>
                      <a:lnTo>
                        <a:pt x="2" y="16"/>
                      </a:lnTo>
                      <a:lnTo>
                        <a:pt x="7" y="16"/>
                      </a:lnTo>
                      <a:lnTo>
                        <a:pt x="11" y="12"/>
                      </a:lnTo>
                      <a:lnTo>
                        <a:pt x="13" y="0"/>
                      </a:lnTo>
                      <a:lnTo>
                        <a:pt x="7" y="1"/>
                      </a:lnTo>
                      <a:lnTo>
                        <a:pt x="4" y="2"/>
                      </a:lnTo>
                      <a:lnTo>
                        <a:pt x="3" y="3"/>
                      </a:lnTo>
                      <a:lnTo>
                        <a:pt x="4" y="1"/>
                      </a:lnTo>
                      <a:lnTo>
                        <a:pt x="2" y="6"/>
                      </a:lnTo>
                      <a:lnTo>
                        <a:pt x="2"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29" name="Freeform 233" descr="50%"/>
                <p:cNvSpPr>
                  <a:spLocks/>
                </p:cNvSpPr>
                <p:nvPr/>
              </p:nvSpPr>
              <p:spPr bwMode="auto">
                <a:xfrm>
                  <a:off x="2883" y="1541"/>
                  <a:ext cx="18" cy="55"/>
                </a:xfrm>
                <a:custGeom>
                  <a:avLst/>
                  <a:gdLst/>
                  <a:ahLst/>
                  <a:cxnLst>
                    <a:cxn ang="0">
                      <a:pos x="5" y="54"/>
                    </a:cxn>
                    <a:cxn ang="0">
                      <a:pos x="15" y="43"/>
                    </a:cxn>
                    <a:cxn ang="0">
                      <a:pos x="17" y="14"/>
                    </a:cxn>
                    <a:cxn ang="0">
                      <a:pos x="16" y="4"/>
                    </a:cxn>
                    <a:cxn ang="0">
                      <a:pos x="9" y="0"/>
                    </a:cxn>
                    <a:cxn ang="0">
                      <a:pos x="4" y="5"/>
                    </a:cxn>
                    <a:cxn ang="0">
                      <a:pos x="0" y="8"/>
                    </a:cxn>
                    <a:cxn ang="0">
                      <a:pos x="1" y="38"/>
                    </a:cxn>
                    <a:cxn ang="0">
                      <a:pos x="8" y="48"/>
                    </a:cxn>
                    <a:cxn ang="0">
                      <a:pos x="8" y="48"/>
                    </a:cxn>
                    <a:cxn ang="0">
                      <a:pos x="5" y="54"/>
                    </a:cxn>
                    <a:cxn ang="0">
                      <a:pos x="5" y="54"/>
                    </a:cxn>
                  </a:cxnLst>
                  <a:rect l="0" t="0" r="r" b="b"/>
                  <a:pathLst>
                    <a:path w="18" h="55">
                      <a:moveTo>
                        <a:pt x="5" y="54"/>
                      </a:moveTo>
                      <a:lnTo>
                        <a:pt x="15" y="43"/>
                      </a:lnTo>
                      <a:lnTo>
                        <a:pt x="17" y="14"/>
                      </a:lnTo>
                      <a:lnTo>
                        <a:pt x="16" y="4"/>
                      </a:lnTo>
                      <a:lnTo>
                        <a:pt x="9" y="0"/>
                      </a:lnTo>
                      <a:lnTo>
                        <a:pt x="4" y="5"/>
                      </a:lnTo>
                      <a:lnTo>
                        <a:pt x="0" y="8"/>
                      </a:lnTo>
                      <a:lnTo>
                        <a:pt x="1" y="38"/>
                      </a:lnTo>
                      <a:lnTo>
                        <a:pt x="8" y="48"/>
                      </a:lnTo>
                      <a:lnTo>
                        <a:pt x="8" y="48"/>
                      </a:lnTo>
                      <a:lnTo>
                        <a:pt x="5" y="54"/>
                      </a:lnTo>
                      <a:lnTo>
                        <a:pt x="5" y="5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30" name="Freeform 234" descr="50%"/>
                <p:cNvSpPr>
                  <a:spLocks/>
                </p:cNvSpPr>
                <p:nvPr/>
              </p:nvSpPr>
              <p:spPr bwMode="auto">
                <a:xfrm>
                  <a:off x="2902" y="1601"/>
                  <a:ext cx="14" cy="17"/>
                </a:xfrm>
                <a:custGeom>
                  <a:avLst/>
                  <a:gdLst/>
                  <a:ahLst/>
                  <a:cxnLst>
                    <a:cxn ang="0">
                      <a:pos x="3" y="5"/>
                    </a:cxn>
                    <a:cxn ang="0">
                      <a:pos x="0" y="13"/>
                    </a:cxn>
                    <a:cxn ang="0">
                      <a:pos x="3" y="16"/>
                    </a:cxn>
                    <a:cxn ang="0">
                      <a:pos x="7" y="16"/>
                    </a:cxn>
                    <a:cxn ang="0">
                      <a:pos x="12" y="11"/>
                    </a:cxn>
                    <a:cxn ang="0">
                      <a:pos x="13" y="0"/>
                    </a:cxn>
                    <a:cxn ang="0">
                      <a:pos x="6" y="0"/>
                    </a:cxn>
                    <a:cxn ang="0">
                      <a:pos x="4" y="1"/>
                    </a:cxn>
                    <a:cxn ang="0">
                      <a:pos x="3" y="2"/>
                    </a:cxn>
                    <a:cxn ang="0">
                      <a:pos x="4" y="0"/>
                    </a:cxn>
                    <a:cxn ang="0">
                      <a:pos x="3" y="5"/>
                    </a:cxn>
                    <a:cxn ang="0">
                      <a:pos x="3" y="5"/>
                    </a:cxn>
                  </a:cxnLst>
                  <a:rect l="0" t="0" r="r" b="b"/>
                  <a:pathLst>
                    <a:path w="14" h="17">
                      <a:moveTo>
                        <a:pt x="3" y="5"/>
                      </a:moveTo>
                      <a:lnTo>
                        <a:pt x="0" y="13"/>
                      </a:lnTo>
                      <a:lnTo>
                        <a:pt x="3" y="16"/>
                      </a:lnTo>
                      <a:lnTo>
                        <a:pt x="7" y="16"/>
                      </a:lnTo>
                      <a:lnTo>
                        <a:pt x="12" y="11"/>
                      </a:lnTo>
                      <a:lnTo>
                        <a:pt x="13" y="0"/>
                      </a:lnTo>
                      <a:lnTo>
                        <a:pt x="6" y="0"/>
                      </a:lnTo>
                      <a:lnTo>
                        <a:pt x="4" y="1"/>
                      </a:lnTo>
                      <a:lnTo>
                        <a:pt x="3" y="2"/>
                      </a:lnTo>
                      <a:lnTo>
                        <a:pt x="4" y="0"/>
                      </a:lnTo>
                      <a:lnTo>
                        <a:pt x="3" y="5"/>
                      </a:lnTo>
                      <a:lnTo>
                        <a:pt x="3"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31" name="Freeform 235" descr="50%"/>
                <p:cNvSpPr>
                  <a:spLocks/>
                </p:cNvSpPr>
                <p:nvPr/>
              </p:nvSpPr>
              <p:spPr bwMode="auto">
                <a:xfrm>
                  <a:off x="3012" y="1501"/>
                  <a:ext cx="14" cy="17"/>
                </a:xfrm>
                <a:custGeom>
                  <a:avLst/>
                  <a:gdLst/>
                  <a:ahLst/>
                  <a:cxnLst>
                    <a:cxn ang="0">
                      <a:pos x="3" y="5"/>
                    </a:cxn>
                    <a:cxn ang="0">
                      <a:pos x="0" y="14"/>
                    </a:cxn>
                    <a:cxn ang="0">
                      <a:pos x="3" y="16"/>
                    </a:cxn>
                    <a:cxn ang="0">
                      <a:pos x="7" y="16"/>
                    </a:cxn>
                    <a:cxn ang="0">
                      <a:pos x="12" y="12"/>
                    </a:cxn>
                    <a:cxn ang="0">
                      <a:pos x="13" y="0"/>
                    </a:cxn>
                    <a:cxn ang="0">
                      <a:pos x="7" y="0"/>
                    </a:cxn>
                    <a:cxn ang="0">
                      <a:pos x="4" y="1"/>
                    </a:cxn>
                    <a:cxn ang="0">
                      <a:pos x="3" y="2"/>
                    </a:cxn>
                    <a:cxn ang="0">
                      <a:pos x="4" y="0"/>
                    </a:cxn>
                    <a:cxn ang="0">
                      <a:pos x="3" y="5"/>
                    </a:cxn>
                    <a:cxn ang="0">
                      <a:pos x="3" y="5"/>
                    </a:cxn>
                  </a:cxnLst>
                  <a:rect l="0" t="0" r="r" b="b"/>
                  <a:pathLst>
                    <a:path w="14" h="17">
                      <a:moveTo>
                        <a:pt x="3" y="5"/>
                      </a:moveTo>
                      <a:lnTo>
                        <a:pt x="0" y="14"/>
                      </a:lnTo>
                      <a:lnTo>
                        <a:pt x="3" y="16"/>
                      </a:lnTo>
                      <a:lnTo>
                        <a:pt x="7" y="16"/>
                      </a:lnTo>
                      <a:lnTo>
                        <a:pt x="12" y="12"/>
                      </a:lnTo>
                      <a:lnTo>
                        <a:pt x="13" y="0"/>
                      </a:lnTo>
                      <a:lnTo>
                        <a:pt x="7" y="0"/>
                      </a:lnTo>
                      <a:lnTo>
                        <a:pt x="4" y="1"/>
                      </a:lnTo>
                      <a:lnTo>
                        <a:pt x="3" y="2"/>
                      </a:lnTo>
                      <a:lnTo>
                        <a:pt x="4" y="0"/>
                      </a:lnTo>
                      <a:lnTo>
                        <a:pt x="3" y="5"/>
                      </a:lnTo>
                      <a:lnTo>
                        <a:pt x="3"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grpSp>
              <p:nvGrpSpPr>
                <p:cNvPr id="11" name="Group 236"/>
                <p:cNvGrpSpPr>
                  <a:grpSpLocks/>
                </p:cNvGrpSpPr>
                <p:nvPr/>
              </p:nvGrpSpPr>
              <p:grpSpPr bwMode="auto">
                <a:xfrm>
                  <a:off x="2978" y="1948"/>
                  <a:ext cx="144" cy="144"/>
                  <a:chOff x="3061" y="2068"/>
                  <a:chExt cx="144" cy="144"/>
                </a:xfrm>
              </p:grpSpPr>
              <p:sp>
                <p:nvSpPr>
                  <p:cNvPr id="1156333" name="Freeform 237" descr="50%"/>
                  <p:cNvSpPr>
                    <a:spLocks/>
                  </p:cNvSpPr>
                  <p:nvPr/>
                </p:nvSpPr>
                <p:spPr bwMode="auto">
                  <a:xfrm>
                    <a:off x="3160" y="2131"/>
                    <a:ext cx="45" cy="29"/>
                  </a:xfrm>
                  <a:custGeom>
                    <a:avLst/>
                    <a:gdLst/>
                    <a:ahLst/>
                    <a:cxnLst>
                      <a:cxn ang="0">
                        <a:pos x="0" y="6"/>
                      </a:cxn>
                      <a:cxn ang="0">
                        <a:pos x="8" y="22"/>
                      </a:cxn>
                      <a:cxn ang="0">
                        <a:pos x="31" y="28"/>
                      </a:cxn>
                      <a:cxn ang="0">
                        <a:pos x="40" y="25"/>
                      </a:cxn>
                      <a:cxn ang="0">
                        <a:pos x="44" y="15"/>
                      </a:cxn>
                      <a:cxn ang="0">
                        <a:pos x="40" y="6"/>
                      </a:cxn>
                      <a:cxn ang="0">
                        <a:pos x="38" y="0"/>
                      </a:cxn>
                      <a:cxn ang="0">
                        <a:pos x="12" y="0"/>
                      </a:cxn>
                      <a:cxn ang="0">
                        <a:pos x="3" y="11"/>
                      </a:cxn>
                      <a:cxn ang="0">
                        <a:pos x="3" y="11"/>
                      </a:cxn>
                      <a:cxn ang="0">
                        <a:pos x="0" y="6"/>
                      </a:cxn>
                      <a:cxn ang="0">
                        <a:pos x="0" y="6"/>
                      </a:cxn>
                    </a:cxnLst>
                    <a:rect l="0" t="0" r="r" b="b"/>
                    <a:pathLst>
                      <a:path w="45" h="29">
                        <a:moveTo>
                          <a:pt x="0" y="6"/>
                        </a:moveTo>
                        <a:lnTo>
                          <a:pt x="8" y="22"/>
                        </a:lnTo>
                        <a:lnTo>
                          <a:pt x="31" y="28"/>
                        </a:lnTo>
                        <a:lnTo>
                          <a:pt x="40" y="25"/>
                        </a:lnTo>
                        <a:lnTo>
                          <a:pt x="44" y="15"/>
                        </a:lnTo>
                        <a:lnTo>
                          <a:pt x="40" y="6"/>
                        </a:lnTo>
                        <a:lnTo>
                          <a:pt x="38" y="0"/>
                        </a:lnTo>
                        <a:lnTo>
                          <a:pt x="12" y="0"/>
                        </a:lnTo>
                        <a:lnTo>
                          <a:pt x="3" y="11"/>
                        </a:lnTo>
                        <a:lnTo>
                          <a:pt x="3" y="11"/>
                        </a:lnTo>
                        <a:lnTo>
                          <a:pt x="0" y="6"/>
                        </a:lnTo>
                        <a:lnTo>
                          <a:pt x="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34" name="Freeform 238" descr="50%"/>
                  <p:cNvSpPr>
                    <a:spLocks/>
                  </p:cNvSpPr>
                  <p:nvPr/>
                </p:nvSpPr>
                <p:spPr bwMode="auto">
                  <a:xfrm>
                    <a:off x="3161" y="2082"/>
                    <a:ext cx="17" cy="34"/>
                  </a:xfrm>
                  <a:custGeom>
                    <a:avLst/>
                    <a:gdLst/>
                    <a:ahLst/>
                    <a:cxnLst>
                      <a:cxn ang="0">
                        <a:pos x="10" y="6"/>
                      </a:cxn>
                      <a:cxn ang="0">
                        <a:pos x="2" y="0"/>
                      </a:cxn>
                      <a:cxn ang="0">
                        <a:pos x="0" y="6"/>
                      </a:cxn>
                      <a:cxn ang="0">
                        <a:pos x="0" y="17"/>
                      </a:cxn>
                      <a:cxn ang="0">
                        <a:pos x="4" y="29"/>
                      </a:cxn>
                      <a:cxn ang="0">
                        <a:pos x="16" y="33"/>
                      </a:cxn>
                      <a:cxn ang="0">
                        <a:pos x="16" y="17"/>
                      </a:cxn>
                      <a:cxn ang="0">
                        <a:pos x="14" y="11"/>
                      </a:cxn>
                      <a:cxn ang="0">
                        <a:pos x="14" y="8"/>
                      </a:cxn>
                      <a:cxn ang="0">
                        <a:pos x="16" y="11"/>
                      </a:cxn>
                      <a:cxn ang="0">
                        <a:pos x="10" y="6"/>
                      </a:cxn>
                      <a:cxn ang="0">
                        <a:pos x="10" y="6"/>
                      </a:cxn>
                    </a:cxnLst>
                    <a:rect l="0" t="0" r="r" b="b"/>
                    <a:pathLst>
                      <a:path w="17" h="34">
                        <a:moveTo>
                          <a:pt x="10" y="6"/>
                        </a:moveTo>
                        <a:lnTo>
                          <a:pt x="2" y="0"/>
                        </a:lnTo>
                        <a:lnTo>
                          <a:pt x="0" y="6"/>
                        </a:lnTo>
                        <a:lnTo>
                          <a:pt x="0" y="17"/>
                        </a:lnTo>
                        <a:lnTo>
                          <a:pt x="4" y="29"/>
                        </a:lnTo>
                        <a:lnTo>
                          <a:pt x="16" y="33"/>
                        </a:lnTo>
                        <a:lnTo>
                          <a:pt x="16" y="17"/>
                        </a:lnTo>
                        <a:lnTo>
                          <a:pt x="14" y="11"/>
                        </a:lnTo>
                        <a:lnTo>
                          <a:pt x="14" y="8"/>
                        </a:lnTo>
                        <a:lnTo>
                          <a:pt x="16" y="11"/>
                        </a:lnTo>
                        <a:lnTo>
                          <a:pt x="10" y="6"/>
                        </a:lnTo>
                        <a:lnTo>
                          <a:pt x="1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35" name="Freeform 239" descr="50%"/>
                  <p:cNvSpPr>
                    <a:spLocks/>
                  </p:cNvSpPr>
                  <p:nvPr/>
                </p:nvSpPr>
                <p:spPr bwMode="auto">
                  <a:xfrm>
                    <a:off x="3061" y="2180"/>
                    <a:ext cx="46" cy="29"/>
                  </a:xfrm>
                  <a:custGeom>
                    <a:avLst/>
                    <a:gdLst/>
                    <a:ahLst/>
                    <a:cxnLst>
                      <a:cxn ang="0">
                        <a:pos x="0" y="6"/>
                      </a:cxn>
                      <a:cxn ang="0">
                        <a:pos x="8" y="22"/>
                      </a:cxn>
                      <a:cxn ang="0">
                        <a:pos x="32" y="28"/>
                      </a:cxn>
                      <a:cxn ang="0">
                        <a:pos x="40" y="26"/>
                      </a:cxn>
                      <a:cxn ang="0">
                        <a:pos x="45" y="15"/>
                      </a:cxn>
                      <a:cxn ang="0">
                        <a:pos x="40" y="6"/>
                      </a:cxn>
                      <a:cxn ang="0">
                        <a:pos x="38" y="0"/>
                      </a:cxn>
                      <a:cxn ang="0">
                        <a:pos x="13" y="0"/>
                      </a:cxn>
                      <a:cxn ang="0">
                        <a:pos x="5" y="12"/>
                      </a:cxn>
                      <a:cxn ang="0">
                        <a:pos x="5" y="12"/>
                      </a:cxn>
                      <a:cxn ang="0">
                        <a:pos x="0" y="6"/>
                      </a:cxn>
                      <a:cxn ang="0">
                        <a:pos x="0" y="6"/>
                      </a:cxn>
                    </a:cxnLst>
                    <a:rect l="0" t="0" r="r" b="b"/>
                    <a:pathLst>
                      <a:path w="46" h="29">
                        <a:moveTo>
                          <a:pt x="0" y="6"/>
                        </a:moveTo>
                        <a:lnTo>
                          <a:pt x="8" y="22"/>
                        </a:lnTo>
                        <a:lnTo>
                          <a:pt x="32" y="28"/>
                        </a:lnTo>
                        <a:lnTo>
                          <a:pt x="40" y="26"/>
                        </a:lnTo>
                        <a:lnTo>
                          <a:pt x="45" y="15"/>
                        </a:lnTo>
                        <a:lnTo>
                          <a:pt x="40" y="6"/>
                        </a:lnTo>
                        <a:lnTo>
                          <a:pt x="38" y="0"/>
                        </a:lnTo>
                        <a:lnTo>
                          <a:pt x="13" y="0"/>
                        </a:lnTo>
                        <a:lnTo>
                          <a:pt x="5" y="12"/>
                        </a:lnTo>
                        <a:lnTo>
                          <a:pt x="5" y="12"/>
                        </a:lnTo>
                        <a:lnTo>
                          <a:pt x="0" y="6"/>
                        </a:lnTo>
                        <a:lnTo>
                          <a:pt x="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36" name="Freeform 240" descr="50%"/>
                  <p:cNvSpPr>
                    <a:spLocks/>
                  </p:cNvSpPr>
                  <p:nvPr/>
                </p:nvSpPr>
                <p:spPr bwMode="auto">
                  <a:xfrm>
                    <a:off x="3099" y="2112"/>
                    <a:ext cx="34" cy="48"/>
                  </a:xfrm>
                  <a:custGeom>
                    <a:avLst/>
                    <a:gdLst/>
                    <a:ahLst/>
                    <a:cxnLst>
                      <a:cxn ang="0">
                        <a:pos x="24" y="8"/>
                      </a:cxn>
                      <a:cxn ang="0">
                        <a:pos x="6" y="0"/>
                      </a:cxn>
                      <a:cxn ang="0">
                        <a:pos x="0" y="8"/>
                      </a:cxn>
                      <a:cxn ang="0">
                        <a:pos x="2" y="25"/>
                      </a:cxn>
                      <a:cxn ang="0">
                        <a:pos x="11" y="41"/>
                      </a:cxn>
                      <a:cxn ang="0">
                        <a:pos x="33" y="47"/>
                      </a:cxn>
                      <a:cxn ang="0">
                        <a:pos x="33" y="25"/>
                      </a:cxn>
                      <a:cxn ang="0">
                        <a:pos x="31" y="16"/>
                      </a:cxn>
                      <a:cxn ang="0">
                        <a:pos x="30" y="11"/>
                      </a:cxn>
                      <a:cxn ang="0">
                        <a:pos x="33" y="16"/>
                      </a:cxn>
                      <a:cxn ang="0">
                        <a:pos x="24" y="8"/>
                      </a:cxn>
                      <a:cxn ang="0">
                        <a:pos x="24" y="8"/>
                      </a:cxn>
                    </a:cxnLst>
                    <a:rect l="0" t="0" r="r" b="b"/>
                    <a:pathLst>
                      <a:path w="34" h="48">
                        <a:moveTo>
                          <a:pt x="24" y="8"/>
                        </a:moveTo>
                        <a:lnTo>
                          <a:pt x="6" y="0"/>
                        </a:lnTo>
                        <a:lnTo>
                          <a:pt x="0" y="8"/>
                        </a:lnTo>
                        <a:lnTo>
                          <a:pt x="2" y="25"/>
                        </a:lnTo>
                        <a:lnTo>
                          <a:pt x="11" y="41"/>
                        </a:lnTo>
                        <a:lnTo>
                          <a:pt x="33" y="47"/>
                        </a:lnTo>
                        <a:lnTo>
                          <a:pt x="33" y="25"/>
                        </a:lnTo>
                        <a:lnTo>
                          <a:pt x="31" y="16"/>
                        </a:lnTo>
                        <a:lnTo>
                          <a:pt x="30" y="11"/>
                        </a:lnTo>
                        <a:lnTo>
                          <a:pt x="33" y="16"/>
                        </a:lnTo>
                        <a:lnTo>
                          <a:pt x="24" y="8"/>
                        </a:lnTo>
                        <a:lnTo>
                          <a:pt x="24"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37" name="Freeform 241" descr="50%"/>
                  <p:cNvSpPr>
                    <a:spLocks/>
                  </p:cNvSpPr>
                  <p:nvPr/>
                </p:nvSpPr>
                <p:spPr bwMode="auto">
                  <a:xfrm>
                    <a:off x="3062" y="2131"/>
                    <a:ext cx="17" cy="34"/>
                  </a:xfrm>
                  <a:custGeom>
                    <a:avLst/>
                    <a:gdLst/>
                    <a:ahLst/>
                    <a:cxnLst>
                      <a:cxn ang="0">
                        <a:pos x="11" y="6"/>
                      </a:cxn>
                      <a:cxn ang="0">
                        <a:pos x="3" y="0"/>
                      </a:cxn>
                      <a:cxn ang="0">
                        <a:pos x="0" y="6"/>
                      </a:cxn>
                      <a:cxn ang="0">
                        <a:pos x="0" y="17"/>
                      </a:cxn>
                      <a:cxn ang="0">
                        <a:pos x="5" y="29"/>
                      </a:cxn>
                      <a:cxn ang="0">
                        <a:pos x="16" y="33"/>
                      </a:cxn>
                      <a:cxn ang="0">
                        <a:pos x="16" y="17"/>
                      </a:cxn>
                      <a:cxn ang="0">
                        <a:pos x="15" y="12"/>
                      </a:cxn>
                      <a:cxn ang="0">
                        <a:pos x="14" y="8"/>
                      </a:cxn>
                      <a:cxn ang="0">
                        <a:pos x="16" y="12"/>
                      </a:cxn>
                      <a:cxn ang="0">
                        <a:pos x="11" y="6"/>
                      </a:cxn>
                      <a:cxn ang="0">
                        <a:pos x="11" y="6"/>
                      </a:cxn>
                    </a:cxnLst>
                    <a:rect l="0" t="0" r="r" b="b"/>
                    <a:pathLst>
                      <a:path w="17" h="34">
                        <a:moveTo>
                          <a:pt x="11" y="6"/>
                        </a:moveTo>
                        <a:lnTo>
                          <a:pt x="3" y="0"/>
                        </a:lnTo>
                        <a:lnTo>
                          <a:pt x="0" y="6"/>
                        </a:lnTo>
                        <a:lnTo>
                          <a:pt x="0" y="17"/>
                        </a:lnTo>
                        <a:lnTo>
                          <a:pt x="5" y="29"/>
                        </a:lnTo>
                        <a:lnTo>
                          <a:pt x="16" y="33"/>
                        </a:lnTo>
                        <a:lnTo>
                          <a:pt x="16" y="17"/>
                        </a:lnTo>
                        <a:lnTo>
                          <a:pt x="15" y="12"/>
                        </a:lnTo>
                        <a:lnTo>
                          <a:pt x="14" y="8"/>
                        </a:lnTo>
                        <a:lnTo>
                          <a:pt x="16" y="12"/>
                        </a:lnTo>
                        <a:lnTo>
                          <a:pt x="11" y="6"/>
                        </a:lnTo>
                        <a:lnTo>
                          <a:pt x="11"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38" name="Freeform 242" descr="50%"/>
                  <p:cNvSpPr>
                    <a:spLocks/>
                  </p:cNvSpPr>
                  <p:nvPr/>
                </p:nvSpPr>
                <p:spPr bwMode="auto">
                  <a:xfrm>
                    <a:off x="3119" y="2185"/>
                    <a:ext cx="17" cy="15"/>
                  </a:xfrm>
                  <a:custGeom>
                    <a:avLst/>
                    <a:gdLst/>
                    <a:ahLst/>
                    <a:cxnLst>
                      <a:cxn ang="0">
                        <a:pos x="11" y="3"/>
                      </a:cxn>
                      <a:cxn ang="0">
                        <a:pos x="3" y="0"/>
                      </a:cxn>
                      <a:cxn ang="0">
                        <a:pos x="0" y="3"/>
                      </a:cxn>
                      <a:cxn ang="0">
                        <a:pos x="0" y="7"/>
                      </a:cxn>
                      <a:cxn ang="0">
                        <a:pos x="5" y="12"/>
                      </a:cxn>
                      <a:cxn ang="0">
                        <a:pos x="16" y="14"/>
                      </a:cxn>
                      <a:cxn ang="0">
                        <a:pos x="16" y="7"/>
                      </a:cxn>
                      <a:cxn ang="0">
                        <a:pos x="15" y="5"/>
                      </a:cxn>
                      <a:cxn ang="0">
                        <a:pos x="14" y="3"/>
                      </a:cxn>
                      <a:cxn ang="0">
                        <a:pos x="16" y="5"/>
                      </a:cxn>
                      <a:cxn ang="0">
                        <a:pos x="11" y="3"/>
                      </a:cxn>
                      <a:cxn ang="0">
                        <a:pos x="11" y="3"/>
                      </a:cxn>
                    </a:cxnLst>
                    <a:rect l="0" t="0" r="r" b="b"/>
                    <a:pathLst>
                      <a:path w="17" h="15">
                        <a:moveTo>
                          <a:pt x="11" y="3"/>
                        </a:moveTo>
                        <a:lnTo>
                          <a:pt x="3" y="0"/>
                        </a:lnTo>
                        <a:lnTo>
                          <a:pt x="0" y="3"/>
                        </a:lnTo>
                        <a:lnTo>
                          <a:pt x="0" y="7"/>
                        </a:lnTo>
                        <a:lnTo>
                          <a:pt x="5" y="12"/>
                        </a:lnTo>
                        <a:lnTo>
                          <a:pt x="16" y="14"/>
                        </a:lnTo>
                        <a:lnTo>
                          <a:pt x="16" y="7"/>
                        </a:lnTo>
                        <a:lnTo>
                          <a:pt x="15" y="5"/>
                        </a:lnTo>
                        <a:lnTo>
                          <a:pt x="14" y="3"/>
                        </a:lnTo>
                        <a:lnTo>
                          <a:pt x="16" y="5"/>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39" name="Freeform 243" descr="50%"/>
                  <p:cNvSpPr>
                    <a:spLocks/>
                  </p:cNvSpPr>
                  <p:nvPr/>
                </p:nvSpPr>
                <p:spPr bwMode="auto">
                  <a:xfrm>
                    <a:off x="3085" y="2068"/>
                    <a:ext cx="56" cy="18"/>
                  </a:xfrm>
                  <a:custGeom>
                    <a:avLst/>
                    <a:gdLst/>
                    <a:ahLst/>
                    <a:cxnLst>
                      <a:cxn ang="0">
                        <a:pos x="0" y="4"/>
                      </a:cxn>
                      <a:cxn ang="0">
                        <a:pos x="11" y="14"/>
                      </a:cxn>
                      <a:cxn ang="0">
                        <a:pos x="40" y="17"/>
                      </a:cxn>
                      <a:cxn ang="0">
                        <a:pos x="50" y="16"/>
                      </a:cxn>
                      <a:cxn ang="0">
                        <a:pos x="55" y="9"/>
                      </a:cxn>
                      <a:cxn ang="0">
                        <a:pos x="50" y="4"/>
                      </a:cxn>
                      <a:cxn ang="0">
                        <a:pos x="47" y="0"/>
                      </a:cxn>
                      <a:cxn ang="0">
                        <a:pos x="16" y="0"/>
                      </a:cxn>
                      <a:cxn ang="0">
                        <a:pos x="6" y="7"/>
                      </a:cxn>
                      <a:cxn ang="0">
                        <a:pos x="6" y="7"/>
                      </a:cxn>
                      <a:cxn ang="0">
                        <a:pos x="0" y="4"/>
                      </a:cxn>
                      <a:cxn ang="0">
                        <a:pos x="0" y="4"/>
                      </a:cxn>
                    </a:cxnLst>
                    <a:rect l="0" t="0" r="r" b="b"/>
                    <a:pathLst>
                      <a:path w="56" h="18">
                        <a:moveTo>
                          <a:pt x="0" y="4"/>
                        </a:moveTo>
                        <a:lnTo>
                          <a:pt x="11" y="14"/>
                        </a:lnTo>
                        <a:lnTo>
                          <a:pt x="40" y="17"/>
                        </a:lnTo>
                        <a:lnTo>
                          <a:pt x="50" y="16"/>
                        </a:lnTo>
                        <a:lnTo>
                          <a:pt x="55" y="9"/>
                        </a:lnTo>
                        <a:lnTo>
                          <a:pt x="50" y="4"/>
                        </a:lnTo>
                        <a:lnTo>
                          <a:pt x="47" y="0"/>
                        </a:lnTo>
                        <a:lnTo>
                          <a:pt x="16" y="0"/>
                        </a:lnTo>
                        <a:lnTo>
                          <a:pt x="6" y="7"/>
                        </a:lnTo>
                        <a:lnTo>
                          <a:pt x="6" y="7"/>
                        </a:lnTo>
                        <a:lnTo>
                          <a:pt x="0" y="4"/>
                        </a:lnTo>
                        <a:lnTo>
                          <a:pt x="0" y="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40" name="Freeform 244" descr="50%"/>
                  <p:cNvSpPr>
                    <a:spLocks/>
                  </p:cNvSpPr>
                  <p:nvPr/>
                </p:nvSpPr>
                <p:spPr bwMode="auto">
                  <a:xfrm>
                    <a:off x="3063" y="2086"/>
                    <a:ext cx="18" cy="14"/>
                  </a:xfrm>
                  <a:custGeom>
                    <a:avLst/>
                    <a:gdLst/>
                    <a:ahLst/>
                    <a:cxnLst>
                      <a:cxn ang="0">
                        <a:pos x="12" y="2"/>
                      </a:cxn>
                      <a:cxn ang="0">
                        <a:pos x="3" y="0"/>
                      </a:cxn>
                      <a:cxn ang="0">
                        <a:pos x="0" y="2"/>
                      </a:cxn>
                      <a:cxn ang="0">
                        <a:pos x="0" y="7"/>
                      </a:cxn>
                      <a:cxn ang="0">
                        <a:pos x="5" y="11"/>
                      </a:cxn>
                      <a:cxn ang="0">
                        <a:pos x="17" y="13"/>
                      </a:cxn>
                      <a:cxn ang="0">
                        <a:pos x="17" y="7"/>
                      </a:cxn>
                      <a:cxn ang="0">
                        <a:pos x="15" y="4"/>
                      </a:cxn>
                      <a:cxn ang="0">
                        <a:pos x="14" y="3"/>
                      </a:cxn>
                      <a:cxn ang="0">
                        <a:pos x="17" y="4"/>
                      </a:cxn>
                      <a:cxn ang="0">
                        <a:pos x="12" y="2"/>
                      </a:cxn>
                      <a:cxn ang="0">
                        <a:pos x="12" y="2"/>
                      </a:cxn>
                    </a:cxnLst>
                    <a:rect l="0" t="0" r="r" b="b"/>
                    <a:pathLst>
                      <a:path w="18" h="14">
                        <a:moveTo>
                          <a:pt x="12" y="2"/>
                        </a:moveTo>
                        <a:lnTo>
                          <a:pt x="3" y="0"/>
                        </a:lnTo>
                        <a:lnTo>
                          <a:pt x="0" y="2"/>
                        </a:lnTo>
                        <a:lnTo>
                          <a:pt x="0" y="7"/>
                        </a:lnTo>
                        <a:lnTo>
                          <a:pt x="5" y="11"/>
                        </a:lnTo>
                        <a:lnTo>
                          <a:pt x="17" y="13"/>
                        </a:lnTo>
                        <a:lnTo>
                          <a:pt x="17" y="7"/>
                        </a:lnTo>
                        <a:lnTo>
                          <a:pt x="15" y="4"/>
                        </a:lnTo>
                        <a:lnTo>
                          <a:pt x="14" y="3"/>
                        </a:lnTo>
                        <a:lnTo>
                          <a:pt x="17" y="4"/>
                        </a:lnTo>
                        <a:lnTo>
                          <a:pt x="12" y="2"/>
                        </a:lnTo>
                        <a:lnTo>
                          <a:pt x="12" y="2"/>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41" name="Freeform 245" descr="50%"/>
                  <p:cNvSpPr>
                    <a:spLocks/>
                  </p:cNvSpPr>
                  <p:nvPr/>
                </p:nvSpPr>
                <p:spPr bwMode="auto">
                  <a:xfrm>
                    <a:off x="3162" y="2198"/>
                    <a:ext cx="17" cy="14"/>
                  </a:xfrm>
                  <a:custGeom>
                    <a:avLst/>
                    <a:gdLst/>
                    <a:ahLst/>
                    <a:cxnLst>
                      <a:cxn ang="0">
                        <a:pos x="11" y="3"/>
                      </a:cxn>
                      <a:cxn ang="0">
                        <a:pos x="2" y="0"/>
                      </a:cxn>
                      <a:cxn ang="0">
                        <a:pos x="0" y="3"/>
                      </a:cxn>
                      <a:cxn ang="0">
                        <a:pos x="0" y="7"/>
                      </a:cxn>
                      <a:cxn ang="0">
                        <a:pos x="4" y="12"/>
                      </a:cxn>
                      <a:cxn ang="0">
                        <a:pos x="16" y="13"/>
                      </a:cxn>
                      <a:cxn ang="0">
                        <a:pos x="16" y="7"/>
                      </a:cxn>
                      <a:cxn ang="0">
                        <a:pos x="15" y="4"/>
                      </a:cxn>
                      <a:cxn ang="0">
                        <a:pos x="14" y="3"/>
                      </a:cxn>
                      <a:cxn ang="0">
                        <a:pos x="16" y="4"/>
                      </a:cxn>
                      <a:cxn ang="0">
                        <a:pos x="11" y="3"/>
                      </a:cxn>
                      <a:cxn ang="0">
                        <a:pos x="11" y="3"/>
                      </a:cxn>
                    </a:cxnLst>
                    <a:rect l="0" t="0" r="r" b="b"/>
                    <a:pathLst>
                      <a:path w="17" h="14">
                        <a:moveTo>
                          <a:pt x="11" y="3"/>
                        </a:moveTo>
                        <a:lnTo>
                          <a:pt x="2" y="0"/>
                        </a:lnTo>
                        <a:lnTo>
                          <a:pt x="0" y="3"/>
                        </a:lnTo>
                        <a:lnTo>
                          <a:pt x="0" y="7"/>
                        </a:lnTo>
                        <a:lnTo>
                          <a:pt x="4" y="12"/>
                        </a:lnTo>
                        <a:lnTo>
                          <a:pt x="16" y="13"/>
                        </a:lnTo>
                        <a:lnTo>
                          <a:pt x="16" y="7"/>
                        </a:lnTo>
                        <a:lnTo>
                          <a:pt x="15" y="4"/>
                        </a:lnTo>
                        <a:lnTo>
                          <a:pt x="14" y="3"/>
                        </a:lnTo>
                        <a:lnTo>
                          <a:pt x="16" y="4"/>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grpSp>
            <p:grpSp>
              <p:nvGrpSpPr>
                <p:cNvPr id="12" name="Group 246"/>
                <p:cNvGrpSpPr>
                  <a:grpSpLocks/>
                </p:cNvGrpSpPr>
                <p:nvPr/>
              </p:nvGrpSpPr>
              <p:grpSpPr bwMode="auto">
                <a:xfrm>
                  <a:off x="3167" y="1989"/>
                  <a:ext cx="144" cy="145"/>
                  <a:chOff x="3250" y="2109"/>
                  <a:chExt cx="144" cy="145"/>
                </a:xfrm>
              </p:grpSpPr>
              <p:sp>
                <p:nvSpPr>
                  <p:cNvPr id="1156343" name="Freeform 247" descr="50%"/>
                  <p:cNvSpPr>
                    <a:spLocks/>
                  </p:cNvSpPr>
                  <p:nvPr/>
                </p:nvSpPr>
                <p:spPr bwMode="auto">
                  <a:xfrm>
                    <a:off x="3349" y="2172"/>
                    <a:ext cx="45" cy="30"/>
                  </a:xfrm>
                  <a:custGeom>
                    <a:avLst/>
                    <a:gdLst/>
                    <a:ahLst/>
                    <a:cxnLst>
                      <a:cxn ang="0">
                        <a:pos x="0" y="6"/>
                      </a:cxn>
                      <a:cxn ang="0">
                        <a:pos x="7" y="23"/>
                      </a:cxn>
                      <a:cxn ang="0">
                        <a:pos x="31" y="29"/>
                      </a:cxn>
                      <a:cxn ang="0">
                        <a:pos x="39" y="26"/>
                      </a:cxn>
                      <a:cxn ang="0">
                        <a:pos x="44" y="15"/>
                      </a:cxn>
                      <a:cxn ang="0">
                        <a:pos x="39" y="6"/>
                      </a:cxn>
                      <a:cxn ang="0">
                        <a:pos x="37" y="0"/>
                      </a:cxn>
                      <a:cxn ang="0">
                        <a:pos x="12" y="0"/>
                      </a:cxn>
                      <a:cxn ang="0">
                        <a:pos x="3" y="12"/>
                      </a:cxn>
                      <a:cxn ang="0">
                        <a:pos x="3" y="12"/>
                      </a:cxn>
                      <a:cxn ang="0">
                        <a:pos x="0" y="6"/>
                      </a:cxn>
                      <a:cxn ang="0">
                        <a:pos x="0" y="6"/>
                      </a:cxn>
                    </a:cxnLst>
                    <a:rect l="0" t="0" r="r" b="b"/>
                    <a:pathLst>
                      <a:path w="45" h="30">
                        <a:moveTo>
                          <a:pt x="0" y="6"/>
                        </a:moveTo>
                        <a:lnTo>
                          <a:pt x="7" y="23"/>
                        </a:lnTo>
                        <a:lnTo>
                          <a:pt x="31" y="29"/>
                        </a:lnTo>
                        <a:lnTo>
                          <a:pt x="39" y="26"/>
                        </a:lnTo>
                        <a:lnTo>
                          <a:pt x="44" y="15"/>
                        </a:lnTo>
                        <a:lnTo>
                          <a:pt x="39" y="6"/>
                        </a:lnTo>
                        <a:lnTo>
                          <a:pt x="37" y="0"/>
                        </a:lnTo>
                        <a:lnTo>
                          <a:pt x="12" y="0"/>
                        </a:lnTo>
                        <a:lnTo>
                          <a:pt x="3" y="12"/>
                        </a:lnTo>
                        <a:lnTo>
                          <a:pt x="3" y="12"/>
                        </a:lnTo>
                        <a:lnTo>
                          <a:pt x="0" y="6"/>
                        </a:lnTo>
                        <a:lnTo>
                          <a:pt x="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44" name="Freeform 248" descr="50%"/>
                  <p:cNvSpPr>
                    <a:spLocks/>
                  </p:cNvSpPr>
                  <p:nvPr/>
                </p:nvSpPr>
                <p:spPr bwMode="auto">
                  <a:xfrm>
                    <a:off x="3349" y="2124"/>
                    <a:ext cx="17" cy="33"/>
                  </a:xfrm>
                  <a:custGeom>
                    <a:avLst/>
                    <a:gdLst/>
                    <a:ahLst/>
                    <a:cxnLst>
                      <a:cxn ang="0">
                        <a:pos x="11" y="6"/>
                      </a:cxn>
                      <a:cxn ang="0">
                        <a:pos x="3" y="0"/>
                      </a:cxn>
                      <a:cxn ang="0">
                        <a:pos x="0" y="6"/>
                      </a:cxn>
                      <a:cxn ang="0">
                        <a:pos x="0" y="17"/>
                      </a:cxn>
                      <a:cxn ang="0">
                        <a:pos x="5" y="29"/>
                      </a:cxn>
                      <a:cxn ang="0">
                        <a:pos x="16" y="32"/>
                      </a:cxn>
                      <a:cxn ang="0">
                        <a:pos x="16" y="17"/>
                      </a:cxn>
                      <a:cxn ang="0">
                        <a:pos x="15" y="11"/>
                      </a:cxn>
                      <a:cxn ang="0">
                        <a:pos x="14" y="7"/>
                      </a:cxn>
                      <a:cxn ang="0">
                        <a:pos x="16" y="11"/>
                      </a:cxn>
                      <a:cxn ang="0">
                        <a:pos x="11" y="6"/>
                      </a:cxn>
                      <a:cxn ang="0">
                        <a:pos x="11" y="6"/>
                      </a:cxn>
                    </a:cxnLst>
                    <a:rect l="0" t="0" r="r" b="b"/>
                    <a:pathLst>
                      <a:path w="17" h="33">
                        <a:moveTo>
                          <a:pt x="11" y="6"/>
                        </a:moveTo>
                        <a:lnTo>
                          <a:pt x="3" y="0"/>
                        </a:lnTo>
                        <a:lnTo>
                          <a:pt x="0" y="6"/>
                        </a:lnTo>
                        <a:lnTo>
                          <a:pt x="0" y="17"/>
                        </a:lnTo>
                        <a:lnTo>
                          <a:pt x="5" y="29"/>
                        </a:lnTo>
                        <a:lnTo>
                          <a:pt x="16" y="32"/>
                        </a:lnTo>
                        <a:lnTo>
                          <a:pt x="16" y="17"/>
                        </a:lnTo>
                        <a:lnTo>
                          <a:pt x="15" y="11"/>
                        </a:lnTo>
                        <a:lnTo>
                          <a:pt x="14" y="7"/>
                        </a:lnTo>
                        <a:lnTo>
                          <a:pt x="16" y="11"/>
                        </a:lnTo>
                        <a:lnTo>
                          <a:pt x="11" y="6"/>
                        </a:lnTo>
                        <a:lnTo>
                          <a:pt x="11"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45" name="Freeform 249" descr="50%"/>
                  <p:cNvSpPr>
                    <a:spLocks/>
                  </p:cNvSpPr>
                  <p:nvPr/>
                </p:nvSpPr>
                <p:spPr bwMode="auto">
                  <a:xfrm>
                    <a:off x="3250" y="2222"/>
                    <a:ext cx="46" cy="29"/>
                  </a:xfrm>
                  <a:custGeom>
                    <a:avLst/>
                    <a:gdLst/>
                    <a:ahLst/>
                    <a:cxnLst>
                      <a:cxn ang="0">
                        <a:pos x="0" y="5"/>
                      </a:cxn>
                      <a:cxn ang="0">
                        <a:pos x="8" y="22"/>
                      </a:cxn>
                      <a:cxn ang="0">
                        <a:pos x="32" y="28"/>
                      </a:cxn>
                      <a:cxn ang="0">
                        <a:pos x="40" y="26"/>
                      </a:cxn>
                      <a:cxn ang="0">
                        <a:pos x="45" y="15"/>
                      </a:cxn>
                      <a:cxn ang="0">
                        <a:pos x="40" y="5"/>
                      </a:cxn>
                      <a:cxn ang="0">
                        <a:pos x="38" y="0"/>
                      </a:cxn>
                      <a:cxn ang="0">
                        <a:pos x="13" y="0"/>
                      </a:cxn>
                      <a:cxn ang="0">
                        <a:pos x="4" y="11"/>
                      </a:cxn>
                      <a:cxn ang="0">
                        <a:pos x="4" y="11"/>
                      </a:cxn>
                      <a:cxn ang="0">
                        <a:pos x="0" y="5"/>
                      </a:cxn>
                      <a:cxn ang="0">
                        <a:pos x="0" y="5"/>
                      </a:cxn>
                    </a:cxnLst>
                    <a:rect l="0" t="0" r="r" b="b"/>
                    <a:pathLst>
                      <a:path w="46" h="29">
                        <a:moveTo>
                          <a:pt x="0" y="5"/>
                        </a:moveTo>
                        <a:lnTo>
                          <a:pt x="8" y="22"/>
                        </a:lnTo>
                        <a:lnTo>
                          <a:pt x="32" y="28"/>
                        </a:lnTo>
                        <a:lnTo>
                          <a:pt x="40" y="26"/>
                        </a:lnTo>
                        <a:lnTo>
                          <a:pt x="45" y="15"/>
                        </a:lnTo>
                        <a:lnTo>
                          <a:pt x="40" y="5"/>
                        </a:lnTo>
                        <a:lnTo>
                          <a:pt x="38" y="0"/>
                        </a:lnTo>
                        <a:lnTo>
                          <a:pt x="13" y="0"/>
                        </a:lnTo>
                        <a:lnTo>
                          <a:pt x="4" y="11"/>
                        </a:lnTo>
                        <a:lnTo>
                          <a:pt x="4" y="11"/>
                        </a:lnTo>
                        <a:lnTo>
                          <a:pt x="0" y="5"/>
                        </a:lnTo>
                        <a:lnTo>
                          <a:pt x="0"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46" name="Freeform 250" descr="50%"/>
                  <p:cNvSpPr>
                    <a:spLocks/>
                  </p:cNvSpPr>
                  <p:nvPr/>
                </p:nvSpPr>
                <p:spPr bwMode="auto">
                  <a:xfrm>
                    <a:off x="3288" y="2154"/>
                    <a:ext cx="34" cy="48"/>
                  </a:xfrm>
                  <a:custGeom>
                    <a:avLst/>
                    <a:gdLst/>
                    <a:ahLst/>
                    <a:cxnLst>
                      <a:cxn ang="0">
                        <a:pos x="23" y="8"/>
                      </a:cxn>
                      <a:cxn ang="0">
                        <a:pos x="6" y="0"/>
                      </a:cxn>
                      <a:cxn ang="0">
                        <a:pos x="0" y="8"/>
                      </a:cxn>
                      <a:cxn ang="0">
                        <a:pos x="1" y="24"/>
                      </a:cxn>
                      <a:cxn ang="0">
                        <a:pos x="10" y="41"/>
                      </a:cxn>
                      <a:cxn ang="0">
                        <a:pos x="33" y="47"/>
                      </a:cxn>
                      <a:cxn ang="0">
                        <a:pos x="33" y="24"/>
                      </a:cxn>
                      <a:cxn ang="0">
                        <a:pos x="31" y="16"/>
                      </a:cxn>
                      <a:cxn ang="0">
                        <a:pos x="30" y="11"/>
                      </a:cxn>
                      <a:cxn ang="0">
                        <a:pos x="33" y="16"/>
                      </a:cxn>
                      <a:cxn ang="0">
                        <a:pos x="23" y="8"/>
                      </a:cxn>
                      <a:cxn ang="0">
                        <a:pos x="23" y="8"/>
                      </a:cxn>
                    </a:cxnLst>
                    <a:rect l="0" t="0" r="r" b="b"/>
                    <a:pathLst>
                      <a:path w="34" h="48">
                        <a:moveTo>
                          <a:pt x="23" y="8"/>
                        </a:moveTo>
                        <a:lnTo>
                          <a:pt x="6" y="0"/>
                        </a:lnTo>
                        <a:lnTo>
                          <a:pt x="0" y="8"/>
                        </a:lnTo>
                        <a:lnTo>
                          <a:pt x="1" y="24"/>
                        </a:lnTo>
                        <a:lnTo>
                          <a:pt x="10" y="41"/>
                        </a:lnTo>
                        <a:lnTo>
                          <a:pt x="33" y="47"/>
                        </a:lnTo>
                        <a:lnTo>
                          <a:pt x="33" y="24"/>
                        </a:lnTo>
                        <a:lnTo>
                          <a:pt x="31" y="16"/>
                        </a:lnTo>
                        <a:lnTo>
                          <a:pt x="30" y="11"/>
                        </a:lnTo>
                        <a:lnTo>
                          <a:pt x="33" y="16"/>
                        </a:lnTo>
                        <a:lnTo>
                          <a:pt x="23" y="8"/>
                        </a:lnTo>
                        <a:lnTo>
                          <a:pt x="23"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47" name="Freeform 251" descr="50%"/>
                  <p:cNvSpPr>
                    <a:spLocks/>
                  </p:cNvSpPr>
                  <p:nvPr/>
                </p:nvSpPr>
                <p:spPr bwMode="auto">
                  <a:xfrm>
                    <a:off x="3251" y="2173"/>
                    <a:ext cx="17" cy="34"/>
                  </a:xfrm>
                  <a:custGeom>
                    <a:avLst/>
                    <a:gdLst/>
                    <a:ahLst/>
                    <a:cxnLst>
                      <a:cxn ang="0">
                        <a:pos x="11" y="6"/>
                      </a:cxn>
                      <a:cxn ang="0">
                        <a:pos x="3" y="0"/>
                      </a:cxn>
                      <a:cxn ang="0">
                        <a:pos x="0" y="6"/>
                      </a:cxn>
                      <a:cxn ang="0">
                        <a:pos x="0" y="17"/>
                      </a:cxn>
                      <a:cxn ang="0">
                        <a:pos x="5" y="29"/>
                      </a:cxn>
                      <a:cxn ang="0">
                        <a:pos x="16" y="33"/>
                      </a:cxn>
                      <a:cxn ang="0">
                        <a:pos x="16" y="17"/>
                      </a:cxn>
                      <a:cxn ang="0">
                        <a:pos x="15" y="12"/>
                      </a:cxn>
                      <a:cxn ang="0">
                        <a:pos x="14" y="8"/>
                      </a:cxn>
                      <a:cxn ang="0">
                        <a:pos x="16" y="12"/>
                      </a:cxn>
                      <a:cxn ang="0">
                        <a:pos x="11" y="6"/>
                      </a:cxn>
                      <a:cxn ang="0">
                        <a:pos x="11" y="6"/>
                      </a:cxn>
                    </a:cxnLst>
                    <a:rect l="0" t="0" r="r" b="b"/>
                    <a:pathLst>
                      <a:path w="17" h="34">
                        <a:moveTo>
                          <a:pt x="11" y="6"/>
                        </a:moveTo>
                        <a:lnTo>
                          <a:pt x="3" y="0"/>
                        </a:lnTo>
                        <a:lnTo>
                          <a:pt x="0" y="6"/>
                        </a:lnTo>
                        <a:lnTo>
                          <a:pt x="0" y="17"/>
                        </a:lnTo>
                        <a:lnTo>
                          <a:pt x="5" y="29"/>
                        </a:lnTo>
                        <a:lnTo>
                          <a:pt x="16" y="33"/>
                        </a:lnTo>
                        <a:lnTo>
                          <a:pt x="16" y="17"/>
                        </a:lnTo>
                        <a:lnTo>
                          <a:pt x="15" y="12"/>
                        </a:lnTo>
                        <a:lnTo>
                          <a:pt x="14" y="8"/>
                        </a:lnTo>
                        <a:lnTo>
                          <a:pt x="16" y="12"/>
                        </a:lnTo>
                        <a:lnTo>
                          <a:pt x="11" y="6"/>
                        </a:lnTo>
                        <a:lnTo>
                          <a:pt x="11"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48" name="Freeform 252" descr="50%"/>
                  <p:cNvSpPr>
                    <a:spLocks/>
                  </p:cNvSpPr>
                  <p:nvPr/>
                </p:nvSpPr>
                <p:spPr bwMode="auto">
                  <a:xfrm>
                    <a:off x="3308" y="2227"/>
                    <a:ext cx="17" cy="14"/>
                  </a:xfrm>
                  <a:custGeom>
                    <a:avLst/>
                    <a:gdLst/>
                    <a:ahLst/>
                    <a:cxnLst>
                      <a:cxn ang="0">
                        <a:pos x="11" y="3"/>
                      </a:cxn>
                      <a:cxn ang="0">
                        <a:pos x="3" y="0"/>
                      </a:cxn>
                      <a:cxn ang="0">
                        <a:pos x="0" y="3"/>
                      </a:cxn>
                      <a:cxn ang="0">
                        <a:pos x="0" y="7"/>
                      </a:cxn>
                      <a:cxn ang="0">
                        <a:pos x="4" y="12"/>
                      </a:cxn>
                      <a:cxn ang="0">
                        <a:pos x="16" y="13"/>
                      </a:cxn>
                      <a:cxn ang="0">
                        <a:pos x="16" y="7"/>
                      </a:cxn>
                      <a:cxn ang="0">
                        <a:pos x="15" y="5"/>
                      </a:cxn>
                      <a:cxn ang="0">
                        <a:pos x="14" y="3"/>
                      </a:cxn>
                      <a:cxn ang="0">
                        <a:pos x="16" y="5"/>
                      </a:cxn>
                      <a:cxn ang="0">
                        <a:pos x="11" y="3"/>
                      </a:cxn>
                      <a:cxn ang="0">
                        <a:pos x="11" y="3"/>
                      </a:cxn>
                    </a:cxnLst>
                    <a:rect l="0" t="0" r="r" b="b"/>
                    <a:pathLst>
                      <a:path w="17" h="14">
                        <a:moveTo>
                          <a:pt x="11" y="3"/>
                        </a:moveTo>
                        <a:lnTo>
                          <a:pt x="3" y="0"/>
                        </a:lnTo>
                        <a:lnTo>
                          <a:pt x="0" y="3"/>
                        </a:lnTo>
                        <a:lnTo>
                          <a:pt x="0" y="7"/>
                        </a:lnTo>
                        <a:lnTo>
                          <a:pt x="4" y="12"/>
                        </a:lnTo>
                        <a:lnTo>
                          <a:pt x="16" y="13"/>
                        </a:lnTo>
                        <a:lnTo>
                          <a:pt x="16" y="7"/>
                        </a:lnTo>
                        <a:lnTo>
                          <a:pt x="15" y="5"/>
                        </a:lnTo>
                        <a:lnTo>
                          <a:pt x="14" y="3"/>
                        </a:lnTo>
                        <a:lnTo>
                          <a:pt x="16" y="5"/>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49" name="Freeform 253" descr="50%"/>
                  <p:cNvSpPr>
                    <a:spLocks/>
                  </p:cNvSpPr>
                  <p:nvPr/>
                </p:nvSpPr>
                <p:spPr bwMode="auto">
                  <a:xfrm>
                    <a:off x="3274" y="2109"/>
                    <a:ext cx="56" cy="19"/>
                  </a:xfrm>
                  <a:custGeom>
                    <a:avLst/>
                    <a:gdLst/>
                    <a:ahLst/>
                    <a:cxnLst>
                      <a:cxn ang="0">
                        <a:pos x="0" y="5"/>
                      </a:cxn>
                      <a:cxn ang="0">
                        <a:pos x="11" y="15"/>
                      </a:cxn>
                      <a:cxn ang="0">
                        <a:pos x="40" y="18"/>
                      </a:cxn>
                      <a:cxn ang="0">
                        <a:pos x="50" y="16"/>
                      </a:cxn>
                      <a:cxn ang="0">
                        <a:pos x="55" y="9"/>
                      </a:cxn>
                      <a:cxn ang="0">
                        <a:pos x="50" y="5"/>
                      </a:cxn>
                      <a:cxn ang="0">
                        <a:pos x="47" y="0"/>
                      </a:cxn>
                      <a:cxn ang="0">
                        <a:pos x="16" y="0"/>
                      </a:cxn>
                      <a:cxn ang="0">
                        <a:pos x="6" y="7"/>
                      </a:cxn>
                      <a:cxn ang="0">
                        <a:pos x="6" y="7"/>
                      </a:cxn>
                      <a:cxn ang="0">
                        <a:pos x="0" y="5"/>
                      </a:cxn>
                      <a:cxn ang="0">
                        <a:pos x="0" y="5"/>
                      </a:cxn>
                    </a:cxnLst>
                    <a:rect l="0" t="0" r="r" b="b"/>
                    <a:pathLst>
                      <a:path w="56" h="19">
                        <a:moveTo>
                          <a:pt x="0" y="5"/>
                        </a:moveTo>
                        <a:lnTo>
                          <a:pt x="11" y="15"/>
                        </a:lnTo>
                        <a:lnTo>
                          <a:pt x="40" y="18"/>
                        </a:lnTo>
                        <a:lnTo>
                          <a:pt x="50" y="16"/>
                        </a:lnTo>
                        <a:lnTo>
                          <a:pt x="55" y="9"/>
                        </a:lnTo>
                        <a:lnTo>
                          <a:pt x="50" y="5"/>
                        </a:lnTo>
                        <a:lnTo>
                          <a:pt x="47" y="0"/>
                        </a:lnTo>
                        <a:lnTo>
                          <a:pt x="16" y="0"/>
                        </a:lnTo>
                        <a:lnTo>
                          <a:pt x="6" y="7"/>
                        </a:lnTo>
                        <a:lnTo>
                          <a:pt x="6" y="7"/>
                        </a:lnTo>
                        <a:lnTo>
                          <a:pt x="0" y="5"/>
                        </a:lnTo>
                        <a:lnTo>
                          <a:pt x="0"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50" name="Freeform 254" descr="50%"/>
                  <p:cNvSpPr>
                    <a:spLocks/>
                  </p:cNvSpPr>
                  <p:nvPr/>
                </p:nvSpPr>
                <p:spPr bwMode="auto">
                  <a:xfrm>
                    <a:off x="3252" y="2127"/>
                    <a:ext cx="17" cy="15"/>
                  </a:xfrm>
                  <a:custGeom>
                    <a:avLst/>
                    <a:gdLst/>
                    <a:ahLst/>
                    <a:cxnLst>
                      <a:cxn ang="0">
                        <a:pos x="11" y="3"/>
                      </a:cxn>
                      <a:cxn ang="0">
                        <a:pos x="3" y="0"/>
                      </a:cxn>
                      <a:cxn ang="0">
                        <a:pos x="0" y="3"/>
                      </a:cxn>
                      <a:cxn ang="0">
                        <a:pos x="0" y="7"/>
                      </a:cxn>
                      <a:cxn ang="0">
                        <a:pos x="5" y="12"/>
                      </a:cxn>
                      <a:cxn ang="0">
                        <a:pos x="16" y="14"/>
                      </a:cxn>
                      <a:cxn ang="0">
                        <a:pos x="16" y="7"/>
                      </a:cxn>
                      <a:cxn ang="0">
                        <a:pos x="15" y="5"/>
                      </a:cxn>
                      <a:cxn ang="0">
                        <a:pos x="14" y="4"/>
                      </a:cxn>
                      <a:cxn ang="0">
                        <a:pos x="16" y="5"/>
                      </a:cxn>
                      <a:cxn ang="0">
                        <a:pos x="11" y="3"/>
                      </a:cxn>
                      <a:cxn ang="0">
                        <a:pos x="11" y="3"/>
                      </a:cxn>
                    </a:cxnLst>
                    <a:rect l="0" t="0" r="r" b="b"/>
                    <a:pathLst>
                      <a:path w="17" h="15">
                        <a:moveTo>
                          <a:pt x="11" y="3"/>
                        </a:moveTo>
                        <a:lnTo>
                          <a:pt x="3" y="0"/>
                        </a:lnTo>
                        <a:lnTo>
                          <a:pt x="0" y="3"/>
                        </a:lnTo>
                        <a:lnTo>
                          <a:pt x="0" y="7"/>
                        </a:lnTo>
                        <a:lnTo>
                          <a:pt x="5" y="12"/>
                        </a:lnTo>
                        <a:lnTo>
                          <a:pt x="16" y="14"/>
                        </a:lnTo>
                        <a:lnTo>
                          <a:pt x="16" y="7"/>
                        </a:lnTo>
                        <a:lnTo>
                          <a:pt x="15" y="5"/>
                        </a:lnTo>
                        <a:lnTo>
                          <a:pt x="14" y="4"/>
                        </a:lnTo>
                        <a:lnTo>
                          <a:pt x="16" y="5"/>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51" name="Freeform 255" descr="50%"/>
                  <p:cNvSpPr>
                    <a:spLocks/>
                  </p:cNvSpPr>
                  <p:nvPr/>
                </p:nvSpPr>
                <p:spPr bwMode="auto">
                  <a:xfrm>
                    <a:off x="3350" y="2240"/>
                    <a:ext cx="17" cy="14"/>
                  </a:xfrm>
                  <a:custGeom>
                    <a:avLst/>
                    <a:gdLst/>
                    <a:ahLst/>
                    <a:cxnLst>
                      <a:cxn ang="0">
                        <a:pos x="11" y="2"/>
                      </a:cxn>
                      <a:cxn ang="0">
                        <a:pos x="3" y="0"/>
                      </a:cxn>
                      <a:cxn ang="0">
                        <a:pos x="0" y="2"/>
                      </a:cxn>
                      <a:cxn ang="0">
                        <a:pos x="0" y="7"/>
                      </a:cxn>
                      <a:cxn ang="0">
                        <a:pos x="5" y="11"/>
                      </a:cxn>
                      <a:cxn ang="0">
                        <a:pos x="16" y="13"/>
                      </a:cxn>
                      <a:cxn ang="0">
                        <a:pos x="16" y="7"/>
                      </a:cxn>
                      <a:cxn ang="0">
                        <a:pos x="15" y="4"/>
                      </a:cxn>
                      <a:cxn ang="0">
                        <a:pos x="15" y="3"/>
                      </a:cxn>
                      <a:cxn ang="0">
                        <a:pos x="16" y="4"/>
                      </a:cxn>
                      <a:cxn ang="0">
                        <a:pos x="11" y="2"/>
                      </a:cxn>
                      <a:cxn ang="0">
                        <a:pos x="11" y="2"/>
                      </a:cxn>
                    </a:cxnLst>
                    <a:rect l="0" t="0" r="r" b="b"/>
                    <a:pathLst>
                      <a:path w="17" h="14">
                        <a:moveTo>
                          <a:pt x="11" y="2"/>
                        </a:moveTo>
                        <a:lnTo>
                          <a:pt x="3" y="0"/>
                        </a:lnTo>
                        <a:lnTo>
                          <a:pt x="0" y="2"/>
                        </a:lnTo>
                        <a:lnTo>
                          <a:pt x="0" y="7"/>
                        </a:lnTo>
                        <a:lnTo>
                          <a:pt x="5" y="11"/>
                        </a:lnTo>
                        <a:lnTo>
                          <a:pt x="16" y="13"/>
                        </a:lnTo>
                        <a:lnTo>
                          <a:pt x="16" y="7"/>
                        </a:lnTo>
                        <a:lnTo>
                          <a:pt x="15" y="4"/>
                        </a:lnTo>
                        <a:lnTo>
                          <a:pt x="15" y="3"/>
                        </a:lnTo>
                        <a:lnTo>
                          <a:pt x="16" y="4"/>
                        </a:lnTo>
                        <a:lnTo>
                          <a:pt x="11" y="2"/>
                        </a:lnTo>
                        <a:lnTo>
                          <a:pt x="11" y="2"/>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grpSp>
            <p:grpSp>
              <p:nvGrpSpPr>
                <p:cNvPr id="13" name="Group 256"/>
                <p:cNvGrpSpPr>
                  <a:grpSpLocks/>
                </p:cNvGrpSpPr>
                <p:nvPr/>
              </p:nvGrpSpPr>
              <p:grpSpPr bwMode="auto">
                <a:xfrm>
                  <a:off x="3280" y="1940"/>
                  <a:ext cx="136" cy="113"/>
                  <a:chOff x="3363" y="2060"/>
                  <a:chExt cx="136" cy="113"/>
                </a:xfrm>
              </p:grpSpPr>
              <p:sp>
                <p:nvSpPr>
                  <p:cNvPr id="1156353" name="Freeform 257" descr="50%"/>
                  <p:cNvSpPr>
                    <a:spLocks/>
                  </p:cNvSpPr>
                  <p:nvPr/>
                </p:nvSpPr>
                <p:spPr bwMode="auto">
                  <a:xfrm>
                    <a:off x="3456" y="2120"/>
                    <a:ext cx="34" cy="48"/>
                  </a:xfrm>
                  <a:custGeom>
                    <a:avLst/>
                    <a:gdLst/>
                    <a:ahLst/>
                    <a:cxnLst>
                      <a:cxn ang="0">
                        <a:pos x="23" y="7"/>
                      </a:cxn>
                      <a:cxn ang="0">
                        <a:pos x="6" y="0"/>
                      </a:cxn>
                      <a:cxn ang="0">
                        <a:pos x="0" y="7"/>
                      </a:cxn>
                      <a:cxn ang="0">
                        <a:pos x="2" y="24"/>
                      </a:cxn>
                      <a:cxn ang="0">
                        <a:pos x="11" y="41"/>
                      </a:cxn>
                      <a:cxn ang="0">
                        <a:pos x="33" y="47"/>
                      </a:cxn>
                      <a:cxn ang="0">
                        <a:pos x="33" y="24"/>
                      </a:cxn>
                      <a:cxn ang="0">
                        <a:pos x="31" y="16"/>
                      </a:cxn>
                      <a:cxn ang="0">
                        <a:pos x="30" y="11"/>
                      </a:cxn>
                      <a:cxn ang="0">
                        <a:pos x="33" y="16"/>
                      </a:cxn>
                      <a:cxn ang="0">
                        <a:pos x="23" y="7"/>
                      </a:cxn>
                      <a:cxn ang="0">
                        <a:pos x="23" y="7"/>
                      </a:cxn>
                    </a:cxnLst>
                    <a:rect l="0" t="0" r="r" b="b"/>
                    <a:pathLst>
                      <a:path w="34" h="48">
                        <a:moveTo>
                          <a:pt x="23" y="7"/>
                        </a:moveTo>
                        <a:lnTo>
                          <a:pt x="6" y="0"/>
                        </a:lnTo>
                        <a:lnTo>
                          <a:pt x="0" y="7"/>
                        </a:lnTo>
                        <a:lnTo>
                          <a:pt x="2" y="24"/>
                        </a:lnTo>
                        <a:lnTo>
                          <a:pt x="11" y="41"/>
                        </a:lnTo>
                        <a:lnTo>
                          <a:pt x="33" y="47"/>
                        </a:lnTo>
                        <a:lnTo>
                          <a:pt x="33" y="24"/>
                        </a:lnTo>
                        <a:lnTo>
                          <a:pt x="31" y="16"/>
                        </a:lnTo>
                        <a:lnTo>
                          <a:pt x="30" y="11"/>
                        </a:lnTo>
                        <a:lnTo>
                          <a:pt x="33" y="16"/>
                        </a:lnTo>
                        <a:lnTo>
                          <a:pt x="23" y="7"/>
                        </a:lnTo>
                        <a:lnTo>
                          <a:pt x="23" y="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54" name="Freeform 258" descr="50%"/>
                  <p:cNvSpPr>
                    <a:spLocks/>
                  </p:cNvSpPr>
                  <p:nvPr/>
                </p:nvSpPr>
                <p:spPr bwMode="auto">
                  <a:xfrm>
                    <a:off x="3419" y="2139"/>
                    <a:ext cx="17" cy="34"/>
                  </a:xfrm>
                  <a:custGeom>
                    <a:avLst/>
                    <a:gdLst/>
                    <a:ahLst/>
                    <a:cxnLst>
                      <a:cxn ang="0">
                        <a:pos x="11" y="6"/>
                      </a:cxn>
                      <a:cxn ang="0">
                        <a:pos x="3" y="0"/>
                      </a:cxn>
                      <a:cxn ang="0">
                        <a:pos x="0" y="6"/>
                      </a:cxn>
                      <a:cxn ang="0">
                        <a:pos x="0" y="17"/>
                      </a:cxn>
                      <a:cxn ang="0">
                        <a:pos x="4" y="29"/>
                      </a:cxn>
                      <a:cxn ang="0">
                        <a:pos x="16" y="33"/>
                      </a:cxn>
                      <a:cxn ang="0">
                        <a:pos x="16" y="17"/>
                      </a:cxn>
                      <a:cxn ang="0">
                        <a:pos x="15" y="12"/>
                      </a:cxn>
                      <a:cxn ang="0">
                        <a:pos x="14" y="8"/>
                      </a:cxn>
                      <a:cxn ang="0">
                        <a:pos x="16" y="12"/>
                      </a:cxn>
                      <a:cxn ang="0">
                        <a:pos x="11" y="6"/>
                      </a:cxn>
                      <a:cxn ang="0">
                        <a:pos x="11" y="6"/>
                      </a:cxn>
                    </a:cxnLst>
                    <a:rect l="0" t="0" r="r" b="b"/>
                    <a:pathLst>
                      <a:path w="17" h="34">
                        <a:moveTo>
                          <a:pt x="11" y="6"/>
                        </a:moveTo>
                        <a:lnTo>
                          <a:pt x="3" y="0"/>
                        </a:lnTo>
                        <a:lnTo>
                          <a:pt x="0" y="6"/>
                        </a:lnTo>
                        <a:lnTo>
                          <a:pt x="0" y="17"/>
                        </a:lnTo>
                        <a:lnTo>
                          <a:pt x="4" y="29"/>
                        </a:lnTo>
                        <a:lnTo>
                          <a:pt x="16" y="33"/>
                        </a:lnTo>
                        <a:lnTo>
                          <a:pt x="16" y="17"/>
                        </a:lnTo>
                        <a:lnTo>
                          <a:pt x="15" y="12"/>
                        </a:lnTo>
                        <a:lnTo>
                          <a:pt x="14" y="8"/>
                        </a:lnTo>
                        <a:lnTo>
                          <a:pt x="16" y="12"/>
                        </a:lnTo>
                        <a:lnTo>
                          <a:pt x="11" y="6"/>
                        </a:lnTo>
                        <a:lnTo>
                          <a:pt x="11"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55" name="Freeform 259" descr="50%"/>
                  <p:cNvSpPr>
                    <a:spLocks/>
                  </p:cNvSpPr>
                  <p:nvPr/>
                </p:nvSpPr>
                <p:spPr bwMode="auto">
                  <a:xfrm>
                    <a:off x="3442" y="2076"/>
                    <a:ext cx="57" cy="18"/>
                  </a:xfrm>
                  <a:custGeom>
                    <a:avLst/>
                    <a:gdLst/>
                    <a:ahLst/>
                    <a:cxnLst>
                      <a:cxn ang="0">
                        <a:pos x="0" y="3"/>
                      </a:cxn>
                      <a:cxn ang="0">
                        <a:pos x="11" y="14"/>
                      </a:cxn>
                      <a:cxn ang="0">
                        <a:pos x="40" y="17"/>
                      </a:cxn>
                      <a:cxn ang="0">
                        <a:pos x="50" y="16"/>
                      </a:cxn>
                      <a:cxn ang="0">
                        <a:pos x="56" y="8"/>
                      </a:cxn>
                      <a:cxn ang="0">
                        <a:pos x="50" y="3"/>
                      </a:cxn>
                      <a:cxn ang="0">
                        <a:pos x="47" y="0"/>
                      </a:cxn>
                      <a:cxn ang="0">
                        <a:pos x="16" y="0"/>
                      </a:cxn>
                      <a:cxn ang="0">
                        <a:pos x="6" y="7"/>
                      </a:cxn>
                      <a:cxn ang="0">
                        <a:pos x="6" y="7"/>
                      </a:cxn>
                      <a:cxn ang="0">
                        <a:pos x="0" y="3"/>
                      </a:cxn>
                      <a:cxn ang="0">
                        <a:pos x="0" y="3"/>
                      </a:cxn>
                    </a:cxnLst>
                    <a:rect l="0" t="0" r="r" b="b"/>
                    <a:pathLst>
                      <a:path w="57" h="18">
                        <a:moveTo>
                          <a:pt x="0" y="3"/>
                        </a:moveTo>
                        <a:lnTo>
                          <a:pt x="11" y="14"/>
                        </a:lnTo>
                        <a:lnTo>
                          <a:pt x="40" y="17"/>
                        </a:lnTo>
                        <a:lnTo>
                          <a:pt x="50" y="16"/>
                        </a:lnTo>
                        <a:lnTo>
                          <a:pt x="56" y="8"/>
                        </a:lnTo>
                        <a:lnTo>
                          <a:pt x="50" y="3"/>
                        </a:lnTo>
                        <a:lnTo>
                          <a:pt x="47" y="0"/>
                        </a:lnTo>
                        <a:lnTo>
                          <a:pt x="16" y="0"/>
                        </a:lnTo>
                        <a:lnTo>
                          <a:pt x="6" y="7"/>
                        </a:lnTo>
                        <a:lnTo>
                          <a:pt x="6" y="7"/>
                        </a:lnTo>
                        <a:lnTo>
                          <a:pt x="0" y="3"/>
                        </a:lnTo>
                        <a:lnTo>
                          <a:pt x="0"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56" name="Freeform 260" descr="50%"/>
                  <p:cNvSpPr>
                    <a:spLocks/>
                  </p:cNvSpPr>
                  <p:nvPr/>
                </p:nvSpPr>
                <p:spPr bwMode="auto">
                  <a:xfrm>
                    <a:off x="3420" y="2093"/>
                    <a:ext cx="17" cy="15"/>
                  </a:xfrm>
                  <a:custGeom>
                    <a:avLst/>
                    <a:gdLst/>
                    <a:ahLst/>
                    <a:cxnLst>
                      <a:cxn ang="0">
                        <a:pos x="11" y="3"/>
                      </a:cxn>
                      <a:cxn ang="0">
                        <a:pos x="3" y="0"/>
                      </a:cxn>
                      <a:cxn ang="0">
                        <a:pos x="0" y="3"/>
                      </a:cxn>
                      <a:cxn ang="0">
                        <a:pos x="0" y="7"/>
                      </a:cxn>
                      <a:cxn ang="0">
                        <a:pos x="5" y="12"/>
                      </a:cxn>
                      <a:cxn ang="0">
                        <a:pos x="16" y="14"/>
                      </a:cxn>
                      <a:cxn ang="0">
                        <a:pos x="16" y="7"/>
                      </a:cxn>
                      <a:cxn ang="0">
                        <a:pos x="15" y="5"/>
                      </a:cxn>
                      <a:cxn ang="0">
                        <a:pos x="15" y="4"/>
                      </a:cxn>
                      <a:cxn ang="0">
                        <a:pos x="16" y="5"/>
                      </a:cxn>
                      <a:cxn ang="0">
                        <a:pos x="11" y="3"/>
                      </a:cxn>
                      <a:cxn ang="0">
                        <a:pos x="11" y="3"/>
                      </a:cxn>
                    </a:cxnLst>
                    <a:rect l="0" t="0" r="r" b="b"/>
                    <a:pathLst>
                      <a:path w="17" h="15">
                        <a:moveTo>
                          <a:pt x="11" y="3"/>
                        </a:moveTo>
                        <a:lnTo>
                          <a:pt x="3" y="0"/>
                        </a:lnTo>
                        <a:lnTo>
                          <a:pt x="0" y="3"/>
                        </a:lnTo>
                        <a:lnTo>
                          <a:pt x="0" y="7"/>
                        </a:lnTo>
                        <a:lnTo>
                          <a:pt x="5" y="12"/>
                        </a:lnTo>
                        <a:lnTo>
                          <a:pt x="16" y="14"/>
                        </a:lnTo>
                        <a:lnTo>
                          <a:pt x="16" y="7"/>
                        </a:lnTo>
                        <a:lnTo>
                          <a:pt x="15" y="5"/>
                        </a:lnTo>
                        <a:lnTo>
                          <a:pt x="15" y="4"/>
                        </a:lnTo>
                        <a:lnTo>
                          <a:pt x="16" y="5"/>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57" name="Freeform 261" descr="50%"/>
                  <p:cNvSpPr>
                    <a:spLocks/>
                  </p:cNvSpPr>
                  <p:nvPr/>
                </p:nvSpPr>
                <p:spPr bwMode="auto">
                  <a:xfrm>
                    <a:off x="3363" y="2060"/>
                    <a:ext cx="34" cy="48"/>
                  </a:xfrm>
                  <a:custGeom>
                    <a:avLst/>
                    <a:gdLst/>
                    <a:ahLst/>
                    <a:cxnLst>
                      <a:cxn ang="0">
                        <a:pos x="23" y="8"/>
                      </a:cxn>
                      <a:cxn ang="0">
                        <a:pos x="5" y="0"/>
                      </a:cxn>
                      <a:cxn ang="0">
                        <a:pos x="0" y="8"/>
                      </a:cxn>
                      <a:cxn ang="0">
                        <a:pos x="1" y="24"/>
                      </a:cxn>
                      <a:cxn ang="0">
                        <a:pos x="10" y="41"/>
                      </a:cxn>
                      <a:cxn ang="0">
                        <a:pos x="33" y="47"/>
                      </a:cxn>
                      <a:cxn ang="0">
                        <a:pos x="33" y="24"/>
                      </a:cxn>
                      <a:cxn ang="0">
                        <a:pos x="30" y="16"/>
                      </a:cxn>
                      <a:cxn ang="0">
                        <a:pos x="29" y="11"/>
                      </a:cxn>
                      <a:cxn ang="0">
                        <a:pos x="33" y="16"/>
                      </a:cxn>
                      <a:cxn ang="0">
                        <a:pos x="23" y="8"/>
                      </a:cxn>
                      <a:cxn ang="0">
                        <a:pos x="23" y="8"/>
                      </a:cxn>
                    </a:cxnLst>
                    <a:rect l="0" t="0" r="r" b="b"/>
                    <a:pathLst>
                      <a:path w="34" h="48">
                        <a:moveTo>
                          <a:pt x="23" y="8"/>
                        </a:moveTo>
                        <a:lnTo>
                          <a:pt x="5" y="0"/>
                        </a:lnTo>
                        <a:lnTo>
                          <a:pt x="0" y="8"/>
                        </a:lnTo>
                        <a:lnTo>
                          <a:pt x="1" y="24"/>
                        </a:lnTo>
                        <a:lnTo>
                          <a:pt x="10" y="41"/>
                        </a:lnTo>
                        <a:lnTo>
                          <a:pt x="33" y="47"/>
                        </a:lnTo>
                        <a:lnTo>
                          <a:pt x="33" y="24"/>
                        </a:lnTo>
                        <a:lnTo>
                          <a:pt x="30" y="16"/>
                        </a:lnTo>
                        <a:lnTo>
                          <a:pt x="29" y="11"/>
                        </a:lnTo>
                        <a:lnTo>
                          <a:pt x="33" y="16"/>
                        </a:lnTo>
                        <a:lnTo>
                          <a:pt x="23" y="8"/>
                        </a:lnTo>
                        <a:lnTo>
                          <a:pt x="23"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58" name="Freeform 262" descr="50%"/>
                  <p:cNvSpPr>
                    <a:spLocks/>
                  </p:cNvSpPr>
                  <p:nvPr/>
                </p:nvSpPr>
                <p:spPr bwMode="auto">
                  <a:xfrm>
                    <a:off x="3382" y="2133"/>
                    <a:ext cx="17" cy="15"/>
                  </a:xfrm>
                  <a:custGeom>
                    <a:avLst/>
                    <a:gdLst/>
                    <a:ahLst/>
                    <a:cxnLst>
                      <a:cxn ang="0">
                        <a:pos x="11" y="3"/>
                      </a:cxn>
                      <a:cxn ang="0">
                        <a:pos x="3" y="0"/>
                      </a:cxn>
                      <a:cxn ang="0">
                        <a:pos x="0" y="3"/>
                      </a:cxn>
                      <a:cxn ang="0">
                        <a:pos x="0" y="7"/>
                      </a:cxn>
                      <a:cxn ang="0">
                        <a:pos x="5" y="12"/>
                      </a:cxn>
                      <a:cxn ang="0">
                        <a:pos x="16" y="14"/>
                      </a:cxn>
                      <a:cxn ang="0">
                        <a:pos x="16" y="7"/>
                      </a:cxn>
                      <a:cxn ang="0">
                        <a:pos x="15" y="5"/>
                      </a:cxn>
                      <a:cxn ang="0">
                        <a:pos x="15" y="4"/>
                      </a:cxn>
                      <a:cxn ang="0">
                        <a:pos x="16" y="5"/>
                      </a:cxn>
                      <a:cxn ang="0">
                        <a:pos x="11" y="3"/>
                      </a:cxn>
                      <a:cxn ang="0">
                        <a:pos x="11" y="3"/>
                      </a:cxn>
                    </a:cxnLst>
                    <a:rect l="0" t="0" r="r" b="b"/>
                    <a:pathLst>
                      <a:path w="17" h="15">
                        <a:moveTo>
                          <a:pt x="11" y="3"/>
                        </a:moveTo>
                        <a:lnTo>
                          <a:pt x="3" y="0"/>
                        </a:lnTo>
                        <a:lnTo>
                          <a:pt x="0" y="3"/>
                        </a:lnTo>
                        <a:lnTo>
                          <a:pt x="0" y="7"/>
                        </a:lnTo>
                        <a:lnTo>
                          <a:pt x="5" y="12"/>
                        </a:lnTo>
                        <a:lnTo>
                          <a:pt x="16" y="14"/>
                        </a:lnTo>
                        <a:lnTo>
                          <a:pt x="16" y="7"/>
                        </a:lnTo>
                        <a:lnTo>
                          <a:pt x="15" y="5"/>
                        </a:lnTo>
                        <a:lnTo>
                          <a:pt x="15" y="4"/>
                        </a:lnTo>
                        <a:lnTo>
                          <a:pt x="16" y="5"/>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grpSp>
            <p:grpSp>
              <p:nvGrpSpPr>
                <p:cNvPr id="14" name="Group 263"/>
                <p:cNvGrpSpPr>
                  <a:grpSpLocks/>
                </p:cNvGrpSpPr>
                <p:nvPr/>
              </p:nvGrpSpPr>
              <p:grpSpPr bwMode="auto">
                <a:xfrm>
                  <a:off x="3528" y="1469"/>
                  <a:ext cx="136" cy="113"/>
                  <a:chOff x="3611" y="1589"/>
                  <a:chExt cx="136" cy="113"/>
                </a:xfrm>
              </p:grpSpPr>
              <p:sp>
                <p:nvSpPr>
                  <p:cNvPr id="1156360" name="Freeform 264" descr="50%"/>
                  <p:cNvSpPr>
                    <a:spLocks/>
                  </p:cNvSpPr>
                  <p:nvPr/>
                </p:nvSpPr>
                <p:spPr bwMode="auto">
                  <a:xfrm>
                    <a:off x="3705" y="1649"/>
                    <a:ext cx="33" cy="47"/>
                  </a:xfrm>
                  <a:custGeom>
                    <a:avLst/>
                    <a:gdLst/>
                    <a:ahLst/>
                    <a:cxnLst>
                      <a:cxn ang="0">
                        <a:pos x="23" y="7"/>
                      </a:cxn>
                      <a:cxn ang="0">
                        <a:pos x="6" y="0"/>
                      </a:cxn>
                      <a:cxn ang="0">
                        <a:pos x="0" y="7"/>
                      </a:cxn>
                      <a:cxn ang="0">
                        <a:pos x="1" y="24"/>
                      </a:cxn>
                      <a:cxn ang="0">
                        <a:pos x="10" y="41"/>
                      </a:cxn>
                      <a:cxn ang="0">
                        <a:pos x="32" y="46"/>
                      </a:cxn>
                      <a:cxn ang="0">
                        <a:pos x="32" y="24"/>
                      </a:cxn>
                      <a:cxn ang="0">
                        <a:pos x="30" y="16"/>
                      </a:cxn>
                      <a:cxn ang="0">
                        <a:pos x="29" y="11"/>
                      </a:cxn>
                      <a:cxn ang="0">
                        <a:pos x="32" y="16"/>
                      </a:cxn>
                      <a:cxn ang="0">
                        <a:pos x="23" y="7"/>
                      </a:cxn>
                      <a:cxn ang="0">
                        <a:pos x="23" y="7"/>
                      </a:cxn>
                    </a:cxnLst>
                    <a:rect l="0" t="0" r="r" b="b"/>
                    <a:pathLst>
                      <a:path w="33" h="47">
                        <a:moveTo>
                          <a:pt x="23" y="7"/>
                        </a:moveTo>
                        <a:lnTo>
                          <a:pt x="6" y="0"/>
                        </a:lnTo>
                        <a:lnTo>
                          <a:pt x="0" y="7"/>
                        </a:lnTo>
                        <a:lnTo>
                          <a:pt x="1" y="24"/>
                        </a:lnTo>
                        <a:lnTo>
                          <a:pt x="10" y="41"/>
                        </a:lnTo>
                        <a:lnTo>
                          <a:pt x="32" y="46"/>
                        </a:lnTo>
                        <a:lnTo>
                          <a:pt x="32" y="24"/>
                        </a:lnTo>
                        <a:lnTo>
                          <a:pt x="30" y="16"/>
                        </a:lnTo>
                        <a:lnTo>
                          <a:pt x="29" y="11"/>
                        </a:lnTo>
                        <a:lnTo>
                          <a:pt x="32" y="16"/>
                        </a:lnTo>
                        <a:lnTo>
                          <a:pt x="23" y="7"/>
                        </a:lnTo>
                        <a:lnTo>
                          <a:pt x="23" y="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61" name="Freeform 265" descr="50%"/>
                  <p:cNvSpPr>
                    <a:spLocks/>
                  </p:cNvSpPr>
                  <p:nvPr/>
                </p:nvSpPr>
                <p:spPr bwMode="auto">
                  <a:xfrm>
                    <a:off x="3667" y="1668"/>
                    <a:ext cx="18" cy="34"/>
                  </a:xfrm>
                  <a:custGeom>
                    <a:avLst/>
                    <a:gdLst/>
                    <a:ahLst/>
                    <a:cxnLst>
                      <a:cxn ang="0">
                        <a:pos x="12" y="6"/>
                      </a:cxn>
                      <a:cxn ang="0">
                        <a:pos x="3" y="0"/>
                      </a:cxn>
                      <a:cxn ang="0">
                        <a:pos x="0" y="6"/>
                      </a:cxn>
                      <a:cxn ang="0">
                        <a:pos x="0" y="17"/>
                      </a:cxn>
                      <a:cxn ang="0">
                        <a:pos x="5" y="29"/>
                      </a:cxn>
                      <a:cxn ang="0">
                        <a:pos x="17" y="33"/>
                      </a:cxn>
                      <a:cxn ang="0">
                        <a:pos x="17" y="17"/>
                      </a:cxn>
                      <a:cxn ang="0">
                        <a:pos x="15" y="11"/>
                      </a:cxn>
                      <a:cxn ang="0">
                        <a:pos x="14" y="8"/>
                      </a:cxn>
                      <a:cxn ang="0">
                        <a:pos x="17" y="11"/>
                      </a:cxn>
                      <a:cxn ang="0">
                        <a:pos x="12" y="6"/>
                      </a:cxn>
                      <a:cxn ang="0">
                        <a:pos x="12" y="6"/>
                      </a:cxn>
                    </a:cxnLst>
                    <a:rect l="0" t="0" r="r" b="b"/>
                    <a:pathLst>
                      <a:path w="18" h="34">
                        <a:moveTo>
                          <a:pt x="12" y="6"/>
                        </a:moveTo>
                        <a:lnTo>
                          <a:pt x="3" y="0"/>
                        </a:lnTo>
                        <a:lnTo>
                          <a:pt x="0" y="6"/>
                        </a:lnTo>
                        <a:lnTo>
                          <a:pt x="0" y="17"/>
                        </a:lnTo>
                        <a:lnTo>
                          <a:pt x="5" y="29"/>
                        </a:lnTo>
                        <a:lnTo>
                          <a:pt x="17" y="33"/>
                        </a:lnTo>
                        <a:lnTo>
                          <a:pt x="17" y="17"/>
                        </a:lnTo>
                        <a:lnTo>
                          <a:pt x="15" y="11"/>
                        </a:lnTo>
                        <a:lnTo>
                          <a:pt x="14" y="8"/>
                        </a:lnTo>
                        <a:lnTo>
                          <a:pt x="17" y="11"/>
                        </a:lnTo>
                        <a:lnTo>
                          <a:pt x="12" y="6"/>
                        </a:lnTo>
                        <a:lnTo>
                          <a:pt x="12"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62" name="Freeform 266" descr="50%"/>
                  <p:cNvSpPr>
                    <a:spLocks/>
                  </p:cNvSpPr>
                  <p:nvPr/>
                </p:nvSpPr>
                <p:spPr bwMode="auto">
                  <a:xfrm>
                    <a:off x="3691" y="1605"/>
                    <a:ext cx="56" cy="18"/>
                  </a:xfrm>
                  <a:custGeom>
                    <a:avLst/>
                    <a:gdLst/>
                    <a:ahLst/>
                    <a:cxnLst>
                      <a:cxn ang="0">
                        <a:pos x="0" y="3"/>
                      </a:cxn>
                      <a:cxn ang="0">
                        <a:pos x="11" y="14"/>
                      </a:cxn>
                      <a:cxn ang="0">
                        <a:pos x="39" y="17"/>
                      </a:cxn>
                      <a:cxn ang="0">
                        <a:pos x="50" y="16"/>
                      </a:cxn>
                      <a:cxn ang="0">
                        <a:pos x="55" y="8"/>
                      </a:cxn>
                      <a:cxn ang="0">
                        <a:pos x="50" y="3"/>
                      </a:cxn>
                      <a:cxn ang="0">
                        <a:pos x="46" y="0"/>
                      </a:cxn>
                      <a:cxn ang="0">
                        <a:pos x="16" y="0"/>
                      </a:cxn>
                      <a:cxn ang="0">
                        <a:pos x="5" y="7"/>
                      </a:cxn>
                      <a:cxn ang="0">
                        <a:pos x="5" y="7"/>
                      </a:cxn>
                      <a:cxn ang="0">
                        <a:pos x="0" y="3"/>
                      </a:cxn>
                      <a:cxn ang="0">
                        <a:pos x="0" y="3"/>
                      </a:cxn>
                    </a:cxnLst>
                    <a:rect l="0" t="0" r="r" b="b"/>
                    <a:pathLst>
                      <a:path w="56" h="18">
                        <a:moveTo>
                          <a:pt x="0" y="3"/>
                        </a:moveTo>
                        <a:lnTo>
                          <a:pt x="11" y="14"/>
                        </a:lnTo>
                        <a:lnTo>
                          <a:pt x="39" y="17"/>
                        </a:lnTo>
                        <a:lnTo>
                          <a:pt x="50" y="16"/>
                        </a:lnTo>
                        <a:lnTo>
                          <a:pt x="55" y="8"/>
                        </a:lnTo>
                        <a:lnTo>
                          <a:pt x="50" y="3"/>
                        </a:lnTo>
                        <a:lnTo>
                          <a:pt x="46" y="0"/>
                        </a:lnTo>
                        <a:lnTo>
                          <a:pt x="16" y="0"/>
                        </a:lnTo>
                        <a:lnTo>
                          <a:pt x="5" y="7"/>
                        </a:lnTo>
                        <a:lnTo>
                          <a:pt x="5" y="7"/>
                        </a:lnTo>
                        <a:lnTo>
                          <a:pt x="0" y="3"/>
                        </a:lnTo>
                        <a:lnTo>
                          <a:pt x="0"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63" name="Freeform 267" descr="50%"/>
                  <p:cNvSpPr>
                    <a:spLocks/>
                  </p:cNvSpPr>
                  <p:nvPr/>
                </p:nvSpPr>
                <p:spPr bwMode="auto">
                  <a:xfrm>
                    <a:off x="3669" y="1622"/>
                    <a:ext cx="17" cy="15"/>
                  </a:xfrm>
                  <a:custGeom>
                    <a:avLst/>
                    <a:gdLst/>
                    <a:ahLst/>
                    <a:cxnLst>
                      <a:cxn ang="0">
                        <a:pos x="11" y="3"/>
                      </a:cxn>
                      <a:cxn ang="0">
                        <a:pos x="2" y="0"/>
                      </a:cxn>
                      <a:cxn ang="0">
                        <a:pos x="0" y="3"/>
                      </a:cxn>
                      <a:cxn ang="0">
                        <a:pos x="0" y="7"/>
                      </a:cxn>
                      <a:cxn ang="0">
                        <a:pos x="4" y="12"/>
                      </a:cxn>
                      <a:cxn ang="0">
                        <a:pos x="16" y="14"/>
                      </a:cxn>
                      <a:cxn ang="0">
                        <a:pos x="16" y="7"/>
                      </a:cxn>
                      <a:cxn ang="0">
                        <a:pos x="15" y="5"/>
                      </a:cxn>
                      <a:cxn ang="0">
                        <a:pos x="14" y="4"/>
                      </a:cxn>
                      <a:cxn ang="0">
                        <a:pos x="16" y="5"/>
                      </a:cxn>
                      <a:cxn ang="0">
                        <a:pos x="11" y="3"/>
                      </a:cxn>
                      <a:cxn ang="0">
                        <a:pos x="11" y="3"/>
                      </a:cxn>
                    </a:cxnLst>
                    <a:rect l="0" t="0" r="r" b="b"/>
                    <a:pathLst>
                      <a:path w="17" h="15">
                        <a:moveTo>
                          <a:pt x="11" y="3"/>
                        </a:moveTo>
                        <a:lnTo>
                          <a:pt x="2" y="0"/>
                        </a:lnTo>
                        <a:lnTo>
                          <a:pt x="0" y="3"/>
                        </a:lnTo>
                        <a:lnTo>
                          <a:pt x="0" y="7"/>
                        </a:lnTo>
                        <a:lnTo>
                          <a:pt x="4" y="12"/>
                        </a:lnTo>
                        <a:lnTo>
                          <a:pt x="16" y="14"/>
                        </a:lnTo>
                        <a:lnTo>
                          <a:pt x="16" y="7"/>
                        </a:lnTo>
                        <a:lnTo>
                          <a:pt x="15" y="5"/>
                        </a:lnTo>
                        <a:lnTo>
                          <a:pt x="14" y="4"/>
                        </a:lnTo>
                        <a:lnTo>
                          <a:pt x="16" y="5"/>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64" name="Freeform 268" descr="50%"/>
                  <p:cNvSpPr>
                    <a:spLocks/>
                  </p:cNvSpPr>
                  <p:nvPr/>
                </p:nvSpPr>
                <p:spPr bwMode="auto">
                  <a:xfrm>
                    <a:off x="3611" y="1589"/>
                    <a:ext cx="34" cy="48"/>
                  </a:xfrm>
                  <a:custGeom>
                    <a:avLst/>
                    <a:gdLst/>
                    <a:ahLst/>
                    <a:cxnLst>
                      <a:cxn ang="0">
                        <a:pos x="23" y="8"/>
                      </a:cxn>
                      <a:cxn ang="0">
                        <a:pos x="6" y="0"/>
                      </a:cxn>
                      <a:cxn ang="0">
                        <a:pos x="0" y="8"/>
                      </a:cxn>
                      <a:cxn ang="0">
                        <a:pos x="1" y="24"/>
                      </a:cxn>
                      <a:cxn ang="0">
                        <a:pos x="10" y="41"/>
                      </a:cxn>
                      <a:cxn ang="0">
                        <a:pos x="33" y="47"/>
                      </a:cxn>
                      <a:cxn ang="0">
                        <a:pos x="33" y="24"/>
                      </a:cxn>
                      <a:cxn ang="0">
                        <a:pos x="31" y="16"/>
                      </a:cxn>
                      <a:cxn ang="0">
                        <a:pos x="30" y="11"/>
                      </a:cxn>
                      <a:cxn ang="0">
                        <a:pos x="33" y="16"/>
                      </a:cxn>
                      <a:cxn ang="0">
                        <a:pos x="23" y="8"/>
                      </a:cxn>
                      <a:cxn ang="0">
                        <a:pos x="23" y="8"/>
                      </a:cxn>
                    </a:cxnLst>
                    <a:rect l="0" t="0" r="r" b="b"/>
                    <a:pathLst>
                      <a:path w="34" h="48">
                        <a:moveTo>
                          <a:pt x="23" y="8"/>
                        </a:moveTo>
                        <a:lnTo>
                          <a:pt x="6" y="0"/>
                        </a:lnTo>
                        <a:lnTo>
                          <a:pt x="0" y="8"/>
                        </a:lnTo>
                        <a:lnTo>
                          <a:pt x="1" y="24"/>
                        </a:lnTo>
                        <a:lnTo>
                          <a:pt x="10" y="41"/>
                        </a:lnTo>
                        <a:lnTo>
                          <a:pt x="33" y="47"/>
                        </a:lnTo>
                        <a:lnTo>
                          <a:pt x="33" y="24"/>
                        </a:lnTo>
                        <a:lnTo>
                          <a:pt x="31" y="16"/>
                        </a:lnTo>
                        <a:lnTo>
                          <a:pt x="30" y="11"/>
                        </a:lnTo>
                        <a:lnTo>
                          <a:pt x="33" y="16"/>
                        </a:lnTo>
                        <a:lnTo>
                          <a:pt x="23" y="8"/>
                        </a:lnTo>
                        <a:lnTo>
                          <a:pt x="23"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65" name="Freeform 269" descr="50%"/>
                  <p:cNvSpPr>
                    <a:spLocks/>
                  </p:cNvSpPr>
                  <p:nvPr/>
                </p:nvSpPr>
                <p:spPr bwMode="auto">
                  <a:xfrm>
                    <a:off x="3631" y="1662"/>
                    <a:ext cx="17" cy="15"/>
                  </a:xfrm>
                  <a:custGeom>
                    <a:avLst/>
                    <a:gdLst/>
                    <a:ahLst/>
                    <a:cxnLst>
                      <a:cxn ang="0">
                        <a:pos x="11" y="3"/>
                      </a:cxn>
                      <a:cxn ang="0">
                        <a:pos x="2" y="0"/>
                      </a:cxn>
                      <a:cxn ang="0">
                        <a:pos x="0" y="3"/>
                      </a:cxn>
                      <a:cxn ang="0">
                        <a:pos x="0" y="7"/>
                      </a:cxn>
                      <a:cxn ang="0">
                        <a:pos x="4" y="12"/>
                      </a:cxn>
                      <a:cxn ang="0">
                        <a:pos x="16" y="14"/>
                      </a:cxn>
                      <a:cxn ang="0">
                        <a:pos x="16" y="7"/>
                      </a:cxn>
                      <a:cxn ang="0">
                        <a:pos x="15" y="5"/>
                      </a:cxn>
                      <a:cxn ang="0">
                        <a:pos x="14" y="3"/>
                      </a:cxn>
                      <a:cxn ang="0">
                        <a:pos x="16" y="5"/>
                      </a:cxn>
                      <a:cxn ang="0">
                        <a:pos x="11" y="3"/>
                      </a:cxn>
                      <a:cxn ang="0">
                        <a:pos x="11" y="3"/>
                      </a:cxn>
                    </a:cxnLst>
                    <a:rect l="0" t="0" r="r" b="b"/>
                    <a:pathLst>
                      <a:path w="17" h="15">
                        <a:moveTo>
                          <a:pt x="11" y="3"/>
                        </a:moveTo>
                        <a:lnTo>
                          <a:pt x="2" y="0"/>
                        </a:lnTo>
                        <a:lnTo>
                          <a:pt x="0" y="3"/>
                        </a:lnTo>
                        <a:lnTo>
                          <a:pt x="0" y="7"/>
                        </a:lnTo>
                        <a:lnTo>
                          <a:pt x="4" y="12"/>
                        </a:lnTo>
                        <a:lnTo>
                          <a:pt x="16" y="14"/>
                        </a:lnTo>
                        <a:lnTo>
                          <a:pt x="16" y="7"/>
                        </a:lnTo>
                        <a:lnTo>
                          <a:pt x="15" y="5"/>
                        </a:lnTo>
                        <a:lnTo>
                          <a:pt x="14" y="3"/>
                        </a:lnTo>
                        <a:lnTo>
                          <a:pt x="16" y="5"/>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grpSp>
            <p:sp>
              <p:nvSpPr>
                <p:cNvPr id="1156366" name="Freeform 270"/>
                <p:cNvSpPr>
                  <a:spLocks/>
                </p:cNvSpPr>
                <p:nvPr/>
              </p:nvSpPr>
              <p:spPr bwMode="auto">
                <a:xfrm>
                  <a:off x="2692" y="1555"/>
                  <a:ext cx="137" cy="33"/>
                </a:xfrm>
                <a:custGeom>
                  <a:avLst/>
                  <a:gdLst/>
                  <a:ahLst/>
                  <a:cxnLst>
                    <a:cxn ang="0">
                      <a:pos x="136" y="13"/>
                    </a:cxn>
                    <a:cxn ang="0">
                      <a:pos x="80" y="0"/>
                    </a:cxn>
                    <a:cxn ang="0">
                      <a:pos x="47" y="21"/>
                    </a:cxn>
                    <a:cxn ang="0">
                      <a:pos x="0" y="32"/>
                    </a:cxn>
                  </a:cxnLst>
                  <a:rect l="0" t="0" r="r" b="b"/>
                  <a:pathLst>
                    <a:path w="137" h="33">
                      <a:moveTo>
                        <a:pt x="136" y="13"/>
                      </a:moveTo>
                      <a:lnTo>
                        <a:pt x="80" y="0"/>
                      </a:lnTo>
                      <a:lnTo>
                        <a:pt x="47" y="21"/>
                      </a:lnTo>
                      <a:lnTo>
                        <a:pt x="0" y="32"/>
                      </a:lnTo>
                    </a:path>
                  </a:pathLst>
                </a:custGeom>
                <a:noFill/>
                <a:ln w="9128" cap="flat" cmpd="sng">
                  <a:solidFill>
                    <a:srgbClr val="0000AF"/>
                  </a:solidFill>
                  <a:prstDash val="solid"/>
                  <a:round/>
                  <a:headEnd type="none" w="med" len="med"/>
                  <a:tailEnd type="none" w="med" len="med"/>
                </a:ln>
                <a:effectLst/>
              </p:spPr>
              <p:txBody>
                <a:bodyPr lIns="0" tIns="0" rIns="0" bIns="0"/>
                <a:lstStyle/>
                <a:p>
                  <a:endParaRPr lang="es-CL"/>
                </a:p>
              </p:txBody>
            </p:sp>
            <p:sp>
              <p:nvSpPr>
                <p:cNvPr id="1156367" name="Freeform 271"/>
                <p:cNvSpPr>
                  <a:spLocks/>
                </p:cNvSpPr>
                <p:nvPr/>
              </p:nvSpPr>
              <p:spPr bwMode="auto">
                <a:xfrm>
                  <a:off x="2720" y="1687"/>
                  <a:ext cx="149" cy="121"/>
                </a:xfrm>
                <a:custGeom>
                  <a:avLst/>
                  <a:gdLst/>
                  <a:ahLst/>
                  <a:cxnLst>
                    <a:cxn ang="0">
                      <a:pos x="148" y="0"/>
                    </a:cxn>
                    <a:cxn ang="0">
                      <a:pos x="130" y="50"/>
                    </a:cxn>
                    <a:cxn ang="0">
                      <a:pos x="88" y="52"/>
                    </a:cxn>
                    <a:cxn ang="0">
                      <a:pos x="19" y="70"/>
                    </a:cxn>
                    <a:cxn ang="0">
                      <a:pos x="0" y="120"/>
                    </a:cxn>
                  </a:cxnLst>
                  <a:rect l="0" t="0" r="r" b="b"/>
                  <a:pathLst>
                    <a:path w="149" h="121">
                      <a:moveTo>
                        <a:pt x="148" y="0"/>
                      </a:moveTo>
                      <a:lnTo>
                        <a:pt x="130" y="50"/>
                      </a:lnTo>
                      <a:lnTo>
                        <a:pt x="88" y="52"/>
                      </a:lnTo>
                      <a:lnTo>
                        <a:pt x="19" y="70"/>
                      </a:lnTo>
                      <a:lnTo>
                        <a:pt x="0" y="120"/>
                      </a:lnTo>
                    </a:path>
                  </a:pathLst>
                </a:custGeom>
                <a:noFill/>
                <a:ln w="9128" cap="flat" cmpd="sng">
                  <a:solidFill>
                    <a:srgbClr val="0000AF"/>
                  </a:solidFill>
                  <a:prstDash val="solid"/>
                  <a:round/>
                  <a:headEnd type="none" w="med" len="med"/>
                  <a:tailEnd type="none" w="med" len="med"/>
                </a:ln>
                <a:effectLst/>
              </p:spPr>
              <p:txBody>
                <a:bodyPr lIns="0" tIns="0" rIns="0" bIns="0"/>
                <a:lstStyle/>
                <a:p>
                  <a:endParaRPr lang="es-CL"/>
                </a:p>
              </p:txBody>
            </p:sp>
            <p:sp>
              <p:nvSpPr>
                <p:cNvPr id="1156368" name="Freeform 272"/>
                <p:cNvSpPr>
                  <a:spLocks/>
                </p:cNvSpPr>
                <p:nvPr/>
              </p:nvSpPr>
              <p:spPr bwMode="auto">
                <a:xfrm>
                  <a:off x="2753" y="1842"/>
                  <a:ext cx="179" cy="62"/>
                </a:xfrm>
                <a:custGeom>
                  <a:avLst/>
                  <a:gdLst/>
                  <a:ahLst/>
                  <a:cxnLst>
                    <a:cxn ang="0">
                      <a:pos x="178" y="0"/>
                    </a:cxn>
                    <a:cxn ang="0">
                      <a:pos x="172" y="0"/>
                    </a:cxn>
                    <a:cxn ang="0">
                      <a:pos x="147" y="8"/>
                    </a:cxn>
                    <a:cxn ang="0">
                      <a:pos x="82" y="8"/>
                    </a:cxn>
                    <a:cxn ang="0">
                      <a:pos x="42" y="42"/>
                    </a:cxn>
                    <a:cxn ang="0">
                      <a:pos x="19" y="61"/>
                    </a:cxn>
                    <a:cxn ang="0">
                      <a:pos x="0" y="51"/>
                    </a:cxn>
                  </a:cxnLst>
                  <a:rect l="0" t="0" r="r" b="b"/>
                  <a:pathLst>
                    <a:path w="179" h="62">
                      <a:moveTo>
                        <a:pt x="178" y="0"/>
                      </a:moveTo>
                      <a:lnTo>
                        <a:pt x="172" y="0"/>
                      </a:lnTo>
                      <a:lnTo>
                        <a:pt x="147" y="8"/>
                      </a:lnTo>
                      <a:lnTo>
                        <a:pt x="82" y="8"/>
                      </a:lnTo>
                      <a:lnTo>
                        <a:pt x="42" y="42"/>
                      </a:lnTo>
                      <a:lnTo>
                        <a:pt x="19" y="61"/>
                      </a:lnTo>
                      <a:lnTo>
                        <a:pt x="0" y="51"/>
                      </a:lnTo>
                    </a:path>
                  </a:pathLst>
                </a:custGeom>
                <a:noFill/>
                <a:ln w="9128" cap="flat" cmpd="sng">
                  <a:solidFill>
                    <a:srgbClr val="0000AF"/>
                  </a:solidFill>
                  <a:prstDash val="solid"/>
                  <a:round/>
                  <a:headEnd type="none" w="med" len="med"/>
                  <a:tailEnd type="none" w="med" len="med"/>
                </a:ln>
                <a:effectLst/>
              </p:spPr>
              <p:txBody>
                <a:bodyPr lIns="0" tIns="0" rIns="0" bIns="0"/>
                <a:lstStyle/>
                <a:p>
                  <a:endParaRPr lang="es-CL"/>
                </a:p>
              </p:txBody>
            </p:sp>
            <p:sp>
              <p:nvSpPr>
                <p:cNvPr id="1156369" name="Freeform 273"/>
                <p:cNvSpPr>
                  <a:spLocks/>
                </p:cNvSpPr>
                <p:nvPr/>
              </p:nvSpPr>
              <p:spPr bwMode="auto">
                <a:xfrm>
                  <a:off x="2812" y="1964"/>
                  <a:ext cx="135" cy="26"/>
                </a:xfrm>
                <a:custGeom>
                  <a:avLst/>
                  <a:gdLst/>
                  <a:ahLst/>
                  <a:cxnLst>
                    <a:cxn ang="0">
                      <a:pos x="132" y="18"/>
                    </a:cxn>
                    <a:cxn ang="0">
                      <a:pos x="134" y="18"/>
                    </a:cxn>
                    <a:cxn ang="0">
                      <a:pos x="67" y="0"/>
                    </a:cxn>
                    <a:cxn ang="0">
                      <a:pos x="0" y="25"/>
                    </a:cxn>
                  </a:cxnLst>
                  <a:rect l="0" t="0" r="r" b="b"/>
                  <a:pathLst>
                    <a:path w="135" h="26">
                      <a:moveTo>
                        <a:pt x="132" y="18"/>
                      </a:moveTo>
                      <a:lnTo>
                        <a:pt x="134" y="18"/>
                      </a:lnTo>
                      <a:lnTo>
                        <a:pt x="67" y="0"/>
                      </a:lnTo>
                      <a:lnTo>
                        <a:pt x="0" y="25"/>
                      </a:lnTo>
                    </a:path>
                  </a:pathLst>
                </a:custGeom>
                <a:noFill/>
                <a:ln w="9128" cap="flat" cmpd="sng">
                  <a:solidFill>
                    <a:srgbClr val="0000AF"/>
                  </a:solidFill>
                  <a:prstDash val="solid"/>
                  <a:round/>
                  <a:headEnd type="none" w="med" len="med"/>
                  <a:tailEnd type="none" w="med" len="med"/>
                </a:ln>
                <a:effectLst/>
              </p:spPr>
              <p:txBody>
                <a:bodyPr lIns="0" tIns="0" rIns="0" bIns="0"/>
                <a:lstStyle/>
                <a:p>
                  <a:endParaRPr lang="es-CL"/>
                </a:p>
              </p:txBody>
            </p:sp>
            <p:sp>
              <p:nvSpPr>
                <p:cNvPr id="1156370" name="Freeform 274"/>
                <p:cNvSpPr>
                  <a:spLocks/>
                </p:cNvSpPr>
                <p:nvPr/>
              </p:nvSpPr>
              <p:spPr bwMode="auto">
                <a:xfrm>
                  <a:off x="2816" y="2085"/>
                  <a:ext cx="76" cy="49"/>
                </a:xfrm>
                <a:custGeom>
                  <a:avLst/>
                  <a:gdLst/>
                  <a:ahLst/>
                  <a:cxnLst>
                    <a:cxn ang="0">
                      <a:pos x="74" y="48"/>
                    </a:cxn>
                    <a:cxn ang="0">
                      <a:pos x="75" y="44"/>
                    </a:cxn>
                    <a:cxn ang="0">
                      <a:pos x="42" y="8"/>
                    </a:cxn>
                    <a:cxn ang="0">
                      <a:pos x="0" y="0"/>
                    </a:cxn>
                  </a:cxnLst>
                  <a:rect l="0" t="0" r="r" b="b"/>
                  <a:pathLst>
                    <a:path w="76" h="49">
                      <a:moveTo>
                        <a:pt x="74" y="48"/>
                      </a:moveTo>
                      <a:lnTo>
                        <a:pt x="75" y="44"/>
                      </a:lnTo>
                      <a:lnTo>
                        <a:pt x="42" y="8"/>
                      </a:lnTo>
                      <a:lnTo>
                        <a:pt x="0" y="0"/>
                      </a:lnTo>
                    </a:path>
                  </a:pathLst>
                </a:custGeom>
                <a:noFill/>
                <a:ln w="9128" cap="flat" cmpd="sng">
                  <a:solidFill>
                    <a:srgbClr val="0000AF"/>
                  </a:solidFill>
                  <a:prstDash val="solid"/>
                  <a:round/>
                  <a:headEnd type="none" w="med" len="med"/>
                  <a:tailEnd type="none" w="med" len="med"/>
                </a:ln>
                <a:effectLst/>
              </p:spPr>
              <p:txBody>
                <a:bodyPr lIns="0" tIns="0" rIns="0" bIns="0"/>
                <a:lstStyle/>
                <a:p>
                  <a:endParaRPr lang="es-CL"/>
                </a:p>
              </p:txBody>
            </p:sp>
            <p:sp>
              <p:nvSpPr>
                <p:cNvPr id="1156371" name="Freeform 275"/>
                <p:cNvSpPr>
                  <a:spLocks/>
                </p:cNvSpPr>
                <p:nvPr/>
              </p:nvSpPr>
              <p:spPr bwMode="auto">
                <a:xfrm>
                  <a:off x="2671" y="1687"/>
                  <a:ext cx="90" cy="64"/>
                </a:xfrm>
                <a:custGeom>
                  <a:avLst/>
                  <a:gdLst/>
                  <a:ahLst/>
                  <a:cxnLst>
                    <a:cxn ang="0">
                      <a:pos x="89" y="63"/>
                    </a:cxn>
                    <a:cxn ang="0">
                      <a:pos x="49" y="4"/>
                    </a:cxn>
                    <a:cxn ang="0">
                      <a:pos x="0" y="0"/>
                    </a:cxn>
                  </a:cxnLst>
                  <a:rect l="0" t="0" r="r" b="b"/>
                  <a:pathLst>
                    <a:path w="90" h="64">
                      <a:moveTo>
                        <a:pt x="89" y="63"/>
                      </a:moveTo>
                      <a:lnTo>
                        <a:pt x="49" y="4"/>
                      </a:lnTo>
                      <a:lnTo>
                        <a:pt x="0" y="0"/>
                      </a:lnTo>
                    </a:path>
                  </a:pathLst>
                </a:custGeom>
                <a:noFill/>
                <a:ln w="9128" cap="flat" cmpd="sng">
                  <a:solidFill>
                    <a:srgbClr val="0000AF"/>
                  </a:solidFill>
                  <a:prstDash val="solid"/>
                  <a:round/>
                  <a:headEnd type="none" w="med" len="med"/>
                  <a:tailEnd type="none" w="med" len="med"/>
                </a:ln>
                <a:effectLst/>
              </p:spPr>
              <p:txBody>
                <a:bodyPr lIns="0" tIns="0" rIns="0" bIns="0"/>
                <a:lstStyle/>
                <a:p>
                  <a:endParaRPr lang="es-CL"/>
                </a:p>
              </p:txBody>
            </p:sp>
            <p:sp>
              <p:nvSpPr>
                <p:cNvPr id="1156372" name="Freeform 276"/>
                <p:cNvSpPr>
                  <a:spLocks/>
                </p:cNvSpPr>
                <p:nvPr/>
              </p:nvSpPr>
              <p:spPr bwMode="auto">
                <a:xfrm>
                  <a:off x="2787" y="1624"/>
                  <a:ext cx="62" cy="14"/>
                </a:xfrm>
                <a:custGeom>
                  <a:avLst/>
                  <a:gdLst/>
                  <a:ahLst/>
                  <a:cxnLst>
                    <a:cxn ang="0">
                      <a:pos x="61" y="13"/>
                    </a:cxn>
                    <a:cxn ang="0">
                      <a:pos x="31" y="0"/>
                    </a:cxn>
                    <a:cxn ang="0">
                      <a:pos x="0" y="5"/>
                    </a:cxn>
                  </a:cxnLst>
                  <a:rect l="0" t="0" r="r" b="b"/>
                  <a:pathLst>
                    <a:path w="62" h="14">
                      <a:moveTo>
                        <a:pt x="61" y="13"/>
                      </a:moveTo>
                      <a:lnTo>
                        <a:pt x="31" y="0"/>
                      </a:lnTo>
                      <a:lnTo>
                        <a:pt x="0" y="5"/>
                      </a:lnTo>
                    </a:path>
                  </a:pathLst>
                </a:custGeom>
                <a:noFill/>
                <a:ln w="9128" cap="flat" cmpd="sng">
                  <a:solidFill>
                    <a:srgbClr val="0000AF"/>
                  </a:solidFill>
                  <a:prstDash val="solid"/>
                  <a:round/>
                  <a:headEnd type="none" w="med" len="med"/>
                  <a:tailEnd type="none" w="med" len="med"/>
                </a:ln>
                <a:effectLst/>
              </p:spPr>
              <p:txBody>
                <a:bodyPr lIns="0" tIns="0" rIns="0" bIns="0"/>
                <a:lstStyle/>
                <a:p>
                  <a:endParaRPr lang="es-CL"/>
                </a:p>
              </p:txBody>
            </p:sp>
            <p:sp>
              <p:nvSpPr>
                <p:cNvPr id="1156373" name="Line 277"/>
                <p:cNvSpPr>
                  <a:spLocks noChangeShapeType="1"/>
                </p:cNvSpPr>
                <p:nvPr/>
              </p:nvSpPr>
              <p:spPr bwMode="auto">
                <a:xfrm flipH="1" flipV="1">
                  <a:off x="2741" y="1536"/>
                  <a:ext cx="29" cy="19"/>
                </a:xfrm>
                <a:prstGeom prst="line">
                  <a:avLst/>
                </a:prstGeom>
                <a:noFill/>
                <a:ln w="9128">
                  <a:solidFill>
                    <a:srgbClr val="0000AF"/>
                  </a:solidFill>
                  <a:round/>
                  <a:headEnd/>
                  <a:tailEnd/>
                </a:ln>
                <a:effectLst/>
              </p:spPr>
              <p:txBody>
                <a:bodyPr lIns="0" tIns="0" rIns="0" bIns="0"/>
                <a:lstStyle/>
                <a:p>
                  <a:endParaRPr lang="es-CL"/>
                </a:p>
              </p:txBody>
            </p:sp>
            <p:sp>
              <p:nvSpPr>
                <p:cNvPr id="1156374" name="Freeform 278"/>
                <p:cNvSpPr>
                  <a:spLocks/>
                </p:cNvSpPr>
                <p:nvPr/>
              </p:nvSpPr>
              <p:spPr bwMode="auto">
                <a:xfrm>
                  <a:off x="2828" y="1737"/>
                  <a:ext cx="23" cy="23"/>
                </a:xfrm>
                <a:custGeom>
                  <a:avLst/>
                  <a:gdLst/>
                  <a:ahLst/>
                  <a:cxnLst>
                    <a:cxn ang="0">
                      <a:pos x="22" y="0"/>
                    </a:cxn>
                    <a:cxn ang="0">
                      <a:pos x="20" y="0"/>
                    </a:cxn>
                    <a:cxn ang="0">
                      <a:pos x="0" y="22"/>
                    </a:cxn>
                  </a:cxnLst>
                  <a:rect l="0" t="0" r="r" b="b"/>
                  <a:pathLst>
                    <a:path w="23" h="23">
                      <a:moveTo>
                        <a:pt x="22" y="0"/>
                      </a:moveTo>
                      <a:lnTo>
                        <a:pt x="20" y="0"/>
                      </a:lnTo>
                      <a:lnTo>
                        <a:pt x="0" y="22"/>
                      </a:lnTo>
                    </a:path>
                  </a:pathLst>
                </a:custGeom>
                <a:noFill/>
                <a:ln w="9128" cap="flat" cmpd="sng">
                  <a:solidFill>
                    <a:srgbClr val="0000AF"/>
                  </a:solidFill>
                  <a:prstDash val="solid"/>
                  <a:round/>
                  <a:headEnd type="none" w="med" len="med"/>
                  <a:tailEnd type="none" w="med" len="med"/>
                </a:ln>
                <a:effectLst/>
              </p:spPr>
              <p:txBody>
                <a:bodyPr lIns="0" tIns="0" rIns="0" bIns="0"/>
                <a:lstStyle/>
                <a:p>
                  <a:endParaRPr lang="es-CL"/>
                </a:p>
              </p:txBody>
            </p:sp>
            <p:sp>
              <p:nvSpPr>
                <p:cNvPr id="1156375" name="Line 279"/>
                <p:cNvSpPr>
                  <a:spLocks noChangeShapeType="1"/>
                </p:cNvSpPr>
                <p:nvPr/>
              </p:nvSpPr>
              <p:spPr bwMode="auto">
                <a:xfrm flipH="1">
                  <a:off x="2927" y="1905"/>
                  <a:ext cx="25" cy="2"/>
                </a:xfrm>
                <a:prstGeom prst="line">
                  <a:avLst/>
                </a:prstGeom>
                <a:noFill/>
                <a:ln w="9128">
                  <a:solidFill>
                    <a:srgbClr val="0000AF"/>
                  </a:solidFill>
                  <a:round/>
                  <a:headEnd/>
                  <a:tailEnd/>
                </a:ln>
                <a:effectLst/>
              </p:spPr>
              <p:txBody>
                <a:bodyPr lIns="0" tIns="0" rIns="0" bIns="0"/>
                <a:lstStyle/>
                <a:p>
                  <a:endParaRPr lang="es-CL"/>
                </a:p>
              </p:txBody>
            </p:sp>
            <p:sp>
              <p:nvSpPr>
                <p:cNvPr id="1156376" name="Freeform 280"/>
                <p:cNvSpPr>
                  <a:spLocks/>
                </p:cNvSpPr>
                <p:nvPr/>
              </p:nvSpPr>
              <p:spPr bwMode="auto">
                <a:xfrm>
                  <a:off x="2890" y="2041"/>
                  <a:ext cx="25" cy="26"/>
                </a:xfrm>
                <a:custGeom>
                  <a:avLst/>
                  <a:gdLst/>
                  <a:ahLst/>
                  <a:cxnLst>
                    <a:cxn ang="0">
                      <a:pos x="24" y="25"/>
                    </a:cxn>
                    <a:cxn ang="0">
                      <a:pos x="10" y="2"/>
                    </a:cxn>
                    <a:cxn ang="0">
                      <a:pos x="0" y="0"/>
                    </a:cxn>
                  </a:cxnLst>
                  <a:rect l="0" t="0" r="r" b="b"/>
                  <a:pathLst>
                    <a:path w="25" h="26">
                      <a:moveTo>
                        <a:pt x="24" y="25"/>
                      </a:moveTo>
                      <a:lnTo>
                        <a:pt x="10" y="2"/>
                      </a:lnTo>
                      <a:lnTo>
                        <a:pt x="0" y="0"/>
                      </a:lnTo>
                    </a:path>
                  </a:pathLst>
                </a:custGeom>
                <a:noFill/>
                <a:ln w="9128" cap="flat" cmpd="sng">
                  <a:solidFill>
                    <a:srgbClr val="0000AF"/>
                  </a:solidFill>
                  <a:prstDash val="solid"/>
                  <a:round/>
                  <a:headEnd type="none" w="med" len="med"/>
                  <a:tailEnd type="none" w="med" len="med"/>
                </a:ln>
                <a:effectLst/>
              </p:spPr>
              <p:txBody>
                <a:bodyPr lIns="0" tIns="0" rIns="0" bIns="0"/>
                <a:lstStyle/>
                <a:p>
                  <a:endParaRPr lang="es-CL"/>
                </a:p>
              </p:txBody>
            </p:sp>
            <p:sp>
              <p:nvSpPr>
                <p:cNvPr id="1156377" name="Freeform 281"/>
                <p:cNvSpPr>
                  <a:spLocks/>
                </p:cNvSpPr>
                <p:nvPr/>
              </p:nvSpPr>
              <p:spPr bwMode="auto">
                <a:xfrm>
                  <a:off x="2860" y="2170"/>
                  <a:ext cx="26" cy="6"/>
                </a:xfrm>
                <a:custGeom>
                  <a:avLst/>
                  <a:gdLst/>
                  <a:ahLst/>
                  <a:cxnLst>
                    <a:cxn ang="0">
                      <a:pos x="25" y="3"/>
                    </a:cxn>
                    <a:cxn ang="0">
                      <a:pos x="11" y="5"/>
                    </a:cxn>
                    <a:cxn ang="0">
                      <a:pos x="0" y="0"/>
                    </a:cxn>
                  </a:cxnLst>
                  <a:rect l="0" t="0" r="r" b="b"/>
                  <a:pathLst>
                    <a:path w="26" h="6">
                      <a:moveTo>
                        <a:pt x="25" y="3"/>
                      </a:moveTo>
                      <a:lnTo>
                        <a:pt x="11" y="5"/>
                      </a:lnTo>
                      <a:lnTo>
                        <a:pt x="0" y="0"/>
                      </a:lnTo>
                    </a:path>
                  </a:pathLst>
                </a:custGeom>
                <a:noFill/>
                <a:ln w="9128" cap="flat" cmpd="sng">
                  <a:solidFill>
                    <a:srgbClr val="0000AF"/>
                  </a:solidFill>
                  <a:prstDash val="solid"/>
                  <a:round/>
                  <a:headEnd type="none" w="med" len="med"/>
                  <a:tailEnd type="none" w="med" len="med"/>
                </a:ln>
                <a:effectLst/>
              </p:spPr>
              <p:txBody>
                <a:bodyPr lIns="0" tIns="0" rIns="0" bIns="0"/>
                <a:lstStyle/>
                <a:p>
                  <a:endParaRPr lang="es-CL"/>
                </a:p>
              </p:txBody>
            </p:sp>
            <p:sp>
              <p:nvSpPr>
                <p:cNvPr id="1156378" name="Line 282"/>
                <p:cNvSpPr>
                  <a:spLocks noChangeShapeType="1"/>
                </p:cNvSpPr>
                <p:nvPr/>
              </p:nvSpPr>
              <p:spPr bwMode="auto">
                <a:xfrm flipH="1">
                  <a:off x="2891" y="1769"/>
                  <a:ext cx="20" cy="4"/>
                </a:xfrm>
                <a:prstGeom prst="line">
                  <a:avLst/>
                </a:prstGeom>
                <a:noFill/>
                <a:ln w="9128">
                  <a:solidFill>
                    <a:srgbClr val="0000AF"/>
                  </a:solidFill>
                  <a:round/>
                  <a:headEnd/>
                  <a:tailEnd/>
                </a:ln>
                <a:effectLst/>
              </p:spPr>
              <p:txBody>
                <a:bodyPr lIns="0" tIns="0" rIns="0" bIns="0"/>
                <a:lstStyle/>
                <a:p>
                  <a:endParaRPr lang="es-CL"/>
                </a:p>
              </p:txBody>
            </p:sp>
            <p:grpSp>
              <p:nvGrpSpPr>
                <p:cNvPr id="15" name="Group 283"/>
                <p:cNvGrpSpPr>
                  <a:grpSpLocks/>
                </p:cNvGrpSpPr>
                <p:nvPr/>
              </p:nvGrpSpPr>
              <p:grpSpPr bwMode="auto">
                <a:xfrm>
                  <a:off x="3190" y="1472"/>
                  <a:ext cx="75" cy="78"/>
                  <a:chOff x="3273" y="1592"/>
                  <a:chExt cx="75" cy="78"/>
                </a:xfrm>
              </p:grpSpPr>
              <p:sp>
                <p:nvSpPr>
                  <p:cNvPr id="1156380" name="Freeform 284" descr="50%"/>
                  <p:cNvSpPr>
                    <a:spLocks/>
                  </p:cNvSpPr>
                  <p:nvPr/>
                </p:nvSpPr>
                <p:spPr bwMode="auto">
                  <a:xfrm>
                    <a:off x="3273" y="1641"/>
                    <a:ext cx="46" cy="29"/>
                  </a:xfrm>
                  <a:custGeom>
                    <a:avLst/>
                    <a:gdLst/>
                    <a:ahLst/>
                    <a:cxnLst>
                      <a:cxn ang="0">
                        <a:pos x="0" y="6"/>
                      </a:cxn>
                      <a:cxn ang="0">
                        <a:pos x="8" y="22"/>
                      </a:cxn>
                      <a:cxn ang="0">
                        <a:pos x="32" y="28"/>
                      </a:cxn>
                      <a:cxn ang="0">
                        <a:pos x="40" y="26"/>
                      </a:cxn>
                      <a:cxn ang="0">
                        <a:pos x="45" y="15"/>
                      </a:cxn>
                      <a:cxn ang="0">
                        <a:pos x="40" y="6"/>
                      </a:cxn>
                      <a:cxn ang="0">
                        <a:pos x="38" y="0"/>
                      </a:cxn>
                      <a:cxn ang="0">
                        <a:pos x="13" y="0"/>
                      </a:cxn>
                      <a:cxn ang="0">
                        <a:pos x="4" y="12"/>
                      </a:cxn>
                      <a:cxn ang="0">
                        <a:pos x="4" y="12"/>
                      </a:cxn>
                      <a:cxn ang="0">
                        <a:pos x="0" y="6"/>
                      </a:cxn>
                      <a:cxn ang="0">
                        <a:pos x="0" y="6"/>
                      </a:cxn>
                    </a:cxnLst>
                    <a:rect l="0" t="0" r="r" b="b"/>
                    <a:pathLst>
                      <a:path w="46" h="29">
                        <a:moveTo>
                          <a:pt x="0" y="6"/>
                        </a:moveTo>
                        <a:lnTo>
                          <a:pt x="8" y="22"/>
                        </a:lnTo>
                        <a:lnTo>
                          <a:pt x="32" y="28"/>
                        </a:lnTo>
                        <a:lnTo>
                          <a:pt x="40" y="26"/>
                        </a:lnTo>
                        <a:lnTo>
                          <a:pt x="45" y="15"/>
                        </a:lnTo>
                        <a:lnTo>
                          <a:pt x="40" y="6"/>
                        </a:lnTo>
                        <a:lnTo>
                          <a:pt x="38" y="0"/>
                        </a:lnTo>
                        <a:lnTo>
                          <a:pt x="13" y="0"/>
                        </a:lnTo>
                        <a:lnTo>
                          <a:pt x="4" y="12"/>
                        </a:lnTo>
                        <a:lnTo>
                          <a:pt x="4" y="12"/>
                        </a:lnTo>
                        <a:lnTo>
                          <a:pt x="0" y="6"/>
                        </a:lnTo>
                        <a:lnTo>
                          <a:pt x="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81" name="Freeform 285" descr="50%"/>
                  <p:cNvSpPr>
                    <a:spLocks/>
                  </p:cNvSpPr>
                  <p:nvPr/>
                </p:nvSpPr>
                <p:spPr bwMode="auto">
                  <a:xfrm>
                    <a:off x="3274" y="1592"/>
                    <a:ext cx="17" cy="34"/>
                  </a:xfrm>
                  <a:custGeom>
                    <a:avLst/>
                    <a:gdLst/>
                    <a:ahLst/>
                    <a:cxnLst>
                      <a:cxn ang="0">
                        <a:pos x="11" y="6"/>
                      </a:cxn>
                      <a:cxn ang="0">
                        <a:pos x="3" y="0"/>
                      </a:cxn>
                      <a:cxn ang="0">
                        <a:pos x="0" y="6"/>
                      </a:cxn>
                      <a:cxn ang="0">
                        <a:pos x="0" y="18"/>
                      </a:cxn>
                      <a:cxn ang="0">
                        <a:pos x="5" y="29"/>
                      </a:cxn>
                      <a:cxn ang="0">
                        <a:pos x="16" y="33"/>
                      </a:cxn>
                      <a:cxn ang="0">
                        <a:pos x="16" y="18"/>
                      </a:cxn>
                      <a:cxn ang="0">
                        <a:pos x="15" y="12"/>
                      </a:cxn>
                      <a:cxn ang="0">
                        <a:pos x="14" y="8"/>
                      </a:cxn>
                      <a:cxn ang="0">
                        <a:pos x="16" y="12"/>
                      </a:cxn>
                      <a:cxn ang="0">
                        <a:pos x="11" y="6"/>
                      </a:cxn>
                      <a:cxn ang="0">
                        <a:pos x="11" y="6"/>
                      </a:cxn>
                    </a:cxnLst>
                    <a:rect l="0" t="0" r="r" b="b"/>
                    <a:pathLst>
                      <a:path w="17" h="34">
                        <a:moveTo>
                          <a:pt x="11" y="6"/>
                        </a:moveTo>
                        <a:lnTo>
                          <a:pt x="3" y="0"/>
                        </a:lnTo>
                        <a:lnTo>
                          <a:pt x="0" y="6"/>
                        </a:lnTo>
                        <a:lnTo>
                          <a:pt x="0" y="18"/>
                        </a:lnTo>
                        <a:lnTo>
                          <a:pt x="5" y="29"/>
                        </a:lnTo>
                        <a:lnTo>
                          <a:pt x="16" y="33"/>
                        </a:lnTo>
                        <a:lnTo>
                          <a:pt x="16" y="18"/>
                        </a:lnTo>
                        <a:lnTo>
                          <a:pt x="15" y="12"/>
                        </a:lnTo>
                        <a:lnTo>
                          <a:pt x="14" y="8"/>
                        </a:lnTo>
                        <a:lnTo>
                          <a:pt x="16" y="12"/>
                        </a:lnTo>
                        <a:lnTo>
                          <a:pt x="11" y="6"/>
                        </a:lnTo>
                        <a:lnTo>
                          <a:pt x="11"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82" name="Freeform 286" descr="50%"/>
                  <p:cNvSpPr>
                    <a:spLocks/>
                  </p:cNvSpPr>
                  <p:nvPr/>
                </p:nvSpPr>
                <p:spPr bwMode="auto">
                  <a:xfrm>
                    <a:off x="3331" y="1646"/>
                    <a:ext cx="17" cy="15"/>
                  </a:xfrm>
                  <a:custGeom>
                    <a:avLst/>
                    <a:gdLst/>
                    <a:ahLst/>
                    <a:cxnLst>
                      <a:cxn ang="0">
                        <a:pos x="11" y="3"/>
                      </a:cxn>
                      <a:cxn ang="0">
                        <a:pos x="3" y="0"/>
                      </a:cxn>
                      <a:cxn ang="0">
                        <a:pos x="0" y="3"/>
                      </a:cxn>
                      <a:cxn ang="0">
                        <a:pos x="0" y="7"/>
                      </a:cxn>
                      <a:cxn ang="0">
                        <a:pos x="5" y="12"/>
                      </a:cxn>
                      <a:cxn ang="0">
                        <a:pos x="16" y="14"/>
                      </a:cxn>
                      <a:cxn ang="0">
                        <a:pos x="16" y="7"/>
                      </a:cxn>
                      <a:cxn ang="0">
                        <a:pos x="15" y="5"/>
                      </a:cxn>
                      <a:cxn ang="0">
                        <a:pos x="14" y="3"/>
                      </a:cxn>
                      <a:cxn ang="0">
                        <a:pos x="16" y="5"/>
                      </a:cxn>
                      <a:cxn ang="0">
                        <a:pos x="11" y="3"/>
                      </a:cxn>
                      <a:cxn ang="0">
                        <a:pos x="11" y="3"/>
                      </a:cxn>
                    </a:cxnLst>
                    <a:rect l="0" t="0" r="r" b="b"/>
                    <a:pathLst>
                      <a:path w="17" h="15">
                        <a:moveTo>
                          <a:pt x="11" y="3"/>
                        </a:moveTo>
                        <a:lnTo>
                          <a:pt x="3" y="0"/>
                        </a:lnTo>
                        <a:lnTo>
                          <a:pt x="0" y="3"/>
                        </a:lnTo>
                        <a:lnTo>
                          <a:pt x="0" y="7"/>
                        </a:lnTo>
                        <a:lnTo>
                          <a:pt x="5" y="12"/>
                        </a:lnTo>
                        <a:lnTo>
                          <a:pt x="16" y="14"/>
                        </a:lnTo>
                        <a:lnTo>
                          <a:pt x="16" y="7"/>
                        </a:lnTo>
                        <a:lnTo>
                          <a:pt x="15" y="5"/>
                        </a:lnTo>
                        <a:lnTo>
                          <a:pt x="14" y="3"/>
                        </a:lnTo>
                        <a:lnTo>
                          <a:pt x="16" y="5"/>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grpSp>
            <p:grpSp>
              <p:nvGrpSpPr>
                <p:cNvPr id="16" name="Group 287"/>
                <p:cNvGrpSpPr>
                  <a:grpSpLocks/>
                </p:cNvGrpSpPr>
                <p:nvPr/>
              </p:nvGrpSpPr>
              <p:grpSpPr bwMode="auto">
                <a:xfrm>
                  <a:off x="2921" y="1704"/>
                  <a:ext cx="74" cy="78"/>
                  <a:chOff x="3004" y="1824"/>
                  <a:chExt cx="74" cy="78"/>
                </a:xfrm>
              </p:grpSpPr>
              <p:sp>
                <p:nvSpPr>
                  <p:cNvPr id="1156384" name="Freeform 288" descr="50%"/>
                  <p:cNvSpPr>
                    <a:spLocks/>
                  </p:cNvSpPr>
                  <p:nvPr/>
                </p:nvSpPr>
                <p:spPr bwMode="auto">
                  <a:xfrm>
                    <a:off x="3004" y="1873"/>
                    <a:ext cx="45" cy="29"/>
                  </a:xfrm>
                  <a:custGeom>
                    <a:avLst/>
                    <a:gdLst/>
                    <a:ahLst/>
                    <a:cxnLst>
                      <a:cxn ang="0">
                        <a:pos x="0" y="6"/>
                      </a:cxn>
                      <a:cxn ang="0">
                        <a:pos x="8" y="22"/>
                      </a:cxn>
                      <a:cxn ang="0">
                        <a:pos x="31" y="28"/>
                      </a:cxn>
                      <a:cxn ang="0">
                        <a:pos x="40" y="25"/>
                      </a:cxn>
                      <a:cxn ang="0">
                        <a:pos x="44" y="14"/>
                      </a:cxn>
                      <a:cxn ang="0">
                        <a:pos x="40" y="6"/>
                      </a:cxn>
                      <a:cxn ang="0">
                        <a:pos x="38" y="0"/>
                      </a:cxn>
                      <a:cxn ang="0">
                        <a:pos x="12" y="0"/>
                      </a:cxn>
                      <a:cxn ang="0">
                        <a:pos x="4" y="11"/>
                      </a:cxn>
                      <a:cxn ang="0">
                        <a:pos x="4" y="11"/>
                      </a:cxn>
                      <a:cxn ang="0">
                        <a:pos x="0" y="6"/>
                      </a:cxn>
                      <a:cxn ang="0">
                        <a:pos x="0" y="6"/>
                      </a:cxn>
                    </a:cxnLst>
                    <a:rect l="0" t="0" r="r" b="b"/>
                    <a:pathLst>
                      <a:path w="45" h="29">
                        <a:moveTo>
                          <a:pt x="0" y="6"/>
                        </a:moveTo>
                        <a:lnTo>
                          <a:pt x="8" y="22"/>
                        </a:lnTo>
                        <a:lnTo>
                          <a:pt x="31" y="28"/>
                        </a:lnTo>
                        <a:lnTo>
                          <a:pt x="40" y="25"/>
                        </a:lnTo>
                        <a:lnTo>
                          <a:pt x="44" y="14"/>
                        </a:lnTo>
                        <a:lnTo>
                          <a:pt x="40" y="6"/>
                        </a:lnTo>
                        <a:lnTo>
                          <a:pt x="38" y="0"/>
                        </a:lnTo>
                        <a:lnTo>
                          <a:pt x="12" y="0"/>
                        </a:lnTo>
                        <a:lnTo>
                          <a:pt x="4" y="11"/>
                        </a:lnTo>
                        <a:lnTo>
                          <a:pt x="4" y="11"/>
                        </a:lnTo>
                        <a:lnTo>
                          <a:pt x="0" y="6"/>
                        </a:lnTo>
                        <a:lnTo>
                          <a:pt x="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85" name="Freeform 289" descr="50%"/>
                  <p:cNvSpPr>
                    <a:spLocks/>
                  </p:cNvSpPr>
                  <p:nvPr/>
                </p:nvSpPr>
                <p:spPr bwMode="auto">
                  <a:xfrm>
                    <a:off x="3005" y="1824"/>
                    <a:ext cx="17" cy="34"/>
                  </a:xfrm>
                  <a:custGeom>
                    <a:avLst/>
                    <a:gdLst/>
                    <a:ahLst/>
                    <a:cxnLst>
                      <a:cxn ang="0">
                        <a:pos x="10" y="6"/>
                      </a:cxn>
                      <a:cxn ang="0">
                        <a:pos x="2" y="0"/>
                      </a:cxn>
                      <a:cxn ang="0">
                        <a:pos x="0" y="6"/>
                      </a:cxn>
                      <a:cxn ang="0">
                        <a:pos x="0" y="17"/>
                      </a:cxn>
                      <a:cxn ang="0">
                        <a:pos x="4" y="29"/>
                      </a:cxn>
                      <a:cxn ang="0">
                        <a:pos x="16" y="33"/>
                      </a:cxn>
                      <a:cxn ang="0">
                        <a:pos x="16" y="17"/>
                      </a:cxn>
                      <a:cxn ang="0">
                        <a:pos x="14" y="11"/>
                      </a:cxn>
                      <a:cxn ang="0">
                        <a:pos x="14" y="8"/>
                      </a:cxn>
                      <a:cxn ang="0">
                        <a:pos x="16" y="11"/>
                      </a:cxn>
                      <a:cxn ang="0">
                        <a:pos x="10" y="6"/>
                      </a:cxn>
                      <a:cxn ang="0">
                        <a:pos x="10" y="6"/>
                      </a:cxn>
                    </a:cxnLst>
                    <a:rect l="0" t="0" r="r" b="b"/>
                    <a:pathLst>
                      <a:path w="17" h="34">
                        <a:moveTo>
                          <a:pt x="10" y="6"/>
                        </a:moveTo>
                        <a:lnTo>
                          <a:pt x="2" y="0"/>
                        </a:lnTo>
                        <a:lnTo>
                          <a:pt x="0" y="6"/>
                        </a:lnTo>
                        <a:lnTo>
                          <a:pt x="0" y="17"/>
                        </a:lnTo>
                        <a:lnTo>
                          <a:pt x="4" y="29"/>
                        </a:lnTo>
                        <a:lnTo>
                          <a:pt x="16" y="33"/>
                        </a:lnTo>
                        <a:lnTo>
                          <a:pt x="16" y="17"/>
                        </a:lnTo>
                        <a:lnTo>
                          <a:pt x="14" y="11"/>
                        </a:lnTo>
                        <a:lnTo>
                          <a:pt x="14" y="8"/>
                        </a:lnTo>
                        <a:lnTo>
                          <a:pt x="16" y="11"/>
                        </a:lnTo>
                        <a:lnTo>
                          <a:pt x="10" y="6"/>
                        </a:lnTo>
                        <a:lnTo>
                          <a:pt x="1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86" name="Freeform 290" descr="50%"/>
                  <p:cNvSpPr>
                    <a:spLocks/>
                  </p:cNvSpPr>
                  <p:nvPr/>
                </p:nvSpPr>
                <p:spPr bwMode="auto">
                  <a:xfrm>
                    <a:off x="3061" y="1878"/>
                    <a:ext cx="17" cy="14"/>
                  </a:xfrm>
                  <a:custGeom>
                    <a:avLst/>
                    <a:gdLst/>
                    <a:ahLst/>
                    <a:cxnLst>
                      <a:cxn ang="0">
                        <a:pos x="12" y="2"/>
                      </a:cxn>
                      <a:cxn ang="0">
                        <a:pos x="3" y="0"/>
                      </a:cxn>
                      <a:cxn ang="0">
                        <a:pos x="0" y="2"/>
                      </a:cxn>
                      <a:cxn ang="0">
                        <a:pos x="0" y="7"/>
                      </a:cxn>
                      <a:cxn ang="0">
                        <a:pos x="5" y="11"/>
                      </a:cxn>
                      <a:cxn ang="0">
                        <a:pos x="16" y="13"/>
                      </a:cxn>
                      <a:cxn ang="0">
                        <a:pos x="16" y="7"/>
                      </a:cxn>
                      <a:cxn ang="0">
                        <a:pos x="15" y="4"/>
                      </a:cxn>
                      <a:cxn ang="0">
                        <a:pos x="15" y="3"/>
                      </a:cxn>
                      <a:cxn ang="0">
                        <a:pos x="16" y="4"/>
                      </a:cxn>
                      <a:cxn ang="0">
                        <a:pos x="12" y="2"/>
                      </a:cxn>
                      <a:cxn ang="0">
                        <a:pos x="12" y="2"/>
                      </a:cxn>
                    </a:cxnLst>
                    <a:rect l="0" t="0" r="r" b="b"/>
                    <a:pathLst>
                      <a:path w="17" h="14">
                        <a:moveTo>
                          <a:pt x="12" y="2"/>
                        </a:moveTo>
                        <a:lnTo>
                          <a:pt x="3" y="0"/>
                        </a:lnTo>
                        <a:lnTo>
                          <a:pt x="0" y="2"/>
                        </a:lnTo>
                        <a:lnTo>
                          <a:pt x="0" y="7"/>
                        </a:lnTo>
                        <a:lnTo>
                          <a:pt x="5" y="11"/>
                        </a:lnTo>
                        <a:lnTo>
                          <a:pt x="16" y="13"/>
                        </a:lnTo>
                        <a:lnTo>
                          <a:pt x="16" y="7"/>
                        </a:lnTo>
                        <a:lnTo>
                          <a:pt x="15" y="4"/>
                        </a:lnTo>
                        <a:lnTo>
                          <a:pt x="15" y="3"/>
                        </a:lnTo>
                        <a:lnTo>
                          <a:pt x="16" y="4"/>
                        </a:lnTo>
                        <a:lnTo>
                          <a:pt x="12" y="2"/>
                        </a:lnTo>
                        <a:lnTo>
                          <a:pt x="12" y="2"/>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grpSp>
            <p:grpSp>
              <p:nvGrpSpPr>
                <p:cNvPr id="17" name="Group 291"/>
                <p:cNvGrpSpPr>
                  <a:grpSpLocks/>
                </p:cNvGrpSpPr>
                <p:nvPr/>
              </p:nvGrpSpPr>
              <p:grpSpPr bwMode="auto">
                <a:xfrm>
                  <a:off x="3512" y="1620"/>
                  <a:ext cx="75" cy="78"/>
                  <a:chOff x="3595" y="1740"/>
                  <a:chExt cx="75" cy="78"/>
                </a:xfrm>
              </p:grpSpPr>
              <p:sp>
                <p:nvSpPr>
                  <p:cNvPr id="1156388" name="Freeform 292" descr="50%"/>
                  <p:cNvSpPr>
                    <a:spLocks/>
                  </p:cNvSpPr>
                  <p:nvPr/>
                </p:nvSpPr>
                <p:spPr bwMode="auto">
                  <a:xfrm>
                    <a:off x="3595" y="1789"/>
                    <a:ext cx="45" cy="29"/>
                  </a:xfrm>
                  <a:custGeom>
                    <a:avLst/>
                    <a:gdLst/>
                    <a:ahLst/>
                    <a:cxnLst>
                      <a:cxn ang="0">
                        <a:pos x="0" y="6"/>
                      </a:cxn>
                      <a:cxn ang="0">
                        <a:pos x="8" y="23"/>
                      </a:cxn>
                      <a:cxn ang="0">
                        <a:pos x="31" y="28"/>
                      </a:cxn>
                      <a:cxn ang="0">
                        <a:pos x="40" y="26"/>
                      </a:cxn>
                      <a:cxn ang="0">
                        <a:pos x="44" y="15"/>
                      </a:cxn>
                      <a:cxn ang="0">
                        <a:pos x="40" y="6"/>
                      </a:cxn>
                      <a:cxn ang="0">
                        <a:pos x="38" y="0"/>
                      </a:cxn>
                      <a:cxn ang="0">
                        <a:pos x="12" y="0"/>
                      </a:cxn>
                      <a:cxn ang="0">
                        <a:pos x="4" y="12"/>
                      </a:cxn>
                      <a:cxn ang="0">
                        <a:pos x="4" y="12"/>
                      </a:cxn>
                      <a:cxn ang="0">
                        <a:pos x="0" y="6"/>
                      </a:cxn>
                      <a:cxn ang="0">
                        <a:pos x="0" y="6"/>
                      </a:cxn>
                    </a:cxnLst>
                    <a:rect l="0" t="0" r="r" b="b"/>
                    <a:pathLst>
                      <a:path w="45" h="29">
                        <a:moveTo>
                          <a:pt x="0" y="6"/>
                        </a:moveTo>
                        <a:lnTo>
                          <a:pt x="8" y="23"/>
                        </a:lnTo>
                        <a:lnTo>
                          <a:pt x="31" y="28"/>
                        </a:lnTo>
                        <a:lnTo>
                          <a:pt x="40" y="26"/>
                        </a:lnTo>
                        <a:lnTo>
                          <a:pt x="44" y="15"/>
                        </a:lnTo>
                        <a:lnTo>
                          <a:pt x="40" y="6"/>
                        </a:lnTo>
                        <a:lnTo>
                          <a:pt x="38" y="0"/>
                        </a:lnTo>
                        <a:lnTo>
                          <a:pt x="12" y="0"/>
                        </a:lnTo>
                        <a:lnTo>
                          <a:pt x="4" y="12"/>
                        </a:lnTo>
                        <a:lnTo>
                          <a:pt x="4" y="12"/>
                        </a:lnTo>
                        <a:lnTo>
                          <a:pt x="0" y="6"/>
                        </a:lnTo>
                        <a:lnTo>
                          <a:pt x="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89" name="Freeform 293" descr="50%"/>
                  <p:cNvSpPr>
                    <a:spLocks/>
                  </p:cNvSpPr>
                  <p:nvPr/>
                </p:nvSpPr>
                <p:spPr bwMode="auto">
                  <a:xfrm>
                    <a:off x="3595" y="1740"/>
                    <a:ext cx="18" cy="34"/>
                  </a:xfrm>
                  <a:custGeom>
                    <a:avLst/>
                    <a:gdLst/>
                    <a:ahLst/>
                    <a:cxnLst>
                      <a:cxn ang="0">
                        <a:pos x="12" y="6"/>
                      </a:cxn>
                      <a:cxn ang="0">
                        <a:pos x="3" y="0"/>
                      </a:cxn>
                      <a:cxn ang="0">
                        <a:pos x="0" y="6"/>
                      </a:cxn>
                      <a:cxn ang="0">
                        <a:pos x="0" y="18"/>
                      </a:cxn>
                      <a:cxn ang="0">
                        <a:pos x="5" y="29"/>
                      </a:cxn>
                      <a:cxn ang="0">
                        <a:pos x="17" y="33"/>
                      </a:cxn>
                      <a:cxn ang="0">
                        <a:pos x="17" y="18"/>
                      </a:cxn>
                      <a:cxn ang="0">
                        <a:pos x="15" y="12"/>
                      </a:cxn>
                      <a:cxn ang="0">
                        <a:pos x="15" y="8"/>
                      </a:cxn>
                      <a:cxn ang="0">
                        <a:pos x="17" y="12"/>
                      </a:cxn>
                      <a:cxn ang="0">
                        <a:pos x="12" y="6"/>
                      </a:cxn>
                      <a:cxn ang="0">
                        <a:pos x="12" y="6"/>
                      </a:cxn>
                    </a:cxnLst>
                    <a:rect l="0" t="0" r="r" b="b"/>
                    <a:pathLst>
                      <a:path w="18" h="34">
                        <a:moveTo>
                          <a:pt x="12" y="6"/>
                        </a:moveTo>
                        <a:lnTo>
                          <a:pt x="3" y="0"/>
                        </a:lnTo>
                        <a:lnTo>
                          <a:pt x="0" y="6"/>
                        </a:lnTo>
                        <a:lnTo>
                          <a:pt x="0" y="18"/>
                        </a:lnTo>
                        <a:lnTo>
                          <a:pt x="5" y="29"/>
                        </a:lnTo>
                        <a:lnTo>
                          <a:pt x="17" y="33"/>
                        </a:lnTo>
                        <a:lnTo>
                          <a:pt x="17" y="18"/>
                        </a:lnTo>
                        <a:lnTo>
                          <a:pt x="15" y="12"/>
                        </a:lnTo>
                        <a:lnTo>
                          <a:pt x="15" y="8"/>
                        </a:lnTo>
                        <a:lnTo>
                          <a:pt x="17" y="12"/>
                        </a:lnTo>
                        <a:lnTo>
                          <a:pt x="12" y="6"/>
                        </a:lnTo>
                        <a:lnTo>
                          <a:pt x="12"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90" name="Freeform 294" descr="50%"/>
                  <p:cNvSpPr>
                    <a:spLocks/>
                  </p:cNvSpPr>
                  <p:nvPr/>
                </p:nvSpPr>
                <p:spPr bwMode="auto">
                  <a:xfrm>
                    <a:off x="3653" y="1794"/>
                    <a:ext cx="17" cy="15"/>
                  </a:xfrm>
                  <a:custGeom>
                    <a:avLst/>
                    <a:gdLst/>
                    <a:ahLst/>
                    <a:cxnLst>
                      <a:cxn ang="0">
                        <a:pos x="11" y="3"/>
                      </a:cxn>
                      <a:cxn ang="0">
                        <a:pos x="2" y="0"/>
                      </a:cxn>
                      <a:cxn ang="0">
                        <a:pos x="0" y="3"/>
                      </a:cxn>
                      <a:cxn ang="0">
                        <a:pos x="0" y="7"/>
                      </a:cxn>
                      <a:cxn ang="0">
                        <a:pos x="4" y="12"/>
                      </a:cxn>
                      <a:cxn ang="0">
                        <a:pos x="16" y="14"/>
                      </a:cxn>
                      <a:cxn ang="0">
                        <a:pos x="16" y="7"/>
                      </a:cxn>
                      <a:cxn ang="0">
                        <a:pos x="14" y="5"/>
                      </a:cxn>
                      <a:cxn ang="0">
                        <a:pos x="14" y="4"/>
                      </a:cxn>
                      <a:cxn ang="0">
                        <a:pos x="16" y="5"/>
                      </a:cxn>
                      <a:cxn ang="0">
                        <a:pos x="11" y="3"/>
                      </a:cxn>
                      <a:cxn ang="0">
                        <a:pos x="11" y="3"/>
                      </a:cxn>
                    </a:cxnLst>
                    <a:rect l="0" t="0" r="r" b="b"/>
                    <a:pathLst>
                      <a:path w="17" h="15">
                        <a:moveTo>
                          <a:pt x="11" y="3"/>
                        </a:moveTo>
                        <a:lnTo>
                          <a:pt x="2" y="0"/>
                        </a:lnTo>
                        <a:lnTo>
                          <a:pt x="0" y="3"/>
                        </a:lnTo>
                        <a:lnTo>
                          <a:pt x="0" y="7"/>
                        </a:lnTo>
                        <a:lnTo>
                          <a:pt x="4" y="12"/>
                        </a:lnTo>
                        <a:lnTo>
                          <a:pt x="16" y="14"/>
                        </a:lnTo>
                        <a:lnTo>
                          <a:pt x="16" y="7"/>
                        </a:lnTo>
                        <a:lnTo>
                          <a:pt x="14" y="5"/>
                        </a:lnTo>
                        <a:lnTo>
                          <a:pt x="14" y="4"/>
                        </a:lnTo>
                        <a:lnTo>
                          <a:pt x="16" y="5"/>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grpSp>
            <p:grpSp>
              <p:nvGrpSpPr>
                <p:cNvPr id="18" name="Group 295"/>
                <p:cNvGrpSpPr>
                  <a:grpSpLocks/>
                </p:cNvGrpSpPr>
                <p:nvPr/>
              </p:nvGrpSpPr>
              <p:grpSpPr bwMode="auto">
                <a:xfrm>
                  <a:off x="3399" y="1867"/>
                  <a:ext cx="74" cy="78"/>
                  <a:chOff x="3482" y="1987"/>
                  <a:chExt cx="74" cy="78"/>
                </a:xfrm>
              </p:grpSpPr>
              <p:sp>
                <p:nvSpPr>
                  <p:cNvPr id="1156392" name="Freeform 296" descr="50%"/>
                  <p:cNvSpPr>
                    <a:spLocks/>
                  </p:cNvSpPr>
                  <p:nvPr/>
                </p:nvSpPr>
                <p:spPr bwMode="auto">
                  <a:xfrm>
                    <a:off x="3482" y="2036"/>
                    <a:ext cx="45" cy="29"/>
                  </a:xfrm>
                  <a:custGeom>
                    <a:avLst/>
                    <a:gdLst/>
                    <a:ahLst/>
                    <a:cxnLst>
                      <a:cxn ang="0">
                        <a:pos x="0" y="6"/>
                      </a:cxn>
                      <a:cxn ang="0">
                        <a:pos x="7" y="22"/>
                      </a:cxn>
                      <a:cxn ang="0">
                        <a:pos x="31" y="28"/>
                      </a:cxn>
                      <a:cxn ang="0">
                        <a:pos x="39" y="25"/>
                      </a:cxn>
                      <a:cxn ang="0">
                        <a:pos x="44" y="15"/>
                      </a:cxn>
                      <a:cxn ang="0">
                        <a:pos x="39" y="6"/>
                      </a:cxn>
                      <a:cxn ang="0">
                        <a:pos x="37" y="0"/>
                      </a:cxn>
                      <a:cxn ang="0">
                        <a:pos x="11" y="0"/>
                      </a:cxn>
                      <a:cxn ang="0">
                        <a:pos x="3" y="11"/>
                      </a:cxn>
                      <a:cxn ang="0">
                        <a:pos x="3" y="11"/>
                      </a:cxn>
                      <a:cxn ang="0">
                        <a:pos x="0" y="6"/>
                      </a:cxn>
                      <a:cxn ang="0">
                        <a:pos x="0" y="6"/>
                      </a:cxn>
                    </a:cxnLst>
                    <a:rect l="0" t="0" r="r" b="b"/>
                    <a:pathLst>
                      <a:path w="45" h="29">
                        <a:moveTo>
                          <a:pt x="0" y="6"/>
                        </a:moveTo>
                        <a:lnTo>
                          <a:pt x="7" y="22"/>
                        </a:lnTo>
                        <a:lnTo>
                          <a:pt x="31" y="28"/>
                        </a:lnTo>
                        <a:lnTo>
                          <a:pt x="39" y="25"/>
                        </a:lnTo>
                        <a:lnTo>
                          <a:pt x="44" y="15"/>
                        </a:lnTo>
                        <a:lnTo>
                          <a:pt x="39" y="6"/>
                        </a:lnTo>
                        <a:lnTo>
                          <a:pt x="37" y="0"/>
                        </a:lnTo>
                        <a:lnTo>
                          <a:pt x="11" y="0"/>
                        </a:lnTo>
                        <a:lnTo>
                          <a:pt x="3" y="11"/>
                        </a:lnTo>
                        <a:lnTo>
                          <a:pt x="3" y="11"/>
                        </a:lnTo>
                        <a:lnTo>
                          <a:pt x="0" y="6"/>
                        </a:lnTo>
                        <a:lnTo>
                          <a:pt x="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93" name="Freeform 297" descr="50%"/>
                  <p:cNvSpPr>
                    <a:spLocks/>
                  </p:cNvSpPr>
                  <p:nvPr/>
                </p:nvSpPr>
                <p:spPr bwMode="auto">
                  <a:xfrm>
                    <a:off x="3482" y="1987"/>
                    <a:ext cx="17" cy="34"/>
                  </a:xfrm>
                  <a:custGeom>
                    <a:avLst/>
                    <a:gdLst/>
                    <a:ahLst/>
                    <a:cxnLst>
                      <a:cxn ang="0">
                        <a:pos x="11" y="6"/>
                      </a:cxn>
                      <a:cxn ang="0">
                        <a:pos x="2" y="0"/>
                      </a:cxn>
                      <a:cxn ang="0">
                        <a:pos x="0" y="6"/>
                      </a:cxn>
                      <a:cxn ang="0">
                        <a:pos x="0" y="17"/>
                      </a:cxn>
                      <a:cxn ang="0">
                        <a:pos x="4" y="29"/>
                      </a:cxn>
                      <a:cxn ang="0">
                        <a:pos x="16" y="33"/>
                      </a:cxn>
                      <a:cxn ang="0">
                        <a:pos x="16" y="17"/>
                      </a:cxn>
                      <a:cxn ang="0">
                        <a:pos x="15" y="11"/>
                      </a:cxn>
                      <a:cxn ang="0">
                        <a:pos x="14" y="8"/>
                      </a:cxn>
                      <a:cxn ang="0">
                        <a:pos x="16" y="11"/>
                      </a:cxn>
                      <a:cxn ang="0">
                        <a:pos x="11" y="6"/>
                      </a:cxn>
                      <a:cxn ang="0">
                        <a:pos x="11" y="6"/>
                      </a:cxn>
                    </a:cxnLst>
                    <a:rect l="0" t="0" r="r" b="b"/>
                    <a:pathLst>
                      <a:path w="17" h="34">
                        <a:moveTo>
                          <a:pt x="11" y="6"/>
                        </a:moveTo>
                        <a:lnTo>
                          <a:pt x="2" y="0"/>
                        </a:lnTo>
                        <a:lnTo>
                          <a:pt x="0" y="6"/>
                        </a:lnTo>
                        <a:lnTo>
                          <a:pt x="0" y="17"/>
                        </a:lnTo>
                        <a:lnTo>
                          <a:pt x="4" y="29"/>
                        </a:lnTo>
                        <a:lnTo>
                          <a:pt x="16" y="33"/>
                        </a:lnTo>
                        <a:lnTo>
                          <a:pt x="16" y="17"/>
                        </a:lnTo>
                        <a:lnTo>
                          <a:pt x="15" y="11"/>
                        </a:lnTo>
                        <a:lnTo>
                          <a:pt x="14" y="8"/>
                        </a:lnTo>
                        <a:lnTo>
                          <a:pt x="16" y="11"/>
                        </a:lnTo>
                        <a:lnTo>
                          <a:pt x="11" y="6"/>
                        </a:lnTo>
                        <a:lnTo>
                          <a:pt x="11"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94" name="Freeform 298" descr="50%"/>
                  <p:cNvSpPr>
                    <a:spLocks/>
                  </p:cNvSpPr>
                  <p:nvPr/>
                </p:nvSpPr>
                <p:spPr bwMode="auto">
                  <a:xfrm>
                    <a:off x="3539" y="2041"/>
                    <a:ext cx="17" cy="14"/>
                  </a:xfrm>
                  <a:custGeom>
                    <a:avLst/>
                    <a:gdLst/>
                    <a:ahLst/>
                    <a:cxnLst>
                      <a:cxn ang="0">
                        <a:pos x="11" y="3"/>
                      </a:cxn>
                      <a:cxn ang="0">
                        <a:pos x="3" y="0"/>
                      </a:cxn>
                      <a:cxn ang="0">
                        <a:pos x="0" y="3"/>
                      </a:cxn>
                      <a:cxn ang="0">
                        <a:pos x="0" y="7"/>
                      </a:cxn>
                      <a:cxn ang="0">
                        <a:pos x="5" y="11"/>
                      </a:cxn>
                      <a:cxn ang="0">
                        <a:pos x="16" y="13"/>
                      </a:cxn>
                      <a:cxn ang="0">
                        <a:pos x="16" y="7"/>
                      </a:cxn>
                      <a:cxn ang="0">
                        <a:pos x="15" y="4"/>
                      </a:cxn>
                      <a:cxn ang="0">
                        <a:pos x="14" y="3"/>
                      </a:cxn>
                      <a:cxn ang="0">
                        <a:pos x="16" y="4"/>
                      </a:cxn>
                      <a:cxn ang="0">
                        <a:pos x="11" y="3"/>
                      </a:cxn>
                      <a:cxn ang="0">
                        <a:pos x="11" y="3"/>
                      </a:cxn>
                    </a:cxnLst>
                    <a:rect l="0" t="0" r="r" b="b"/>
                    <a:pathLst>
                      <a:path w="17" h="14">
                        <a:moveTo>
                          <a:pt x="11" y="3"/>
                        </a:moveTo>
                        <a:lnTo>
                          <a:pt x="3" y="0"/>
                        </a:lnTo>
                        <a:lnTo>
                          <a:pt x="0" y="3"/>
                        </a:lnTo>
                        <a:lnTo>
                          <a:pt x="0" y="7"/>
                        </a:lnTo>
                        <a:lnTo>
                          <a:pt x="5" y="11"/>
                        </a:lnTo>
                        <a:lnTo>
                          <a:pt x="16" y="13"/>
                        </a:lnTo>
                        <a:lnTo>
                          <a:pt x="16" y="7"/>
                        </a:lnTo>
                        <a:lnTo>
                          <a:pt x="15" y="4"/>
                        </a:lnTo>
                        <a:lnTo>
                          <a:pt x="14" y="3"/>
                        </a:lnTo>
                        <a:lnTo>
                          <a:pt x="16" y="4"/>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grpSp>
            <p:grpSp>
              <p:nvGrpSpPr>
                <p:cNvPr id="19" name="Group 299"/>
                <p:cNvGrpSpPr>
                  <a:grpSpLocks/>
                </p:cNvGrpSpPr>
                <p:nvPr/>
              </p:nvGrpSpPr>
              <p:grpSpPr bwMode="auto">
                <a:xfrm>
                  <a:off x="2906" y="2108"/>
                  <a:ext cx="74" cy="78"/>
                  <a:chOff x="2989" y="2228"/>
                  <a:chExt cx="74" cy="78"/>
                </a:xfrm>
              </p:grpSpPr>
              <p:sp>
                <p:nvSpPr>
                  <p:cNvPr id="1156396" name="Freeform 300" descr="50%"/>
                  <p:cNvSpPr>
                    <a:spLocks/>
                  </p:cNvSpPr>
                  <p:nvPr/>
                </p:nvSpPr>
                <p:spPr bwMode="auto">
                  <a:xfrm>
                    <a:off x="2989" y="2277"/>
                    <a:ext cx="45" cy="29"/>
                  </a:xfrm>
                  <a:custGeom>
                    <a:avLst/>
                    <a:gdLst/>
                    <a:ahLst/>
                    <a:cxnLst>
                      <a:cxn ang="0">
                        <a:pos x="0" y="6"/>
                      </a:cxn>
                      <a:cxn ang="0">
                        <a:pos x="7" y="22"/>
                      </a:cxn>
                      <a:cxn ang="0">
                        <a:pos x="31" y="28"/>
                      </a:cxn>
                      <a:cxn ang="0">
                        <a:pos x="39" y="26"/>
                      </a:cxn>
                      <a:cxn ang="0">
                        <a:pos x="44" y="15"/>
                      </a:cxn>
                      <a:cxn ang="0">
                        <a:pos x="39" y="6"/>
                      </a:cxn>
                      <a:cxn ang="0">
                        <a:pos x="37" y="0"/>
                      </a:cxn>
                      <a:cxn ang="0">
                        <a:pos x="12" y="0"/>
                      </a:cxn>
                      <a:cxn ang="0">
                        <a:pos x="3" y="11"/>
                      </a:cxn>
                      <a:cxn ang="0">
                        <a:pos x="3" y="11"/>
                      </a:cxn>
                      <a:cxn ang="0">
                        <a:pos x="0" y="6"/>
                      </a:cxn>
                      <a:cxn ang="0">
                        <a:pos x="0" y="6"/>
                      </a:cxn>
                    </a:cxnLst>
                    <a:rect l="0" t="0" r="r" b="b"/>
                    <a:pathLst>
                      <a:path w="45" h="29">
                        <a:moveTo>
                          <a:pt x="0" y="6"/>
                        </a:moveTo>
                        <a:lnTo>
                          <a:pt x="7" y="22"/>
                        </a:lnTo>
                        <a:lnTo>
                          <a:pt x="31" y="28"/>
                        </a:lnTo>
                        <a:lnTo>
                          <a:pt x="39" y="26"/>
                        </a:lnTo>
                        <a:lnTo>
                          <a:pt x="44" y="15"/>
                        </a:lnTo>
                        <a:lnTo>
                          <a:pt x="39" y="6"/>
                        </a:lnTo>
                        <a:lnTo>
                          <a:pt x="37" y="0"/>
                        </a:lnTo>
                        <a:lnTo>
                          <a:pt x="12" y="0"/>
                        </a:lnTo>
                        <a:lnTo>
                          <a:pt x="3" y="11"/>
                        </a:lnTo>
                        <a:lnTo>
                          <a:pt x="3" y="11"/>
                        </a:lnTo>
                        <a:lnTo>
                          <a:pt x="0" y="6"/>
                        </a:lnTo>
                        <a:lnTo>
                          <a:pt x="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97" name="Freeform 301" descr="50%"/>
                  <p:cNvSpPr>
                    <a:spLocks/>
                  </p:cNvSpPr>
                  <p:nvPr/>
                </p:nvSpPr>
                <p:spPr bwMode="auto">
                  <a:xfrm>
                    <a:off x="2989" y="2228"/>
                    <a:ext cx="17" cy="34"/>
                  </a:xfrm>
                  <a:custGeom>
                    <a:avLst/>
                    <a:gdLst/>
                    <a:ahLst/>
                    <a:cxnLst>
                      <a:cxn ang="0">
                        <a:pos x="11" y="6"/>
                      </a:cxn>
                      <a:cxn ang="0">
                        <a:pos x="2" y="0"/>
                      </a:cxn>
                      <a:cxn ang="0">
                        <a:pos x="0" y="6"/>
                      </a:cxn>
                      <a:cxn ang="0">
                        <a:pos x="0" y="18"/>
                      </a:cxn>
                      <a:cxn ang="0">
                        <a:pos x="5" y="29"/>
                      </a:cxn>
                      <a:cxn ang="0">
                        <a:pos x="16" y="33"/>
                      </a:cxn>
                      <a:cxn ang="0">
                        <a:pos x="16" y="18"/>
                      </a:cxn>
                      <a:cxn ang="0">
                        <a:pos x="15" y="12"/>
                      </a:cxn>
                      <a:cxn ang="0">
                        <a:pos x="14" y="8"/>
                      </a:cxn>
                      <a:cxn ang="0">
                        <a:pos x="16" y="12"/>
                      </a:cxn>
                      <a:cxn ang="0">
                        <a:pos x="11" y="6"/>
                      </a:cxn>
                      <a:cxn ang="0">
                        <a:pos x="11" y="6"/>
                      </a:cxn>
                    </a:cxnLst>
                    <a:rect l="0" t="0" r="r" b="b"/>
                    <a:pathLst>
                      <a:path w="17" h="34">
                        <a:moveTo>
                          <a:pt x="11" y="6"/>
                        </a:moveTo>
                        <a:lnTo>
                          <a:pt x="2" y="0"/>
                        </a:lnTo>
                        <a:lnTo>
                          <a:pt x="0" y="6"/>
                        </a:lnTo>
                        <a:lnTo>
                          <a:pt x="0" y="18"/>
                        </a:lnTo>
                        <a:lnTo>
                          <a:pt x="5" y="29"/>
                        </a:lnTo>
                        <a:lnTo>
                          <a:pt x="16" y="33"/>
                        </a:lnTo>
                        <a:lnTo>
                          <a:pt x="16" y="18"/>
                        </a:lnTo>
                        <a:lnTo>
                          <a:pt x="15" y="12"/>
                        </a:lnTo>
                        <a:lnTo>
                          <a:pt x="14" y="8"/>
                        </a:lnTo>
                        <a:lnTo>
                          <a:pt x="16" y="12"/>
                        </a:lnTo>
                        <a:lnTo>
                          <a:pt x="11" y="6"/>
                        </a:lnTo>
                        <a:lnTo>
                          <a:pt x="11"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98" name="Freeform 302" descr="50%"/>
                  <p:cNvSpPr>
                    <a:spLocks/>
                  </p:cNvSpPr>
                  <p:nvPr/>
                </p:nvSpPr>
                <p:spPr bwMode="auto">
                  <a:xfrm>
                    <a:off x="3046" y="2282"/>
                    <a:ext cx="17" cy="15"/>
                  </a:xfrm>
                  <a:custGeom>
                    <a:avLst/>
                    <a:gdLst/>
                    <a:ahLst/>
                    <a:cxnLst>
                      <a:cxn ang="0">
                        <a:pos x="11" y="3"/>
                      </a:cxn>
                      <a:cxn ang="0">
                        <a:pos x="3" y="0"/>
                      </a:cxn>
                      <a:cxn ang="0">
                        <a:pos x="0" y="3"/>
                      </a:cxn>
                      <a:cxn ang="0">
                        <a:pos x="0" y="7"/>
                      </a:cxn>
                      <a:cxn ang="0">
                        <a:pos x="5" y="12"/>
                      </a:cxn>
                      <a:cxn ang="0">
                        <a:pos x="16" y="14"/>
                      </a:cxn>
                      <a:cxn ang="0">
                        <a:pos x="16" y="7"/>
                      </a:cxn>
                      <a:cxn ang="0">
                        <a:pos x="15" y="5"/>
                      </a:cxn>
                      <a:cxn ang="0">
                        <a:pos x="14" y="3"/>
                      </a:cxn>
                      <a:cxn ang="0">
                        <a:pos x="16" y="5"/>
                      </a:cxn>
                      <a:cxn ang="0">
                        <a:pos x="11" y="3"/>
                      </a:cxn>
                      <a:cxn ang="0">
                        <a:pos x="11" y="3"/>
                      </a:cxn>
                    </a:cxnLst>
                    <a:rect l="0" t="0" r="r" b="b"/>
                    <a:pathLst>
                      <a:path w="17" h="15">
                        <a:moveTo>
                          <a:pt x="11" y="3"/>
                        </a:moveTo>
                        <a:lnTo>
                          <a:pt x="3" y="0"/>
                        </a:lnTo>
                        <a:lnTo>
                          <a:pt x="0" y="3"/>
                        </a:lnTo>
                        <a:lnTo>
                          <a:pt x="0" y="7"/>
                        </a:lnTo>
                        <a:lnTo>
                          <a:pt x="5" y="12"/>
                        </a:lnTo>
                        <a:lnTo>
                          <a:pt x="16" y="14"/>
                        </a:lnTo>
                        <a:lnTo>
                          <a:pt x="16" y="7"/>
                        </a:lnTo>
                        <a:lnTo>
                          <a:pt x="15" y="5"/>
                        </a:lnTo>
                        <a:lnTo>
                          <a:pt x="14" y="3"/>
                        </a:lnTo>
                        <a:lnTo>
                          <a:pt x="16" y="5"/>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grpSp>
            <p:sp>
              <p:nvSpPr>
                <p:cNvPr id="1156399" name="Freeform 303"/>
                <p:cNvSpPr>
                  <a:spLocks/>
                </p:cNvSpPr>
                <p:nvPr/>
              </p:nvSpPr>
              <p:spPr bwMode="auto">
                <a:xfrm>
                  <a:off x="3317" y="1727"/>
                  <a:ext cx="900" cy="109"/>
                </a:xfrm>
                <a:custGeom>
                  <a:avLst/>
                  <a:gdLst/>
                  <a:ahLst/>
                  <a:cxnLst>
                    <a:cxn ang="0">
                      <a:pos x="899" y="108"/>
                    </a:cxn>
                    <a:cxn ang="0">
                      <a:pos x="258" y="108"/>
                    </a:cxn>
                    <a:cxn ang="0">
                      <a:pos x="0" y="0"/>
                    </a:cxn>
                  </a:cxnLst>
                  <a:rect l="0" t="0" r="r" b="b"/>
                  <a:pathLst>
                    <a:path w="900" h="109">
                      <a:moveTo>
                        <a:pt x="899" y="108"/>
                      </a:moveTo>
                      <a:lnTo>
                        <a:pt x="258" y="108"/>
                      </a:lnTo>
                      <a:lnTo>
                        <a:pt x="0" y="0"/>
                      </a:lnTo>
                    </a:path>
                  </a:pathLst>
                </a:custGeom>
                <a:noFill/>
                <a:ln w="18930" cap="flat" cmpd="sng">
                  <a:solidFill>
                    <a:srgbClr val="000080"/>
                  </a:solidFill>
                  <a:prstDash val="solid"/>
                  <a:round/>
                  <a:headEnd type="none" w="med" len="med"/>
                  <a:tailEnd type="triangle" w="med" len="med"/>
                </a:ln>
                <a:effectLst/>
              </p:spPr>
              <p:txBody>
                <a:bodyPr lIns="0" tIns="0" rIns="0" bIns="0"/>
                <a:lstStyle/>
                <a:p>
                  <a:endParaRPr lang="es-CL"/>
                </a:p>
              </p:txBody>
            </p:sp>
            <p:sp>
              <p:nvSpPr>
                <p:cNvPr id="1156400" name="Freeform 304"/>
                <p:cNvSpPr>
                  <a:spLocks/>
                </p:cNvSpPr>
                <p:nvPr/>
              </p:nvSpPr>
              <p:spPr bwMode="auto">
                <a:xfrm>
                  <a:off x="2955" y="1988"/>
                  <a:ext cx="1176" cy="119"/>
                </a:xfrm>
                <a:custGeom>
                  <a:avLst/>
                  <a:gdLst/>
                  <a:ahLst/>
                  <a:cxnLst>
                    <a:cxn ang="0">
                      <a:pos x="1175" y="118"/>
                    </a:cxn>
                    <a:cxn ang="0">
                      <a:pos x="534" y="118"/>
                    </a:cxn>
                    <a:cxn ang="0">
                      <a:pos x="0" y="0"/>
                    </a:cxn>
                  </a:cxnLst>
                  <a:rect l="0" t="0" r="r" b="b"/>
                  <a:pathLst>
                    <a:path w="1176" h="119">
                      <a:moveTo>
                        <a:pt x="1175" y="118"/>
                      </a:moveTo>
                      <a:lnTo>
                        <a:pt x="534" y="118"/>
                      </a:lnTo>
                      <a:lnTo>
                        <a:pt x="0" y="0"/>
                      </a:lnTo>
                    </a:path>
                  </a:pathLst>
                </a:custGeom>
                <a:noFill/>
                <a:ln w="18930" cap="flat" cmpd="sng">
                  <a:solidFill>
                    <a:srgbClr val="000080"/>
                  </a:solidFill>
                  <a:prstDash val="solid"/>
                  <a:round/>
                  <a:headEnd type="none" w="med" len="med"/>
                  <a:tailEnd type="triangle" w="med" len="med"/>
                </a:ln>
                <a:effectLst/>
              </p:spPr>
              <p:txBody>
                <a:bodyPr lIns="0" tIns="0" rIns="0" bIns="0"/>
                <a:lstStyle/>
                <a:p>
                  <a:endParaRPr lang="es-CL"/>
                </a:p>
              </p:txBody>
            </p:sp>
          </p:grpSp>
        </p:grpSp>
      </p:grpSp>
      <p:sp>
        <p:nvSpPr>
          <p:cNvPr id="1156403" name="Text Box 307"/>
          <p:cNvSpPr txBox="1">
            <a:spLocks noChangeArrowheads="1"/>
          </p:cNvSpPr>
          <p:nvPr/>
        </p:nvSpPr>
        <p:spPr bwMode="auto">
          <a:xfrm>
            <a:off x="1562100" y="5526088"/>
            <a:ext cx="6019800" cy="838200"/>
          </a:xfrm>
          <a:prstGeom prst="rect">
            <a:avLst/>
          </a:prstGeom>
          <a:solidFill>
            <a:srgbClr val="FFFF99"/>
          </a:solidFill>
          <a:ln w="25400">
            <a:solidFill>
              <a:schemeClr val="tx1"/>
            </a:solidFill>
            <a:miter lim="800000"/>
            <a:headEnd/>
            <a:tailEnd/>
          </a:ln>
          <a:effectLst/>
        </p:spPr>
        <p:txBody>
          <a:bodyPr lIns="0" tIns="0" rIns="0" bIns="0"/>
          <a:lstStyle/>
          <a:p>
            <a:pPr algn="ctr" defTabSz="452438" eaLnBrk="0" hangingPunct="0">
              <a:spcBef>
                <a:spcPct val="0"/>
              </a:spcBef>
              <a:buClr>
                <a:srgbClr val="FFFFFF"/>
              </a:buClr>
              <a:buSzPct val="90000"/>
              <a:buFont typeface="Monotype Sorts" charset="2"/>
              <a:buNone/>
            </a:pPr>
            <a:r>
              <a:rPr lang="es-ES_tradnl" sz="1600"/>
              <a:t>“ Pérdida  de  la  continuidad  del  proceso  productivo</a:t>
            </a:r>
          </a:p>
          <a:p>
            <a:pPr algn="ctr" defTabSz="452438" eaLnBrk="0" hangingPunct="0">
              <a:spcBef>
                <a:spcPct val="0"/>
              </a:spcBef>
              <a:buClr>
                <a:srgbClr val="FFFFFF"/>
              </a:buClr>
              <a:buSzPct val="90000"/>
              <a:buFont typeface="Monotype Sorts" charset="2"/>
              <a:buNone/>
            </a:pPr>
            <a:r>
              <a:rPr lang="es-ES_tradnl" sz="1600"/>
              <a:t>     de  la  operación minera  provocado  por la  ruptura</a:t>
            </a:r>
          </a:p>
          <a:p>
            <a:pPr algn="ctr" defTabSz="452438" eaLnBrk="0" hangingPunct="0">
              <a:spcBef>
                <a:spcPct val="0"/>
              </a:spcBef>
              <a:buClr>
                <a:srgbClr val="FFFFFF"/>
              </a:buClr>
              <a:buSzPct val="90000"/>
              <a:buFont typeface="Monotype Sorts" charset="2"/>
              <a:buNone/>
            </a:pPr>
            <a:r>
              <a:rPr lang="es-ES_tradnl" sz="1600"/>
              <a:t>     y   proyección  instantánea  del  macizo  rocoso “.</a:t>
            </a:r>
          </a:p>
        </p:txBody>
      </p:sp>
      <p:grpSp>
        <p:nvGrpSpPr>
          <p:cNvPr id="20" name="Group 317"/>
          <p:cNvGrpSpPr>
            <a:grpSpLocks/>
          </p:cNvGrpSpPr>
          <p:nvPr/>
        </p:nvGrpSpPr>
        <p:grpSpPr bwMode="auto">
          <a:xfrm>
            <a:off x="277813" y="4732338"/>
            <a:ext cx="8588375" cy="482600"/>
            <a:chOff x="175" y="2981"/>
            <a:chExt cx="5410" cy="304"/>
          </a:xfrm>
        </p:grpSpPr>
        <p:sp>
          <p:nvSpPr>
            <p:cNvPr id="1156406" name="Rectangle 310"/>
            <p:cNvSpPr>
              <a:spLocks noChangeArrowheads="1"/>
            </p:cNvSpPr>
            <p:nvPr/>
          </p:nvSpPr>
          <p:spPr bwMode="auto">
            <a:xfrm>
              <a:off x="175" y="2981"/>
              <a:ext cx="1047" cy="288"/>
            </a:xfrm>
            <a:prstGeom prst="rect">
              <a:avLst/>
            </a:prstGeom>
            <a:solidFill>
              <a:srgbClr val="CCFFCC"/>
            </a:solidFill>
            <a:ln w="9525">
              <a:solidFill>
                <a:schemeClr val="tx1"/>
              </a:solidFill>
              <a:miter lim="800000"/>
              <a:headEnd/>
              <a:tailEnd/>
            </a:ln>
            <a:effectLst/>
          </p:spPr>
          <p:txBody>
            <a:bodyPr lIns="0" tIns="0" rIns="0" bIns="0"/>
            <a:lstStyle/>
            <a:p>
              <a:pPr algn="ctr" defTabSz="881063" eaLnBrk="0" hangingPunct="0">
                <a:spcBef>
                  <a:spcPct val="0"/>
                </a:spcBef>
              </a:pPr>
              <a:r>
                <a:rPr lang="es-ES_tradnl" sz="1400"/>
                <a:t>ACTIVIDAD MINERA</a:t>
              </a:r>
            </a:p>
          </p:txBody>
        </p:sp>
        <p:sp>
          <p:nvSpPr>
            <p:cNvPr id="1156407" name="Rectangle 311"/>
            <p:cNvSpPr>
              <a:spLocks noChangeArrowheads="1"/>
            </p:cNvSpPr>
            <p:nvPr/>
          </p:nvSpPr>
          <p:spPr bwMode="auto">
            <a:xfrm>
              <a:off x="1712" y="2981"/>
              <a:ext cx="960" cy="288"/>
            </a:xfrm>
            <a:prstGeom prst="rect">
              <a:avLst/>
            </a:prstGeom>
            <a:solidFill>
              <a:srgbClr val="CCFFCC"/>
            </a:solidFill>
            <a:ln w="9525">
              <a:solidFill>
                <a:schemeClr val="tx1"/>
              </a:solidFill>
              <a:miter lim="800000"/>
              <a:headEnd/>
              <a:tailEnd/>
            </a:ln>
            <a:effectLst/>
          </p:spPr>
          <p:txBody>
            <a:bodyPr lIns="0" tIns="0" rIns="0" bIns="0"/>
            <a:lstStyle/>
            <a:p>
              <a:pPr algn="ctr" defTabSz="881063" eaLnBrk="0" hangingPunct="0">
                <a:spcBef>
                  <a:spcPct val="0"/>
                </a:spcBef>
              </a:pPr>
              <a:r>
                <a:rPr lang="es-ES_tradnl" sz="1400"/>
                <a:t>FUENTE</a:t>
              </a:r>
            </a:p>
            <a:p>
              <a:pPr algn="ctr" defTabSz="881063" eaLnBrk="0" hangingPunct="0">
                <a:spcBef>
                  <a:spcPct val="0"/>
                </a:spcBef>
              </a:pPr>
              <a:r>
                <a:rPr lang="es-ES_tradnl" sz="1400"/>
                <a:t>SISMICA</a:t>
              </a:r>
            </a:p>
          </p:txBody>
        </p:sp>
        <p:sp>
          <p:nvSpPr>
            <p:cNvPr id="1156408" name="Rectangle 312"/>
            <p:cNvSpPr>
              <a:spLocks noChangeArrowheads="1"/>
            </p:cNvSpPr>
            <p:nvPr/>
          </p:nvSpPr>
          <p:spPr bwMode="auto">
            <a:xfrm>
              <a:off x="3185" y="3048"/>
              <a:ext cx="847" cy="144"/>
            </a:xfrm>
            <a:prstGeom prst="rect">
              <a:avLst/>
            </a:prstGeom>
            <a:solidFill>
              <a:srgbClr val="CCFFCC"/>
            </a:solidFill>
            <a:ln w="9525">
              <a:solidFill>
                <a:schemeClr val="tx1"/>
              </a:solidFill>
              <a:miter lim="800000"/>
              <a:headEnd/>
              <a:tailEnd/>
            </a:ln>
            <a:effectLst/>
          </p:spPr>
          <p:txBody>
            <a:bodyPr lIns="0" tIns="0" rIns="0" bIns="0"/>
            <a:lstStyle/>
            <a:p>
              <a:pPr algn="ctr" defTabSz="881063" eaLnBrk="0" hangingPunct="0">
                <a:spcBef>
                  <a:spcPct val="0"/>
                </a:spcBef>
              </a:pPr>
              <a:r>
                <a:rPr lang="es-ES_tradnl" sz="1400"/>
                <a:t>MEDIO</a:t>
              </a:r>
            </a:p>
          </p:txBody>
        </p:sp>
        <p:sp>
          <p:nvSpPr>
            <p:cNvPr id="1156409" name="Rectangle 313"/>
            <p:cNvSpPr>
              <a:spLocks noChangeArrowheads="1"/>
            </p:cNvSpPr>
            <p:nvPr/>
          </p:nvSpPr>
          <p:spPr bwMode="auto">
            <a:xfrm>
              <a:off x="4538" y="2997"/>
              <a:ext cx="1047" cy="288"/>
            </a:xfrm>
            <a:prstGeom prst="rect">
              <a:avLst/>
            </a:prstGeom>
            <a:solidFill>
              <a:srgbClr val="CCFFCC"/>
            </a:solidFill>
            <a:ln w="9525">
              <a:solidFill>
                <a:schemeClr val="tx1"/>
              </a:solidFill>
              <a:miter lim="800000"/>
              <a:headEnd/>
              <a:tailEnd/>
            </a:ln>
            <a:effectLst/>
          </p:spPr>
          <p:txBody>
            <a:bodyPr lIns="0" tIns="0" rIns="0" bIns="0"/>
            <a:lstStyle/>
            <a:p>
              <a:pPr algn="ctr" defTabSz="881063" eaLnBrk="0" hangingPunct="0">
                <a:spcBef>
                  <a:spcPct val="0"/>
                </a:spcBef>
              </a:pPr>
              <a:r>
                <a:rPr lang="es-ES_tradnl" sz="1400"/>
                <a:t>RESPUESTA LOCAL</a:t>
              </a:r>
            </a:p>
          </p:txBody>
        </p:sp>
        <p:sp>
          <p:nvSpPr>
            <p:cNvPr id="1156410" name="Line 314"/>
            <p:cNvSpPr>
              <a:spLocks noChangeShapeType="1"/>
            </p:cNvSpPr>
            <p:nvPr/>
          </p:nvSpPr>
          <p:spPr bwMode="auto">
            <a:xfrm>
              <a:off x="1304" y="3120"/>
              <a:ext cx="288" cy="0"/>
            </a:xfrm>
            <a:prstGeom prst="line">
              <a:avLst/>
            </a:prstGeom>
            <a:noFill/>
            <a:ln w="38100">
              <a:solidFill>
                <a:schemeClr val="tx1"/>
              </a:solidFill>
              <a:round/>
              <a:headEnd/>
              <a:tailEnd type="stealth" w="med" len="med"/>
            </a:ln>
            <a:effectLst/>
          </p:spPr>
          <p:txBody>
            <a:bodyPr wrap="none" anchor="ctr">
              <a:spAutoFit/>
            </a:bodyPr>
            <a:lstStyle/>
            <a:p>
              <a:endParaRPr lang="es-CL"/>
            </a:p>
          </p:txBody>
        </p:sp>
        <p:sp>
          <p:nvSpPr>
            <p:cNvPr id="1156411" name="Line 315"/>
            <p:cNvSpPr>
              <a:spLocks noChangeShapeType="1"/>
            </p:cNvSpPr>
            <p:nvPr/>
          </p:nvSpPr>
          <p:spPr bwMode="auto">
            <a:xfrm>
              <a:off x="2776" y="3128"/>
              <a:ext cx="288" cy="0"/>
            </a:xfrm>
            <a:prstGeom prst="line">
              <a:avLst/>
            </a:prstGeom>
            <a:noFill/>
            <a:ln w="38100">
              <a:solidFill>
                <a:schemeClr val="tx1"/>
              </a:solidFill>
              <a:round/>
              <a:headEnd/>
              <a:tailEnd type="stealth" w="med" len="med"/>
            </a:ln>
            <a:effectLst/>
          </p:spPr>
          <p:txBody>
            <a:bodyPr wrap="none" anchor="ctr">
              <a:spAutoFit/>
            </a:bodyPr>
            <a:lstStyle/>
            <a:p>
              <a:endParaRPr lang="es-CL"/>
            </a:p>
          </p:txBody>
        </p:sp>
        <p:sp>
          <p:nvSpPr>
            <p:cNvPr id="1156412" name="Line 316"/>
            <p:cNvSpPr>
              <a:spLocks noChangeShapeType="1"/>
            </p:cNvSpPr>
            <p:nvPr/>
          </p:nvSpPr>
          <p:spPr bwMode="auto">
            <a:xfrm>
              <a:off x="4168" y="3128"/>
              <a:ext cx="288" cy="0"/>
            </a:xfrm>
            <a:prstGeom prst="line">
              <a:avLst/>
            </a:prstGeom>
            <a:noFill/>
            <a:ln w="38100">
              <a:solidFill>
                <a:schemeClr val="tx1"/>
              </a:solidFill>
              <a:round/>
              <a:headEnd/>
              <a:tailEnd type="stealth" w="med" len="med"/>
            </a:ln>
            <a:effectLst/>
          </p:spPr>
          <p:txBody>
            <a:bodyPr wrap="none" anchor="ctr">
              <a:spAutoFit/>
            </a:bodyPr>
            <a:lstStyle/>
            <a:p>
              <a:endParaRPr lang="es-CL"/>
            </a:p>
          </p:txBody>
        </p:sp>
      </p:grpSp>
    </p:spTree>
    <p:extLst>
      <p:ext uri="{BB962C8B-B14F-4D97-AF65-F5344CB8AC3E}">
        <p14:creationId xmlns:p14="http://schemas.microsoft.com/office/powerpoint/2010/main" val="387491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56403"/>
                                        </p:tgtEl>
                                        <p:attrNameLst>
                                          <p:attrName>style.visibility</p:attrName>
                                        </p:attrNameLst>
                                      </p:cBhvr>
                                      <p:to>
                                        <p:strVal val="visible"/>
                                      </p:to>
                                    </p:set>
                                    <p:animEffect transition="in" filter="dissolve">
                                      <p:cBhvr>
                                        <p:cTn id="12" dur="500"/>
                                        <p:tgtEl>
                                          <p:spTgt spid="11564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6403" grpId="0" animBg="1"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2 Marcador de contenido"/>
          <p:cNvSpPr txBox="1">
            <a:spLocks/>
          </p:cNvSpPr>
          <p:nvPr/>
        </p:nvSpPr>
        <p:spPr>
          <a:xfrm>
            <a:off x="-336550" y="1109663"/>
            <a:ext cx="8313738" cy="1176337"/>
          </a:xfrm>
          <a:prstGeom prst="rect">
            <a:avLst/>
          </a:prstGeom>
        </p:spPr>
        <p:txBody>
          <a:bodyPr/>
          <a:lstStyle/>
          <a:p>
            <a:pPr marL="742950" lvl="1" indent="-285750" eaLnBrk="0" hangingPunct="0">
              <a:spcBef>
                <a:spcPts val="800"/>
              </a:spcBef>
              <a:buClr>
                <a:srgbClr val="7F7F7F"/>
              </a:buClr>
              <a:buSzPct val="70000"/>
              <a:buFontTx/>
              <a:buBlip>
                <a:blip r:embed="rId3"/>
              </a:buBlip>
              <a:defRPr/>
            </a:pPr>
            <a:r>
              <a:rPr lang="es-ES_tradnl" sz="1400" kern="0" dirty="0" smtClean="0">
                <a:solidFill>
                  <a:schemeClr val="tx1"/>
                </a:solidFill>
                <a:latin typeface="Verdana" pitchFamily="34" charset="0"/>
              </a:rPr>
              <a:t>Dacita </a:t>
            </a:r>
            <a:r>
              <a:rPr lang="es-ES_tradnl" sz="1400" kern="0" dirty="0">
                <a:solidFill>
                  <a:schemeClr val="tx1"/>
                </a:solidFill>
                <a:latin typeface="Verdana" pitchFamily="34" charset="0"/>
              </a:rPr>
              <a:t>1</a:t>
            </a:r>
            <a:r>
              <a:rPr lang="es-ES_tradnl" sz="1400" kern="0" baseline="30000" dirty="0">
                <a:solidFill>
                  <a:schemeClr val="tx1"/>
                </a:solidFill>
                <a:latin typeface="Verdana" pitchFamily="34" charset="0"/>
              </a:rPr>
              <a:t>ria</a:t>
            </a:r>
            <a:r>
              <a:rPr lang="es-ES_tradnl" sz="1400" kern="0" dirty="0">
                <a:solidFill>
                  <a:schemeClr val="tx1"/>
                </a:solidFill>
                <a:latin typeface="Verdana" pitchFamily="34" charset="0"/>
              </a:rPr>
              <a:t>+FH, </a:t>
            </a:r>
            <a:r>
              <a:rPr lang="es-ES_tradnl" sz="1400" kern="0" dirty="0" smtClean="0">
                <a:solidFill>
                  <a:schemeClr val="tx1"/>
                </a:solidFill>
                <a:latin typeface="Verdana" pitchFamily="34" charset="0"/>
              </a:rPr>
              <a:t>Valores similares a </a:t>
            </a:r>
            <a:r>
              <a:rPr lang="es-ES_tradnl" sz="1400" kern="0" dirty="0" smtClean="0">
                <a:latin typeface="Verdana" pitchFamily="34" charset="0"/>
              </a:rPr>
              <a:t>experiencias previas (</a:t>
            </a:r>
            <a:r>
              <a:rPr lang="es-ES_tradnl" sz="1400" kern="0" dirty="0" err="1" smtClean="0">
                <a:latin typeface="Verdana" pitchFamily="34" charset="0"/>
              </a:rPr>
              <a:t>Cmet</a:t>
            </a:r>
            <a:r>
              <a:rPr lang="es-ES_tradnl" sz="1400" kern="0" dirty="0" smtClean="0">
                <a:latin typeface="Verdana" pitchFamily="34" charset="0"/>
              </a:rPr>
              <a:t>-Dioritas)</a:t>
            </a:r>
            <a:endParaRPr lang="es-ES" sz="2800" kern="0" dirty="0">
              <a:solidFill>
                <a:schemeClr val="tx1"/>
              </a:solidFill>
              <a:latin typeface="Verdana" pitchFamily="34" charset="0"/>
            </a:endParaRPr>
          </a:p>
        </p:txBody>
      </p:sp>
      <p:sp>
        <p:nvSpPr>
          <p:cNvPr id="37" name="Rectangle 2"/>
          <p:cNvSpPr txBox="1">
            <a:spLocks noChangeArrowheads="1"/>
          </p:cNvSpPr>
          <p:nvPr/>
        </p:nvSpPr>
        <p:spPr>
          <a:xfrm>
            <a:off x="177800" y="679450"/>
            <a:ext cx="6459538" cy="439738"/>
          </a:xfrm>
          <a:prstGeom prst="rect">
            <a:avLst/>
          </a:prstGeom>
        </p:spPr>
        <p:txBody>
          <a:bodyPr/>
          <a:lstStyle/>
          <a:p>
            <a:pPr>
              <a:defRPr/>
            </a:pPr>
            <a:r>
              <a:rPr lang="es-ES_tradnl" sz="2000" kern="0" dirty="0">
                <a:solidFill>
                  <a:schemeClr val="tx1"/>
                </a:solidFill>
                <a:effectLst>
                  <a:outerShdw blurRad="38100" dist="38100" dir="2700000" algn="tl">
                    <a:srgbClr val="C0C0C0"/>
                  </a:outerShdw>
                </a:effectLst>
                <a:latin typeface="Calibri" pitchFamily="34" charset="0"/>
                <a:ea typeface="+mj-ea"/>
                <a:cs typeface="+mj-cs"/>
              </a:rPr>
              <a:t>Resultados de Aplicar FH y DDE al Macizo</a:t>
            </a:r>
          </a:p>
        </p:txBody>
      </p:sp>
      <p:sp>
        <p:nvSpPr>
          <p:cNvPr id="53" name="58 CuadroTexto"/>
          <p:cNvSpPr txBox="1">
            <a:spLocks noChangeArrowheads="1"/>
          </p:cNvSpPr>
          <p:nvPr/>
        </p:nvSpPr>
        <p:spPr bwMode="auto">
          <a:xfrm>
            <a:off x="914400" y="68263"/>
            <a:ext cx="7943850" cy="584200"/>
          </a:xfrm>
          <a:prstGeom prst="rect">
            <a:avLst/>
          </a:prstGeom>
          <a:noFill/>
          <a:ln w="9525">
            <a:noFill/>
            <a:miter lim="800000"/>
            <a:headEnd/>
            <a:tailEnd/>
          </a:ln>
        </p:spPr>
        <p:txBody>
          <a:bodyPr wrap="square">
            <a:spAutoFit/>
          </a:bodyPr>
          <a:lstStyle/>
          <a:p>
            <a:pPr algn="ctr"/>
            <a:r>
              <a:rPr lang="es-ES" sz="3200" b="1" dirty="0" smtClean="0">
                <a:latin typeface="Calibri" pitchFamily="34" charset="0"/>
                <a:ea typeface="ＭＳ Ｐゴシック" pitchFamily="34" charset="-128"/>
              </a:rPr>
              <a:t>Pre-Acondicionamiento</a:t>
            </a:r>
            <a:endParaRPr lang="es-ES" sz="3200" b="1" dirty="0">
              <a:latin typeface="Calibri" pitchFamily="34" charset="0"/>
              <a:ea typeface="ＭＳ Ｐゴシック" pitchFamily="34" charset="-128"/>
            </a:endParaRPr>
          </a:p>
        </p:txBody>
      </p:sp>
      <p:pic>
        <p:nvPicPr>
          <p:cNvPr id="27" name="Picture 10"/>
          <p:cNvPicPr>
            <a:picLocks noChangeAspect="1" noChangeArrowheads="1"/>
          </p:cNvPicPr>
          <p:nvPr/>
        </p:nvPicPr>
        <p:blipFill>
          <a:blip r:embed="rId4" cstate="print"/>
          <a:srcRect l="13379" t="10057" r="4083" b="2158"/>
          <a:stretch>
            <a:fillRect/>
          </a:stretch>
        </p:blipFill>
        <p:spPr bwMode="auto">
          <a:xfrm>
            <a:off x="328934" y="1865112"/>
            <a:ext cx="2519271" cy="4154688"/>
          </a:xfrm>
          <a:prstGeom prst="rect">
            <a:avLst/>
          </a:prstGeom>
          <a:noFill/>
          <a:ln w="3175">
            <a:solidFill>
              <a:srgbClr val="000000"/>
            </a:solidFill>
            <a:miter lim="800000"/>
            <a:headEnd/>
            <a:tailEnd/>
          </a:ln>
        </p:spPr>
      </p:pic>
      <p:sp>
        <p:nvSpPr>
          <p:cNvPr id="28" name="Text Box 27"/>
          <p:cNvSpPr txBox="1">
            <a:spLocks noChangeArrowheads="1"/>
          </p:cNvSpPr>
          <p:nvPr/>
        </p:nvSpPr>
        <p:spPr bwMode="auto">
          <a:xfrm>
            <a:off x="1938484" y="4298149"/>
            <a:ext cx="1072003" cy="253916"/>
          </a:xfrm>
          <a:prstGeom prst="rect">
            <a:avLst/>
          </a:prstGeom>
          <a:solidFill>
            <a:schemeClr val="bg1"/>
          </a:solidFill>
          <a:ln w="9525">
            <a:noFill/>
            <a:miter lim="800000"/>
            <a:headEnd/>
            <a:tailEnd/>
          </a:ln>
        </p:spPr>
        <p:txBody>
          <a:bodyPr wrap="square">
            <a:spAutoFit/>
          </a:bodyPr>
          <a:lstStyle/>
          <a:p>
            <a:pPr>
              <a:spcBef>
                <a:spcPct val="50000"/>
              </a:spcBef>
            </a:pPr>
            <a:r>
              <a:rPr lang="en-US" sz="1050" i="1" dirty="0" err="1">
                <a:solidFill>
                  <a:schemeClr val="tx1"/>
                </a:solidFill>
                <a:latin typeface="Times New Roman" pitchFamily="18" charset="0"/>
              </a:rPr>
              <a:t>Dacita</a:t>
            </a:r>
            <a:r>
              <a:rPr lang="en-US" sz="1050" i="1" dirty="0">
                <a:solidFill>
                  <a:schemeClr val="tx1"/>
                </a:solidFill>
                <a:latin typeface="Times New Roman" pitchFamily="18" charset="0"/>
              </a:rPr>
              <a:t> 1ia c/FH</a:t>
            </a:r>
          </a:p>
        </p:txBody>
      </p:sp>
      <p:sp>
        <p:nvSpPr>
          <p:cNvPr id="33" name="Text Box 27"/>
          <p:cNvSpPr txBox="1">
            <a:spLocks noChangeArrowheads="1"/>
          </p:cNvSpPr>
          <p:nvPr/>
        </p:nvSpPr>
        <p:spPr bwMode="auto">
          <a:xfrm>
            <a:off x="1550962" y="5007004"/>
            <a:ext cx="1586134" cy="261610"/>
          </a:xfrm>
          <a:prstGeom prst="rect">
            <a:avLst/>
          </a:prstGeom>
          <a:solidFill>
            <a:schemeClr val="bg1"/>
          </a:solidFill>
          <a:ln w="9525">
            <a:noFill/>
            <a:miter lim="800000"/>
            <a:headEnd/>
            <a:tailEnd/>
          </a:ln>
        </p:spPr>
        <p:txBody>
          <a:bodyPr wrap="square">
            <a:spAutoFit/>
          </a:bodyPr>
          <a:lstStyle/>
          <a:p>
            <a:pPr>
              <a:spcBef>
                <a:spcPct val="50000"/>
              </a:spcBef>
            </a:pPr>
            <a:r>
              <a:rPr lang="en-US" sz="1100" i="1" dirty="0" err="1">
                <a:solidFill>
                  <a:schemeClr val="tx1"/>
                </a:solidFill>
                <a:latin typeface="Times New Roman" pitchFamily="18" charset="0"/>
              </a:rPr>
              <a:t>Dacita</a:t>
            </a:r>
            <a:r>
              <a:rPr lang="en-US" sz="1100" i="1" dirty="0">
                <a:solidFill>
                  <a:schemeClr val="tx1"/>
                </a:solidFill>
                <a:latin typeface="Times New Roman" pitchFamily="18" charset="0"/>
              </a:rPr>
              <a:t> 1ia c/DDE+FH</a:t>
            </a:r>
          </a:p>
        </p:txBody>
      </p:sp>
      <p:sp>
        <p:nvSpPr>
          <p:cNvPr id="34" name="Text Box 27"/>
          <p:cNvSpPr txBox="1">
            <a:spLocks noChangeArrowheads="1"/>
          </p:cNvSpPr>
          <p:nvPr/>
        </p:nvSpPr>
        <p:spPr bwMode="auto">
          <a:xfrm>
            <a:off x="1854077" y="2944987"/>
            <a:ext cx="1086071" cy="430887"/>
          </a:xfrm>
          <a:prstGeom prst="rect">
            <a:avLst/>
          </a:prstGeom>
          <a:solidFill>
            <a:schemeClr val="bg1"/>
          </a:solidFill>
          <a:ln w="9525">
            <a:noFill/>
            <a:miter lim="800000"/>
            <a:headEnd/>
            <a:tailEnd/>
          </a:ln>
        </p:spPr>
        <p:txBody>
          <a:bodyPr wrap="square">
            <a:spAutoFit/>
          </a:bodyPr>
          <a:lstStyle/>
          <a:p>
            <a:pPr>
              <a:spcBef>
                <a:spcPct val="50000"/>
              </a:spcBef>
            </a:pPr>
            <a:r>
              <a:rPr lang="en-US" sz="1050" i="1" dirty="0" err="1">
                <a:solidFill>
                  <a:schemeClr val="tx1"/>
                </a:solidFill>
                <a:latin typeface="Times New Roman" pitchFamily="18" charset="0"/>
              </a:rPr>
              <a:t>Dacita</a:t>
            </a:r>
            <a:r>
              <a:rPr lang="en-US" sz="1050" i="1" dirty="0">
                <a:solidFill>
                  <a:schemeClr val="tx1"/>
                </a:solidFill>
                <a:latin typeface="Times New Roman" pitchFamily="18" charset="0"/>
              </a:rPr>
              <a:t> 1ia c/FH [</a:t>
            </a:r>
            <a:r>
              <a:rPr lang="en-US" sz="1050" i="1" dirty="0" err="1">
                <a:solidFill>
                  <a:schemeClr val="tx1"/>
                </a:solidFill>
                <a:latin typeface="Times New Roman" pitchFamily="18" charset="0"/>
              </a:rPr>
              <a:t>Diluida</a:t>
            </a:r>
            <a:r>
              <a:rPr lang="en-US" sz="1050" i="1" dirty="0">
                <a:solidFill>
                  <a:schemeClr val="tx1"/>
                </a:solidFill>
                <a:latin typeface="Times New Roman" pitchFamily="18" charset="0"/>
              </a:rPr>
              <a:t>] </a:t>
            </a:r>
          </a:p>
        </p:txBody>
      </p:sp>
      <p:grpSp>
        <p:nvGrpSpPr>
          <p:cNvPr id="3" name="17 Grupo"/>
          <p:cNvGrpSpPr/>
          <p:nvPr/>
        </p:nvGrpSpPr>
        <p:grpSpPr>
          <a:xfrm>
            <a:off x="3072912" y="2431947"/>
            <a:ext cx="5851525" cy="3214688"/>
            <a:chOff x="3143250" y="1714500"/>
            <a:chExt cx="5851525" cy="3214688"/>
          </a:xfrm>
        </p:grpSpPr>
        <p:pic>
          <p:nvPicPr>
            <p:cNvPr id="19" name="Picture 12"/>
            <p:cNvPicPr>
              <a:picLocks noChangeAspect="1" noChangeArrowheads="1"/>
            </p:cNvPicPr>
            <p:nvPr/>
          </p:nvPicPr>
          <p:blipFill>
            <a:blip r:embed="rId5" cstate="print"/>
            <a:srcRect/>
            <a:stretch>
              <a:fillRect/>
            </a:stretch>
          </p:blipFill>
          <p:spPr bwMode="auto">
            <a:xfrm>
              <a:off x="3143250" y="1714500"/>
              <a:ext cx="5851525" cy="3214688"/>
            </a:xfrm>
            <a:prstGeom prst="rect">
              <a:avLst/>
            </a:prstGeom>
            <a:noFill/>
            <a:ln w="9525">
              <a:noFill/>
              <a:miter lim="800000"/>
              <a:headEnd/>
              <a:tailEnd/>
            </a:ln>
          </p:spPr>
        </p:pic>
        <p:sp>
          <p:nvSpPr>
            <p:cNvPr id="20" name="Text Box 27"/>
            <p:cNvSpPr txBox="1">
              <a:spLocks noChangeArrowheads="1"/>
            </p:cNvSpPr>
            <p:nvPr/>
          </p:nvSpPr>
          <p:spPr bwMode="auto">
            <a:xfrm>
              <a:off x="5643563" y="3429000"/>
              <a:ext cx="500062" cy="292100"/>
            </a:xfrm>
            <a:prstGeom prst="rect">
              <a:avLst/>
            </a:prstGeom>
            <a:noFill/>
            <a:ln w="9525">
              <a:noFill/>
              <a:miter lim="800000"/>
              <a:headEnd/>
              <a:tailEnd/>
            </a:ln>
          </p:spPr>
          <p:txBody>
            <a:bodyPr>
              <a:spAutoFit/>
            </a:bodyPr>
            <a:lstStyle/>
            <a:p>
              <a:pPr>
                <a:spcBef>
                  <a:spcPct val="50000"/>
                </a:spcBef>
              </a:pPr>
              <a:r>
                <a:rPr lang="en-US" sz="1300" i="1">
                  <a:solidFill>
                    <a:schemeClr val="tx1"/>
                  </a:solidFill>
                  <a:latin typeface="Times New Roman" pitchFamily="18" charset="0"/>
                </a:rPr>
                <a:t>1</a:t>
              </a:r>
              <a:r>
                <a:rPr lang="en-US" sz="1300" i="1" baseline="30000">
                  <a:solidFill>
                    <a:schemeClr val="tx1"/>
                  </a:solidFill>
                  <a:latin typeface="Times New Roman" pitchFamily="18" charset="0"/>
                </a:rPr>
                <a:t>rio</a:t>
              </a:r>
            </a:p>
          </p:txBody>
        </p:sp>
        <p:sp>
          <p:nvSpPr>
            <p:cNvPr id="21" name="19 Forma libre"/>
            <p:cNvSpPr>
              <a:spLocks/>
            </p:cNvSpPr>
            <p:nvPr/>
          </p:nvSpPr>
          <p:spPr bwMode="auto">
            <a:xfrm rot="9520262" flipH="1" flipV="1">
              <a:off x="5834063" y="3384550"/>
              <a:ext cx="200025" cy="250825"/>
            </a:xfrm>
            <a:custGeom>
              <a:avLst/>
              <a:gdLst>
                <a:gd name="T0" fmla="*/ 0 w 514815"/>
                <a:gd name="T1" fmla="*/ 0 h 636446"/>
                <a:gd name="T2" fmla="*/ 239 w 514815"/>
                <a:gd name="T3" fmla="*/ 126 h 636446"/>
                <a:gd name="T4" fmla="*/ 168 w 514815"/>
                <a:gd name="T5" fmla="*/ 337 h 636446"/>
                <a:gd name="T6" fmla="*/ 183 w 514815"/>
                <a:gd name="T7" fmla="*/ 320 h 636446"/>
                <a:gd name="T8" fmla="*/ 0 60000 65536"/>
                <a:gd name="T9" fmla="*/ 0 60000 65536"/>
                <a:gd name="T10" fmla="*/ 0 60000 65536"/>
                <a:gd name="T11" fmla="*/ 0 60000 65536"/>
                <a:gd name="T12" fmla="*/ 0 w 514815"/>
                <a:gd name="T13" fmla="*/ 0 h 636446"/>
                <a:gd name="T14" fmla="*/ 514815 w 514815"/>
                <a:gd name="T15" fmla="*/ 636446 h 636446"/>
              </a:gdLst>
              <a:ahLst/>
              <a:cxnLst>
                <a:cxn ang="T8">
                  <a:pos x="T0" y="T1"/>
                </a:cxn>
                <a:cxn ang="T9">
                  <a:pos x="T2" y="T3"/>
                </a:cxn>
                <a:cxn ang="T10">
                  <a:pos x="T4" y="T5"/>
                </a:cxn>
                <a:cxn ang="T11">
                  <a:pos x="T6" y="T7"/>
                </a:cxn>
              </a:cxnLst>
              <a:rect l="T12" t="T13" r="T14" b="T15"/>
              <a:pathLst>
                <a:path w="514815" h="636446">
                  <a:moveTo>
                    <a:pt x="0" y="0"/>
                  </a:moveTo>
                  <a:cubicBezTo>
                    <a:pt x="240030" y="146050"/>
                    <a:pt x="406671" y="120780"/>
                    <a:pt x="460743" y="217568"/>
                  </a:cubicBezTo>
                  <a:cubicBezTo>
                    <a:pt x="514815" y="314356"/>
                    <a:pt x="342422" y="525006"/>
                    <a:pt x="324432" y="580726"/>
                  </a:cubicBezTo>
                  <a:cubicBezTo>
                    <a:pt x="306442" y="636446"/>
                    <a:pt x="347722" y="583637"/>
                    <a:pt x="352802" y="551887"/>
                  </a:cubicBezTo>
                </a:path>
              </a:pathLst>
            </a:custGeom>
            <a:noFill/>
            <a:ln w="9525" cap="flat" cmpd="sng" algn="ctr">
              <a:solidFill>
                <a:schemeClr val="tx1"/>
              </a:solidFill>
              <a:prstDash val="solid"/>
              <a:round/>
              <a:headEnd type="arrow" w="med" len="med"/>
              <a:tailEnd type="none" w="med" len="med"/>
            </a:ln>
          </p:spPr>
          <p:txBody>
            <a:bodyPr/>
            <a:lstStyle/>
            <a:p>
              <a:endParaRPr lang="es-CL"/>
            </a:p>
          </p:txBody>
        </p:sp>
        <p:sp>
          <p:nvSpPr>
            <p:cNvPr id="22" name="Text Box 27"/>
            <p:cNvSpPr txBox="1">
              <a:spLocks noChangeArrowheads="1"/>
            </p:cNvSpPr>
            <p:nvPr/>
          </p:nvSpPr>
          <p:spPr bwMode="auto">
            <a:xfrm>
              <a:off x="5286375" y="4071938"/>
              <a:ext cx="500063" cy="292100"/>
            </a:xfrm>
            <a:prstGeom prst="rect">
              <a:avLst/>
            </a:prstGeom>
            <a:noFill/>
            <a:ln w="9525">
              <a:noFill/>
              <a:miter lim="800000"/>
              <a:headEnd/>
              <a:tailEnd/>
            </a:ln>
          </p:spPr>
          <p:txBody>
            <a:bodyPr>
              <a:spAutoFit/>
            </a:bodyPr>
            <a:lstStyle/>
            <a:p>
              <a:pPr>
                <a:spcBef>
                  <a:spcPct val="50000"/>
                </a:spcBef>
              </a:pPr>
              <a:r>
                <a:rPr lang="en-US" sz="1300" i="1">
                  <a:solidFill>
                    <a:schemeClr val="tx1"/>
                  </a:solidFill>
                  <a:latin typeface="Times New Roman" pitchFamily="18" charset="0"/>
                </a:rPr>
                <a:t>1</a:t>
              </a:r>
              <a:r>
                <a:rPr lang="en-US" sz="1300" i="1" baseline="30000">
                  <a:solidFill>
                    <a:schemeClr val="tx1"/>
                  </a:solidFill>
                  <a:latin typeface="Times New Roman" pitchFamily="18" charset="0"/>
                </a:rPr>
                <a:t>rio</a:t>
              </a:r>
            </a:p>
          </p:txBody>
        </p:sp>
        <p:sp>
          <p:nvSpPr>
            <p:cNvPr id="23" name="21 Forma libre"/>
            <p:cNvSpPr>
              <a:spLocks/>
            </p:cNvSpPr>
            <p:nvPr/>
          </p:nvSpPr>
          <p:spPr bwMode="auto">
            <a:xfrm rot="9520262" flipH="1" flipV="1">
              <a:off x="5405438" y="3865563"/>
              <a:ext cx="200025" cy="250825"/>
            </a:xfrm>
            <a:custGeom>
              <a:avLst/>
              <a:gdLst>
                <a:gd name="T0" fmla="*/ 0 w 514815"/>
                <a:gd name="T1" fmla="*/ 0 h 636446"/>
                <a:gd name="T2" fmla="*/ 239 w 514815"/>
                <a:gd name="T3" fmla="*/ 126 h 636446"/>
                <a:gd name="T4" fmla="*/ 168 w 514815"/>
                <a:gd name="T5" fmla="*/ 337 h 636446"/>
                <a:gd name="T6" fmla="*/ 183 w 514815"/>
                <a:gd name="T7" fmla="*/ 320 h 636446"/>
                <a:gd name="T8" fmla="*/ 0 60000 65536"/>
                <a:gd name="T9" fmla="*/ 0 60000 65536"/>
                <a:gd name="T10" fmla="*/ 0 60000 65536"/>
                <a:gd name="T11" fmla="*/ 0 60000 65536"/>
                <a:gd name="T12" fmla="*/ 0 w 514815"/>
                <a:gd name="T13" fmla="*/ 0 h 636446"/>
                <a:gd name="T14" fmla="*/ 514815 w 514815"/>
                <a:gd name="T15" fmla="*/ 636446 h 636446"/>
              </a:gdLst>
              <a:ahLst/>
              <a:cxnLst>
                <a:cxn ang="T8">
                  <a:pos x="T0" y="T1"/>
                </a:cxn>
                <a:cxn ang="T9">
                  <a:pos x="T2" y="T3"/>
                </a:cxn>
                <a:cxn ang="T10">
                  <a:pos x="T4" y="T5"/>
                </a:cxn>
                <a:cxn ang="T11">
                  <a:pos x="T6" y="T7"/>
                </a:cxn>
              </a:cxnLst>
              <a:rect l="T12" t="T13" r="T14" b="T15"/>
              <a:pathLst>
                <a:path w="514815" h="636446">
                  <a:moveTo>
                    <a:pt x="0" y="0"/>
                  </a:moveTo>
                  <a:cubicBezTo>
                    <a:pt x="240030" y="146050"/>
                    <a:pt x="406671" y="120780"/>
                    <a:pt x="460743" y="217568"/>
                  </a:cubicBezTo>
                  <a:cubicBezTo>
                    <a:pt x="514815" y="314356"/>
                    <a:pt x="342422" y="525006"/>
                    <a:pt x="324432" y="580726"/>
                  </a:cubicBezTo>
                  <a:cubicBezTo>
                    <a:pt x="306442" y="636446"/>
                    <a:pt x="347722" y="583637"/>
                    <a:pt x="352802" y="551887"/>
                  </a:cubicBezTo>
                </a:path>
              </a:pathLst>
            </a:custGeom>
            <a:noFill/>
            <a:ln w="9525" cap="flat" cmpd="sng" algn="ctr">
              <a:solidFill>
                <a:schemeClr val="tx1"/>
              </a:solidFill>
              <a:prstDash val="solid"/>
              <a:round/>
              <a:headEnd type="arrow" w="med" len="med"/>
              <a:tailEnd type="none" w="med" len="med"/>
            </a:ln>
          </p:spPr>
          <p:txBody>
            <a:bodyPr/>
            <a:lstStyle/>
            <a:p>
              <a:endParaRPr lang="es-CL"/>
            </a:p>
          </p:txBody>
        </p:sp>
      </p:grpSp>
    </p:spTree>
    <p:extLst>
      <p:ext uri="{BB962C8B-B14F-4D97-AF65-F5344CB8AC3E}">
        <p14:creationId xmlns:p14="http://schemas.microsoft.com/office/powerpoint/2010/main" val="1452163504"/>
      </p:ext>
    </p:extLst>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2"/>
          <p:cNvSpPr txBox="1">
            <a:spLocks noChangeArrowheads="1"/>
          </p:cNvSpPr>
          <p:nvPr/>
        </p:nvSpPr>
        <p:spPr>
          <a:xfrm>
            <a:off x="177800" y="679450"/>
            <a:ext cx="6459538" cy="439738"/>
          </a:xfrm>
          <a:prstGeom prst="rect">
            <a:avLst/>
          </a:prstGeom>
        </p:spPr>
        <p:txBody>
          <a:bodyPr/>
          <a:lstStyle/>
          <a:p>
            <a:pPr>
              <a:defRPr/>
            </a:pPr>
            <a:r>
              <a:rPr lang="es-ES_tradnl" sz="2000" kern="0" dirty="0">
                <a:solidFill>
                  <a:schemeClr val="tx1"/>
                </a:solidFill>
                <a:effectLst>
                  <a:outerShdw blurRad="38100" dist="38100" dir="2700000" algn="tl">
                    <a:srgbClr val="C0C0C0"/>
                  </a:outerShdw>
                </a:effectLst>
                <a:latin typeface="Calibri" pitchFamily="34" charset="0"/>
                <a:ea typeface="+mj-ea"/>
                <a:cs typeface="+mj-cs"/>
              </a:rPr>
              <a:t>Resultados de Aplicar FH y DDE al Macizo</a:t>
            </a:r>
          </a:p>
        </p:txBody>
      </p:sp>
      <p:sp>
        <p:nvSpPr>
          <p:cNvPr id="53" name="58 CuadroTexto"/>
          <p:cNvSpPr txBox="1">
            <a:spLocks noChangeArrowheads="1"/>
          </p:cNvSpPr>
          <p:nvPr/>
        </p:nvSpPr>
        <p:spPr bwMode="auto">
          <a:xfrm>
            <a:off x="914400" y="68263"/>
            <a:ext cx="7943850" cy="584200"/>
          </a:xfrm>
          <a:prstGeom prst="rect">
            <a:avLst/>
          </a:prstGeom>
          <a:noFill/>
          <a:ln w="9525">
            <a:noFill/>
            <a:miter lim="800000"/>
            <a:headEnd/>
            <a:tailEnd/>
          </a:ln>
        </p:spPr>
        <p:txBody>
          <a:bodyPr wrap="square">
            <a:spAutoFit/>
          </a:bodyPr>
          <a:lstStyle/>
          <a:p>
            <a:pPr algn="ctr"/>
            <a:r>
              <a:rPr lang="es-ES" sz="3200" b="1" dirty="0" smtClean="0">
                <a:latin typeface="Calibri" pitchFamily="34" charset="0"/>
                <a:ea typeface="ＭＳ Ｐゴシック" pitchFamily="34" charset="-128"/>
              </a:rPr>
              <a:t>Pre-Acondicionamiento</a:t>
            </a:r>
            <a:endParaRPr lang="es-ES" sz="3200" b="1" dirty="0">
              <a:latin typeface="Calibri" pitchFamily="34" charset="0"/>
              <a:ea typeface="ＭＳ Ｐゴシック" pitchFamily="34" charset="-128"/>
            </a:endParaRPr>
          </a:p>
        </p:txBody>
      </p:sp>
      <p:sp>
        <p:nvSpPr>
          <p:cNvPr id="18" name="2 Marcador de contenido"/>
          <p:cNvSpPr txBox="1">
            <a:spLocks/>
          </p:cNvSpPr>
          <p:nvPr/>
        </p:nvSpPr>
        <p:spPr>
          <a:xfrm>
            <a:off x="-441718" y="1068258"/>
            <a:ext cx="9416901" cy="1160754"/>
          </a:xfrm>
          <a:prstGeom prst="rect">
            <a:avLst/>
          </a:prstGeom>
        </p:spPr>
        <p:txBody>
          <a:bodyPr/>
          <a:lstStyle/>
          <a:p>
            <a:pPr marL="742950" lvl="1" indent="-285750" eaLnBrk="0" hangingPunct="0">
              <a:spcBef>
                <a:spcPts val="800"/>
              </a:spcBef>
              <a:buClr>
                <a:srgbClr val="7F7F7F"/>
              </a:buClr>
              <a:buSzPct val="70000"/>
              <a:buBlip>
                <a:blip r:embed="rId3"/>
              </a:buBlip>
              <a:defRPr/>
            </a:pPr>
            <a:r>
              <a:rPr lang="es-ES_tradnl" sz="1600" dirty="0" smtClean="0">
                <a:latin typeface="Verdana" pitchFamily="34" charset="0"/>
                <a:ea typeface="+mn-ea"/>
                <a:cs typeface="+mn-cs"/>
              </a:rPr>
              <a:t>Daño DDE </a:t>
            </a:r>
            <a:r>
              <a:rPr lang="es-ES_tradnl" sz="1600" dirty="0" smtClean="0">
                <a:latin typeface="Verdana" pitchFamily="34" charset="0"/>
                <a:cs typeface="+mn-cs"/>
              </a:rPr>
              <a:t>hasta 5m del pozo, </a:t>
            </a:r>
            <a:r>
              <a:rPr lang="es-ES_tradnl" sz="1600" dirty="0" smtClean="0">
                <a:latin typeface="Verdana" pitchFamily="34" charset="0"/>
                <a:ea typeface="+mn-ea"/>
                <a:cs typeface="+mn-cs"/>
              </a:rPr>
              <a:t>Daño en forma </a:t>
            </a:r>
            <a:r>
              <a:rPr lang="es-ES_tradnl" sz="1600" dirty="0" smtClean="0">
                <a:latin typeface="Verdana" pitchFamily="34" charset="0"/>
                <a:cs typeface="+mn-cs"/>
              </a:rPr>
              <a:t>de </a:t>
            </a:r>
            <a:r>
              <a:rPr lang="es-ES_tradnl" sz="1600" dirty="0" smtClean="0">
                <a:latin typeface="Verdana" pitchFamily="34" charset="0"/>
                <a:ea typeface="+mn-ea"/>
                <a:cs typeface="+mn-cs"/>
              </a:rPr>
              <a:t>FH movilizadas y algunas </a:t>
            </a:r>
            <a:r>
              <a:rPr lang="es-ES_tradnl" sz="1600" dirty="0" smtClean="0">
                <a:latin typeface="Verdana" pitchFamily="34" charset="0"/>
                <a:cs typeface="+mn-cs"/>
              </a:rPr>
              <a:t>fracturas nuevas</a:t>
            </a:r>
            <a:endParaRPr lang="es-ES_tradnl" sz="1600" dirty="0" smtClean="0">
              <a:latin typeface="Verdana" pitchFamily="34" charset="0"/>
              <a:ea typeface="+mn-ea"/>
              <a:cs typeface="+mn-cs"/>
            </a:endParaRPr>
          </a:p>
        </p:txBody>
      </p:sp>
      <p:grpSp>
        <p:nvGrpSpPr>
          <p:cNvPr id="3" name="Group 25"/>
          <p:cNvGrpSpPr>
            <a:grpSpLocks/>
          </p:cNvGrpSpPr>
          <p:nvPr/>
        </p:nvGrpSpPr>
        <p:grpSpPr bwMode="auto">
          <a:xfrm>
            <a:off x="5699345" y="1746725"/>
            <a:ext cx="3395662" cy="3541712"/>
            <a:chOff x="3395" y="1063"/>
            <a:chExt cx="2139" cy="2231"/>
          </a:xfrm>
        </p:grpSpPr>
        <p:pic>
          <p:nvPicPr>
            <p:cNvPr id="25" name="Picture 2"/>
            <p:cNvPicPr>
              <a:picLocks noChangeAspect="1" noChangeArrowheads="1"/>
            </p:cNvPicPr>
            <p:nvPr/>
          </p:nvPicPr>
          <p:blipFill>
            <a:blip r:embed="rId4" cstate="print"/>
            <a:srcRect/>
            <a:stretch>
              <a:fillRect/>
            </a:stretch>
          </p:blipFill>
          <p:spPr bwMode="auto">
            <a:xfrm>
              <a:off x="3420" y="1063"/>
              <a:ext cx="2091" cy="1551"/>
            </a:xfrm>
            <a:prstGeom prst="rect">
              <a:avLst/>
            </a:prstGeom>
            <a:noFill/>
            <a:ln w="9525">
              <a:noFill/>
              <a:miter lim="800000"/>
              <a:headEnd/>
              <a:tailEnd/>
            </a:ln>
          </p:spPr>
        </p:pic>
        <p:grpSp>
          <p:nvGrpSpPr>
            <p:cNvPr id="4" name="Group 24"/>
            <p:cNvGrpSpPr>
              <a:grpSpLocks/>
            </p:cNvGrpSpPr>
            <p:nvPr/>
          </p:nvGrpSpPr>
          <p:grpSpPr bwMode="auto">
            <a:xfrm>
              <a:off x="3395" y="2659"/>
              <a:ext cx="2139" cy="635"/>
              <a:chOff x="3395" y="2659"/>
              <a:chExt cx="2139" cy="635"/>
            </a:xfrm>
          </p:grpSpPr>
          <p:pic>
            <p:nvPicPr>
              <p:cNvPr id="29" name="Picture 2" descr="D:\Trabajo\Auscultaciones\SG390\Fotos\Fotos 10 Nov\DSCN6839.JPG"/>
              <p:cNvPicPr>
                <a:picLocks noChangeAspect="1" noChangeArrowheads="1"/>
              </p:cNvPicPr>
              <p:nvPr/>
            </p:nvPicPr>
            <p:blipFill>
              <a:blip r:embed="rId5" cstate="print"/>
              <a:srcRect/>
              <a:stretch>
                <a:fillRect/>
              </a:stretch>
            </p:blipFill>
            <p:spPr bwMode="auto">
              <a:xfrm>
                <a:off x="3395" y="2659"/>
                <a:ext cx="2139" cy="635"/>
              </a:xfrm>
              <a:prstGeom prst="rect">
                <a:avLst/>
              </a:prstGeom>
              <a:noFill/>
              <a:ln w="9525">
                <a:noFill/>
                <a:miter lim="800000"/>
                <a:headEnd/>
                <a:tailEnd/>
              </a:ln>
            </p:spPr>
          </p:pic>
          <p:sp>
            <p:nvSpPr>
              <p:cNvPr id="30" name="1 Rectángulo"/>
              <p:cNvSpPr/>
              <p:nvPr/>
            </p:nvSpPr>
            <p:spPr>
              <a:xfrm>
                <a:off x="3443" y="2705"/>
                <a:ext cx="2000" cy="544"/>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L" sz="1800" b="0"/>
              </a:p>
            </p:txBody>
          </p:sp>
          <p:cxnSp>
            <p:nvCxnSpPr>
              <p:cNvPr id="31" name="5 Conector recto de flecha"/>
              <p:cNvCxnSpPr>
                <a:cxnSpLocks noChangeShapeType="1"/>
              </p:cNvCxnSpPr>
              <p:nvPr/>
            </p:nvCxnSpPr>
            <p:spPr bwMode="auto">
              <a:xfrm flipH="1" flipV="1">
                <a:off x="4464" y="2957"/>
                <a:ext cx="989" cy="20"/>
              </a:xfrm>
              <a:prstGeom prst="straightConnector1">
                <a:avLst/>
              </a:prstGeom>
              <a:noFill/>
              <a:ln w="12700" algn="ctr">
                <a:solidFill>
                  <a:srgbClr val="FF0000"/>
                </a:solidFill>
                <a:round/>
                <a:headEnd/>
                <a:tailEnd type="stealth" w="med" len="lg"/>
              </a:ln>
            </p:spPr>
          </p:cxnSp>
        </p:grpSp>
      </p:grpSp>
      <p:grpSp>
        <p:nvGrpSpPr>
          <p:cNvPr id="5" name="Group 26"/>
          <p:cNvGrpSpPr>
            <a:grpSpLocks/>
          </p:cNvGrpSpPr>
          <p:nvPr/>
        </p:nvGrpSpPr>
        <p:grpSpPr bwMode="auto">
          <a:xfrm>
            <a:off x="55782" y="1746725"/>
            <a:ext cx="3206750" cy="3368675"/>
            <a:chOff x="295" y="1307"/>
            <a:chExt cx="2020" cy="2122"/>
          </a:xfrm>
        </p:grpSpPr>
        <p:pic>
          <p:nvPicPr>
            <p:cNvPr id="35" name="Picture 2"/>
            <p:cNvPicPr>
              <a:picLocks noChangeAspect="1" noChangeArrowheads="1"/>
            </p:cNvPicPr>
            <p:nvPr/>
          </p:nvPicPr>
          <p:blipFill>
            <a:blip r:embed="rId6" cstate="print"/>
            <a:srcRect/>
            <a:stretch>
              <a:fillRect/>
            </a:stretch>
          </p:blipFill>
          <p:spPr bwMode="auto">
            <a:xfrm>
              <a:off x="307" y="1307"/>
              <a:ext cx="1983" cy="1488"/>
            </a:xfrm>
            <a:prstGeom prst="rect">
              <a:avLst/>
            </a:prstGeom>
            <a:noFill/>
            <a:ln w="9525">
              <a:noFill/>
              <a:miter lim="800000"/>
              <a:headEnd/>
              <a:tailEnd/>
            </a:ln>
          </p:spPr>
        </p:pic>
        <p:grpSp>
          <p:nvGrpSpPr>
            <p:cNvPr id="6" name="Group 23"/>
            <p:cNvGrpSpPr>
              <a:grpSpLocks/>
            </p:cNvGrpSpPr>
            <p:nvPr/>
          </p:nvGrpSpPr>
          <p:grpSpPr bwMode="auto">
            <a:xfrm>
              <a:off x="295" y="2840"/>
              <a:ext cx="2020" cy="589"/>
              <a:chOff x="270" y="2840"/>
              <a:chExt cx="2596" cy="862"/>
            </a:xfrm>
          </p:grpSpPr>
          <p:pic>
            <p:nvPicPr>
              <p:cNvPr id="39" name="Picture 2" descr="D:\Trabajo\Auscultaciones\SG390\Fotos\Fotos 10 Nov\DSCN6812.JPG"/>
              <p:cNvPicPr>
                <a:picLocks noChangeAspect="1" noChangeArrowheads="1"/>
              </p:cNvPicPr>
              <p:nvPr/>
            </p:nvPicPr>
            <p:blipFill>
              <a:blip r:embed="rId7" cstate="print"/>
              <a:srcRect/>
              <a:stretch>
                <a:fillRect/>
              </a:stretch>
            </p:blipFill>
            <p:spPr bwMode="auto">
              <a:xfrm>
                <a:off x="270" y="2840"/>
                <a:ext cx="2596" cy="862"/>
              </a:xfrm>
              <a:prstGeom prst="rect">
                <a:avLst/>
              </a:prstGeom>
              <a:noFill/>
              <a:ln w="9525">
                <a:noFill/>
                <a:miter lim="800000"/>
                <a:headEnd/>
                <a:tailEnd/>
              </a:ln>
            </p:spPr>
          </p:pic>
          <p:sp>
            <p:nvSpPr>
              <p:cNvPr id="40" name="39 Rectángulo"/>
              <p:cNvSpPr/>
              <p:nvPr/>
            </p:nvSpPr>
            <p:spPr>
              <a:xfrm>
                <a:off x="270" y="2885"/>
                <a:ext cx="2596" cy="777"/>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L" sz="1800" b="0"/>
              </a:p>
            </p:txBody>
          </p:sp>
        </p:grpSp>
      </p:grpSp>
      <p:pic>
        <p:nvPicPr>
          <p:cNvPr id="41" name="Picture 28"/>
          <p:cNvPicPr>
            <a:picLocks noChangeAspect="1" noChangeArrowheads="1"/>
          </p:cNvPicPr>
          <p:nvPr/>
        </p:nvPicPr>
        <p:blipFill>
          <a:blip r:embed="rId8" cstate="print"/>
          <a:srcRect l="31200" t="9337" r="20399" b="32330"/>
          <a:stretch>
            <a:fillRect/>
          </a:stretch>
        </p:blipFill>
        <p:spPr bwMode="auto">
          <a:xfrm>
            <a:off x="3332382" y="1602262"/>
            <a:ext cx="2305050" cy="3600450"/>
          </a:xfrm>
          <a:prstGeom prst="rect">
            <a:avLst/>
          </a:prstGeom>
          <a:noFill/>
          <a:ln w="3175">
            <a:solidFill>
              <a:srgbClr val="000000"/>
            </a:solidFill>
            <a:miter lim="800000"/>
            <a:headEnd/>
            <a:tailEnd/>
          </a:ln>
        </p:spPr>
      </p:pic>
      <p:sp>
        <p:nvSpPr>
          <p:cNvPr id="42" name="Line 29"/>
          <p:cNvSpPr>
            <a:spLocks noChangeShapeType="1"/>
          </p:cNvSpPr>
          <p:nvPr/>
        </p:nvSpPr>
        <p:spPr bwMode="auto">
          <a:xfrm flipH="1">
            <a:off x="3837207" y="3043712"/>
            <a:ext cx="2592388" cy="287338"/>
          </a:xfrm>
          <a:prstGeom prst="line">
            <a:avLst/>
          </a:prstGeom>
          <a:noFill/>
          <a:ln w="9525">
            <a:solidFill>
              <a:srgbClr val="FF0000"/>
            </a:solidFill>
            <a:round/>
            <a:headEnd/>
            <a:tailEnd type="triangle" w="med" len="med"/>
          </a:ln>
        </p:spPr>
        <p:txBody>
          <a:bodyPr/>
          <a:lstStyle/>
          <a:p>
            <a:endParaRPr lang="es-CL"/>
          </a:p>
        </p:txBody>
      </p:sp>
      <p:sp>
        <p:nvSpPr>
          <p:cNvPr id="44" name="Line 31"/>
          <p:cNvSpPr>
            <a:spLocks noChangeShapeType="1"/>
          </p:cNvSpPr>
          <p:nvPr/>
        </p:nvSpPr>
        <p:spPr bwMode="auto">
          <a:xfrm>
            <a:off x="2902170" y="3402487"/>
            <a:ext cx="1008062" cy="217488"/>
          </a:xfrm>
          <a:prstGeom prst="line">
            <a:avLst/>
          </a:prstGeom>
          <a:noFill/>
          <a:ln w="9525">
            <a:solidFill>
              <a:srgbClr val="FF0000"/>
            </a:solidFill>
            <a:round/>
            <a:headEnd/>
            <a:tailEnd type="triangle" w="med" len="med"/>
          </a:ln>
        </p:spPr>
        <p:txBody>
          <a:bodyPr/>
          <a:lstStyle/>
          <a:p>
            <a:endParaRPr lang="es-CL"/>
          </a:p>
        </p:txBody>
      </p:sp>
      <p:pic>
        <p:nvPicPr>
          <p:cNvPr id="5122" name="Picture 2"/>
          <p:cNvPicPr>
            <a:picLocks noChangeAspect="1" noChangeArrowheads="1"/>
          </p:cNvPicPr>
          <p:nvPr/>
        </p:nvPicPr>
        <p:blipFill>
          <a:blip r:embed="rId9" cstate="print"/>
          <a:srcRect/>
          <a:stretch>
            <a:fillRect/>
          </a:stretch>
        </p:blipFill>
        <p:spPr bwMode="auto">
          <a:xfrm>
            <a:off x="2152361" y="5322816"/>
            <a:ext cx="4220307" cy="1176457"/>
          </a:xfrm>
          <a:prstGeom prst="rect">
            <a:avLst/>
          </a:prstGeom>
          <a:noFill/>
          <a:ln w="3175">
            <a:solidFill>
              <a:schemeClr val="tx1"/>
            </a:solidFill>
            <a:miter lim="800000"/>
            <a:headEnd/>
            <a:tailEnd/>
          </a:ln>
        </p:spPr>
      </p:pic>
      <p:sp>
        <p:nvSpPr>
          <p:cNvPr id="43" name="Line 30"/>
          <p:cNvSpPr>
            <a:spLocks noChangeShapeType="1"/>
          </p:cNvSpPr>
          <p:nvPr/>
        </p:nvSpPr>
        <p:spPr bwMode="auto">
          <a:xfrm flipH="1">
            <a:off x="3601329" y="3043712"/>
            <a:ext cx="2828266" cy="2794380"/>
          </a:xfrm>
          <a:prstGeom prst="line">
            <a:avLst/>
          </a:prstGeom>
          <a:noFill/>
          <a:ln w="9525">
            <a:solidFill>
              <a:srgbClr val="FF0000"/>
            </a:solidFill>
            <a:round/>
            <a:headEnd/>
            <a:tailEnd type="triangle" w="med" len="med"/>
          </a:ln>
        </p:spPr>
        <p:txBody>
          <a:bodyPr/>
          <a:lstStyle/>
          <a:p>
            <a:endParaRPr lang="es-CL"/>
          </a:p>
        </p:txBody>
      </p:sp>
    </p:spTree>
    <p:extLst>
      <p:ext uri="{BB962C8B-B14F-4D97-AF65-F5344CB8AC3E}">
        <p14:creationId xmlns:p14="http://schemas.microsoft.com/office/powerpoint/2010/main" val="3069502607"/>
      </p:ext>
    </p:extLst>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9" name="Picture 13" descr="DSCN2721"/>
          <p:cNvPicPr>
            <a:picLocks noChangeAspect="1" noChangeArrowheads="1"/>
          </p:cNvPicPr>
          <p:nvPr/>
        </p:nvPicPr>
        <p:blipFill>
          <a:blip r:embed="rId2" cstate="print"/>
          <a:srcRect/>
          <a:stretch>
            <a:fillRect/>
          </a:stretch>
        </p:blipFill>
        <p:spPr bwMode="auto">
          <a:xfrm>
            <a:off x="6227763" y="4365625"/>
            <a:ext cx="2519362" cy="1638300"/>
          </a:xfrm>
          <a:prstGeom prst="rect">
            <a:avLst/>
          </a:prstGeom>
          <a:noFill/>
          <a:ln w="3175">
            <a:solidFill>
              <a:srgbClr val="000000"/>
            </a:solidFill>
            <a:miter lim="800000"/>
            <a:headEnd/>
            <a:tailEnd/>
          </a:ln>
        </p:spPr>
      </p:pic>
      <p:pic>
        <p:nvPicPr>
          <p:cNvPr id="26628" name="Picture 5" descr="DSCN2715"/>
          <p:cNvPicPr>
            <a:picLocks noChangeAspect="1" noChangeArrowheads="1"/>
          </p:cNvPicPr>
          <p:nvPr/>
        </p:nvPicPr>
        <p:blipFill>
          <a:blip r:embed="rId3" cstate="print"/>
          <a:srcRect/>
          <a:stretch>
            <a:fillRect/>
          </a:stretch>
        </p:blipFill>
        <p:spPr bwMode="auto">
          <a:xfrm>
            <a:off x="4148138" y="908050"/>
            <a:ext cx="4672012" cy="3241675"/>
          </a:xfrm>
          <a:prstGeom prst="rect">
            <a:avLst/>
          </a:prstGeom>
          <a:noFill/>
          <a:ln w="3175">
            <a:solidFill>
              <a:srgbClr val="000000"/>
            </a:solidFill>
            <a:miter lim="800000"/>
            <a:headEnd/>
            <a:tailEnd/>
          </a:ln>
        </p:spPr>
      </p:pic>
      <p:grpSp>
        <p:nvGrpSpPr>
          <p:cNvPr id="3" name="Group 15"/>
          <p:cNvGrpSpPr>
            <a:grpSpLocks/>
          </p:cNvGrpSpPr>
          <p:nvPr/>
        </p:nvGrpSpPr>
        <p:grpSpPr bwMode="auto">
          <a:xfrm>
            <a:off x="682625" y="2708275"/>
            <a:ext cx="6913563" cy="3267075"/>
            <a:chOff x="430" y="1706"/>
            <a:chExt cx="4355" cy="2058"/>
          </a:xfrm>
        </p:grpSpPr>
        <p:pic>
          <p:nvPicPr>
            <p:cNvPr id="26636" name="Picture 6" descr="DSCN2719"/>
            <p:cNvPicPr>
              <a:picLocks noChangeAspect="1" noChangeArrowheads="1"/>
            </p:cNvPicPr>
            <p:nvPr/>
          </p:nvPicPr>
          <p:blipFill>
            <a:blip r:embed="rId4" cstate="print"/>
            <a:srcRect/>
            <a:stretch>
              <a:fillRect/>
            </a:stretch>
          </p:blipFill>
          <p:spPr bwMode="auto">
            <a:xfrm>
              <a:off x="430" y="1860"/>
              <a:ext cx="2541" cy="1904"/>
            </a:xfrm>
            <a:prstGeom prst="rect">
              <a:avLst/>
            </a:prstGeom>
            <a:noFill/>
            <a:ln w="3175">
              <a:solidFill>
                <a:srgbClr val="FF0000"/>
              </a:solidFill>
              <a:prstDash val="dash"/>
              <a:miter lim="800000"/>
              <a:headEnd/>
              <a:tailEnd/>
            </a:ln>
          </p:spPr>
        </p:pic>
        <p:sp>
          <p:nvSpPr>
            <p:cNvPr id="26637" name="Rectangle 7"/>
            <p:cNvSpPr>
              <a:spLocks noChangeArrowheads="1"/>
            </p:cNvSpPr>
            <p:nvPr/>
          </p:nvSpPr>
          <p:spPr bwMode="auto">
            <a:xfrm>
              <a:off x="4468" y="1706"/>
              <a:ext cx="317" cy="227"/>
            </a:xfrm>
            <a:prstGeom prst="rect">
              <a:avLst/>
            </a:prstGeom>
            <a:noFill/>
            <a:ln w="9525">
              <a:solidFill>
                <a:srgbClr val="FF0000"/>
              </a:solidFill>
              <a:prstDash val="dash"/>
              <a:miter lim="800000"/>
              <a:headEnd/>
              <a:tailEnd/>
            </a:ln>
          </p:spPr>
          <p:txBody>
            <a:bodyPr wrap="none" anchor="ctr"/>
            <a:lstStyle/>
            <a:p>
              <a:endParaRPr lang="es-CL"/>
            </a:p>
          </p:txBody>
        </p:sp>
        <p:sp>
          <p:nvSpPr>
            <p:cNvPr id="26638" name="Line 8"/>
            <p:cNvSpPr>
              <a:spLocks noChangeShapeType="1"/>
            </p:cNvSpPr>
            <p:nvPr/>
          </p:nvSpPr>
          <p:spPr bwMode="auto">
            <a:xfrm flipV="1">
              <a:off x="2971" y="1933"/>
              <a:ext cx="1814" cy="1815"/>
            </a:xfrm>
            <a:prstGeom prst="line">
              <a:avLst/>
            </a:prstGeom>
            <a:noFill/>
            <a:ln w="9525">
              <a:solidFill>
                <a:srgbClr val="FF0000"/>
              </a:solidFill>
              <a:prstDash val="dash"/>
              <a:round/>
              <a:headEnd/>
              <a:tailEnd/>
            </a:ln>
          </p:spPr>
          <p:txBody>
            <a:bodyPr/>
            <a:lstStyle/>
            <a:p>
              <a:endParaRPr lang="es-CL"/>
            </a:p>
          </p:txBody>
        </p:sp>
        <p:sp>
          <p:nvSpPr>
            <p:cNvPr id="26639" name="Line 12"/>
            <p:cNvSpPr>
              <a:spLocks noChangeShapeType="1"/>
            </p:cNvSpPr>
            <p:nvPr/>
          </p:nvSpPr>
          <p:spPr bwMode="auto">
            <a:xfrm flipV="1">
              <a:off x="1746" y="2478"/>
              <a:ext cx="272" cy="0"/>
            </a:xfrm>
            <a:prstGeom prst="line">
              <a:avLst/>
            </a:prstGeom>
            <a:noFill/>
            <a:ln w="12700">
              <a:solidFill>
                <a:srgbClr val="FF0000"/>
              </a:solidFill>
              <a:prstDash val="dash"/>
              <a:round/>
              <a:headEnd type="arrow" w="med" len="med"/>
              <a:tailEnd type="arrow" w="med" len="med"/>
            </a:ln>
          </p:spPr>
          <p:txBody>
            <a:bodyPr/>
            <a:lstStyle/>
            <a:p>
              <a:endParaRPr lang="es-CL"/>
            </a:p>
          </p:txBody>
        </p:sp>
        <p:sp>
          <p:nvSpPr>
            <p:cNvPr id="50190" name="Text Box 14"/>
            <p:cNvSpPr txBox="1">
              <a:spLocks noChangeArrowheads="1"/>
            </p:cNvSpPr>
            <p:nvPr/>
          </p:nvSpPr>
          <p:spPr bwMode="auto">
            <a:xfrm>
              <a:off x="1701" y="2305"/>
              <a:ext cx="454" cy="173"/>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spcBef>
                  <a:spcPct val="50000"/>
                </a:spcBef>
                <a:defRPr/>
              </a:pPr>
              <a:r>
                <a:rPr lang="en-US" sz="1200">
                  <a:solidFill>
                    <a:srgbClr val="FF0000"/>
                  </a:solidFill>
                </a:rPr>
                <a:t>10cm</a:t>
              </a:r>
            </a:p>
          </p:txBody>
        </p:sp>
      </p:grpSp>
      <p:pic>
        <p:nvPicPr>
          <p:cNvPr id="26630" name="Imagen 1"/>
          <p:cNvPicPr>
            <a:picLocks noChangeAspect="1" noChangeArrowheads="1"/>
          </p:cNvPicPr>
          <p:nvPr/>
        </p:nvPicPr>
        <p:blipFill>
          <a:blip r:embed="rId5" cstate="print"/>
          <a:srcRect/>
          <a:stretch>
            <a:fillRect/>
          </a:stretch>
        </p:blipFill>
        <p:spPr bwMode="auto">
          <a:xfrm>
            <a:off x="1547813" y="908050"/>
            <a:ext cx="2447925" cy="1935163"/>
          </a:xfrm>
          <a:prstGeom prst="rect">
            <a:avLst/>
          </a:prstGeom>
          <a:noFill/>
          <a:ln w="3175">
            <a:solidFill>
              <a:srgbClr val="000000"/>
            </a:solidFill>
            <a:miter lim="800000"/>
            <a:headEnd/>
            <a:tailEnd/>
          </a:ln>
        </p:spPr>
      </p:pic>
      <p:sp>
        <p:nvSpPr>
          <p:cNvPr id="50193" name="AutoShape 17"/>
          <p:cNvSpPr>
            <a:spLocks noChangeArrowheads="1"/>
          </p:cNvSpPr>
          <p:nvPr/>
        </p:nvSpPr>
        <p:spPr bwMode="auto">
          <a:xfrm>
            <a:off x="2987675" y="1773238"/>
            <a:ext cx="215900" cy="288925"/>
          </a:xfrm>
          <a:prstGeom prst="star4">
            <a:avLst>
              <a:gd name="adj" fmla="val 12500"/>
            </a:avLst>
          </a:prstGeom>
          <a:solidFill>
            <a:srgbClr val="FF0000"/>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defRPr/>
            </a:pPr>
            <a:endParaRPr lang="es-CL"/>
          </a:p>
        </p:txBody>
      </p:sp>
      <p:sp>
        <p:nvSpPr>
          <p:cNvPr id="50194" name="Rectangle 18"/>
          <p:cNvSpPr>
            <a:spLocks noChangeArrowheads="1"/>
          </p:cNvSpPr>
          <p:nvPr/>
        </p:nvSpPr>
        <p:spPr bwMode="auto">
          <a:xfrm>
            <a:off x="4787900" y="4206875"/>
            <a:ext cx="1368425" cy="517525"/>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lgn="ctr">
              <a:defRPr/>
            </a:pPr>
            <a:r>
              <a:rPr lang="es-CL" sz="1400">
                <a:solidFill>
                  <a:schemeClr val="tx1"/>
                </a:solidFill>
              </a:rPr>
              <a:t>C5 Z6S; 49m 38330 tons</a:t>
            </a:r>
            <a:endParaRPr lang="en-US" sz="1400">
              <a:solidFill>
                <a:schemeClr val="tx1"/>
              </a:solidFill>
            </a:endParaRPr>
          </a:p>
        </p:txBody>
      </p:sp>
      <p:sp>
        <p:nvSpPr>
          <p:cNvPr id="26633" name="Oval 19"/>
          <p:cNvSpPr>
            <a:spLocks noChangeAspect="1" noChangeArrowheads="1"/>
          </p:cNvSpPr>
          <p:nvPr/>
        </p:nvSpPr>
        <p:spPr bwMode="auto">
          <a:xfrm>
            <a:off x="2914650" y="2060575"/>
            <a:ext cx="111125" cy="107950"/>
          </a:xfrm>
          <a:prstGeom prst="ellipse">
            <a:avLst/>
          </a:prstGeom>
          <a:solidFill>
            <a:srgbClr val="0000FF"/>
          </a:solidFill>
          <a:ln w="9525">
            <a:solidFill>
              <a:schemeClr val="tx1"/>
            </a:solidFill>
            <a:round/>
            <a:headEnd/>
            <a:tailEnd/>
          </a:ln>
        </p:spPr>
        <p:txBody>
          <a:bodyPr wrap="none" anchor="ctr"/>
          <a:lstStyle/>
          <a:p>
            <a:endParaRPr lang="es-CL"/>
          </a:p>
        </p:txBody>
      </p:sp>
      <p:pic>
        <p:nvPicPr>
          <p:cNvPr id="26634" name="Picture 21"/>
          <p:cNvPicPr>
            <a:picLocks noChangeAspect="1" noChangeArrowheads="1"/>
          </p:cNvPicPr>
          <p:nvPr/>
        </p:nvPicPr>
        <p:blipFill>
          <a:blip r:embed="rId6" cstate="print"/>
          <a:srcRect/>
          <a:stretch>
            <a:fillRect/>
          </a:stretch>
        </p:blipFill>
        <p:spPr bwMode="auto">
          <a:xfrm>
            <a:off x="179388" y="1125538"/>
            <a:ext cx="1316037" cy="1544637"/>
          </a:xfrm>
          <a:prstGeom prst="rect">
            <a:avLst/>
          </a:prstGeom>
          <a:noFill/>
          <a:ln w="3175">
            <a:solidFill>
              <a:schemeClr val="tx1"/>
            </a:solidFill>
            <a:miter lim="800000"/>
            <a:headEnd/>
            <a:tailEnd/>
          </a:ln>
        </p:spPr>
      </p:pic>
      <p:sp>
        <p:nvSpPr>
          <p:cNvPr id="26635" name="Oval 22"/>
          <p:cNvSpPr>
            <a:spLocks noChangeAspect="1" noChangeArrowheads="1"/>
          </p:cNvSpPr>
          <p:nvPr/>
        </p:nvSpPr>
        <p:spPr bwMode="auto">
          <a:xfrm>
            <a:off x="1042988" y="2060575"/>
            <a:ext cx="111125" cy="107950"/>
          </a:xfrm>
          <a:prstGeom prst="ellipse">
            <a:avLst/>
          </a:prstGeom>
          <a:solidFill>
            <a:srgbClr val="0000FF"/>
          </a:solidFill>
          <a:ln w="9525">
            <a:solidFill>
              <a:schemeClr val="tx1"/>
            </a:solidFill>
            <a:round/>
            <a:headEnd/>
            <a:tailEnd/>
          </a:ln>
        </p:spPr>
        <p:txBody>
          <a:bodyPr wrap="none" anchor="ctr"/>
          <a:lstStyle/>
          <a:p>
            <a:endParaRPr lang="es-CL"/>
          </a:p>
        </p:txBody>
      </p:sp>
      <p:sp>
        <p:nvSpPr>
          <p:cNvPr id="20" name="58 CuadroTexto"/>
          <p:cNvSpPr txBox="1">
            <a:spLocks noChangeArrowheads="1"/>
          </p:cNvSpPr>
          <p:nvPr/>
        </p:nvSpPr>
        <p:spPr bwMode="auto">
          <a:xfrm>
            <a:off x="837406" y="68263"/>
            <a:ext cx="8020844" cy="584200"/>
          </a:xfrm>
          <a:prstGeom prst="rect">
            <a:avLst/>
          </a:prstGeom>
          <a:noFill/>
          <a:ln w="9525">
            <a:noFill/>
            <a:miter lim="800000"/>
            <a:headEnd/>
            <a:tailEnd/>
          </a:ln>
        </p:spPr>
        <p:txBody>
          <a:bodyPr wrap="square">
            <a:spAutoFit/>
          </a:bodyPr>
          <a:lstStyle/>
          <a:p>
            <a:pPr algn="ctr"/>
            <a:r>
              <a:rPr lang="es-ES" sz="3200" b="1" dirty="0" smtClean="0">
                <a:latin typeface="Calibri" pitchFamily="34" charset="0"/>
                <a:ea typeface="ＭＳ Ｐゴシック" pitchFamily="34" charset="-128"/>
              </a:rPr>
              <a:t>Pre-Acondicionamiento</a:t>
            </a:r>
            <a:endParaRPr lang="es-ES" sz="3200" b="1" dirty="0">
              <a:latin typeface="Calibri" pitchFamily="34" charset="0"/>
              <a:ea typeface="ＭＳ Ｐゴシック" pitchFamily="34" charset="-128"/>
            </a:endParaRPr>
          </a:p>
        </p:txBody>
      </p:sp>
    </p:spTree>
    <p:extLst>
      <p:ext uri="{BB962C8B-B14F-4D97-AF65-F5344CB8AC3E}">
        <p14:creationId xmlns:p14="http://schemas.microsoft.com/office/powerpoint/2010/main" val="573615327"/>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1174475418"/>
              </p:ext>
            </p:extLst>
          </p:nvPr>
        </p:nvGraphicFramePr>
        <p:xfrm>
          <a:off x="189186" y="1397876"/>
          <a:ext cx="4729655" cy="377789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1"/>
          <p:cNvGraphicFramePr>
            <a:graphicFrameLocks/>
          </p:cNvGraphicFramePr>
          <p:nvPr>
            <p:extLst>
              <p:ext uri="{D42A27DB-BD31-4B8C-83A1-F6EECF244321}">
                <p14:modId xmlns:p14="http://schemas.microsoft.com/office/powerpoint/2010/main" val="1876355339"/>
              </p:ext>
            </p:extLst>
          </p:nvPr>
        </p:nvGraphicFramePr>
        <p:xfrm>
          <a:off x="4948360" y="1397878"/>
          <a:ext cx="4006453" cy="3783722"/>
        </p:xfrm>
        <a:graphic>
          <a:graphicData uri="http://schemas.openxmlformats.org/drawingml/2006/chart">
            <c:chart xmlns:c="http://schemas.openxmlformats.org/drawingml/2006/chart" xmlns:r="http://schemas.openxmlformats.org/officeDocument/2006/relationships" r:id="rId4"/>
          </a:graphicData>
        </a:graphic>
      </p:graphicFrame>
      <p:sp>
        <p:nvSpPr>
          <p:cNvPr id="4" name="58 CuadroTexto"/>
          <p:cNvSpPr txBox="1">
            <a:spLocks noChangeArrowheads="1"/>
          </p:cNvSpPr>
          <p:nvPr/>
        </p:nvSpPr>
        <p:spPr bwMode="auto">
          <a:xfrm>
            <a:off x="914400" y="68263"/>
            <a:ext cx="7943850" cy="584200"/>
          </a:xfrm>
          <a:prstGeom prst="rect">
            <a:avLst/>
          </a:prstGeom>
          <a:noFill/>
          <a:ln w="9525">
            <a:noFill/>
            <a:miter lim="800000"/>
            <a:headEnd/>
            <a:tailEnd/>
          </a:ln>
        </p:spPr>
        <p:txBody>
          <a:bodyPr wrap="square">
            <a:spAutoFit/>
          </a:bodyPr>
          <a:lstStyle/>
          <a:p>
            <a:pPr algn="ctr"/>
            <a:r>
              <a:rPr lang="es-ES" sz="3200" b="1" dirty="0" smtClean="0">
                <a:latin typeface="Calibri" pitchFamily="34" charset="0"/>
                <a:ea typeface="ＭＳ Ｐゴシック" pitchFamily="34" charset="-128"/>
              </a:rPr>
              <a:t>Velocidades de Extracción</a:t>
            </a:r>
            <a:endParaRPr lang="es-ES" sz="3200" b="1" dirty="0">
              <a:latin typeface="Calibri" pitchFamily="34" charset="0"/>
              <a:ea typeface="ＭＳ Ｐゴシック" pitchFamily="34" charset="-128"/>
            </a:endParaRPr>
          </a:p>
        </p:txBody>
      </p:sp>
      <p:cxnSp>
        <p:nvCxnSpPr>
          <p:cNvPr id="6" name="5 Conector recto"/>
          <p:cNvCxnSpPr/>
          <p:nvPr/>
        </p:nvCxnSpPr>
        <p:spPr>
          <a:xfrm rot="10800000" flipV="1">
            <a:off x="788276" y="3557752"/>
            <a:ext cx="8166538" cy="15766"/>
          </a:xfrm>
          <a:prstGeom prst="line">
            <a:avLst/>
          </a:prstGeom>
          <a:ln w="22225">
            <a:solidFill>
              <a:srgbClr val="C0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065594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Picture 2" descr="C:\Users\Yerko\Desktop\1DACITA HUNDIMIENTO 26 Abril-ZT 2013-Model.png"/>
          <p:cNvPicPr>
            <a:picLocks noChangeAspect="1" noChangeArrowheads="1"/>
          </p:cNvPicPr>
          <p:nvPr/>
        </p:nvPicPr>
        <p:blipFill>
          <a:blip r:embed="rId3" cstate="print"/>
          <a:srcRect l="9128" t="45555" r="5776" b="4101"/>
          <a:stretch>
            <a:fillRect/>
          </a:stretch>
        </p:blipFill>
        <p:spPr bwMode="auto">
          <a:xfrm>
            <a:off x="800100" y="817136"/>
            <a:ext cx="7198995" cy="5614144"/>
          </a:xfrm>
          <a:prstGeom prst="rect">
            <a:avLst/>
          </a:prstGeom>
          <a:noFill/>
          <a:ln w="3175">
            <a:solidFill>
              <a:schemeClr val="bg1">
                <a:lumMod val="75000"/>
              </a:schemeClr>
            </a:solidFill>
          </a:ln>
        </p:spPr>
      </p:pic>
      <p:sp>
        <p:nvSpPr>
          <p:cNvPr id="128" name="127 Rectángulo"/>
          <p:cNvSpPr/>
          <p:nvPr/>
        </p:nvSpPr>
        <p:spPr>
          <a:xfrm>
            <a:off x="7191374" y="685800"/>
            <a:ext cx="352425" cy="1333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37" name="436 Forma libre"/>
          <p:cNvSpPr/>
          <p:nvPr/>
        </p:nvSpPr>
        <p:spPr>
          <a:xfrm>
            <a:off x="4174784" y="825500"/>
            <a:ext cx="2800688" cy="5607050"/>
          </a:xfrm>
          <a:custGeom>
            <a:avLst/>
            <a:gdLst>
              <a:gd name="connsiteX0" fmla="*/ 1117600 w 2171700"/>
              <a:gd name="connsiteY0" fmla="*/ 0 h 5626100"/>
              <a:gd name="connsiteX1" fmla="*/ 1066800 w 2171700"/>
              <a:gd name="connsiteY1" fmla="*/ 139700 h 5626100"/>
              <a:gd name="connsiteX2" fmla="*/ 1003300 w 2171700"/>
              <a:gd name="connsiteY2" fmla="*/ 330200 h 5626100"/>
              <a:gd name="connsiteX3" fmla="*/ 952500 w 2171700"/>
              <a:gd name="connsiteY3" fmla="*/ 533400 h 5626100"/>
              <a:gd name="connsiteX4" fmla="*/ 914400 w 2171700"/>
              <a:gd name="connsiteY4" fmla="*/ 635000 h 5626100"/>
              <a:gd name="connsiteX5" fmla="*/ 850900 w 2171700"/>
              <a:gd name="connsiteY5" fmla="*/ 774700 h 5626100"/>
              <a:gd name="connsiteX6" fmla="*/ 749300 w 2171700"/>
              <a:gd name="connsiteY6" fmla="*/ 965200 h 5626100"/>
              <a:gd name="connsiteX7" fmla="*/ 647700 w 2171700"/>
              <a:gd name="connsiteY7" fmla="*/ 1117600 h 5626100"/>
              <a:gd name="connsiteX8" fmla="*/ 558800 w 2171700"/>
              <a:gd name="connsiteY8" fmla="*/ 1231900 h 5626100"/>
              <a:gd name="connsiteX9" fmla="*/ 381000 w 2171700"/>
              <a:gd name="connsiteY9" fmla="*/ 1422400 h 5626100"/>
              <a:gd name="connsiteX10" fmla="*/ 317500 w 2171700"/>
              <a:gd name="connsiteY10" fmla="*/ 1524000 h 5626100"/>
              <a:gd name="connsiteX11" fmla="*/ 254000 w 2171700"/>
              <a:gd name="connsiteY11" fmla="*/ 1612900 h 5626100"/>
              <a:gd name="connsiteX12" fmla="*/ 215900 w 2171700"/>
              <a:gd name="connsiteY12" fmla="*/ 1752600 h 5626100"/>
              <a:gd name="connsiteX13" fmla="*/ 177800 w 2171700"/>
              <a:gd name="connsiteY13" fmla="*/ 1879600 h 5626100"/>
              <a:gd name="connsiteX14" fmla="*/ 139700 w 2171700"/>
              <a:gd name="connsiteY14" fmla="*/ 2057400 h 5626100"/>
              <a:gd name="connsiteX15" fmla="*/ 127000 w 2171700"/>
              <a:gd name="connsiteY15" fmla="*/ 2235200 h 5626100"/>
              <a:gd name="connsiteX16" fmla="*/ 101600 w 2171700"/>
              <a:gd name="connsiteY16" fmla="*/ 2362200 h 5626100"/>
              <a:gd name="connsiteX17" fmla="*/ 76200 w 2171700"/>
              <a:gd name="connsiteY17" fmla="*/ 2603500 h 5626100"/>
              <a:gd name="connsiteX18" fmla="*/ 50800 w 2171700"/>
              <a:gd name="connsiteY18" fmla="*/ 2755900 h 5626100"/>
              <a:gd name="connsiteX19" fmla="*/ 12700 w 2171700"/>
              <a:gd name="connsiteY19" fmla="*/ 2908300 h 5626100"/>
              <a:gd name="connsiteX20" fmla="*/ 12700 w 2171700"/>
              <a:gd name="connsiteY20" fmla="*/ 3048000 h 5626100"/>
              <a:gd name="connsiteX21" fmla="*/ 0 w 2171700"/>
              <a:gd name="connsiteY21" fmla="*/ 3263900 h 5626100"/>
              <a:gd name="connsiteX22" fmla="*/ 12700 w 2171700"/>
              <a:gd name="connsiteY22" fmla="*/ 3505200 h 5626100"/>
              <a:gd name="connsiteX23" fmla="*/ 76200 w 2171700"/>
              <a:gd name="connsiteY23" fmla="*/ 3708400 h 5626100"/>
              <a:gd name="connsiteX24" fmla="*/ 114300 w 2171700"/>
              <a:gd name="connsiteY24" fmla="*/ 3886200 h 5626100"/>
              <a:gd name="connsiteX25" fmla="*/ 190500 w 2171700"/>
              <a:gd name="connsiteY25" fmla="*/ 4152900 h 5626100"/>
              <a:gd name="connsiteX26" fmla="*/ 241300 w 2171700"/>
              <a:gd name="connsiteY26" fmla="*/ 4305300 h 5626100"/>
              <a:gd name="connsiteX27" fmla="*/ 304800 w 2171700"/>
              <a:gd name="connsiteY27" fmla="*/ 4470400 h 5626100"/>
              <a:gd name="connsiteX28" fmla="*/ 419100 w 2171700"/>
              <a:gd name="connsiteY28" fmla="*/ 4889500 h 5626100"/>
              <a:gd name="connsiteX29" fmla="*/ 520700 w 2171700"/>
              <a:gd name="connsiteY29" fmla="*/ 5194300 h 5626100"/>
              <a:gd name="connsiteX30" fmla="*/ 698500 w 2171700"/>
              <a:gd name="connsiteY30" fmla="*/ 5422900 h 5626100"/>
              <a:gd name="connsiteX31" fmla="*/ 889000 w 2171700"/>
              <a:gd name="connsiteY31" fmla="*/ 5511800 h 5626100"/>
              <a:gd name="connsiteX32" fmla="*/ 1257300 w 2171700"/>
              <a:gd name="connsiteY32" fmla="*/ 5511800 h 5626100"/>
              <a:gd name="connsiteX33" fmla="*/ 1549400 w 2171700"/>
              <a:gd name="connsiteY33" fmla="*/ 5486400 h 5626100"/>
              <a:gd name="connsiteX34" fmla="*/ 1727200 w 2171700"/>
              <a:gd name="connsiteY34" fmla="*/ 5473700 h 5626100"/>
              <a:gd name="connsiteX35" fmla="*/ 1854200 w 2171700"/>
              <a:gd name="connsiteY35" fmla="*/ 5499100 h 5626100"/>
              <a:gd name="connsiteX36" fmla="*/ 2006600 w 2171700"/>
              <a:gd name="connsiteY36" fmla="*/ 5562600 h 5626100"/>
              <a:gd name="connsiteX37" fmla="*/ 2171700 w 2171700"/>
              <a:gd name="connsiteY37" fmla="*/ 5626100 h 5626100"/>
              <a:gd name="connsiteX0" fmla="*/ 1117600 w 2171700"/>
              <a:gd name="connsiteY0" fmla="*/ 0 h 5626100"/>
              <a:gd name="connsiteX1" fmla="*/ 1066800 w 2171700"/>
              <a:gd name="connsiteY1" fmla="*/ 139700 h 5626100"/>
              <a:gd name="connsiteX2" fmla="*/ 1003300 w 2171700"/>
              <a:gd name="connsiteY2" fmla="*/ 330200 h 5626100"/>
              <a:gd name="connsiteX3" fmla="*/ 952500 w 2171700"/>
              <a:gd name="connsiteY3" fmla="*/ 533400 h 5626100"/>
              <a:gd name="connsiteX4" fmla="*/ 914400 w 2171700"/>
              <a:gd name="connsiteY4" fmla="*/ 635000 h 5626100"/>
              <a:gd name="connsiteX5" fmla="*/ 850900 w 2171700"/>
              <a:gd name="connsiteY5" fmla="*/ 774700 h 5626100"/>
              <a:gd name="connsiteX6" fmla="*/ 749300 w 2171700"/>
              <a:gd name="connsiteY6" fmla="*/ 965200 h 5626100"/>
              <a:gd name="connsiteX7" fmla="*/ 647700 w 2171700"/>
              <a:gd name="connsiteY7" fmla="*/ 1117600 h 5626100"/>
              <a:gd name="connsiteX8" fmla="*/ 558800 w 2171700"/>
              <a:gd name="connsiteY8" fmla="*/ 1231900 h 5626100"/>
              <a:gd name="connsiteX9" fmla="*/ 381000 w 2171700"/>
              <a:gd name="connsiteY9" fmla="*/ 1422400 h 5626100"/>
              <a:gd name="connsiteX10" fmla="*/ 317500 w 2171700"/>
              <a:gd name="connsiteY10" fmla="*/ 1524000 h 5626100"/>
              <a:gd name="connsiteX11" fmla="*/ 254000 w 2171700"/>
              <a:gd name="connsiteY11" fmla="*/ 1612900 h 5626100"/>
              <a:gd name="connsiteX12" fmla="*/ 215900 w 2171700"/>
              <a:gd name="connsiteY12" fmla="*/ 1752600 h 5626100"/>
              <a:gd name="connsiteX13" fmla="*/ 177800 w 2171700"/>
              <a:gd name="connsiteY13" fmla="*/ 1879600 h 5626100"/>
              <a:gd name="connsiteX14" fmla="*/ 139700 w 2171700"/>
              <a:gd name="connsiteY14" fmla="*/ 2057400 h 5626100"/>
              <a:gd name="connsiteX15" fmla="*/ 127000 w 2171700"/>
              <a:gd name="connsiteY15" fmla="*/ 2235200 h 5626100"/>
              <a:gd name="connsiteX16" fmla="*/ 101600 w 2171700"/>
              <a:gd name="connsiteY16" fmla="*/ 2362200 h 5626100"/>
              <a:gd name="connsiteX17" fmla="*/ 76200 w 2171700"/>
              <a:gd name="connsiteY17" fmla="*/ 2603500 h 5626100"/>
              <a:gd name="connsiteX18" fmla="*/ 50800 w 2171700"/>
              <a:gd name="connsiteY18" fmla="*/ 2755900 h 5626100"/>
              <a:gd name="connsiteX19" fmla="*/ 12700 w 2171700"/>
              <a:gd name="connsiteY19" fmla="*/ 2908300 h 5626100"/>
              <a:gd name="connsiteX20" fmla="*/ 12700 w 2171700"/>
              <a:gd name="connsiteY20" fmla="*/ 3048000 h 5626100"/>
              <a:gd name="connsiteX21" fmla="*/ 0 w 2171700"/>
              <a:gd name="connsiteY21" fmla="*/ 3263900 h 5626100"/>
              <a:gd name="connsiteX22" fmla="*/ 12700 w 2171700"/>
              <a:gd name="connsiteY22" fmla="*/ 3505200 h 5626100"/>
              <a:gd name="connsiteX23" fmla="*/ 76200 w 2171700"/>
              <a:gd name="connsiteY23" fmla="*/ 3708400 h 5626100"/>
              <a:gd name="connsiteX24" fmla="*/ 114300 w 2171700"/>
              <a:gd name="connsiteY24" fmla="*/ 3886200 h 5626100"/>
              <a:gd name="connsiteX25" fmla="*/ 190500 w 2171700"/>
              <a:gd name="connsiteY25" fmla="*/ 4152900 h 5626100"/>
              <a:gd name="connsiteX26" fmla="*/ 241300 w 2171700"/>
              <a:gd name="connsiteY26" fmla="*/ 4305300 h 5626100"/>
              <a:gd name="connsiteX27" fmla="*/ 304800 w 2171700"/>
              <a:gd name="connsiteY27" fmla="*/ 4470400 h 5626100"/>
              <a:gd name="connsiteX28" fmla="*/ 419100 w 2171700"/>
              <a:gd name="connsiteY28" fmla="*/ 4889500 h 5626100"/>
              <a:gd name="connsiteX29" fmla="*/ 520700 w 2171700"/>
              <a:gd name="connsiteY29" fmla="*/ 5194300 h 5626100"/>
              <a:gd name="connsiteX30" fmla="*/ 698500 w 2171700"/>
              <a:gd name="connsiteY30" fmla="*/ 5422900 h 5626100"/>
              <a:gd name="connsiteX31" fmla="*/ 889000 w 2171700"/>
              <a:gd name="connsiteY31" fmla="*/ 5511800 h 5626100"/>
              <a:gd name="connsiteX32" fmla="*/ 1266825 w 2171700"/>
              <a:gd name="connsiteY32" fmla="*/ 5483225 h 5626100"/>
              <a:gd name="connsiteX33" fmla="*/ 1549400 w 2171700"/>
              <a:gd name="connsiteY33" fmla="*/ 5486400 h 5626100"/>
              <a:gd name="connsiteX34" fmla="*/ 1727200 w 2171700"/>
              <a:gd name="connsiteY34" fmla="*/ 5473700 h 5626100"/>
              <a:gd name="connsiteX35" fmla="*/ 1854200 w 2171700"/>
              <a:gd name="connsiteY35" fmla="*/ 5499100 h 5626100"/>
              <a:gd name="connsiteX36" fmla="*/ 2006600 w 2171700"/>
              <a:gd name="connsiteY36" fmla="*/ 5562600 h 5626100"/>
              <a:gd name="connsiteX37" fmla="*/ 2171700 w 2171700"/>
              <a:gd name="connsiteY37" fmla="*/ 5626100 h 5626100"/>
              <a:gd name="connsiteX0" fmla="*/ 1117600 w 2171700"/>
              <a:gd name="connsiteY0" fmla="*/ 0 h 5626100"/>
              <a:gd name="connsiteX1" fmla="*/ 1066800 w 2171700"/>
              <a:gd name="connsiteY1" fmla="*/ 139700 h 5626100"/>
              <a:gd name="connsiteX2" fmla="*/ 1003300 w 2171700"/>
              <a:gd name="connsiteY2" fmla="*/ 330200 h 5626100"/>
              <a:gd name="connsiteX3" fmla="*/ 952500 w 2171700"/>
              <a:gd name="connsiteY3" fmla="*/ 533400 h 5626100"/>
              <a:gd name="connsiteX4" fmla="*/ 914400 w 2171700"/>
              <a:gd name="connsiteY4" fmla="*/ 635000 h 5626100"/>
              <a:gd name="connsiteX5" fmla="*/ 850900 w 2171700"/>
              <a:gd name="connsiteY5" fmla="*/ 774700 h 5626100"/>
              <a:gd name="connsiteX6" fmla="*/ 749300 w 2171700"/>
              <a:gd name="connsiteY6" fmla="*/ 965200 h 5626100"/>
              <a:gd name="connsiteX7" fmla="*/ 647700 w 2171700"/>
              <a:gd name="connsiteY7" fmla="*/ 1117600 h 5626100"/>
              <a:gd name="connsiteX8" fmla="*/ 558800 w 2171700"/>
              <a:gd name="connsiteY8" fmla="*/ 1231900 h 5626100"/>
              <a:gd name="connsiteX9" fmla="*/ 381000 w 2171700"/>
              <a:gd name="connsiteY9" fmla="*/ 1422400 h 5626100"/>
              <a:gd name="connsiteX10" fmla="*/ 317500 w 2171700"/>
              <a:gd name="connsiteY10" fmla="*/ 1524000 h 5626100"/>
              <a:gd name="connsiteX11" fmla="*/ 254000 w 2171700"/>
              <a:gd name="connsiteY11" fmla="*/ 1612900 h 5626100"/>
              <a:gd name="connsiteX12" fmla="*/ 215900 w 2171700"/>
              <a:gd name="connsiteY12" fmla="*/ 1752600 h 5626100"/>
              <a:gd name="connsiteX13" fmla="*/ 177800 w 2171700"/>
              <a:gd name="connsiteY13" fmla="*/ 1879600 h 5626100"/>
              <a:gd name="connsiteX14" fmla="*/ 139700 w 2171700"/>
              <a:gd name="connsiteY14" fmla="*/ 2057400 h 5626100"/>
              <a:gd name="connsiteX15" fmla="*/ 127000 w 2171700"/>
              <a:gd name="connsiteY15" fmla="*/ 2235200 h 5626100"/>
              <a:gd name="connsiteX16" fmla="*/ 101600 w 2171700"/>
              <a:gd name="connsiteY16" fmla="*/ 2362200 h 5626100"/>
              <a:gd name="connsiteX17" fmla="*/ 76200 w 2171700"/>
              <a:gd name="connsiteY17" fmla="*/ 2603500 h 5626100"/>
              <a:gd name="connsiteX18" fmla="*/ 50800 w 2171700"/>
              <a:gd name="connsiteY18" fmla="*/ 2755900 h 5626100"/>
              <a:gd name="connsiteX19" fmla="*/ 12700 w 2171700"/>
              <a:gd name="connsiteY19" fmla="*/ 2908300 h 5626100"/>
              <a:gd name="connsiteX20" fmla="*/ 12700 w 2171700"/>
              <a:gd name="connsiteY20" fmla="*/ 3048000 h 5626100"/>
              <a:gd name="connsiteX21" fmla="*/ 0 w 2171700"/>
              <a:gd name="connsiteY21" fmla="*/ 3263900 h 5626100"/>
              <a:gd name="connsiteX22" fmla="*/ 12700 w 2171700"/>
              <a:gd name="connsiteY22" fmla="*/ 3505200 h 5626100"/>
              <a:gd name="connsiteX23" fmla="*/ 76200 w 2171700"/>
              <a:gd name="connsiteY23" fmla="*/ 3708400 h 5626100"/>
              <a:gd name="connsiteX24" fmla="*/ 114300 w 2171700"/>
              <a:gd name="connsiteY24" fmla="*/ 3886200 h 5626100"/>
              <a:gd name="connsiteX25" fmla="*/ 190500 w 2171700"/>
              <a:gd name="connsiteY25" fmla="*/ 4152900 h 5626100"/>
              <a:gd name="connsiteX26" fmla="*/ 241300 w 2171700"/>
              <a:gd name="connsiteY26" fmla="*/ 4305300 h 5626100"/>
              <a:gd name="connsiteX27" fmla="*/ 304800 w 2171700"/>
              <a:gd name="connsiteY27" fmla="*/ 4470400 h 5626100"/>
              <a:gd name="connsiteX28" fmla="*/ 419100 w 2171700"/>
              <a:gd name="connsiteY28" fmla="*/ 4889500 h 5626100"/>
              <a:gd name="connsiteX29" fmla="*/ 520700 w 2171700"/>
              <a:gd name="connsiteY29" fmla="*/ 5194300 h 5626100"/>
              <a:gd name="connsiteX30" fmla="*/ 698500 w 2171700"/>
              <a:gd name="connsiteY30" fmla="*/ 5422900 h 5626100"/>
              <a:gd name="connsiteX31" fmla="*/ 889000 w 2171700"/>
              <a:gd name="connsiteY31" fmla="*/ 5511800 h 5626100"/>
              <a:gd name="connsiteX32" fmla="*/ 1266825 w 2171700"/>
              <a:gd name="connsiteY32" fmla="*/ 5483225 h 5626100"/>
              <a:gd name="connsiteX33" fmla="*/ 1555750 w 2171700"/>
              <a:gd name="connsiteY33" fmla="*/ 5445125 h 5626100"/>
              <a:gd name="connsiteX34" fmla="*/ 1727200 w 2171700"/>
              <a:gd name="connsiteY34" fmla="*/ 5473700 h 5626100"/>
              <a:gd name="connsiteX35" fmla="*/ 1854200 w 2171700"/>
              <a:gd name="connsiteY35" fmla="*/ 5499100 h 5626100"/>
              <a:gd name="connsiteX36" fmla="*/ 2006600 w 2171700"/>
              <a:gd name="connsiteY36" fmla="*/ 5562600 h 5626100"/>
              <a:gd name="connsiteX37" fmla="*/ 2171700 w 2171700"/>
              <a:gd name="connsiteY37" fmla="*/ 5626100 h 5626100"/>
              <a:gd name="connsiteX0" fmla="*/ 1117600 w 2171700"/>
              <a:gd name="connsiteY0" fmla="*/ 0 h 5626100"/>
              <a:gd name="connsiteX1" fmla="*/ 1066800 w 2171700"/>
              <a:gd name="connsiteY1" fmla="*/ 139700 h 5626100"/>
              <a:gd name="connsiteX2" fmla="*/ 1003300 w 2171700"/>
              <a:gd name="connsiteY2" fmla="*/ 330200 h 5626100"/>
              <a:gd name="connsiteX3" fmla="*/ 952500 w 2171700"/>
              <a:gd name="connsiteY3" fmla="*/ 533400 h 5626100"/>
              <a:gd name="connsiteX4" fmla="*/ 914400 w 2171700"/>
              <a:gd name="connsiteY4" fmla="*/ 635000 h 5626100"/>
              <a:gd name="connsiteX5" fmla="*/ 850900 w 2171700"/>
              <a:gd name="connsiteY5" fmla="*/ 774700 h 5626100"/>
              <a:gd name="connsiteX6" fmla="*/ 749300 w 2171700"/>
              <a:gd name="connsiteY6" fmla="*/ 965200 h 5626100"/>
              <a:gd name="connsiteX7" fmla="*/ 647700 w 2171700"/>
              <a:gd name="connsiteY7" fmla="*/ 1117600 h 5626100"/>
              <a:gd name="connsiteX8" fmla="*/ 558800 w 2171700"/>
              <a:gd name="connsiteY8" fmla="*/ 1231900 h 5626100"/>
              <a:gd name="connsiteX9" fmla="*/ 381000 w 2171700"/>
              <a:gd name="connsiteY9" fmla="*/ 1422400 h 5626100"/>
              <a:gd name="connsiteX10" fmla="*/ 317500 w 2171700"/>
              <a:gd name="connsiteY10" fmla="*/ 1524000 h 5626100"/>
              <a:gd name="connsiteX11" fmla="*/ 254000 w 2171700"/>
              <a:gd name="connsiteY11" fmla="*/ 1612900 h 5626100"/>
              <a:gd name="connsiteX12" fmla="*/ 215900 w 2171700"/>
              <a:gd name="connsiteY12" fmla="*/ 1752600 h 5626100"/>
              <a:gd name="connsiteX13" fmla="*/ 177800 w 2171700"/>
              <a:gd name="connsiteY13" fmla="*/ 1879600 h 5626100"/>
              <a:gd name="connsiteX14" fmla="*/ 139700 w 2171700"/>
              <a:gd name="connsiteY14" fmla="*/ 2057400 h 5626100"/>
              <a:gd name="connsiteX15" fmla="*/ 127000 w 2171700"/>
              <a:gd name="connsiteY15" fmla="*/ 2235200 h 5626100"/>
              <a:gd name="connsiteX16" fmla="*/ 101600 w 2171700"/>
              <a:gd name="connsiteY16" fmla="*/ 2362200 h 5626100"/>
              <a:gd name="connsiteX17" fmla="*/ 76200 w 2171700"/>
              <a:gd name="connsiteY17" fmla="*/ 2603500 h 5626100"/>
              <a:gd name="connsiteX18" fmla="*/ 50800 w 2171700"/>
              <a:gd name="connsiteY18" fmla="*/ 2755900 h 5626100"/>
              <a:gd name="connsiteX19" fmla="*/ 12700 w 2171700"/>
              <a:gd name="connsiteY19" fmla="*/ 2908300 h 5626100"/>
              <a:gd name="connsiteX20" fmla="*/ 12700 w 2171700"/>
              <a:gd name="connsiteY20" fmla="*/ 3048000 h 5626100"/>
              <a:gd name="connsiteX21" fmla="*/ 0 w 2171700"/>
              <a:gd name="connsiteY21" fmla="*/ 3263900 h 5626100"/>
              <a:gd name="connsiteX22" fmla="*/ 12700 w 2171700"/>
              <a:gd name="connsiteY22" fmla="*/ 3505200 h 5626100"/>
              <a:gd name="connsiteX23" fmla="*/ 76200 w 2171700"/>
              <a:gd name="connsiteY23" fmla="*/ 3708400 h 5626100"/>
              <a:gd name="connsiteX24" fmla="*/ 114300 w 2171700"/>
              <a:gd name="connsiteY24" fmla="*/ 3886200 h 5626100"/>
              <a:gd name="connsiteX25" fmla="*/ 190500 w 2171700"/>
              <a:gd name="connsiteY25" fmla="*/ 4152900 h 5626100"/>
              <a:gd name="connsiteX26" fmla="*/ 241300 w 2171700"/>
              <a:gd name="connsiteY26" fmla="*/ 4305300 h 5626100"/>
              <a:gd name="connsiteX27" fmla="*/ 304800 w 2171700"/>
              <a:gd name="connsiteY27" fmla="*/ 4470400 h 5626100"/>
              <a:gd name="connsiteX28" fmla="*/ 419100 w 2171700"/>
              <a:gd name="connsiteY28" fmla="*/ 4889500 h 5626100"/>
              <a:gd name="connsiteX29" fmla="*/ 520700 w 2171700"/>
              <a:gd name="connsiteY29" fmla="*/ 5194300 h 5626100"/>
              <a:gd name="connsiteX30" fmla="*/ 698500 w 2171700"/>
              <a:gd name="connsiteY30" fmla="*/ 5422900 h 5626100"/>
              <a:gd name="connsiteX31" fmla="*/ 889000 w 2171700"/>
              <a:gd name="connsiteY31" fmla="*/ 5511800 h 5626100"/>
              <a:gd name="connsiteX32" fmla="*/ 1266825 w 2171700"/>
              <a:gd name="connsiteY32" fmla="*/ 5483225 h 5626100"/>
              <a:gd name="connsiteX33" fmla="*/ 1555750 w 2171700"/>
              <a:gd name="connsiteY33" fmla="*/ 5445125 h 5626100"/>
              <a:gd name="connsiteX34" fmla="*/ 1727200 w 2171700"/>
              <a:gd name="connsiteY34" fmla="*/ 5473700 h 5626100"/>
              <a:gd name="connsiteX35" fmla="*/ 1854200 w 2171700"/>
              <a:gd name="connsiteY35" fmla="*/ 5499100 h 5626100"/>
              <a:gd name="connsiteX36" fmla="*/ 2006600 w 2171700"/>
              <a:gd name="connsiteY36" fmla="*/ 5562600 h 5626100"/>
              <a:gd name="connsiteX37" fmla="*/ 2171700 w 2171700"/>
              <a:gd name="connsiteY37" fmla="*/ 5626100 h 5626100"/>
              <a:gd name="connsiteX0" fmla="*/ 1117600 w 2171700"/>
              <a:gd name="connsiteY0" fmla="*/ 0 h 5626100"/>
              <a:gd name="connsiteX1" fmla="*/ 1066800 w 2171700"/>
              <a:gd name="connsiteY1" fmla="*/ 139700 h 5626100"/>
              <a:gd name="connsiteX2" fmla="*/ 1003300 w 2171700"/>
              <a:gd name="connsiteY2" fmla="*/ 330200 h 5626100"/>
              <a:gd name="connsiteX3" fmla="*/ 952500 w 2171700"/>
              <a:gd name="connsiteY3" fmla="*/ 533400 h 5626100"/>
              <a:gd name="connsiteX4" fmla="*/ 914400 w 2171700"/>
              <a:gd name="connsiteY4" fmla="*/ 635000 h 5626100"/>
              <a:gd name="connsiteX5" fmla="*/ 850900 w 2171700"/>
              <a:gd name="connsiteY5" fmla="*/ 774700 h 5626100"/>
              <a:gd name="connsiteX6" fmla="*/ 749300 w 2171700"/>
              <a:gd name="connsiteY6" fmla="*/ 965200 h 5626100"/>
              <a:gd name="connsiteX7" fmla="*/ 647700 w 2171700"/>
              <a:gd name="connsiteY7" fmla="*/ 1117600 h 5626100"/>
              <a:gd name="connsiteX8" fmla="*/ 558800 w 2171700"/>
              <a:gd name="connsiteY8" fmla="*/ 1231900 h 5626100"/>
              <a:gd name="connsiteX9" fmla="*/ 381000 w 2171700"/>
              <a:gd name="connsiteY9" fmla="*/ 1422400 h 5626100"/>
              <a:gd name="connsiteX10" fmla="*/ 317500 w 2171700"/>
              <a:gd name="connsiteY10" fmla="*/ 1524000 h 5626100"/>
              <a:gd name="connsiteX11" fmla="*/ 254000 w 2171700"/>
              <a:gd name="connsiteY11" fmla="*/ 1612900 h 5626100"/>
              <a:gd name="connsiteX12" fmla="*/ 215900 w 2171700"/>
              <a:gd name="connsiteY12" fmla="*/ 1752600 h 5626100"/>
              <a:gd name="connsiteX13" fmla="*/ 177800 w 2171700"/>
              <a:gd name="connsiteY13" fmla="*/ 1879600 h 5626100"/>
              <a:gd name="connsiteX14" fmla="*/ 139700 w 2171700"/>
              <a:gd name="connsiteY14" fmla="*/ 2057400 h 5626100"/>
              <a:gd name="connsiteX15" fmla="*/ 127000 w 2171700"/>
              <a:gd name="connsiteY15" fmla="*/ 2235200 h 5626100"/>
              <a:gd name="connsiteX16" fmla="*/ 101600 w 2171700"/>
              <a:gd name="connsiteY16" fmla="*/ 2362200 h 5626100"/>
              <a:gd name="connsiteX17" fmla="*/ 76200 w 2171700"/>
              <a:gd name="connsiteY17" fmla="*/ 2603500 h 5626100"/>
              <a:gd name="connsiteX18" fmla="*/ 50800 w 2171700"/>
              <a:gd name="connsiteY18" fmla="*/ 2755900 h 5626100"/>
              <a:gd name="connsiteX19" fmla="*/ 12700 w 2171700"/>
              <a:gd name="connsiteY19" fmla="*/ 2908300 h 5626100"/>
              <a:gd name="connsiteX20" fmla="*/ 12700 w 2171700"/>
              <a:gd name="connsiteY20" fmla="*/ 3048000 h 5626100"/>
              <a:gd name="connsiteX21" fmla="*/ 0 w 2171700"/>
              <a:gd name="connsiteY21" fmla="*/ 3263900 h 5626100"/>
              <a:gd name="connsiteX22" fmla="*/ 12700 w 2171700"/>
              <a:gd name="connsiteY22" fmla="*/ 3505200 h 5626100"/>
              <a:gd name="connsiteX23" fmla="*/ 76200 w 2171700"/>
              <a:gd name="connsiteY23" fmla="*/ 3708400 h 5626100"/>
              <a:gd name="connsiteX24" fmla="*/ 114300 w 2171700"/>
              <a:gd name="connsiteY24" fmla="*/ 3886200 h 5626100"/>
              <a:gd name="connsiteX25" fmla="*/ 190500 w 2171700"/>
              <a:gd name="connsiteY25" fmla="*/ 4152900 h 5626100"/>
              <a:gd name="connsiteX26" fmla="*/ 241300 w 2171700"/>
              <a:gd name="connsiteY26" fmla="*/ 4305300 h 5626100"/>
              <a:gd name="connsiteX27" fmla="*/ 304800 w 2171700"/>
              <a:gd name="connsiteY27" fmla="*/ 4470400 h 5626100"/>
              <a:gd name="connsiteX28" fmla="*/ 419100 w 2171700"/>
              <a:gd name="connsiteY28" fmla="*/ 4889500 h 5626100"/>
              <a:gd name="connsiteX29" fmla="*/ 520700 w 2171700"/>
              <a:gd name="connsiteY29" fmla="*/ 5194300 h 5626100"/>
              <a:gd name="connsiteX30" fmla="*/ 698500 w 2171700"/>
              <a:gd name="connsiteY30" fmla="*/ 5422900 h 5626100"/>
              <a:gd name="connsiteX31" fmla="*/ 889000 w 2171700"/>
              <a:gd name="connsiteY31" fmla="*/ 5511800 h 5626100"/>
              <a:gd name="connsiteX32" fmla="*/ 1266825 w 2171700"/>
              <a:gd name="connsiteY32" fmla="*/ 5483225 h 5626100"/>
              <a:gd name="connsiteX33" fmla="*/ 1555750 w 2171700"/>
              <a:gd name="connsiteY33" fmla="*/ 5445125 h 5626100"/>
              <a:gd name="connsiteX34" fmla="*/ 1755775 w 2171700"/>
              <a:gd name="connsiteY34" fmla="*/ 5445125 h 5626100"/>
              <a:gd name="connsiteX35" fmla="*/ 1854200 w 2171700"/>
              <a:gd name="connsiteY35" fmla="*/ 5499100 h 5626100"/>
              <a:gd name="connsiteX36" fmla="*/ 2006600 w 2171700"/>
              <a:gd name="connsiteY36" fmla="*/ 5562600 h 5626100"/>
              <a:gd name="connsiteX37" fmla="*/ 2171700 w 2171700"/>
              <a:gd name="connsiteY37" fmla="*/ 5626100 h 5626100"/>
              <a:gd name="connsiteX0" fmla="*/ 1117600 w 2171700"/>
              <a:gd name="connsiteY0" fmla="*/ 0 h 5626100"/>
              <a:gd name="connsiteX1" fmla="*/ 1066800 w 2171700"/>
              <a:gd name="connsiteY1" fmla="*/ 139700 h 5626100"/>
              <a:gd name="connsiteX2" fmla="*/ 1003300 w 2171700"/>
              <a:gd name="connsiteY2" fmla="*/ 330200 h 5626100"/>
              <a:gd name="connsiteX3" fmla="*/ 952500 w 2171700"/>
              <a:gd name="connsiteY3" fmla="*/ 533400 h 5626100"/>
              <a:gd name="connsiteX4" fmla="*/ 914400 w 2171700"/>
              <a:gd name="connsiteY4" fmla="*/ 635000 h 5626100"/>
              <a:gd name="connsiteX5" fmla="*/ 850900 w 2171700"/>
              <a:gd name="connsiteY5" fmla="*/ 774700 h 5626100"/>
              <a:gd name="connsiteX6" fmla="*/ 749300 w 2171700"/>
              <a:gd name="connsiteY6" fmla="*/ 965200 h 5626100"/>
              <a:gd name="connsiteX7" fmla="*/ 647700 w 2171700"/>
              <a:gd name="connsiteY7" fmla="*/ 1117600 h 5626100"/>
              <a:gd name="connsiteX8" fmla="*/ 558800 w 2171700"/>
              <a:gd name="connsiteY8" fmla="*/ 1231900 h 5626100"/>
              <a:gd name="connsiteX9" fmla="*/ 381000 w 2171700"/>
              <a:gd name="connsiteY9" fmla="*/ 1422400 h 5626100"/>
              <a:gd name="connsiteX10" fmla="*/ 317500 w 2171700"/>
              <a:gd name="connsiteY10" fmla="*/ 1524000 h 5626100"/>
              <a:gd name="connsiteX11" fmla="*/ 254000 w 2171700"/>
              <a:gd name="connsiteY11" fmla="*/ 1612900 h 5626100"/>
              <a:gd name="connsiteX12" fmla="*/ 215900 w 2171700"/>
              <a:gd name="connsiteY12" fmla="*/ 1752600 h 5626100"/>
              <a:gd name="connsiteX13" fmla="*/ 177800 w 2171700"/>
              <a:gd name="connsiteY13" fmla="*/ 1879600 h 5626100"/>
              <a:gd name="connsiteX14" fmla="*/ 139700 w 2171700"/>
              <a:gd name="connsiteY14" fmla="*/ 2057400 h 5626100"/>
              <a:gd name="connsiteX15" fmla="*/ 127000 w 2171700"/>
              <a:gd name="connsiteY15" fmla="*/ 2235200 h 5626100"/>
              <a:gd name="connsiteX16" fmla="*/ 101600 w 2171700"/>
              <a:gd name="connsiteY16" fmla="*/ 2362200 h 5626100"/>
              <a:gd name="connsiteX17" fmla="*/ 76200 w 2171700"/>
              <a:gd name="connsiteY17" fmla="*/ 2603500 h 5626100"/>
              <a:gd name="connsiteX18" fmla="*/ 50800 w 2171700"/>
              <a:gd name="connsiteY18" fmla="*/ 2755900 h 5626100"/>
              <a:gd name="connsiteX19" fmla="*/ 12700 w 2171700"/>
              <a:gd name="connsiteY19" fmla="*/ 2908300 h 5626100"/>
              <a:gd name="connsiteX20" fmla="*/ 12700 w 2171700"/>
              <a:gd name="connsiteY20" fmla="*/ 3048000 h 5626100"/>
              <a:gd name="connsiteX21" fmla="*/ 0 w 2171700"/>
              <a:gd name="connsiteY21" fmla="*/ 3263900 h 5626100"/>
              <a:gd name="connsiteX22" fmla="*/ 12700 w 2171700"/>
              <a:gd name="connsiteY22" fmla="*/ 3505200 h 5626100"/>
              <a:gd name="connsiteX23" fmla="*/ 76200 w 2171700"/>
              <a:gd name="connsiteY23" fmla="*/ 3708400 h 5626100"/>
              <a:gd name="connsiteX24" fmla="*/ 114300 w 2171700"/>
              <a:gd name="connsiteY24" fmla="*/ 3886200 h 5626100"/>
              <a:gd name="connsiteX25" fmla="*/ 190500 w 2171700"/>
              <a:gd name="connsiteY25" fmla="*/ 4152900 h 5626100"/>
              <a:gd name="connsiteX26" fmla="*/ 241300 w 2171700"/>
              <a:gd name="connsiteY26" fmla="*/ 4305300 h 5626100"/>
              <a:gd name="connsiteX27" fmla="*/ 304800 w 2171700"/>
              <a:gd name="connsiteY27" fmla="*/ 4470400 h 5626100"/>
              <a:gd name="connsiteX28" fmla="*/ 419100 w 2171700"/>
              <a:gd name="connsiteY28" fmla="*/ 4889500 h 5626100"/>
              <a:gd name="connsiteX29" fmla="*/ 520700 w 2171700"/>
              <a:gd name="connsiteY29" fmla="*/ 5194300 h 5626100"/>
              <a:gd name="connsiteX30" fmla="*/ 698500 w 2171700"/>
              <a:gd name="connsiteY30" fmla="*/ 5422900 h 5626100"/>
              <a:gd name="connsiteX31" fmla="*/ 889000 w 2171700"/>
              <a:gd name="connsiteY31" fmla="*/ 5511800 h 5626100"/>
              <a:gd name="connsiteX32" fmla="*/ 1266825 w 2171700"/>
              <a:gd name="connsiteY32" fmla="*/ 5483225 h 5626100"/>
              <a:gd name="connsiteX33" fmla="*/ 1555750 w 2171700"/>
              <a:gd name="connsiteY33" fmla="*/ 5445125 h 5626100"/>
              <a:gd name="connsiteX34" fmla="*/ 1755775 w 2171700"/>
              <a:gd name="connsiteY34" fmla="*/ 5445125 h 5626100"/>
              <a:gd name="connsiteX35" fmla="*/ 1889125 w 2171700"/>
              <a:gd name="connsiteY35" fmla="*/ 5492750 h 5626100"/>
              <a:gd name="connsiteX36" fmla="*/ 2006600 w 2171700"/>
              <a:gd name="connsiteY36" fmla="*/ 5562600 h 5626100"/>
              <a:gd name="connsiteX37" fmla="*/ 2171700 w 2171700"/>
              <a:gd name="connsiteY37" fmla="*/ 5626100 h 5626100"/>
              <a:gd name="connsiteX0" fmla="*/ 1117600 w 2171700"/>
              <a:gd name="connsiteY0" fmla="*/ 0 h 5626100"/>
              <a:gd name="connsiteX1" fmla="*/ 1066800 w 2171700"/>
              <a:gd name="connsiteY1" fmla="*/ 139700 h 5626100"/>
              <a:gd name="connsiteX2" fmla="*/ 1003300 w 2171700"/>
              <a:gd name="connsiteY2" fmla="*/ 330200 h 5626100"/>
              <a:gd name="connsiteX3" fmla="*/ 952500 w 2171700"/>
              <a:gd name="connsiteY3" fmla="*/ 533400 h 5626100"/>
              <a:gd name="connsiteX4" fmla="*/ 914400 w 2171700"/>
              <a:gd name="connsiteY4" fmla="*/ 635000 h 5626100"/>
              <a:gd name="connsiteX5" fmla="*/ 850900 w 2171700"/>
              <a:gd name="connsiteY5" fmla="*/ 774700 h 5626100"/>
              <a:gd name="connsiteX6" fmla="*/ 749300 w 2171700"/>
              <a:gd name="connsiteY6" fmla="*/ 965200 h 5626100"/>
              <a:gd name="connsiteX7" fmla="*/ 647700 w 2171700"/>
              <a:gd name="connsiteY7" fmla="*/ 1117600 h 5626100"/>
              <a:gd name="connsiteX8" fmla="*/ 558800 w 2171700"/>
              <a:gd name="connsiteY8" fmla="*/ 1231900 h 5626100"/>
              <a:gd name="connsiteX9" fmla="*/ 381000 w 2171700"/>
              <a:gd name="connsiteY9" fmla="*/ 1422400 h 5626100"/>
              <a:gd name="connsiteX10" fmla="*/ 317500 w 2171700"/>
              <a:gd name="connsiteY10" fmla="*/ 1524000 h 5626100"/>
              <a:gd name="connsiteX11" fmla="*/ 254000 w 2171700"/>
              <a:gd name="connsiteY11" fmla="*/ 1612900 h 5626100"/>
              <a:gd name="connsiteX12" fmla="*/ 215900 w 2171700"/>
              <a:gd name="connsiteY12" fmla="*/ 1752600 h 5626100"/>
              <a:gd name="connsiteX13" fmla="*/ 177800 w 2171700"/>
              <a:gd name="connsiteY13" fmla="*/ 1879600 h 5626100"/>
              <a:gd name="connsiteX14" fmla="*/ 139700 w 2171700"/>
              <a:gd name="connsiteY14" fmla="*/ 2057400 h 5626100"/>
              <a:gd name="connsiteX15" fmla="*/ 127000 w 2171700"/>
              <a:gd name="connsiteY15" fmla="*/ 2235200 h 5626100"/>
              <a:gd name="connsiteX16" fmla="*/ 101600 w 2171700"/>
              <a:gd name="connsiteY16" fmla="*/ 2362200 h 5626100"/>
              <a:gd name="connsiteX17" fmla="*/ 76200 w 2171700"/>
              <a:gd name="connsiteY17" fmla="*/ 2603500 h 5626100"/>
              <a:gd name="connsiteX18" fmla="*/ 50800 w 2171700"/>
              <a:gd name="connsiteY18" fmla="*/ 2755900 h 5626100"/>
              <a:gd name="connsiteX19" fmla="*/ 12700 w 2171700"/>
              <a:gd name="connsiteY19" fmla="*/ 2908300 h 5626100"/>
              <a:gd name="connsiteX20" fmla="*/ 12700 w 2171700"/>
              <a:gd name="connsiteY20" fmla="*/ 3048000 h 5626100"/>
              <a:gd name="connsiteX21" fmla="*/ 0 w 2171700"/>
              <a:gd name="connsiteY21" fmla="*/ 3263900 h 5626100"/>
              <a:gd name="connsiteX22" fmla="*/ 12700 w 2171700"/>
              <a:gd name="connsiteY22" fmla="*/ 3505200 h 5626100"/>
              <a:gd name="connsiteX23" fmla="*/ 76200 w 2171700"/>
              <a:gd name="connsiteY23" fmla="*/ 3708400 h 5626100"/>
              <a:gd name="connsiteX24" fmla="*/ 114300 w 2171700"/>
              <a:gd name="connsiteY24" fmla="*/ 3886200 h 5626100"/>
              <a:gd name="connsiteX25" fmla="*/ 190500 w 2171700"/>
              <a:gd name="connsiteY25" fmla="*/ 4152900 h 5626100"/>
              <a:gd name="connsiteX26" fmla="*/ 241300 w 2171700"/>
              <a:gd name="connsiteY26" fmla="*/ 4305300 h 5626100"/>
              <a:gd name="connsiteX27" fmla="*/ 304800 w 2171700"/>
              <a:gd name="connsiteY27" fmla="*/ 4470400 h 5626100"/>
              <a:gd name="connsiteX28" fmla="*/ 419100 w 2171700"/>
              <a:gd name="connsiteY28" fmla="*/ 4889500 h 5626100"/>
              <a:gd name="connsiteX29" fmla="*/ 520700 w 2171700"/>
              <a:gd name="connsiteY29" fmla="*/ 5194300 h 5626100"/>
              <a:gd name="connsiteX30" fmla="*/ 698500 w 2171700"/>
              <a:gd name="connsiteY30" fmla="*/ 5422900 h 5626100"/>
              <a:gd name="connsiteX31" fmla="*/ 889000 w 2171700"/>
              <a:gd name="connsiteY31" fmla="*/ 5511800 h 5626100"/>
              <a:gd name="connsiteX32" fmla="*/ 1266825 w 2171700"/>
              <a:gd name="connsiteY32" fmla="*/ 5483225 h 5626100"/>
              <a:gd name="connsiteX33" fmla="*/ 1555750 w 2171700"/>
              <a:gd name="connsiteY33" fmla="*/ 5445125 h 5626100"/>
              <a:gd name="connsiteX34" fmla="*/ 1755775 w 2171700"/>
              <a:gd name="connsiteY34" fmla="*/ 5445125 h 5626100"/>
              <a:gd name="connsiteX35" fmla="*/ 1889125 w 2171700"/>
              <a:gd name="connsiteY35" fmla="*/ 5492750 h 5626100"/>
              <a:gd name="connsiteX36" fmla="*/ 2032000 w 2171700"/>
              <a:gd name="connsiteY36" fmla="*/ 5549900 h 5626100"/>
              <a:gd name="connsiteX37" fmla="*/ 2171700 w 2171700"/>
              <a:gd name="connsiteY37" fmla="*/ 5626100 h 5626100"/>
              <a:gd name="connsiteX0" fmla="*/ 1117600 w 2149475"/>
              <a:gd name="connsiteY0" fmla="*/ 0 h 5607050"/>
              <a:gd name="connsiteX1" fmla="*/ 1066800 w 2149475"/>
              <a:gd name="connsiteY1" fmla="*/ 139700 h 5607050"/>
              <a:gd name="connsiteX2" fmla="*/ 1003300 w 2149475"/>
              <a:gd name="connsiteY2" fmla="*/ 330200 h 5607050"/>
              <a:gd name="connsiteX3" fmla="*/ 952500 w 2149475"/>
              <a:gd name="connsiteY3" fmla="*/ 533400 h 5607050"/>
              <a:gd name="connsiteX4" fmla="*/ 914400 w 2149475"/>
              <a:gd name="connsiteY4" fmla="*/ 635000 h 5607050"/>
              <a:gd name="connsiteX5" fmla="*/ 850900 w 2149475"/>
              <a:gd name="connsiteY5" fmla="*/ 774700 h 5607050"/>
              <a:gd name="connsiteX6" fmla="*/ 749300 w 2149475"/>
              <a:gd name="connsiteY6" fmla="*/ 965200 h 5607050"/>
              <a:gd name="connsiteX7" fmla="*/ 647700 w 2149475"/>
              <a:gd name="connsiteY7" fmla="*/ 1117600 h 5607050"/>
              <a:gd name="connsiteX8" fmla="*/ 558800 w 2149475"/>
              <a:gd name="connsiteY8" fmla="*/ 1231900 h 5607050"/>
              <a:gd name="connsiteX9" fmla="*/ 381000 w 2149475"/>
              <a:gd name="connsiteY9" fmla="*/ 1422400 h 5607050"/>
              <a:gd name="connsiteX10" fmla="*/ 317500 w 2149475"/>
              <a:gd name="connsiteY10" fmla="*/ 1524000 h 5607050"/>
              <a:gd name="connsiteX11" fmla="*/ 254000 w 2149475"/>
              <a:gd name="connsiteY11" fmla="*/ 1612900 h 5607050"/>
              <a:gd name="connsiteX12" fmla="*/ 215900 w 2149475"/>
              <a:gd name="connsiteY12" fmla="*/ 1752600 h 5607050"/>
              <a:gd name="connsiteX13" fmla="*/ 177800 w 2149475"/>
              <a:gd name="connsiteY13" fmla="*/ 1879600 h 5607050"/>
              <a:gd name="connsiteX14" fmla="*/ 139700 w 2149475"/>
              <a:gd name="connsiteY14" fmla="*/ 2057400 h 5607050"/>
              <a:gd name="connsiteX15" fmla="*/ 127000 w 2149475"/>
              <a:gd name="connsiteY15" fmla="*/ 2235200 h 5607050"/>
              <a:gd name="connsiteX16" fmla="*/ 101600 w 2149475"/>
              <a:gd name="connsiteY16" fmla="*/ 2362200 h 5607050"/>
              <a:gd name="connsiteX17" fmla="*/ 76200 w 2149475"/>
              <a:gd name="connsiteY17" fmla="*/ 2603500 h 5607050"/>
              <a:gd name="connsiteX18" fmla="*/ 50800 w 2149475"/>
              <a:gd name="connsiteY18" fmla="*/ 2755900 h 5607050"/>
              <a:gd name="connsiteX19" fmla="*/ 12700 w 2149475"/>
              <a:gd name="connsiteY19" fmla="*/ 2908300 h 5607050"/>
              <a:gd name="connsiteX20" fmla="*/ 12700 w 2149475"/>
              <a:gd name="connsiteY20" fmla="*/ 3048000 h 5607050"/>
              <a:gd name="connsiteX21" fmla="*/ 0 w 2149475"/>
              <a:gd name="connsiteY21" fmla="*/ 3263900 h 5607050"/>
              <a:gd name="connsiteX22" fmla="*/ 12700 w 2149475"/>
              <a:gd name="connsiteY22" fmla="*/ 3505200 h 5607050"/>
              <a:gd name="connsiteX23" fmla="*/ 76200 w 2149475"/>
              <a:gd name="connsiteY23" fmla="*/ 3708400 h 5607050"/>
              <a:gd name="connsiteX24" fmla="*/ 114300 w 2149475"/>
              <a:gd name="connsiteY24" fmla="*/ 3886200 h 5607050"/>
              <a:gd name="connsiteX25" fmla="*/ 190500 w 2149475"/>
              <a:gd name="connsiteY25" fmla="*/ 4152900 h 5607050"/>
              <a:gd name="connsiteX26" fmla="*/ 241300 w 2149475"/>
              <a:gd name="connsiteY26" fmla="*/ 4305300 h 5607050"/>
              <a:gd name="connsiteX27" fmla="*/ 304800 w 2149475"/>
              <a:gd name="connsiteY27" fmla="*/ 4470400 h 5607050"/>
              <a:gd name="connsiteX28" fmla="*/ 419100 w 2149475"/>
              <a:gd name="connsiteY28" fmla="*/ 4889500 h 5607050"/>
              <a:gd name="connsiteX29" fmla="*/ 520700 w 2149475"/>
              <a:gd name="connsiteY29" fmla="*/ 5194300 h 5607050"/>
              <a:gd name="connsiteX30" fmla="*/ 698500 w 2149475"/>
              <a:gd name="connsiteY30" fmla="*/ 5422900 h 5607050"/>
              <a:gd name="connsiteX31" fmla="*/ 889000 w 2149475"/>
              <a:gd name="connsiteY31" fmla="*/ 5511800 h 5607050"/>
              <a:gd name="connsiteX32" fmla="*/ 1266825 w 2149475"/>
              <a:gd name="connsiteY32" fmla="*/ 5483225 h 5607050"/>
              <a:gd name="connsiteX33" fmla="*/ 1555750 w 2149475"/>
              <a:gd name="connsiteY33" fmla="*/ 5445125 h 5607050"/>
              <a:gd name="connsiteX34" fmla="*/ 1755775 w 2149475"/>
              <a:gd name="connsiteY34" fmla="*/ 5445125 h 5607050"/>
              <a:gd name="connsiteX35" fmla="*/ 1889125 w 2149475"/>
              <a:gd name="connsiteY35" fmla="*/ 5492750 h 5607050"/>
              <a:gd name="connsiteX36" fmla="*/ 2032000 w 2149475"/>
              <a:gd name="connsiteY36" fmla="*/ 5549900 h 5607050"/>
              <a:gd name="connsiteX37" fmla="*/ 2149475 w 2149475"/>
              <a:gd name="connsiteY37" fmla="*/ 5607050 h 5607050"/>
              <a:gd name="connsiteX0" fmla="*/ 1117600 w 2149475"/>
              <a:gd name="connsiteY0" fmla="*/ 0 h 5607050"/>
              <a:gd name="connsiteX1" fmla="*/ 1066800 w 2149475"/>
              <a:gd name="connsiteY1" fmla="*/ 139700 h 5607050"/>
              <a:gd name="connsiteX2" fmla="*/ 1003300 w 2149475"/>
              <a:gd name="connsiteY2" fmla="*/ 330200 h 5607050"/>
              <a:gd name="connsiteX3" fmla="*/ 952500 w 2149475"/>
              <a:gd name="connsiteY3" fmla="*/ 533400 h 5607050"/>
              <a:gd name="connsiteX4" fmla="*/ 914400 w 2149475"/>
              <a:gd name="connsiteY4" fmla="*/ 635000 h 5607050"/>
              <a:gd name="connsiteX5" fmla="*/ 850900 w 2149475"/>
              <a:gd name="connsiteY5" fmla="*/ 774700 h 5607050"/>
              <a:gd name="connsiteX6" fmla="*/ 749300 w 2149475"/>
              <a:gd name="connsiteY6" fmla="*/ 965200 h 5607050"/>
              <a:gd name="connsiteX7" fmla="*/ 647700 w 2149475"/>
              <a:gd name="connsiteY7" fmla="*/ 1117600 h 5607050"/>
              <a:gd name="connsiteX8" fmla="*/ 558800 w 2149475"/>
              <a:gd name="connsiteY8" fmla="*/ 1231900 h 5607050"/>
              <a:gd name="connsiteX9" fmla="*/ 381000 w 2149475"/>
              <a:gd name="connsiteY9" fmla="*/ 1422400 h 5607050"/>
              <a:gd name="connsiteX10" fmla="*/ 317500 w 2149475"/>
              <a:gd name="connsiteY10" fmla="*/ 1524000 h 5607050"/>
              <a:gd name="connsiteX11" fmla="*/ 254000 w 2149475"/>
              <a:gd name="connsiteY11" fmla="*/ 1612900 h 5607050"/>
              <a:gd name="connsiteX12" fmla="*/ 215900 w 2149475"/>
              <a:gd name="connsiteY12" fmla="*/ 1752600 h 5607050"/>
              <a:gd name="connsiteX13" fmla="*/ 177800 w 2149475"/>
              <a:gd name="connsiteY13" fmla="*/ 1879600 h 5607050"/>
              <a:gd name="connsiteX14" fmla="*/ 139700 w 2149475"/>
              <a:gd name="connsiteY14" fmla="*/ 2057400 h 5607050"/>
              <a:gd name="connsiteX15" fmla="*/ 127000 w 2149475"/>
              <a:gd name="connsiteY15" fmla="*/ 2235200 h 5607050"/>
              <a:gd name="connsiteX16" fmla="*/ 101600 w 2149475"/>
              <a:gd name="connsiteY16" fmla="*/ 2362200 h 5607050"/>
              <a:gd name="connsiteX17" fmla="*/ 76200 w 2149475"/>
              <a:gd name="connsiteY17" fmla="*/ 2603500 h 5607050"/>
              <a:gd name="connsiteX18" fmla="*/ 50800 w 2149475"/>
              <a:gd name="connsiteY18" fmla="*/ 2755900 h 5607050"/>
              <a:gd name="connsiteX19" fmla="*/ 12700 w 2149475"/>
              <a:gd name="connsiteY19" fmla="*/ 2908300 h 5607050"/>
              <a:gd name="connsiteX20" fmla="*/ 12700 w 2149475"/>
              <a:gd name="connsiteY20" fmla="*/ 3048000 h 5607050"/>
              <a:gd name="connsiteX21" fmla="*/ 0 w 2149475"/>
              <a:gd name="connsiteY21" fmla="*/ 3263900 h 5607050"/>
              <a:gd name="connsiteX22" fmla="*/ 12700 w 2149475"/>
              <a:gd name="connsiteY22" fmla="*/ 3505200 h 5607050"/>
              <a:gd name="connsiteX23" fmla="*/ 76200 w 2149475"/>
              <a:gd name="connsiteY23" fmla="*/ 3708400 h 5607050"/>
              <a:gd name="connsiteX24" fmla="*/ 114300 w 2149475"/>
              <a:gd name="connsiteY24" fmla="*/ 3886200 h 5607050"/>
              <a:gd name="connsiteX25" fmla="*/ 190500 w 2149475"/>
              <a:gd name="connsiteY25" fmla="*/ 4152900 h 5607050"/>
              <a:gd name="connsiteX26" fmla="*/ 241300 w 2149475"/>
              <a:gd name="connsiteY26" fmla="*/ 4305300 h 5607050"/>
              <a:gd name="connsiteX27" fmla="*/ 304800 w 2149475"/>
              <a:gd name="connsiteY27" fmla="*/ 4470400 h 5607050"/>
              <a:gd name="connsiteX28" fmla="*/ 419100 w 2149475"/>
              <a:gd name="connsiteY28" fmla="*/ 4889500 h 5607050"/>
              <a:gd name="connsiteX29" fmla="*/ 520700 w 2149475"/>
              <a:gd name="connsiteY29" fmla="*/ 5194300 h 5607050"/>
              <a:gd name="connsiteX30" fmla="*/ 698500 w 2149475"/>
              <a:gd name="connsiteY30" fmla="*/ 5422900 h 5607050"/>
              <a:gd name="connsiteX31" fmla="*/ 917575 w 2149475"/>
              <a:gd name="connsiteY31" fmla="*/ 5476875 h 5607050"/>
              <a:gd name="connsiteX32" fmla="*/ 1266825 w 2149475"/>
              <a:gd name="connsiteY32" fmla="*/ 5483225 h 5607050"/>
              <a:gd name="connsiteX33" fmla="*/ 1555750 w 2149475"/>
              <a:gd name="connsiteY33" fmla="*/ 5445125 h 5607050"/>
              <a:gd name="connsiteX34" fmla="*/ 1755775 w 2149475"/>
              <a:gd name="connsiteY34" fmla="*/ 5445125 h 5607050"/>
              <a:gd name="connsiteX35" fmla="*/ 1889125 w 2149475"/>
              <a:gd name="connsiteY35" fmla="*/ 5492750 h 5607050"/>
              <a:gd name="connsiteX36" fmla="*/ 2032000 w 2149475"/>
              <a:gd name="connsiteY36" fmla="*/ 5549900 h 5607050"/>
              <a:gd name="connsiteX37" fmla="*/ 2149475 w 2149475"/>
              <a:gd name="connsiteY37" fmla="*/ 5607050 h 5607050"/>
              <a:gd name="connsiteX0" fmla="*/ 1117600 w 2149475"/>
              <a:gd name="connsiteY0" fmla="*/ 0 h 5607050"/>
              <a:gd name="connsiteX1" fmla="*/ 1066800 w 2149475"/>
              <a:gd name="connsiteY1" fmla="*/ 139700 h 5607050"/>
              <a:gd name="connsiteX2" fmla="*/ 1003300 w 2149475"/>
              <a:gd name="connsiteY2" fmla="*/ 330200 h 5607050"/>
              <a:gd name="connsiteX3" fmla="*/ 952500 w 2149475"/>
              <a:gd name="connsiteY3" fmla="*/ 533400 h 5607050"/>
              <a:gd name="connsiteX4" fmla="*/ 914400 w 2149475"/>
              <a:gd name="connsiteY4" fmla="*/ 635000 h 5607050"/>
              <a:gd name="connsiteX5" fmla="*/ 850900 w 2149475"/>
              <a:gd name="connsiteY5" fmla="*/ 774700 h 5607050"/>
              <a:gd name="connsiteX6" fmla="*/ 749300 w 2149475"/>
              <a:gd name="connsiteY6" fmla="*/ 965200 h 5607050"/>
              <a:gd name="connsiteX7" fmla="*/ 647700 w 2149475"/>
              <a:gd name="connsiteY7" fmla="*/ 1117600 h 5607050"/>
              <a:gd name="connsiteX8" fmla="*/ 558800 w 2149475"/>
              <a:gd name="connsiteY8" fmla="*/ 1231900 h 5607050"/>
              <a:gd name="connsiteX9" fmla="*/ 381000 w 2149475"/>
              <a:gd name="connsiteY9" fmla="*/ 1422400 h 5607050"/>
              <a:gd name="connsiteX10" fmla="*/ 317500 w 2149475"/>
              <a:gd name="connsiteY10" fmla="*/ 1524000 h 5607050"/>
              <a:gd name="connsiteX11" fmla="*/ 254000 w 2149475"/>
              <a:gd name="connsiteY11" fmla="*/ 1612900 h 5607050"/>
              <a:gd name="connsiteX12" fmla="*/ 215900 w 2149475"/>
              <a:gd name="connsiteY12" fmla="*/ 1752600 h 5607050"/>
              <a:gd name="connsiteX13" fmla="*/ 177800 w 2149475"/>
              <a:gd name="connsiteY13" fmla="*/ 1879600 h 5607050"/>
              <a:gd name="connsiteX14" fmla="*/ 139700 w 2149475"/>
              <a:gd name="connsiteY14" fmla="*/ 2057400 h 5607050"/>
              <a:gd name="connsiteX15" fmla="*/ 127000 w 2149475"/>
              <a:gd name="connsiteY15" fmla="*/ 2235200 h 5607050"/>
              <a:gd name="connsiteX16" fmla="*/ 101600 w 2149475"/>
              <a:gd name="connsiteY16" fmla="*/ 2362200 h 5607050"/>
              <a:gd name="connsiteX17" fmla="*/ 76200 w 2149475"/>
              <a:gd name="connsiteY17" fmla="*/ 2603500 h 5607050"/>
              <a:gd name="connsiteX18" fmla="*/ 50800 w 2149475"/>
              <a:gd name="connsiteY18" fmla="*/ 2755900 h 5607050"/>
              <a:gd name="connsiteX19" fmla="*/ 12700 w 2149475"/>
              <a:gd name="connsiteY19" fmla="*/ 2908300 h 5607050"/>
              <a:gd name="connsiteX20" fmla="*/ 12700 w 2149475"/>
              <a:gd name="connsiteY20" fmla="*/ 3048000 h 5607050"/>
              <a:gd name="connsiteX21" fmla="*/ 0 w 2149475"/>
              <a:gd name="connsiteY21" fmla="*/ 3263900 h 5607050"/>
              <a:gd name="connsiteX22" fmla="*/ 12700 w 2149475"/>
              <a:gd name="connsiteY22" fmla="*/ 3505200 h 5607050"/>
              <a:gd name="connsiteX23" fmla="*/ 76200 w 2149475"/>
              <a:gd name="connsiteY23" fmla="*/ 3708400 h 5607050"/>
              <a:gd name="connsiteX24" fmla="*/ 114300 w 2149475"/>
              <a:gd name="connsiteY24" fmla="*/ 3886200 h 5607050"/>
              <a:gd name="connsiteX25" fmla="*/ 190500 w 2149475"/>
              <a:gd name="connsiteY25" fmla="*/ 4152900 h 5607050"/>
              <a:gd name="connsiteX26" fmla="*/ 241300 w 2149475"/>
              <a:gd name="connsiteY26" fmla="*/ 4305300 h 5607050"/>
              <a:gd name="connsiteX27" fmla="*/ 304800 w 2149475"/>
              <a:gd name="connsiteY27" fmla="*/ 4470400 h 5607050"/>
              <a:gd name="connsiteX28" fmla="*/ 419100 w 2149475"/>
              <a:gd name="connsiteY28" fmla="*/ 4889500 h 5607050"/>
              <a:gd name="connsiteX29" fmla="*/ 520700 w 2149475"/>
              <a:gd name="connsiteY29" fmla="*/ 5194300 h 5607050"/>
              <a:gd name="connsiteX30" fmla="*/ 698500 w 2149475"/>
              <a:gd name="connsiteY30" fmla="*/ 5422900 h 5607050"/>
              <a:gd name="connsiteX31" fmla="*/ 917575 w 2149475"/>
              <a:gd name="connsiteY31" fmla="*/ 5476875 h 5607050"/>
              <a:gd name="connsiteX32" fmla="*/ 1266825 w 2149475"/>
              <a:gd name="connsiteY32" fmla="*/ 5483225 h 5607050"/>
              <a:gd name="connsiteX33" fmla="*/ 1555750 w 2149475"/>
              <a:gd name="connsiteY33" fmla="*/ 5445125 h 5607050"/>
              <a:gd name="connsiteX34" fmla="*/ 1755775 w 2149475"/>
              <a:gd name="connsiteY34" fmla="*/ 5445125 h 5607050"/>
              <a:gd name="connsiteX35" fmla="*/ 1889125 w 2149475"/>
              <a:gd name="connsiteY35" fmla="*/ 5492750 h 5607050"/>
              <a:gd name="connsiteX36" fmla="*/ 2032000 w 2149475"/>
              <a:gd name="connsiteY36" fmla="*/ 5549900 h 5607050"/>
              <a:gd name="connsiteX37" fmla="*/ 2149475 w 2149475"/>
              <a:gd name="connsiteY37" fmla="*/ 5607050 h 5607050"/>
              <a:gd name="connsiteX0" fmla="*/ 1117600 w 2149475"/>
              <a:gd name="connsiteY0" fmla="*/ 0 h 5607050"/>
              <a:gd name="connsiteX1" fmla="*/ 1066800 w 2149475"/>
              <a:gd name="connsiteY1" fmla="*/ 139700 h 5607050"/>
              <a:gd name="connsiteX2" fmla="*/ 1003300 w 2149475"/>
              <a:gd name="connsiteY2" fmla="*/ 330200 h 5607050"/>
              <a:gd name="connsiteX3" fmla="*/ 952500 w 2149475"/>
              <a:gd name="connsiteY3" fmla="*/ 533400 h 5607050"/>
              <a:gd name="connsiteX4" fmla="*/ 914400 w 2149475"/>
              <a:gd name="connsiteY4" fmla="*/ 635000 h 5607050"/>
              <a:gd name="connsiteX5" fmla="*/ 850900 w 2149475"/>
              <a:gd name="connsiteY5" fmla="*/ 774700 h 5607050"/>
              <a:gd name="connsiteX6" fmla="*/ 749300 w 2149475"/>
              <a:gd name="connsiteY6" fmla="*/ 965200 h 5607050"/>
              <a:gd name="connsiteX7" fmla="*/ 647700 w 2149475"/>
              <a:gd name="connsiteY7" fmla="*/ 1117600 h 5607050"/>
              <a:gd name="connsiteX8" fmla="*/ 558800 w 2149475"/>
              <a:gd name="connsiteY8" fmla="*/ 1231900 h 5607050"/>
              <a:gd name="connsiteX9" fmla="*/ 381000 w 2149475"/>
              <a:gd name="connsiteY9" fmla="*/ 1422400 h 5607050"/>
              <a:gd name="connsiteX10" fmla="*/ 317500 w 2149475"/>
              <a:gd name="connsiteY10" fmla="*/ 1524000 h 5607050"/>
              <a:gd name="connsiteX11" fmla="*/ 254000 w 2149475"/>
              <a:gd name="connsiteY11" fmla="*/ 1612900 h 5607050"/>
              <a:gd name="connsiteX12" fmla="*/ 215900 w 2149475"/>
              <a:gd name="connsiteY12" fmla="*/ 1752600 h 5607050"/>
              <a:gd name="connsiteX13" fmla="*/ 177800 w 2149475"/>
              <a:gd name="connsiteY13" fmla="*/ 1879600 h 5607050"/>
              <a:gd name="connsiteX14" fmla="*/ 139700 w 2149475"/>
              <a:gd name="connsiteY14" fmla="*/ 2057400 h 5607050"/>
              <a:gd name="connsiteX15" fmla="*/ 127000 w 2149475"/>
              <a:gd name="connsiteY15" fmla="*/ 2235200 h 5607050"/>
              <a:gd name="connsiteX16" fmla="*/ 101600 w 2149475"/>
              <a:gd name="connsiteY16" fmla="*/ 2362200 h 5607050"/>
              <a:gd name="connsiteX17" fmla="*/ 76200 w 2149475"/>
              <a:gd name="connsiteY17" fmla="*/ 2603500 h 5607050"/>
              <a:gd name="connsiteX18" fmla="*/ 50800 w 2149475"/>
              <a:gd name="connsiteY18" fmla="*/ 2755900 h 5607050"/>
              <a:gd name="connsiteX19" fmla="*/ 12700 w 2149475"/>
              <a:gd name="connsiteY19" fmla="*/ 2908300 h 5607050"/>
              <a:gd name="connsiteX20" fmla="*/ 12700 w 2149475"/>
              <a:gd name="connsiteY20" fmla="*/ 3048000 h 5607050"/>
              <a:gd name="connsiteX21" fmla="*/ 0 w 2149475"/>
              <a:gd name="connsiteY21" fmla="*/ 3263900 h 5607050"/>
              <a:gd name="connsiteX22" fmla="*/ 12700 w 2149475"/>
              <a:gd name="connsiteY22" fmla="*/ 3505200 h 5607050"/>
              <a:gd name="connsiteX23" fmla="*/ 76200 w 2149475"/>
              <a:gd name="connsiteY23" fmla="*/ 3708400 h 5607050"/>
              <a:gd name="connsiteX24" fmla="*/ 114300 w 2149475"/>
              <a:gd name="connsiteY24" fmla="*/ 3886200 h 5607050"/>
              <a:gd name="connsiteX25" fmla="*/ 190500 w 2149475"/>
              <a:gd name="connsiteY25" fmla="*/ 4152900 h 5607050"/>
              <a:gd name="connsiteX26" fmla="*/ 241300 w 2149475"/>
              <a:gd name="connsiteY26" fmla="*/ 4305300 h 5607050"/>
              <a:gd name="connsiteX27" fmla="*/ 304800 w 2149475"/>
              <a:gd name="connsiteY27" fmla="*/ 4470400 h 5607050"/>
              <a:gd name="connsiteX28" fmla="*/ 419100 w 2149475"/>
              <a:gd name="connsiteY28" fmla="*/ 4889500 h 5607050"/>
              <a:gd name="connsiteX29" fmla="*/ 520700 w 2149475"/>
              <a:gd name="connsiteY29" fmla="*/ 5194300 h 5607050"/>
              <a:gd name="connsiteX30" fmla="*/ 698500 w 2149475"/>
              <a:gd name="connsiteY30" fmla="*/ 5422900 h 5607050"/>
              <a:gd name="connsiteX31" fmla="*/ 917575 w 2149475"/>
              <a:gd name="connsiteY31" fmla="*/ 5476875 h 5607050"/>
              <a:gd name="connsiteX32" fmla="*/ 1266825 w 2149475"/>
              <a:gd name="connsiteY32" fmla="*/ 5483225 h 5607050"/>
              <a:gd name="connsiteX33" fmla="*/ 1555750 w 2149475"/>
              <a:gd name="connsiteY33" fmla="*/ 5445125 h 5607050"/>
              <a:gd name="connsiteX34" fmla="*/ 1755775 w 2149475"/>
              <a:gd name="connsiteY34" fmla="*/ 5445125 h 5607050"/>
              <a:gd name="connsiteX35" fmla="*/ 1889125 w 2149475"/>
              <a:gd name="connsiteY35" fmla="*/ 5492750 h 5607050"/>
              <a:gd name="connsiteX36" fmla="*/ 2032000 w 2149475"/>
              <a:gd name="connsiteY36" fmla="*/ 5549900 h 5607050"/>
              <a:gd name="connsiteX37" fmla="*/ 2149475 w 2149475"/>
              <a:gd name="connsiteY37" fmla="*/ 5607050 h 5607050"/>
              <a:gd name="connsiteX0" fmla="*/ 1117600 w 2149475"/>
              <a:gd name="connsiteY0" fmla="*/ 0 h 5607050"/>
              <a:gd name="connsiteX1" fmla="*/ 1066800 w 2149475"/>
              <a:gd name="connsiteY1" fmla="*/ 139700 h 5607050"/>
              <a:gd name="connsiteX2" fmla="*/ 1003300 w 2149475"/>
              <a:gd name="connsiteY2" fmla="*/ 330200 h 5607050"/>
              <a:gd name="connsiteX3" fmla="*/ 952500 w 2149475"/>
              <a:gd name="connsiteY3" fmla="*/ 533400 h 5607050"/>
              <a:gd name="connsiteX4" fmla="*/ 914400 w 2149475"/>
              <a:gd name="connsiteY4" fmla="*/ 635000 h 5607050"/>
              <a:gd name="connsiteX5" fmla="*/ 850900 w 2149475"/>
              <a:gd name="connsiteY5" fmla="*/ 774700 h 5607050"/>
              <a:gd name="connsiteX6" fmla="*/ 749300 w 2149475"/>
              <a:gd name="connsiteY6" fmla="*/ 965200 h 5607050"/>
              <a:gd name="connsiteX7" fmla="*/ 647700 w 2149475"/>
              <a:gd name="connsiteY7" fmla="*/ 1117600 h 5607050"/>
              <a:gd name="connsiteX8" fmla="*/ 558800 w 2149475"/>
              <a:gd name="connsiteY8" fmla="*/ 1231900 h 5607050"/>
              <a:gd name="connsiteX9" fmla="*/ 381000 w 2149475"/>
              <a:gd name="connsiteY9" fmla="*/ 1422400 h 5607050"/>
              <a:gd name="connsiteX10" fmla="*/ 317500 w 2149475"/>
              <a:gd name="connsiteY10" fmla="*/ 1524000 h 5607050"/>
              <a:gd name="connsiteX11" fmla="*/ 254000 w 2149475"/>
              <a:gd name="connsiteY11" fmla="*/ 1612900 h 5607050"/>
              <a:gd name="connsiteX12" fmla="*/ 215900 w 2149475"/>
              <a:gd name="connsiteY12" fmla="*/ 1752600 h 5607050"/>
              <a:gd name="connsiteX13" fmla="*/ 177800 w 2149475"/>
              <a:gd name="connsiteY13" fmla="*/ 1879600 h 5607050"/>
              <a:gd name="connsiteX14" fmla="*/ 139700 w 2149475"/>
              <a:gd name="connsiteY14" fmla="*/ 2057400 h 5607050"/>
              <a:gd name="connsiteX15" fmla="*/ 127000 w 2149475"/>
              <a:gd name="connsiteY15" fmla="*/ 2235200 h 5607050"/>
              <a:gd name="connsiteX16" fmla="*/ 101600 w 2149475"/>
              <a:gd name="connsiteY16" fmla="*/ 2362200 h 5607050"/>
              <a:gd name="connsiteX17" fmla="*/ 76200 w 2149475"/>
              <a:gd name="connsiteY17" fmla="*/ 2603500 h 5607050"/>
              <a:gd name="connsiteX18" fmla="*/ 50800 w 2149475"/>
              <a:gd name="connsiteY18" fmla="*/ 2755900 h 5607050"/>
              <a:gd name="connsiteX19" fmla="*/ 12700 w 2149475"/>
              <a:gd name="connsiteY19" fmla="*/ 2908300 h 5607050"/>
              <a:gd name="connsiteX20" fmla="*/ 12700 w 2149475"/>
              <a:gd name="connsiteY20" fmla="*/ 3048000 h 5607050"/>
              <a:gd name="connsiteX21" fmla="*/ 0 w 2149475"/>
              <a:gd name="connsiteY21" fmla="*/ 3263900 h 5607050"/>
              <a:gd name="connsiteX22" fmla="*/ 12700 w 2149475"/>
              <a:gd name="connsiteY22" fmla="*/ 3505200 h 5607050"/>
              <a:gd name="connsiteX23" fmla="*/ 76200 w 2149475"/>
              <a:gd name="connsiteY23" fmla="*/ 3708400 h 5607050"/>
              <a:gd name="connsiteX24" fmla="*/ 114300 w 2149475"/>
              <a:gd name="connsiteY24" fmla="*/ 3886200 h 5607050"/>
              <a:gd name="connsiteX25" fmla="*/ 190500 w 2149475"/>
              <a:gd name="connsiteY25" fmla="*/ 4152900 h 5607050"/>
              <a:gd name="connsiteX26" fmla="*/ 241300 w 2149475"/>
              <a:gd name="connsiteY26" fmla="*/ 4305300 h 5607050"/>
              <a:gd name="connsiteX27" fmla="*/ 304800 w 2149475"/>
              <a:gd name="connsiteY27" fmla="*/ 4470400 h 5607050"/>
              <a:gd name="connsiteX28" fmla="*/ 419100 w 2149475"/>
              <a:gd name="connsiteY28" fmla="*/ 4889500 h 5607050"/>
              <a:gd name="connsiteX29" fmla="*/ 520700 w 2149475"/>
              <a:gd name="connsiteY29" fmla="*/ 5194300 h 5607050"/>
              <a:gd name="connsiteX30" fmla="*/ 698500 w 2149475"/>
              <a:gd name="connsiteY30" fmla="*/ 5422900 h 5607050"/>
              <a:gd name="connsiteX31" fmla="*/ 917575 w 2149475"/>
              <a:gd name="connsiteY31" fmla="*/ 5476875 h 5607050"/>
              <a:gd name="connsiteX32" fmla="*/ 1266825 w 2149475"/>
              <a:gd name="connsiteY32" fmla="*/ 5483225 h 5607050"/>
              <a:gd name="connsiteX33" fmla="*/ 1555750 w 2149475"/>
              <a:gd name="connsiteY33" fmla="*/ 5445125 h 5607050"/>
              <a:gd name="connsiteX34" fmla="*/ 1755775 w 2149475"/>
              <a:gd name="connsiteY34" fmla="*/ 5445125 h 5607050"/>
              <a:gd name="connsiteX35" fmla="*/ 1889125 w 2149475"/>
              <a:gd name="connsiteY35" fmla="*/ 5492750 h 5607050"/>
              <a:gd name="connsiteX36" fmla="*/ 2032000 w 2149475"/>
              <a:gd name="connsiteY36" fmla="*/ 5549900 h 5607050"/>
              <a:gd name="connsiteX37" fmla="*/ 2149475 w 2149475"/>
              <a:gd name="connsiteY37" fmla="*/ 5607050 h 5607050"/>
              <a:gd name="connsiteX0" fmla="*/ 1117600 w 2149475"/>
              <a:gd name="connsiteY0" fmla="*/ 0 h 5607050"/>
              <a:gd name="connsiteX1" fmla="*/ 1066800 w 2149475"/>
              <a:gd name="connsiteY1" fmla="*/ 139700 h 5607050"/>
              <a:gd name="connsiteX2" fmla="*/ 1003300 w 2149475"/>
              <a:gd name="connsiteY2" fmla="*/ 330200 h 5607050"/>
              <a:gd name="connsiteX3" fmla="*/ 952500 w 2149475"/>
              <a:gd name="connsiteY3" fmla="*/ 533400 h 5607050"/>
              <a:gd name="connsiteX4" fmla="*/ 914400 w 2149475"/>
              <a:gd name="connsiteY4" fmla="*/ 635000 h 5607050"/>
              <a:gd name="connsiteX5" fmla="*/ 850900 w 2149475"/>
              <a:gd name="connsiteY5" fmla="*/ 774700 h 5607050"/>
              <a:gd name="connsiteX6" fmla="*/ 749300 w 2149475"/>
              <a:gd name="connsiteY6" fmla="*/ 965200 h 5607050"/>
              <a:gd name="connsiteX7" fmla="*/ 647700 w 2149475"/>
              <a:gd name="connsiteY7" fmla="*/ 1117600 h 5607050"/>
              <a:gd name="connsiteX8" fmla="*/ 558800 w 2149475"/>
              <a:gd name="connsiteY8" fmla="*/ 1231900 h 5607050"/>
              <a:gd name="connsiteX9" fmla="*/ 381000 w 2149475"/>
              <a:gd name="connsiteY9" fmla="*/ 1422400 h 5607050"/>
              <a:gd name="connsiteX10" fmla="*/ 317500 w 2149475"/>
              <a:gd name="connsiteY10" fmla="*/ 1524000 h 5607050"/>
              <a:gd name="connsiteX11" fmla="*/ 254000 w 2149475"/>
              <a:gd name="connsiteY11" fmla="*/ 1612900 h 5607050"/>
              <a:gd name="connsiteX12" fmla="*/ 215900 w 2149475"/>
              <a:gd name="connsiteY12" fmla="*/ 1752600 h 5607050"/>
              <a:gd name="connsiteX13" fmla="*/ 177800 w 2149475"/>
              <a:gd name="connsiteY13" fmla="*/ 1879600 h 5607050"/>
              <a:gd name="connsiteX14" fmla="*/ 139700 w 2149475"/>
              <a:gd name="connsiteY14" fmla="*/ 2057400 h 5607050"/>
              <a:gd name="connsiteX15" fmla="*/ 127000 w 2149475"/>
              <a:gd name="connsiteY15" fmla="*/ 2235200 h 5607050"/>
              <a:gd name="connsiteX16" fmla="*/ 101600 w 2149475"/>
              <a:gd name="connsiteY16" fmla="*/ 2362200 h 5607050"/>
              <a:gd name="connsiteX17" fmla="*/ 76200 w 2149475"/>
              <a:gd name="connsiteY17" fmla="*/ 2603500 h 5607050"/>
              <a:gd name="connsiteX18" fmla="*/ 50800 w 2149475"/>
              <a:gd name="connsiteY18" fmla="*/ 2755900 h 5607050"/>
              <a:gd name="connsiteX19" fmla="*/ 12700 w 2149475"/>
              <a:gd name="connsiteY19" fmla="*/ 2908300 h 5607050"/>
              <a:gd name="connsiteX20" fmla="*/ 12700 w 2149475"/>
              <a:gd name="connsiteY20" fmla="*/ 3048000 h 5607050"/>
              <a:gd name="connsiteX21" fmla="*/ 0 w 2149475"/>
              <a:gd name="connsiteY21" fmla="*/ 3263900 h 5607050"/>
              <a:gd name="connsiteX22" fmla="*/ 12700 w 2149475"/>
              <a:gd name="connsiteY22" fmla="*/ 3505200 h 5607050"/>
              <a:gd name="connsiteX23" fmla="*/ 76200 w 2149475"/>
              <a:gd name="connsiteY23" fmla="*/ 3708400 h 5607050"/>
              <a:gd name="connsiteX24" fmla="*/ 114300 w 2149475"/>
              <a:gd name="connsiteY24" fmla="*/ 3886200 h 5607050"/>
              <a:gd name="connsiteX25" fmla="*/ 190500 w 2149475"/>
              <a:gd name="connsiteY25" fmla="*/ 4152900 h 5607050"/>
              <a:gd name="connsiteX26" fmla="*/ 241300 w 2149475"/>
              <a:gd name="connsiteY26" fmla="*/ 4305300 h 5607050"/>
              <a:gd name="connsiteX27" fmla="*/ 304800 w 2149475"/>
              <a:gd name="connsiteY27" fmla="*/ 4470400 h 5607050"/>
              <a:gd name="connsiteX28" fmla="*/ 419100 w 2149475"/>
              <a:gd name="connsiteY28" fmla="*/ 4889500 h 5607050"/>
              <a:gd name="connsiteX29" fmla="*/ 520700 w 2149475"/>
              <a:gd name="connsiteY29" fmla="*/ 5194300 h 5607050"/>
              <a:gd name="connsiteX30" fmla="*/ 695325 w 2149475"/>
              <a:gd name="connsiteY30" fmla="*/ 5397500 h 5607050"/>
              <a:gd name="connsiteX31" fmla="*/ 917575 w 2149475"/>
              <a:gd name="connsiteY31" fmla="*/ 5476875 h 5607050"/>
              <a:gd name="connsiteX32" fmla="*/ 1266825 w 2149475"/>
              <a:gd name="connsiteY32" fmla="*/ 5483225 h 5607050"/>
              <a:gd name="connsiteX33" fmla="*/ 1555750 w 2149475"/>
              <a:gd name="connsiteY33" fmla="*/ 5445125 h 5607050"/>
              <a:gd name="connsiteX34" fmla="*/ 1755775 w 2149475"/>
              <a:gd name="connsiteY34" fmla="*/ 5445125 h 5607050"/>
              <a:gd name="connsiteX35" fmla="*/ 1889125 w 2149475"/>
              <a:gd name="connsiteY35" fmla="*/ 5492750 h 5607050"/>
              <a:gd name="connsiteX36" fmla="*/ 2032000 w 2149475"/>
              <a:gd name="connsiteY36" fmla="*/ 5549900 h 5607050"/>
              <a:gd name="connsiteX37" fmla="*/ 2149475 w 2149475"/>
              <a:gd name="connsiteY37" fmla="*/ 5607050 h 5607050"/>
              <a:gd name="connsiteX0" fmla="*/ 1117600 w 2149475"/>
              <a:gd name="connsiteY0" fmla="*/ 0 h 5607050"/>
              <a:gd name="connsiteX1" fmla="*/ 1066800 w 2149475"/>
              <a:gd name="connsiteY1" fmla="*/ 139700 h 5607050"/>
              <a:gd name="connsiteX2" fmla="*/ 1003300 w 2149475"/>
              <a:gd name="connsiteY2" fmla="*/ 330200 h 5607050"/>
              <a:gd name="connsiteX3" fmla="*/ 952500 w 2149475"/>
              <a:gd name="connsiteY3" fmla="*/ 533400 h 5607050"/>
              <a:gd name="connsiteX4" fmla="*/ 914400 w 2149475"/>
              <a:gd name="connsiteY4" fmla="*/ 635000 h 5607050"/>
              <a:gd name="connsiteX5" fmla="*/ 850900 w 2149475"/>
              <a:gd name="connsiteY5" fmla="*/ 774700 h 5607050"/>
              <a:gd name="connsiteX6" fmla="*/ 749300 w 2149475"/>
              <a:gd name="connsiteY6" fmla="*/ 965200 h 5607050"/>
              <a:gd name="connsiteX7" fmla="*/ 647700 w 2149475"/>
              <a:gd name="connsiteY7" fmla="*/ 1117600 h 5607050"/>
              <a:gd name="connsiteX8" fmla="*/ 558800 w 2149475"/>
              <a:gd name="connsiteY8" fmla="*/ 1231900 h 5607050"/>
              <a:gd name="connsiteX9" fmla="*/ 381000 w 2149475"/>
              <a:gd name="connsiteY9" fmla="*/ 1422400 h 5607050"/>
              <a:gd name="connsiteX10" fmla="*/ 317500 w 2149475"/>
              <a:gd name="connsiteY10" fmla="*/ 1524000 h 5607050"/>
              <a:gd name="connsiteX11" fmla="*/ 254000 w 2149475"/>
              <a:gd name="connsiteY11" fmla="*/ 1612900 h 5607050"/>
              <a:gd name="connsiteX12" fmla="*/ 215900 w 2149475"/>
              <a:gd name="connsiteY12" fmla="*/ 1752600 h 5607050"/>
              <a:gd name="connsiteX13" fmla="*/ 177800 w 2149475"/>
              <a:gd name="connsiteY13" fmla="*/ 1879600 h 5607050"/>
              <a:gd name="connsiteX14" fmla="*/ 139700 w 2149475"/>
              <a:gd name="connsiteY14" fmla="*/ 2057400 h 5607050"/>
              <a:gd name="connsiteX15" fmla="*/ 127000 w 2149475"/>
              <a:gd name="connsiteY15" fmla="*/ 2235200 h 5607050"/>
              <a:gd name="connsiteX16" fmla="*/ 101600 w 2149475"/>
              <a:gd name="connsiteY16" fmla="*/ 2362200 h 5607050"/>
              <a:gd name="connsiteX17" fmla="*/ 76200 w 2149475"/>
              <a:gd name="connsiteY17" fmla="*/ 2603500 h 5607050"/>
              <a:gd name="connsiteX18" fmla="*/ 50800 w 2149475"/>
              <a:gd name="connsiteY18" fmla="*/ 2755900 h 5607050"/>
              <a:gd name="connsiteX19" fmla="*/ 12700 w 2149475"/>
              <a:gd name="connsiteY19" fmla="*/ 2908300 h 5607050"/>
              <a:gd name="connsiteX20" fmla="*/ 12700 w 2149475"/>
              <a:gd name="connsiteY20" fmla="*/ 3048000 h 5607050"/>
              <a:gd name="connsiteX21" fmla="*/ 0 w 2149475"/>
              <a:gd name="connsiteY21" fmla="*/ 3263900 h 5607050"/>
              <a:gd name="connsiteX22" fmla="*/ 12700 w 2149475"/>
              <a:gd name="connsiteY22" fmla="*/ 3505200 h 5607050"/>
              <a:gd name="connsiteX23" fmla="*/ 76200 w 2149475"/>
              <a:gd name="connsiteY23" fmla="*/ 3708400 h 5607050"/>
              <a:gd name="connsiteX24" fmla="*/ 114300 w 2149475"/>
              <a:gd name="connsiteY24" fmla="*/ 3886200 h 5607050"/>
              <a:gd name="connsiteX25" fmla="*/ 190500 w 2149475"/>
              <a:gd name="connsiteY25" fmla="*/ 4152900 h 5607050"/>
              <a:gd name="connsiteX26" fmla="*/ 241300 w 2149475"/>
              <a:gd name="connsiteY26" fmla="*/ 4305300 h 5607050"/>
              <a:gd name="connsiteX27" fmla="*/ 304800 w 2149475"/>
              <a:gd name="connsiteY27" fmla="*/ 4470400 h 5607050"/>
              <a:gd name="connsiteX28" fmla="*/ 419100 w 2149475"/>
              <a:gd name="connsiteY28" fmla="*/ 4889500 h 5607050"/>
              <a:gd name="connsiteX29" fmla="*/ 520700 w 2149475"/>
              <a:gd name="connsiteY29" fmla="*/ 5194300 h 5607050"/>
              <a:gd name="connsiteX30" fmla="*/ 695325 w 2149475"/>
              <a:gd name="connsiteY30" fmla="*/ 5397500 h 5607050"/>
              <a:gd name="connsiteX31" fmla="*/ 917575 w 2149475"/>
              <a:gd name="connsiteY31" fmla="*/ 5476875 h 5607050"/>
              <a:gd name="connsiteX32" fmla="*/ 1266825 w 2149475"/>
              <a:gd name="connsiteY32" fmla="*/ 5483225 h 5607050"/>
              <a:gd name="connsiteX33" fmla="*/ 1555750 w 2149475"/>
              <a:gd name="connsiteY33" fmla="*/ 5445125 h 5607050"/>
              <a:gd name="connsiteX34" fmla="*/ 1755775 w 2149475"/>
              <a:gd name="connsiteY34" fmla="*/ 5445125 h 5607050"/>
              <a:gd name="connsiteX35" fmla="*/ 1889125 w 2149475"/>
              <a:gd name="connsiteY35" fmla="*/ 5492750 h 5607050"/>
              <a:gd name="connsiteX36" fmla="*/ 2032000 w 2149475"/>
              <a:gd name="connsiteY36" fmla="*/ 5549900 h 5607050"/>
              <a:gd name="connsiteX37" fmla="*/ 2149475 w 2149475"/>
              <a:gd name="connsiteY37" fmla="*/ 5607050 h 5607050"/>
              <a:gd name="connsiteX0" fmla="*/ 1117600 w 2149475"/>
              <a:gd name="connsiteY0" fmla="*/ 0 h 5607050"/>
              <a:gd name="connsiteX1" fmla="*/ 1066800 w 2149475"/>
              <a:gd name="connsiteY1" fmla="*/ 139700 h 5607050"/>
              <a:gd name="connsiteX2" fmla="*/ 1003300 w 2149475"/>
              <a:gd name="connsiteY2" fmla="*/ 330200 h 5607050"/>
              <a:gd name="connsiteX3" fmla="*/ 952500 w 2149475"/>
              <a:gd name="connsiteY3" fmla="*/ 533400 h 5607050"/>
              <a:gd name="connsiteX4" fmla="*/ 914400 w 2149475"/>
              <a:gd name="connsiteY4" fmla="*/ 635000 h 5607050"/>
              <a:gd name="connsiteX5" fmla="*/ 850900 w 2149475"/>
              <a:gd name="connsiteY5" fmla="*/ 774700 h 5607050"/>
              <a:gd name="connsiteX6" fmla="*/ 749300 w 2149475"/>
              <a:gd name="connsiteY6" fmla="*/ 965200 h 5607050"/>
              <a:gd name="connsiteX7" fmla="*/ 647700 w 2149475"/>
              <a:gd name="connsiteY7" fmla="*/ 1117600 h 5607050"/>
              <a:gd name="connsiteX8" fmla="*/ 558800 w 2149475"/>
              <a:gd name="connsiteY8" fmla="*/ 1231900 h 5607050"/>
              <a:gd name="connsiteX9" fmla="*/ 381000 w 2149475"/>
              <a:gd name="connsiteY9" fmla="*/ 1422400 h 5607050"/>
              <a:gd name="connsiteX10" fmla="*/ 317500 w 2149475"/>
              <a:gd name="connsiteY10" fmla="*/ 1524000 h 5607050"/>
              <a:gd name="connsiteX11" fmla="*/ 254000 w 2149475"/>
              <a:gd name="connsiteY11" fmla="*/ 1612900 h 5607050"/>
              <a:gd name="connsiteX12" fmla="*/ 215900 w 2149475"/>
              <a:gd name="connsiteY12" fmla="*/ 1752600 h 5607050"/>
              <a:gd name="connsiteX13" fmla="*/ 177800 w 2149475"/>
              <a:gd name="connsiteY13" fmla="*/ 1879600 h 5607050"/>
              <a:gd name="connsiteX14" fmla="*/ 139700 w 2149475"/>
              <a:gd name="connsiteY14" fmla="*/ 2057400 h 5607050"/>
              <a:gd name="connsiteX15" fmla="*/ 127000 w 2149475"/>
              <a:gd name="connsiteY15" fmla="*/ 2235200 h 5607050"/>
              <a:gd name="connsiteX16" fmla="*/ 101600 w 2149475"/>
              <a:gd name="connsiteY16" fmla="*/ 2362200 h 5607050"/>
              <a:gd name="connsiteX17" fmla="*/ 76200 w 2149475"/>
              <a:gd name="connsiteY17" fmla="*/ 2603500 h 5607050"/>
              <a:gd name="connsiteX18" fmla="*/ 50800 w 2149475"/>
              <a:gd name="connsiteY18" fmla="*/ 2755900 h 5607050"/>
              <a:gd name="connsiteX19" fmla="*/ 12700 w 2149475"/>
              <a:gd name="connsiteY19" fmla="*/ 2908300 h 5607050"/>
              <a:gd name="connsiteX20" fmla="*/ 12700 w 2149475"/>
              <a:gd name="connsiteY20" fmla="*/ 3048000 h 5607050"/>
              <a:gd name="connsiteX21" fmla="*/ 0 w 2149475"/>
              <a:gd name="connsiteY21" fmla="*/ 3263900 h 5607050"/>
              <a:gd name="connsiteX22" fmla="*/ 12700 w 2149475"/>
              <a:gd name="connsiteY22" fmla="*/ 3505200 h 5607050"/>
              <a:gd name="connsiteX23" fmla="*/ 76200 w 2149475"/>
              <a:gd name="connsiteY23" fmla="*/ 3708400 h 5607050"/>
              <a:gd name="connsiteX24" fmla="*/ 114300 w 2149475"/>
              <a:gd name="connsiteY24" fmla="*/ 3886200 h 5607050"/>
              <a:gd name="connsiteX25" fmla="*/ 190500 w 2149475"/>
              <a:gd name="connsiteY25" fmla="*/ 4152900 h 5607050"/>
              <a:gd name="connsiteX26" fmla="*/ 241300 w 2149475"/>
              <a:gd name="connsiteY26" fmla="*/ 4305300 h 5607050"/>
              <a:gd name="connsiteX27" fmla="*/ 304800 w 2149475"/>
              <a:gd name="connsiteY27" fmla="*/ 4470400 h 5607050"/>
              <a:gd name="connsiteX28" fmla="*/ 419100 w 2149475"/>
              <a:gd name="connsiteY28" fmla="*/ 4889500 h 5607050"/>
              <a:gd name="connsiteX29" fmla="*/ 542925 w 2149475"/>
              <a:gd name="connsiteY29" fmla="*/ 5181600 h 5607050"/>
              <a:gd name="connsiteX30" fmla="*/ 695325 w 2149475"/>
              <a:gd name="connsiteY30" fmla="*/ 5397500 h 5607050"/>
              <a:gd name="connsiteX31" fmla="*/ 917575 w 2149475"/>
              <a:gd name="connsiteY31" fmla="*/ 5476875 h 5607050"/>
              <a:gd name="connsiteX32" fmla="*/ 1266825 w 2149475"/>
              <a:gd name="connsiteY32" fmla="*/ 5483225 h 5607050"/>
              <a:gd name="connsiteX33" fmla="*/ 1555750 w 2149475"/>
              <a:gd name="connsiteY33" fmla="*/ 5445125 h 5607050"/>
              <a:gd name="connsiteX34" fmla="*/ 1755775 w 2149475"/>
              <a:gd name="connsiteY34" fmla="*/ 5445125 h 5607050"/>
              <a:gd name="connsiteX35" fmla="*/ 1889125 w 2149475"/>
              <a:gd name="connsiteY35" fmla="*/ 5492750 h 5607050"/>
              <a:gd name="connsiteX36" fmla="*/ 2032000 w 2149475"/>
              <a:gd name="connsiteY36" fmla="*/ 5549900 h 5607050"/>
              <a:gd name="connsiteX37" fmla="*/ 2149475 w 2149475"/>
              <a:gd name="connsiteY37" fmla="*/ 5607050 h 5607050"/>
              <a:gd name="connsiteX0" fmla="*/ 1117600 w 2149475"/>
              <a:gd name="connsiteY0" fmla="*/ 0 h 5607050"/>
              <a:gd name="connsiteX1" fmla="*/ 1066800 w 2149475"/>
              <a:gd name="connsiteY1" fmla="*/ 139700 h 5607050"/>
              <a:gd name="connsiteX2" fmla="*/ 1003300 w 2149475"/>
              <a:gd name="connsiteY2" fmla="*/ 330200 h 5607050"/>
              <a:gd name="connsiteX3" fmla="*/ 952500 w 2149475"/>
              <a:gd name="connsiteY3" fmla="*/ 533400 h 5607050"/>
              <a:gd name="connsiteX4" fmla="*/ 914400 w 2149475"/>
              <a:gd name="connsiteY4" fmla="*/ 635000 h 5607050"/>
              <a:gd name="connsiteX5" fmla="*/ 850900 w 2149475"/>
              <a:gd name="connsiteY5" fmla="*/ 774700 h 5607050"/>
              <a:gd name="connsiteX6" fmla="*/ 749300 w 2149475"/>
              <a:gd name="connsiteY6" fmla="*/ 965200 h 5607050"/>
              <a:gd name="connsiteX7" fmla="*/ 647700 w 2149475"/>
              <a:gd name="connsiteY7" fmla="*/ 1117600 h 5607050"/>
              <a:gd name="connsiteX8" fmla="*/ 558800 w 2149475"/>
              <a:gd name="connsiteY8" fmla="*/ 1231900 h 5607050"/>
              <a:gd name="connsiteX9" fmla="*/ 381000 w 2149475"/>
              <a:gd name="connsiteY9" fmla="*/ 1422400 h 5607050"/>
              <a:gd name="connsiteX10" fmla="*/ 317500 w 2149475"/>
              <a:gd name="connsiteY10" fmla="*/ 1524000 h 5607050"/>
              <a:gd name="connsiteX11" fmla="*/ 254000 w 2149475"/>
              <a:gd name="connsiteY11" fmla="*/ 1612900 h 5607050"/>
              <a:gd name="connsiteX12" fmla="*/ 215900 w 2149475"/>
              <a:gd name="connsiteY12" fmla="*/ 1752600 h 5607050"/>
              <a:gd name="connsiteX13" fmla="*/ 177800 w 2149475"/>
              <a:gd name="connsiteY13" fmla="*/ 1879600 h 5607050"/>
              <a:gd name="connsiteX14" fmla="*/ 139700 w 2149475"/>
              <a:gd name="connsiteY14" fmla="*/ 2057400 h 5607050"/>
              <a:gd name="connsiteX15" fmla="*/ 127000 w 2149475"/>
              <a:gd name="connsiteY15" fmla="*/ 2235200 h 5607050"/>
              <a:gd name="connsiteX16" fmla="*/ 101600 w 2149475"/>
              <a:gd name="connsiteY16" fmla="*/ 2362200 h 5607050"/>
              <a:gd name="connsiteX17" fmla="*/ 76200 w 2149475"/>
              <a:gd name="connsiteY17" fmla="*/ 2603500 h 5607050"/>
              <a:gd name="connsiteX18" fmla="*/ 50800 w 2149475"/>
              <a:gd name="connsiteY18" fmla="*/ 2755900 h 5607050"/>
              <a:gd name="connsiteX19" fmla="*/ 12700 w 2149475"/>
              <a:gd name="connsiteY19" fmla="*/ 2908300 h 5607050"/>
              <a:gd name="connsiteX20" fmla="*/ 12700 w 2149475"/>
              <a:gd name="connsiteY20" fmla="*/ 3048000 h 5607050"/>
              <a:gd name="connsiteX21" fmla="*/ 0 w 2149475"/>
              <a:gd name="connsiteY21" fmla="*/ 3263900 h 5607050"/>
              <a:gd name="connsiteX22" fmla="*/ 12700 w 2149475"/>
              <a:gd name="connsiteY22" fmla="*/ 3505200 h 5607050"/>
              <a:gd name="connsiteX23" fmla="*/ 76200 w 2149475"/>
              <a:gd name="connsiteY23" fmla="*/ 3708400 h 5607050"/>
              <a:gd name="connsiteX24" fmla="*/ 114300 w 2149475"/>
              <a:gd name="connsiteY24" fmla="*/ 3886200 h 5607050"/>
              <a:gd name="connsiteX25" fmla="*/ 190500 w 2149475"/>
              <a:gd name="connsiteY25" fmla="*/ 4152900 h 5607050"/>
              <a:gd name="connsiteX26" fmla="*/ 241300 w 2149475"/>
              <a:gd name="connsiteY26" fmla="*/ 4305300 h 5607050"/>
              <a:gd name="connsiteX27" fmla="*/ 304800 w 2149475"/>
              <a:gd name="connsiteY27" fmla="*/ 4470400 h 5607050"/>
              <a:gd name="connsiteX28" fmla="*/ 419100 w 2149475"/>
              <a:gd name="connsiteY28" fmla="*/ 4889500 h 5607050"/>
              <a:gd name="connsiteX29" fmla="*/ 542925 w 2149475"/>
              <a:gd name="connsiteY29" fmla="*/ 5181600 h 5607050"/>
              <a:gd name="connsiteX30" fmla="*/ 695325 w 2149475"/>
              <a:gd name="connsiteY30" fmla="*/ 5397500 h 5607050"/>
              <a:gd name="connsiteX31" fmla="*/ 917575 w 2149475"/>
              <a:gd name="connsiteY31" fmla="*/ 5476875 h 5607050"/>
              <a:gd name="connsiteX32" fmla="*/ 1266825 w 2149475"/>
              <a:gd name="connsiteY32" fmla="*/ 5483225 h 5607050"/>
              <a:gd name="connsiteX33" fmla="*/ 1555750 w 2149475"/>
              <a:gd name="connsiteY33" fmla="*/ 5445125 h 5607050"/>
              <a:gd name="connsiteX34" fmla="*/ 1755775 w 2149475"/>
              <a:gd name="connsiteY34" fmla="*/ 5445125 h 5607050"/>
              <a:gd name="connsiteX35" fmla="*/ 1889125 w 2149475"/>
              <a:gd name="connsiteY35" fmla="*/ 5492750 h 5607050"/>
              <a:gd name="connsiteX36" fmla="*/ 2032000 w 2149475"/>
              <a:gd name="connsiteY36" fmla="*/ 5549900 h 5607050"/>
              <a:gd name="connsiteX37" fmla="*/ 2149475 w 2149475"/>
              <a:gd name="connsiteY37" fmla="*/ 5607050 h 5607050"/>
              <a:gd name="connsiteX0" fmla="*/ 1117600 w 2149475"/>
              <a:gd name="connsiteY0" fmla="*/ 0 h 5607050"/>
              <a:gd name="connsiteX1" fmla="*/ 1066800 w 2149475"/>
              <a:gd name="connsiteY1" fmla="*/ 139700 h 5607050"/>
              <a:gd name="connsiteX2" fmla="*/ 1003300 w 2149475"/>
              <a:gd name="connsiteY2" fmla="*/ 330200 h 5607050"/>
              <a:gd name="connsiteX3" fmla="*/ 952500 w 2149475"/>
              <a:gd name="connsiteY3" fmla="*/ 533400 h 5607050"/>
              <a:gd name="connsiteX4" fmla="*/ 914400 w 2149475"/>
              <a:gd name="connsiteY4" fmla="*/ 635000 h 5607050"/>
              <a:gd name="connsiteX5" fmla="*/ 850900 w 2149475"/>
              <a:gd name="connsiteY5" fmla="*/ 774700 h 5607050"/>
              <a:gd name="connsiteX6" fmla="*/ 749300 w 2149475"/>
              <a:gd name="connsiteY6" fmla="*/ 965200 h 5607050"/>
              <a:gd name="connsiteX7" fmla="*/ 647700 w 2149475"/>
              <a:gd name="connsiteY7" fmla="*/ 1117600 h 5607050"/>
              <a:gd name="connsiteX8" fmla="*/ 558800 w 2149475"/>
              <a:gd name="connsiteY8" fmla="*/ 1231900 h 5607050"/>
              <a:gd name="connsiteX9" fmla="*/ 381000 w 2149475"/>
              <a:gd name="connsiteY9" fmla="*/ 1422400 h 5607050"/>
              <a:gd name="connsiteX10" fmla="*/ 317500 w 2149475"/>
              <a:gd name="connsiteY10" fmla="*/ 1524000 h 5607050"/>
              <a:gd name="connsiteX11" fmla="*/ 254000 w 2149475"/>
              <a:gd name="connsiteY11" fmla="*/ 1612900 h 5607050"/>
              <a:gd name="connsiteX12" fmla="*/ 215900 w 2149475"/>
              <a:gd name="connsiteY12" fmla="*/ 1752600 h 5607050"/>
              <a:gd name="connsiteX13" fmla="*/ 177800 w 2149475"/>
              <a:gd name="connsiteY13" fmla="*/ 1879600 h 5607050"/>
              <a:gd name="connsiteX14" fmla="*/ 139700 w 2149475"/>
              <a:gd name="connsiteY14" fmla="*/ 2057400 h 5607050"/>
              <a:gd name="connsiteX15" fmla="*/ 127000 w 2149475"/>
              <a:gd name="connsiteY15" fmla="*/ 2235200 h 5607050"/>
              <a:gd name="connsiteX16" fmla="*/ 101600 w 2149475"/>
              <a:gd name="connsiteY16" fmla="*/ 2362200 h 5607050"/>
              <a:gd name="connsiteX17" fmla="*/ 76200 w 2149475"/>
              <a:gd name="connsiteY17" fmla="*/ 2603500 h 5607050"/>
              <a:gd name="connsiteX18" fmla="*/ 50800 w 2149475"/>
              <a:gd name="connsiteY18" fmla="*/ 2755900 h 5607050"/>
              <a:gd name="connsiteX19" fmla="*/ 12700 w 2149475"/>
              <a:gd name="connsiteY19" fmla="*/ 2908300 h 5607050"/>
              <a:gd name="connsiteX20" fmla="*/ 12700 w 2149475"/>
              <a:gd name="connsiteY20" fmla="*/ 3048000 h 5607050"/>
              <a:gd name="connsiteX21" fmla="*/ 0 w 2149475"/>
              <a:gd name="connsiteY21" fmla="*/ 3263900 h 5607050"/>
              <a:gd name="connsiteX22" fmla="*/ 12700 w 2149475"/>
              <a:gd name="connsiteY22" fmla="*/ 3505200 h 5607050"/>
              <a:gd name="connsiteX23" fmla="*/ 76200 w 2149475"/>
              <a:gd name="connsiteY23" fmla="*/ 3708400 h 5607050"/>
              <a:gd name="connsiteX24" fmla="*/ 114300 w 2149475"/>
              <a:gd name="connsiteY24" fmla="*/ 3886200 h 5607050"/>
              <a:gd name="connsiteX25" fmla="*/ 190500 w 2149475"/>
              <a:gd name="connsiteY25" fmla="*/ 4152900 h 5607050"/>
              <a:gd name="connsiteX26" fmla="*/ 241300 w 2149475"/>
              <a:gd name="connsiteY26" fmla="*/ 4305300 h 5607050"/>
              <a:gd name="connsiteX27" fmla="*/ 304800 w 2149475"/>
              <a:gd name="connsiteY27" fmla="*/ 4470400 h 5607050"/>
              <a:gd name="connsiteX28" fmla="*/ 419100 w 2149475"/>
              <a:gd name="connsiteY28" fmla="*/ 4889500 h 5607050"/>
              <a:gd name="connsiteX29" fmla="*/ 542925 w 2149475"/>
              <a:gd name="connsiteY29" fmla="*/ 5181600 h 5607050"/>
              <a:gd name="connsiteX30" fmla="*/ 695325 w 2149475"/>
              <a:gd name="connsiteY30" fmla="*/ 5397500 h 5607050"/>
              <a:gd name="connsiteX31" fmla="*/ 917575 w 2149475"/>
              <a:gd name="connsiteY31" fmla="*/ 5476875 h 5607050"/>
              <a:gd name="connsiteX32" fmla="*/ 1266825 w 2149475"/>
              <a:gd name="connsiteY32" fmla="*/ 5483225 h 5607050"/>
              <a:gd name="connsiteX33" fmla="*/ 1555750 w 2149475"/>
              <a:gd name="connsiteY33" fmla="*/ 5445125 h 5607050"/>
              <a:gd name="connsiteX34" fmla="*/ 1755775 w 2149475"/>
              <a:gd name="connsiteY34" fmla="*/ 5445125 h 5607050"/>
              <a:gd name="connsiteX35" fmla="*/ 1889125 w 2149475"/>
              <a:gd name="connsiteY35" fmla="*/ 5492750 h 5607050"/>
              <a:gd name="connsiteX36" fmla="*/ 2032000 w 2149475"/>
              <a:gd name="connsiteY36" fmla="*/ 5549900 h 5607050"/>
              <a:gd name="connsiteX37" fmla="*/ 2149475 w 2149475"/>
              <a:gd name="connsiteY37" fmla="*/ 5607050 h 5607050"/>
              <a:gd name="connsiteX0" fmla="*/ 1117600 w 2149475"/>
              <a:gd name="connsiteY0" fmla="*/ 0 h 5607050"/>
              <a:gd name="connsiteX1" fmla="*/ 1066800 w 2149475"/>
              <a:gd name="connsiteY1" fmla="*/ 139700 h 5607050"/>
              <a:gd name="connsiteX2" fmla="*/ 1003300 w 2149475"/>
              <a:gd name="connsiteY2" fmla="*/ 330200 h 5607050"/>
              <a:gd name="connsiteX3" fmla="*/ 952500 w 2149475"/>
              <a:gd name="connsiteY3" fmla="*/ 533400 h 5607050"/>
              <a:gd name="connsiteX4" fmla="*/ 914400 w 2149475"/>
              <a:gd name="connsiteY4" fmla="*/ 635000 h 5607050"/>
              <a:gd name="connsiteX5" fmla="*/ 850900 w 2149475"/>
              <a:gd name="connsiteY5" fmla="*/ 774700 h 5607050"/>
              <a:gd name="connsiteX6" fmla="*/ 749300 w 2149475"/>
              <a:gd name="connsiteY6" fmla="*/ 965200 h 5607050"/>
              <a:gd name="connsiteX7" fmla="*/ 647700 w 2149475"/>
              <a:gd name="connsiteY7" fmla="*/ 1117600 h 5607050"/>
              <a:gd name="connsiteX8" fmla="*/ 558800 w 2149475"/>
              <a:gd name="connsiteY8" fmla="*/ 1231900 h 5607050"/>
              <a:gd name="connsiteX9" fmla="*/ 381000 w 2149475"/>
              <a:gd name="connsiteY9" fmla="*/ 1422400 h 5607050"/>
              <a:gd name="connsiteX10" fmla="*/ 317500 w 2149475"/>
              <a:gd name="connsiteY10" fmla="*/ 1524000 h 5607050"/>
              <a:gd name="connsiteX11" fmla="*/ 254000 w 2149475"/>
              <a:gd name="connsiteY11" fmla="*/ 1612900 h 5607050"/>
              <a:gd name="connsiteX12" fmla="*/ 215900 w 2149475"/>
              <a:gd name="connsiteY12" fmla="*/ 1752600 h 5607050"/>
              <a:gd name="connsiteX13" fmla="*/ 177800 w 2149475"/>
              <a:gd name="connsiteY13" fmla="*/ 1879600 h 5607050"/>
              <a:gd name="connsiteX14" fmla="*/ 139700 w 2149475"/>
              <a:gd name="connsiteY14" fmla="*/ 2057400 h 5607050"/>
              <a:gd name="connsiteX15" fmla="*/ 127000 w 2149475"/>
              <a:gd name="connsiteY15" fmla="*/ 2235200 h 5607050"/>
              <a:gd name="connsiteX16" fmla="*/ 101600 w 2149475"/>
              <a:gd name="connsiteY16" fmla="*/ 2362200 h 5607050"/>
              <a:gd name="connsiteX17" fmla="*/ 76200 w 2149475"/>
              <a:gd name="connsiteY17" fmla="*/ 2603500 h 5607050"/>
              <a:gd name="connsiteX18" fmla="*/ 50800 w 2149475"/>
              <a:gd name="connsiteY18" fmla="*/ 2755900 h 5607050"/>
              <a:gd name="connsiteX19" fmla="*/ 12700 w 2149475"/>
              <a:gd name="connsiteY19" fmla="*/ 2908300 h 5607050"/>
              <a:gd name="connsiteX20" fmla="*/ 12700 w 2149475"/>
              <a:gd name="connsiteY20" fmla="*/ 3048000 h 5607050"/>
              <a:gd name="connsiteX21" fmla="*/ 0 w 2149475"/>
              <a:gd name="connsiteY21" fmla="*/ 3263900 h 5607050"/>
              <a:gd name="connsiteX22" fmla="*/ 12700 w 2149475"/>
              <a:gd name="connsiteY22" fmla="*/ 3505200 h 5607050"/>
              <a:gd name="connsiteX23" fmla="*/ 76200 w 2149475"/>
              <a:gd name="connsiteY23" fmla="*/ 3708400 h 5607050"/>
              <a:gd name="connsiteX24" fmla="*/ 114300 w 2149475"/>
              <a:gd name="connsiteY24" fmla="*/ 3886200 h 5607050"/>
              <a:gd name="connsiteX25" fmla="*/ 190500 w 2149475"/>
              <a:gd name="connsiteY25" fmla="*/ 4152900 h 5607050"/>
              <a:gd name="connsiteX26" fmla="*/ 241300 w 2149475"/>
              <a:gd name="connsiteY26" fmla="*/ 4305300 h 5607050"/>
              <a:gd name="connsiteX27" fmla="*/ 304800 w 2149475"/>
              <a:gd name="connsiteY27" fmla="*/ 4470400 h 5607050"/>
              <a:gd name="connsiteX28" fmla="*/ 419100 w 2149475"/>
              <a:gd name="connsiteY28" fmla="*/ 4889500 h 5607050"/>
              <a:gd name="connsiteX29" fmla="*/ 542925 w 2149475"/>
              <a:gd name="connsiteY29" fmla="*/ 5181600 h 5607050"/>
              <a:gd name="connsiteX30" fmla="*/ 695325 w 2149475"/>
              <a:gd name="connsiteY30" fmla="*/ 5397500 h 5607050"/>
              <a:gd name="connsiteX31" fmla="*/ 917575 w 2149475"/>
              <a:gd name="connsiteY31" fmla="*/ 5476875 h 5607050"/>
              <a:gd name="connsiteX32" fmla="*/ 1266825 w 2149475"/>
              <a:gd name="connsiteY32" fmla="*/ 5483225 h 5607050"/>
              <a:gd name="connsiteX33" fmla="*/ 1555750 w 2149475"/>
              <a:gd name="connsiteY33" fmla="*/ 5445125 h 5607050"/>
              <a:gd name="connsiteX34" fmla="*/ 1755775 w 2149475"/>
              <a:gd name="connsiteY34" fmla="*/ 5445125 h 5607050"/>
              <a:gd name="connsiteX35" fmla="*/ 1889125 w 2149475"/>
              <a:gd name="connsiteY35" fmla="*/ 5492750 h 5607050"/>
              <a:gd name="connsiteX36" fmla="*/ 2032000 w 2149475"/>
              <a:gd name="connsiteY36" fmla="*/ 5549900 h 5607050"/>
              <a:gd name="connsiteX37" fmla="*/ 2149475 w 2149475"/>
              <a:gd name="connsiteY37" fmla="*/ 5607050 h 5607050"/>
              <a:gd name="connsiteX0" fmla="*/ 1117600 w 2149475"/>
              <a:gd name="connsiteY0" fmla="*/ 0 h 5607050"/>
              <a:gd name="connsiteX1" fmla="*/ 1066800 w 2149475"/>
              <a:gd name="connsiteY1" fmla="*/ 139700 h 5607050"/>
              <a:gd name="connsiteX2" fmla="*/ 1003300 w 2149475"/>
              <a:gd name="connsiteY2" fmla="*/ 330200 h 5607050"/>
              <a:gd name="connsiteX3" fmla="*/ 952500 w 2149475"/>
              <a:gd name="connsiteY3" fmla="*/ 533400 h 5607050"/>
              <a:gd name="connsiteX4" fmla="*/ 914400 w 2149475"/>
              <a:gd name="connsiteY4" fmla="*/ 635000 h 5607050"/>
              <a:gd name="connsiteX5" fmla="*/ 850900 w 2149475"/>
              <a:gd name="connsiteY5" fmla="*/ 774700 h 5607050"/>
              <a:gd name="connsiteX6" fmla="*/ 749300 w 2149475"/>
              <a:gd name="connsiteY6" fmla="*/ 965200 h 5607050"/>
              <a:gd name="connsiteX7" fmla="*/ 647700 w 2149475"/>
              <a:gd name="connsiteY7" fmla="*/ 1117600 h 5607050"/>
              <a:gd name="connsiteX8" fmla="*/ 558800 w 2149475"/>
              <a:gd name="connsiteY8" fmla="*/ 1231900 h 5607050"/>
              <a:gd name="connsiteX9" fmla="*/ 381000 w 2149475"/>
              <a:gd name="connsiteY9" fmla="*/ 1422400 h 5607050"/>
              <a:gd name="connsiteX10" fmla="*/ 317500 w 2149475"/>
              <a:gd name="connsiteY10" fmla="*/ 1524000 h 5607050"/>
              <a:gd name="connsiteX11" fmla="*/ 254000 w 2149475"/>
              <a:gd name="connsiteY11" fmla="*/ 1612900 h 5607050"/>
              <a:gd name="connsiteX12" fmla="*/ 215900 w 2149475"/>
              <a:gd name="connsiteY12" fmla="*/ 1752600 h 5607050"/>
              <a:gd name="connsiteX13" fmla="*/ 177800 w 2149475"/>
              <a:gd name="connsiteY13" fmla="*/ 1879600 h 5607050"/>
              <a:gd name="connsiteX14" fmla="*/ 139700 w 2149475"/>
              <a:gd name="connsiteY14" fmla="*/ 2057400 h 5607050"/>
              <a:gd name="connsiteX15" fmla="*/ 127000 w 2149475"/>
              <a:gd name="connsiteY15" fmla="*/ 2235200 h 5607050"/>
              <a:gd name="connsiteX16" fmla="*/ 101600 w 2149475"/>
              <a:gd name="connsiteY16" fmla="*/ 2362200 h 5607050"/>
              <a:gd name="connsiteX17" fmla="*/ 76200 w 2149475"/>
              <a:gd name="connsiteY17" fmla="*/ 2603500 h 5607050"/>
              <a:gd name="connsiteX18" fmla="*/ 50800 w 2149475"/>
              <a:gd name="connsiteY18" fmla="*/ 2755900 h 5607050"/>
              <a:gd name="connsiteX19" fmla="*/ 12700 w 2149475"/>
              <a:gd name="connsiteY19" fmla="*/ 2908300 h 5607050"/>
              <a:gd name="connsiteX20" fmla="*/ 12700 w 2149475"/>
              <a:gd name="connsiteY20" fmla="*/ 3048000 h 5607050"/>
              <a:gd name="connsiteX21" fmla="*/ 0 w 2149475"/>
              <a:gd name="connsiteY21" fmla="*/ 3263900 h 5607050"/>
              <a:gd name="connsiteX22" fmla="*/ 12700 w 2149475"/>
              <a:gd name="connsiteY22" fmla="*/ 3505200 h 5607050"/>
              <a:gd name="connsiteX23" fmla="*/ 76200 w 2149475"/>
              <a:gd name="connsiteY23" fmla="*/ 3708400 h 5607050"/>
              <a:gd name="connsiteX24" fmla="*/ 114300 w 2149475"/>
              <a:gd name="connsiteY24" fmla="*/ 3886200 h 5607050"/>
              <a:gd name="connsiteX25" fmla="*/ 190500 w 2149475"/>
              <a:gd name="connsiteY25" fmla="*/ 4152900 h 5607050"/>
              <a:gd name="connsiteX26" fmla="*/ 241300 w 2149475"/>
              <a:gd name="connsiteY26" fmla="*/ 4305300 h 5607050"/>
              <a:gd name="connsiteX27" fmla="*/ 304800 w 2149475"/>
              <a:gd name="connsiteY27" fmla="*/ 4470400 h 5607050"/>
              <a:gd name="connsiteX28" fmla="*/ 419100 w 2149475"/>
              <a:gd name="connsiteY28" fmla="*/ 4889500 h 5607050"/>
              <a:gd name="connsiteX29" fmla="*/ 542925 w 2149475"/>
              <a:gd name="connsiteY29" fmla="*/ 5181600 h 5607050"/>
              <a:gd name="connsiteX30" fmla="*/ 698500 w 2149475"/>
              <a:gd name="connsiteY30" fmla="*/ 5407025 h 5607050"/>
              <a:gd name="connsiteX31" fmla="*/ 917575 w 2149475"/>
              <a:gd name="connsiteY31" fmla="*/ 5476875 h 5607050"/>
              <a:gd name="connsiteX32" fmla="*/ 1266825 w 2149475"/>
              <a:gd name="connsiteY32" fmla="*/ 5483225 h 5607050"/>
              <a:gd name="connsiteX33" fmla="*/ 1555750 w 2149475"/>
              <a:gd name="connsiteY33" fmla="*/ 5445125 h 5607050"/>
              <a:gd name="connsiteX34" fmla="*/ 1755775 w 2149475"/>
              <a:gd name="connsiteY34" fmla="*/ 5445125 h 5607050"/>
              <a:gd name="connsiteX35" fmla="*/ 1889125 w 2149475"/>
              <a:gd name="connsiteY35" fmla="*/ 5492750 h 5607050"/>
              <a:gd name="connsiteX36" fmla="*/ 2032000 w 2149475"/>
              <a:gd name="connsiteY36" fmla="*/ 5549900 h 5607050"/>
              <a:gd name="connsiteX37" fmla="*/ 2149475 w 2149475"/>
              <a:gd name="connsiteY37" fmla="*/ 5607050 h 5607050"/>
              <a:gd name="connsiteX0" fmla="*/ 1117600 w 2149475"/>
              <a:gd name="connsiteY0" fmla="*/ 0 h 5607050"/>
              <a:gd name="connsiteX1" fmla="*/ 1066800 w 2149475"/>
              <a:gd name="connsiteY1" fmla="*/ 139700 h 5607050"/>
              <a:gd name="connsiteX2" fmla="*/ 1003300 w 2149475"/>
              <a:gd name="connsiteY2" fmla="*/ 330200 h 5607050"/>
              <a:gd name="connsiteX3" fmla="*/ 952500 w 2149475"/>
              <a:gd name="connsiteY3" fmla="*/ 533400 h 5607050"/>
              <a:gd name="connsiteX4" fmla="*/ 914400 w 2149475"/>
              <a:gd name="connsiteY4" fmla="*/ 635000 h 5607050"/>
              <a:gd name="connsiteX5" fmla="*/ 850900 w 2149475"/>
              <a:gd name="connsiteY5" fmla="*/ 774700 h 5607050"/>
              <a:gd name="connsiteX6" fmla="*/ 749300 w 2149475"/>
              <a:gd name="connsiteY6" fmla="*/ 965200 h 5607050"/>
              <a:gd name="connsiteX7" fmla="*/ 647700 w 2149475"/>
              <a:gd name="connsiteY7" fmla="*/ 1117600 h 5607050"/>
              <a:gd name="connsiteX8" fmla="*/ 558800 w 2149475"/>
              <a:gd name="connsiteY8" fmla="*/ 1231900 h 5607050"/>
              <a:gd name="connsiteX9" fmla="*/ 381000 w 2149475"/>
              <a:gd name="connsiteY9" fmla="*/ 1422400 h 5607050"/>
              <a:gd name="connsiteX10" fmla="*/ 317500 w 2149475"/>
              <a:gd name="connsiteY10" fmla="*/ 1524000 h 5607050"/>
              <a:gd name="connsiteX11" fmla="*/ 254000 w 2149475"/>
              <a:gd name="connsiteY11" fmla="*/ 1612900 h 5607050"/>
              <a:gd name="connsiteX12" fmla="*/ 215900 w 2149475"/>
              <a:gd name="connsiteY12" fmla="*/ 1752600 h 5607050"/>
              <a:gd name="connsiteX13" fmla="*/ 177800 w 2149475"/>
              <a:gd name="connsiteY13" fmla="*/ 1879600 h 5607050"/>
              <a:gd name="connsiteX14" fmla="*/ 139700 w 2149475"/>
              <a:gd name="connsiteY14" fmla="*/ 2057400 h 5607050"/>
              <a:gd name="connsiteX15" fmla="*/ 127000 w 2149475"/>
              <a:gd name="connsiteY15" fmla="*/ 2235200 h 5607050"/>
              <a:gd name="connsiteX16" fmla="*/ 101600 w 2149475"/>
              <a:gd name="connsiteY16" fmla="*/ 2362200 h 5607050"/>
              <a:gd name="connsiteX17" fmla="*/ 76200 w 2149475"/>
              <a:gd name="connsiteY17" fmla="*/ 2603500 h 5607050"/>
              <a:gd name="connsiteX18" fmla="*/ 50800 w 2149475"/>
              <a:gd name="connsiteY18" fmla="*/ 2755900 h 5607050"/>
              <a:gd name="connsiteX19" fmla="*/ 12700 w 2149475"/>
              <a:gd name="connsiteY19" fmla="*/ 2908300 h 5607050"/>
              <a:gd name="connsiteX20" fmla="*/ 12700 w 2149475"/>
              <a:gd name="connsiteY20" fmla="*/ 3048000 h 5607050"/>
              <a:gd name="connsiteX21" fmla="*/ 0 w 2149475"/>
              <a:gd name="connsiteY21" fmla="*/ 3263900 h 5607050"/>
              <a:gd name="connsiteX22" fmla="*/ 12700 w 2149475"/>
              <a:gd name="connsiteY22" fmla="*/ 3505200 h 5607050"/>
              <a:gd name="connsiteX23" fmla="*/ 76200 w 2149475"/>
              <a:gd name="connsiteY23" fmla="*/ 3708400 h 5607050"/>
              <a:gd name="connsiteX24" fmla="*/ 114300 w 2149475"/>
              <a:gd name="connsiteY24" fmla="*/ 3886200 h 5607050"/>
              <a:gd name="connsiteX25" fmla="*/ 190500 w 2149475"/>
              <a:gd name="connsiteY25" fmla="*/ 4152900 h 5607050"/>
              <a:gd name="connsiteX26" fmla="*/ 241300 w 2149475"/>
              <a:gd name="connsiteY26" fmla="*/ 4305300 h 5607050"/>
              <a:gd name="connsiteX27" fmla="*/ 304800 w 2149475"/>
              <a:gd name="connsiteY27" fmla="*/ 4470400 h 5607050"/>
              <a:gd name="connsiteX28" fmla="*/ 419100 w 2149475"/>
              <a:gd name="connsiteY28" fmla="*/ 4889500 h 5607050"/>
              <a:gd name="connsiteX29" fmla="*/ 542925 w 2149475"/>
              <a:gd name="connsiteY29" fmla="*/ 5181600 h 5607050"/>
              <a:gd name="connsiteX30" fmla="*/ 698500 w 2149475"/>
              <a:gd name="connsiteY30" fmla="*/ 5407025 h 5607050"/>
              <a:gd name="connsiteX31" fmla="*/ 917575 w 2149475"/>
              <a:gd name="connsiteY31" fmla="*/ 5476875 h 5607050"/>
              <a:gd name="connsiteX32" fmla="*/ 1266825 w 2149475"/>
              <a:gd name="connsiteY32" fmla="*/ 5483225 h 5607050"/>
              <a:gd name="connsiteX33" fmla="*/ 1555750 w 2149475"/>
              <a:gd name="connsiteY33" fmla="*/ 5445125 h 5607050"/>
              <a:gd name="connsiteX34" fmla="*/ 1755775 w 2149475"/>
              <a:gd name="connsiteY34" fmla="*/ 5445125 h 5607050"/>
              <a:gd name="connsiteX35" fmla="*/ 1889125 w 2149475"/>
              <a:gd name="connsiteY35" fmla="*/ 5492750 h 5607050"/>
              <a:gd name="connsiteX36" fmla="*/ 2032000 w 2149475"/>
              <a:gd name="connsiteY36" fmla="*/ 5549900 h 5607050"/>
              <a:gd name="connsiteX37" fmla="*/ 2149475 w 2149475"/>
              <a:gd name="connsiteY37" fmla="*/ 5607050 h 5607050"/>
              <a:gd name="connsiteX0" fmla="*/ 1117600 w 2149475"/>
              <a:gd name="connsiteY0" fmla="*/ 0 h 5607050"/>
              <a:gd name="connsiteX1" fmla="*/ 1066800 w 2149475"/>
              <a:gd name="connsiteY1" fmla="*/ 139700 h 5607050"/>
              <a:gd name="connsiteX2" fmla="*/ 1003300 w 2149475"/>
              <a:gd name="connsiteY2" fmla="*/ 330200 h 5607050"/>
              <a:gd name="connsiteX3" fmla="*/ 952500 w 2149475"/>
              <a:gd name="connsiteY3" fmla="*/ 533400 h 5607050"/>
              <a:gd name="connsiteX4" fmla="*/ 914400 w 2149475"/>
              <a:gd name="connsiteY4" fmla="*/ 635000 h 5607050"/>
              <a:gd name="connsiteX5" fmla="*/ 850900 w 2149475"/>
              <a:gd name="connsiteY5" fmla="*/ 774700 h 5607050"/>
              <a:gd name="connsiteX6" fmla="*/ 749300 w 2149475"/>
              <a:gd name="connsiteY6" fmla="*/ 965200 h 5607050"/>
              <a:gd name="connsiteX7" fmla="*/ 647700 w 2149475"/>
              <a:gd name="connsiteY7" fmla="*/ 1117600 h 5607050"/>
              <a:gd name="connsiteX8" fmla="*/ 558800 w 2149475"/>
              <a:gd name="connsiteY8" fmla="*/ 1231900 h 5607050"/>
              <a:gd name="connsiteX9" fmla="*/ 381000 w 2149475"/>
              <a:gd name="connsiteY9" fmla="*/ 1422400 h 5607050"/>
              <a:gd name="connsiteX10" fmla="*/ 317500 w 2149475"/>
              <a:gd name="connsiteY10" fmla="*/ 1524000 h 5607050"/>
              <a:gd name="connsiteX11" fmla="*/ 254000 w 2149475"/>
              <a:gd name="connsiteY11" fmla="*/ 1612900 h 5607050"/>
              <a:gd name="connsiteX12" fmla="*/ 215900 w 2149475"/>
              <a:gd name="connsiteY12" fmla="*/ 1752600 h 5607050"/>
              <a:gd name="connsiteX13" fmla="*/ 177800 w 2149475"/>
              <a:gd name="connsiteY13" fmla="*/ 1879600 h 5607050"/>
              <a:gd name="connsiteX14" fmla="*/ 139700 w 2149475"/>
              <a:gd name="connsiteY14" fmla="*/ 2057400 h 5607050"/>
              <a:gd name="connsiteX15" fmla="*/ 127000 w 2149475"/>
              <a:gd name="connsiteY15" fmla="*/ 2235200 h 5607050"/>
              <a:gd name="connsiteX16" fmla="*/ 101600 w 2149475"/>
              <a:gd name="connsiteY16" fmla="*/ 2362200 h 5607050"/>
              <a:gd name="connsiteX17" fmla="*/ 76200 w 2149475"/>
              <a:gd name="connsiteY17" fmla="*/ 2603500 h 5607050"/>
              <a:gd name="connsiteX18" fmla="*/ 50800 w 2149475"/>
              <a:gd name="connsiteY18" fmla="*/ 2755900 h 5607050"/>
              <a:gd name="connsiteX19" fmla="*/ 12700 w 2149475"/>
              <a:gd name="connsiteY19" fmla="*/ 2908300 h 5607050"/>
              <a:gd name="connsiteX20" fmla="*/ 12700 w 2149475"/>
              <a:gd name="connsiteY20" fmla="*/ 3048000 h 5607050"/>
              <a:gd name="connsiteX21" fmla="*/ 0 w 2149475"/>
              <a:gd name="connsiteY21" fmla="*/ 3263900 h 5607050"/>
              <a:gd name="connsiteX22" fmla="*/ 12700 w 2149475"/>
              <a:gd name="connsiteY22" fmla="*/ 3505200 h 5607050"/>
              <a:gd name="connsiteX23" fmla="*/ 76200 w 2149475"/>
              <a:gd name="connsiteY23" fmla="*/ 3708400 h 5607050"/>
              <a:gd name="connsiteX24" fmla="*/ 114300 w 2149475"/>
              <a:gd name="connsiteY24" fmla="*/ 3886200 h 5607050"/>
              <a:gd name="connsiteX25" fmla="*/ 190500 w 2149475"/>
              <a:gd name="connsiteY25" fmla="*/ 4152900 h 5607050"/>
              <a:gd name="connsiteX26" fmla="*/ 241300 w 2149475"/>
              <a:gd name="connsiteY26" fmla="*/ 4305300 h 5607050"/>
              <a:gd name="connsiteX27" fmla="*/ 304800 w 2149475"/>
              <a:gd name="connsiteY27" fmla="*/ 4470400 h 5607050"/>
              <a:gd name="connsiteX28" fmla="*/ 419100 w 2149475"/>
              <a:gd name="connsiteY28" fmla="*/ 4889500 h 5607050"/>
              <a:gd name="connsiteX29" fmla="*/ 542925 w 2149475"/>
              <a:gd name="connsiteY29" fmla="*/ 5181600 h 5607050"/>
              <a:gd name="connsiteX30" fmla="*/ 720725 w 2149475"/>
              <a:gd name="connsiteY30" fmla="*/ 5413375 h 5607050"/>
              <a:gd name="connsiteX31" fmla="*/ 917575 w 2149475"/>
              <a:gd name="connsiteY31" fmla="*/ 5476875 h 5607050"/>
              <a:gd name="connsiteX32" fmla="*/ 1266825 w 2149475"/>
              <a:gd name="connsiteY32" fmla="*/ 5483225 h 5607050"/>
              <a:gd name="connsiteX33" fmla="*/ 1555750 w 2149475"/>
              <a:gd name="connsiteY33" fmla="*/ 5445125 h 5607050"/>
              <a:gd name="connsiteX34" fmla="*/ 1755775 w 2149475"/>
              <a:gd name="connsiteY34" fmla="*/ 5445125 h 5607050"/>
              <a:gd name="connsiteX35" fmla="*/ 1889125 w 2149475"/>
              <a:gd name="connsiteY35" fmla="*/ 5492750 h 5607050"/>
              <a:gd name="connsiteX36" fmla="*/ 2032000 w 2149475"/>
              <a:gd name="connsiteY36" fmla="*/ 5549900 h 5607050"/>
              <a:gd name="connsiteX37" fmla="*/ 2149475 w 2149475"/>
              <a:gd name="connsiteY37" fmla="*/ 5607050 h 5607050"/>
              <a:gd name="connsiteX0" fmla="*/ 1117600 w 2149475"/>
              <a:gd name="connsiteY0" fmla="*/ 0 h 5607050"/>
              <a:gd name="connsiteX1" fmla="*/ 1066800 w 2149475"/>
              <a:gd name="connsiteY1" fmla="*/ 139700 h 5607050"/>
              <a:gd name="connsiteX2" fmla="*/ 1003300 w 2149475"/>
              <a:gd name="connsiteY2" fmla="*/ 330200 h 5607050"/>
              <a:gd name="connsiteX3" fmla="*/ 952500 w 2149475"/>
              <a:gd name="connsiteY3" fmla="*/ 533400 h 5607050"/>
              <a:gd name="connsiteX4" fmla="*/ 914400 w 2149475"/>
              <a:gd name="connsiteY4" fmla="*/ 635000 h 5607050"/>
              <a:gd name="connsiteX5" fmla="*/ 850900 w 2149475"/>
              <a:gd name="connsiteY5" fmla="*/ 774700 h 5607050"/>
              <a:gd name="connsiteX6" fmla="*/ 749300 w 2149475"/>
              <a:gd name="connsiteY6" fmla="*/ 965200 h 5607050"/>
              <a:gd name="connsiteX7" fmla="*/ 647700 w 2149475"/>
              <a:gd name="connsiteY7" fmla="*/ 1117600 h 5607050"/>
              <a:gd name="connsiteX8" fmla="*/ 558800 w 2149475"/>
              <a:gd name="connsiteY8" fmla="*/ 1231900 h 5607050"/>
              <a:gd name="connsiteX9" fmla="*/ 381000 w 2149475"/>
              <a:gd name="connsiteY9" fmla="*/ 1422400 h 5607050"/>
              <a:gd name="connsiteX10" fmla="*/ 317500 w 2149475"/>
              <a:gd name="connsiteY10" fmla="*/ 1524000 h 5607050"/>
              <a:gd name="connsiteX11" fmla="*/ 254000 w 2149475"/>
              <a:gd name="connsiteY11" fmla="*/ 1612900 h 5607050"/>
              <a:gd name="connsiteX12" fmla="*/ 215900 w 2149475"/>
              <a:gd name="connsiteY12" fmla="*/ 1752600 h 5607050"/>
              <a:gd name="connsiteX13" fmla="*/ 177800 w 2149475"/>
              <a:gd name="connsiteY13" fmla="*/ 1879600 h 5607050"/>
              <a:gd name="connsiteX14" fmla="*/ 139700 w 2149475"/>
              <a:gd name="connsiteY14" fmla="*/ 2057400 h 5607050"/>
              <a:gd name="connsiteX15" fmla="*/ 127000 w 2149475"/>
              <a:gd name="connsiteY15" fmla="*/ 2235200 h 5607050"/>
              <a:gd name="connsiteX16" fmla="*/ 101600 w 2149475"/>
              <a:gd name="connsiteY16" fmla="*/ 2362200 h 5607050"/>
              <a:gd name="connsiteX17" fmla="*/ 76200 w 2149475"/>
              <a:gd name="connsiteY17" fmla="*/ 2603500 h 5607050"/>
              <a:gd name="connsiteX18" fmla="*/ 50800 w 2149475"/>
              <a:gd name="connsiteY18" fmla="*/ 2755900 h 5607050"/>
              <a:gd name="connsiteX19" fmla="*/ 12700 w 2149475"/>
              <a:gd name="connsiteY19" fmla="*/ 2908300 h 5607050"/>
              <a:gd name="connsiteX20" fmla="*/ 12700 w 2149475"/>
              <a:gd name="connsiteY20" fmla="*/ 3048000 h 5607050"/>
              <a:gd name="connsiteX21" fmla="*/ 0 w 2149475"/>
              <a:gd name="connsiteY21" fmla="*/ 3263900 h 5607050"/>
              <a:gd name="connsiteX22" fmla="*/ 12700 w 2149475"/>
              <a:gd name="connsiteY22" fmla="*/ 3505200 h 5607050"/>
              <a:gd name="connsiteX23" fmla="*/ 76200 w 2149475"/>
              <a:gd name="connsiteY23" fmla="*/ 3708400 h 5607050"/>
              <a:gd name="connsiteX24" fmla="*/ 114300 w 2149475"/>
              <a:gd name="connsiteY24" fmla="*/ 3886200 h 5607050"/>
              <a:gd name="connsiteX25" fmla="*/ 190500 w 2149475"/>
              <a:gd name="connsiteY25" fmla="*/ 4152900 h 5607050"/>
              <a:gd name="connsiteX26" fmla="*/ 241300 w 2149475"/>
              <a:gd name="connsiteY26" fmla="*/ 4305300 h 5607050"/>
              <a:gd name="connsiteX27" fmla="*/ 304800 w 2149475"/>
              <a:gd name="connsiteY27" fmla="*/ 4470400 h 5607050"/>
              <a:gd name="connsiteX28" fmla="*/ 419100 w 2149475"/>
              <a:gd name="connsiteY28" fmla="*/ 4889500 h 5607050"/>
              <a:gd name="connsiteX29" fmla="*/ 542925 w 2149475"/>
              <a:gd name="connsiteY29" fmla="*/ 5181600 h 5607050"/>
              <a:gd name="connsiteX30" fmla="*/ 720725 w 2149475"/>
              <a:gd name="connsiteY30" fmla="*/ 5413375 h 5607050"/>
              <a:gd name="connsiteX31" fmla="*/ 917575 w 2149475"/>
              <a:gd name="connsiteY31" fmla="*/ 5476875 h 5607050"/>
              <a:gd name="connsiteX32" fmla="*/ 1266825 w 2149475"/>
              <a:gd name="connsiteY32" fmla="*/ 5483225 h 5607050"/>
              <a:gd name="connsiteX33" fmla="*/ 1555750 w 2149475"/>
              <a:gd name="connsiteY33" fmla="*/ 5445125 h 5607050"/>
              <a:gd name="connsiteX34" fmla="*/ 1755775 w 2149475"/>
              <a:gd name="connsiteY34" fmla="*/ 5445125 h 5607050"/>
              <a:gd name="connsiteX35" fmla="*/ 1889125 w 2149475"/>
              <a:gd name="connsiteY35" fmla="*/ 5492750 h 5607050"/>
              <a:gd name="connsiteX36" fmla="*/ 2032000 w 2149475"/>
              <a:gd name="connsiteY36" fmla="*/ 5549900 h 5607050"/>
              <a:gd name="connsiteX37" fmla="*/ 2149475 w 2149475"/>
              <a:gd name="connsiteY37" fmla="*/ 5607050 h 5607050"/>
              <a:gd name="connsiteX0" fmla="*/ 1117600 w 2149475"/>
              <a:gd name="connsiteY0" fmla="*/ 0 h 5607050"/>
              <a:gd name="connsiteX1" fmla="*/ 1066800 w 2149475"/>
              <a:gd name="connsiteY1" fmla="*/ 139700 h 5607050"/>
              <a:gd name="connsiteX2" fmla="*/ 1003300 w 2149475"/>
              <a:gd name="connsiteY2" fmla="*/ 330200 h 5607050"/>
              <a:gd name="connsiteX3" fmla="*/ 952500 w 2149475"/>
              <a:gd name="connsiteY3" fmla="*/ 533400 h 5607050"/>
              <a:gd name="connsiteX4" fmla="*/ 914400 w 2149475"/>
              <a:gd name="connsiteY4" fmla="*/ 635000 h 5607050"/>
              <a:gd name="connsiteX5" fmla="*/ 850900 w 2149475"/>
              <a:gd name="connsiteY5" fmla="*/ 774700 h 5607050"/>
              <a:gd name="connsiteX6" fmla="*/ 749300 w 2149475"/>
              <a:gd name="connsiteY6" fmla="*/ 965200 h 5607050"/>
              <a:gd name="connsiteX7" fmla="*/ 647700 w 2149475"/>
              <a:gd name="connsiteY7" fmla="*/ 1117600 h 5607050"/>
              <a:gd name="connsiteX8" fmla="*/ 558800 w 2149475"/>
              <a:gd name="connsiteY8" fmla="*/ 1231900 h 5607050"/>
              <a:gd name="connsiteX9" fmla="*/ 381000 w 2149475"/>
              <a:gd name="connsiteY9" fmla="*/ 1422400 h 5607050"/>
              <a:gd name="connsiteX10" fmla="*/ 317500 w 2149475"/>
              <a:gd name="connsiteY10" fmla="*/ 1524000 h 5607050"/>
              <a:gd name="connsiteX11" fmla="*/ 254000 w 2149475"/>
              <a:gd name="connsiteY11" fmla="*/ 1612900 h 5607050"/>
              <a:gd name="connsiteX12" fmla="*/ 215900 w 2149475"/>
              <a:gd name="connsiteY12" fmla="*/ 1752600 h 5607050"/>
              <a:gd name="connsiteX13" fmla="*/ 177800 w 2149475"/>
              <a:gd name="connsiteY13" fmla="*/ 1879600 h 5607050"/>
              <a:gd name="connsiteX14" fmla="*/ 139700 w 2149475"/>
              <a:gd name="connsiteY14" fmla="*/ 2057400 h 5607050"/>
              <a:gd name="connsiteX15" fmla="*/ 127000 w 2149475"/>
              <a:gd name="connsiteY15" fmla="*/ 2235200 h 5607050"/>
              <a:gd name="connsiteX16" fmla="*/ 101600 w 2149475"/>
              <a:gd name="connsiteY16" fmla="*/ 2362200 h 5607050"/>
              <a:gd name="connsiteX17" fmla="*/ 76200 w 2149475"/>
              <a:gd name="connsiteY17" fmla="*/ 2603500 h 5607050"/>
              <a:gd name="connsiteX18" fmla="*/ 50800 w 2149475"/>
              <a:gd name="connsiteY18" fmla="*/ 2755900 h 5607050"/>
              <a:gd name="connsiteX19" fmla="*/ 12700 w 2149475"/>
              <a:gd name="connsiteY19" fmla="*/ 2908300 h 5607050"/>
              <a:gd name="connsiteX20" fmla="*/ 12700 w 2149475"/>
              <a:gd name="connsiteY20" fmla="*/ 3048000 h 5607050"/>
              <a:gd name="connsiteX21" fmla="*/ 0 w 2149475"/>
              <a:gd name="connsiteY21" fmla="*/ 3263900 h 5607050"/>
              <a:gd name="connsiteX22" fmla="*/ 12700 w 2149475"/>
              <a:gd name="connsiteY22" fmla="*/ 3505200 h 5607050"/>
              <a:gd name="connsiteX23" fmla="*/ 76200 w 2149475"/>
              <a:gd name="connsiteY23" fmla="*/ 3708400 h 5607050"/>
              <a:gd name="connsiteX24" fmla="*/ 114300 w 2149475"/>
              <a:gd name="connsiteY24" fmla="*/ 3886200 h 5607050"/>
              <a:gd name="connsiteX25" fmla="*/ 190500 w 2149475"/>
              <a:gd name="connsiteY25" fmla="*/ 4152900 h 5607050"/>
              <a:gd name="connsiteX26" fmla="*/ 241300 w 2149475"/>
              <a:gd name="connsiteY26" fmla="*/ 4305300 h 5607050"/>
              <a:gd name="connsiteX27" fmla="*/ 304800 w 2149475"/>
              <a:gd name="connsiteY27" fmla="*/ 4470400 h 5607050"/>
              <a:gd name="connsiteX28" fmla="*/ 419100 w 2149475"/>
              <a:gd name="connsiteY28" fmla="*/ 4889500 h 5607050"/>
              <a:gd name="connsiteX29" fmla="*/ 542925 w 2149475"/>
              <a:gd name="connsiteY29" fmla="*/ 5181600 h 5607050"/>
              <a:gd name="connsiteX30" fmla="*/ 720725 w 2149475"/>
              <a:gd name="connsiteY30" fmla="*/ 5413375 h 5607050"/>
              <a:gd name="connsiteX31" fmla="*/ 917575 w 2149475"/>
              <a:gd name="connsiteY31" fmla="*/ 5476875 h 5607050"/>
              <a:gd name="connsiteX32" fmla="*/ 1266825 w 2149475"/>
              <a:gd name="connsiteY32" fmla="*/ 5483225 h 5607050"/>
              <a:gd name="connsiteX33" fmla="*/ 1555750 w 2149475"/>
              <a:gd name="connsiteY33" fmla="*/ 5445125 h 5607050"/>
              <a:gd name="connsiteX34" fmla="*/ 1755775 w 2149475"/>
              <a:gd name="connsiteY34" fmla="*/ 5445125 h 5607050"/>
              <a:gd name="connsiteX35" fmla="*/ 1889125 w 2149475"/>
              <a:gd name="connsiteY35" fmla="*/ 5492750 h 5607050"/>
              <a:gd name="connsiteX36" fmla="*/ 2032000 w 2149475"/>
              <a:gd name="connsiteY36" fmla="*/ 5549900 h 5607050"/>
              <a:gd name="connsiteX37" fmla="*/ 2149475 w 2149475"/>
              <a:gd name="connsiteY37" fmla="*/ 5607050 h 5607050"/>
              <a:gd name="connsiteX0" fmla="*/ 1117600 w 2149475"/>
              <a:gd name="connsiteY0" fmla="*/ 0 h 5607050"/>
              <a:gd name="connsiteX1" fmla="*/ 1066800 w 2149475"/>
              <a:gd name="connsiteY1" fmla="*/ 139700 h 5607050"/>
              <a:gd name="connsiteX2" fmla="*/ 1003300 w 2149475"/>
              <a:gd name="connsiteY2" fmla="*/ 330200 h 5607050"/>
              <a:gd name="connsiteX3" fmla="*/ 952500 w 2149475"/>
              <a:gd name="connsiteY3" fmla="*/ 533400 h 5607050"/>
              <a:gd name="connsiteX4" fmla="*/ 914400 w 2149475"/>
              <a:gd name="connsiteY4" fmla="*/ 635000 h 5607050"/>
              <a:gd name="connsiteX5" fmla="*/ 850900 w 2149475"/>
              <a:gd name="connsiteY5" fmla="*/ 774700 h 5607050"/>
              <a:gd name="connsiteX6" fmla="*/ 749300 w 2149475"/>
              <a:gd name="connsiteY6" fmla="*/ 965200 h 5607050"/>
              <a:gd name="connsiteX7" fmla="*/ 647700 w 2149475"/>
              <a:gd name="connsiteY7" fmla="*/ 1117600 h 5607050"/>
              <a:gd name="connsiteX8" fmla="*/ 558800 w 2149475"/>
              <a:gd name="connsiteY8" fmla="*/ 1231900 h 5607050"/>
              <a:gd name="connsiteX9" fmla="*/ 381000 w 2149475"/>
              <a:gd name="connsiteY9" fmla="*/ 1422400 h 5607050"/>
              <a:gd name="connsiteX10" fmla="*/ 317500 w 2149475"/>
              <a:gd name="connsiteY10" fmla="*/ 1524000 h 5607050"/>
              <a:gd name="connsiteX11" fmla="*/ 254000 w 2149475"/>
              <a:gd name="connsiteY11" fmla="*/ 1612900 h 5607050"/>
              <a:gd name="connsiteX12" fmla="*/ 215900 w 2149475"/>
              <a:gd name="connsiteY12" fmla="*/ 1752600 h 5607050"/>
              <a:gd name="connsiteX13" fmla="*/ 177800 w 2149475"/>
              <a:gd name="connsiteY13" fmla="*/ 1879600 h 5607050"/>
              <a:gd name="connsiteX14" fmla="*/ 139700 w 2149475"/>
              <a:gd name="connsiteY14" fmla="*/ 2057400 h 5607050"/>
              <a:gd name="connsiteX15" fmla="*/ 127000 w 2149475"/>
              <a:gd name="connsiteY15" fmla="*/ 2235200 h 5607050"/>
              <a:gd name="connsiteX16" fmla="*/ 101600 w 2149475"/>
              <a:gd name="connsiteY16" fmla="*/ 2362200 h 5607050"/>
              <a:gd name="connsiteX17" fmla="*/ 76200 w 2149475"/>
              <a:gd name="connsiteY17" fmla="*/ 2603500 h 5607050"/>
              <a:gd name="connsiteX18" fmla="*/ 50800 w 2149475"/>
              <a:gd name="connsiteY18" fmla="*/ 2755900 h 5607050"/>
              <a:gd name="connsiteX19" fmla="*/ 12700 w 2149475"/>
              <a:gd name="connsiteY19" fmla="*/ 2908300 h 5607050"/>
              <a:gd name="connsiteX20" fmla="*/ 12700 w 2149475"/>
              <a:gd name="connsiteY20" fmla="*/ 3048000 h 5607050"/>
              <a:gd name="connsiteX21" fmla="*/ 0 w 2149475"/>
              <a:gd name="connsiteY21" fmla="*/ 3263900 h 5607050"/>
              <a:gd name="connsiteX22" fmla="*/ 12700 w 2149475"/>
              <a:gd name="connsiteY22" fmla="*/ 3505200 h 5607050"/>
              <a:gd name="connsiteX23" fmla="*/ 76200 w 2149475"/>
              <a:gd name="connsiteY23" fmla="*/ 3708400 h 5607050"/>
              <a:gd name="connsiteX24" fmla="*/ 114300 w 2149475"/>
              <a:gd name="connsiteY24" fmla="*/ 3886200 h 5607050"/>
              <a:gd name="connsiteX25" fmla="*/ 190500 w 2149475"/>
              <a:gd name="connsiteY25" fmla="*/ 4152900 h 5607050"/>
              <a:gd name="connsiteX26" fmla="*/ 241300 w 2149475"/>
              <a:gd name="connsiteY26" fmla="*/ 4305300 h 5607050"/>
              <a:gd name="connsiteX27" fmla="*/ 304800 w 2149475"/>
              <a:gd name="connsiteY27" fmla="*/ 4470400 h 5607050"/>
              <a:gd name="connsiteX28" fmla="*/ 419100 w 2149475"/>
              <a:gd name="connsiteY28" fmla="*/ 4889500 h 5607050"/>
              <a:gd name="connsiteX29" fmla="*/ 533400 w 2149475"/>
              <a:gd name="connsiteY29" fmla="*/ 5187950 h 5607050"/>
              <a:gd name="connsiteX30" fmla="*/ 720725 w 2149475"/>
              <a:gd name="connsiteY30" fmla="*/ 5413375 h 5607050"/>
              <a:gd name="connsiteX31" fmla="*/ 917575 w 2149475"/>
              <a:gd name="connsiteY31" fmla="*/ 5476875 h 5607050"/>
              <a:gd name="connsiteX32" fmla="*/ 1266825 w 2149475"/>
              <a:gd name="connsiteY32" fmla="*/ 5483225 h 5607050"/>
              <a:gd name="connsiteX33" fmla="*/ 1555750 w 2149475"/>
              <a:gd name="connsiteY33" fmla="*/ 5445125 h 5607050"/>
              <a:gd name="connsiteX34" fmla="*/ 1755775 w 2149475"/>
              <a:gd name="connsiteY34" fmla="*/ 5445125 h 5607050"/>
              <a:gd name="connsiteX35" fmla="*/ 1889125 w 2149475"/>
              <a:gd name="connsiteY35" fmla="*/ 5492750 h 5607050"/>
              <a:gd name="connsiteX36" fmla="*/ 2032000 w 2149475"/>
              <a:gd name="connsiteY36" fmla="*/ 5549900 h 5607050"/>
              <a:gd name="connsiteX37" fmla="*/ 2149475 w 2149475"/>
              <a:gd name="connsiteY37" fmla="*/ 5607050 h 5607050"/>
              <a:gd name="connsiteX0" fmla="*/ 1117600 w 2149475"/>
              <a:gd name="connsiteY0" fmla="*/ 0 h 5607050"/>
              <a:gd name="connsiteX1" fmla="*/ 1066800 w 2149475"/>
              <a:gd name="connsiteY1" fmla="*/ 139700 h 5607050"/>
              <a:gd name="connsiteX2" fmla="*/ 1003300 w 2149475"/>
              <a:gd name="connsiteY2" fmla="*/ 330200 h 5607050"/>
              <a:gd name="connsiteX3" fmla="*/ 952500 w 2149475"/>
              <a:gd name="connsiteY3" fmla="*/ 533400 h 5607050"/>
              <a:gd name="connsiteX4" fmla="*/ 914400 w 2149475"/>
              <a:gd name="connsiteY4" fmla="*/ 635000 h 5607050"/>
              <a:gd name="connsiteX5" fmla="*/ 850900 w 2149475"/>
              <a:gd name="connsiteY5" fmla="*/ 774700 h 5607050"/>
              <a:gd name="connsiteX6" fmla="*/ 749300 w 2149475"/>
              <a:gd name="connsiteY6" fmla="*/ 965200 h 5607050"/>
              <a:gd name="connsiteX7" fmla="*/ 647700 w 2149475"/>
              <a:gd name="connsiteY7" fmla="*/ 1117600 h 5607050"/>
              <a:gd name="connsiteX8" fmla="*/ 558800 w 2149475"/>
              <a:gd name="connsiteY8" fmla="*/ 1231900 h 5607050"/>
              <a:gd name="connsiteX9" fmla="*/ 381000 w 2149475"/>
              <a:gd name="connsiteY9" fmla="*/ 1422400 h 5607050"/>
              <a:gd name="connsiteX10" fmla="*/ 317500 w 2149475"/>
              <a:gd name="connsiteY10" fmla="*/ 1524000 h 5607050"/>
              <a:gd name="connsiteX11" fmla="*/ 254000 w 2149475"/>
              <a:gd name="connsiteY11" fmla="*/ 1612900 h 5607050"/>
              <a:gd name="connsiteX12" fmla="*/ 215900 w 2149475"/>
              <a:gd name="connsiteY12" fmla="*/ 1752600 h 5607050"/>
              <a:gd name="connsiteX13" fmla="*/ 177800 w 2149475"/>
              <a:gd name="connsiteY13" fmla="*/ 1879600 h 5607050"/>
              <a:gd name="connsiteX14" fmla="*/ 139700 w 2149475"/>
              <a:gd name="connsiteY14" fmla="*/ 2057400 h 5607050"/>
              <a:gd name="connsiteX15" fmla="*/ 127000 w 2149475"/>
              <a:gd name="connsiteY15" fmla="*/ 2235200 h 5607050"/>
              <a:gd name="connsiteX16" fmla="*/ 101600 w 2149475"/>
              <a:gd name="connsiteY16" fmla="*/ 2362200 h 5607050"/>
              <a:gd name="connsiteX17" fmla="*/ 76200 w 2149475"/>
              <a:gd name="connsiteY17" fmla="*/ 2603500 h 5607050"/>
              <a:gd name="connsiteX18" fmla="*/ 50800 w 2149475"/>
              <a:gd name="connsiteY18" fmla="*/ 2755900 h 5607050"/>
              <a:gd name="connsiteX19" fmla="*/ 12700 w 2149475"/>
              <a:gd name="connsiteY19" fmla="*/ 2908300 h 5607050"/>
              <a:gd name="connsiteX20" fmla="*/ 12700 w 2149475"/>
              <a:gd name="connsiteY20" fmla="*/ 3048000 h 5607050"/>
              <a:gd name="connsiteX21" fmla="*/ 0 w 2149475"/>
              <a:gd name="connsiteY21" fmla="*/ 3263900 h 5607050"/>
              <a:gd name="connsiteX22" fmla="*/ 12700 w 2149475"/>
              <a:gd name="connsiteY22" fmla="*/ 3505200 h 5607050"/>
              <a:gd name="connsiteX23" fmla="*/ 76200 w 2149475"/>
              <a:gd name="connsiteY23" fmla="*/ 3708400 h 5607050"/>
              <a:gd name="connsiteX24" fmla="*/ 114300 w 2149475"/>
              <a:gd name="connsiteY24" fmla="*/ 3886200 h 5607050"/>
              <a:gd name="connsiteX25" fmla="*/ 190500 w 2149475"/>
              <a:gd name="connsiteY25" fmla="*/ 4152900 h 5607050"/>
              <a:gd name="connsiteX26" fmla="*/ 241300 w 2149475"/>
              <a:gd name="connsiteY26" fmla="*/ 4305300 h 5607050"/>
              <a:gd name="connsiteX27" fmla="*/ 304800 w 2149475"/>
              <a:gd name="connsiteY27" fmla="*/ 4470400 h 5607050"/>
              <a:gd name="connsiteX28" fmla="*/ 419100 w 2149475"/>
              <a:gd name="connsiteY28" fmla="*/ 4889500 h 5607050"/>
              <a:gd name="connsiteX29" fmla="*/ 533400 w 2149475"/>
              <a:gd name="connsiteY29" fmla="*/ 5187950 h 5607050"/>
              <a:gd name="connsiteX30" fmla="*/ 720725 w 2149475"/>
              <a:gd name="connsiteY30" fmla="*/ 5413375 h 5607050"/>
              <a:gd name="connsiteX31" fmla="*/ 917575 w 2149475"/>
              <a:gd name="connsiteY31" fmla="*/ 5476875 h 5607050"/>
              <a:gd name="connsiteX32" fmla="*/ 1266825 w 2149475"/>
              <a:gd name="connsiteY32" fmla="*/ 5483225 h 5607050"/>
              <a:gd name="connsiteX33" fmla="*/ 1555750 w 2149475"/>
              <a:gd name="connsiteY33" fmla="*/ 5445125 h 5607050"/>
              <a:gd name="connsiteX34" fmla="*/ 1755775 w 2149475"/>
              <a:gd name="connsiteY34" fmla="*/ 5445125 h 5607050"/>
              <a:gd name="connsiteX35" fmla="*/ 1889125 w 2149475"/>
              <a:gd name="connsiteY35" fmla="*/ 5492750 h 5607050"/>
              <a:gd name="connsiteX36" fmla="*/ 2032000 w 2149475"/>
              <a:gd name="connsiteY36" fmla="*/ 5549900 h 5607050"/>
              <a:gd name="connsiteX37" fmla="*/ 2149475 w 2149475"/>
              <a:gd name="connsiteY37" fmla="*/ 5607050 h 5607050"/>
              <a:gd name="connsiteX0" fmla="*/ 1117600 w 2149475"/>
              <a:gd name="connsiteY0" fmla="*/ 0 h 5607050"/>
              <a:gd name="connsiteX1" fmla="*/ 1066800 w 2149475"/>
              <a:gd name="connsiteY1" fmla="*/ 139700 h 5607050"/>
              <a:gd name="connsiteX2" fmla="*/ 1003300 w 2149475"/>
              <a:gd name="connsiteY2" fmla="*/ 330200 h 5607050"/>
              <a:gd name="connsiteX3" fmla="*/ 952500 w 2149475"/>
              <a:gd name="connsiteY3" fmla="*/ 533400 h 5607050"/>
              <a:gd name="connsiteX4" fmla="*/ 914400 w 2149475"/>
              <a:gd name="connsiteY4" fmla="*/ 635000 h 5607050"/>
              <a:gd name="connsiteX5" fmla="*/ 850900 w 2149475"/>
              <a:gd name="connsiteY5" fmla="*/ 774700 h 5607050"/>
              <a:gd name="connsiteX6" fmla="*/ 749300 w 2149475"/>
              <a:gd name="connsiteY6" fmla="*/ 965200 h 5607050"/>
              <a:gd name="connsiteX7" fmla="*/ 647700 w 2149475"/>
              <a:gd name="connsiteY7" fmla="*/ 1117600 h 5607050"/>
              <a:gd name="connsiteX8" fmla="*/ 558800 w 2149475"/>
              <a:gd name="connsiteY8" fmla="*/ 1231900 h 5607050"/>
              <a:gd name="connsiteX9" fmla="*/ 381000 w 2149475"/>
              <a:gd name="connsiteY9" fmla="*/ 1422400 h 5607050"/>
              <a:gd name="connsiteX10" fmla="*/ 317500 w 2149475"/>
              <a:gd name="connsiteY10" fmla="*/ 1524000 h 5607050"/>
              <a:gd name="connsiteX11" fmla="*/ 254000 w 2149475"/>
              <a:gd name="connsiteY11" fmla="*/ 1612900 h 5607050"/>
              <a:gd name="connsiteX12" fmla="*/ 215900 w 2149475"/>
              <a:gd name="connsiteY12" fmla="*/ 1752600 h 5607050"/>
              <a:gd name="connsiteX13" fmla="*/ 177800 w 2149475"/>
              <a:gd name="connsiteY13" fmla="*/ 1879600 h 5607050"/>
              <a:gd name="connsiteX14" fmla="*/ 139700 w 2149475"/>
              <a:gd name="connsiteY14" fmla="*/ 2057400 h 5607050"/>
              <a:gd name="connsiteX15" fmla="*/ 127000 w 2149475"/>
              <a:gd name="connsiteY15" fmla="*/ 2235200 h 5607050"/>
              <a:gd name="connsiteX16" fmla="*/ 101600 w 2149475"/>
              <a:gd name="connsiteY16" fmla="*/ 2362200 h 5607050"/>
              <a:gd name="connsiteX17" fmla="*/ 76200 w 2149475"/>
              <a:gd name="connsiteY17" fmla="*/ 2603500 h 5607050"/>
              <a:gd name="connsiteX18" fmla="*/ 50800 w 2149475"/>
              <a:gd name="connsiteY18" fmla="*/ 2755900 h 5607050"/>
              <a:gd name="connsiteX19" fmla="*/ 12700 w 2149475"/>
              <a:gd name="connsiteY19" fmla="*/ 2908300 h 5607050"/>
              <a:gd name="connsiteX20" fmla="*/ 12700 w 2149475"/>
              <a:gd name="connsiteY20" fmla="*/ 3048000 h 5607050"/>
              <a:gd name="connsiteX21" fmla="*/ 0 w 2149475"/>
              <a:gd name="connsiteY21" fmla="*/ 3263900 h 5607050"/>
              <a:gd name="connsiteX22" fmla="*/ 12700 w 2149475"/>
              <a:gd name="connsiteY22" fmla="*/ 3505200 h 5607050"/>
              <a:gd name="connsiteX23" fmla="*/ 76200 w 2149475"/>
              <a:gd name="connsiteY23" fmla="*/ 3708400 h 5607050"/>
              <a:gd name="connsiteX24" fmla="*/ 114300 w 2149475"/>
              <a:gd name="connsiteY24" fmla="*/ 3886200 h 5607050"/>
              <a:gd name="connsiteX25" fmla="*/ 190500 w 2149475"/>
              <a:gd name="connsiteY25" fmla="*/ 4152900 h 5607050"/>
              <a:gd name="connsiteX26" fmla="*/ 241300 w 2149475"/>
              <a:gd name="connsiteY26" fmla="*/ 4305300 h 5607050"/>
              <a:gd name="connsiteX27" fmla="*/ 282575 w 2149475"/>
              <a:gd name="connsiteY27" fmla="*/ 4479925 h 5607050"/>
              <a:gd name="connsiteX28" fmla="*/ 419100 w 2149475"/>
              <a:gd name="connsiteY28" fmla="*/ 4889500 h 5607050"/>
              <a:gd name="connsiteX29" fmla="*/ 533400 w 2149475"/>
              <a:gd name="connsiteY29" fmla="*/ 5187950 h 5607050"/>
              <a:gd name="connsiteX30" fmla="*/ 720725 w 2149475"/>
              <a:gd name="connsiteY30" fmla="*/ 5413375 h 5607050"/>
              <a:gd name="connsiteX31" fmla="*/ 917575 w 2149475"/>
              <a:gd name="connsiteY31" fmla="*/ 5476875 h 5607050"/>
              <a:gd name="connsiteX32" fmla="*/ 1266825 w 2149475"/>
              <a:gd name="connsiteY32" fmla="*/ 5483225 h 5607050"/>
              <a:gd name="connsiteX33" fmla="*/ 1555750 w 2149475"/>
              <a:gd name="connsiteY33" fmla="*/ 5445125 h 5607050"/>
              <a:gd name="connsiteX34" fmla="*/ 1755775 w 2149475"/>
              <a:gd name="connsiteY34" fmla="*/ 5445125 h 5607050"/>
              <a:gd name="connsiteX35" fmla="*/ 1889125 w 2149475"/>
              <a:gd name="connsiteY35" fmla="*/ 5492750 h 5607050"/>
              <a:gd name="connsiteX36" fmla="*/ 2032000 w 2149475"/>
              <a:gd name="connsiteY36" fmla="*/ 5549900 h 5607050"/>
              <a:gd name="connsiteX37" fmla="*/ 2149475 w 2149475"/>
              <a:gd name="connsiteY37" fmla="*/ 5607050 h 5607050"/>
              <a:gd name="connsiteX0" fmla="*/ 1117600 w 2149475"/>
              <a:gd name="connsiteY0" fmla="*/ 0 h 5607050"/>
              <a:gd name="connsiteX1" fmla="*/ 1066800 w 2149475"/>
              <a:gd name="connsiteY1" fmla="*/ 139700 h 5607050"/>
              <a:gd name="connsiteX2" fmla="*/ 1003300 w 2149475"/>
              <a:gd name="connsiteY2" fmla="*/ 330200 h 5607050"/>
              <a:gd name="connsiteX3" fmla="*/ 952500 w 2149475"/>
              <a:gd name="connsiteY3" fmla="*/ 533400 h 5607050"/>
              <a:gd name="connsiteX4" fmla="*/ 914400 w 2149475"/>
              <a:gd name="connsiteY4" fmla="*/ 635000 h 5607050"/>
              <a:gd name="connsiteX5" fmla="*/ 850900 w 2149475"/>
              <a:gd name="connsiteY5" fmla="*/ 774700 h 5607050"/>
              <a:gd name="connsiteX6" fmla="*/ 749300 w 2149475"/>
              <a:gd name="connsiteY6" fmla="*/ 965200 h 5607050"/>
              <a:gd name="connsiteX7" fmla="*/ 647700 w 2149475"/>
              <a:gd name="connsiteY7" fmla="*/ 1117600 h 5607050"/>
              <a:gd name="connsiteX8" fmla="*/ 558800 w 2149475"/>
              <a:gd name="connsiteY8" fmla="*/ 1231900 h 5607050"/>
              <a:gd name="connsiteX9" fmla="*/ 381000 w 2149475"/>
              <a:gd name="connsiteY9" fmla="*/ 1422400 h 5607050"/>
              <a:gd name="connsiteX10" fmla="*/ 317500 w 2149475"/>
              <a:gd name="connsiteY10" fmla="*/ 1524000 h 5607050"/>
              <a:gd name="connsiteX11" fmla="*/ 254000 w 2149475"/>
              <a:gd name="connsiteY11" fmla="*/ 1612900 h 5607050"/>
              <a:gd name="connsiteX12" fmla="*/ 215900 w 2149475"/>
              <a:gd name="connsiteY12" fmla="*/ 1752600 h 5607050"/>
              <a:gd name="connsiteX13" fmla="*/ 177800 w 2149475"/>
              <a:gd name="connsiteY13" fmla="*/ 1879600 h 5607050"/>
              <a:gd name="connsiteX14" fmla="*/ 139700 w 2149475"/>
              <a:gd name="connsiteY14" fmla="*/ 2057400 h 5607050"/>
              <a:gd name="connsiteX15" fmla="*/ 127000 w 2149475"/>
              <a:gd name="connsiteY15" fmla="*/ 2235200 h 5607050"/>
              <a:gd name="connsiteX16" fmla="*/ 101600 w 2149475"/>
              <a:gd name="connsiteY16" fmla="*/ 2362200 h 5607050"/>
              <a:gd name="connsiteX17" fmla="*/ 76200 w 2149475"/>
              <a:gd name="connsiteY17" fmla="*/ 2603500 h 5607050"/>
              <a:gd name="connsiteX18" fmla="*/ 50800 w 2149475"/>
              <a:gd name="connsiteY18" fmla="*/ 2755900 h 5607050"/>
              <a:gd name="connsiteX19" fmla="*/ 12700 w 2149475"/>
              <a:gd name="connsiteY19" fmla="*/ 2908300 h 5607050"/>
              <a:gd name="connsiteX20" fmla="*/ 12700 w 2149475"/>
              <a:gd name="connsiteY20" fmla="*/ 3048000 h 5607050"/>
              <a:gd name="connsiteX21" fmla="*/ 0 w 2149475"/>
              <a:gd name="connsiteY21" fmla="*/ 3263900 h 5607050"/>
              <a:gd name="connsiteX22" fmla="*/ 12700 w 2149475"/>
              <a:gd name="connsiteY22" fmla="*/ 3505200 h 5607050"/>
              <a:gd name="connsiteX23" fmla="*/ 76200 w 2149475"/>
              <a:gd name="connsiteY23" fmla="*/ 3708400 h 5607050"/>
              <a:gd name="connsiteX24" fmla="*/ 114300 w 2149475"/>
              <a:gd name="connsiteY24" fmla="*/ 3886200 h 5607050"/>
              <a:gd name="connsiteX25" fmla="*/ 190500 w 2149475"/>
              <a:gd name="connsiteY25" fmla="*/ 4152900 h 5607050"/>
              <a:gd name="connsiteX26" fmla="*/ 241300 w 2149475"/>
              <a:gd name="connsiteY26" fmla="*/ 4305300 h 5607050"/>
              <a:gd name="connsiteX27" fmla="*/ 282575 w 2149475"/>
              <a:gd name="connsiteY27" fmla="*/ 4479925 h 5607050"/>
              <a:gd name="connsiteX28" fmla="*/ 419100 w 2149475"/>
              <a:gd name="connsiteY28" fmla="*/ 4889500 h 5607050"/>
              <a:gd name="connsiteX29" fmla="*/ 542925 w 2149475"/>
              <a:gd name="connsiteY29" fmla="*/ 5184775 h 5607050"/>
              <a:gd name="connsiteX30" fmla="*/ 720725 w 2149475"/>
              <a:gd name="connsiteY30" fmla="*/ 5413375 h 5607050"/>
              <a:gd name="connsiteX31" fmla="*/ 917575 w 2149475"/>
              <a:gd name="connsiteY31" fmla="*/ 5476875 h 5607050"/>
              <a:gd name="connsiteX32" fmla="*/ 1266825 w 2149475"/>
              <a:gd name="connsiteY32" fmla="*/ 5483225 h 5607050"/>
              <a:gd name="connsiteX33" fmla="*/ 1555750 w 2149475"/>
              <a:gd name="connsiteY33" fmla="*/ 5445125 h 5607050"/>
              <a:gd name="connsiteX34" fmla="*/ 1755775 w 2149475"/>
              <a:gd name="connsiteY34" fmla="*/ 5445125 h 5607050"/>
              <a:gd name="connsiteX35" fmla="*/ 1889125 w 2149475"/>
              <a:gd name="connsiteY35" fmla="*/ 5492750 h 5607050"/>
              <a:gd name="connsiteX36" fmla="*/ 2032000 w 2149475"/>
              <a:gd name="connsiteY36" fmla="*/ 5549900 h 5607050"/>
              <a:gd name="connsiteX37" fmla="*/ 2149475 w 2149475"/>
              <a:gd name="connsiteY37" fmla="*/ 5607050 h 5607050"/>
              <a:gd name="connsiteX0" fmla="*/ 1117600 w 2149475"/>
              <a:gd name="connsiteY0" fmla="*/ 0 h 5607050"/>
              <a:gd name="connsiteX1" fmla="*/ 1066800 w 2149475"/>
              <a:gd name="connsiteY1" fmla="*/ 139700 h 5607050"/>
              <a:gd name="connsiteX2" fmla="*/ 1003300 w 2149475"/>
              <a:gd name="connsiteY2" fmla="*/ 330200 h 5607050"/>
              <a:gd name="connsiteX3" fmla="*/ 952500 w 2149475"/>
              <a:gd name="connsiteY3" fmla="*/ 533400 h 5607050"/>
              <a:gd name="connsiteX4" fmla="*/ 914400 w 2149475"/>
              <a:gd name="connsiteY4" fmla="*/ 635000 h 5607050"/>
              <a:gd name="connsiteX5" fmla="*/ 850900 w 2149475"/>
              <a:gd name="connsiteY5" fmla="*/ 774700 h 5607050"/>
              <a:gd name="connsiteX6" fmla="*/ 749300 w 2149475"/>
              <a:gd name="connsiteY6" fmla="*/ 965200 h 5607050"/>
              <a:gd name="connsiteX7" fmla="*/ 647700 w 2149475"/>
              <a:gd name="connsiteY7" fmla="*/ 1117600 h 5607050"/>
              <a:gd name="connsiteX8" fmla="*/ 558800 w 2149475"/>
              <a:gd name="connsiteY8" fmla="*/ 1231900 h 5607050"/>
              <a:gd name="connsiteX9" fmla="*/ 381000 w 2149475"/>
              <a:gd name="connsiteY9" fmla="*/ 1422400 h 5607050"/>
              <a:gd name="connsiteX10" fmla="*/ 317500 w 2149475"/>
              <a:gd name="connsiteY10" fmla="*/ 1524000 h 5607050"/>
              <a:gd name="connsiteX11" fmla="*/ 254000 w 2149475"/>
              <a:gd name="connsiteY11" fmla="*/ 1612900 h 5607050"/>
              <a:gd name="connsiteX12" fmla="*/ 215900 w 2149475"/>
              <a:gd name="connsiteY12" fmla="*/ 1752600 h 5607050"/>
              <a:gd name="connsiteX13" fmla="*/ 177800 w 2149475"/>
              <a:gd name="connsiteY13" fmla="*/ 1879600 h 5607050"/>
              <a:gd name="connsiteX14" fmla="*/ 139700 w 2149475"/>
              <a:gd name="connsiteY14" fmla="*/ 2057400 h 5607050"/>
              <a:gd name="connsiteX15" fmla="*/ 127000 w 2149475"/>
              <a:gd name="connsiteY15" fmla="*/ 2235200 h 5607050"/>
              <a:gd name="connsiteX16" fmla="*/ 101600 w 2149475"/>
              <a:gd name="connsiteY16" fmla="*/ 2362200 h 5607050"/>
              <a:gd name="connsiteX17" fmla="*/ 76200 w 2149475"/>
              <a:gd name="connsiteY17" fmla="*/ 2603500 h 5607050"/>
              <a:gd name="connsiteX18" fmla="*/ 50800 w 2149475"/>
              <a:gd name="connsiteY18" fmla="*/ 2755900 h 5607050"/>
              <a:gd name="connsiteX19" fmla="*/ 12700 w 2149475"/>
              <a:gd name="connsiteY19" fmla="*/ 2908300 h 5607050"/>
              <a:gd name="connsiteX20" fmla="*/ 12700 w 2149475"/>
              <a:gd name="connsiteY20" fmla="*/ 3048000 h 5607050"/>
              <a:gd name="connsiteX21" fmla="*/ 0 w 2149475"/>
              <a:gd name="connsiteY21" fmla="*/ 3263900 h 5607050"/>
              <a:gd name="connsiteX22" fmla="*/ 12700 w 2149475"/>
              <a:gd name="connsiteY22" fmla="*/ 3505200 h 5607050"/>
              <a:gd name="connsiteX23" fmla="*/ 76200 w 2149475"/>
              <a:gd name="connsiteY23" fmla="*/ 3708400 h 5607050"/>
              <a:gd name="connsiteX24" fmla="*/ 114300 w 2149475"/>
              <a:gd name="connsiteY24" fmla="*/ 3886200 h 5607050"/>
              <a:gd name="connsiteX25" fmla="*/ 190500 w 2149475"/>
              <a:gd name="connsiteY25" fmla="*/ 4152900 h 5607050"/>
              <a:gd name="connsiteX26" fmla="*/ 226407 w 2149475"/>
              <a:gd name="connsiteY26" fmla="*/ 4314236 h 5607050"/>
              <a:gd name="connsiteX27" fmla="*/ 282575 w 2149475"/>
              <a:gd name="connsiteY27" fmla="*/ 4479925 h 5607050"/>
              <a:gd name="connsiteX28" fmla="*/ 419100 w 2149475"/>
              <a:gd name="connsiteY28" fmla="*/ 4889500 h 5607050"/>
              <a:gd name="connsiteX29" fmla="*/ 542925 w 2149475"/>
              <a:gd name="connsiteY29" fmla="*/ 5184775 h 5607050"/>
              <a:gd name="connsiteX30" fmla="*/ 720725 w 2149475"/>
              <a:gd name="connsiteY30" fmla="*/ 5413375 h 5607050"/>
              <a:gd name="connsiteX31" fmla="*/ 917575 w 2149475"/>
              <a:gd name="connsiteY31" fmla="*/ 5476875 h 5607050"/>
              <a:gd name="connsiteX32" fmla="*/ 1266825 w 2149475"/>
              <a:gd name="connsiteY32" fmla="*/ 5483225 h 5607050"/>
              <a:gd name="connsiteX33" fmla="*/ 1555750 w 2149475"/>
              <a:gd name="connsiteY33" fmla="*/ 5445125 h 5607050"/>
              <a:gd name="connsiteX34" fmla="*/ 1755775 w 2149475"/>
              <a:gd name="connsiteY34" fmla="*/ 5445125 h 5607050"/>
              <a:gd name="connsiteX35" fmla="*/ 1889125 w 2149475"/>
              <a:gd name="connsiteY35" fmla="*/ 5492750 h 5607050"/>
              <a:gd name="connsiteX36" fmla="*/ 2032000 w 2149475"/>
              <a:gd name="connsiteY36" fmla="*/ 5549900 h 5607050"/>
              <a:gd name="connsiteX37" fmla="*/ 2149475 w 2149475"/>
              <a:gd name="connsiteY37" fmla="*/ 5607050 h 5607050"/>
              <a:gd name="connsiteX0" fmla="*/ 1117600 w 2149475"/>
              <a:gd name="connsiteY0" fmla="*/ 0 h 5607050"/>
              <a:gd name="connsiteX1" fmla="*/ 1066800 w 2149475"/>
              <a:gd name="connsiteY1" fmla="*/ 139700 h 5607050"/>
              <a:gd name="connsiteX2" fmla="*/ 1003300 w 2149475"/>
              <a:gd name="connsiteY2" fmla="*/ 330200 h 5607050"/>
              <a:gd name="connsiteX3" fmla="*/ 952500 w 2149475"/>
              <a:gd name="connsiteY3" fmla="*/ 533400 h 5607050"/>
              <a:gd name="connsiteX4" fmla="*/ 914400 w 2149475"/>
              <a:gd name="connsiteY4" fmla="*/ 635000 h 5607050"/>
              <a:gd name="connsiteX5" fmla="*/ 850900 w 2149475"/>
              <a:gd name="connsiteY5" fmla="*/ 774700 h 5607050"/>
              <a:gd name="connsiteX6" fmla="*/ 749300 w 2149475"/>
              <a:gd name="connsiteY6" fmla="*/ 965200 h 5607050"/>
              <a:gd name="connsiteX7" fmla="*/ 647700 w 2149475"/>
              <a:gd name="connsiteY7" fmla="*/ 1117600 h 5607050"/>
              <a:gd name="connsiteX8" fmla="*/ 558800 w 2149475"/>
              <a:gd name="connsiteY8" fmla="*/ 1231900 h 5607050"/>
              <a:gd name="connsiteX9" fmla="*/ 381000 w 2149475"/>
              <a:gd name="connsiteY9" fmla="*/ 1422400 h 5607050"/>
              <a:gd name="connsiteX10" fmla="*/ 317500 w 2149475"/>
              <a:gd name="connsiteY10" fmla="*/ 1524000 h 5607050"/>
              <a:gd name="connsiteX11" fmla="*/ 254000 w 2149475"/>
              <a:gd name="connsiteY11" fmla="*/ 1612900 h 5607050"/>
              <a:gd name="connsiteX12" fmla="*/ 215900 w 2149475"/>
              <a:gd name="connsiteY12" fmla="*/ 1752600 h 5607050"/>
              <a:gd name="connsiteX13" fmla="*/ 177800 w 2149475"/>
              <a:gd name="connsiteY13" fmla="*/ 1879600 h 5607050"/>
              <a:gd name="connsiteX14" fmla="*/ 139700 w 2149475"/>
              <a:gd name="connsiteY14" fmla="*/ 2057400 h 5607050"/>
              <a:gd name="connsiteX15" fmla="*/ 127000 w 2149475"/>
              <a:gd name="connsiteY15" fmla="*/ 2235200 h 5607050"/>
              <a:gd name="connsiteX16" fmla="*/ 101600 w 2149475"/>
              <a:gd name="connsiteY16" fmla="*/ 2362200 h 5607050"/>
              <a:gd name="connsiteX17" fmla="*/ 76200 w 2149475"/>
              <a:gd name="connsiteY17" fmla="*/ 2603500 h 5607050"/>
              <a:gd name="connsiteX18" fmla="*/ 50800 w 2149475"/>
              <a:gd name="connsiteY18" fmla="*/ 2755900 h 5607050"/>
              <a:gd name="connsiteX19" fmla="*/ 12700 w 2149475"/>
              <a:gd name="connsiteY19" fmla="*/ 2908300 h 5607050"/>
              <a:gd name="connsiteX20" fmla="*/ 12700 w 2149475"/>
              <a:gd name="connsiteY20" fmla="*/ 3048000 h 5607050"/>
              <a:gd name="connsiteX21" fmla="*/ 0 w 2149475"/>
              <a:gd name="connsiteY21" fmla="*/ 3263900 h 5607050"/>
              <a:gd name="connsiteX22" fmla="*/ 12700 w 2149475"/>
              <a:gd name="connsiteY22" fmla="*/ 3505200 h 5607050"/>
              <a:gd name="connsiteX23" fmla="*/ 52372 w 2149475"/>
              <a:gd name="connsiteY23" fmla="*/ 3711378 h 5607050"/>
              <a:gd name="connsiteX24" fmla="*/ 114300 w 2149475"/>
              <a:gd name="connsiteY24" fmla="*/ 3886200 h 5607050"/>
              <a:gd name="connsiteX25" fmla="*/ 190500 w 2149475"/>
              <a:gd name="connsiteY25" fmla="*/ 4152900 h 5607050"/>
              <a:gd name="connsiteX26" fmla="*/ 226407 w 2149475"/>
              <a:gd name="connsiteY26" fmla="*/ 4314236 h 5607050"/>
              <a:gd name="connsiteX27" fmla="*/ 282575 w 2149475"/>
              <a:gd name="connsiteY27" fmla="*/ 4479925 h 5607050"/>
              <a:gd name="connsiteX28" fmla="*/ 419100 w 2149475"/>
              <a:gd name="connsiteY28" fmla="*/ 4889500 h 5607050"/>
              <a:gd name="connsiteX29" fmla="*/ 542925 w 2149475"/>
              <a:gd name="connsiteY29" fmla="*/ 5184775 h 5607050"/>
              <a:gd name="connsiteX30" fmla="*/ 720725 w 2149475"/>
              <a:gd name="connsiteY30" fmla="*/ 5413375 h 5607050"/>
              <a:gd name="connsiteX31" fmla="*/ 917575 w 2149475"/>
              <a:gd name="connsiteY31" fmla="*/ 5476875 h 5607050"/>
              <a:gd name="connsiteX32" fmla="*/ 1266825 w 2149475"/>
              <a:gd name="connsiteY32" fmla="*/ 5483225 h 5607050"/>
              <a:gd name="connsiteX33" fmla="*/ 1555750 w 2149475"/>
              <a:gd name="connsiteY33" fmla="*/ 5445125 h 5607050"/>
              <a:gd name="connsiteX34" fmla="*/ 1755775 w 2149475"/>
              <a:gd name="connsiteY34" fmla="*/ 5445125 h 5607050"/>
              <a:gd name="connsiteX35" fmla="*/ 1889125 w 2149475"/>
              <a:gd name="connsiteY35" fmla="*/ 5492750 h 5607050"/>
              <a:gd name="connsiteX36" fmla="*/ 2032000 w 2149475"/>
              <a:gd name="connsiteY36" fmla="*/ 5549900 h 5607050"/>
              <a:gd name="connsiteX37" fmla="*/ 2149475 w 2149475"/>
              <a:gd name="connsiteY37" fmla="*/ 5607050 h 5607050"/>
              <a:gd name="connsiteX0" fmla="*/ 1117600 w 2149475"/>
              <a:gd name="connsiteY0" fmla="*/ 0 h 5607050"/>
              <a:gd name="connsiteX1" fmla="*/ 1066800 w 2149475"/>
              <a:gd name="connsiteY1" fmla="*/ 139700 h 5607050"/>
              <a:gd name="connsiteX2" fmla="*/ 1003300 w 2149475"/>
              <a:gd name="connsiteY2" fmla="*/ 330200 h 5607050"/>
              <a:gd name="connsiteX3" fmla="*/ 952500 w 2149475"/>
              <a:gd name="connsiteY3" fmla="*/ 533400 h 5607050"/>
              <a:gd name="connsiteX4" fmla="*/ 914400 w 2149475"/>
              <a:gd name="connsiteY4" fmla="*/ 635000 h 5607050"/>
              <a:gd name="connsiteX5" fmla="*/ 850900 w 2149475"/>
              <a:gd name="connsiteY5" fmla="*/ 774700 h 5607050"/>
              <a:gd name="connsiteX6" fmla="*/ 749300 w 2149475"/>
              <a:gd name="connsiteY6" fmla="*/ 965200 h 5607050"/>
              <a:gd name="connsiteX7" fmla="*/ 647700 w 2149475"/>
              <a:gd name="connsiteY7" fmla="*/ 1117600 h 5607050"/>
              <a:gd name="connsiteX8" fmla="*/ 558800 w 2149475"/>
              <a:gd name="connsiteY8" fmla="*/ 1231900 h 5607050"/>
              <a:gd name="connsiteX9" fmla="*/ 381000 w 2149475"/>
              <a:gd name="connsiteY9" fmla="*/ 1422400 h 5607050"/>
              <a:gd name="connsiteX10" fmla="*/ 317500 w 2149475"/>
              <a:gd name="connsiteY10" fmla="*/ 1524000 h 5607050"/>
              <a:gd name="connsiteX11" fmla="*/ 254000 w 2149475"/>
              <a:gd name="connsiteY11" fmla="*/ 1612900 h 5607050"/>
              <a:gd name="connsiteX12" fmla="*/ 215900 w 2149475"/>
              <a:gd name="connsiteY12" fmla="*/ 1752600 h 5607050"/>
              <a:gd name="connsiteX13" fmla="*/ 177800 w 2149475"/>
              <a:gd name="connsiteY13" fmla="*/ 1879600 h 5607050"/>
              <a:gd name="connsiteX14" fmla="*/ 139700 w 2149475"/>
              <a:gd name="connsiteY14" fmla="*/ 2057400 h 5607050"/>
              <a:gd name="connsiteX15" fmla="*/ 127000 w 2149475"/>
              <a:gd name="connsiteY15" fmla="*/ 2235200 h 5607050"/>
              <a:gd name="connsiteX16" fmla="*/ 101600 w 2149475"/>
              <a:gd name="connsiteY16" fmla="*/ 2362200 h 5607050"/>
              <a:gd name="connsiteX17" fmla="*/ 76200 w 2149475"/>
              <a:gd name="connsiteY17" fmla="*/ 2603500 h 5607050"/>
              <a:gd name="connsiteX18" fmla="*/ 50800 w 2149475"/>
              <a:gd name="connsiteY18" fmla="*/ 2755900 h 5607050"/>
              <a:gd name="connsiteX19" fmla="*/ 12700 w 2149475"/>
              <a:gd name="connsiteY19" fmla="*/ 2908300 h 5607050"/>
              <a:gd name="connsiteX20" fmla="*/ 12700 w 2149475"/>
              <a:gd name="connsiteY20" fmla="*/ 3048000 h 5607050"/>
              <a:gd name="connsiteX21" fmla="*/ 0 w 2149475"/>
              <a:gd name="connsiteY21" fmla="*/ 3263900 h 5607050"/>
              <a:gd name="connsiteX22" fmla="*/ 3765 w 2149475"/>
              <a:gd name="connsiteY22" fmla="*/ 3490307 h 5607050"/>
              <a:gd name="connsiteX23" fmla="*/ 52372 w 2149475"/>
              <a:gd name="connsiteY23" fmla="*/ 3711378 h 5607050"/>
              <a:gd name="connsiteX24" fmla="*/ 114300 w 2149475"/>
              <a:gd name="connsiteY24" fmla="*/ 3886200 h 5607050"/>
              <a:gd name="connsiteX25" fmla="*/ 190500 w 2149475"/>
              <a:gd name="connsiteY25" fmla="*/ 4152900 h 5607050"/>
              <a:gd name="connsiteX26" fmla="*/ 226407 w 2149475"/>
              <a:gd name="connsiteY26" fmla="*/ 4314236 h 5607050"/>
              <a:gd name="connsiteX27" fmla="*/ 282575 w 2149475"/>
              <a:gd name="connsiteY27" fmla="*/ 4479925 h 5607050"/>
              <a:gd name="connsiteX28" fmla="*/ 419100 w 2149475"/>
              <a:gd name="connsiteY28" fmla="*/ 4889500 h 5607050"/>
              <a:gd name="connsiteX29" fmla="*/ 542925 w 2149475"/>
              <a:gd name="connsiteY29" fmla="*/ 5184775 h 5607050"/>
              <a:gd name="connsiteX30" fmla="*/ 720725 w 2149475"/>
              <a:gd name="connsiteY30" fmla="*/ 5413375 h 5607050"/>
              <a:gd name="connsiteX31" fmla="*/ 917575 w 2149475"/>
              <a:gd name="connsiteY31" fmla="*/ 5476875 h 5607050"/>
              <a:gd name="connsiteX32" fmla="*/ 1266825 w 2149475"/>
              <a:gd name="connsiteY32" fmla="*/ 5483225 h 5607050"/>
              <a:gd name="connsiteX33" fmla="*/ 1555750 w 2149475"/>
              <a:gd name="connsiteY33" fmla="*/ 5445125 h 5607050"/>
              <a:gd name="connsiteX34" fmla="*/ 1755775 w 2149475"/>
              <a:gd name="connsiteY34" fmla="*/ 5445125 h 5607050"/>
              <a:gd name="connsiteX35" fmla="*/ 1889125 w 2149475"/>
              <a:gd name="connsiteY35" fmla="*/ 5492750 h 5607050"/>
              <a:gd name="connsiteX36" fmla="*/ 2032000 w 2149475"/>
              <a:gd name="connsiteY36" fmla="*/ 5549900 h 5607050"/>
              <a:gd name="connsiteX37" fmla="*/ 2149475 w 2149475"/>
              <a:gd name="connsiteY37" fmla="*/ 5607050 h 5607050"/>
              <a:gd name="connsiteX0" fmla="*/ 1117600 w 2149475"/>
              <a:gd name="connsiteY0" fmla="*/ 0 h 5607050"/>
              <a:gd name="connsiteX1" fmla="*/ 1066800 w 2149475"/>
              <a:gd name="connsiteY1" fmla="*/ 139700 h 5607050"/>
              <a:gd name="connsiteX2" fmla="*/ 1003300 w 2149475"/>
              <a:gd name="connsiteY2" fmla="*/ 330200 h 5607050"/>
              <a:gd name="connsiteX3" fmla="*/ 952500 w 2149475"/>
              <a:gd name="connsiteY3" fmla="*/ 533400 h 5607050"/>
              <a:gd name="connsiteX4" fmla="*/ 914400 w 2149475"/>
              <a:gd name="connsiteY4" fmla="*/ 635000 h 5607050"/>
              <a:gd name="connsiteX5" fmla="*/ 850900 w 2149475"/>
              <a:gd name="connsiteY5" fmla="*/ 774700 h 5607050"/>
              <a:gd name="connsiteX6" fmla="*/ 749300 w 2149475"/>
              <a:gd name="connsiteY6" fmla="*/ 965200 h 5607050"/>
              <a:gd name="connsiteX7" fmla="*/ 647700 w 2149475"/>
              <a:gd name="connsiteY7" fmla="*/ 1117600 h 5607050"/>
              <a:gd name="connsiteX8" fmla="*/ 558800 w 2149475"/>
              <a:gd name="connsiteY8" fmla="*/ 1231900 h 5607050"/>
              <a:gd name="connsiteX9" fmla="*/ 381000 w 2149475"/>
              <a:gd name="connsiteY9" fmla="*/ 1422400 h 5607050"/>
              <a:gd name="connsiteX10" fmla="*/ 317500 w 2149475"/>
              <a:gd name="connsiteY10" fmla="*/ 1524000 h 5607050"/>
              <a:gd name="connsiteX11" fmla="*/ 254000 w 2149475"/>
              <a:gd name="connsiteY11" fmla="*/ 1612900 h 5607050"/>
              <a:gd name="connsiteX12" fmla="*/ 215900 w 2149475"/>
              <a:gd name="connsiteY12" fmla="*/ 1752600 h 5607050"/>
              <a:gd name="connsiteX13" fmla="*/ 177800 w 2149475"/>
              <a:gd name="connsiteY13" fmla="*/ 1879600 h 5607050"/>
              <a:gd name="connsiteX14" fmla="*/ 139700 w 2149475"/>
              <a:gd name="connsiteY14" fmla="*/ 2057400 h 5607050"/>
              <a:gd name="connsiteX15" fmla="*/ 127000 w 2149475"/>
              <a:gd name="connsiteY15" fmla="*/ 2235200 h 5607050"/>
              <a:gd name="connsiteX16" fmla="*/ 101600 w 2149475"/>
              <a:gd name="connsiteY16" fmla="*/ 2362200 h 5607050"/>
              <a:gd name="connsiteX17" fmla="*/ 76200 w 2149475"/>
              <a:gd name="connsiteY17" fmla="*/ 2603500 h 5607050"/>
              <a:gd name="connsiteX18" fmla="*/ 50800 w 2149475"/>
              <a:gd name="connsiteY18" fmla="*/ 2755900 h 5607050"/>
              <a:gd name="connsiteX19" fmla="*/ 12700 w 2149475"/>
              <a:gd name="connsiteY19" fmla="*/ 2908300 h 5607050"/>
              <a:gd name="connsiteX20" fmla="*/ 12700 w 2149475"/>
              <a:gd name="connsiteY20" fmla="*/ 3048000 h 5607050"/>
              <a:gd name="connsiteX21" fmla="*/ 0 w 2149475"/>
              <a:gd name="connsiteY21" fmla="*/ 3263900 h 5607050"/>
              <a:gd name="connsiteX22" fmla="*/ 3765 w 2149475"/>
              <a:gd name="connsiteY22" fmla="*/ 3490307 h 5607050"/>
              <a:gd name="connsiteX23" fmla="*/ 52372 w 2149475"/>
              <a:gd name="connsiteY23" fmla="*/ 3711378 h 5607050"/>
              <a:gd name="connsiteX24" fmla="*/ 99408 w 2149475"/>
              <a:gd name="connsiteY24" fmla="*/ 3895136 h 5607050"/>
              <a:gd name="connsiteX25" fmla="*/ 190500 w 2149475"/>
              <a:gd name="connsiteY25" fmla="*/ 4152900 h 5607050"/>
              <a:gd name="connsiteX26" fmla="*/ 226407 w 2149475"/>
              <a:gd name="connsiteY26" fmla="*/ 4314236 h 5607050"/>
              <a:gd name="connsiteX27" fmla="*/ 282575 w 2149475"/>
              <a:gd name="connsiteY27" fmla="*/ 4479925 h 5607050"/>
              <a:gd name="connsiteX28" fmla="*/ 419100 w 2149475"/>
              <a:gd name="connsiteY28" fmla="*/ 4889500 h 5607050"/>
              <a:gd name="connsiteX29" fmla="*/ 542925 w 2149475"/>
              <a:gd name="connsiteY29" fmla="*/ 5184775 h 5607050"/>
              <a:gd name="connsiteX30" fmla="*/ 720725 w 2149475"/>
              <a:gd name="connsiteY30" fmla="*/ 5413375 h 5607050"/>
              <a:gd name="connsiteX31" fmla="*/ 917575 w 2149475"/>
              <a:gd name="connsiteY31" fmla="*/ 5476875 h 5607050"/>
              <a:gd name="connsiteX32" fmla="*/ 1266825 w 2149475"/>
              <a:gd name="connsiteY32" fmla="*/ 5483225 h 5607050"/>
              <a:gd name="connsiteX33" fmla="*/ 1555750 w 2149475"/>
              <a:gd name="connsiteY33" fmla="*/ 5445125 h 5607050"/>
              <a:gd name="connsiteX34" fmla="*/ 1755775 w 2149475"/>
              <a:gd name="connsiteY34" fmla="*/ 5445125 h 5607050"/>
              <a:gd name="connsiteX35" fmla="*/ 1889125 w 2149475"/>
              <a:gd name="connsiteY35" fmla="*/ 5492750 h 5607050"/>
              <a:gd name="connsiteX36" fmla="*/ 2032000 w 2149475"/>
              <a:gd name="connsiteY36" fmla="*/ 5549900 h 5607050"/>
              <a:gd name="connsiteX37" fmla="*/ 2149475 w 2149475"/>
              <a:gd name="connsiteY37" fmla="*/ 5607050 h 5607050"/>
              <a:gd name="connsiteX0" fmla="*/ 1117600 w 2149475"/>
              <a:gd name="connsiteY0" fmla="*/ 0 h 5607050"/>
              <a:gd name="connsiteX1" fmla="*/ 1066800 w 2149475"/>
              <a:gd name="connsiteY1" fmla="*/ 139700 h 5607050"/>
              <a:gd name="connsiteX2" fmla="*/ 1003300 w 2149475"/>
              <a:gd name="connsiteY2" fmla="*/ 330200 h 5607050"/>
              <a:gd name="connsiteX3" fmla="*/ 952500 w 2149475"/>
              <a:gd name="connsiteY3" fmla="*/ 533400 h 5607050"/>
              <a:gd name="connsiteX4" fmla="*/ 914400 w 2149475"/>
              <a:gd name="connsiteY4" fmla="*/ 635000 h 5607050"/>
              <a:gd name="connsiteX5" fmla="*/ 850900 w 2149475"/>
              <a:gd name="connsiteY5" fmla="*/ 774700 h 5607050"/>
              <a:gd name="connsiteX6" fmla="*/ 749300 w 2149475"/>
              <a:gd name="connsiteY6" fmla="*/ 965200 h 5607050"/>
              <a:gd name="connsiteX7" fmla="*/ 647700 w 2149475"/>
              <a:gd name="connsiteY7" fmla="*/ 1117600 h 5607050"/>
              <a:gd name="connsiteX8" fmla="*/ 558800 w 2149475"/>
              <a:gd name="connsiteY8" fmla="*/ 1231900 h 5607050"/>
              <a:gd name="connsiteX9" fmla="*/ 381000 w 2149475"/>
              <a:gd name="connsiteY9" fmla="*/ 1422400 h 5607050"/>
              <a:gd name="connsiteX10" fmla="*/ 317500 w 2149475"/>
              <a:gd name="connsiteY10" fmla="*/ 1524000 h 5607050"/>
              <a:gd name="connsiteX11" fmla="*/ 254000 w 2149475"/>
              <a:gd name="connsiteY11" fmla="*/ 1612900 h 5607050"/>
              <a:gd name="connsiteX12" fmla="*/ 215900 w 2149475"/>
              <a:gd name="connsiteY12" fmla="*/ 1752600 h 5607050"/>
              <a:gd name="connsiteX13" fmla="*/ 177800 w 2149475"/>
              <a:gd name="connsiteY13" fmla="*/ 1879600 h 5607050"/>
              <a:gd name="connsiteX14" fmla="*/ 139700 w 2149475"/>
              <a:gd name="connsiteY14" fmla="*/ 2057400 h 5607050"/>
              <a:gd name="connsiteX15" fmla="*/ 127000 w 2149475"/>
              <a:gd name="connsiteY15" fmla="*/ 2235200 h 5607050"/>
              <a:gd name="connsiteX16" fmla="*/ 101600 w 2149475"/>
              <a:gd name="connsiteY16" fmla="*/ 2362200 h 5607050"/>
              <a:gd name="connsiteX17" fmla="*/ 76200 w 2149475"/>
              <a:gd name="connsiteY17" fmla="*/ 2603500 h 5607050"/>
              <a:gd name="connsiteX18" fmla="*/ 50800 w 2149475"/>
              <a:gd name="connsiteY18" fmla="*/ 2755900 h 5607050"/>
              <a:gd name="connsiteX19" fmla="*/ 12700 w 2149475"/>
              <a:gd name="connsiteY19" fmla="*/ 2908300 h 5607050"/>
              <a:gd name="connsiteX20" fmla="*/ 12700 w 2149475"/>
              <a:gd name="connsiteY20" fmla="*/ 3048000 h 5607050"/>
              <a:gd name="connsiteX21" fmla="*/ 0 w 2149475"/>
              <a:gd name="connsiteY21" fmla="*/ 3263900 h 5607050"/>
              <a:gd name="connsiteX22" fmla="*/ 3765 w 2149475"/>
              <a:gd name="connsiteY22" fmla="*/ 3490307 h 5607050"/>
              <a:gd name="connsiteX23" fmla="*/ 52372 w 2149475"/>
              <a:gd name="connsiteY23" fmla="*/ 3711378 h 5607050"/>
              <a:gd name="connsiteX24" fmla="*/ 99408 w 2149475"/>
              <a:gd name="connsiteY24" fmla="*/ 3895136 h 5607050"/>
              <a:gd name="connsiteX25" fmla="*/ 181564 w 2149475"/>
              <a:gd name="connsiteY25" fmla="*/ 4161835 h 5607050"/>
              <a:gd name="connsiteX26" fmla="*/ 226407 w 2149475"/>
              <a:gd name="connsiteY26" fmla="*/ 4314236 h 5607050"/>
              <a:gd name="connsiteX27" fmla="*/ 282575 w 2149475"/>
              <a:gd name="connsiteY27" fmla="*/ 4479925 h 5607050"/>
              <a:gd name="connsiteX28" fmla="*/ 419100 w 2149475"/>
              <a:gd name="connsiteY28" fmla="*/ 4889500 h 5607050"/>
              <a:gd name="connsiteX29" fmla="*/ 542925 w 2149475"/>
              <a:gd name="connsiteY29" fmla="*/ 5184775 h 5607050"/>
              <a:gd name="connsiteX30" fmla="*/ 720725 w 2149475"/>
              <a:gd name="connsiteY30" fmla="*/ 5413375 h 5607050"/>
              <a:gd name="connsiteX31" fmla="*/ 917575 w 2149475"/>
              <a:gd name="connsiteY31" fmla="*/ 5476875 h 5607050"/>
              <a:gd name="connsiteX32" fmla="*/ 1266825 w 2149475"/>
              <a:gd name="connsiteY32" fmla="*/ 5483225 h 5607050"/>
              <a:gd name="connsiteX33" fmla="*/ 1555750 w 2149475"/>
              <a:gd name="connsiteY33" fmla="*/ 5445125 h 5607050"/>
              <a:gd name="connsiteX34" fmla="*/ 1755775 w 2149475"/>
              <a:gd name="connsiteY34" fmla="*/ 5445125 h 5607050"/>
              <a:gd name="connsiteX35" fmla="*/ 1889125 w 2149475"/>
              <a:gd name="connsiteY35" fmla="*/ 5492750 h 5607050"/>
              <a:gd name="connsiteX36" fmla="*/ 2032000 w 2149475"/>
              <a:gd name="connsiteY36" fmla="*/ 5549900 h 5607050"/>
              <a:gd name="connsiteX37" fmla="*/ 2149475 w 2149475"/>
              <a:gd name="connsiteY37" fmla="*/ 5607050 h 5607050"/>
              <a:gd name="connsiteX0" fmla="*/ 1117600 w 2149475"/>
              <a:gd name="connsiteY0" fmla="*/ 0 h 5607050"/>
              <a:gd name="connsiteX1" fmla="*/ 1066800 w 2149475"/>
              <a:gd name="connsiteY1" fmla="*/ 139700 h 5607050"/>
              <a:gd name="connsiteX2" fmla="*/ 1003300 w 2149475"/>
              <a:gd name="connsiteY2" fmla="*/ 330200 h 5607050"/>
              <a:gd name="connsiteX3" fmla="*/ 952500 w 2149475"/>
              <a:gd name="connsiteY3" fmla="*/ 533400 h 5607050"/>
              <a:gd name="connsiteX4" fmla="*/ 914400 w 2149475"/>
              <a:gd name="connsiteY4" fmla="*/ 635000 h 5607050"/>
              <a:gd name="connsiteX5" fmla="*/ 850900 w 2149475"/>
              <a:gd name="connsiteY5" fmla="*/ 774700 h 5607050"/>
              <a:gd name="connsiteX6" fmla="*/ 749300 w 2149475"/>
              <a:gd name="connsiteY6" fmla="*/ 965200 h 5607050"/>
              <a:gd name="connsiteX7" fmla="*/ 647700 w 2149475"/>
              <a:gd name="connsiteY7" fmla="*/ 1117600 h 5607050"/>
              <a:gd name="connsiteX8" fmla="*/ 558800 w 2149475"/>
              <a:gd name="connsiteY8" fmla="*/ 1231900 h 5607050"/>
              <a:gd name="connsiteX9" fmla="*/ 381000 w 2149475"/>
              <a:gd name="connsiteY9" fmla="*/ 1422400 h 5607050"/>
              <a:gd name="connsiteX10" fmla="*/ 317500 w 2149475"/>
              <a:gd name="connsiteY10" fmla="*/ 1524000 h 5607050"/>
              <a:gd name="connsiteX11" fmla="*/ 254000 w 2149475"/>
              <a:gd name="connsiteY11" fmla="*/ 1612900 h 5607050"/>
              <a:gd name="connsiteX12" fmla="*/ 215900 w 2149475"/>
              <a:gd name="connsiteY12" fmla="*/ 1752600 h 5607050"/>
              <a:gd name="connsiteX13" fmla="*/ 177800 w 2149475"/>
              <a:gd name="connsiteY13" fmla="*/ 1879600 h 5607050"/>
              <a:gd name="connsiteX14" fmla="*/ 139700 w 2149475"/>
              <a:gd name="connsiteY14" fmla="*/ 2057400 h 5607050"/>
              <a:gd name="connsiteX15" fmla="*/ 127000 w 2149475"/>
              <a:gd name="connsiteY15" fmla="*/ 2235200 h 5607050"/>
              <a:gd name="connsiteX16" fmla="*/ 101600 w 2149475"/>
              <a:gd name="connsiteY16" fmla="*/ 2362200 h 5607050"/>
              <a:gd name="connsiteX17" fmla="*/ 76200 w 2149475"/>
              <a:gd name="connsiteY17" fmla="*/ 2603500 h 5607050"/>
              <a:gd name="connsiteX18" fmla="*/ 50800 w 2149475"/>
              <a:gd name="connsiteY18" fmla="*/ 2755900 h 5607050"/>
              <a:gd name="connsiteX19" fmla="*/ 12700 w 2149475"/>
              <a:gd name="connsiteY19" fmla="*/ 2908300 h 5607050"/>
              <a:gd name="connsiteX20" fmla="*/ 12700 w 2149475"/>
              <a:gd name="connsiteY20" fmla="*/ 3048000 h 5607050"/>
              <a:gd name="connsiteX21" fmla="*/ 0 w 2149475"/>
              <a:gd name="connsiteY21" fmla="*/ 3263900 h 5607050"/>
              <a:gd name="connsiteX22" fmla="*/ 3765 w 2149475"/>
              <a:gd name="connsiteY22" fmla="*/ 3490307 h 5607050"/>
              <a:gd name="connsiteX23" fmla="*/ 52372 w 2149475"/>
              <a:gd name="connsiteY23" fmla="*/ 3711378 h 5607050"/>
              <a:gd name="connsiteX24" fmla="*/ 99408 w 2149475"/>
              <a:gd name="connsiteY24" fmla="*/ 3895136 h 5607050"/>
              <a:gd name="connsiteX25" fmla="*/ 181564 w 2149475"/>
              <a:gd name="connsiteY25" fmla="*/ 4161835 h 5607050"/>
              <a:gd name="connsiteX26" fmla="*/ 238321 w 2149475"/>
              <a:gd name="connsiteY26" fmla="*/ 4332107 h 5607050"/>
              <a:gd name="connsiteX27" fmla="*/ 282575 w 2149475"/>
              <a:gd name="connsiteY27" fmla="*/ 4479925 h 5607050"/>
              <a:gd name="connsiteX28" fmla="*/ 419100 w 2149475"/>
              <a:gd name="connsiteY28" fmla="*/ 4889500 h 5607050"/>
              <a:gd name="connsiteX29" fmla="*/ 542925 w 2149475"/>
              <a:gd name="connsiteY29" fmla="*/ 5184775 h 5607050"/>
              <a:gd name="connsiteX30" fmla="*/ 720725 w 2149475"/>
              <a:gd name="connsiteY30" fmla="*/ 5413375 h 5607050"/>
              <a:gd name="connsiteX31" fmla="*/ 917575 w 2149475"/>
              <a:gd name="connsiteY31" fmla="*/ 5476875 h 5607050"/>
              <a:gd name="connsiteX32" fmla="*/ 1266825 w 2149475"/>
              <a:gd name="connsiteY32" fmla="*/ 5483225 h 5607050"/>
              <a:gd name="connsiteX33" fmla="*/ 1555750 w 2149475"/>
              <a:gd name="connsiteY33" fmla="*/ 5445125 h 5607050"/>
              <a:gd name="connsiteX34" fmla="*/ 1755775 w 2149475"/>
              <a:gd name="connsiteY34" fmla="*/ 5445125 h 5607050"/>
              <a:gd name="connsiteX35" fmla="*/ 1889125 w 2149475"/>
              <a:gd name="connsiteY35" fmla="*/ 5492750 h 5607050"/>
              <a:gd name="connsiteX36" fmla="*/ 2032000 w 2149475"/>
              <a:gd name="connsiteY36" fmla="*/ 5549900 h 5607050"/>
              <a:gd name="connsiteX37" fmla="*/ 2149475 w 2149475"/>
              <a:gd name="connsiteY37" fmla="*/ 5607050 h 5607050"/>
              <a:gd name="connsiteX0" fmla="*/ 1117600 w 2149475"/>
              <a:gd name="connsiteY0" fmla="*/ 0 h 5607050"/>
              <a:gd name="connsiteX1" fmla="*/ 1066800 w 2149475"/>
              <a:gd name="connsiteY1" fmla="*/ 139700 h 5607050"/>
              <a:gd name="connsiteX2" fmla="*/ 1003300 w 2149475"/>
              <a:gd name="connsiteY2" fmla="*/ 330200 h 5607050"/>
              <a:gd name="connsiteX3" fmla="*/ 952500 w 2149475"/>
              <a:gd name="connsiteY3" fmla="*/ 533400 h 5607050"/>
              <a:gd name="connsiteX4" fmla="*/ 914400 w 2149475"/>
              <a:gd name="connsiteY4" fmla="*/ 635000 h 5607050"/>
              <a:gd name="connsiteX5" fmla="*/ 850900 w 2149475"/>
              <a:gd name="connsiteY5" fmla="*/ 774700 h 5607050"/>
              <a:gd name="connsiteX6" fmla="*/ 749300 w 2149475"/>
              <a:gd name="connsiteY6" fmla="*/ 965200 h 5607050"/>
              <a:gd name="connsiteX7" fmla="*/ 647700 w 2149475"/>
              <a:gd name="connsiteY7" fmla="*/ 1117600 h 5607050"/>
              <a:gd name="connsiteX8" fmla="*/ 558800 w 2149475"/>
              <a:gd name="connsiteY8" fmla="*/ 1231900 h 5607050"/>
              <a:gd name="connsiteX9" fmla="*/ 381000 w 2149475"/>
              <a:gd name="connsiteY9" fmla="*/ 1422400 h 5607050"/>
              <a:gd name="connsiteX10" fmla="*/ 317500 w 2149475"/>
              <a:gd name="connsiteY10" fmla="*/ 1524000 h 5607050"/>
              <a:gd name="connsiteX11" fmla="*/ 254000 w 2149475"/>
              <a:gd name="connsiteY11" fmla="*/ 1612900 h 5607050"/>
              <a:gd name="connsiteX12" fmla="*/ 215900 w 2149475"/>
              <a:gd name="connsiteY12" fmla="*/ 1752600 h 5607050"/>
              <a:gd name="connsiteX13" fmla="*/ 177800 w 2149475"/>
              <a:gd name="connsiteY13" fmla="*/ 1879600 h 5607050"/>
              <a:gd name="connsiteX14" fmla="*/ 139700 w 2149475"/>
              <a:gd name="connsiteY14" fmla="*/ 2057400 h 5607050"/>
              <a:gd name="connsiteX15" fmla="*/ 127000 w 2149475"/>
              <a:gd name="connsiteY15" fmla="*/ 2235200 h 5607050"/>
              <a:gd name="connsiteX16" fmla="*/ 101600 w 2149475"/>
              <a:gd name="connsiteY16" fmla="*/ 2362200 h 5607050"/>
              <a:gd name="connsiteX17" fmla="*/ 76200 w 2149475"/>
              <a:gd name="connsiteY17" fmla="*/ 2603500 h 5607050"/>
              <a:gd name="connsiteX18" fmla="*/ 50800 w 2149475"/>
              <a:gd name="connsiteY18" fmla="*/ 2755900 h 5607050"/>
              <a:gd name="connsiteX19" fmla="*/ 12700 w 2149475"/>
              <a:gd name="connsiteY19" fmla="*/ 2908300 h 5607050"/>
              <a:gd name="connsiteX20" fmla="*/ 12700 w 2149475"/>
              <a:gd name="connsiteY20" fmla="*/ 3048000 h 5607050"/>
              <a:gd name="connsiteX21" fmla="*/ 0 w 2149475"/>
              <a:gd name="connsiteY21" fmla="*/ 3263900 h 5607050"/>
              <a:gd name="connsiteX22" fmla="*/ 3765 w 2149475"/>
              <a:gd name="connsiteY22" fmla="*/ 3490307 h 5607050"/>
              <a:gd name="connsiteX23" fmla="*/ 52372 w 2149475"/>
              <a:gd name="connsiteY23" fmla="*/ 3711378 h 5607050"/>
              <a:gd name="connsiteX24" fmla="*/ 99408 w 2149475"/>
              <a:gd name="connsiteY24" fmla="*/ 3895136 h 5607050"/>
              <a:gd name="connsiteX25" fmla="*/ 181564 w 2149475"/>
              <a:gd name="connsiteY25" fmla="*/ 4161835 h 5607050"/>
              <a:gd name="connsiteX26" fmla="*/ 238321 w 2149475"/>
              <a:gd name="connsiteY26" fmla="*/ 4332107 h 5607050"/>
              <a:gd name="connsiteX27" fmla="*/ 297468 w 2149475"/>
              <a:gd name="connsiteY27" fmla="*/ 4515667 h 5607050"/>
              <a:gd name="connsiteX28" fmla="*/ 419100 w 2149475"/>
              <a:gd name="connsiteY28" fmla="*/ 4889500 h 5607050"/>
              <a:gd name="connsiteX29" fmla="*/ 542925 w 2149475"/>
              <a:gd name="connsiteY29" fmla="*/ 5184775 h 5607050"/>
              <a:gd name="connsiteX30" fmla="*/ 720725 w 2149475"/>
              <a:gd name="connsiteY30" fmla="*/ 5413375 h 5607050"/>
              <a:gd name="connsiteX31" fmla="*/ 917575 w 2149475"/>
              <a:gd name="connsiteY31" fmla="*/ 5476875 h 5607050"/>
              <a:gd name="connsiteX32" fmla="*/ 1266825 w 2149475"/>
              <a:gd name="connsiteY32" fmla="*/ 5483225 h 5607050"/>
              <a:gd name="connsiteX33" fmla="*/ 1555750 w 2149475"/>
              <a:gd name="connsiteY33" fmla="*/ 5445125 h 5607050"/>
              <a:gd name="connsiteX34" fmla="*/ 1755775 w 2149475"/>
              <a:gd name="connsiteY34" fmla="*/ 5445125 h 5607050"/>
              <a:gd name="connsiteX35" fmla="*/ 1889125 w 2149475"/>
              <a:gd name="connsiteY35" fmla="*/ 5492750 h 5607050"/>
              <a:gd name="connsiteX36" fmla="*/ 2032000 w 2149475"/>
              <a:gd name="connsiteY36" fmla="*/ 5549900 h 5607050"/>
              <a:gd name="connsiteX37" fmla="*/ 2149475 w 2149475"/>
              <a:gd name="connsiteY37" fmla="*/ 5607050 h 5607050"/>
              <a:gd name="connsiteX0" fmla="*/ 1117600 w 2149475"/>
              <a:gd name="connsiteY0" fmla="*/ 0 h 5607050"/>
              <a:gd name="connsiteX1" fmla="*/ 1066800 w 2149475"/>
              <a:gd name="connsiteY1" fmla="*/ 139700 h 5607050"/>
              <a:gd name="connsiteX2" fmla="*/ 1003300 w 2149475"/>
              <a:gd name="connsiteY2" fmla="*/ 330200 h 5607050"/>
              <a:gd name="connsiteX3" fmla="*/ 952500 w 2149475"/>
              <a:gd name="connsiteY3" fmla="*/ 533400 h 5607050"/>
              <a:gd name="connsiteX4" fmla="*/ 914400 w 2149475"/>
              <a:gd name="connsiteY4" fmla="*/ 635000 h 5607050"/>
              <a:gd name="connsiteX5" fmla="*/ 850900 w 2149475"/>
              <a:gd name="connsiteY5" fmla="*/ 774700 h 5607050"/>
              <a:gd name="connsiteX6" fmla="*/ 749300 w 2149475"/>
              <a:gd name="connsiteY6" fmla="*/ 965200 h 5607050"/>
              <a:gd name="connsiteX7" fmla="*/ 647700 w 2149475"/>
              <a:gd name="connsiteY7" fmla="*/ 1117600 h 5607050"/>
              <a:gd name="connsiteX8" fmla="*/ 558800 w 2149475"/>
              <a:gd name="connsiteY8" fmla="*/ 1231900 h 5607050"/>
              <a:gd name="connsiteX9" fmla="*/ 381000 w 2149475"/>
              <a:gd name="connsiteY9" fmla="*/ 1422400 h 5607050"/>
              <a:gd name="connsiteX10" fmla="*/ 317500 w 2149475"/>
              <a:gd name="connsiteY10" fmla="*/ 1524000 h 5607050"/>
              <a:gd name="connsiteX11" fmla="*/ 254000 w 2149475"/>
              <a:gd name="connsiteY11" fmla="*/ 1612900 h 5607050"/>
              <a:gd name="connsiteX12" fmla="*/ 215900 w 2149475"/>
              <a:gd name="connsiteY12" fmla="*/ 1752600 h 5607050"/>
              <a:gd name="connsiteX13" fmla="*/ 177800 w 2149475"/>
              <a:gd name="connsiteY13" fmla="*/ 1879600 h 5607050"/>
              <a:gd name="connsiteX14" fmla="*/ 139700 w 2149475"/>
              <a:gd name="connsiteY14" fmla="*/ 2057400 h 5607050"/>
              <a:gd name="connsiteX15" fmla="*/ 127000 w 2149475"/>
              <a:gd name="connsiteY15" fmla="*/ 2235200 h 5607050"/>
              <a:gd name="connsiteX16" fmla="*/ 101600 w 2149475"/>
              <a:gd name="connsiteY16" fmla="*/ 2362200 h 5607050"/>
              <a:gd name="connsiteX17" fmla="*/ 76200 w 2149475"/>
              <a:gd name="connsiteY17" fmla="*/ 2603500 h 5607050"/>
              <a:gd name="connsiteX18" fmla="*/ 50800 w 2149475"/>
              <a:gd name="connsiteY18" fmla="*/ 2755900 h 5607050"/>
              <a:gd name="connsiteX19" fmla="*/ 12700 w 2149475"/>
              <a:gd name="connsiteY19" fmla="*/ 2908300 h 5607050"/>
              <a:gd name="connsiteX20" fmla="*/ 12700 w 2149475"/>
              <a:gd name="connsiteY20" fmla="*/ 3048000 h 5607050"/>
              <a:gd name="connsiteX21" fmla="*/ 0 w 2149475"/>
              <a:gd name="connsiteY21" fmla="*/ 3263900 h 5607050"/>
              <a:gd name="connsiteX22" fmla="*/ 3765 w 2149475"/>
              <a:gd name="connsiteY22" fmla="*/ 3490307 h 5607050"/>
              <a:gd name="connsiteX23" fmla="*/ 52372 w 2149475"/>
              <a:gd name="connsiteY23" fmla="*/ 3711378 h 5607050"/>
              <a:gd name="connsiteX24" fmla="*/ 99408 w 2149475"/>
              <a:gd name="connsiteY24" fmla="*/ 3895136 h 5607050"/>
              <a:gd name="connsiteX25" fmla="*/ 181564 w 2149475"/>
              <a:gd name="connsiteY25" fmla="*/ 4161835 h 5607050"/>
              <a:gd name="connsiteX26" fmla="*/ 238321 w 2149475"/>
              <a:gd name="connsiteY26" fmla="*/ 4332107 h 5607050"/>
              <a:gd name="connsiteX27" fmla="*/ 297468 w 2149475"/>
              <a:gd name="connsiteY27" fmla="*/ 4515667 h 5607050"/>
              <a:gd name="connsiteX28" fmla="*/ 419100 w 2149475"/>
              <a:gd name="connsiteY28" fmla="*/ 4889500 h 5607050"/>
              <a:gd name="connsiteX29" fmla="*/ 542925 w 2149475"/>
              <a:gd name="connsiteY29" fmla="*/ 5184775 h 5607050"/>
              <a:gd name="connsiteX30" fmla="*/ 720725 w 2149475"/>
              <a:gd name="connsiteY30" fmla="*/ 5413375 h 5607050"/>
              <a:gd name="connsiteX31" fmla="*/ 917575 w 2149475"/>
              <a:gd name="connsiteY31" fmla="*/ 5476875 h 5607050"/>
              <a:gd name="connsiteX32" fmla="*/ 1266825 w 2149475"/>
              <a:gd name="connsiteY32" fmla="*/ 5483225 h 5607050"/>
              <a:gd name="connsiteX33" fmla="*/ 1555750 w 2149475"/>
              <a:gd name="connsiteY33" fmla="*/ 5445125 h 5607050"/>
              <a:gd name="connsiteX34" fmla="*/ 1755775 w 2149475"/>
              <a:gd name="connsiteY34" fmla="*/ 5445125 h 5607050"/>
              <a:gd name="connsiteX35" fmla="*/ 1889125 w 2149475"/>
              <a:gd name="connsiteY35" fmla="*/ 5492750 h 5607050"/>
              <a:gd name="connsiteX36" fmla="*/ 2032000 w 2149475"/>
              <a:gd name="connsiteY36" fmla="*/ 5549900 h 5607050"/>
              <a:gd name="connsiteX37" fmla="*/ 2149475 w 2149475"/>
              <a:gd name="connsiteY37" fmla="*/ 5607050 h 5607050"/>
              <a:gd name="connsiteX0" fmla="*/ 1132493 w 2164368"/>
              <a:gd name="connsiteY0" fmla="*/ 0 h 5607050"/>
              <a:gd name="connsiteX1" fmla="*/ 1081693 w 2164368"/>
              <a:gd name="connsiteY1" fmla="*/ 139700 h 5607050"/>
              <a:gd name="connsiteX2" fmla="*/ 1018193 w 2164368"/>
              <a:gd name="connsiteY2" fmla="*/ 330200 h 5607050"/>
              <a:gd name="connsiteX3" fmla="*/ 967393 w 2164368"/>
              <a:gd name="connsiteY3" fmla="*/ 533400 h 5607050"/>
              <a:gd name="connsiteX4" fmla="*/ 929293 w 2164368"/>
              <a:gd name="connsiteY4" fmla="*/ 635000 h 5607050"/>
              <a:gd name="connsiteX5" fmla="*/ 865793 w 2164368"/>
              <a:gd name="connsiteY5" fmla="*/ 774700 h 5607050"/>
              <a:gd name="connsiteX6" fmla="*/ 764193 w 2164368"/>
              <a:gd name="connsiteY6" fmla="*/ 965200 h 5607050"/>
              <a:gd name="connsiteX7" fmla="*/ 662593 w 2164368"/>
              <a:gd name="connsiteY7" fmla="*/ 1117600 h 5607050"/>
              <a:gd name="connsiteX8" fmla="*/ 573693 w 2164368"/>
              <a:gd name="connsiteY8" fmla="*/ 1231900 h 5607050"/>
              <a:gd name="connsiteX9" fmla="*/ 395893 w 2164368"/>
              <a:gd name="connsiteY9" fmla="*/ 1422400 h 5607050"/>
              <a:gd name="connsiteX10" fmla="*/ 332393 w 2164368"/>
              <a:gd name="connsiteY10" fmla="*/ 1524000 h 5607050"/>
              <a:gd name="connsiteX11" fmla="*/ 268893 w 2164368"/>
              <a:gd name="connsiteY11" fmla="*/ 1612900 h 5607050"/>
              <a:gd name="connsiteX12" fmla="*/ 230793 w 2164368"/>
              <a:gd name="connsiteY12" fmla="*/ 1752600 h 5607050"/>
              <a:gd name="connsiteX13" fmla="*/ 192693 w 2164368"/>
              <a:gd name="connsiteY13" fmla="*/ 1879600 h 5607050"/>
              <a:gd name="connsiteX14" fmla="*/ 154593 w 2164368"/>
              <a:gd name="connsiteY14" fmla="*/ 2057400 h 5607050"/>
              <a:gd name="connsiteX15" fmla="*/ 141893 w 2164368"/>
              <a:gd name="connsiteY15" fmla="*/ 2235200 h 5607050"/>
              <a:gd name="connsiteX16" fmla="*/ 116493 w 2164368"/>
              <a:gd name="connsiteY16" fmla="*/ 2362200 h 5607050"/>
              <a:gd name="connsiteX17" fmla="*/ 91093 w 2164368"/>
              <a:gd name="connsiteY17" fmla="*/ 2603500 h 5607050"/>
              <a:gd name="connsiteX18" fmla="*/ 65693 w 2164368"/>
              <a:gd name="connsiteY18" fmla="*/ 2755900 h 5607050"/>
              <a:gd name="connsiteX19" fmla="*/ 27593 w 2164368"/>
              <a:gd name="connsiteY19" fmla="*/ 2908300 h 5607050"/>
              <a:gd name="connsiteX20" fmla="*/ 27593 w 2164368"/>
              <a:gd name="connsiteY20" fmla="*/ 3048000 h 5607050"/>
              <a:gd name="connsiteX21" fmla="*/ 0 w 2164368"/>
              <a:gd name="connsiteY21" fmla="*/ 3263900 h 5607050"/>
              <a:gd name="connsiteX22" fmla="*/ 18658 w 2164368"/>
              <a:gd name="connsiteY22" fmla="*/ 3490307 h 5607050"/>
              <a:gd name="connsiteX23" fmla="*/ 67265 w 2164368"/>
              <a:gd name="connsiteY23" fmla="*/ 3711378 h 5607050"/>
              <a:gd name="connsiteX24" fmla="*/ 114301 w 2164368"/>
              <a:gd name="connsiteY24" fmla="*/ 3895136 h 5607050"/>
              <a:gd name="connsiteX25" fmla="*/ 196457 w 2164368"/>
              <a:gd name="connsiteY25" fmla="*/ 4161835 h 5607050"/>
              <a:gd name="connsiteX26" fmla="*/ 253214 w 2164368"/>
              <a:gd name="connsiteY26" fmla="*/ 4332107 h 5607050"/>
              <a:gd name="connsiteX27" fmla="*/ 312361 w 2164368"/>
              <a:gd name="connsiteY27" fmla="*/ 4515667 h 5607050"/>
              <a:gd name="connsiteX28" fmla="*/ 433993 w 2164368"/>
              <a:gd name="connsiteY28" fmla="*/ 4889500 h 5607050"/>
              <a:gd name="connsiteX29" fmla="*/ 557818 w 2164368"/>
              <a:gd name="connsiteY29" fmla="*/ 5184775 h 5607050"/>
              <a:gd name="connsiteX30" fmla="*/ 735618 w 2164368"/>
              <a:gd name="connsiteY30" fmla="*/ 5413375 h 5607050"/>
              <a:gd name="connsiteX31" fmla="*/ 932468 w 2164368"/>
              <a:gd name="connsiteY31" fmla="*/ 5476875 h 5607050"/>
              <a:gd name="connsiteX32" fmla="*/ 1281718 w 2164368"/>
              <a:gd name="connsiteY32" fmla="*/ 5483225 h 5607050"/>
              <a:gd name="connsiteX33" fmla="*/ 1570643 w 2164368"/>
              <a:gd name="connsiteY33" fmla="*/ 5445125 h 5607050"/>
              <a:gd name="connsiteX34" fmla="*/ 1770668 w 2164368"/>
              <a:gd name="connsiteY34" fmla="*/ 5445125 h 5607050"/>
              <a:gd name="connsiteX35" fmla="*/ 1904018 w 2164368"/>
              <a:gd name="connsiteY35" fmla="*/ 5492750 h 5607050"/>
              <a:gd name="connsiteX36" fmla="*/ 2046893 w 2164368"/>
              <a:gd name="connsiteY36" fmla="*/ 5549900 h 5607050"/>
              <a:gd name="connsiteX37" fmla="*/ 2164368 w 2164368"/>
              <a:gd name="connsiteY37" fmla="*/ 5607050 h 5607050"/>
              <a:gd name="connsiteX0" fmla="*/ 1132493 w 2164368"/>
              <a:gd name="connsiteY0" fmla="*/ 0 h 5607050"/>
              <a:gd name="connsiteX1" fmla="*/ 1081693 w 2164368"/>
              <a:gd name="connsiteY1" fmla="*/ 139700 h 5607050"/>
              <a:gd name="connsiteX2" fmla="*/ 1018193 w 2164368"/>
              <a:gd name="connsiteY2" fmla="*/ 330200 h 5607050"/>
              <a:gd name="connsiteX3" fmla="*/ 967393 w 2164368"/>
              <a:gd name="connsiteY3" fmla="*/ 533400 h 5607050"/>
              <a:gd name="connsiteX4" fmla="*/ 929293 w 2164368"/>
              <a:gd name="connsiteY4" fmla="*/ 635000 h 5607050"/>
              <a:gd name="connsiteX5" fmla="*/ 865793 w 2164368"/>
              <a:gd name="connsiteY5" fmla="*/ 774700 h 5607050"/>
              <a:gd name="connsiteX6" fmla="*/ 764193 w 2164368"/>
              <a:gd name="connsiteY6" fmla="*/ 965200 h 5607050"/>
              <a:gd name="connsiteX7" fmla="*/ 662593 w 2164368"/>
              <a:gd name="connsiteY7" fmla="*/ 1117600 h 5607050"/>
              <a:gd name="connsiteX8" fmla="*/ 573693 w 2164368"/>
              <a:gd name="connsiteY8" fmla="*/ 1231900 h 5607050"/>
              <a:gd name="connsiteX9" fmla="*/ 395893 w 2164368"/>
              <a:gd name="connsiteY9" fmla="*/ 1422400 h 5607050"/>
              <a:gd name="connsiteX10" fmla="*/ 332393 w 2164368"/>
              <a:gd name="connsiteY10" fmla="*/ 1524000 h 5607050"/>
              <a:gd name="connsiteX11" fmla="*/ 268893 w 2164368"/>
              <a:gd name="connsiteY11" fmla="*/ 1612900 h 5607050"/>
              <a:gd name="connsiteX12" fmla="*/ 230793 w 2164368"/>
              <a:gd name="connsiteY12" fmla="*/ 1752600 h 5607050"/>
              <a:gd name="connsiteX13" fmla="*/ 192693 w 2164368"/>
              <a:gd name="connsiteY13" fmla="*/ 1879600 h 5607050"/>
              <a:gd name="connsiteX14" fmla="*/ 154593 w 2164368"/>
              <a:gd name="connsiteY14" fmla="*/ 2057400 h 5607050"/>
              <a:gd name="connsiteX15" fmla="*/ 141893 w 2164368"/>
              <a:gd name="connsiteY15" fmla="*/ 2235200 h 5607050"/>
              <a:gd name="connsiteX16" fmla="*/ 116493 w 2164368"/>
              <a:gd name="connsiteY16" fmla="*/ 2362200 h 5607050"/>
              <a:gd name="connsiteX17" fmla="*/ 91093 w 2164368"/>
              <a:gd name="connsiteY17" fmla="*/ 2603500 h 5607050"/>
              <a:gd name="connsiteX18" fmla="*/ 65693 w 2164368"/>
              <a:gd name="connsiteY18" fmla="*/ 2755900 h 5607050"/>
              <a:gd name="connsiteX19" fmla="*/ 27593 w 2164368"/>
              <a:gd name="connsiteY19" fmla="*/ 2908300 h 5607050"/>
              <a:gd name="connsiteX20" fmla="*/ 3765 w 2164368"/>
              <a:gd name="connsiteY20" fmla="*/ 3048000 h 5607050"/>
              <a:gd name="connsiteX21" fmla="*/ 0 w 2164368"/>
              <a:gd name="connsiteY21" fmla="*/ 3263900 h 5607050"/>
              <a:gd name="connsiteX22" fmla="*/ 18658 w 2164368"/>
              <a:gd name="connsiteY22" fmla="*/ 3490307 h 5607050"/>
              <a:gd name="connsiteX23" fmla="*/ 67265 w 2164368"/>
              <a:gd name="connsiteY23" fmla="*/ 3711378 h 5607050"/>
              <a:gd name="connsiteX24" fmla="*/ 114301 w 2164368"/>
              <a:gd name="connsiteY24" fmla="*/ 3895136 h 5607050"/>
              <a:gd name="connsiteX25" fmla="*/ 196457 w 2164368"/>
              <a:gd name="connsiteY25" fmla="*/ 4161835 h 5607050"/>
              <a:gd name="connsiteX26" fmla="*/ 253214 w 2164368"/>
              <a:gd name="connsiteY26" fmla="*/ 4332107 h 5607050"/>
              <a:gd name="connsiteX27" fmla="*/ 312361 w 2164368"/>
              <a:gd name="connsiteY27" fmla="*/ 4515667 h 5607050"/>
              <a:gd name="connsiteX28" fmla="*/ 433993 w 2164368"/>
              <a:gd name="connsiteY28" fmla="*/ 4889500 h 5607050"/>
              <a:gd name="connsiteX29" fmla="*/ 557818 w 2164368"/>
              <a:gd name="connsiteY29" fmla="*/ 5184775 h 5607050"/>
              <a:gd name="connsiteX30" fmla="*/ 735618 w 2164368"/>
              <a:gd name="connsiteY30" fmla="*/ 5413375 h 5607050"/>
              <a:gd name="connsiteX31" fmla="*/ 932468 w 2164368"/>
              <a:gd name="connsiteY31" fmla="*/ 5476875 h 5607050"/>
              <a:gd name="connsiteX32" fmla="*/ 1281718 w 2164368"/>
              <a:gd name="connsiteY32" fmla="*/ 5483225 h 5607050"/>
              <a:gd name="connsiteX33" fmla="*/ 1570643 w 2164368"/>
              <a:gd name="connsiteY33" fmla="*/ 5445125 h 5607050"/>
              <a:gd name="connsiteX34" fmla="*/ 1770668 w 2164368"/>
              <a:gd name="connsiteY34" fmla="*/ 5445125 h 5607050"/>
              <a:gd name="connsiteX35" fmla="*/ 1904018 w 2164368"/>
              <a:gd name="connsiteY35" fmla="*/ 5492750 h 5607050"/>
              <a:gd name="connsiteX36" fmla="*/ 2046893 w 2164368"/>
              <a:gd name="connsiteY36" fmla="*/ 5549900 h 5607050"/>
              <a:gd name="connsiteX37" fmla="*/ 2164368 w 2164368"/>
              <a:gd name="connsiteY37" fmla="*/ 5607050 h 5607050"/>
              <a:gd name="connsiteX0" fmla="*/ 1132493 w 2164368"/>
              <a:gd name="connsiteY0" fmla="*/ 0 h 5607050"/>
              <a:gd name="connsiteX1" fmla="*/ 1081693 w 2164368"/>
              <a:gd name="connsiteY1" fmla="*/ 139700 h 5607050"/>
              <a:gd name="connsiteX2" fmla="*/ 1018193 w 2164368"/>
              <a:gd name="connsiteY2" fmla="*/ 330200 h 5607050"/>
              <a:gd name="connsiteX3" fmla="*/ 967393 w 2164368"/>
              <a:gd name="connsiteY3" fmla="*/ 533400 h 5607050"/>
              <a:gd name="connsiteX4" fmla="*/ 929293 w 2164368"/>
              <a:gd name="connsiteY4" fmla="*/ 635000 h 5607050"/>
              <a:gd name="connsiteX5" fmla="*/ 865793 w 2164368"/>
              <a:gd name="connsiteY5" fmla="*/ 774700 h 5607050"/>
              <a:gd name="connsiteX6" fmla="*/ 764193 w 2164368"/>
              <a:gd name="connsiteY6" fmla="*/ 965200 h 5607050"/>
              <a:gd name="connsiteX7" fmla="*/ 662593 w 2164368"/>
              <a:gd name="connsiteY7" fmla="*/ 1117600 h 5607050"/>
              <a:gd name="connsiteX8" fmla="*/ 573693 w 2164368"/>
              <a:gd name="connsiteY8" fmla="*/ 1231900 h 5607050"/>
              <a:gd name="connsiteX9" fmla="*/ 395893 w 2164368"/>
              <a:gd name="connsiteY9" fmla="*/ 1422400 h 5607050"/>
              <a:gd name="connsiteX10" fmla="*/ 332393 w 2164368"/>
              <a:gd name="connsiteY10" fmla="*/ 1524000 h 5607050"/>
              <a:gd name="connsiteX11" fmla="*/ 268893 w 2164368"/>
              <a:gd name="connsiteY11" fmla="*/ 1612900 h 5607050"/>
              <a:gd name="connsiteX12" fmla="*/ 230793 w 2164368"/>
              <a:gd name="connsiteY12" fmla="*/ 1752600 h 5607050"/>
              <a:gd name="connsiteX13" fmla="*/ 192693 w 2164368"/>
              <a:gd name="connsiteY13" fmla="*/ 1879600 h 5607050"/>
              <a:gd name="connsiteX14" fmla="*/ 154593 w 2164368"/>
              <a:gd name="connsiteY14" fmla="*/ 2057400 h 5607050"/>
              <a:gd name="connsiteX15" fmla="*/ 141893 w 2164368"/>
              <a:gd name="connsiteY15" fmla="*/ 2235200 h 5607050"/>
              <a:gd name="connsiteX16" fmla="*/ 116493 w 2164368"/>
              <a:gd name="connsiteY16" fmla="*/ 2362200 h 5607050"/>
              <a:gd name="connsiteX17" fmla="*/ 91093 w 2164368"/>
              <a:gd name="connsiteY17" fmla="*/ 2603500 h 5607050"/>
              <a:gd name="connsiteX18" fmla="*/ 65693 w 2164368"/>
              <a:gd name="connsiteY18" fmla="*/ 2755900 h 5607050"/>
              <a:gd name="connsiteX19" fmla="*/ 18657 w 2164368"/>
              <a:gd name="connsiteY19" fmla="*/ 2890429 h 5607050"/>
              <a:gd name="connsiteX20" fmla="*/ 3765 w 2164368"/>
              <a:gd name="connsiteY20" fmla="*/ 3048000 h 5607050"/>
              <a:gd name="connsiteX21" fmla="*/ 0 w 2164368"/>
              <a:gd name="connsiteY21" fmla="*/ 3263900 h 5607050"/>
              <a:gd name="connsiteX22" fmla="*/ 18658 w 2164368"/>
              <a:gd name="connsiteY22" fmla="*/ 3490307 h 5607050"/>
              <a:gd name="connsiteX23" fmla="*/ 67265 w 2164368"/>
              <a:gd name="connsiteY23" fmla="*/ 3711378 h 5607050"/>
              <a:gd name="connsiteX24" fmla="*/ 114301 w 2164368"/>
              <a:gd name="connsiteY24" fmla="*/ 3895136 h 5607050"/>
              <a:gd name="connsiteX25" fmla="*/ 196457 w 2164368"/>
              <a:gd name="connsiteY25" fmla="*/ 4161835 h 5607050"/>
              <a:gd name="connsiteX26" fmla="*/ 253214 w 2164368"/>
              <a:gd name="connsiteY26" fmla="*/ 4332107 h 5607050"/>
              <a:gd name="connsiteX27" fmla="*/ 312361 w 2164368"/>
              <a:gd name="connsiteY27" fmla="*/ 4515667 h 5607050"/>
              <a:gd name="connsiteX28" fmla="*/ 433993 w 2164368"/>
              <a:gd name="connsiteY28" fmla="*/ 4889500 h 5607050"/>
              <a:gd name="connsiteX29" fmla="*/ 557818 w 2164368"/>
              <a:gd name="connsiteY29" fmla="*/ 5184775 h 5607050"/>
              <a:gd name="connsiteX30" fmla="*/ 735618 w 2164368"/>
              <a:gd name="connsiteY30" fmla="*/ 5413375 h 5607050"/>
              <a:gd name="connsiteX31" fmla="*/ 932468 w 2164368"/>
              <a:gd name="connsiteY31" fmla="*/ 5476875 h 5607050"/>
              <a:gd name="connsiteX32" fmla="*/ 1281718 w 2164368"/>
              <a:gd name="connsiteY32" fmla="*/ 5483225 h 5607050"/>
              <a:gd name="connsiteX33" fmla="*/ 1570643 w 2164368"/>
              <a:gd name="connsiteY33" fmla="*/ 5445125 h 5607050"/>
              <a:gd name="connsiteX34" fmla="*/ 1770668 w 2164368"/>
              <a:gd name="connsiteY34" fmla="*/ 5445125 h 5607050"/>
              <a:gd name="connsiteX35" fmla="*/ 1904018 w 2164368"/>
              <a:gd name="connsiteY35" fmla="*/ 5492750 h 5607050"/>
              <a:gd name="connsiteX36" fmla="*/ 2046893 w 2164368"/>
              <a:gd name="connsiteY36" fmla="*/ 5549900 h 5607050"/>
              <a:gd name="connsiteX37" fmla="*/ 2164368 w 2164368"/>
              <a:gd name="connsiteY37" fmla="*/ 5607050 h 5607050"/>
              <a:gd name="connsiteX0" fmla="*/ 1132493 w 2164368"/>
              <a:gd name="connsiteY0" fmla="*/ 0 h 5607050"/>
              <a:gd name="connsiteX1" fmla="*/ 1081693 w 2164368"/>
              <a:gd name="connsiteY1" fmla="*/ 139700 h 5607050"/>
              <a:gd name="connsiteX2" fmla="*/ 1018193 w 2164368"/>
              <a:gd name="connsiteY2" fmla="*/ 330200 h 5607050"/>
              <a:gd name="connsiteX3" fmla="*/ 967393 w 2164368"/>
              <a:gd name="connsiteY3" fmla="*/ 533400 h 5607050"/>
              <a:gd name="connsiteX4" fmla="*/ 929293 w 2164368"/>
              <a:gd name="connsiteY4" fmla="*/ 635000 h 5607050"/>
              <a:gd name="connsiteX5" fmla="*/ 865793 w 2164368"/>
              <a:gd name="connsiteY5" fmla="*/ 774700 h 5607050"/>
              <a:gd name="connsiteX6" fmla="*/ 764193 w 2164368"/>
              <a:gd name="connsiteY6" fmla="*/ 965200 h 5607050"/>
              <a:gd name="connsiteX7" fmla="*/ 662593 w 2164368"/>
              <a:gd name="connsiteY7" fmla="*/ 1117600 h 5607050"/>
              <a:gd name="connsiteX8" fmla="*/ 573693 w 2164368"/>
              <a:gd name="connsiteY8" fmla="*/ 1231900 h 5607050"/>
              <a:gd name="connsiteX9" fmla="*/ 395893 w 2164368"/>
              <a:gd name="connsiteY9" fmla="*/ 1422400 h 5607050"/>
              <a:gd name="connsiteX10" fmla="*/ 332393 w 2164368"/>
              <a:gd name="connsiteY10" fmla="*/ 1524000 h 5607050"/>
              <a:gd name="connsiteX11" fmla="*/ 268893 w 2164368"/>
              <a:gd name="connsiteY11" fmla="*/ 1612900 h 5607050"/>
              <a:gd name="connsiteX12" fmla="*/ 230793 w 2164368"/>
              <a:gd name="connsiteY12" fmla="*/ 1752600 h 5607050"/>
              <a:gd name="connsiteX13" fmla="*/ 192693 w 2164368"/>
              <a:gd name="connsiteY13" fmla="*/ 1879600 h 5607050"/>
              <a:gd name="connsiteX14" fmla="*/ 154593 w 2164368"/>
              <a:gd name="connsiteY14" fmla="*/ 2057400 h 5607050"/>
              <a:gd name="connsiteX15" fmla="*/ 141893 w 2164368"/>
              <a:gd name="connsiteY15" fmla="*/ 2235200 h 5607050"/>
              <a:gd name="connsiteX16" fmla="*/ 116493 w 2164368"/>
              <a:gd name="connsiteY16" fmla="*/ 2362200 h 5607050"/>
              <a:gd name="connsiteX17" fmla="*/ 91093 w 2164368"/>
              <a:gd name="connsiteY17" fmla="*/ 2603500 h 5607050"/>
              <a:gd name="connsiteX18" fmla="*/ 56757 w 2164368"/>
              <a:gd name="connsiteY18" fmla="*/ 2732072 h 5607050"/>
              <a:gd name="connsiteX19" fmla="*/ 18657 w 2164368"/>
              <a:gd name="connsiteY19" fmla="*/ 2890429 h 5607050"/>
              <a:gd name="connsiteX20" fmla="*/ 3765 w 2164368"/>
              <a:gd name="connsiteY20" fmla="*/ 3048000 h 5607050"/>
              <a:gd name="connsiteX21" fmla="*/ 0 w 2164368"/>
              <a:gd name="connsiteY21" fmla="*/ 3263900 h 5607050"/>
              <a:gd name="connsiteX22" fmla="*/ 18658 w 2164368"/>
              <a:gd name="connsiteY22" fmla="*/ 3490307 h 5607050"/>
              <a:gd name="connsiteX23" fmla="*/ 67265 w 2164368"/>
              <a:gd name="connsiteY23" fmla="*/ 3711378 h 5607050"/>
              <a:gd name="connsiteX24" fmla="*/ 114301 w 2164368"/>
              <a:gd name="connsiteY24" fmla="*/ 3895136 h 5607050"/>
              <a:gd name="connsiteX25" fmla="*/ 196457 w 2164368"/>
              <a:gd name="connsiteY25" fmla="*/ 4161835 h 5607050"/>
              <a:gd name="connsiteX26" fmla="*/ 253214 w 2164368"/>
              <a:gd name="connsiteY26" fmla="*/ 4332107 h 5607050"/>
              <a:gd name="connsiteX27" fmla="*/ 312361 w 2164368"/>
              <a:gd name="connsiteY27" fmla="*/ 4515667 h 5607050"/>
              <a:gd name="connsiteX28" fmla="*/ 433993 w 2164368"/>
              <a:gd name="connsiteY28" fmla="*/ 4889500 h 5607050"/>
              <a:gd name="connsiteX29" fmla="*/ 557818 w 2164368"/>
              <a:gd name="connsiteY29" fmla="*/ 5184775 h 5607050"/>
              <a:gd name="connsiteX30" fmla="*/ 735618 w 2164368"/>
              <a:gd name="connsiteY30" fmla="*/ 5413375 h 5607050"/>
              <a:gd name="connsiteX31" fmla="*/ 932468 w 2164368"/>
              <a:gd name="connsiteY31" fmla="*/ 5476875 h 5607050"/>
              <a:gd name="connsiteX32" fmla="*/ 1281718 w 2164368"/>
              <a:gd name="connsiteY32" fmla="*/ 5483225 h 5607050"/>
              <a:gd name="connsiteX33" fmla="*/ 1570643 w 2164368"/>
              <a:gd name="connsiteY33" fmla="*/ 5445125 h 5607050"/>
              <a:gd name="connsiteX34" fmla="*/ 1770668 w 2164368"/>
              <a:gd name="connsiteY34" fmla="*/ 5445125 h 5607050"/>
              <a:gd name="connsiteX35" fmla="*/ 1904018 w 2164368"/>
              <a:gd name="connsiteY35" fmla="*/ 5492750 h 5607050"/>
              <a:gd name="connsiteX36" fmla="*/ 2046893 w 2164368"/>
              <a:gd name="connsiteY36" fmla="*/ 5549900 h 5607050"/>
              <a:gd name="connsiteX37" fmla="*/ 2164368 w 2164368"/>
              <a:gd name="connsiteY37" fmla="*/ 5607050 h 5607050"/>
              <a:gd name="connsiteX0" fmla="*/ 1132493 w 2164368"/>
              <a:gd name="connsiteY0" fmla="*/ 0 h 5607050"/>
              <a:gd name="connsiteX1" fmla="*/ 1081693 w 2164368"/>
              <a:gd name="connsiteY1" fmla="*/ 139700 h 5607050"/>
              <a:gd name="connsiteX2" fmla="*/ 1018193 w 2164368"/>
              <a:gd name="connsiteY2" fmla="*/ 330200 h 5607050"/>
              <a:gd name="connsiteX3" fmla="*/ 967393 w 2164368"/>
              <a:gd name="connsiteY3" fmla="*/ 533400 h 5607050"/>
              <a:gd name="connsiteX4" fmla="*/ 929293 w 2164368"/>
              <a:gd name="connsiteY4" fmla="*/ 635000 h 5607050"/>
              <a:gd name="connsiteX5" fmla="*/ 865793 w 2164368"/>
              <a:gd name="connsiteY5" fmla="*/ 774700 h 5607050"/>
              <a:gd name="connsiteX6" fmla="*/ 764193 w 2164368"/>
              <a:gd name="connsiteY6" fmla="*/ 965200 h 5607050"/>
              <a:gd name="connsiteX7" fmla="*/ 662593 w 2164368"/>
              <a:gd name="connsiteY7" fmla="*/ 1117600 h 5607050"/>
              <a:gd name="connsiteX8" fmla="*/ 573693 w 2164368"/>
              <a:gd name="connsiteY8" fmla="*/ 1231900 h 5607050"/>
              <a:gd name="connsiteX9" fmla="*/ 395893 w 2164368"/>
              <a:gd name="connsiteY9" fmla="*/ 1422400 h 5607050"/>
              <a:gd name="connsiteX10" fmla="*/ 332393 w 2164368"/>
              <a:gd name="connsiteY10" fmla="*/ 1524000 h 5607050"/>
              <a:gd name="connsiteX11" fmla="*/ 268893 w 2164368"/>
              <a:gd name="connsiteY11" fmla="*/ 1612900 h 5607050"/>
              <a:gd name="connsiteX12" fmla="*/ 230793 w 2164368"/>
              <a:gd name="connsiteY12" fmla="*/ 1752600 h 5607050"/>
              <a:gd name="connsiteX13" fmla="*/ 192693 w 2164368"/>
              <a:gd name="connsiteY13" fmla="*/ 1879600 h 5607050"/>
              <a:gd name="connsiteX14" fmla="*/ 154593 w 2164368"/>
              <a:gd name="connsiteY14" fmla="*/ 2057400 h 5607050"/>
              <a:gd name="connsiteX15" fmla="*/ 141893 w 2164368"/>
              <a:gd name="connsiteY15" fmla="*/ 2235200 h 5607050"/>
              <a:gd name="connsiteX16" fmla="*/ 116493 w 2164368"/>
              <a:gd name="connsiteY16" fmla="*/ 2362200 h 5607050"/>
              <a:gd name="connsiteX17" fmla="*/ 79179 w 2164368"/>
              <a:gd name="connsiteY17" fmla="*/ 2588607 h 5607050"/>
              <a:gd name="connsiteX18" fmla="*/ 56757 w 2164368"/>
              <a:gd name="connsiteY18" fmla="*/ 2732072 h 5607050"/>
              <a:gd name="connsiteX19" fmla="*/ 18657 w 2164368"/>
              <a:gd name="connsiteY19" fmla="*/ 2890429 h 5607050"/>
              <a:gd name="connsiteX20" fmla="*/ 3765 w 2164368"/>
              <a:gd name="connsiteY20" fmla="*/ 3048000 h 5607050"/>
              <a:gd name="connsiteX21" fmla="*/ 0 w 2164368"/>
              <a:gd name="connsiteY21" fmla="*/ 3263900 h 5607050"/>
              <a:gd name="connsiteX22" fmla="*/ 18658 w 2164368"/>
              <a:gd name="connsiteY22" fmla="*/ 3490307 h 5607050"/>
              <a:gd name="connsiteX23" fmla="*/ 67265 w 2164368"/>
              <a:gd name="connsiteY23" fmla="*/ 3711378 h 5607050"/>
              <a:gd name="connsiteX24" fmla="*/ 114301 w 2164368"/>
              <a:gd name="connsiteY24" fmla="*/ 3895136 h 5607050"/>
              <a:gd name="connsiteX25" fmla="*/ 196457 w 2164368"/>
              <a:gd name="connsiteY25" fmla="*/ 4161835 h 5607050"/>
              <a:gd name="connsiteX26" fmla="*/ 253214 w 2164368"/>
              <a:gd name="connsiteY26" fmla="*/ 4332107 h 5607050"/>
              <a:gd name="connsiteX27" fmla="*/ 312361 w 2164368"/>
              <a:gd name="connsiteY27" fmla="*/ 4515667 h 5607050"/>
              <a:gd name="connsiteX28" fmla="*/ 433993 w 2164368"/>
              <a:gd name="connsiteY28" fmla="*/ 4889500 h 5607050"/>
              <a:gd name="connsiteX29" fmla="*/ 557818 w 2164368"/>
              <a:gd name="connsiteY29" fmla="*/ 5184775 h 5607050"/>
              <a:gd name="connsiteX30" fmla="*/ 735618 w 2164368"/>
              <a:gd name="connsiteY30" fmla="*/ 5413375 h 5607050"/>
              <a:gd name="connsiteX31" fmla="*/ 932468 w 2164368"/>
              <a:gd name="connsiteY31" fmla="*/ 5476875 h 5607050"/>
              <a:gd name="connsiteX32" fmla="*/ 1281718 w 2164368"/>
              <a:gd name="connsiteY32" fmla="*/ 5483225 h 5607050"/>
              <a:gd name="connsiteX33" fmla="*/ 1570643 w 2164368"/>
              <a:gd name="connsiteY33" fmla="*/ 5445125 h 5607050"/>
              <a:gd name="connsiteX34" fmla="*/ 1770668 w 2164368"/>
              <a:gd name="connsiteY34" fmla="*/ 5445125 h 5607050"/>
              <a:gd name="connsiteX35" fmla="*/ 1904018 w 2164368"/>
              <a:gd name="connsiteY35" fmla="*/ 5492750 h 5607050"/>
              <a:gd name="connsiteX36" fmla="*/ 2046893 w 2164368"/>
              <a:gd name="connsiteY36" fmla="*/ 5549900 h 5607050"/>
              <a:gd name="connsiteX37" fmla="*/ 2164368 w 2164368"/>
              <a:gd name="connsiteY37" fmla="*/ 5607050 h 5607050"/>
              <a:gd name="connsiteX0" fmla="*/ 1132493 w 2164368"/>
              <a:gd name="connsiteY0" fmla="*/ 0 h 5607050"/>
              <a:gd name="connsiteX1" fmla="*/ 1081693 w 2164368"/>
              <a:gd name="connsiteY1" fmla="*/ 139700 h 5607050"/>
              <a:gd name="connsiteX2" fmla="*/ 1018193 w 2164368"/>
              <a:gd name="connsiteY2" fmla="*/ 330200 h 5607050"/>
              <a:gd name="connsiteX3" fmla="*/ 967393 w 2164368"/>
              <a:gd name="connsiteY3" fmla="*/ 533400 h 5607050"/>
              <a:gd name="connsiteX4" fmla="*/ 929293 w 2164368"/>
              <a:gd name="connsiteY4" fmla="*/ 635000 h 5607050"/>
              <a:gd name="connsiteX5" fmla="*/ 865793 w 2164368"/>
              <a:gd name="connsiteY5" fmla="*/ 774700 h 5607050"/>
              <a:gd name="connsiteX6" fmla="*/ 764193 w 2164368"/>
              <a:gd name="connsiteY6" fmla="*/ 965200 h 5607050"/>
              <a:gd name="connsiteX7" fmla="*/ 662593 w 2164368"/>
              <a:gd name="connsiteY7" fmla="*/ 1117600 h 5607050"/>
              <a:gd name="connsiteX8" fmla="*/ 573693 w 2164368"/>
              <a:gd name="connsiteY8" fmla="*/ 1231900 h 5607050"/>
              <a:gd name="connsiteX9" fmla="*/ 395893 w 2164368"/>
              <a:gd name="connsiteY9" fmla="*/ 1422400 h 5607050"/>
              <a:gd name="connsiteX10" fmla="*/ 332393 w 2164368"/>
              <a:gd name="connsiteY10" fmla="*/ 1524000 h 5607050"/>
              <a:gd name="connsiteX11" fmla="*/ 268893 w 2164368"/>
              <a:gd name="connsiteY11" fmla="*/ 1612900 h 5607050"/>
              <a:gd name="connsiteX12" fmla="*/ 230793 w 2164368"/>
              <a:gd name="connsiteY12" fmla="*/ 1752600 h 5607050"/>
              <a:gd name="connsiteX13" fmla="*/ 192693 w 2164368"/>
              <a:gd name="connsiteY13" fmla="*/ 1879600 h 5607050"/>
              <a:gd name="connsiteX14" fmla="*/ 154593 w 2164368"/>
              <a:gd name="connsiteY14" fmla="*/ 2057400 h 5607050"/>
              <a:gd name="connsiteX15" fmla="*/ 141893 w 2164368"/>
              <a:gd name="connsiteY15" fmla="*/ 2235200 h 5607050"/>
              <a:gd name="connsiteX16" fmla="*/ 104579 w 2164368"/>
              <a:gd name="connsiteY16" fmla="*/ 2341351 h 5607050"/>
              <a:gd name="connsiteX17" fmla="*/ 79179 w 2164368"/>
              <a:gd name="connsiteY17" fmla="*/ 2588607 h 5607050"/>
              <a:gd name="connsiteX18" fmla="*/ 56757 w 2164368"/>
              <a:gd name="connsiteY18" fmla="*/ 2732072 h 5607050"/>
              <a:gd name="connsiteX19" fmla="*/ 18657 w 2164368"/>
              <a:gd name="connsiteY19" fmla="*/ 2890429 h 5607050"/>
              <a:gd name="connsiteX20" fmla="*/ 3765 w 2164368"/>
              <a:gd name="connsiteY20" fmla="*/ 3048000 h 5607050"/>
              <a:gd name="connsiteX21" fmla="*/ 0 w 2164368"/>
              <a:gd name="connsiteY21" fmla="*/ 3263900 h 5607050"/>
              <a:gd name="connsiteX22" fmla="*/ 18658 w 2164368"/>
              <a:gd name="connsiteY22" fmla="*/ 3490307 h 5607050"/>
              <a:gd name="connsiteX23" fmla="*/ 67265 w 2164368"/>
              <a:gd name="connsiteY23" fmla="*/ 3711378 h 5607050"/>
              <a:gd name="connsiteX24" fmla="*/ 114301 w 2164368"/>
              <a:gd name="connsiteY24" fmla="*/ 3895136 h 5607050"/>
              <a:gd name="connsiteX25" fmla="*/ 196457 w 2164368"/>
              <a:gd name="connsiteY25" fmla="*/ 4161835 h 5607050"/>
              <a:gd name="connsiteX26" fmla="*/ 253214 w 2164368"/>
              <a:gd name="connsiteY26" fmla="*/ 4332107 h 5607050"/>
              <a:gd name="connsiteX27" fmla="*/ 312361 w 2164368"/>
              <a:gd name="connsiteY27" fmla="*/ 4515667 h 5607050"/>
              <a:gd name="connsiteX28" fmla="*/ 433993 w 2164368"/>
              <a:gd name="connsiteY28" fmla="*/ 4889500 h 5607050"/>
              <a:gd name="connsiteX29" fmla="*/ 557818 w 2164368"/>
              <a:gd name="connsiteY29" fmla="*/ 5184775 h 5607050"/>
              <a:gd name="connsiteX30" fmla="*/ 735618 w 2164368"/>
              <a:gd name="connsiteY30" fmla="*/ 5413375 h 5607050"/>
              <a:gd name="connsiteX31" fmla="*/ 932468 w 2164368"/>
              <a:gd name="connsiteY31" fmla="*/ 5476875 h 5607050"/>
              <a:gd name="connsiteX32" fmla="*/ 1281718 w 2164368"/>
              <a:gd name="connsiteY32" fmla="*/ 5483225 h 5607050"/>
              <a:gd name="connsiteX33" fmla="*/ 1570643 w 2164368"/>
              <a:gd name="connsiteY33" fmla="*/ 5445125 h 5607050"/>
              <a:gd name="connsiteX34" fmla="*/ 1770668 w 2164368"/>
              <a:gd name="connsiteY34" fmla="*/ 5445125 h 5607050"/>
              <a:gd name="connsiteX35" fmla="*/ 1904018 w 2164368"/>
              <a:gd name="connsiteY35" fmla="*/ 5492750 h 5607050"/>
              <a:gd name="connsiteX36" fmla="*/ 2046893 w 2164368"/>
              <a:gd name="connsiteY36" fmla="*/ 5549900 h 5607050"/>
              <a:gd name="connsiteX37" fmla="*/ 2164368 w 2164368"/>
              <a:gd name="connsiteY37" fmla="*/ 5607050 h 5607050"/>
              <a:gd name="connsiteX0" fmla="*/ 1132493 w 2164368"/>
              <a:gd name="connsiteY0" fmla="*/ 0 h 5607050"/>
              <a:gd name="connsiteX1" fmla="*/ 1081693 w 2164368"/>
              <a:gd name="connsiteY1" fmla="*/ 139700 h 5607050"/>
              <a:gd name="connsiteX2" fmla="*/ 1018193 w 2164368"/>
              <a:gd name="connsiteY2" fmla="*/ 330200 h 5607050"/>
              <a:gd name="connsiteX3" fmla="*/ 967393 w 2164368"/>
              <a:gd name="connsiteY3" fmla="*/ 533400 h 5607050"/>
              <a:gd name="connsiteX4" fmla="*/ 929293 w 2164368"/>
              <a:gd name="connsiteY4" fmla="*/ 635000 h 5607050"/>
              <a:gd name="connsiteX5" fmla="*/ 865793 w 2164368"/>
              <a:gd name="connsiteY5" fmla="*/ 774700 h 5607050"/>
              <a:gd name="connsiteX6" fmla="*/ 764193 w 2164368"/>
              <a:gd name="connsiteY6" fmla="*/ 965200 h 5607050"/>
              <a:gd name="connsiteX7" fmla="*/ 662593 w 2164368"/>
              <a:gd name="connsiteY7" fmla="*/ 1117600 h 5607050"/>
              <a:gd name="connsiteX8" fmla="*/ 573693 w 2164368"/>
              <a:gd name="connsiteY8" fmla="*/ 1231900 h 5607050"/>
              <a:gd name="connsiteX9" fmla="*/ 395893 w 2164368"/>
              <a:gd name="connsiteY9" fmla="*/ 1422400 h 5607050"/>
              <a:gd name="connsiteX10" fmla="*/ 332393 w 2164368"/>
              <a:gd name="connsiteY10" fmla="*/ 1524000 h 5607050"/>
              <a:gd name="connsiteX11" fmla="*/ 268893 w 2164368"/>
              <a:gd name="connsiteY11" fmla="*/ 1612900 h 5607050"/>
              <a:gd name="connsiteX12" fmla="*/ 230793 w 2164368"/>
              <a:gd name="connsiteY12" fmla="*/ 1752600 h 5607050"/>
              <a:gd name="connsiteX13" fmla="*/ 192693 w 2164368"/>
              <a:gd name="connsiteY13" fmla="*/ 1879600 h 5607050"/>
              <a:gd name="connsiteX14" fmla="*/ 154593 w 2164368"/>
              <a:gd name="connsiteY14" fmla="*/ 2057400 h 5607050"/>
              <a:gd name="connsiteX15" fmla="*/ 132957 w 2164368"/>
              <a:gd name="connsiteY15" fmla="*/ 2178608 h 5607050"/>
              <a:gd name="connsiteX16" fmla="*/ 104579 w 2164368"/>
              <a:gd name="connsiteY16" fmla="*/ 2341351 h 5607050"/>
              <a:gd name="connsiteX17" fmla="*/ 79179 w 2164368"/>
              <a:gd name="connsiteY17" fmla="*/ 2588607 h 5607050"/>
              <a:gd name="connsiteX18" fmla="*/ 56757 w 2164368"/>
              <a:gd name="connsiteY18" fmla="*/ 2732072 h 5607050"/>
              <a:gd name="connsiteX19" fmla="*/ 18657 w 2164368"/>
              <a:gd name="connsiteY19" fmla="*/ 2890429 h 5607050"/>
              <a:gd name="connsiteX20" fmla="*/ 3765 w 2164368"/>
              <a:gd name="connsiteY20" fmla="*/ 3048000 h 5607050"/>
              <a:gd name="connsiteX21" fmla="*/ 0 w 2164368"/>
              <a:gd name="connsiteY21" fmla="*/ 3263900 h 5607050"/>
              <a:gd name="connsiteX22" fmla="*/ 18658 w 2164368"/>
              <a:gd name="connsiteY22" fmla="*/ 3490307 h 5607050"/>
              <a:gd name="connsiteX23" fmla="*/ 67265 w 2164368"/>
              <a:gd name="connsiteY23" fmla="*/ 3711378 h 5607050"/>
              <a:gd name="connsiteX24" fmla="*/ 114301 w 2164368"/>
              <a:gd name="connsiteY24" fmla="*/ 3895136 h 5607050"/>
              <a:gd name="connsiteX25" fmla="*/ 196457 w 2164368"/>
              <a:gd name="connsiteY25" fmla="*/ 4161835 h 5607050"/>
              <a:gd name="connsiteX26" fmla="*/ 253214 w 2164368"/>
              <a:gd name="connsiteY26" fmla="*/ 4332107 h 5607050"/>
              <a:gd name="connsiteX27" fmla="*/ 312361 w 2164368"/>
              <a:gd name="connsiteY27" fmla="*/ 4515667 h 5607050"/>
              <a:gd name="connsiteX28" fmla="*/ 433993 w 2164368"/>
              <a:gd name="connsiteY28" fmla="*/ 4889500 h 5607050"/>
              <a:gd name="connsiteX29" fmla="*/ 557818 w 2164368"/>
              <a:gd name="connsiteY29" fmla="*/ 5184775 h 5607050"/>
              <a:gd name="connsiteX30" fmla="*/ 735618 w 2164368"/>
              <a:gd name="connsiteY30" fmla="*/ 5413375 h 5607050"/>
              <a:gd name="connsiteX31" fmla="*/ 932468 w 2164368"/>
              <a:gd name="connsiteY31" fmla="*/ 5476875 h 5607050"/>
              <a:gd name="connsiteX32" fmla="*/ 1281718 w 2164368"/>
              <a:gd name="connsiteY32" fmla="*/ 5483225 h 5607050"/>
              <a:gd name="connsiteX33" fmla="*/ 1570643 w 2164368"/>
              <a:gd name="connsiteY33" fmla="*/ 5445125 h 5607050"/>
              <a:gd name="connsiteX34" fmla="*/ 1770668 w 2164368"/>
              <a:gd name="connsiteY34" fmla="*/ 5445125 h 5607050"/>
              <a:gd name="connsiteX35" fmla="*/ 1904018 w 2164368"/>
              <a:gd name="connsiteY35" fmla="*/ 5492750 h 5607050"/>
              <a:gd name="connsiteX36" fmla="*/ 2046893 w 2164368"/>
              <a:gd name="connsiteY36" fmla="*/ 5549900 h 5607050"/>
              <a:gd name="connsiteX37" fmla="*/ 2164368 w 2164368"/>
              <a:gd name="connsiteY37" fmla="*/ 5607050 h 5607050"/>
              <a:gd name="connsiteX0" fmla="*/ 1132493 w 2164368"/>
              <a:gd name="connsiteY0" fmla="*/ 0 h 5607050"/>
              <a:gd name="connsiteX1" fmla="*/ 1081693 w 2164368"/>
              <a:gd name="connsiteY1" fmla="*/ 139700 h 5607050"/>
              <a:gd name="connsiteX2" fmla="*/ 1018193 w 2164368"/>
              <a:gd name="connsiteY2" fmla="*/ 330200 h 5607050"/>
              <a:gd name="connsiteX3" fmla="*/ 967393 w 2164368"/>
              <a:gd name="connsiteY3" fmla="*/ 533400 h 5607050"/>
              <a:gd name="connsiteX4" fmla="*/ 929293 w 2164368"/>
              <a:gd name="connsiteY4" fmla="*/ 635000 h 5607050"/>
              <a:gd name="connsiteX5" fmla="*/ 865793 w 2164368"/>
              <a:gd name="connsiteY5" fmla="*/ 774700 h 5607050"/>
              <a:gd name="connsiteX6" fmla="*/ 764193 w 2164368"/>
              <a:gd name="connsiteY6" fmla="*/ 965200 h 5607050"/>
              <a:gd name="connsiteX7" fmla="*/ 662593 w 2164368"/>
              <a:gd name="connsiteY7" fmla="*/ 1117600 h 5607050"/>
              <a:gd name="connsiteX8" fmla="*/ 573693 w 2164368"/>
              <a:gd name="connsiteY8" fmla="*/ 1231900 h 5607050"/>
              <a:gd name="connsiteX9" fmla="*/ 395893 w 2164368"/>
              <a:gd name="connsiteY9" fmla="*/ 1422400 h 5607050"/>
              <a:gd name="connsiteX10" fmla="*/ 332393 w 2164368"/>
              <a:gd name="connsiteY10" fmla="*/ 1524000 h 5607050"/>
              <a:gd name="connsiteX11" fmla="*/ 268893 w 2164368"/>
              <a:gd name="connsiteY11" fmla="*/ 1612900 h 5607050"/>
              <a:gd name="connsiteX12" fmla="*/ 230793 w 2164368"/>
              <a:gd name="connsiteY12" fmla="*/ 1752600 h 5607050"/>
              <a:gd name="connsiteX13" fmla="*/ 180779 w 2164368"/>
              <a:gd name="connsiteY13" fmla="*/ 1846836 h 5607050"/>
              <a:gd name="connsiteX14" fmla="*/ 154593 w 2164368"/>
              <a:gd name="connsiteY14" fmla="*/ 2057400 h 5607050"/>
              <a:gd name="connsiteX15" fmla="*/ 132957 w 2164368"/>
              <a:gd name="connsiteY15" fmla="*/ 2178608 h 5607050"/>
              <a:gd name="connsiteX16" fmla="*/ 104579 w 2164368"/>
              <a:gd name="connsiteY16" fmla="*/ 2341351 h 5607050"/>
              <a:gd name="connsiteX17" fmla="*/ 79179 w 2164368"/>
              <a:gd name="connsiteY17" fmla="*/ 2588607 h 5607050"/>
              <a:gd name="connsiteX18" fmla="*/ 56757 w 2164368"/>
              <a:gd name="connsiteY18" fmla="*/ 2732072 h 5607050"/>
              <a:gd name="connsiteX19" fmla="*/ 18657 w 2164368"/>
              <a:gd name="connsiteY19" fmla="*/ 2890429 h 5607050"/>
              <a:gd name="connsiteX20" fmla="*/ 3765 w 2164368"/>
              <a:gd name="connsiteY20" fmla="*/ 3048000 h 5607050"/>
              <a:gd name="connsiteX21" fmla="*/ 0 w 2164368"/>
              <a:gd name="connsiteY21" fmla="*/ 3263900 h 5607050"/>
              <a:gd name="connsiteX22" fmla="*/ 18658 w 2164368"/>
              <a:gd name="connsiteY22" fmla="*/ 3490307 h 5607050"/>
              <a:gd name="connsiteX23" fmla="*/ 67265 w 2164368"/>
              <a:gd name="connsiteY23" fmla="*/ 3711378 h 5607050"/>
              <a:gd name="connsiteX24" fmla="*/ 114301 w 2164368"/>
              <a:gd name="connsiteY24" fmla="*/ 3895136 h 5607050"/>
              <a:gd name="connsiteX25" fmla="*/ 196457 w 2164368"/>
              <a:gd name="connsiteY25" fmla="*/ 4161835 h 5607050"/>
              <a:gd name="connsiteX26" fmla="*/ 253214 w 2164368"/>
              <a:gd name="connsiteY26" fmla="*/ 4332107 h 5607050"/>
              <a:gd name="connsiteX27" fmla="*/ 312361 w 2164368"/>
              <a:gd name="connsiteY27" fmla="*/ 4515667 h 5607050"/>
              <a:gd name="connsiteX28" fmla="*/ 433993 w 2164368"/>
              <a:gd name="connsiteY28" fmla="*/ 4889500 h 5607050"/>
              <a:gd name="connsiteX29" fmla="*/ 557818 w 2164368"/>
              <a:gd name="connsiteY29" fmla="*/ 5184775 h 5607050"/>
              <a:gd name="connsiteX30" fmla="*/ 735618 w 2164368"/>
              <a:gd name="connsiteY30" fmla="*/ 5413375 h 5607050"/>
              <a:gd name="connsiteX31" fmla="*/ 932468 w 2164368"/>
              <a:gd name="connsiteY31" fmla="*/ 5476875 h 5607050"/>
              <a:gd name="connsiteX32" fmla="*/ 1281718 w 2164368"/>
              <a:gd name="connsiteY32" fmla="*/ 5483225 h 5607050"/>
              <a:gd name="connsiteX33" fmla="*/ 1570643 w 2164368"/>
              <a:gd name="connsiteY33" fmla="*/ 5445125 h 5607050"/>
              <a:gd name="connsiteX34" fmla="*/ 1770668 w 2164368"/>
              <a:gd name="connsiteY34" fmla="*/ 5445125 h 5607050"/>
              <a:gd name="connsiteX35" fmla="*/ 1904018 w 2164368"/>
              <a:gd name="connsiteY35" fmla="*/ 5492750 h 5607050"/>
              <a:gd name="connsiteX36" fmla="*/ 2046893 w 2164368"/>
              <a:gd name="connsiteY36" fmla="*/ 5549900 h 5607050"/>
              <a:gd name="connsiteX37" fmla="*/ 2164368 w 2164368"/>
              <a:gd name="connsiteY37" fmla="*/ 5607050 h 5607050"/>
              <a:gd name="connsiteX0" fmla="*/ 1132493 w 2164368"/>
              <a:gd name="connsiteY0" fmla="*/ 0 h 5607050"/>
              <a:gd name="connsiteX1" fmla="*/ 1081693 w 2164368"/>
              <a:gd name="connsiteY1" fmla="*/ 139700 h 5607050"/>
              <a:gd name="connsiteX2" fmla="*/ 1018193 w 2164368"/>
              <a:gd name="connsiteY2" fmla="*/ 330200 h 5607050"/>
              <a:gd name="connsiteX3" fmla="*/ 967393 w 2164368"/>
              <a:gd name="connsiteY3" fmla="*/ 533400 h 5607050"/>
              <a:gd name="connsiteX4" fmla="*/ 929293 w 2164368"/>
              <a:gd name="connsiteY4" fmla="*/ 635000 h 5607050"/>
              <a:gd name="connsiteX5" fmla="*/ 865793 w 2164368"/>
              <a:gd name="connsiteY5" fmla="*/ 774700 h 5607050"/>
              <a:gd name="connsiteX6" fmla="*/ 764193 w 2164368"/>
              <a:gd name="connsiteY6" fmla="*/ 965200 h 5607050"/>
              <a:gd name="connsiteX7" fmla="*/ 662593 w 2164368"/>
              <a:gd name="connsiteY7" fmla="*/ 1117600 h 5607050"/>
              <a:gd name="connsiteX8" fmla="*/ 573693 w 2164368"/>
              <a:gd name="connsiteY8" fmla="*/ 1231900 h 5607050"/>
              <a:gd name="connsiteX9" fmla="*/ 395893 w 2164368"/>
              <a:gd name="connsiteY9" fmla="*/ 1422400 h 5607050"/>
              <a:gd name="connsiteX10" fmla="*/ 332393 w 2164368"/>
              <a:gd name="connsiteY10" fmla="*/ 1524000 h 5607050"/>
              <a:gd name="connsiteX11" fmla="*/ 268893 w 2164368"/>
              <a:gd name="connsiteY11" fmla="*/ 1612900 h 5607050"/>
              <a:gd name="connsiteX12" fmla="*/ 218879 w 2164368"/>
              <a:gd name="connsiteY12" fmla="*/ 1698987 h 5607050"/>
              <a:gd name="connsiteX13" fmla="*/ 180779 w 2164368"/>
              <a:gd name="connsiteY13" fmla="*/ 1846836 h 5607050"/>
              <a:gd name="connsiteX14" fmla="*/ 154593 w 2164368"/>
              <a:gd name="connsiteY14" fmla="*/ 2057400 h 5607050"/>
              <a:gd name="connsiteX15" fmla="*/ 132957 w 2164368"/>
              <a:gd name="connsiteY15" fmla="*/ 2178608 h 5607050"/>
              <a:gd name="connsiteX16" fmla="*/ 104579 w 2164368"/>
              <a:gd name="connsiteY16" fmla="*/ 2341351 h 5607050"/>
              <a:gd name="connsiteX17" fmla="*/ 79179 w 2164368"/>
              <a:gd name="connsiteY17" fmla="*/ 2588607 h 5607050"/>
              <a:gd name="connsiteX18" fmla="*/ 56757 w 2164368"/>
              <a:gd name="connsiteY18" fmla="*/ 2732072 h 5607050"/>
              <a:gd name="connsiteX19" fmla="*/ 18657 w 2164368"/>
              <a:gd name="connsiteY19" fmla="*/ 2890429 h 5607050"/>
              <a:gd name="connsiteX20" fmla="*/ 3765 w 2164368"/>
              <a:gd name="connsiteY20" fmla="*/ 3048000 h 5607050"/>
              <a:gd name="connsiteX21" fmla="*/ 0 w 2164368"/>
              <a:gd name="connsiteY21" fmla="*/ 3263900 h 5607050"/>
              <a:gd name="connsiteX22" fmla="*/ 18658 w 2164368"/>
              <a:gd name="connsiteY22" fmla="*/ 3490307 h 5607050"/>
              <a:gd name="connsiteX23" fmla="*/ 67265 w 2164368"/>
              <a:gd name="connsiteY23" fmla="*/ 3711378 h 5607050"/>
              <a:gd name="connsiteX24" fmla="*/ 114301 w 2164368"/>
              <a:gd name="connsiteY24" fmla="*/ 3895136 h 5607050"/>
              <a:gd name="connsiteX25" fmla="*/ 196457 w 2164368"/>
              <a:gd name="connsiteY25" fmla="*/ 4161835 h 5607050"/>
              <a:gd name="connsiteX26" fmla="*/ 253214 w 2164368"/>
              <a:gd name="connsiteY26" fmla="*/ 4332107 h 5607050"/>
              <a:gd name="connsiteX27" fmla="*/ 312361 w 2164368"/>
              <a:gd name="connsiteY27" fmla="*/ 4515667 h 5607050"/>
              <a:gd name="connsiteX28" fmla="*/ 433993 w 2164368"/>
              <a:gd name="connsiteY28" fmla="*/ 4889500 h 5607050"/>
              <a:gd name="connsiteX29" fmla="*/ 557818 w 2164368"/>
              <a:gd name="connsiteY29" fmla="*/ 5184775 h 5607050"/>
              <a:gd name="connsiteX30" fmla="*/ 735618 w 2164368"/>
              <a:gd name="connsiteY30" fmla="*/ 5413375 h 5607050"/>
              <a:gd name="connsiteX31" fmla="*/ 932468 w 2164368"/>
              <a:gd name="connsiteY31" fmla="*/ 5476875 h 5607050"/>
              <a:gd name="connsiteX32" fmla="*/ 1281718 w 2164368"/>
              <a:gd name="connsiteY32" fmla="*/ 5483225 h 5607050"/>
              <a:gd name="connsiteX33" fmla="*/ 1570643 w 2164368"/>
              <a:gd name="connsiteY33" fmla="*/ 5445125 h 5607050"/>
              <a:gd name="connsiteX34" fmla="*/ 1770668 w 2164368"/>
              <a:gd name="connsiteY34" fmla="*/ 5445125 h 5607050"/>
              <a:gd name="connsiteX35" fmla="*/ 1904018 w 2164368"/>
              <a:gd name="connsiteY35" fmla="*/ 5492750 h 5607050"/>
              <a:gd name="connsiteX36" fmla="*/ 2046893 w 2164368"/>
              <a:gd name="connsiteY36" fmla="*/ 5549900 h 5607050"/>
              <a:gd name="connsiteX37" fmla="*/ 2164368 w 2164368"/>
              <a:gd name="connsiteY37" fmla="*/ 5607050 h 5607050"/>
              <a:gd name="connsiteX0" fmla="*/ 1132493 w 2164368"/>
              <a:gd name="connsiteY0" fmla="*/ 0 h 5607050"/>
              <a:gd name="connsiteX1" fmla="*/ 1081693 w 2164368"/>
              <a:gd name="connsiteY1" fmla="*/ 139700 h 5607050"/>
              <a:gd name="connsiteX2" fmla="*/ 1018193 w 2164368"/>
              <a:gd name="connsiteY2" fmla="*/ 330200 h 5607050"/>
              <a:gd name="connsiteX3" fmla="*/ 967393 w 2164368"/>
              <a:gd name="connsiteY3" fmla="*/ 533400 h 5607050"/>
              <a:gd name="connsiteX4" fmla="*/ 929293 w 2164368"/>
              <a:gd name="connsiteY4" fmla="*/ 635000 h 5607050"/>
              <a:gd name="connsiteX5" fmla="*/ 865793 w 2164368"/>
              <a:gd name="connsiteY5" fmla="*/ 774700 h 5607050"/>
              <a:gd name="connsiteX6" fmla="*/ 764193 w 2164368"/>
              <a:gd name="connsiteY6" fmla="*/ 965200 h 5607050"/>
              <a:gd name="connsiteX7" fmla="*/ 662593 w 2164368"/>
              <a:gd name="connsiteY7" fmla="*/ 1117600 h 5607050"/>
              <a:gd name="connsiteX8" fmla="*/ 573693 w 2164368"/>
              <a:gd name="connsiteY8" fmla="*/ 1231900 h 5607050"/>
              <a:gd name="connsiteX9" fmla="*/ 395893 w 2164368"/>
              <a:gd name="connsiteY9" fmla="*/ 1422400 h 5607050"/>
              <a:gd name="connsiteX10" fmla="*/ 332393 w 2164368"/>
              <a:gd name="connsiteY10" fmla="*/ 1524000 h 5607050"/>
              <a:gd name="connsiteX11" fmla="*/ 271871 w 2164368"/>
              <a:gd name="connsiteY11" fmla="*/ 1589072 h 5607050"/>
              <a:gd name="connsiteX12" fmla="*/ 218879 w 2164368"/>
              <a:gd name="connsiteY12" fmla="*/ 1698987 h 5607050"/>
              <a:gd name="connsiteX13" fmla="*/ 180779 w 2164368"/>
              <a:gd name="connsiteY13" fmla="*/ 1846836 h 5607050"/>
              <a:gd name="connsiteX14" fmla="*/ 154593 w 2164368"/>
              <a:gd name="connsiteY14" fmla="*/ 2057400 h 5607050"/>
              <a:gd name="connsiteX15" fmla="*/ 132957 w 2164368"/>
              <a:gd name="connsiteY15" fmla="*/ 2178608 h 5607050"/>
              <a:gd name="connsiteX16" fmla="*/ 104579 w 2164368"/>
              <a:gd name="connsiteY16" fmla="*/ 2341351 h 5607050"/>
              <a:gd name="connsiteX17" fmla="*/ 79179 w 2164368"/>
              <a:gd name="connsiteY17" fmla="*/ 2588607 h 5607050"/>
              <a:gd name="connsiteX18" fmla="*/ 56757 w 2164368"/>
              <a:gd name="connsiteY18" fmla="*/ 2732072 h 5607050"/>
              <a:gd name="connsiteX19" fmla="*/ 18657 w 2164368"/>
              <a:gd name="connsiteY19" fmla="*/ 2890429 h 5607050"/>
              <a:gd name="connsiteX20" fmla="*/ 3765 w 2164368"/>
              <a:gd name="connsiteY20" fmla="*/ 3048000 h 5607050"/>
              <a:gd name="connsiteX21" fmla="*/ 0 w 2164368"/>
              <a:gd name="connsiteY21" fmla="*/ 3263900 h 5607050"/>
              <a:gd name="connsiteX22" fmla="*/ 18658 w 2164368"/>
              <a:gd name="connsiteY22" fmla="*/ 3490307 h 5607050"/>
              <a:gd name="connsiteX23" fmla="*/ 67265 w 2164368"/>
              <a:gd name="connsiteY23" fmla="*/ 3711378 h 5607050"/>
              <a:gd name="connsiteX24" fmla="*/ 114301 w 2164368"/>
              <a:gd name="connsiteY24" fmla="*/ 3895136 h 5607050"/>
              <a:gd name="connsiteX25" fmla="*/ 196457 w 2164368"/>
              <a:gd name="connsiteY25" fmla="*/ 4161835 h 5607050"/>
              <a:gd name="connsiteX26" fmla="*/ 253214 w 2164368"/>
              <a:gd name="connsiteY26" fmla="*/ 4332107 h 5607050"/>
              <a:gd name="connsiteX27" fmla="*/ 312361 w 2164368"/>
              <a:gd name="connsiteY27" fmla="*/ 4515667 h 5607050"/>
              <a:gd name="connsiteX28" fmla="*/ 433993 w 2164368"/>
              <a:gd name="connsiteY28" fmla="*/ 4889500 h 5607050"/>
              <a:gd name="connsiteX29" fmla="*/ 557818 w 2164368"/>
              <a:gd name="connsiteY29" fmla="*/ 5184775 h 5607050"/>
              <a:gd name="connsiteX30" fmla="*/ 735618 w 2164368"/>
              <a:gd name="connsiteY30" fmla="*/ 5413375 h 5607050"/>
              <a:gd name="connsiteX31" fmla="*/ 932468 w 2164368"/>
              <a:gd name="connsiteY31" fmla="*/ 5476875 h 5607050"/>
              <a:gd name="connsiteX32" fmla="*/ 1281718 w 2164368"/>
              <a:gd name="connsiteY32" fmla="*/ 5483225 h 5607050"/>
              <a:gd name="connsiteX33" fmla="*/ 1570643 w 2164368"/>
              <a:gd name="connsiteY33" fmla="*/ 5445125 h 5607050"/>
              <a:gd name="connsiteX34" fmla="*/ 1770668 w 2164368"/>
              <a:gd name="connsiteY34" fmla="*/ 5445125 h 5607050"/>
              <a:gd name="connsiteX35" fmla="*/ 1904018 w 2164368"/>
              <a:gd name="connsiteY35" fmla="*/ 5492750 h 5607050"/>
              <a:gd name="connsiteX36" fmla="*/ 2046893 w 2164368"/>
              <a:gd name="connsiteY36" fmla="*/ 5549900 h 5607050"/>
              <a:gd name="connsiteX37" fmla="*/ 2164368 w 2164368"/>
              <a:gd name="connsiteY37" fmla="*/ 5607050 h 5607050"/>
              <a:gd name="connsiteX0" fmla="*/ 1132493 w 2164368"/>
              <a:gd name="connsiteY0" fmla="*/ 0 h 5607050"/>
              <a:gd name="connsiteX1" fmla="*/ 1081693 w 2164368"/>
              <a:gd name="connsiteY1" fmla="*/ 139700 h 5607050"/>
              <a:gd name="connsiteX2" fmla="*/ 1018193 w 2164368"/>
              <a:gd name="connsiteY2" fmla="*/ 330200 h 5607050"/>
              <a:gd name="connsiteX3" fmla="*/ 967393 w 2164368"/>
              <a:gd name="connsiteY3" fmla="*/ 533400 h 5607050"/>
              <a:gd name="connsiteX4" fmla="*/ 929293 w 2164368"/>
              <a:gd name="connsiteY4" fmla="*/ 635000 h 5607050"/>
              <a:gd name="connsiteX5" fmla="*/ 865793 w 2164368"/>
              <a:gd name="connsiteY5" fmla="*/ 774700 h 5607050"/>
              <a:gd name="connsiteX6" fmla="*/ 764193 w 2164368"/>
              <a:gd name="connsiteY6" fmla="*/ 965200 h 5607050"/>
              <a:gd name="connsiteX7" fmla="*/ 662593 w 2164368"/>
              <a:gd name="connsiteY7" fmla="*/ 1117600 h 5607050"/>
              <a:gd name="connsiteX8" fmla="*/ 573693 w 2164368"/>
              <a:gd name="connsiteY8" fmla="*/ 1231900 h 5607050"/>
              <a:gd name="connsiteX9" fmla="*/ 395893 w 2164368"/>
              <a:gd name="connsiteY9" fmla="*/ 1422400 h 5607050"/>
              <a:gd name="connsiteX10" fmla="*/ 317500 w 2164368"/>
              <a:gd name="connsiteY10" fmla="*/ 1494215 h 5607050"/>
              <a:gd name="connsiteX11" fmla="*/ 271871 w 2164368"/>
              <a:gd name="connsiteY11" fmla="*/ 1589072 h 5607050"/>
              <a:gd name="connsiteX12" fmla="*/ 218879 w 2164368"/>
              <a:gd name="connsiteY12" fmla="*/ 1698987 h 5607050"/>
              <a:gd name="connsiteX13" fmla="*/ 180779 w 2164368"/>
              <a:gd name="connsiteY13" fmla="*/ 1846836 h 5607050"/>
              <a:gd name="connsiteX14" fmla="*/ 154593 w 2164368"/>
              <a:gd name="connsiteY14" fmla="*/ 2057400 h 5607050"/>
              <a:gd name="connsiteX15" fmla="*/ 132957 w 2164368"/>
              <a:gd name="connsiteY15" fmla="*/ 2178608 h 5607050"/>
              <a:gd name="connsiteX16" fmla="*/ 104579 w 2164368"/>
              <a:gd name="connsiteY16" fmla="*/ 2341351 h 5607050"/>
              <a:gd name="connsiteX17" fmla="*/ 79179 w 2164368"/>
              <a:gd name="connsiteY17" fmla="*/ 2588607 h 5607050"/>
              <a:gd name="connsiteX18" fmla="*/ 56757 w 2164368"/>
              <a:gd name="connsiteY18" fmla="*/ 2732072 h 5607050"/>
              <a:gd name="connsiteX19" fmla="*/ 18657 w 2164368"/>
              <a:gd name="connsiteY19" fmla="*/ 2890429 h 5607050"/>
              <a:gd name="connsiteX20" fmla="*/ 3765 w 2164368"/>
              <a:gd name="connsiteY20" fmla="*/ 3048000 h 5607050"/>
              <a:gd name="connsiteX21" fmla="*/ 0 w 2164368"/>
              <a:gd name="connsiteY21" fmla="*/ 3263900 h 5607050"/>
              <a:gd name="connsiteX22" fmla="*/ 18658 w 2164368"/>
              <a:gd name="connsiteY22" fmla="*/ 3490307 h 5607050"/>
              <a:gd name="connsiteX23" fmla="*/ 67265 w 2164368"/>
              <a:gd name="connsiteY23" fmla="*/ 3711378 h 5607050"/>
              <a:gd name="connsiteX24" fmla="*/ 114301 w 2164368"/>
              <a:gd name="connsiteY24" fmla="*/ 3895136 h 5607050"/>
              <a:gd name="connsiteX25" fmla="*/ 196457 w 2164368"/>
              <a:gd name="connsiteY25" fmla="*/ 4161835 h 5607050"/>
              <a:gd name="connsiteX26" fmla="*/ 253214 w 2164368"/>
              <a:gd name="connsiteY26" fmla="*/ 4332107 h 5607050"/>
              <a:gd name="connsiteX27" fmla="*/ 312361 w 2164368"/>
              <a:gd name="connsiteY27" fmla="*/ 4515667 h 5607050"/>
              <a:gd name="connsiteX28" fmla="*/ 433993 w 2164368"/>
              <a:gd name="connsiteY28" fmla="*/ 4889500 h 5607050"/>
              <a:gd name="connsiteX29" fmla="*/ 557818 w 2164368"/>
              <a:gd name="connsiteY29" fmla="*/ 5184775 h 5607050"/>
              <a:gd name="connsiteX30" fmla="*/ 735618 w 2164368"/>
              <a:gd name="connsiteY30" fmla="*/ 5413375 h 5607050"/>
              <a:gd name="connsiteX31" fmla="*/ 932468 w 2164368"/>
              <a:gd name="connsiteY31" fmla="*/ 5476875 h 5607050"/>
              <a:gd name="connsiteX32" fmla="*/ 1281718 w 2164368"/>
              <a:gd name="connsiteY32" fmla="*/ 5483225 h 5607050"/>
              <a:gd name="connsiteX33" fmla="*/ 1570643 w 2164368"/>
              <a:gd name="connsiteY33" fmla="*/ 5445125 h 5607050"/>
              <a:gd name="connsiteX34" fmla="*/ 1770668 w 2164368"/>
              <a:gd name="connsiteY34" fmla="*/ 5445125 h 5607050"/>
              <a:gd name="connsiteX35" fmla="*/ 1904018 w 2164368"/>
              <a:gd name="connsiteY35" fmla="*/ 5492750 h 5607050"/>
              <a:gd name="connsiteX36" fmla="*/ 2046893 w 2164368"/>
              <a:gd name="connsiteY36" fmla="*/ 5549900 h 5607050"/>
              <a:gd name="connsiteX37" fmla="*/ 2164368 w 2164368"/>
              <a:gd name="connsiteY37" fmla="*/ 5607050 h 5607050"/>
              <a:gd name="connsiteX0" fmla="*/ 1132493 w 2164368"/>
              <a:gd name="connsiteY0" fmla="*/ 0 h 5607050"/>
              <a:gd name="connsiteX1" fmla="*/ 1081693 w 2164368"/>
              <a:gd name="connsiteY1" fmla="*/ 139700 h 5607050"/>
              <a:gd name="connsiteX2" fmla="*/ 1018193 w 2164368"/>
              <a:gd name="connsiteY2" fmla="*/ 330200 h 5607050"/>
              <a:gd name="connsiteX3" fmla="*/ 967393 w 2164368"/>
              <a:gd name="connsiteY3" fmla="*/ 533400 h 5607050"/>
              <a:gd name="connsiteX4" fmla="*/ 929293 w 2164368"/>
              <a:gd name="connsiteY4" fmla="*/ 635000 h 5607050"/>
              <a:gd name="connsiteX5" fmla="*/ 865793 w 2164368"/>
              <a:gd name="connsiteY5" fmla="*/ 774700 h 5607050"/>
              <a:gd name="connsiteX6" fmla="*/ 764193 w 2164368"/>
              <a:gd name="connsiteY6" fmla="*/ 965200 h 5607050"/>
              <a:gd name="connsiteX7" fmla="*/ 662593 w 2164368"/>
              <a:gd name="connsiteY7" fmla="*/ 1117600 h 5607050"/>
              <a:gd name="connsiteX8" fmla="*/ 573693 w 2164368"/>
              <a:gd name="connsiteY8" fmla="*/ 1231900 h 5607050"/>
              <a:gd name="connsiteX9" fmla="*/ 389936 w 2164368"/>
              <a:gd name="connsiteY9" fmla="*/ 1398572 h 5607050"/>
              <a:gd name="connsiteX10" fmla="*/ 317500 w 2164368"/>
              <a:gd name="connsiteY10" fmla="*/ 1494215 h 5607050"/>
              <a:gd name="connsiteX11" fmla="*/ 271871 w 2164368"/>
              <a:gd name="connsiteY11" fmla="*/ 1589072 h 5607050"/>
              <a:gd name="connsiteX12" fmla="*/ 218879 w 2164368"/>
              <a:gd name="connsiteY12" fmla="*/ 1698987 h 5607050"/>
              <a:gd name="connsiteX13" fmla="*/ 180779 w 2164368"/>
              <a:gd name="connsiteY13" fmla="*/ 1846836 h 5607050"/>
              <a:gd name="connsiteX14" fmla="*/ 154593 w 2164368"/>
              <a:gd name="connsiteY14" fmla="*/ 2057400 h 5607050"/>
              <a:gd name="connsiteX15" fmla="*/ 132957 w 2164368"/>
              <a:gd name="connsiteY15" fmla="*/ 2178608 h 5607050"/>
              <a:gd name="connsiteX16" fmla="*/ 104579 w 2164368"/>
              <a:gd name="connsiteY16" fmla="*/ 2341351 h 5607050"/>
              <a:gd name="connsiteX17" fmla="*/ 79179 w 2164368"/>
              <a:gd name="connsiteY17" fmla="*/ 2588607 h 5607050"/>
              <a:gd name="connsiteX18" fmla="*/ 56757 w 2164368"/>
              <a:gd name="connsiteY18" fmla="*/ 2732072 h 5607050"/>
              <a:gd name="connsiteX19" fmla="*/ 18657 w 2164368"/>
              <a:gd name="connsiteY19" fmla="*/ 2890429 h 5607050"/>
              <a:gd name="connsiteX20" fmla="*/ 3765 w 2164368"/>
              <a:gd name="connsiteY20" fmla="*/ 3048000 h 5607050"/>
              <a:gd name="connsiteX21" fmla="*/ 0 w 2164368"/>
              <a:gd name="connsiteY21" fmla="*/ 3263900 h 5607050"/>
              <a:gd name="connsiteX22" fmla="*/ 18658 w 2164368"/>
              <a:gd name="connsiteY22" fmla="*/ 3490307 h 5607050"/>
              <a:gd name="connsiteX23" fmla="*/ 67265 w 2164368"/>
              <a:gd name="connsiteY23" fmla="*/ 3711378 h 5607050"/>
              <a:gd name="connsiteX24" fmla="*/ 114301 w 2164368"/>
              <a:gd name="connsiteY24" fmla="*/ 3895136 h 5607050"/>
              <a:gd name="connsiteX25" fmla="*/ 196457 w 2164368"/>
              <a:gd name="connsiteY25" fmla="*/ 4161835 h 5607050"/>
              <a:gd name="connsiteX26" fmla="*/ 253214 w 2164368"/>
              <a:gd name="connsiteY26" fmla="*/ 4332107 h 5607050"/>
              <a:gd name="connsiteX27" fmla="*/ 312361 w 2164368"/>
              <a:gd name="connsiteY27" fmla="*/ 4515667 h 5607050"/>
              <a:gd name="connsiteX28" fmla="*/ 433993 w 2164368"/>
              <a:gd name="connsiteY28" fmla="*/ 4889500 h 5607050"/>
              <a:gd name="connsiteX29" fmla="*/ 557818 w 2164368"/>
              <a:gd name="connsiteY29" fmla="*/ 5184775 h 5607050"/>
              <a:gd name="connsiteX30" fmla="*/ 735618 w 2164368"/>
              <a:gd name="connsiteY30" fmla="*/ 5413375 h 5607050"/>
              <a:gd name="connsiteX31" fmla="*/ 932468 w 2164368"/>
              <a:gd name="connsiteY31" fmla="*/ 5476875 h 5607050"/>
              <a:gd name="connsiteX32" fmla="*/ 1281718 w 2164368"/>
              <a:gd name="connsiteY32" fmla="*/ 5483225 h 5607050"/>
              <a:gd name="connsiteX33" fmla="*/ 1570643 w 2164368"/>
              <a:gd name="connsiteY33" fmla="*/ 5445125 h 5607050"/>
              <a:gd name="connsiteX34" fmla="*/ 1770668 w 2164368"/>
              <a:gd name="connsiteY34" fmla="*/ 5445125 h 5607050"/>
              <a:gd name="connsiteX35" fmla="*/ 1904018 w 2164368"/>
              <a:gd name="connsiteY35" fmla="*/ 5492750 h 5607050"/>
              <a:gd name="connsiteX36" fmla="*/ 2046893 w 2164368"/>
              <a:gd name="connsiteY36" fmla="*/ 5549900 h 5607050"/>
              <a:gd name="connsiteX37" fmla="*/ 2164368 w 2164368"/>
              <a:gd name="connsiteY37" fmla="*/ 5607050 h 5607050"/>
              <a:gd name="connsiteX0" fmla="*/ 1132493 w 2164368"/>
              <a:gd name="connsiteY0" fmla="*/ 0 h 5607050"/>
              <a:gd name="connsiteX1" fmla="*/ 1081693 w 2164368"/>
              <a:gd name="connsiteY1" fmla="*/ 139700 h 5607050"/>
              <a:gd name="connsiteX2" fmla="*/ 1018193 w 2164368"/>
              <a:gd name="connsiteY2" fmla="*/ 330200 h 5607050"/>
              <a:gd name="connsiteX3" fmla="*/ 967393 w 2164368"/>
              <a:gd name="connsiteY3" fmla="*/ 533400 h 5607050"/>
              <a:gd name="connsiteX4" fmla="*/ 929293 w 2164368"/>
              <a:gd name="connsiteY4" fmla="*/ 635000 h 5607050"/>
              <a:gd name="connsiteX5" fmla="*/ 865793 w 2164368"/>
              <a:gd name="connsiteY5" fmla="*/ 774700 h 5607050"/>
              <a:gd name="connsiteX6" fmla="*/ 764193 w 2164368"/>
              <a:gd name="connsiteY6" fmla="*/ 965200 h 5607050"/>
              <a:gd name="connsiteX7" fmla="*/ 662593 w 2164368"/>
              <a:gd name="connsiteY7" fmla="*/ 1117600 h 5607050"/>
              <a:gd name="connsiteX8" fmla="*/ 570714 w 2164368"/>
              <a:gd name="connsiteY8" fmla="*/ 1205094 h 5607050"/>
              <a:gd name="connsiteX9" fmla="*/ 389936 w 2164368"/>
              <a:gd name="connsiteY9" fmla="*/ 1398572 h 5607050"/>
              <a:gd name="connsiteX10" fmla="*/ 317500 w 2164368"/>
              <a:gd name="connsiteY10" fmla="*/ 1494215 h 5607050"/>
              <a:gd name="connsiteX11" fmla="*/ 271871 w 2164368"/>
              <a:gd name="connsiteY11" fmla="*/ 1589072 h 5607050"/>
              <a:gd name="connsiteX12" fmla="*/ 218879 w 2164368"/>
              <a:gd name="connsiteY12" fmla="*/ 1698987 h 5607050"/>
              <a:gd name="connsiteX13" fmla="*/ 180779 w 2164368"/>
              <a:gd name="connsiteY13" fmla="*/ 1846836 h 5607050"/>
              <a:gd name="connsiteX14" fmla="*/ 154593 w 2164368"/>
              <a:gd name="connsiteY14" fmla="*/ 2057400 h 5607050"/>
              <a:gd name="connsiteX15" fmla="*/ 132957 w 2164368"/>
              <a:gd name="connsiteY15" fmla="*/ 2178608 h 5607050"/>
              <a:gd name="connsiteX16" fmla="*/ 104579 w 2164368"/>
              <a:gd name="connsiteY16" fmla="*/ 2341351 h 5607050"/>
              <a:gd name="connsiteX17" fmla="*/ 79179 w 2164368"/>
              <a:gd name="connsiteY17" fmla="*/ 2588607 h 5607050"/>
              <a:gd name="connsiteX18" fmla="*/ 56757 w 2164368"/>
              <a:gd name="connsiteY18" fmla="*/ 2732072 h 5607050"/>
              <a:gd name="connsiteX19" fmla="*/ 18657 w 2164368"/>
              <a:gd name="connsiteY19" fmla="*/ 2890429 h 5607050"/>
              <a:gd name="connsiteX20" fmla="*/ 3765 w 2164368"/>
              <a:gd name="connsiteY20" fmla="*/ 3048000 h 5607050"/>
              <a:gd name="connsiteX21" fmla="*/ 0 w 2164368"/>
              <a:gd name="connsiteY21" fmla="*/ 3263900 h 5607050"/>
              <a:gd name="connsiteX22" fmla="*/ 18658 w 2164368"/>
              <a:gd name="connsiteY22" fmla="*/ 3490307 h 5607050"/>
              <a:gd name="connsiteX23" fmla="*/ 67265 w 2164368"/>
              <a:gd name="connsiteY23" fmla="*/ 3711378 h 5607050"/>
              <a:gd name="connsiteX24" fmla="*/ 114301 w 2164368"/>
              <a:gd name="connsiteY24" fmla="*/ 3895136 h 5607050"/>
              <a:gd name="connsiteX25" fmla="*/ 196457 w 2164368"/>
              <a:gd name="connsiteY25" fmla="*/ 4161835 h 5607050"/>
              <a:gd name="connsiteX26" fmla="*/ 253214 w 2164368"/>
              <a:gd name="connsiteY26" fmla="*/ 4332107 h 5607050"/>
              <a:gd name="connsiteX27" fmla="*/ 312361 w 2164368"/>
              <a:gd name="connsiteY27" fmla="*/ 4515667 h 5607050"/>
              <a:gd name="connsiteX28" fmla="*/ 433993 w 2164368"/>
              <a:gd name="connsiteY28" fmla="*/ 4889500 h 5607050"/>
              <a:gd name="connsiteX29" fmla="*/ 557818 w 2164368"/>
              <a:gd name="connsiteY29" fmla="*/ 5184775 h 5607050"/>
              <a:gd name="connsiteX30" fmla="*/ 735618 w 2164368"/>
              <a:gd name="connsiteY30" fmla="*/ 5413375 h 5607050"/>
              <a:gd name="connsiteX31" fmla="*/ 932468 w 2164368"/>
              <a:gd name="connsiteY31" fmla="*/ 5476875 h 5607050"/>
              <a:gd name="connsiteX32" fmla="*/ 1281718 w 2164368"/>
              <a:gd name="connsiteY32" fmla="*/ 5483225 h 5607050"/>
              <a:gd name="connsiteX33" fmla="*/ 1570643 w 2164368"/>
              <a:gd name="connsiteY33" fmla="*/ 5445125 h 5607050"/>
              <a:gd name="connsiteX34" fmla="*/ 1770668 w 2164368"/>
              <a:gd name="connsiteY34" fmla="*/ 5445125 h 5607050"/>
              <a:gd name="connsiteX35" fmla="*/ 1904018 w 2164368"/>
              <a:gd name="connsiteY35" fmla="*/ 5492750 h 5607050"/>
              <a:gd name="connsiteX36" fmla="*/ 2046893 w 2164368"/>
              <a:gd name="connsiteY36" fmla="*/ 5549900 h 5607050"/>
              <a:gd name="connsiteX37" fmla="*/ 2164368 w 2164368"/>
              <a:gd name="connsiteY37" fmla="*/ 5607050 h 5607050"/>
              <a:gd name="connsiteX0" fmla="*/ 1132493 w 2164368"/>
              <a:gd name="connsiteY0" fmla="*/ 0 h 5607050"/>
              <a:gd name="connsiteX1" fmla="*/ 1081693 w 2164368"/>
              <a:gd name="connsiteY1" fmla="*/ 139700 h 5607050"/>
              <a:gd name="connsiteX2" fmla="*/ 1018193 w 2164368"/>
              <a:gd name="connsiteY2" fmla="*/ 330200 h 5607050"/>
              <a:gd name="connsiteX3" fmla="*/ 967393 w 2164368"/>
              <a:gd name="connsiteY3" fmla="*/ 533400 h 5607050"/>
              <a:gd name="connsiteX4" fmla="*/ 929293 w 2164368"/>
              <a:gd name="connsiteY4" fmla="*/ 635000 h 5607050"/>
              <a:gd name="connsiteX5" fmla="*/ 865793 w 2164368"/>
              <a:gd name="connsiteY5" fmla="*/ 774700 h 5607050"/>
              <a:gd name="connsiteX6" fmla="*/ 764193 w 2164368"/>
              <a:gd name="connsiteY6" fmla="*/ 965200 h 5607050"/>
              <a:gd name="connsiteX7" fmla="*/ 662593 w 2164368"/>
              <a:gd name="connsiteY7" fmla="*/ 1087815 h 5607050"/>
              <a:gd name="connsiteX8" fmla="*/ 570714 w 2164368"/>
              <a:gd name="connsiteY8" fmla="*/ 1205094 h 5607050"/>
              <a:gd name="connsiteX9" fmla="*/ 389936 w 2164368"/>
              <a:gd name="connsiteY9" fmla="*/ 1398572 h 5607050"/>
              <a:gd name="connsiteX10" fmla="*/ 317500 w 2164368"/>
              <a:gd name="connsiteY10" fmla="*/ 1494215 h 5607050"/>
              <a:gd name="connsiteX11" fmla="*/ 271871 w 2164368"/>
              <a:gd name="connsiteY11" fmla="*/ 1589072 h 5607050"/>
              <a:gd name="connsiteX12" fmla="*/ 218879 w 2164368"/>
              <a:gd name="connsiteY12" fmla="*/ 1698987 h 5607050"/>
              <a:gd name="connsiteX13" fmla="*/ 180779 w 2164368"/>
              <a:gd name="connsiteY13" fmla="*/ 1846836 h 5607050"/>
              <a:gd name="connsiteX14" fmla="*/ 154593 w 2164368"/>
              <a:gd name="connsiteY14" fmla="*/ 2057400 h 5607050"/>
              <a:gd name="connsiteX15" fmla="*/ 132957 w 2164368"/>
              <a:gd name="connsiteY15" fmla="*/ 2178608 h 5607050"/>
              <a:gd name="connsiteX16" fmla="*/ 104579 w 2164368"/>
              <a:gd name="connsiteY16" fmla="*/ 2341351 h 5607050"/>
              <a:gd name="connsiteX17" fmla="*/ 79179 w 2164368"/>
              <a:gd name="connsiteY17" fmla="*/ 2588607 h 5607050"/>
              <a:gd name="connsiteX18" fmla="*/ 56757 w 2164368"/>
              <a:gd name="connsiteY18" fmla="*/ 2732072 h 5607050"/>
              <a:gd name="connsiteX19" fmla="*/ 18657 w 2164368"/>
              <a:gd name="connsiteY19" fmla="*/ 2890429 h 5607050"/>
              <a:gd name="connsiteX20" fmla="*/ 3765 w 2164368"/>
              <a:gd name="connsiteY20" fmla="*/ 3048000 h 5607050"/>
              <a:gd name="connsiteX21" fmla="*/ 0 w 2164368"/>
              <a:gd name="connsiteY21" fmla="*/ 3263900 h 5607050"/>
              <a:gd name="connsiteX22" fmla="*/ 18658 w 2164368"/>
              <a:gd name="connsiteY22" fmla="*/ 3490307 h 5607050"/>
              <a:gd name="connsiteX23" fmla="*/ 67265 w 2164368"/>
              <a:gd name="connsiteY23" fmla="*/ 3711378 h 5607050"/>
              <a:gd name="connsiteX24" fmla="*/ 114301 w 2164368"/>
              <a:gd name="connsiteY24" fmla="*/ 3895136 h 5607050"/>
              <a:gd name="connsiteX25" fmla="*/ 196457 w 2164368"/>
              <a:gd name="connsiteY25" fmla="*/ 4161835 h 5607050"/>
              <a:gd name="connsiteX26" fmla="*/ 253214 w 2164368"/>
              <a:gd name="connsiteY26" fmla="*/ 4332107 h 5607050"/>
              <a:gd name="connsiteX27" fmla="*/ 312361 w 2164368"/>
              <a:gd name="connsiteY27" fmla="*/ 4515667 h 5607050"/>
              <a:gd name="connsiteX28" fmla="*/ 433993 w 2164368"/>
              <a:gd name="connsiteY28" fmla="*/ 4889500 h 5607050"/>
              <a:gd name="connsiteX29" fmla="*/ 557818 w 2164368"/>
              <a:gd name="connsiteY29" fmla="*/ 5184775 h 5607050"/>
              <a:gd name="connsiteX30" fmla="*/ 735618 w 2164368"/>
              <a:gd name="connsiteY30" fmla="*/ 5413375 h 5607050"/>
              <a:gd name="connsiteX31" fmla="*/ 932468 w 2164368"/>
              <a:gd name="connsiteY31" fmla="*/ 5476875 h 5607050"/>
              <a:gd name="connsiteX32" fmla="*/ 1281718 w 2164368"/>
              <a:gd name="connsiteY32" fmla="*/ 5483225 h 5607050"/>
              <a:gd name="connsiteX33" fmla="*/ 1570643 w 2164368"/>
              <a:gd name="connsiteY33" fmla="*/ 5445125 h 5607050"/>
              <a:gd name="connsiteX34" fmla="*/ 1770668 w 2164368"/>
              <a:gd name="connsiteY34" fmla="*/ 5445125 h 5607050"/>
              <a:gd name="connsiteX35" fmla="*/ 1904018 w 2164368"/>
              <a:gd name="connsiteY35" fmla="*/ 5492750 h 5607050"/>
              <a:gd name="connsiteX36" fmla="*/ 2046893 w 2164368"/>
              <a:gd name="connsiteY36" fmla="*/ 5549900 h 5607050"/>
              <a:gd name="connsiteX37" fmla="*/ 2164368 w 2164368"/>
              <a:gd name="connsiteY37" fmla="*/ 5607050 h 5607050"/>
              <a:gd name="connsiteX0" fmla="*/ 1132493 w 2164368"/>
              <a:gd name="connsiteY0" fmla="*/ 0 h 5607050"/>
              <a:gd name="connsiteX1" fmla="*/ 1081693 w 2164368"/>
              <a:gd name="connsiteY1" fmla="*/ 139700 h 5607050"/>
              <a:gd name="connsiteX2" fmla="*/ 1018193 w 2164368"/>
              <a:gd name="connsiteY2" fmla="*/ 330200 h 5607050"/>
              <a:gd name="connsiteX3" fmla="*/ 967393 w 2164368"/>
              <a:gd name="connsiteY3" fmla="*/ 533400 h 5607050"/>
              <a:gd name="connsiteX4" fmla="*/ 929293 w 2164368"/>
              <a:gd name="connsiteY4" fmla="*/ 635000 h 5607050"/>
              <a:gd name="connsiteX5" fmla="*/ 865793 w 2164368"/>
              <a:gd name="connsiteY5" fmla="*/ 774700 h 5607050"/>
              <a:gd name="connsiteX6" fmla="*/ 755257 w 2164368"/>
              <a:gd name="connsiteY6" fmla="*/ 926480 h 5607050"/>
              <a:gd name="connsiteX7" fmla="*/ 662593 w 2164368"/>
              <a:gd name="connsiteY7" fmla="*/ 1087815 h 5607050"/>
              <a:gd name="connsiteX8" fmla="*/ 570714 w 2164368"/>
              <a:gd name="connsiteY8" fmla="*/ 1205094 h 5607050"/>
              <a:gd name="connsiteX9" fmla="*/ 389936 w 2164368"/>
              <a:gd name="connsiteY9" fmla="*/ 1398572 h 5607050"/>
              <a:gd name="connsiteX10" fmla="*/ 317500 w 2164368"/>
              <a:gd name="connsiteY10" fmla="*/ 1494215 h 5607050"/>
              <a:gd name="connsiteX11" fmla="*/ 271871 w 2164368"/>
              <a:gd name="connsiteY11" fmla="*/ 1589072 h 5607050"/>
              <a:gd name="connsiteX12" fmla="*/ 218879 w 2164368"/>
              <a:gd name="connsiteY12" fmla="*/ 1698987 h 5607050"/>
              <a:gd name="connsiteX13" fmla="*/ 180779 w 2164368"/>
              <a:gd name="connsiteY13" fmla="*/ 1846836 h 5607050"/>
              <a:gd name="connsiteX14" fmla="*/ 154593 w 2164368"/>
              <a:gd name="connsiteY14" fmla="*/ 2057400 h 5607050"/>
              <a:gd name="connsiteX15" fmla="*/ 132957 w 2164368"/>
              <a:gd name="connsiteY15" fmla="*/ 2178608 h 5607050"/>
              <a:gd name="connsiteX16" fmla="*/ 104579 w 2164368"/>
              <a:gd name="connsiteY16" fmla="*/ 2341351 h 5607050"/>
              <a:gd name="connsiteX17" fmla="*/ 79179 w 2164368"/>
              <a:gd name="connsiteY17" fmla="*/ 2588607 h 5607050"/>
              <a:gd name="connsiteX18" fmla="*/ 56757 w 2164368"/>
              <a:gd name="connsiteY18" fmla="*/ 2732072 h 5607050"/>
              <a:gd name="connsiteX19" fmla="*/ 18657 w 2164368"/>
              <a:gd name="connsiteY19" fmla="*/ 2890429 h 5607050"/>
              <a:gd name="connsiteX20" fmla="*/ 3765 w 2164368"/>
              <a:gd name="connsiteY20" fmla="*/ 3048000 h 5607050"/>
              <a:gd name="connsiteX21" fmla="*/ 0 w 2164368"/>
              <a:gd name="connsiteY21" fmla="*/ 3263900 h 5607050"/>
              <a:gd name="connsiteX22" fmla="*/ 18658 w 2164368"/>
              <a:gd name="connsiteY22" fmla="*/ 3490307 h 5607050"/>
              <a:gd name="connsiteX23" fmla="*/ 67265 w 2164368"/>
              <a:gd name="connsiteY23" fmla="*/ 3711378 h 5607050"/>
              <a:gd name="connsiteX24" fmla="*/ 114301 w 2164368"/>
              <a:gd name="connsiteY24" fmla="*/ 3895136 h 5607050"/>
              <a:gd name="connsiteX25" fmla="*/ 196457 w 2164368"/>
              <a:gd name="connsiteY25" fmla="*/ 4161835 h 5607050"/>
              <a:gd name="connsiteX26" fmla="*/ 253214 w 2164368"/>
              <a:gd name="connsiteY26" fmla="*/ 4332107 h 5607050"/>
              <a:gd name="connsiteX27" fmla="*/ 312361 w 2164368"/>
              <a:gd name="connsiteY27" fmla="*/ 4515667 h 5607050"/>
              <a:gd name="connsiteX28" fmla="*/ 433993 w 2164368"/>
              <a:gd name="connsiteY28" fmla="*/ 4889500 h 5607050"/>
              <a:gd name="connsiteX29" fmla="*/ 557818 w 2164368"/>
              <a:gd name="connsiteY29" fmla="*/ 5184775 h 5607050"/>
              <a:gd name="connsiteX30" fmla="*/ 735618 w 2164368"/>
              <a:gd name="connsiteY30" fmla="*/ 5413375 h 5607050"/>
              <a:gd name="connsiteX31" fmla="*/ 932468 w 2164368"/>
              <a:gd name="connsiteY31" fmla="*/ 5476875 h 5607050"/>
              <a:gd name="connsiteX32" fmla="*/ 1281718 w 2164368"/>
              <a:gd name="connsiteY32" fmla="*/ 5483225 h 5607050"/>
              <a:gd name="connsiteX33" fmla="*/ 1570643 w 2164368"/>
              <a:gd name="connsiteY33" fmla="*/ 5445125 h 5607050"/>
              <a:gd name="connsiteX34" fmla="*/ 1770668 w 2164368"/>
              <a:gd name="connsiteY34" fmla="*/ 5445125 h 5607050"/>
              <a:gd name="connsiteX35" fmla="*/ 1904018 w 2164368"/>
              <a:gd name="connsiteY35" fmla="*/ 5492750 h 5607050"/>
              <a:gd name="connsiteX36" fmla="*/ 2046893 w 2164368"/>
              <a:gd name="connsiteY36" fmla="*/ 5549900 h 5607050"/>
              <a:gd name="connsiteX37" fmla="*/ 2164368 w 2164368"/>
              <a:gd name="connsiteY37" fmla="*/ 5607050 h 5607050"/>
              <a:gd name="connsiteX0" fmla="*/ 1132493 w 2164368"/>
              <a:gd name="connsiteY0" fmla="*/ 0 h 5607050"/>
              <a:gd name="connsiteX1" fmla="*/ 1081693 w 2164368"/>
              <a:gd name="connsiteY1" fmla="*/ 139700 h 5607050"/>
              <a:gd name="connsiteX2" fmla="*/ 1018193 w 2164368"/>
              <a:gd name="connsiteY2" fmla="*/ 330200 h 5607050"/>
              <a:gd name="connsiteX3" fmla="*/ 967393 w 2164368"/>
              <a:gd name="connsiteY3" fmla="*/ 533400 h 5607050"/>
              <a:gd name="connsiteX4" fmla="*/ 929293 w 2164368"/>
              <a:gd name="connsiteY4" fmla="*/ 635000 h 5607050"/>
              <a:gd name="connsiteX5" fmla="*/ 865793 w 2164368"/>
              <a:gd name="connsiteY5" fmla="*/ 747893 h 5607050"/>
              <a:gd name="connsiteX6" fmla="*/ 755257 w 2164368"/>
              <a:gd name="connsiteY6" fmla="*/ 926480 h 5607050"/>
              <a:gd name="connsiteX7" fmla="*/ 662593 w 2164368"/>
              <a:gd name="connsiteY7" fmla="*/ 1087815 h 5607050"/>
              <a:gd name="connsiteX8" fmla="*/ 570714 w 2164368"/>
              <a:gd name="connsiteY8" fmla="*/ 1205094 h 5607050"/>
              <a:gd name="connsiteX9" fmla="*/ 389936 w 2164368"/>
              <a:gd name="connsiteY9" fmla="*/ 1398572 h 5607050"/>
              <a:gd name="connsiteX10" fmla="*/ 317500 w 2164368"/>
              <a:gd name="connsiteY10" fmla="*/ 1494215 h 5607050"/>
              <a:gd name="connsiteX11" fmla="*/ 271871 w 2164368"/>
              <a:gd name="connsiteY11" fmla="*/ 1589072 h 5607050"/>
              <a:gd name="connsiteX12" fmla="*/ 218879 w 2164368"/>
              <a:gd name="connsiteY12" fmla="*/ 1698987 h 5607050"/>
              <a:gd name="connsiteX13" fmla="*/ 180779 w 2164368"/>
              <a:gd name="connsiteY13" fmla="*/ 1846836 h 5607050"/>
              <a:gd name="connsiteX14" fmla="*/ 154593 w 2164368"/>
              <a:gd name="connsiteY14" fmla="*/ 2057400 h 5607050"/>
              <a:gd name="connsiteX15" fmla="*/ 132957 w 2164368"/>
              <a:gd name="connsiteY15" fmla="*/ 2178608 h 5607050"/>
              <a:gd name="connsiteX16" fmla="*/ 104579 w 2164368"/>
              <a:gd name="connsiteY16" fmla="*/ 2341351 h 5607050"/>
              <a:gd name="connsiteX17" fmla="*/ 79179 w 2164368"/>
              <a:gd name="connsiteY17" fmla="*/ 2588607 h 5607050"/>
              <a:gd name="connsiteX18" fmla="*/ 56757 w 2164368"/>
              <a:gd name="connsiteY18" fmla="*/ 2732072 h 5607050"/>
              <a:gd name="connsiteX19" fmla="*/ 18657 w 2164368"/>
              <a:gd name="connsiteY19" fmla="*/ 2890429 h 5607050"/>
              <a:gd name="connsiteX20" fmla="*/ 3765 w 2164368"/>
              <a:gd name="connsiteY20" fmla="*/ 3048000 h 5607050"/>
              <a:gd name="connsiteX21" fmla="*/ 0 w 2164368"/>
              <a:gd name="connsiteY21" fmla="*/ 3263900 h 5607050"/>
              <a:gd name="connsiteX22" fmla="*/ 18658 w 2164368"/>
              <a:gd name="connsiteY22" fmla="*/ 3490307 h 5607050"/>
              <a:gd name="connsiteX23" fmla="*/ 67265 w 2164368"/>
              <a:gd name="connsiteY23" fmla="*/ 3711378 h 5607050"/>
              <a:gd name="connsiteX24" fmla="*/ 114301 w 2164368"/>
              <a:gd name="connsiteY24" fmla="*/ 3895136 h 5607050"/>
              <a:gd name="connsiteX25" fmla="*/ 196457 w 2164368"/>
              <a:gd name="connsiteY25" fmla="*/ 4161835 h 5607050"/>
              <a:gd name="connsiteX26" fmla="*/ 253214 w 2164368"/>
              <a:gd name="connsiteY26" fmla="*/ 4332107 h 5607050"/>
              <a:gd name="connsiteX27" fmla="*/ 312361 w 2164368"/>
              <a:gd name="connsiteY27" fmla="*/ 4515667 h 5607050"/>
              <a:gd name="connsiteX28" fmla="*/ 433993 w 2164368"/>
              <a:gd name="connsiteY28" fmla="*/ 4889500 h 5607050"/>
              <a:gd name="connsiteX29" fmla="*/ 557818 w 2164368"/>
              <a:gd name="connsiteY29" fmla="*/ 5184775 h 5607050"/>
              <a:gd name="connsiteX30" fmla="*/ 735618 w 2164368"/>
              <a:gd name="connsiteY30" fmla="*/ 5413375 h 5607050"/>
              <a:gd name="connsiteX31" fmla="*/ 932468 w 2164368"/>
              <a:gd name="connsiteY31" fmla="*/ 5476875 h 5607050"/>
              <a:gd name="connsiteX32" fmla="*/ 1281718 w 2164368"/>
              <a:gd name="connsiteY32" fmla="*/ 5483225 h 5607050"/>
              <a:gd name="connsiteX33" fmla="*/ 1570643 w 2164368"/>
              <a:gd name="connsiteY33" fmla="*/ 5445125 h 5607050"/>
              <a:gd name="connsiteX34" fmla="*/ 1770668 w 2164368"/>
              <a:gd name="connsiteY34" fmla="*/ 5445125 h 5607050"/>
              <a:gd name="connsiteX35" fmla="*/ 1904018 w 2164368"/>
              <a:gd name="connsiteY35" fmla="*/ 5492750 h 5607050"/>
              <a:gd name="connsiteX36" fmla="*/ 2046893 w 2164368"/>
              <a:gd name="connsiteY36" fmla="*/ 5549900 h 5607050"/>
              <a:gd name="connsiteX37" fmla="*/ 2164368 w 2164368"/>
              <a:gd name="connsiteY37" fmla="*/ 5607050 h 5607050"/>
              <a:gd name="connsiteX0" fmla="*/ 1132493 w 2164368"/>
              <a:gd name="connsiteY0" fmla="*/ 0 h 5607050"/>
              <a:gd name="connsiteX1" fmla="*/ 1081693 w 2164368"/>
              <a:gd name="connsiteY1" fmla="*/ 139700 h 5607050"/>
              <a:gd name="connsiteX2" fmla="*/ 1018193 w 2164368"/>
              <a:gd name="connsiteY2" fmla="*/ 330200 h 5607050"/>
              <a:gd name="connsiteX3" fmla="*/ 967393 w 2164368"/>
              <a:gd name="connsiteY3" fmla="*/ 533400 h 5607050"/>
              <a:gd name="connsiteX4" fmla="*/ 920357 w 2164368"/>
              <a:gd name="connsiteY4" fmla="*/ 605215 h 5607050"/>
              <a:gd name="connsiteX5" fmla="*/ 865793 w 2164368"/>
              <a:gd name="connsiteY5" fmla="*/ 747893 h 5607050"/>
              <a:gd name="connsiteX6" fmla="*/ 755257 w 2164368"/>
              <a:gd name="connsiteY6" fmla="*/ 926480 h 5607050"/>
              <a:gd name="connsiteX7" fmla="*/ 662593 w 2164368"/>
              <a:gd name="connsiteY7" fmla="*/ 1087815 h 5607050"/>
              <a:gd name="connsiteX8" fmla="*/ 570714 w 2164368"/>
              <a:gd name="connsiteY8" fmla="*/ 1205094 h 5607050"/>
              <a:gd name="connsiteX9" fmla="*/ 389936 w 2164368"/>
              <a:gd name="connsiteY9" fmla="*/ 1398572 h 5607050"/>
              <a:gd name="connsiteX10" fmla="*/ 317500 w 2164368"/>
              <a:gd name="connsiteY10" fmla="*/ 1494215 h 5607050"/>
              <a:gd name="connsiteX11" fmla="*/ 271871 w 2164368"/>
              <a:gd name="connsiteY11" fmla="*/ 1589072 h 5607050"/>
              <a:gd name="connsiteX12" fmla="*/ 218879 w 2164368"/>
              <a:gd name="connsiteY12" fmla="*/ 1698987 h 5607050"/>
              <a:gd name="connsiteX13" fmla="*/ 180779 w 2164368"/>
              <a:gd name="connsiteY13" fmla="*/ 1846836 h 5607050"/>
              <a:gd name="connsiteX14" fmla="*/ 154593 w 2164368"/>
              <a:gd name="connsiteY14" fmla="*/ 2057400 h 5607050"/>
              <a:gd name="connsiteX15" fmla="*/ 132957 w 2164368"/>
              <a:gd name="connsiteY15" fmla="*/ 2178608 h 5607050"/>
              <a:gd name="connsiteX16" fmla="*/ 104579 w 2164368"/>
              <a:gd name="connsiteY16" fmla="*/ 2341351 h 5607050"/>
              <a:gd name="connsiteX17" fmla="*/ 79179 w 2164368"/>
              <a:gd name="connsiteY17" fmla="*/ 2588607 h 5607050"/>
              <a:gd name="connsiteX18" fmla="*/ 56757 w 2164368"/>
              <a:gd name="connsiteY18" fmla="*/ 2732072 h 5607050"/>
              <a:gd name="connsiteX19" fmla="*/ 18657 w 2164368"/>
              <a:gd name="connsiteY19" fmla="*/ 2890429 h 5607050"/>
              <a:gd name="connsiteX20" fmla="*/ 3765 w 2164368"/>
              <a:gd name="connsiteY20" fmla="*/ 3048000 h 5607050"/>
              <a:gd name="connsiteX21" fmla="*/ 0 w 2164368"/>
              <a:gd name="connsiteY21" fmla="*/ 3263900 h 5607050"/>
              <a:gd name="connsiteX22" fmla="*/ 18658 w 2164368"/>
              <a:gd name="connsiteY22" fmla="*/ 3490307 h 5607050"/>
              <a:gd name="connsiteX23" fmla="*/ 67265 w 2164368"/>
              <a:gd name="connsiteY23" fmla="*/ 3711378 h 5607050"/>
              <a:gd name="connsiteX24" fmla="*/ 114301 w 2164368"/>
              <a:gd name="connsiteY24" fmla="*/ 3895136 h 5607050"/>
              <a:gd name="connsiteX25" fmla="*/ 196457 w 2164368"/>
              <a:gd name="connsiteY25" fmla="*/ 4161835 h 5607050"/>
              <a:gd name="connsiteX26" fmla="*/ 253214 w 2164368"/>
              <a:gd name="connsiteY26" fmla="*/ 4332107 h 5607050"/>
              <a:gd name="connsiteX27" fmla="*/ 312361 w 2164368"/>
              <a:gd name="connsiteY27" fmla="*/ 4515667 h 5607050"/>
              <a:gd name="connsiteX28" fmla="*/ 433993 w 2164368"/>
              <a:gd name="connsiteY28" fmla="*/ 4889500 h 5607050"/>
              <a:gd name="connsiteX29" fmla="*/ 557818 w 2164368"/>
              <a:gd name="connsiteY29" fmla="*/ 5184775 h 5607050"/>
              <a:gd name="connsiteX30" fmla="*/ 735618 w 2164368"/>
              <a:gd name="connsiteY30" fmla="*/ 5413375 h 5607050"/>
              <a:gd name="connsiteX31" fmla="*/ 932468 w 2164368"/>
              <a:gd name="connsiteY31" fmla="*/ 5476875 h 5607050"/>
              <a:gd name="connsiteX32" fmla="*/ 1281718 w 2164368"/>
              <a:gd name="connsiteY32" fmla="*/ 5483225 h 5607050"/>
              <a:gd name="connsiteX33" fmla="*/ 1570643 w 2164368"/>
              <a:gd name="connsiteY33" fmla="*/ 5445125 h 5607050"/>
              <a:gd name="connsiteX34" fmla="*/ 1770668 w 2164368"/>
              <a:gd name="connsiteY34" fmla="*/ 5445125 h 5607050"/>
              <a:gd name="connsiteX35" fmla="*/ 1904018 w 2164368"/>
              <a:gd name="connsiteY35" fmla="*/ 5492750 h 5607050"/>
              <a:gd name="connsiteX36" fmla="*/ 2046893 w 2164368"/>
              <a:gd name="connsiteY36" fmla="*/ 5549900 h 5607050"/>
              <a:gd name="connsiteX37" fmla="*/ 2164368 w 2164368"/>
              <a:gd name="connsiteY37" fmla="*/ 5607050 h 5607050"/>
              <a:gd name="connsiteX0" fmla="*/ 1132493 w 2164368"/>
              <a:gd name="connsiteY0" fmla="*/ 0 h 5607050"/>
              <a:gd name="connsiteX1" fmla="*/ 1081693 w 2164368"/>
              <a:gd name="connsiteY1" fmla="*/ 139700 h 5607050"/>
              <a:gd name="connsiteX2" fmla="*/ 1018193 w 2164368"/>
              <a:gd name="connsiteY2" fmla="*/ 330200 h 5607050"/>
              <a:gd name="connsiteX3" fmla="*/ 961436 w 2164368"/>
              <a:gd name="connsiteY3" fmla="*/ 470851 h 5607050"/>
              <a:gd name="connsiteX4" fmla="*/ 920357 w 2164368"/>
              <a:gd name="connsiteY4" fmla="*/ 605215 h 5607050"/>
              <a:gd name="connsiteX5" fmla="*/ 865793 w 2164368"/>
              <a:gd name="connsiteY5" fmla="*/ 747893 h 5607050"/>
              <a:gd name="connsiteX6" fmla="*/ 755257 w 2164368"/>
              <a:gd name="connsiteY6" fmla="*/ 926480 h 5607050"/>
              <a:gd name="connsiteX7" fmla="*/ 662593 w 2164368"/>
              <a:gd name="connsiteY7" fmla="*/ 1087815 h 5607050"/>
              <a:gd name="connsiteX8" fmla="*/ 570714 w 2164368"/>
              <a:gd name="connsiteY8" fmla="*/ 1205094 h 5607050"/>
              <a:gd name="connsiteX9" fmla="*/ 389936 w 2164368"/>
              <a:gd name="connsiteY9" fmla="*/ 1398572 h 5607050"/>
              <a:gd name="connsiteX10" fmla="*/ 317500 w 2164368"/>
              <a:gd name="connsiteY10" fmla="*/ 1494215 h 5607050"/>
              <a:gd name="connsiteX11" fmla="*/ 271871 w 2164368"/>
              <a:gd name="connsiteY11" fmla="*/ 1589072 h 5607050"/>
              <a:gd name="connsiteX12" fmla="*/ 218879 w 2164368"/>
              <a:gd name="connsiteY12" fmla="*/ 1698987 h 5607050"/>
              <a:gd name="connsiteX13" fmla="*/ 180779 w 2164368"/>
              <a:gd name="connsiteY13" fmla="*/ 1846836 h 5607050"/>
              <a:gd name="connsiteX14" fmla="*/ 154593 w 2164368"/>
              <a:gd name="connsiteY14" fmla="*/ 2057400 h 5607050"/>
              <a:gd name="connsiteX15" fmla="*/ 132957 w 2164368"/>
              <a:gd name="connsiteY15" fmla="*/ 2178608 h 5607050"/>
              <a:gd name="connsiteX16" fmla="*/ 104579 w 2164368"/>
              <a:gd name="connsiteY16" fmla="*/ 2341351 h 5607050"/>
              <a:gd name="connsiteX17" fmla="*/ 79179 w 2164368"/>
              <a:gd name="connsiteY17" fmla="*/ 2588607 h 5607050"/>
              <a:gd name="connsiteX18" fmla="*/ 56757 w 2164368"/>
              <a:gd name="connsiteY18" fmla="*/ 2732072 h 5607050"/>
              <a:gd name="connsiteX19" fmla="*/ 18657 w 2164368"/>
              <a:gd name="connsiteY19" fmla="*/ 2890429 h 5607050"/>
              <a:gd name="connsiteX20" fmla="*/ 3765 w 2164368"/>
              <a:gd name="connsiteY20" fmla="*/ 3048000 h 5607050"/>
              <a:gd name="connsiteX21" fmla="*/ 0 w 2164368"/>
              <a:gd name="connsiteY21" fmla="*/ 3263900 h 5607050"/>
              <a:gd name="connsiteX22" fmla="*/ 18658 w 2164368"/>
              <a:gd name="connsiteY22" fmla="*/ 3490307 h 5607050"/>
              <a:gd name="connsiteX23" fmla="*/ 67265 w 2164368"/>
              <a:gd name="connsiteY23" fmla="*/ 3711378 h 5607050"/>
              <a:gd name="connsiteX24" fmla="*/ 114301 w 2164368"/>
              <a:gd name="connsiteY24" fmla="*/ 3895136 h 5607050"/>
              <a:gd name="connsiteX25" fmla="*/ 196457 w 2164368"/>
              <a:gd name="connsiteY25" fmla="*/ 4161835 h 5607050"/>
              <a:gd name="connsiteX26" fmla="*/ 253214 w 2164368"/>
              <a:gd name="connsiteY26" fmla="*/ 4332107 h 5607050"/>
              <a:gd name="connsiteX27" fmla="*/ 312361 w 2164368"/>
              <a:gd name="connsiteY27" fmla="*/ 4515667 h 5607050"/>
              <a:gd name="connsiteX28" fmla="*/ 433993 w 2164368"/>
              <a:gd name="connsiteY28" fmla="*/ 4889500 h 5607050"/>
              <a:gd name="connsiteX29" fmla="*/ 557818 w 2164368"/>
              <a:gd name="connsiteY29" fmla="*/ 5184775 h 5607050"/>
              <a:gd name="connsiteX30" fmla="*/ 735618 w 2164368"/>
              <a:gd name="connsiteY30" fmla="*/ 5413375 h 5607050"/>
              <a:gd name="connsiteX31" fmla="*/ 932468 w 2164368"/>
              <a:gd name="connsiteY31" fmla="*/ 5476875 h 5607050"/>
              <a:gd name="connsiteX32" fmla="*/ 1281718 w 2164368"/>
              <a:gd name="connsiteY32" fmla="*/ 5483225 h 5607050"/>
              <a:gd name="connsiteX33" fmla="*/ 1570643 w 2164368"/>
              <a:gd name="connsiteY33" fmla="*/ 5445125 h 5607050"/>
              <a:gd name="connsiteX34" fmla="*/ 1770668 w 2164368"/>
              <a:gd name="connsiteY34" fmla="*/ 5445125 h 5607050"/>
              <a:gd name="connsiteX35" fmla="*/ 1904018 w 2164368"/>
              <a:gd name="connsiteY35" fmla="*/ 5492750 h 5607050"/>
              <a:gd name="connsiteX36" fmla="*/ 2046893 w 2164368"/>
              <a:gd name="connsiteY36" fmla="*/ 5549900 h 5607050"/>
              <a:gd name="connsiteX37" fmla="*/ 2164368 w 2164368"/>
              <a:gd name="connsiteY37" fmla="*/ 5607050 h 5607050"/>
              <a:gd name="connsiteX0" fmla="*/ 1132493 w 2164368"/>
              <a:gd name="connsiteY0" fmla="*/ 0 h 5607050"/>
              <a:gd name="connsiteX1" fmla="*/ 1081693 w 2164368"/>
              <a:gd name="connsiteY1" fmla="*/ 139700 h 5607050"/>
              <a:gd name="connsiteX2" fmla="*/ 1021171 w 2164368"/>
              <a:gd name="connsiteY2" fmla="*/ 303394 h 5607050"/>
              <a:gd name="connsiteX3" fmla="*/ 961436 w 2164368"/>
              <a:gd name="connsiteY3" fmla="*/ 470851 h 5607050"/>
              <a:gd name="connsiteX4" fmla="*/ 920357 w 2164368"/>
              <a:gd name="connsiteY4" fmla="*/ 605215 h 5607050"/>
              <a:gd name="connsiteX5" fmla="*/ 865793 w 2164368"/>
              <a:gd name="connsiteY5" fmla="*/ 747893 h 5607050"/>
              <a:gd name="connsiteX6" fmla="*/ 755257 w 2164368"/>
              <a:gd name="connsiteY6" fmla="*/ 926480 h 5607050"/>
              <a:gd name="connsiteX7" fmla="*/ 662593 w 2164368"/>
              <a:gd name="connsiteY7" fmla="*/ 1087815 h 5607050"/>
              <a:gd name="connsiteX8" fmla="*/ 570714 w 2164368"/>
              <a:gd name="connsiteY8" fmla="*/ 1205094 h 5607050"/>
              <a:gd name="connsiteX9" fmla="*/ 389936 w 2164368"/>
              <a:gd name="connsiteY9" fmla="*/ 1398572 h 5607050"/>
              <a:gd name="connsiteX10" fmla="*/ 317500 w 2164368"/>
              <a:gd name="connsiteY10" fmla="*/ 1494215 h 5607050"/>
              <a:gd name="connsiteX11" fmla="*/ 271871 w 2164368"/>
              <a:gd name="connsiteY11" fmla="*/ 1589072 h 5607050"/>
              <a:gd name="connsiteX12" fmla="*/ 218879 w 2164368"/>
              <a:gd name="connsiteY12" fmla="*/ 1698987 h 5607050"/>
              <a:gd name="connsiteX13" fmla="*/ 180779 w 2164368"/>
              <a:gd name="connsiteY13" fmla="*/ 1846836 h 5607050"/>
              <a:gd name="connsiteX14" fmla="*/ 154593 w 2164368"/>
              <a:gd name="connsiteY14" fmla="*/ 2057400 h 5607050"/>
              <a:gd name="connsiteX15" fmla="*/ 132957 w 2164368"/>
              <a:gd name="connsiteY15" fmla="*/ 2178608 h 5607050"/>
              <a:gd name="connsiteX16" fmla="*/ 104579 w 2164368"/>
              <a:gd name="connsiteY16" fmla="*/ 2341351 h 5607050"/>
              <a:gd name="connsiteX17" fmla="*/ 79179 w 2164368"/>
              <a:gd name="connsiteY17" fmla="*/ 2588607 h 5607050"/>
              <a:gd name="connsiteX18" fmla="*/ 56757 w 2164368"/>
              <a:gd name="connsiteY18" fmla="*/ 2732072 h 5607050"/>
              <a:gd name="connsiteX19" fmla="*/ 18657 w 2164368"/>
              <a:gd name="connsiteY19" fmla="*/ 2890429 h 5607050"/>
              <a:gd name="connsiteX20" fmla="*/ 3765 w 2164368"/>
              <a:gd name="connsiteY20" fmla="*/ 3048000 h 5607050"/>
              <a:gd name="connsiteX21" fmla="*/ 0 w 2164368"/>
              <a:gd name="connsiteY21" fmla="*/ 3263900 h 5607050"/>
              <a:gd name="connsiteX22" fmla="*/ 18658 w 2164368"/>
              <a:gd name="connsiteY22" fmla="*/ 3490307 h 5607050"/>
              <a:gd name="connsiteX23" fmla="*/ 67265 w 2164368"/>
              <a:gd name="connsiteY23" fmla="*/ 3711378 h 5607050"/>
              <a:gd name="connsiteX24" fmla="*/ 114301 w 2164368"/>
              <a:gd name="connsiteY24" fmla="*/ 3895136 h 5607050"/>
              <a:gd name="connsiteX25" fmla="*/ 196457 w 2164368"/>
              <a:gd name="connsiteY25" fmla="*/ 4161835 h 5607050"/>
              <a:gd name="connsiteX26" fmla="*/ 253214 w 2164368"/>
              <a:gd name="connsiteY26" fmla="*/ 4332107 h 5607050"/>
              <a:gd name="connsiteX27" fmla="*/ 312361 w 2164368"/>
              <a:gd name="connsiteY27" fmla="*/ 4515667 h 5607050"/>
              <a:gd name="connsiteX28" fmla="*/ 433993 w 2164368"/>
              <a:gd name="connsiteY28" fmla="*/ 4889500 h 5607050"/>
              <a:gd name="connsiteX29" fmla="*/ 557818 w 2164368"/>
              <a:gd name="connsiteY29" fmla="*/ 5184775 h 5607050"/>
              <a:gd name="connsiteX30" fmla="*/ 735618 w 2164368"/>
              <a:gd name="connsiteY30" fmla="*/ 5413375 h 5607050"/>
              <a:gd name="connsiteX31" fmla="*/ 932468 w 2164368"/>
              <a:gd name="connsiteY31" fmla="*/ 5476875 h 5607050"/>
              <a:gd name="connsiteX32" fmla="*/ 1281718 w 2164368"/>
              <a:gd name="connsiteY32" fmla="*/ 5483225 h 5607050"/>
              <a:gd name="connsiteX33" fmla="*/ 1570643 w 2164368"/>
              <a:gd name="connsiteY33" fmla="*/ 5445125 h 5607050"/>
              <a:gd name="connsiteX34" fmla="*/ 1770668 w 2164368"/>
              <a:gd name="connsiteY34" fmla="*/ 5445125 h 5607050"/>
              <a:gd name="connsiteX35" fmla="*/ 1904018 w 2164368"/>
              <a:gd name="connsiteY35" fmla="*/ 5492750 h 5607050"/>
              <a:gd name="connsiteX36" fmla="*/ 2046893 w 2164368"/>
              <a:gd name="connsiteY36" fmla="*/ 5549900 h 5607050"/>
              <a:gd name="connsiteX37" fmla="*/ 2164368 w 2164368"/>
              <a:gd name="connsiteY37" fmla="*/ 5607050 h 5607050"/>
              <a:gd name="connsiteX0" fmla="*/ 1132493 w 2164368"/>
              <a:gd name="connsiteY0" fmla="*/ 0 h 5607050"/>
              <a:gd name="connsiteX1" fmla="*/ 1128026 w 2164368"/>
              <a:gd name="connsiteY1" fmla="*/ 17416 h 5607050"/>
              <a:gd name="connsiteX2" fmla="*/ 1081693 w 2164368"/>
              <a:gd name="connsiteY2" fmla="*/ 139700 h 5607050"/>
              <a:gd name="connsiteX3" fmla="*/ 1021171 w 2164368"/>
              <a:gd name="connsiteY3" fmla="*/ 303394 h 5607050"/>
              <a:gd name="connsiteX4" fmla="*/ 961436 w 2164368"/>
              <a:gd name="connsiteY4" fmla="*/ 470851 h 5607050"/>
              <a:gd name="connsiteX5" fmla="*/ 920357 w 2164368"/>
              <a:gd name="connsiteY5" fmla="*/ 605215 h 5607050"/>
              <a:gd name="connsiteX6" fmla="*/ 865793 w 2164368"/>
              <a:gd name="connsiteY6" fmla="*/ 747893 h 5607050"/>
              <a:gd name="connsiteX7" fmla="*/ 755257 w 2164368"/>
              <a:gd name="connsiteY7" fmla="*/ 926480 h 5607050"/>
              <a:gd name="connsiteX8" fmla="*/ 662593 w 2164368"/>
              <a:gd name="connsiteY8" fmla="*/ 1087815 h 5607050"/>
              <a:gd name="connsiteX9" fmla="*/ 570714 w 2164368"/>
              <a:gd name="connsiteY9" fmla="*/ 1205094 h 5607050"/>
              <a:gd name="connsiteX10" fmla="*/ 389936 w 2164368"/>
              <a:gd name="connsiteY10" fmla="*/ 1398572 h 5607050"/>
              <a:gd name="connsiteX11" fmla="*/ 317500 w 2164368"/>
              <a:gd name="connsiteY11" fmla="*/ 1494215 h 5607050"/>
              <a:gd name="connsiteX12" fmla="*/ 271871 w 2164368"/>
              <a:gd name="connsiteY12" fmla="*/ 1589072 h 5607050"/>
              <a:gd name="connsiteX13" fmla="*/ 218879 w 2164368"/>
              <a:gd name="connsiteY13" fmla="*/ 1698987 h 5607050"/>
              <a:gd name="connsiteX14" fmla="*/ 180779 w 2164368"/>
              <a:gd name="connsiteY14" fmla="*/ 1846836 h 5607050"/>
              <a:gd name="connsiteX15" fmla="*/ 154593 w 2164368"/>
              <a:gd name="connsiteY15" fmla="*/ 2057400 h 5607050"/>
              <a:gd name="connsiteX16" fmla="*/ 132957 w 2164368"/>
              <a:gd name="connsiteY16" fmla="*/ 2178608 h 5607050"/>
              <a:gd name="connsiteX17" fmla="*/ 104579 w 2164368"/>
              <a:gd name="connsiteY17" fmla="*/ 2341351 h 5607050"/>
              <a:gd name="connsiteX18" fmla="*/ 79179 w 2164368"/>
              <a:gd name="connsiteY18" fmla="*/ 2588607 h 5607050"/>
              <a:gd name="connsiteX19" fmla="*/ 56757 w 2164368"/>
              <a:gd name="connsiteY19" fmla="*/ 2732072 h 5607050"/>
              <a:gd name="connsiteX20" fmla="*/ 18657 w 2164368"/>
              <a:gd name="connsiteY20" fmla="*/ 2890429 h 5607050"/>
              <a:gd name="connsiteX21" fmla="*/ 3765 w 2164368"/>
              <a:gd name="connsiteY21" fmla="*/ 3048000 h 5607050"/>
              <a:gd name="connsiteX22" fmla="*/ 0 w 2164368"/>
              <a:gd name="connsiteY22" fmla="*/ 3263900 h 5607050"/>
              <a:gd name="connsiteX23" fmla="*/ 18658 w 2164368"/>
              <a:gd name="connsiteY23" fmla="*/ 3490307 h 5607050"/>
              <a:gd name="connsiteX24" fmla="*/ 67265 w 2164368"/>
              <a:gd name="connsiteY24" fmla="*/ 3711378 h 5607050"/>
              <a:gd name="connsiteX25" fmla="*/ 114301 w 2164368"/>
              <a:gd name="connsiteY25" fmla="*/ 3895136 h 5607050"/>
              <a:gd name="connsiteX26" fmla="*/ 196457 w 2164368"/>
              <a:gd name="connsiteY26" fmla="*/ 4161835 h 5607050"/>
              <a:gd name="connsiteX27" fmla="*/ 253214 w 2164368"/>
              <a:gd name="connsiteY27" fmla="*/ 4332107 h 5607050"/>
              <a:gd name="connsiteX28" fmla="*/ 312361 w 2164368"/>
              <a:gd name="connsiteY28" fmla="*/ 4515667 h 5607050"/>
              <a:gd name="connsiteX29" fmla="*/ 433993 w 2164368"/>
              <a:gd name="connsiteY29" fmla="*/ 4889500 h 5607050"/>
              <a:gd name="connsiteX30" fmla="*/ 557818 w 2164368"/>
              <a:gd name="connsiteY30" fmla="*/ 5184775 h 5607050"/>
              <a:gd name="connsiteX31" fmla="*/ 735618 w 2164368"/>
              <a:gd name="connsiteY31" fmla="*/ 5413375 h 5607050"/>
              <a:gd name="connsiteX32" fmla="*/ 932468 w 2164368"/>
              <a:gd name="connsiteY32" fmla="*/ 5476875 h 5607050"/>
              <a:gd name="connsiteX33" fmla="*/ 1281718 w 2164368"/>
              <a:gd name="connsiteY33" fmla="*/ 5483225 h 5607050"/>
              <a:gd name="connsiteX34" fmla="*/ 1570643 w 2164368"/>
              <a:gd name="connsiteY34" fmla="*/ 5445125 h 5607050"/>
              <a:gd name="connsiteX35" fmla="*/ 1770668 w 2164368"/>
              <a:gd name="connsiteY35" fmla="*/ 5445125 h 5607050"/>
              <a:gd name="connsiteX36" fmla="*/ 1904018 w 2164368"/>
              <a:gd name="connsiteY36" fmla="*/ 5492750 h 5607050"/>
              <a:gd name="connsiteX37" fmla="*/ 2046893 w 2164368"/>
              <a:gd name="connsiteY37" fmla="*/ 5549900 h 5607050"/>
              <a:gd name="connsiteX38" fmla="*/ 2164368 w 2164368"/>
              <a:gd name="connsiteY38" fmla="*/ 5607050 h 5607050"/>
              <a:gd name="connsiteX0" fmla="*/ 1132493 w 2164368"/>
              <a:gd name="connsiteY0" fmla="*/ 0 h 5607050"/>
              <a:gd name="connsiteX1" fmla="*/ 1128026 w 2164368"/>
              <a:gd name="connsiteY1" fmla="*/ 17416 h 5607050"/>
              <a:gd name="connsiteX2" fmla="*/ 1081693 w 2164368"/>
              <a:gd name="connsiteY2" fmla="*/ 139700 h 5607050"/>
              <a:gd name="connsiteX3" fmla="*/ 1021171 w 2164368"/>
              <a:gd name="connsiteY3" fmla="*/ 303394 h 5607050"/>
              <a:gd name="connsiteX4" fmla="*/ 961436 w 2164368"/>
              <a:gd name="connsiteY4" fmla="*/ 470851 h 5607050"/>
              <a:gd name="connsiteX5" fmla="*/ 920357 w 2164368"/>
              <a:gd name="connsiteY5" fmla="*/ 605215 h 5607050"/>
              <a:gd name="connsiteX6" fmla="*/ 865793 w 2164368"/>
              <a:gd name="connsiteY6" fmla="*/ 747893 h 5607050"/>
              <a:gd name="connsiteX7" fmla="*/ 755257 w 2164368"/>
              <a:gd name="connsiteY7" fmla="*/ 926480 h 5607050"/>
              <a:gd name="connsiteX8" fmla="*/ 662593 w 2164368"/>
              <a:gd name="connsiteY8" fmla="*/ 1087815 h 5607050"/>
              <a:gd name="connsiteX9" fmla="*/ 570714 w 2164368"/>
              <a:gd name="connsiteY9" fmla="*/ 1205094 h 5607050"/>
              <a:gd name="connsiteX10" fmla="*/ 389936 w 2164368"/>
              <a:gd name="connsiteY10" fmla="*/ 1398572 h 5607050"/>
              <a:gd name="connsiteX11" fmla="*/ 317500 w 2164368"/>
              <a:gd name="connsiteY11" fmla="*/ 1494215 h 5607050"/>
              <a:gd name="connsiteX12" fmla="*/ 271871 w 2164368"/>
              <a:gd name="connsiteY12" fmla="*/ 1589072 h 5607050"/>
              <a:gd name="connsiteX13" fmla="*/ 218879 w 2164368"/>
              <a:gd name="connsiteY13" fmla="*/ 1698987 h 5607050"/>
              <a:gd name="connsiteX14" fmla="*/ 180779 w 2164368"/>
              <a:gd name="connsiteY14" fmla="*/ 1846836 h 5607050"/>
              <a:gd name="connsiteX15" fmla="*/ 139700 w 2164368"/>
              <a:gd name="connsiteY15" fmla="*/ 2039529 h 5607050"/>
              <a:gd name="connsiteX16" fmla="*/ 132957 w 2164368"/>
              <a:gd name="connsiteY16" fmla="*/ 2178608 h 5607050"/>
              <a:gd name="connsiteX17" fmla="*/ 104579 w 2164368"/>
              <a:gd name="connsiteY17" fmla="*/ 2341351 h 5607050"/>
              <a:gd name="connsiteX18" fmla="*/ 79179 w 2164368"/>
              <a:gd name="connsiteY18" fmla="*/ 2588607 h 5607050"/>
              <a:gd name="connsiteX19" fmla="*/ 56757 w 2164368"/>
              <a:gd name="connsiteY19" fmla="*/ 2732072 h 5607050"/>
              <a:gd name="connsiteX20" fmla="*/ 18657 w 2164368"/>
              <a:gd name="connsiteY20" fmla="*/ 2890429 h 5607050"/>
              <a:gd name="connsiteX21" fmla="*/ 3765 w 2164368"/>
              <a:gd name="connsiteY21" fmla="*/ 3048000 h 5607050"/>
              <a:gd name="connsiteX22" fmla="*/ 0 w 2164368"/>
              <a:gd name="connsiteY22" fmla="*/ 3263900 h 5607050"/>
              <a:gd name="connsiteX23" fmla="*/ 18658 w 2164368"/>
              <a:gd name="connsiteY23" fmla="*/ 3490307 h 5607050"/>
              <a:gd name="connsiteX24" fmla="*/ 67265 w 2164368"/>
              <a:gd name="connsiteY24" fmla="*/ 3711378 h 5607050"/>
              <a:gd name="connsiteX25" fmla="*/ 114301 w 2164368"/>
              <a:gd name="connsiteY25" fmla="*/ 3895136 h 5607050"/>
              <a:gd name="connsiteX26" fmla="*/ 196457 w 2164368"/>
              <a:gd name="connsiteY26" fmla="*/ 4161835 h 5607050"/>
              <a:gd name="connsiteX27" fmla="*/ 253214 w 2164368"/>
              <a:gd name="connsiteY27" fmla="*/ 4332107 h 5607050"/>
              <a:gd name="connsiteX28" fmla="*/ 312361 w 2164368"/>
              <a:gd name="connsiteY28" fmla="*/ 4515667 h 5607050"/>
              <a:gd name="connsiteX29" fmla="*/ 433993 w 2164368"/>
              <a:gd name="connsiteY29" fmla="*/ 4889500 h 5607050"/>
              <a:gd name="connsiteX30" fmla="*/ 557818 w 2164368"/>
              <a:gd name="connsiteY30" fmla="*/ 5184775 h 5607050"/>
              <a:gd name="connsiteX31" fmla="*/ 735618 w 2164368"/>
              <a:gd name="connsiteY31" fmla="*/ 5413375 h 5607050"/>
              <a:gd name="connsiteX32" fmla="*/ 932468 w 2164368"/>
              <a:gd name="connsiteY32" fmla="*/ 5476875 h 5607050"/>
              <a:gd name="connsiteX33" fmla="*/ 1281718 w 2164368"/>
              <a:gd name="connsiteY33" fmla="*/ 5483225 h 5607050"/>
              <a:gd name="connsiteX34" fmla="*/ 1570643 w 2164368"/>
              <a:gd name="connsiteY34" fmla="*/ 5445125 h 5607050"/>
              <a:gd name="connsiteX35" fmla="*/ 1770668 w 2164368"/>
              <a:gd name="connsiteY35" fmla="*/ 5445125 h 5607050"/>
              <a:gd name="connsiteX36" fmla="*/ 1904018 w 2164368"/>
              <a:gd name="connsiteY36" fmla="*/ 5492750 h 5607050"/>
              <a:gd name="connsiteX37" fmla="*/ 2046893 w 2164368"/>
              <a:gd name="connsiteY37" fmla="*/ 5549900 h 5607050"/>
              <a:gd name="connsiteX38" fmla="*/ 2164368 w 2164368"/>
              <a:gd name="connsiteY38" fmla="*/ 5607050 h 5607050"/>
              <a:gd name="connsiteX0" fmla="*/ 1132493 w 2164368"/>
              <a:gd name="connsiteY0" fmla="*/ 0 h 5607050"/>
              <a:gd name="connsiteX1" fmla="*/ 1128026 w 2164368"/>
              <a:gd name="connsiteY1" fmla="*/ 17416 h 5607050"/>
              <a:gd name="connsiteX2" fmla="*/ 1081693 w 2164368"/>
              <a:gd name="connsiteY2" fmla="*/ 139700 h 5607050"/>
              <a:gd name="connsiteX3" fmla="*/ 1021171 w 2164368"/>
              <a:gd name="connsiteY3" fmla="*/ 303394 h 5607050"/>
              <a:gd name="connsiteX4" fmla="*/ 961436 w 2164368"/>
              <a:gd name="connsiteY4" fmla="*/ 470851 h 5607050"/>
              <a:gd name="connsiteX5" fmla="*/ 920357 w 2164368"/>
              <a:gd name="connsiteY5" fmla="*/ 605215 h 5607050"/>
              <a:gd name="connsiteX6" fmla="*/ 865793 w 2164368"/>
              <a:gd name="connsiteY6" fmla="*/ 747893 h 5607050"/>
              <a:gd name="connsiteX7" fmla="*/ 755257 w 2164368"/>
              <a:gd name="connsiteY7" fmla="*/ 926480 h 5607050"/>
              <a:gd name="connsiteX8" fmla="*/ 662593 w 2164368"/>
              <a:gd name="connsiteY8" fmla="*/ 1087815 h 5607050"/>
              <a:gd name="connsiteX9" fmla="*/ 570714 w 2164368"/>
              <a:gd name="connsiteY9" fmla="*/ 1205094 h 5607050"/>
              <a:gd name="connsiteX10" fmla="*/ 389936 w 2164368"/>
              <a:gd name="connsiteY10" fmla="*/ 1398572 h 5607050"/>
              <a:gd name="connsiteX11" fmla="*/ 317500 w 2164368"/>
              <a:gd name="connsiteY11" fmla="*/ 1494215 h 5607050"/>
              <a:gd name="connsiteX12" fmla="*/ 271871 w 2164368"/>
              <a:gd name="connsiteY12" fmla="*/ 1589072 h 5607050"/>
              <a:gd name="connsiteX13" fmla="*/ 218879 w 2164368"/>
              <a:gd name="connsiteY13" fmla="*/ 1698987 h 5607050"/>
              <a:gd name="connsiteX14" fmla="*/ 180779 w 2164368"/>
              <a:gd name="connsiteY14" fmla="*/ 1846836 h 5607050"/>
              <a:gd name="connsiteX15" fmla="*/ 139700 w 2164368"/>
              <a:gd name="connsiteY15" fmla="*/ 2039529 h 5607050"/>
              <a:gd name="connsiteX16" fmla="*/ 132957 w 2164368"/>
              <a:gd name="connsiteY16" fmla="*/ 2178608 h 5607050"/>
              <a:gd name="connsiteX17" fmla="*/ 104579 w 2164368"/>
              <a:gd name="connsiteY17" fmla="*/ 2341351 h 5607050"/>
              <a:gd name="connsiteX18" fmla="*/ 79179 w 2164368"/>
              <a:gd name="connsiteY18" fmla="*/ 2588607 h 5607050"/>
              <a:gd name="connsiteX19" fmla="*/ 56757 w 2164368"/>
              <a:gd name="connsiteY19" fmla="*/ 2732072 h 5607050"/>
              <a:gd name="connsiteX20" fmla="*/ 18657 w 2164368"/>
              <a:gd name="connsiteY20" fmla="*/ 2890429 h 5607050"/>
              <a:gd name="connsiteX21" fmla="*/ 3765 w 2164368"/>
              <a:gd name="connsiteY21" fmla="*/ 3048000 h 5607050"/>
              <a:gd name="connsiteX22" fmla="*/ 0 w 2164368"/>
              <a:gd name="connsiteY22" fmla="*/ 3263900 h 5607050"/>
              <a:gd name="connsiteX23" fmla="*/ 18658 w 2164368"/>
              <a:gd name="connsiteY23" fmla="*/ 3490307 h 5607050"/>
              <a:gd name="connsiteX24" fmla="*/ 67265 w 2164368"/>
              <a:gd name="connsiteY24" fmla="*/ 3711378 h 5607050"/>
              <a:gd name="connsiteX25" fmla="*/ 132172 w 2164368"/>
              <a:gd name="connsiteY25" fmla="*/ 3913007 h 5607050"/>
              <a:gd name="connsiteX26" fmla="*/ 196457 w 2164368"/>
              <a:gd name="connsiteY26" fmla="*/ 4161835 h 5607050"/>
              <a:gd name="connsiteX27" fmla="*/ 253214 w 2164368"/>
              <a:gd name="connsiteY27" fmla="*/ 4332107 h 5607050"/>
              <a:gd name="connsiteX28" fmla="*/ 312361 w 2164368"/>
              <a:gd name="connsiteY28" fmla="*/ 4515667 h 5607050"/>
              <a:gd name="connsiteX29" fmla="*/ 433993 w 2164368"/>
              <a:gd name="connsiteY29" fmla="*/ 4889500 h 5607050"/>
              <a:gd name="connsiteX30" fmla="*/ 557818 w 2164368"/>
              <a:gd name="connsiteY30" fmla="*/ 5184775 h 5607050"/>
              <a:gd name="connsiteX31" fmla="*/ 735618 w 2164368"/>
              <a:gd name="connsiteY31" fmla="*/ 5413375 h 5607050"/>
              <a:gd name="connsiteX32" fmla="*/ 932468 w 2164368"/>
              <a:gd name="connsiteY32" fmla="*/ 5476875 h 5607050"/>
              <a:gd name="connsiteX33" fmla="*/ 1281718 w 2164368"/>
              <a:gd name="connsiteY33" fmla="*/ 5483225 h 5607050"/>
              <a:gd name="connsiteX34" fmla="*/ 1570643 w 2164368"/>
              <a:gd name="connsiteY34" fmla="*/ 5445125 h 5607050"/>
              <a:gd name="connsiteX35" fmla="*/ 1770668 w 2164368"/>
              <a:gd name="connsiteY35" fmla="*/ 5445125 h 5607050"/>
              <a:gd name="connsiteX36" fmla="*/ 1904018 w 2164368"/>
              <a:gd name="connsiteY36" fmla="*/ 5492750 h 5607050"/>
              <a:gd name="connsiteX37" fmla="*/ 2046893 w 2164368"/>
              <a:gd name="connsiteY37" fmla="*/ 5549900 h 5607050"/>
              <a:gd name="connsiteX38" fmla="*/ 2164368 w 2164368"/>
              <a:gd name="connsiteY38" fmla="*/ 5607050 h 5607050"/>
              <a:gd name="connsiteX0" fmla="*/ 1132493 w 2164368"/>
              <a:gd name="connsiteY0" fmla="*/ 0 h 5607050"/>
              <a:gd name="connsiteX1" fmla="*/ 1128026 w 2164368"/>
              <a:gd name="connsiteY1" fmla="*/ 17416 h 5607050"/>
              <a:gd name="connsiteX2" fmla="*/ 1081693 w 2164368"/>
              <a:gd name="connsiteY2" fmla="*/ 139700 h 5607050"/>
              <a:gd name="connsiteX3" fmla="*/ 1021171 w 2164368"/>
              <a:gd name="connsiteY3" fmla="*/ 303394 h 5607050"/>
              <a:gd name="connsiteX4" fmla="*/ 961436 w 2164368"/>
              <a:gd name="connsiteY4" fmla="*/ 470851 h 5607050"/>
              <a:gd name="connsiteX5" fmla="*/ 920357 w 2164368"/>
              <a:gd name="connsiteY5" fmla="*/ 605215 h 5607050"/>
              <a:gd name="connsiteX6" fmla="*/ 865793 w 2164368"/>
              <a:gd name="connsiteY6" fmla="*/ 747893 h 5607050"/>
              <a:gd name="connsiteX7" fmla="*/ 755257 w 2164368"/>
              <a:gd name="connsiteY7" fmla="*/ 926480 h 5607050"/>
              <a:gd name="connsiteX8" fmla="*/ 662593 w 2164368"/>
              <a:gd name="connsiteY8" fmla="*/ 1087815 h 5607050"/>
              <a:gd name="connsiteX9" fmla="*/ 570714 w 2164368"/>
              <a:gd name="connsiteY9" fmla="*/ 1205094 h 5607050"/>
              <a:gd name="connsiteX10" fmla="*/ 389936 w 2164368"/>
              <a:gd name="connsiteY10" fmla="*/ 1398572 h 5607050"/>
              <a:gd name="connsiteX11" fmla="*/ 317500 w 2164368"/>
              <a:gd name="connsiteY11" fmla="*/ 1494215 h 5607050"/>
              <a:gd name="connsiteX12" fmla="*/ 271871 w 2164368"/>
              <a:gd name="connsiteY12" fmla="*/ 1589072 h 5607050"/>
              <a:gd name="connsiteX13" fmla="*/ 218879 w 2164368"/>
              <a:gd name="connsiteY13" fmla="*/ 1698987 h 5607050"/>
              <a:gd name="connsiteX14" fmla="*/ 180779 w 2164368"/>
              <a:gd name="connsiteY14" fmla="*/ 1846836 h 5607050"/>
              <a:gd name="connsiteX15" fmla="*/ 139700 w 2164368"/>
              <a:gd name="connsiteY15" fmla="*/ 2039529 h 5607050"/>
              <a:gd name="connsiteX16" fmla="*/ 132957 w 2164368"/>
              <a:gd name="connsiteY16" fmla="*/ 2178608 h 5607050"/>
              <a:gd name="connsiteX17" fmla="*/ 104579 w 2164368"/>
              <a:gd name="connsiteY17" fmla="*/ 2341351 h 5607050"/>
              <a:gd name="connsiteX18" fmla="*/ 79179 w 2164368"/>
              <a:gd name="connsiteY18" fmla="*/ 2588607 h 5607050"/>
              <a:gd name="connsiteX19" fmla="*/ 56757 w 2164368"/>
              <a:gd name="connsiteY19" fmla="*/ 2732072 h 5607050"/>
              <a:gd name="connsiteX20" fmla="*/ 18657 w 2164368"/>
              <a:gd name="connsiteY20" fmla="*/ 2890429 h 5607050"/>
              <a:gd name="connsiteX21" fmla="*/ 3765 w 2164368"/>
              <a:gd name="connsiteY21" fmla="*/ 3048000 h 5607050"/>
              <a:gd name="connsiteX22" fmla="*/ 0 w 2164368"/>
              <a:gd name="connsiteY22" fmla="*/ 3263900 h 5607050"/>
              <a:gd name="connsiteX23" fmla="*/ 18658 w 2164368"/>
              <a:gd name="connsiteY23" fmla="*/ 3490307 h 5607050"/>
              <a:gd name="connsiteX24" fmla="*/ 67265 w 2164368"/>
              <a:gd name="connsiteY24" fmla="*/ 3711378 h 5607050"/>
              <a:gd name="connsiteX25" fmla="*/ 132172 w 2164368"/>
              <a:gd name="connsiteY25" fmla="*/ 3913007 h 5607050"/>
              <a:gd name="connsiteX26" fmla="*/ 211349 w 2164368"/>
              <a:gd name="connsiteY26" fmla="*/ 4161835 h 5607050"/>
              <a:gd name="connsiteX27" fmla="*/ 253214 w 2164368"/>
              <a:gd name="connsiteY27" fmla="*/ 4332107 h 5607050"/>
              <a:gd name="connsiteX28" fmla="*/ 312361 w 2164368"/>
              <a:gd name="connsiteY28" fmla="*/ 4515667 h 5607050"/>
              <a:gd name="connsiteX29" fmla="*/ 433993 w 2164368"/>
              <a:gd name="connsiteY29" fmla="*/ 4889500 h 5607050"/>
              <a:gd name="connsiteX30" fmla="*/ 557818 w 2164368"/>
              <a:gd name="connsiteY30" fmla="*/ 5184775 h 5607050"/>
              <a:gd name="connsiteX31" fmla="*/ 735618 w 2164368"/>
              <a:gd name="connsiteY31" fmla="*/ 5413375 h 5607050"/>
              <a:gd name="connsiteX32" fmla="*/ 932468 w 2164368"/>
              <a:gd name="connsiteY32" fmla="*/ 5476875 h 5607050"/>
              <a:gd name="connsiteX33" fmla="*/ 1281718 w 2164368"/>
              <a:gd name="connsiteY33" fmla="*/ 5483225 h 5607050"/>
              <a:gd name="connsiteX34" fmla="*/ 1570643 w 2164368"/>
              <a:gd name="connsiteY34" fmla="*/ 5445125 h 5607050"/>
              <a:gd name="connsiteX35" fmla="*/ 1770668 w 2164368"/>
              <a:gd name="connsiteY35" fmla="*/ 5445125 h 5607050"/>
              <a:gd name="connsiteX36" fmla="*/ 1904018 w 2164368"/>
              <a:gd name="connsiteY36" fmla="*/ 5492750 h 5607050"/>
              <a:gd name="connsiteX37" fmla="*/ 2046893 w 2164368"/>
              <a:gd name="connsiteY37" fmla="*/ 5549900 h 5607050"/>
              <a:gd name="connsiteX38" fmla="*/ 2164368 w 2164368"/>
              <a:gd name="connsiteY38" fmla="*/ 5607050 h 5607050"/>
              <a:gd name="connsiteX0" fmla="*/ 1142804 w 2174679"/>
              <a:gd name="connsiteY0" fmla="*/ 0 h 5607050"/>
              <a:gd name="connsiteX1" fmla="*/ 1138337 w 2174679"/>
              <a:gd name="connsiteY1" fmla="*/ 17416 h 5607050"/>
              <a:gd name="connsiteX2" fmla="*/ 1092004 w 2174679"/>
              <a:gd name="connsiteY2" fmla="*/ 139700 h 5607050"/>
              <a:gd name="connsiteX3" fmla="*/ 1031482 w 2174679"/>
              <a:gd name="connsiteY3" fmla="*/ 303394 h 5607050"/>
              <a:gd name="connsiteX4" fmla="*/ 971747 w 2174679"/>
              <a:gd name="connsiteY4" fmla="*/ 470851 h 5607050"/>
              <a:gd name="connsiteX5" fmla="*/ 930668 w 2174679"/>
              <a:gd name="connsiteY5" fmla="*/ 605215 h 5607050"/>
              <a:gd name="connsiteX6" fmla="*/ 876104 w 2174679"/>
              <a:gd name="connsiteY6" fmla="*/ 747893 h 5607050"/>
              <a:gd name="connsiteX7" fmla="*/ 765568 w 2174679"/>
              <a:gd name="connsiteY7" fmla="*/ 926480 h 5607050"/>
              <a:gd name="connsiteX8" fmla="*/ 672904 w 2174679"/>
              <a:gd name="connsiteY8" fmla="*/ 1087815 h 5607050"/>
              <a:gd name="connsiteX9" fmla="*/ 581025 w 2174679"/>
              <a:gd name="connsiteY9" fmla="*/ 1205094 h 5607050"/>
              <a:gd name="connsiteX10" fmla="*/ 400247 w 2174679"/>
              <a:gd name="connsiteY10" fmla="*/ 1398572 h 5607050"/>
              <a:gd name="connsiteX11" fmla="*/ 327811 w 2174679"/>
              <a:gd name="connsiteY11" fmla="*/ 1494215 h 5607050"/>
              <a:gd name="connsiteX12" fmla="*/ 282182 w 2174679"/>
              <a:gd name="connsiteY12" fmla="*/ 1589072 h 5607050"/>
              <a:gd name="connsiteX13" fmla="*/ 229190 w 2174679"/>
              <a:gd name="connsiteY13" fmla="*/ 1698987 h 5607050"/>
              <a:gd name="connsiteX14" fmla="*/ 191090 w 2174679"/>
              <a:gd name="connsiteY14" fmla="*/ 1846836 h 5607050"/>
              <a:gd name="connsiteX15" fmla="*/ 150011 w 2174679"/>
              <a:gd name="connsiteY15" fmla="*/ 2039529 h 5607050"/>
              <a:gd name="connsiteX16" fmla="*/ 143268 w 2174679"/>
              <a:gd name="connsiteY16" fmla="*/ 2178608 h 5607050"/>
              <a:gd name="connsiteX17" fmla="*/ 114890 w 2174679"/>
              <a:gd name="connsiteY17" fmla="*/ 2341351 h 5607050"/>
              <a:gd name="connsiteX18" fmla="*/ 89490 w 2174679"/>
              <a:gd name="connsiteY18" fmla="*/ 2588607 h 5607050"/>
              <a:gd name="connsiteX19" fmla="*/ 67068 w 2174679"/>
              <a:gd name="connsiteY19" fmla="*/ 2732072 h 5607050"/>
              <a:gd name="connsiteX20" fmla="*/ 28968 w 2174679"/>
              <a:gd name="connsiteY20" fmla="*/ 2890429 h 5607050"/>
              <a:gd name="connsiteX21" fmla="*/ 14076 w 2174679"/>
              <a:gd name="connsiteY21" fmla="*/ 3048000 h 5607050"/>
              <a:gd name="connsiteX22" fmla="*/ 10311 w 2174679"/>
              <a:gd name="connsiteY22" fmla="*/ 3263900 h 5607050"/>
              <a:gd name="connsiteX23" fmla="*/ 28969 w 2174679"/>
              <a:gd name="connsiteY23" fmla="*/ 3490307 h 5607050"/>
              <a:gd name="connsiteX24" fmla="*/ 77576 w 2174679"/>
              <a:gd name="connsiteY24" fmla="*/ 3711378 h 5607050"/>
              <a:gd name="connsiteX25" fmla="*/ 142483 w 2174679"/>
              <a:gd name="connsiteY25" fmla="*/ 3913007 h 5607050"/>
              <a:gd name="connsiteX26" fmla="*/ 221660 w 2174679"/>
              <a:gd name="connsiteY26" fmla="*/ 4161835 h 5607050"/>
              <a:gd name="connsiteX27" fmla="*/ 0 w 2174679"/>
              <a:gd name="connsiteY27" fmla="*/ 4313057 h 5607050"/>
              <a:gd name="connsiteX28" fmla="*/ 322672 w 2174679"/>
              <a:gd name="connsiteY28" fmla="*/ 4515667 h 5607050"/>
              <a:gd name="connsiteX29" fmla="*/ 444304 w 2174679"/>
              <a:gd name="connsiteY29" fmla="*/ 4889500 h 5607050"/>
              <a:gd name="connsiteX30" fmla="*/ 568129 w 2174679"/>
              <a:gd name="connsiteY30" fmla="*/ 5184775 h 5607050"/>
              <a:gd name="connsiteX31" fmla="*/ 745929 w 2174679"/>
              <a:gd name="connsiteY31" fmla="*/ 5413375 h 5607050"/>
              <a:gd name="connsiteX32" fmla="*/ 942779 w 2174679"/>
              <a:gd name="connsiteY32" fmla="*/ 5476875 h 5607050"/>
              <a:gd name="connsiteX33" fmla="*/ 1292029 w 2174679"/>
              <a:gd name="connsiteY33" fmla="*/ 5483225 h 5607050"/>
              <a:gd name="connsiteX34" fmla="*/ 1580954 w 2174679"/>
              <a:gd name="connsiteY34" fmla="*/ 5445125 h 5607050"/>
              <a:gd name="connsiteX35" fmla="*/ 1780979 w 2174679"/>
              <a:gd name="connsiteY35" fmla="*/ 5445125 h 5607050"/>
              <a:gd name="connsiteX36" fmla="*/ 1914329 w 2174679"/>
              <a:gd name="connsiteY36" fmla="*/ 5492750 h 5607050"/>
              <a:gd name="connsiteX37" fmla="*/ 2057204 w 2174679"/>
              <a:gd name="connsiteY37" fmla="*/ 5549900 h 5607050"/>
              <a:gd name="connsiteX38" fmla="*/ 2174679 w 2174679"/>
              <a:gd name="connsiteY38" fmla="*/ 5607050 h 5607050"/>
              <a:gd name="connsiteX0" fmla="*/ 1213244 w 2245119"/>
              <a:gd name="connsiteY0" fmla="*/ 0 h 5607050"/>
              <a:gd name="connsiteX1" fmla="*/ 1208777 w 2245119"/>
              <a:gd name="connsiteY1" fmla="*/ 17416 h 5607050"/>
              <a:gd name="connsiteX2" fmla="*/ 1162444 w 2245119"/>
              <a:gd name="connsiteY2" fmla="*/ 139700 h 5607050"/>
              <a:gd name="connsiteX3" fmla="*/ 1101922 w 2245119"/>
              <a:gd name="connsiteY3" fmla="*/ 303394 h 5607050"/>
              <a:gd name="connsiteX4" fmla="*/ 1042187 w 2245119"/>
              <a:gd name="connsiteY4" fmla="*/ 470851 h 5607050"/>
              <a:gd name="connsiteX5" fmla="*/ 1001108 w 2245119"/>
              <a:gd name="connsiteY5" fmla="*/ 605215 h 5607050"/>
              <a:gd name="connsiteX6" fmla="*/ 946544 w 2245119"/>
              <a:gd name="connsiteY6" fmla="*/ 747893 h 5607050"/>
              <a:gd name="connsiteX7" fmla="*/ 836008 w 2245119"/>
              <a:gd name="connsiteY7" fmla="*/ 926480 h 5607050"/>
              <a:gd name="connsiteX8" fmla="*/ 743344 w 2245119"/>
              <a:gd name="connsiteY8" fmla="*/ 1087815 h 5607050"/>
              <a:gd name="connsiteX9" fmla="*/ 651465 w 2245119"/>
              <a:gd name="connsiteY9" fmla="*/ 1205094 h 5607050"/>
              <a:gd name="connsiteX10" fmla="*/ 470687 w 2245119"/>
              <a:gd name="connsiteY10" fmla="*/ 1398572 h 5607050"/>
              <a:gd name="connsiteX11" fmla="*/ 398251 w 2245119"/>
              <a:gd name="connsiteY11" fmla="*/ 1494215 h 5607050"/>
              <a:gd name="connsiteX12" fmla="*/ 352622 w 2245119"/>
              <a:gd name="connsiteY12" fmla="*/ 1589072 h 5607050"/>
              <a:gd name="connsiteX13" fmla="*/ 299630 w 2245119"/>
              <a:gd name="connsiteY13" fmla="*/ 1698987 h 5607050"/>
              <a:gd name="connsiteX14" fmla="*/ 261530 w 2245119"/>
              <a:gd name="connsiteY14" fmla="*/ 1846836 h 5607050"/>
              <a:gd name="connsiteX15" fmla="*/ 220451 w 2245119"/>
              <a:gd name="connsiteY15" fmla="*/ 2039529 h 5607050"/>
              <a:gd name="connsiteX16" fmla="*/ 213708 w 2245119"/>
              <a:gd name="connsiteY16" fmla="*/ 2178608 h 5607050"/>
              <a:gd name="connsiteX17" fmla="*/ 185330 w 2245119"/>
              <a:gd name="connsiteY17" fmla="*/ 2341351 h 5607050"/>
              <a:gd name="connsiteX18" fmla="*/ 159930 w 2245119"/>
              <a:gd name="connsiteY18" fmla="*/ 2588607 h 5607050"/>
              <a:gd name="connsiteX19" fmla="*/ 137508 w 2245119"/>
              <a:gd name="connsiteY19" fmla="*/ 2732072 h 5607050"/>
              <a:gd name="connsiteX20" fmla="*/ 99408 w 2245119"/>
              <a:gd name="connsiteY20" fmla="*/ 2890429 h 5607050"/>
              <a:gd name="connsiteX21" fmla="*/ 84516 w 2245119"/>
              <a:gd name="connsiteY21" fmla="*/ 3048000 h 5607050"/>
              <a:gd name="connsiteX22" fmla="*/ 80751 w 2245119"/>
              <a:gd name="connsiteY22" fmla="*/ 3263900 h 5607050"/>
              <a:gd name="connsiteX23" fmla="*/ 99409 w 2245119"/>
              <a:gd name="connsiteY23" fmla="*/ 3490307 h 5607050"/>
              <a:gd name="connsiteX24" fmla="*/ 148016 w 2245119"/>
              <a:gd name="connsiteY24" fmla="*/ 3711378 h 5607050"/>
              <a:gd name="connsiteX25" fmla="*/ 212923 w 2245119"/>
              <a:gd name="connsiteY25" fmla="*/ 3913007 h 5607050"/>
              <a:gd name="connsiteX26" fmla="*/ 0 w 2245119"/>
              <a:gd name="connsiteY26" fmla="*/ 4104685 h 5607050"/>
              <a:gd name="connsiteX27" fmla="*/ 70440 w 2245119"/>
              <a:gd name="connsiteY27" fmla="*/ 4313057 h 5607050"/>
              <a:gd name="connsiteX28" fmla="*/ 393112 w 2245119"/>
              <a:gd name="connsiteY28" fmla="*/ 4515667 h 5607050"/>
              <a:gd name="connsiteX29" fmla="*/ 514744 w 2245119"/>
              <a:gd name="connsiteY29" fmla="*/ 4889500 h 5607050"/>
              <a:gd name="connsiteX30" fmla="*/ 638569 w 2245119"/>
              <a:gd name="connsiteY30" fmla="*/ 5184775 h 5607050"/>
              <a:gd name="connsiteX31" fmla="*/ 816369 w 2245119"/>
              <a:gd name="connsiteY31" fmla="*/ 5413375 h 5607050"/>
              <a:gd name="connsiteX32" fmla="*/ 1013219 w 2245119"/>
              <a:gd name="connsiteY32" fmla="*/ 5476875 h 5607050"/>
              <a:gd name="connsiteX33" fmla="*/ 1362469 w 2245119"/>
              <a:gd name="connsiteY33" fmla="*/ 5483225 h 5607050"/>
              <a:gd name="connsiteX34" fmla="*/ 1651394 w 2245119"/>
              <a:gd name="connsiteY34" fmla="*/ 5445125 h 5607050"/>
              <a:gd name="connsiteX35" fmla="*/ 1851419 w 2245119"/>
              <a:gd name="connsiteY35" fmla="*/ 5445125 h 5607050"/>
              <a:gd name="connsiteX36" fmla="*/ 1984769 w 2245119"/>
              <a:gd name="connsiteY36" fmla="*/ 5492750 h 5607050"/>
              <a:gd name="connsiteX37" fmla="*/ 2127644 w 2245119"/>
              <a:gd name="connsiteY37" fmla="*/ 5549900 h 5607050"/>
              <a:gd name="connsiteX38" fmla="*/ 2245119 w 2245119"/>
              <a:gd name="connsiteY38" fmla="*/ 5607050 h 5607050"/>
              <a:gd name="connsiteX0" fmla="*/ 1213244 w 2245119"/>
              <a:gd name="connsiteY0" fmla="*/ 0 h 5607050"/>
              <a:gd name="connsiteX1" fmla="*/ 1208777 w 2245119"/>
              <a:gd name="connsiteY1" fmla="*/ 17416 h 5607050"/>
              <a:gd name="connsiteX2" fmla="*/ 1162444 w 2245119"/>
              <a:gd name="connsiteY2" fmla="*/ 139700 h 5607050"/>
              <a:gd name="connsiteX3" fmla="*/ 1101922 w 2245119"/>
              <a:gd name="connsiteY3" fmla="*/ 303394 h 5607050"/>
              <a:gd name="connsiteX4" fmla="*/ 1042187 w 2245119"/>
              <a:gd name="connsiteY4" fmla="*/ 470851 h 5607050"/>
              <a:gd name="connsiteX5" fmla="*/ 1001108 w 2245119"/>
              <a:gd name="connsiteY5" fmla="*/ 605215 h 5607050"/>
              <a:gd name="connsiteX6" fmla="*/ 946544 w 2245119"/>
              <a:gd name="connsiteY6" fmla="*/ 747893 h 5607050"/>
              <a:gd name="connsiteX7" fmla="*/ 836008 w 2245119"/>
              <a:gd name="connsiteY7" fmla="*/ 926480 h 5607050"/>
              <a:gd name="connsiteX8" fmla="*/ 743344 w 2245119"/>
              <a:gd name="connsiteY8" fmla="*/ 1087815 h 5607050"/>
              <a:gd name="connsiteX9" fmla="*/ 651465 w 2245119"/>
              <a:gd name="connsiteY9" fmla="*/ 1205094 h 5607050"/>
              <a:gd name="connsiteX10" fmla="*/ 470687 w 2245119"/>
              <a:gd name="connsiteY10" fmla="*/ 1398572 h 5607050"/>
              <a:gd name="connsiteX11" fmla="*/ 398251 w 2245119"/>
              <a:gd name="connsiteY11" fmla="*/ 1494215 h 5607050"/>
              <a:gd name="connsiteX12" fmla="*/ 352622 w 2245119"/>
              <a:gd name="connsiteY12" fmla="*/ 1589072 h 5607050"/>
              <a:gd name="connsiteX13" fmla="*/ 299630 w 2245119"/>
              <a:gd name="connsiteY13" fmla="*/ 1698987 h 5607050"/>
              <a:gd name="connsiteX14" fmla="*/ 261530 w 2245119"/>
              <a:gd name="connsiteY14" fmla="*/ 1846836 h 5607050"/>
              <a:gd name="connsiteX15" fmla="*/ 220451 w 2245119"/>
              <a:gd name="connsiteY15" fmla="*/ 2039529 h 5607050"/>
              <a:gd name="connsiteX16" fmla="*/ 213708 w 2245119"/>
              <a:gd name="connsiteY16" fmla="*/ 2178608 h 5607050"/>
              <a:gd name="connsiteX17" fmla="*/ 185330 w 2245119"/>
              <a:gd name="connsiteY17" fmla="*/ 2341351 h 5607050"/>
              <a:gd name="connsiteX18" fmla="*/ 159930 w 2245119"/>
              <a:gd name="connsiteY18" fmla="*/ 2588607 h 5607050"/>
              <a:gd name="connsiteX19" fmla="*/ 137508 w 2245119"/>
              <a:gd name="connsiteY19" fmla="*/ 2732072 h 5607050"/>
              <a:gd name="connsiteX20" fmla="*/ 99408 w 2245119"/>
              <a:gd name="connsiteY20" fmla="*/ 2890429 h 5607050"/>
              <a:gd name="connsiteX21" fmla="*/ 84516 w 2245119"/>
              <a:gd name="connsiteY21" fmla="*/ 3048000 h 5607050"/>
              <a:gd name="connsiteX22" fmla="*/ 80751 w 2245119"/>
              <a:gd name="connsiteY22" fmla="*/ 3263900 h 5607050"/>
              <a:gd name="connsiteX23" fmla="*/ 99409 w 2245119"/>
              <a:gd name="connsiteY23" fmla="*/ 3490307 h 5607050"/>
              <a:gd name="connsiteX24" fmla="*/ 148016 w 2245119"/>
              <a:gd name="connsiteY24" fmla="*/ 3711378 h 5607050"/>
              <a:gd name="connsiteX25" fmla="*/ 31948 w 2245119"/>
              <a:gd name="connsiteY25" fmla="*/ 3865382 h 5607050"/>
              <a:gd name="connsiteX26" fmla="*/ 0 w 2245119"/>
              <a:gd name="connsiteY26" fmla="*/ 4104685 h 5607050"/>
              <a:gd name="connsiteX27" fmla="*/ 70440 w 2245119"/>
              <a:gd name="connsiteY27" fmla="*/ 4313057 h 5607050"/>
              <a:gd name="connsiteX28" fmla="*/ 393112 w 2245119"/>
              <a:gd name="connsiteY28" fmla="*/ 4515667 h 5607050"/>
              <a:gd name="connsiteX29" fmla="*/ 514744 w 2245119"/>
              <a:gd name="connsiteY29" fmla="*/ 4889500 h 5607050"/>
              <a:gd name="connsiteX30" fmla="*/ 638569 w 2245119"/>
              <a:gd name="connsiteY30" fmla="*/ 5184775 h 5607050"/>
              <a:gd name="connsiteX31" fmla="*/ 816369 w 2245119"/>
              <a:gd name="connsiteY31" fmla="*/ 5413375 h 5607050"/>
              <a:gd name="connsiteX32" fmla="*/ 1013219 w 2245119"/>
              <a:gd name="connsiteY32" fmla="*/ 5476875 h 5607050"/>
              <a:gd name="connsiteX33" fmla="*/ 1362469 w 2245119"/>
              <a:gd name="connsiteY33" fmla="*/ 5483225 h 5607050"/>
              <a:gd name="connsiteX34" fmla="*/ 1651394 w 2245119"/>
              <a:gd name="connsiteY34" fmla="*/ 5445125 h 5607050"/>
              <a:gd name="connsiteX35" fmla="*/ 1851419 w 2245119"/>
              <a:gd name="connsiteY35" fmla="*/ 5445125 h 5607050"/>
              <a:gd name="connsiteX36" fmla="*/ 1984769 w 2245119"/>
              <a:gd name="connsiteY36" fmla="*/ 5492750 h 5607050"/>
              <a:gd name="connsiteX37" fmla="*/ 2127644 w 2245119"/>
              <a:gd name="connsiteY37" fmla="*/ 5549900 h 5607050"/>
              <a:gd name="connsiteX38" fmla="*/ 2245119 w 2245119"/>
              <a:gd name="connsiteY38" fmla="*/ 5607050 h 5607050"/>
              <a:gd name="connsiteX0" fmla="*/ 1181296 w 2213171"/>
              <a:gd name="connsiteY0" fmla="*/ 0 h 5607050"/>
              <a:gd name="connsiteX1" fmla="*/ 1176829 w 2213171"/>
              <a:gd name="connsiteY1" fmla="*/ 17416 h 5607050"/>
              <a:gd name="connsiteX2" fmla="*/ 1130496 w 2213171"/>
              <a:gd name="connsiteY2" fmla="*/ 139700 h 5607050"/>
              <a:gd name="connsiteX3" fmla="*/ 1069974 w 2213171"/>
              <a:gd name="connsiteY3" fmla="*/ 303394 h 5607050"/>
              <a:gd name="connsiteX4" fmla="*/ 1010239 w 2213171"/>
              <a:gd name="connsiteY4" fmla="*/ 470851 h 5607050"/>
              <a:gd name="connsiteX5" fmla="*/ 969160 w 2213171"/>
              <a:gd name="connsiteY5" fmla="*/ 605215 h 5607050"/>
              <a:gd name="connsiteX6" fmla="*/ 914596 w 2213171"/>
              <a:gd name="connsiteY6" fmla="*/ 747893 h 5607050"/>
              <a:gd name="connsiteX7" fmla="*/ 804060 w 2213171"/>
              <a:gd name="connsiteY7" fmla="*/ 926480 h 5607050"/>
              <a:gd name="connsiteX8" fmla="*/ 711396 w 2213171"/>
              <a:gd name="connsiteY8" fmla="*/ 1087815 h 5607050"/>
              <a:gd name="connsiteX9" fmla="*/ 619517 w 2213171"/>
              <a:gd name="connsiteY9" fmla="*/ 1205094 h 5607050"/>
              <a:gd name="connsiteX10" fmla="*/ 438739 w 2213171"/>
              <a:gd name="connsiteY10" fmla="*/ 1398572 h 5607050"/>
              <a:gd name="connsiteX11" fmla="*/ 366303 w 2213171"/>
              <a:gd name="connsiteY11" fmla="*/ 1494215 h 5607050"/>
              <a:gd name="connsiteX12" fmla="*/ 320674 w 2213171"/>
              <a:gd name="connsiteY12" fmla="*/ 1589072 h 5607050"/>
              <a:gd name="connsiteX13" fmla="*/ 267682 w 2213171"/>
              <a:gd name="connsiteY13" fmla="*/ 1698987 h 5607050"/>
              <a:gd name="connsiteX14" fmla="*/ 229582 w 2213171"/>
              <a:gd name="connsiteY14" fmla="*/ 1846836 h 5607050"/>
              <a:gd name="connsiteX15" fmla="*/ 188503 w 2213171"/>
              <a:gd name="connsiteY15" fmla="*/ 2039529 h 5607050"/>
              <a:gd name="connsiteX16" fmla="*/ 181760 w 2213171"/>
              <a:gd name="connsiteY16" fmla="*/ 2178608 h 5607050"/>
              <a:gd name="connsiteX17" fmla="*/ 153382 w 2213171"/>
              <a:gd name="connsiteY17" fmla="*/ 2341351 h 5607050"/>
              <a:gd name="connsiteX18" fmla="*/ 127982 w 2213171"/>
              <a:gd name="connsiteY18" fmla="*/ 2588607 h 5607050"/>
              <a:gd name="connsiteX19" fmla="*/ 105560 w 2213171"/>
              <a:gd name="connsiteY19" fmla="*/ 2732072 h 5607050"/>
              <a:gd name="connsiteX20" fmla="*/ 67460 w 2213171"/>
              <a:gd name="connsiteY20" fmla="*/ 2890429 h 5607050"/>
              <a:gd name="connsiteX21" fmla="*/ 52568 w 2213171"/>
              <a:gd name="connsiteY21" fmla="*/ 3048000 h 5607050"/>
              <a:gd name="connsiteX22" fmla="*/ 48803 w 2213171"/>
              <a:gd name="connsiteY22" fmla="*/ 3263900 h 5607050"/>
              <a:gd name="connsiteX23" fmla="*/ 67461 w 2213171"/>
              <a:gd name="connsiteY23" fmla="*/ 3490307 h 5607050"/>
              <a:gd name="connsiteX24" fmla="*/ 116068 w 2213171"/>
              <a:gd name="connsiteY24" fmla="*/ 3711378 h 5607050"/>
              <a:gd name="connsiteX25" fmla="*/ 0 w 2213171"/>
              <a:gd name="connsiteY25" fmla="*/ 3865382 h 5607050"/>
              <a:gd name="connsiteX26" fmla="*/ 25202 w 2213171"/>
              <a:gd name="connsiteY26" fmla="*/ 4104685 h 5607050"/>
              <a:gd name="connsiteX27" fmla="*/ 38492 w 2213171"/>
              <a:gd name="connsiteY27" fmla="*/ 4313057 h 5607050"/>
              <a:gd name="connsiteX28" fmla="*/ 361164 w 2213171"/>
              <a:gd name="connsiteY28" fmla="*/ 4515667 h 5607050"/>
              <a:gd name="connsiteX29" fmla="*/ 482796 w 2213171"/>
              <a:gd name="connsiteY29" fmla="*/ 4889500 h 5607050"/>
              <a:gd name="connsiteX30" fmla="*/ 606621 w 2213171"/>
              <a:gd name="connsiteY30" fmla="*/ 5184775 h 5607050"/>
              <a:gd name="connsiteX31" fmla="*/ 784421 w 2213171"/>
              <a:gd name="connsiteY31" fmla="*/ 5413375 h 5607050"/>
              <a:gd name="connsiteX32" fmla="*/ 981271 w 2213171"/>
              <a:gd name="connsiteY32" fmla="*/ 5476875 h 5607050"/>
              <a:gd name="connsiteX33" fmla="*/ 1330521 w 2213171"/>
              <a:gd name="connsiteY33" fmla="*/ 5483225 h 5607050"/>
              <a:gd name="connsiteX34" fmla="*/ 1619446 w 2213171"/>
              <a:gd name="connsiteY34" fmla="*/ 5445125 h 5607050"/>
              <a:gd name="connsiteX35" fmla="*/ 1819471 w 2213171"/>
              <a:gd name="connsiteY35" fmla="*/ 5445125 h 5607050"/>
              <a:gd name="connsiteX36" fmla="*/ 1952821 w 2213171"/>
              <a:gd name="connsiteY36" fmla="*/ 5492750 h 5607050"/>
              <a:gd name="connsiteX37" fmla="*/ 2095696 w 2213171"/>
              <a:gd name="connsiteY37" fmla="*/ 5549900 h 5607050"/>
              <a:gd name="connsiteX38" fmla="*/ 2213171 w 2213171"/>
              <a:gd name="connsiteY38" fmla="*/ 5607050 h 5607050"/>
              <a:gd name="connsiteX0" fmla="*/ 1181296 w 2213171"/>
              <a:gd name="connsiteY0" fmla="*/ 0 h 5607050"/>
              <a:gd name="connsiteX1" fmla="*/ 1176829 w 2213171"/>
              <a:gd name="connsiteY1" fmla="*/ 17416 h 5607050"/>
              <a:gd name="connsiteX2" fmla="*/ 1130496 w 2213171"/>
              <a:gd name="connsiteY2" fmla="*/ 139700 h 5607050"/>
              <a:gd name="connsiteX3" fmla="*/ 1069974 w 2213171"/>
              <a:gd name="connsiteY3" fmla="*/ 303394 h 5607050"/>
              <a:gd name="connsiteX4" fmla="*/ 1010239 w 2213171"/>
              <a:gd name="connsiteY4" fmla="*/ 470851 h 5607050"/>
              <a:gd name="connsiteX5" fmla="*/ 969160 w 2213171"/>
              <a:gd name="connsiteY5" fmla="*/ 605215 h 5607050"/>
              <a:gd name="connsiteX6" fmla="*/ 914596 w 2213171"/>
              <a:gd name="connsiteY6" fmla="*/ 747893 h 5607050"/>
              <a:gd name="connsiteX7" fmla="*/ 804060 w 2213171"/>
              <a:gd name="connsiteY7" fmla="*/ 926480 h 5607050"/>
              <a:gd name="connsiteX8" fmla="*/ 711396 w 2213171"/>
              <a:gd name="connsiteY8" fmla="*/ 1087815 h 5607050"/>
              <a:gd name="connsiteX9" fmla="*/ 619517 w 2213171"/>
              <a:gd name="connsiteY9" fmla="*/ 1205094 h 5607050"/>
              <a:gd name="connsiteX10" fmla="*/ 438739 w 2213171"/>
              <a:gd name="connsiteY10" fmla="*/ 1398572 h 5607050"/>
              <a:gd name="connsiteX11" fmla="*/ 366303 w 2213171"/>
              <a:gd name="connsiteY11" fmla="*/ 1494215 h 5607050"/>
              <a:gd name="connsiteX12" fmla="*/ 320674 w 2213171"/>
              <a:gd name="connsiteY12" fmla="*/ 1589072 h 5607050"/>
              <a:gd name="connsiteX13" fmla="*/ 267682 w 2213171"/>
              <a:gd name="connsiteY13" fmla="*/ 1698987 h 5607050"/>
              <a:gd name="connsiteX14" fmla="*/ 229582 w 2213171"/>
              <a:gd name="connsiteY14" fmla="*/ 1846836 h 5607050"/>
              <a:gd name="connsiteX15" fmla="*/ 188503 w 2213171"/>
              <a:gd name="connsiteY15" fmla="*/ 2039529 h 5607050"/>
              <a:gd name="connsiteX16" fmla="*/ 181760 w 2213171"/>
              <a:gd name="connsiteY16" fmla="*/ 2178608 h 5607050"/>
              <a:gd name="connsiteX17" fmla="*/ 153382 w 2213171"/>
              <a:gd name="connsiteY17" fmla="*/ 2341351 h 5607050"/>
              <a:gd name="connsiteX18" fmla="*/ 127982 w 2213171"/>
              <a:gd name="connsiteY18" fmla="*/ 2588607 h 5607050"/>
              <a:gd name="connsiteX19" fmla="*/ 105560 w 2213171"/>
              <a:gd name="connsiteY19" fmla="*/ 2732072 h 5607050"/>
              <a:gd name="connsiteX20" fmla="*/ 67460 w 2213171"/>
              <a:gd name="connsiteY20" fmla="*/ 2890429 h 5607050"/>
              <a:gd name="connsiteX21" fmla="*/ 52568 w 2213171"/>
              <a:gd name="connsiteY21" fmla="*/ 3048000 h 5607050"/>
              <a:gd name="connsiteX22" fmla="*/ 48803 w 2213171"/>
              <a:gd name="connsiteY22" fmla="*/ 3263900 h 5607050"/>
              <a:gd name="connsiteX23" fmla="*/ 67461 w 2213171"/>
              <a:gd name="connsiteY23" fmla="*/ 3490307 h 5607050"/>
              <a:gd name="connsiteX24" fmla="*/ 116068 w 2213171"/>
              <a:gd name="connsiteY24" fmla="*/ 3711378 h 5607050"/>
              <a:gd name="connsiteX25" fmla="*/ 0 w 2213171"/>
              <a:gd name="connsiteY25" fmla="*/ 3865382 h 5607050"/>
              <a:gd name="connsiteX26" fmla="*/ 25202 w 2213171"/>
              <a:gd name="connsiteY26" fmla="*/ 4104685 h 5607050"/>
              <a:gd name="connsiteX27" fmla="*/ 92467 w 2213171"/>
              <a:gd name="connsiteY27" fmla="*/ 4287657 h 5607050"/>
              <a:gd name="connsiteX28" fmla="*/ 361164 w 2213171"/>
              <a:gd name="connsiteY28" fmla="*/ 4515667 h 5607050"/>
              <a:gd name="connsiteX29" fmla="*/ 482796 w 2213171"/>
              <a:gd name="connsiteY29" fmla="*/ 4889500 h 5607050"/>
              <a:gd name="connsiteX30" fmla="*/ 606621 w 2213171"/>
              <a:gd name="connsiteY30" fmla="*/ 5184775 h 5607050"/>
              <a:gd name="connsiteX31" fmla="*/ 784421 w 2213171"/>
              <a:gd name="connsiteY31" fmla="*/ 5413375 h 5607050"/>
              <a:gd name="connsiteX32" fmla="*/ 981271 w 2213171"/>
              <a:gd name="connsiteY32" fmla="*/ 5476875 h 5607050"/>
              <a:gd name="connsiteX33" fmla="*/ 1330521 w 2213171"/>
              <a:gd name="connsiteY33" fmla="*/ 5483225 h 5607050"/>
              <a:gd name="connsiteX34" fmla="*/ 1619446 w 2213171"/>
              <a:gd name="connsiteY34" fmla="*/ 5445125 h 5607050"/>
              <a:gd name="connsiteX35" fmla="*/ 1819471 w 2213171"/>
              <a:gd name="connsiteY35" fmla="*/ 5445125 h 5607050"/>
              <a:gd name="connsiteX36" fmla="*/ 1952821 w 2213171"/>
              <a:gd name="connsiteY36" fmla="*/ 5492750 h 5607050"/>
              <a:gd name="connsiteX37" fmla="*/ 2095696 w 2213171"/>
              <a:gd name="connsiteY37" fmla="*/ 5549900 h 5607050"/>
              <a:gd name="connsiteX38" fmla="*/ 2213171 w 2213171"/>
              <a:gd name="connsiteY38" fmla="*/ 5607050 h 5607050"/>
              <a:gd name="connsiteX0" fmla="*/ 1181296 w 2213171"/>
              <a:gd name="connsiteY0" fmla="*/ 0 h 5607050"/>
              <a:gd name="connsiteX1" fmla="*/ 1176829 w 2213171"/>
              <a:gd name="connsiteY1" fmla="*/ 17416 h 5607050"/>
              <a:gd name="connsiteX2" fmla="*/ 1130496 w 2213171"/>
              <a:gd name="connsiteY2" fmla="*/ 139700 h 5607050"/>
              <a:gd name="connsiteX3" fmla="*/ 1069974 w 2213171"/>
              <a:gd name="connsiteY3" fmla="*/ 303394 h 5607050"/>
              <a:gd name="connsiteX4" fmla="*/ 1010239 w 2213171"/>
              <a:gd name="connsiteY4" fmla="*/ 470851 h 5607050"/>
              <a:gd name="connsiteX5" fmla="*/ 969160 w 2213171"/>
              <a:gd name="connsiteY5" fmla="*/ 605215 h 5607050"/>
              <a:gd name="connsiteX6" fmla="*/ 914596 w 2213171"/>
              <a:gd name="connsiteY6" fmla="*/ 747893 h 5607050"/>
              <a:gd name="connsiteX7" fmla="*/ 804060 w 2213171"/>
              <a:gd name="connsiteY7" fmla="*/ 926480 h 5607050"/>
              <a:gd name="connsiteX8" fmla="*/ 711396 w 2213171"/>
              <a:gd name="connsiteY8" fmla="*/ 1087815 h 5607050"/>
              <a:gd name="connsiteX9" fmla="*/ 619517 w 2213171"/>
              <a:gd name="connsiteY9" fmla="*/ 1205094 h 5607050"/>
              <a:gd name="connsiteX10" fmla="*/ 438739 w 2213171"/>
              <a:gd name="connsiteY10" fmla="*/ 1398572 h 5607050"/>
              <a:gd name="connsiteX11" fmla="*/ 366303 w 2213171"/>
              <a:gd name="connsiteY11" fmla="*/ 1494215 h 5607050"/>
              <a:gd name="connsiteX12" fmla="*/ 320674 w 2213171"/>
              <a:gd name="connsiteY12" fmla="*/ 1589072 h 5607050"/>
              <a:gd name="connsiteX13" fmla="*/ 267682 w 2213171"/>
              <a:gd name="connsiteY13" fmla="*/ 1698987 h 5607050"/>
              <a:gd name="connsiteX14" fmla="*/ 229582 w 2213171"/>
              <a:gd name="connsiteY14" fmla="*/ 1846836 h 5607050"/>
              <a:gd name="connsiteX15" fmla="*/ 188503 w 2213171"/>
              <a:gd name="connsiteY15" fmla="*/ 2039529 h 5607050"/>
              <a:gd name="connsiteX16" fmla="*/ 181760 w 2213171"/>
              <a:gd name="connsiteY16" fmla="*/ 2178608 h 5607050"/>
              <a:gd name="connsiteX17" fmla="*/ 153382 w 2213171"/>
              <a:gd name="connsiteY17" fmla="*/ 2341351 h 5607050"/>
              <a:gd name="connsiteX18" fmla="*/ 127982 w 2213171"/>
              <a:gd name="connsiteY18" fmla="*/ 2588607 h 5607050"/>
              <a:gd name="connsiteX19" fmla="*/ 105560 w 2213171"/>
              <a:gd name="connsiteY19" fmla="*/ 2732072 h 5607050"/>
              <a:gd name="connsiteX20" fmla="*/ 67460 w 2213171"/>
              <a:gd name="connsiteY20" fmla="*/ 2890429 h 5607050"/>
              <a:gd name="connsiteX21" fmla="*/ 52568 w 2213171"/>
              <a:gd name="connsiteY21" fmla="*/ 3048000 h 5607050"/>
              <a:gd name="connsiteX22" fmla="*/ 48803 w 2213171"/>
              <a:gd name="connsiteY22" fmla="*/ 3263900 h 5607050"/>
              <a:gd name="connsiteX23" fmla="*/ 67461 w 2213171"/>
              <a:gd name="connsiteY23" fmla="*/ 3490307 h 5607050"/>
              <a:gd name="connsiteX24" fmla="*/ 116068 w 2213171"/>
              <a:gd name="connsiteY24" fmla="*/ 3711378 h 5607050"/>
              <a:gd name="connsiteX25" fmla="*/ 0 w 2213171"/>
              <a:gd name="connsiteY25" fmla="*/ 3865382 h 5607050"/>
              <a:gd name="connsiteX26" fmla="*/ 47427 w 2213171"/>
              <a:gd name="connsiteY26" fmla="*/ 4123735 h 5607050"/>
              <a:gd name="connsiteX27" fmla="*/ 92467 w 2213171"/>
              <a:gd name="connsiteY27" fmla="*/ 4287657 h 5607050"/>
              <a:gd name="connsiteX28" fmla="*/ 361164 w 2213171"/>
              <a:gd name="connsiteY28" fmla="*/ 4515667 h 5607050"/>
              <a:gd name="connsiteX29" fmla="*/ 482796 w 2213171"/>
              <a:gd name="connsiteY29" fmla="*/ 4889500 h 5607050"/>
              <a:gd name="connsiteX30" fmla="*/ 606621 w 2213171"/>
              <a:gd name="connsiteY30" fmla="*/ 5184775 h 5607050"/>
              <a:gd name="connsiteX31" fmla="*/ 784421 w 2213171"/>
              <a:gd name="connsiteY31" fmla="*/ 5413375 h 5607050"/>
              <a:gd name="connsiteX32" fmla="*/ 981271 w 2213171"/>
              <a:gd name="connsiteY32" fmla="*/ 5476875 h 5607050"/>
              <a:gd name="connsiteX33" fmla="*/ 1330521 w 2213171"/>
              <a:gd name="connsiteY33" fmla="*/ 5483225 h 5607050"/>
              <a:gd name="connsiteX34" fmla="*/ 1619446 w 2213171"/>
              <a:gd name="connsiteY34" fmla="*/ 5445125 h 5607050"/>
              <a:gd name="connsiteX35" fmla="*/ 1819471 w 2213171"/>
              <a:gd name="connsiteY35" fmla="*/ 5445125 h 5607050"/>
              <a:gd name="connsiteX36" fmla="*/ 1952821 w 2213171"/>
              <a:gd name="connsiteY36" fmla="*/ 5492750 h 5607050"/>
              <a:gd name="connsiteX37" fmla="*/ 2095696 w 2213171"/>
              <a:gd name="connsiteY37" fmla="*/ 5549900 h 5607050"/>
              <a:gd name="connsiteX38" fmla="*/ 2213171 w 2213171"/>
              <a:gd name="connsiteY38" fmla="*/ 5607050 h 5607050"/>
              <a:gd name="connsiteX0" fmla="*/ 1181296 w 2213171"/>
              <a:gd name="connsiteY0" fmla="*/ 0 h 5607050"/>
              <a:gd name="connsiteX1" fmla="*/ 1176829 w 2213171"/>
              <a:gd name="connsiteY1" fmla="*/ 17416 h 5607050"/>
              <a:gd name="connsiteX2" fmla="*/ 1130496 w 2213171"/>
              <a:gd name="connsiteY2" fmla="*/ 139700 h 5607050"/>
              <a:gd name="connsiteX3" fmla="*/ 1069974 w 2213171"/>
              <a:gd name="connsiteY3" fmla="*/ 303394 h 5607050"/>
              <a:gd name="connsiteX4" fmla="*/ 1010239 w 2213171"/>
              <a:gd name="connsiteY4" fmla="*/ 470851 h 5607050"/>
              <a:gd name="connsiteX5" fmla="*/ 969160 w 2213171"/>
              <a:gd name="connsiteY5" fmla="*/ 605215 h 5607050"/>
              <a:gd name="connsiteX6" fmla="*/ 914596 w 2213171"/>
              <a:gd name="connsiteY6" fmla="*/ 747893 h 5607050"/>
              <a:gd name="connsiteX7" fmla="*/ 804060 w 2213171"/>
              <a:gd name="connsiteY7" fmla="*/ 926480 h 5607050"/>
              <a:gd name="connsiteX8" fmla="*/ 711396 w 2213171"/>
              <a:gd name="connsiteY8" fmla="*/ 1087815 h 5607050"/>
              <a:gd name="connsiteX9" fmla="*/ 619517 w 2213171"/>
              <a:gd name="connsiteY9" fmla="*/ 1205094 h 5607050"/>
              <a:gd name="connsiteX10" fmla="*/ 438739 w 2213171"/>
              <a:gd name="connsiteY10" fmla="*/ 1398572 h 5607050"/>
              <a:gd name="connsiteX11" fmla="*/ 366303 w 2213171"/>
              <a:gd name="connsiteY11" fmla="*/ 1494215 h 5607050"/>
              <a:gd name="connsiteX12" fmla="*/ 320674 w 2213171"/>
              <a:gd name="connsiteY12" fmla="*/ 1589072 h 5607050"/>
              <a:gd name="connsiteX13" fmla="*/ 267682 w 2213171"/>
              <a:gd name="connsiteY13" fmla="*/ 1698987 h 5607050"/>
              <a:gd name="connsiteX14" fmla="*/ 229582 w 2213171"/>
              <a:gd name="connsiteY14" fmla="*/ 1846836 h 5607050"/>
              <a:gd name="connsiteX15" fmla="*/ 188503 w 2213171"/>
              <a:gd name="connsiteY15" fmla="*/ 2039529 h 5607050"/>
              <a:gd name="connsiteX16" fmla="*/ 181760 w 2213171"/>
              <a:gd name="connsiteY16" fmla="*/ 2178608 h 5607050"/>
              <a:gd name="connsiteX17" fmla="*/ 153382 w 2213171"/>
              <a:gd name="connsiteY17" fmla="*/ 2341351 h 5607050"/>
              <a:gd name="connsiteX18" fmla="*/ 127982 w 2213171"/>
              <a:gd name="connsiteY18" fmla="*/ 2588607 h 5607050"/>
              <a:gd name="connsiteX19" fmla="*/ 105560 w 2213171"/>
              <a:gd name="connsiteY19" fmla="*/ 2732072 h 5607050"/>
              <a:gd name="connsiteX20" fmla="*/ 67460 w 2213171"/>
              <a:gd name="connsiteY20" fmla="*/ 2890429 h 5607050"/>
              <a:gd name="connsiteX21" fmla="*/ 52568 w 2213171"/>
              <a:gd name="connsiteY21" fmla="*/ 3048000 h 5607050"/>
              <a:gd name="connsiteX22" fmla="*/ 48803 w 2213171"/>
              <a:gd name="connsiteY22" fmla="*/ 3263900 h 5607050"/>
              <a:gd name="connsiteX23" fmla="*/ 67461 w 2213171"/>
              <a:gd name="connsiteY23" fmla="*/ 3490307 h 5607050"/>
              <a:gd name="connsiteX24" fmla="*/ 116068 w 2213171"/>
              <a:gd name="connsiteY24" fmla="*/ 3711378 h 5607050"/>
              <a:gd name="connsiteX25" fmla="*/ 0 w 2213171"/>
              <a:gd name="connsiteY25" fmla="*/ 3865382 h 5607050"/>
              <a:gd name="connsiteX26" fmla="*/ 47427 w 2213171"/>
              <a:gd name="connsiteY26" fmla="*/ 4123735 h 5607050"/>
              <a:gd name="connsiteX27" fmla="*/ 108342 w 2213171"/>
              <a:gd name="connsiteY27" fmla="*/ 4284482 h 5607050"/>
              <a:gd name="connsiteX28" fmla="*/ 361164 w 2213171"/>
              <a:gd name="connsiteY28" fmla="*/ 4515667 h 5607050"/>
              <a:gd name="connsiteX29" fmla="*/ 482796 w 2213171"/>
              <a:gd name="connsiteY29" fmla="*/ 4889500 h 5607050"/>
              <a:gd name="connsiteX30" fmla="*/ 606621 w 2213171"/>
              <a:gd name="connsiteY30" fmla="*/ 5184775 h 5607050"/>
              <a:gd name="connsiteX31" fmla="*/ 784421 w 2213171"/>
              <a:gd name="connsiteY31" fmla="*/ 5413375 h 5607050"/>
              <a:gd name="connsiteX32" fmla="*/ 981271 w 2213171"/>
              <a:gd name="connsiteY32" fmla="*/ 5476875 h 5607050"/>
              <a:gd name="connsiteX33" fmla="*/ 1330521 w 2213171"/>
              <a:gd name="connsiteY33" fmla="*/ 5483225 h 5607050"/>
              <a:gd name="connsiteX34" fmla="*/ 1619446 w 2213171"/>
              <a:gd name="connsiteY34" fmla="*/ 5445125 h 5607050"/>
              <a:gd name="connsiteX35" fmla="*/ 1819471 w 2213171"/>
              <a:gd name="connsiteY35" fmla="*/ 5445125 h 5607050"/>
              <a:gd name="connsiteX36" fmla="*/ 1952821 w 2213171"/>
              <a:gd name="connsiteY36" fmla="*/ 5492750 h 5607050"/>
              <a:gd name="connsiteX37" fmla="*/ 2095696 w 2213171"/>
              <a:gd name="connsiteY37" fmla="*/ 5549900 h 5607050"/>
              <a:gd name="connsiteX38" fmla="*/ 2213171 w 2213171"/>
              <a:gd name="connsiteY38" fmla="*/ 5607050 h 5607050"/>
              <a:gd name="connsiteX0" fmla="*/ 1181296 w 2213171"/>
              <a:gd name="connsiteY0" fmla="*/ 0 h 5607050"/>
              <a:gd name="connsiteX1" fmla="*/ 1176829 w 2213171"/>
              <a:gd name="connsiteY1" fmla="*/ 17416 h 5607050"/>
              <a:gd name="connsiteX2" fmla="*/ 1130496 w 2213171"/>
              <a:gd name="connsiteY2" fmla="*/ 139700 h 5607050"/>
              <a:gd name="connsiteX3" fmla="*/ 1069974 w 2213171"/>
              <a:gd name="connsiteY3" fmla="*/ 303394 h 5607050"/>
              <a:gd name="connsiteX4" fmla="*/ 1010239 w 2213171"/>
              <a:gd name="connsiteY4" fmla="*/ 470851 h 5607050"/>
              <a:gd name="connsiteX5" fmla="*/ 969160 w 2213171"/>
              <a:gd name="connsiteY5" fmla="*/ 605215 h 5607050"/>
              <a:gd name="connsiteX6" fmla="*/ 914596 w 2213171"/>
              <a:gd name="connsiteY6" fmla="*/ 747893 h 5607050"/>
              <a:gd name="connsiteX7" fmla="*/ 804060 w 2213171"/>
              <a:gd name="connsiteY7" fmla="*/ 926480 h 5607050"/>
              <a:gd name="connsiteX8" fmla="*/ 711396 w 2213171"/>
              <a:gd name="connsiteY8" fmla="*/ 1087815 h 5607050"/>
              <a:gd name="connsiteX9" fmla="*/ 619517 w 2213171"/>
              <a:gd name="connsiteY9" fmla="*/ 1205094 h 5607050"/>
              <a:gd name="connsiteX10" fmla="*/ 438739 w 2213171"/>
              <a:gd name="connsiteY10" fmla="*/ 1398572 h 5607050"/>
              <a:gd name="connsiteX11" fmla="*/ 366303 w 2213171"/>
              <a:gd name="connsiteY11" fmla="*/ 1494215 h 5607050"/>
              <a:gd name="connsiteX12" fmla="*/ 320674 w 2213171"/>
              <a:gd name="connsiteY12" fmla="*/ 1589072 h 5607050"/>
              <a:gd name="connsiteX13" fmla="*/ 267682 w 2213171"/>
              <a:gd name="connsiteY13" fmla="*/ 1698987 h 5607050"/>
              <a:gd name="connsiteX14" fmla="*/ 229582 w 2213171"/>
              <a:gd name="connsiteY14" fmla="*/ 1846836 h 5607050"/>
              <a:gd name="connsiteX15" fmla="*/ 188503 w 2213171"/>
              <a:gd name="connsiteY15" fmla="*/ 2039529 h 5607050"/>
              <a:gd name="connsiteX16" fmla="*/ 181760 w 2213171"/>
              <a:gd name="connsiteY16" fmla="*/ 2178608 h 5607050"/>
              <a:gd name="connsiteX17" fmla="*/ 153382 w 2213171"/>
              <a:gd name="connsiteY17" fmla="*/ 2341351 h 5607050"/>
              <a:gd name="connsiteX18" fmla="*/ 127982 w 2213171"/>
              <a:gd name="connsiteY18" fmla="*/ 2588607 h 5607050"/>
              <a:gd name="connsiteX19" fmla="*/ 105560 w 2213171"/>
              <a:gd name="connsiteY19" fmla="*/ 2732072 h 5607050"/>
              <a:gd name="connsiteX20" fmla="*/ 67460 w 2213171"/>
              <a:gd name="connsiteY20" fmla="*/ 2890429 h 5607050"/>
              <a:gd name="connsiteX21" fmla="*/ 52568 w 2213171"/>
              <a:gd name="connsiteY21" fmla="*/ 3048000 h 5607050"/>
              <a:gd name="connsiteX22" fmla="*/ 48803 w 2213171"/>
              <a:gd name="connsiteY22" fmla="*/ 3263900 h 5607050"/>
              <a:gd name="connsiteX23" fmla="*/ 67461 w 2213171"/>
              <a:gd name="connsiteY23" fmla="*/ 3490307 h 5607050"/>
              <a:gd name="connsiteX24" fmla="*/ 116068 w 2213171"/>
              <a:gd name="connsiteY24" fmla="*/ 3711378 h 5607050"/>
              <a:gd name="connsiteX25" fmla="*/ 0 w 2213171"/>
              <a:gd name="connsiteY25" fmla="*/ 3865382 h 5607050"/>
              <a:gd name="connsiteX26" fmla="*/ 47427 w 2213171"/>
              <a:gd name="connsiteY26" fmla="*/ 4123735 h 5607050"/>
              <a:gd name="connsiteX27" fmla="*/ 41473 w 2213171"/>
              <a:gd name="connsiteY27" fmla="*/ 4127500 h 5607050"/>
              <a:gd name="connsiteX28" fmla="*/ 108342 w 2213171"/>
              <a:gd name="connsiteY28" fmla="*/ 4284482 h 5607050"/>
              <a:gd name="connsiteX29" fmla="*/ 361164 w 2213171"/>
              <a:gd name="connsiteY29" fmla="*/ 4515667 h 5607050"/>
              <a:gd name="connsiteX30" fmla="*/ 482796 w 2213171"/>
              <a:gd name="connsiteY30" fmla="*/ 4889500 h 5607050"/>
              <a:gd name="connsiteX31" fmla="*/ 606621 w 2213171"/>
              <a:gd name="connsiteY31" fmla="*/ 5184775 h 5607050"/>
              <a:gd name="connsiteX32" fmla="*/ 784421 w 2213171"/>
              <a:gd name="connsiteY32" fmla="*/ 5413375 h 5607050"/>
              <a:gd name="connsiteX33" fmla="*/ 981271 w 2213171"/>
              <a:gd name="connsiteY33" fmla="*/ 5476875 h 5607050"/>
              <a:gd name="connsiteX34" fmla="*/ 1330521 w 2213171"/>
              <a:gd name="connsiteY34" fmla="*/ 5483225 h 5607050"/>
              <a:gd name="connsiteX35" fmla="*/ 1619446 w 2213171"/>
              <a:gd name="connsiteY35" fmla="*/ 5445125 h 5607050"/>
              <a:gd name="connsiteX36" fmla="*/ 1819471 w 2213171"/>
              <a:gd name="connsiteY36" fmla="*/ 5445125 h 5607050"/>
              <a:gd name="connsiteX37" fmla="*/ 1952821 w 2213171"/>
              <a:gd name="connsiteY37" fmla="*/ 5492750 h 5607050"/>
              <a:gd name="connsiteX38" fmla="*/ 2095696 w 2213171"/>
              <a:gd name="connsiteY38" fmla="*/ 5549900 h 5607050"/>
              <a:gd name="connsiteX39" fmla="*/ 2213171 w 2213171"/>
              <a:gd name="connsiteY39" fmla="*/ 5607050 h 5607050"/>
              <a:gd name="connsiteX0" fmla="*/ 1181296 w 2213171"/>
              <a:gd name="connsiteY0" fmla="*/ 0 h 5607050"/>
              <a:gd name="connsiteX1" fmla="*/ 1176829 w 2213171"/>
              <a:gd name="connsiteY1" fmla="*/ 17416 h 5607050"/>
              <a:gd name="connsiteX2" fmla="*/ 1130496 w 2213171"/>
              <a:gd name="connsiteY2" fmla="*/ 139700 h 5607050"/>
              <a:gd name="connsiteX3" fmla="*/ 1069974 w 2213171"/>
              <a:gd name="connsiteY3" fmla="*/ 303394 h 5607050"/>
              <a:gd name="connsiteX4" fmla="*/ 1010239 w 2213171"/>
              <a:gd name="connsiteY4" fmla="*/ 470851 h 5607050"/>
              <a:gd name="connsiteX5" fmla="*/ 969160 w 2213171"/>
              <a:gd name="connsiteY5" fmla="*/ 605215 h 5607050"/>
              <a:gd name="connsiteX6" fmla="*/ 914596 w 2213171"/>
              <a:gd name="connsiteY6" fmla="*/ 747893 h 5607050"/>
              <a:gd name="connsiteX7" fmla="*/ 804060 w 2213171"/>
              <a:gd name="connsiteY7" fmla="*/ 926480 h 5607050"/>
              <a:gd name="connsiteX8" fmla="*/ 711396 w 2213171"/>
              <a:gd name="connsiteY8" fmla="*/ 1087815 h 5607050"/>
              <a:gd name="connsiteX9" fmla="*/ 619517 w 2213171"/>
              <a:gd name="connsiteY9" fmla="*/ 1205094 h 5607050"/>
              <a:gd name="connsiteX10" fmla="*/ 438739 w 2213171"/>
              <a:gd name="connsiteY10" fmla="*/ 1398572 h 5607050"/>
              <a:gd name="connsiteX11" fmla="*/ 366303 w 2213171"/>
              <a:gd name="connsiteY11" fmla="*/ 1494215 h 5607050"/>
              <a:gd name="connsiteX12" fmla="*/ 320674 w 2213171"/>
              <a:gd name="connsiteY12" fmla="*/ 1589072 h 5607050"/>
              <a:gd name="connsiteX13" fmla="*/ 267682 w 2213171"/>
              <a:gd name="connsiteY13" fmla="*/ 1698987 h 5607050"/>
              <a:gd name="connsiteX14" fmla="*/ 229582 w 2213171"/>
              <a:gd name="connsiteY14" fmla="*/ 1846836 h 5607050"/>
              <a:gd name="connsiteX15" fmla="*/ 188503 w 2213171"/>
              <a:gd name="connsiteY15" fmla="*/ 2039529 h 5607050"/>
              <a:gd name="connsiteX16" fmla="*/ 181760 w 2213171"/>
              <a:gd name="connsiteY16" fmla="*/ 2178608 h 5607050"/>
              <a:gd name="connsiteX17" fmla="*/ 153382 w 2213171"/>
              <a:gd name="connsiteY17" fmla="*/ 2341351 h 5607050"/>
              <a:gd name="connsiteX18" fmla="*/ 127982 w 2213171"/>
              <a:gd name="connsiteY18" fmla="*/ 2588607 h 5607050"/>
              <a:gd name="connsiteX19" fmla="*/ 105560 w 2213171"/>
              <a:gd name="connsiteY19" fmla="*/ 2732072 h 5607050"/>
              <a:gd name="connsiteX20" fmla="*/ 67460 w 2213171"/>
              <a:gd name="connsiteY20" fmla="*/ 2890429 h 5607050"/>
              <a:gd name="connsiteX21" fmla="*/ 52568 w 2213171"/>
              <a:gd name="connsiteY21" fmla="*/ 3048000 h 5607050"/>
              <a:gd name="connsiteX22" fmla="*/ 48803 w 2213171"/>
              <a:gd name="connsiteY22" fmla="*/ 3263900 h 5607050"/>
              <a:gd name="connsiteX23" fmla="*/ 67461 w 2213171"/>
              <a:gd name="connsiteY23" fmla="*/ 3490307 h 5607050"/>
              <a:gd name="connsiteX24" fmla="*/ 116068 w 2213171"/>
              <a:gd name="connsiteY24" fmla="*/ 3711378 h 5607050"/>
              <a:gd name="connsiteX25" fmla="*/ 0 w 2213171"/>
              <a:gd name="connsiteY25" fmla="*/ 3865382 h 5607050"/>
              <a:gd name="connsiteX26" fmla="*/ 47427 w 2213171"/>
              <a:gd name="connsiteY26" fmla="*/ 4123735 h 5607050"/>
              <a:gd name="connsiteX27" fmla="*/ 28773 w 2213171"/>
              <a:gd name="connsiteY27" fmla="*/ 4067175 h 5607050"/>
              <a:gd name="connsiteX28" fmla="*/ 108342 w 2213171"/>
              <a:gd name="connsiteY28" fmla="*/ 4284482 h 5607050"/>
              <a:gd name="connsiteX29" fmla="*/ 361164 w 2213171"/>
              <a:gd name="connsiteY29" fmla="*/ 4515667 h 5607050"/>
              <a:gd name="connsiteX30" fmla="*/ 482796 w 2213171"/>
              <a:gd name="connsiteY30" fmla="*/ 4889500 h 5607050"/>
              <a:gd name="connsiteX31" fmla="*/ 606621 w 2213171"/>
              <a:gd name="connsiteY31" fmla="*/ 5184775 h 5607050"/>
              <a:gd name="connsiteX32" fmla="*/ 784421 w 2213171"/>
              <a:gd name="connsiteY32" fmla="*/ 5413375 h 5607050"/>
              <a:gd name="connsiteX33" fmla="*/ 981271 w 2213171"/>
              <a:gd name="connsiteY33" fmla="*/ 5476875 h 5607050"/>
              <a:gd name="connsiteX34" fmla="*/ 1330521 w 2213171"/>
              <a:gd name="connsiteY34" fmla="*/ 5483225 h 5607050"/>
              <a:gd name="connsiteX35" fmla="*/ 1619446 w 2213171"/>
              <a:gd name="connsiteY35" fmla="*/ 5445125 h 5607050"/>
              <a:gd name="connsiteX36" fmla="*/ 1819471 w 2213171"/>
              <a:gd name="connsiteY36" fmla="*/ 5445125 h 5607050"/>
              <a:gd name="connsiteX37" fmla="*/ 1952821 w 2213171"/>
              <a:gd name="connsiteY37" fmla="*/ 5492750 h 5607050"/>
              <a:gd name="connsiteX38" fmla="*/ 2095696 w 2213171"/>
              <a:gd name="connsiteY38" fmla="*/ 5549900 h 5607050"/>
              <a:gd name="connsiteX39" fmla="*/ 2213171 w 2213171"/>
              <a:gd name="connsiteY39" fmla="*/ 5607050 h 5607050"/>
              <a:gd name="connsiteX0" fmla="*/ 1181296 w 2213171"/>
              <a:gd name="connsiteY0" fmla="*/ 0 h 5607050"/>
              <a:gd name="connsiteX1" fmla="*/ 1176829 w 2213171"/>
              <a:gd name="connsiteY1" fmla="*/ 17416 h 5607050"/>
              <a:gd name="connsiteX2" fmla="*/ 1130496 w 2213171"/>
              <a:gd name="connsiteY2" fmla="*/ 139700 h 5607050"/>
              <a:gd name="connsiteX3" fmla="*/ 1069974 w 2213171"/>
              <a:gd name="connsiteY3" fmla="*/ 303394 h 5607050"/>
              <a:gd name="connsiteX4" fmla="*/ 1010239 w 2213171"/>
              <a:gd name="connsiteY4" fmla="*/ 470851 h 5607050"/>
              <a:gd name="connsiteX5" fmla="*/ 969160 w 2213171"/>
              <a:gd name="connsiteY5" fmla="*/ 605215 h 5607050"/>
              <a:gd name="connsiteX6" fmla="*/ 914596 w 2213171"/>
              <a:gd name="connsiteY6" fmla="*/ 747893 h 5607050"/>
              <a:gd name="connsiteX7" fmla="*/ 804060 w 2213171"/>
              <a:gd name="connsiteY7" fmla="*/ 926480 h 5607050"/>
              <a:gd name="connsiteX8" fmla="*/ 711396 w 2213171"/>
              <a:gd name="connsiteY8" fmla="*/ 1087815 h 5607050"/>
              <a:gd name="connsiteX9" fmla="*/ 619517 w 2213171"/>
              <a:gd name="connsiteY9" fmla="*/ 1205094 h 5607050"/>
              <a:gd name="connsiteX10" fmla="*/ 438739 w 2213171"/>
              <a:gd name="connsiteY10" fmla="*/ 1398572 h 5607050"/>
              <a:gd name="connsiteX11" fmla="*/ 366303 w 2213171"/>
              <a:gd name="connsiteY11" fmla="*/ 1494215 h 5607050"/>
              <a:gd name="connsiteX12" fmla="*/ 320674 w 2213171"/>
              <a:gd name="connsiteY12" fmla="*/ 1589072 h 5607050"/>
              <a:gd name="connsiteX13" fmla="*/ 267682 w 2213171"/>
              <a:gd name="connsiteY13" fmla="*/ 1698987 h 5607050"/>
              <a:gd name="connsiteX14" fmla="*/ 229582 w 2213171"/>
              <a:gd name="connsiteY14" fmla="*/ 1846836 h 5607050"/>
              <a:gd name="connsiteX15" fmla="*/ 188503 w 2213171"/>
              <a:gd name="connsiteY15" fmla="*/ 2039529 h 5607050"/>
              <a:gd name="connsiteX16" fmla="*/ 181760 w 2213171"/>
              <a:gd name="connsiteY16" fmla="*/ 2178608 h 5607050"/>
              <a:gd name="connsiteX17" fmla="*/ 153382 w 2213171"/>
              <a:gd name="connsiteY17" fmla="*/ 2341351 h 5607050"/>
              <a:gd name="connsiteX18" fmla="*/ 127982 w 2213171"/>
              <a:gd name="connsiteY18" fmla="*/ 2588607 h 5607050"/>
              <a:gd name="connsiteX19" fmla="*/ 105560 w 2213171"/>
              <a:gd name="connsiteY19" fmla="*/ 2732072 h 5607050"/>
              <a:gd name="connsiteX20" fmla="*/ 67460 w 2213171"/>
              <a:gd name="connsiteY20" fmla="*/ 2890429 h 5607050"/>
              <a:gd name="connsiteX21" fmla="*/ 52568 w 2213171"/>
              <a:gd name="connsiteY21" fmla="*/ 3048000 h 5607050"/>
              <a:gd name="connsiteX22" fmla="*/ 48803 w 2213171"/>
              <a:gd name="connsiteY22" fmla="*/ 3263900 h 5607050"/>
              <a:gd name="connsiteX23" fmla="*/ 67461 w 2213171"/>
              <a:gd name="connsiteY23" fmla="*/ 3490307 h 5607050"/>
              <a:gd name="connsiteX24" fmla="*/ 116068 w 2213171"/>
              <a:gd name="connsiteY24" fmla="*/ 3711378 h 5607050"/>
              <a:gd name="connsiteX25" fmla="*/ 0 w 2213171"/>
              <a:gd name="connsiteY25" fmla="*/ 3865382 h 5607050"/>
              <a:gd name="connsiteX26" fmla="*/ 47427 w 2213171"/>
              <a:gd name="connsiteY26" fmla="*/ 4123735 h 5607050"/>
              <a:gd name="connsiteX27" fmla="*/ 82748 w 2213171"/>
              <a:gd name="connsiteY27" fmla="*/ 4206875 h 5607050"/>
              <a:gd name="connsiteX28" fmla="*/ 108342 w 2213171"/>
              <a:gd name="connsiteY28" fmla="*/ 4284482 h 5607050"/>
              <a:gd name="connsiteX29" fmla="*/ 361164 w 2213171"/>
              <a:gd name="connsiteY29" fmla="*/ 4515667 h 5607050"/>
              <a:gd name="connsiteX30" fmla="*/ 482796 w 2213171"/>
              <a:gd name="connsiteY30" fmla="*/ 4889500 h 5607050"/>
              <a:gd name="connsiteX31" fmla="*/ 606621 w 2213171"/>
              <a:gd name="connsiteY31" fmla="*/ 5184775 h 5607050"/>
              <a:gd name="connsiteX32" fmla="*/ 784421 w 2213171"/>
              <a:gd name="connsiteY32" fmla="*/ 5413375 h 5607050"/>
              <a:gd name="connsiteX33" fmla="*/ 981271 w 2213171"/>
              <a:gd name="connsiteY33" fmla="*/ 5476875 h 5607050"/>
              <a:gd name="connsiteX34" fmla="*/ 1330521 w 2213171"/>
              <a:gd name="connsiteY34" fmla="*/ 5483225 h 5607050"/>
              <a:gd name="connsiteX35" fmla="*/ 1619446 w 2213171"/>
              <a:gd name="connsiteY35" fmla="*/ 5445125 h 5607050"/>
              <a:gd name="connsiteX36" fmla="*/ 1819471 w 2213171"/>
              <a:gd name="connsiteY36" fmla="*/ 5445125 h 5607050"/>
              <a:gd name="connsiteX37" fmla="*/ 1952821 w 2213171"/>
              <a:gd name="connsiteY37" fmla="*/ 5492750 h 5607050"/>
              <a:gd name="connsiteX38" fmla="*/ 2095696 w 2213171"/>
              <a:gd name="connsiteY38" fmla="*/ 5549900 h 5607050"/>
              <a:gd name="connsiteX39" fmla="*/ 2213171 w 2213171"/>
              <a:gd name="connsiteY39" fmla="*/ 5607050 h 5607050"/>
              <a:gd name="connsiteX0" fmla="*/ 1181296 w 2213171"/>
              <a:gd name="connsiteY0" fmla="*/ 0 h 5607050"/>
              <a:gd name="connsiteX1" fmla="*/ 1176829 w 2213171"/>
              <a:gd name="connsiteY1" fmla="*/ 17416 h 5607050"/>
              <a:gd name="connsiteX2" fmla="*/ 1130496 w 2213171"/>
              <a:gd name="connsiteY2" fmla="*/ 139700 h 5607050"/>
              <a:gd name="connsiteX3" fmla="*/ 1069974 w 2213171"/>
              <a:gd name="connsiteY3" fmla="*/ 303394 h 5607050"/>
              <a:gd name="connsiteX4" fmla="*/ 1010239 w 2213171"/>
              <a:gd name="connsiteY4" fmla="*/ 470851 h 5607050"/>
              <a:gd name="connsiteX5" fmla="*/ 969160 w 2213171"/>
              <a:gd name="connsiteY5" fmla="*/ 605215 h 5607050"/>
              <a:gd name="connsiteX6" fmla="*/ 914596 w 2213171"/>
              <a:gd name="connsiteY6" fmla="*/ 747893 h 5607050"/>
              <a:gd name="connsiteX7" fmla="*/ 804060 w 2213171"/>
              <a:gd name="connsiteY7" fmla="*/ 926480 h 5607050"/>
              <a:gd name="connsiteX8" fmla="*/ 711396 w 2213171"/>
              <a:gd name="connsiteY8" fmla="*/ 1087815 h 5607050"/>
              <a:gd name="connsiteX9" fmla="*/ 619517 w 2213171"/>
              <a:gd name="connsiteY9" fmla="*/ 1205094 h 5607050"/>
              <a:gd name="connsiteX10" fmla="*/ 438739 w 2213171"/>
              <a:gd name="connsiteY10" fmla="*/ 1398572 h 5607050"/>
              <a:gd name="connsiteX11" fmla="*/ 366303 w 2213171"/>
              <a:gd name="connsiteY11" fmla="*/ 1494215 h 5607050"/>
              <a:gd name="connsiteX12" fmla="*/ 320674 w 2213171"/>
              <a:gd name="connsiteY12" fmla="*/ 1589072 h 5607050"/>
              <a:gd name="connsiteX13" fmla="*/ 267682 w 2213171"/>
              <a:gd name="connsiteY13" fmla="*/ 1698987 h 5607050"/>
              <a:gd name="connsiteX14" fmla="*/ 229582 w 2213171"/>
              <a:gd name="connsiteY14" fmla="*/ 1846836 h 5607050"/>
              <a:gd name="connsiteX15" fmla="*/ 188503 w 2213171"/>
              <a:gd name="connsiteY15" fmla="*/ 2039529 h 5607050"/>
              <a:gd name="connsiteX16" fmla="*/ 181760 w 2213171"/>
              <a:gd name="connsiteY16" fmla="*/ 2178608 h 5607050"/>
              <a:gd name="connsiteX17" fmla="*/ 153382 w 2213171"/>
              <a:gd name="connsiteY17" fmla="*/ 2341351 h 5607050"/>
              <a:gd name="connsiteX18" fmla="*/ 127982 w 2213171"/>
              <a:gd name="connsiteY18" fmla="*/ 2588607 h 5607050"/>
              <a:gd name="connsiteX19" fmla="*/ 105560 w 2213171"/>
              <a:gd name="connsiteY19" fmla="*/ 2732072 h 5607050"/>
              <a:gd name="connsiteX20" fmla="*/ 67460 w 2213171"/>
              <a:gd name="connsiteY20" fmla="*/ 2890429 h 5607050"/>
              <a:gd name="connsiteX21" fmla="*/ 52568 w 2213171"/>
              <a:gd name="connsiteY21" fmla="*/ 3048000 h 5607050"/>
              <a:gd name="connsiteX22" fmla="*/ 48803 w 2213171"/>
              <a:gd name="connsiteY22" fmla="*/ 3263900 h 5607050"/>
              <a:gd name="connsiteX23" fmla="*/ 67461 w 2213171"/>
              <a:gd name="connsiteY23" fmla="*/ 3490307 h 5607050"/>
              <a:gd name="connsiteX24" fmla="*/ 116068 w 2213171"/>
              <a:gd name="connsiteY24" fmla="*/ 3711378 h 5607050"/>
              <a:gd name="connsiteX25" fmla="*/ 0 w 2213171"/>
              <a:gd name="connsiteY25" fmla="*/ 3865382 h 5607050"/>
              <a:gd name="connsiteX26" fmla="*/ 47427 w 2213171"/>
              <a:gd name="connsiteY26" fmla="*/ 4123735 h 5607050"/>
              <a:gd name="connsiteX27" fmla="*/ 44648 w 2213171"/>
              <a:gd name="connsiteY27" fmla="*/ 4117975 h 5607050"/>
              <a:gd name="connsiteX28" fmla="*/ 82748 w 2213171"/>
              <a:gd name="connsiteY28" fmla="*/ 4206875 h 5607050"/>
              <a:gd name="connsiteX29" fmla="*/ 108342 w 2213171"/>
              <a:gd name="connsiteY29" fmla="*/ 4284482 h 5607050"/>
              <a:gd name="connsiteX30" fmla="*/ 361164 w 2213171"/>
              <a:gd name="connsiteY30" fmla="*/ 4515667 h 5607050"/>
              <a:gd name="connsiteX31" fmla="*/ 482796 w 2213171"/>
              <a:gd name="connsiteY31" fmla="*/ 4889500 h 5607050"/>
              <a:gd name="connsiteX32" fmla="*/ 606621 w 2213171"/>
              <a:gd name="connsiteY32" fmla="*/ 5184775 h 5607050"/>
              <a:gd name="connsiteX33" fmla="*/ 784421 w 2213171"/>
              <a:gd name="connsiteY33" fmla="*/ 5413375 h 5607050"/>
              <a:gd name="connsiteX34" fmla="*/ 981271 w 2213171"/>
              <a:gd name="connsiteY34" fmla="*/ 5476875 h 5607050"/>
              <a:gd name="connsiteX35" fmla="*/ 1330521 w 2213171"/>
              <a:gd name="connsiteY35" fmla="*/ 5483225 h 5607050"/>
              <a:gd name="connsiteX36" fmla="*/ 1619446 w 2213171"/>
              <a:gd name="connsiteY36" fmla="*/ 5445125 h 5607050"/>
              <a:gd name="connsiteX37" fmla="*/ 1819471 w 2213171"/>
              <a:gd name="connsiteY37" fmla="*/ 5445125 h 5607050"/>
              <a:gd name="connsiteX38" fmla="*/ 1952821 w 2213171"/>
              <a:gd name="connsiteY38" fmla="*/ 5492750 h 5607050"/>
              <a:gd name="connsiteX39" fmla="*/ 2095696 w 2213171"/>
              <a:gd name="connsiteY39" fmla="*/ 5549900 h 5607050"/>
              <a:gd name="connsiteX40" fmla="*/ 2213171 w 2213171"/>
              <a:gd name="connsiteY40" fmla="*/ 5607050 h 5607050"/>
              <a:gd name="connsiteX0" fmla="*/ 1181296 w 2213171"/>
              <a:gd name="connsiteY0" fmla="*/ 0 h 5607050"/>
              <a:gd name="connsiteX1" fmla="*/ 1176829 w 2213171"/>
              <a:gd name="connsiteY1" fmla="*/ 17416 h 5607050"/>
              <a:gd name="connsiteX2" fmla="*/ 1130496 w 2213171"/>
              <a:gd name="connsiteY2" fmla="*/ 139700 h 5607050"/>
              <a:gd name="connsiteX3" fmla="*/ 1069974 w 2213171"/>
              <a:gd name="connsiteY3" fmla="*/ 303394 h 5607050"/>
              <a:gd name="connsiteX4" fmla="*/ 1010239 w 2213171"/>
              <a:gd name="connsiteY4" fmla="*/ 470851 h 5607050"/>
              <a:gd name="connsiteX5" fmla="*/ 969160 w 2213171"/>
              <a:gd name="connsiteY5" fmla="*/ 605215 h 5607050"/>
              <a:gd name="connsiteX6" fmla="*/ 914596 w 2213171"/>
              <a:gd name="connsiteY6" fmla="*/ 747893 h 5607050"/>
              <a:gd name="connsiteX7" fmla="*/ 804060 w 2213171"/>
              <a:gd name="connsiteY7" fmla="*/ 926480 h 5607050"/>
              <a:gd name="connsiteX8" fmla="*/ 711396 w 2213171"/>
              <a:gd name="connsiteY8" fmla="*/ 1087815 h 5607050"/>
              <a:gd name="connsiteX9" fmla="*/ 619517 w 2213171"/>
              <a:gd name="connsiteY9" fmla="*/ 1205094 h 5607050"/>
              <a:gd name="connsiteX10" fmla="*/ 438739 w 2213171"/>
              <a:gd name="connsiteY10" fmla="*/ 1398572 h 5607050"/>
              <a:gd name="connsiteX11" fmla="*/ 366303 w 2213171"/>
              <a:gd name="connsiteY11" fmla="*/ 1494215 h 5607050"/>
              <a:gd name="connsiteX12" fmla="*/ 320674 w 2213171"/>
              <a:gd name="connsiteY12" fmla="*/ 1589072 h 5607050"/>
              <a:gd name="connsiteX13" fmla="*/ 267682 w 2213171"/>
              <a:gd name="connsiteY13" fmla="*/ 1698987 h 5607050"/>
              <a:gd name="connsiteX14" fmla="*/ 229582 w 2213171"/>
              <a:gd name="connsiteY14" fmla="*/ 1846836 h 5607050"/>
              <a:gd name="connsiteX15" fmla="*/ 188503 w 2213171"/>
              <a:gd name="connsiteY15" fmla="*/ 2039529 h 5607050"/>
              <a:gd name="connsiteX16" fmla="*/ 181760 w 2213171"/>
              <a:gd name="connsiteY16" fmla="*/ 2178608 h 5607050"/>
              <a:gd name="connsiteX17" fmla="*/ 153382 w 2213171"/>
              <a:gd name="connsiteY17" fmla="*/ 2341351 h 5607050"/>
              <a:gd name="connsiteX18" fmla="*/ 127982 w 2213171"/>
              <a:gd name="connsiteY18" fmla="*/ 2588607 h 5607050"/>
              <a:gd name="connsiteX19" fmla="*/ 105560 w 2213171"/>
              <a:gd name="connsiteY19" fmla="*/ 2732072 h 5607050"/>
              <a:gd name="connsiteX20" fmla="*/ 67460 w 2213171"/>
              <a:gd name="connsiteY20" fmla="*/ 2890429 h 5607050"/>
              <a:gd name="connsiteX21" fmla="*/ 52568 w 2213171"/>
              <a:gd name="connsiteY21" fmla="*/ 3048000 h 5607050"/>
              <a:gd name="connsiteX22" fmla="*/ 48803 w 2213171"/>
              <a:gd name="connsiteY22" fmla="*/ 3263900 h 5607050"/>
              <a:gd name="connsiteX23" fmla="*/ 67461 w 2213171"/>
              <a:gd name="connsiteY23" fmla="*/ 3490307 h 5607050"/>
              <a:gd name="connsiteX24" fmla="*/ 116068 w 2213171"/>
              <a:gd name="connsiteY24" fmla="*/ 3711378 h 5607050"/>
              <a:gd name="connsiteX25" fmla="*/ 0 w 2213171"/>
              <a:gd name="connsiteY25" fmla="*/ 3865382 h 5607050"/>
              <a:gd name="connsiteX26" fmla="*/ 47427 w 2213171"/>
              <a:gd name="connsiteY26" fmla="*/ 4123735 h 5607050"/>
              <a:gd name="connsiteX27" fmla="*/ 35123 w 2213171"/>
              <a:gd name="connsiteY27" fmla="*/ 4057650 h 5607050"/>
              <a:gd name="connsiteX28" fmla="*/ 82748 w 2213171"/>
              <a:gd name="connsiteY28" fmla="*/ 4206875 h 5607050"/>
              <a:gd name="connsiteX29" fmla="*/ 108342 w 2213171"/>
              <a:gd name="connsiteY29" fmla="*/ 4284482 h 5607050"/>
              <a:gd name="connsiteX30" fmla="*/ 361164 w 2213171"/>
              <a:gd name="connsiteY30" fmla="*/ 4515667 h 5607050"/>
              <a:gd name="connsiteX31" fmla="*/ 482796 w 2213171"/>
              <a:gd name="connsiteY31" fmla="*/ 4889500 h 5607050"/>
              <a:gd name="connsiteX32" fmla="*/ 606621 w 2213171"/>
              <a:gd name="connsiteY32" fmla="*/ 5184775 h 5607050"/>
              <a:gd name="connsiteX33" fmla="*/ 784421 w 2213171"/>
              <a:gd name="connsiteY33" fmla="*/ 5413375 h 5607050"/>
              <a:gd name="connsiteX34" fmla="*/ 981271 w 2213171"/>
              <a:gd name="connsiteY34" fmla="*/ 5476875 h 5607050"/>
              <a:gd name="connsiteX35" fmla="*/ 1330521 w 2213171"/>
              <a:gd name="connsiteY35" fmla="*/ 5483225 h 5607050"/>
              <a:gd name="connsiteX36" fmla="*/ 1619446 w 2213171"/>
              <a:gd name="connsiteY36" fmla="*/ 5445125 h 5607050"/>
              <a:gd name="connsiteX37" fmla="*/ 1819471 w 2213171"/>
              <a:gd name="connsiteY37" fmla="*/ 5445125 h 5607050"/>
              <a:gd name="connsiteX38" fmla="*/ 1952821 w 2213171"/>
              <a:gd name="connsiteY38" fmla="*/ 5492750 h 5607050"/>
              <a:gd name="connsiteX39" fmla="*/ 2095696 w 2213171"/>
              <a:gd name="connsiteY39" fmla="*/ 5549900 h 5607050"/>
              <a:gd name="connsiteX40" fmla="*/ 2213171 w 2213171"/>
              <a:gd name="connsiteY40" fmla="*/ 5607050 h 5607050"/>
              <a:gd name="connsiteX0" fmla="*/ 1181296 w 2213171"/>
              <a:gd name="connsiteY0" fmla="*/ 0 h 5607050"/>
              <a:gd name="connsiteX1" fmla="*/ 1176829 w 2213171"/>
              <a:gd name="connsiteY1" fmla="*/ 17416 h 5607050"/>
              <a:gd name="connsiteX2" fmla="*/ 1130496 w 2213171"/>
              <a:gd name="connsiteY2" fmla="*/ 139700 h 5607050"/>
              <a:gd name="connsiteX3" fmla="*/ 1069974 w 2213171"/>
              <a:gd name="connsiteY3" fmla="*/ 303394 h 5607050"/>
              <a:gd name="connsiteX4" fmla="*/ 1010239 w 2213171"/>
              <a:gd name="connsiteY4" fmla="*/ 470851 h 5607050"/>
              <a:gd name="connsiteX5" fmla="*/ 969160 w 2213171"/>
              <a:gd name="connsiteY5" fmla="*/ 605215 h 5607050"/>
              <a:gd name="connsiteX6" fmla="*/ 914596 w 2213171"/>
              <a:gd name="connsiteY6" fmla="*/ 747893 h 5607050"/>
              <a:gd name="connsiteX7" fmla="*/ 804060 w 2213171"/>
              <a:gd name="connsiteY7" fmla="*/ 926480 h 5607050"/>
              <a:gd name="connsiteX8" fmla="*/ 711396 w 2213171"/>
              <a:gd name="connsiteY8" fmla="*/ 1087815 h 5607050"/>
              <a:gd name="connsiteX9" fmla="*/ 619517 w 2213171"/>
              <a:gd name="connsiteY9" fmla="*/ 1205094 h 5607050"/>
              <a:gd name="connsiteX10" fmla="*/ 438739 w 2213171"/>
              <a:gd name="connsiteY10" fmla="*/ 1398572 h 5607050"/>
              <a:gd name="connsiteX11" fmla="*/ 366303 w 2213171"/>
              <a:gd name="connsiteY11" fmla="*/ 1494215 h 5607050"/>
              <a:gd name="connsiteX12" fmla="*/ 320674 w 2213171"/>
              <a:gd name="connsiteY12" fmla="*/ 1589072 h 5607050"/>
              <a:gd name="connsiteX13" fmla="*/ 267682 w 2213171"/>
              <a:gd name="connsiteY13" fmla="*/ 1698987 h 5607050"/>
              <a:gd name="connsiteX14" fmla="*/ 229582 w 2213171"/>
              <a:gd name="connsiteY14" fmla="*/ 1846836 h 5607050"/>
              <a:gd name="connsiteX15" fmla="*/ 188503 w 2213171"/>
              <a:gd name="connsiteY15" fmla="*/ 2039529 h 5607050"/>
              <a:gd name="connsiteX16" fmla="*/ 181760 w 2213171"/>
              <a:gd name="connsiteY16" fmla="*/ 2178608 h 5607050"/>
              <a:gd name="connsiteX17" fmla="*/ 153382 w 2213171"/>
              <a:gd name="connsiteY17" fmla="*/ 2341351 h 5607050"/>
              <a:gd name="connsiteX18" fmla="*/ 127982 w 2213171"/>
              <a:gd name="connsiteY18" fmla="*/ 2588607 h 5607050"/>
              <a:gd name="connsiteX19" fmla="*/ 105560 w 2213171"/>
              <a:gd name="connsiteY19" fmla="*/ 2732072 h 5607050"/>
              <a:gd name="connsiteX20" fmla="*/ 67460 w 2213171"/>
              <a:gd name="connsiteY20" fmla="*/ 2890429 h 5607050"/>
              <a:gd name="connsiteX21" fmla="*/ 52568 w 2213171"/>
              <a:gd name="connsiteY21" fmla="*/ 3048000 h 5607050"/>
              <a:gd name="connsiteX22" fmla="*/ 48803 w 2213171"/>
              <a:gd name="connsiteY22" fmla="*/ 3263900 h 5607050"/>
              <a:gd name="connsiteX23" fmla="*/ 67461 w 2213171"/>
              <a:gd name="connsiteY23" fmla="*/ 3490307 h 5607050"/>
              <a:gd name="connsiteX24" fmla="*/ 116068 w 2213171"/>
              <a:gd name="connsiteY24" fmla="*/ 3711378 h 5607050"/>
              <a:gd name="connsiteX25" fmla="*/ 0 w 2213171"/>
              <a:gd name="connsiteY25" fmla="*/ 3865382 h 5607050"/>
              <a:gd name="connsiteX26" fmla="*/ 47427 w 2213171"/>
              <a:gd name="connsiteY26" fmla="*/ 4123735 h 5607050"/>
              <a:gd name="connsiteX27" fmla="*/ 57348 w 2213171"/>
              <a:gd name="connsiteY27" fmla="*/ 4162425 h 5607050"/>
              <a:gd name="connsiteX28" fmla="*/ 82748 w 2213171"/>
              <a:gd name="connsiteY28" fmla="*/ 4206875 h 5607050"/>
              <a:gd name="connsiteX29" fmla="*/ 108342 w 2213171"/>
              <a:gd name="connsiteY29" fmla="*/ 4284482 h 5607050"/>
              <a:gd name="connsiteX30" fmla="*/ 361164 w 2213171"/>
              <a:gd name="connsiteY30" fmla="*/ 4515667 h 5607050"/>
              <a:gd name="connsiteX31" fmla="*/ 482796 w 2213171"/>
              <a:gd name="connsiteY31" fmla="*/ 4889500 h 5607050"/>
              <a:gd name="connsiteX32" fmla="*/ 606621 w 2213171"/>
              <a:gd name="connsiteY32" fmla="*/ 5184775 h 5607050"/>
              <a:gd name="connsiteX33" fmla="*/ 784421 w 2213171"/>
              <a:gd name="connsiteY33" fmla="*/ 5413375 h 5607050"/>
              <a:gd name="connsiteX34" fmla="*/ 981271 w 2213171"/>
              <a:gd name="connsiteY34" fmla="*/ 5476875 h 5607050"/>
              <a:gd name="connsiteX35" fmla="*/ 1330521 w 2213171"/>
              <a:gd name="connsiteY35" fmla="*/ 5483225 h 5607050"/>
              <a:gd name="connsiteX36" fmla="*/ 1619446 w 2213171"/>
              <a:gd name="connsiteY36" fmla="*/ 5445125 h 5607050"/>
              <a:gd name="connsiteX37" fmla="*/ 1819471 w 2213171"/>
              <a:gd name="connsiteY37" fmla="*/ 5445125 h 5607050"/>
              <a:gd name="connsiteX38" fmla="*/ 1952821 w 2213171"/>
              <a:gd name="connsiteY38" fmla="*/ 5492750 h 5607050"/>
              <a:gd name="connsiteX39" fmla="*/ 2095696 w 2213171"/>
              <a:gd name="connsiteY39" fmla="*/ 5549900 h 5607050"/>
              <a:gd name="connsiteX40" fmla="*/ 2213171 w 2213171"/>
              <a:gd name="connsiteY40" fmla="*/ 5607050 h 5607050"/>
              <a:gd name="connsiteX0" fmla="*/ 1181296 w 2213171"/>
              <a:gd name="connsiteY0" fmla="*/ 0 h 5607050"/>
              <a:gd name="connsiteX1" fmla="*/ 1176829 w 2213171"/>
              <a:gd name="connsiteY1" fmla="*/ 17416 h 5607050"/>
              <a:gd name="connsiteX2" fmla="*/ 1130496 w 2213171"/>
              <a:gd name="connsiteY2" fmla="*/ 139700 h 5607050"/>
              <a:gd name="connsiteX3" fmla="*/ 1069974 w 2213171"/>
              <a:gd name="connsiteY3" fmla="*/ 303394 h 5607050"/>
              <a:gd name="connsiteX4" fmla="*/ 1010239 w 2213171"/>
              <a:gd name="connsiteY4" fmla="*/ 470851 h 5607050"/>
              <a:gd name="connsiteX5" fmla="*/ 969160 w 2213171"/>
              <a:gd name="connsiteY5" fmla="*/ 605215 h 5607050"/>
              <a:gd name="connsiteX6" fmla="*/ 914596 w 2213171"/>
              <a:gd name="connsiteY6" fmla="*/ 747893 h 5607050"/>
              <a:gd name="connsiteX7" fmla="*/ 804060 w 2213171"/>
              <a:gd name="connsiteY7" fmla="*/ 926480 h 5607050"/>
              <a:gd name="connsiteX8" fmla="*/ 711396 w 2213171"/>
              <a:gd name="connsiteY8" fmla="*/ 1087815 h 5607050"/>
              <a:gd name="connsiteX9" fmla="*/ 619517 w 2213171"/>
              <a:gd name="connsiteY9" fmla="*/ 1205094 h 5607050"/>
              <a:gd name="connsiteX10" fmla="*/ 438739 w 2213171"/>
              <a:gd name="connsiteY10" fmla="*/ 1398572 h 5607050"/>
              <a:gd name="connsiteX11" fmla="*/ 366303 w 2213171"/>
              <a:gd name="connsiteY11" fmla="*/ 1494215 h 5607050"/>
              <a:gd name="connsiteX12" fmla="*/ 320674 w 2213171"/>
              <a:gd name="connsiteY12" fmla="*/ 1589072 h 5607050"/>
              <a:gd name="connsiteX13" fmla="*/ 267682 w 2213171"/>
              <a:gd name="connsiteY13" fmla="*/ 1698987 h 5607050"/>
              <a:gd name="connsiteX14" fmla="*/ 229582 w 2213171"/>
              <a:gd name="connsiteY14" fmla="*/ 1846836 h 5607050"/>
              <a:gd name="connsiteX15" fmla="*/ 188503 w 2213171"/>
              <a:gd name="connsiteY15" fmla="*/ 2039529 h 5607050"/>
              <a:gd name="connsiteX16" fmla="*/ 181760 w 2213171"/>
              <a:gd name="connsiteY16" fmla="*/ 2178608 h 5607050"/>
              <a:gd name="connsiteX17" fmla="*/ 153382 w 2213171"/>
              <a:gd name="connsiteY17" fmla="*/ 2341351 h 5607050"/>
              <a:gd name="connsiteX18" fmla="*/ 127982 w 2213171"/>
              <a:gd name="connsiteY18" fmla="*/ 2588607 h 5607050"/>
              <a:gd name="connsiteX19" fmla="*/ 105560 w 2213171"/>
              <a:gd name="connsiteY19" fmla="*/ 2732072 h 5607050"/>
              <a:gd name="connsiteX20" fmla="*/ 67460 w 2213171"/>
              <a:gd name="connsiteY20" fmla="*/ 2890429 h 5607050"/>
              <a:gd name="connsiteX21" fmla="*/ 52568 w 2213171"/>
              <a:gd name="connsiteY21" fmla="*/ 3048000 h 5607050"/>
              <a:gd name="connsiteX22" fmla="*/ 48803 w 2213171"/>
              <a:gd name="connsiteY22" fmla="*/ 3263900 h 5607050"/>
              <a:gd name="connsiteX23" fmla="*/ 67461 w 2213171"/>
              <a:gd name="connsiteY23" fmla="*/ 3490307 h 5607050"/>
              <a:gd name="connsiteX24" fmla="*/ 116068 w 2213171"/>
              <a:gd name="connsiteY24" fmla="*/ 3711378 h 5607050"/>
              <a:gd name="connsiteX25" fmla="*/ 0 w 2213171"/>
              <a:gd name="connsiteY25" fmla="*/ 3865382 h 5607050"/>
              <a:gd name="connsiteX26" fmla="*/ 37902 w 2213171"/>
              <a:gd name="connsiteY26" fmla="*/ 4041185 h 5607050"/>
              <a:gd name="connsiteX27" fmla="*/ 57348 w 2213171"/>
              <a:gd name="connsiteY27" fmla="*/ 4162425 h 5607050"/>
              <a:gd name="connsiteX28" fmla="*/ 82748 w 2213171"/>
              <a:gd name="connsiteY28" fmla="*/ 4206875 h 5607050"/>
              <a:gd name="connsiteX29" fmla="*/ 108342 w 2213171"/>
              <a:gd name="connsiteY29" fmla="*/ 4284482 h 5607050"/>
              <a:gd name="connsiteX30" fmla="*/ 361164 w 2213171"/>
              <a:gd name="connsiteY30" fmla="*/ 4515667 h 5607050"/>
              <a:gd name="connsiteX31" fmla="*/ 482796 w 2213171"/>
              <a:gd name="connsiteY31" fmla="*/ 4889500 h 5607050"/>
              <a:gd name="connsiteX32" fmla="*/ 606621 w 2213171"/>
              <a:gd name="connsiteY32" fmla="*/ 5184775 h 5607050"/>
              <a:gd name="connsiteX33" fmla="*/ 784421 w 2213171"/>
              <a:gd name="connsiteY33" fmla="*/ 5413375 h 5607050"/>
              <a:gd name="connsiteX34" fmla="*/ 981271 w 2213171"/>
              <a:gd name="connsiteY34" fmla="*/ 5476875 h 5607050"/>
              <a:gd name="connsiteX35" fmla="*/ 1330521 w 2213171"/>
              <a:gd name="connsiteY35" fmla="*/ 5483225 h 5607050"/>
              <a:gd name="connsiteX36" fmla="*/ 1619446 w 2213171"/>
              <a:gd name="connsiteY36" fmla="*/ 5445125 h 5607050"/>
              <a:gd name="connsiteX37" fmla="*/ 1819471 w 2213171"/>
              <a:gd name="connsiteY37" fmla="*/ 5445125 h 5607050"/>
              <a:gd name="connsiteX38" fmla="*/ 1952821 w 2213171"/>
              <a:gd name="connsiteY38" fmla="*/ 5492750 h 5607050"/>
              <a:gd name="connsiteX39" fmla="*/ 2095696 w 2213171"/>
              <a:gd name="connsiteY39" fmla="*/ 5549900 h 5607050"/>
              <a:gd name="connsiteX40" fmla="*/ 2213171 w 2213171"/>
              <a:gd name="connsiteY40" fmla="*/ 5607050 h 5607050"/>
              <a:gd name="connsiteX0" fmla="*/ 1181296 w 2213171"/>
              <a:gd name="connsiteY0" fmla="*/ 0 h 5607050"/>
              <a:gd name="connsiteX1" fmla="*/ 1176829 w 2213171"/>
              <a:gd name="connsiteY1" fmla="*/ 17416 h 5607050"/>
              <a:gd name="connsiteX2" fmla="*/ 1130496 w 2213171"/>
              <a:gd name="connsiteY2" fmla="*/ 139700 h 5607050"/>
              <a:gd name="connsiteX3" fmla="*/ 1069974 w 2213171"/>
              <a:gd name="connsiteY3" fmla="*/ 303394 h 5607050"/>
              <a:gd name="connsiteX4" fmla="*/ 1010239 w 2213171"/>
              <a:gd name="connsiteY4" fmla="*/ 470851 h 5607050"/>
              <a:gd name="connsiteX5" fmla="*/ 969160 w 2213171"/>
              <a:gd name="connsiteY5" fmla="*/ 605215 h 5607050"/>
              <a:gd name="connsiteX6" fmla="*/ 914596 w 2213171"/>
              <a:gd name="connsiteY6" fmla="*/ 747893 h 5607050"/>
              <a:gd name="connsiteX7" fmla="*/ 804060 w 2213171"/>
              <a:gd name="connsiteY7" fmla="*/ 926480 h 5607050"/>
              <a:gd name="connsiteX8" fmla="*/ 711396 w 2213171"/>
              <a:gd name="connsiteY8" fmla="*/ 1087815 h 5607050"/>
              <a:gd name="connsiteX9" fmla="*/ 619517 w 2213171"/>
              <a:gd name="connsiteY9" fmla="*/ 1205094 h 5607050"/>
              <a:gd name="connsiteX10" fmla="*/ 438739 w 2213171"/>
              <a:gd name="connsiteY10" fmla="*/ 1398572 h 5607050"/>
              <a:gd name="connsiteX11" fmla="*/ 366303 w 2213171"/>
              <a:gd name="connsiteY11" fmla="*/ 1494215 h 5607050"/>
              <a:gd name="connsiteX12" fmla="*/ 320674 w 2213171"/>
              <a:gd name="connsiteY12" fmla="*/ 1589072 h 5607050"/>
              <a:gd name="connsiteX13" fmla="*/ 267682 w 2213171"/>
              <a:gd name="connsiteY13" fmla="*/ 1698987 h 5607050"/>
              <a:gd name="connsiteX14" fmla="*/ 229582 w 2213171"/>
              <a:gd name="connsiteY14" fmla="*/ 1846836 h 5607050"/>
              <a:gd name="connsiteX15" fmla="*/ 188503 w 2213171"/>
              <a:gd name="connsiteY15" fmla="*/ 2039529 h 5607050"/>
              <a:gd name="connsiteX16" fmla="*/ 181760 w 2213171"/>
              <a:gd name="connsiteY16" fmla="*/ 2178608 h 5607050"/>
              <a:gd name="connsiteX17" fmla="*/ 153382 w 2213171"/>
              <a:gd name="connsiteY17" fmla="*/ 2341351 h 5607050"/>
              <a:gd name="connsiteX18" fmla="*/ 127982 w 2213171"/>
              <a:gd name="connsiteY18" fmla="*/ 2588607 h 5607050"/>
              <a:gd name="connsiteX19" fmla="*/ 105560 w 2213171"/>
              <a:gd name="connsiteY19" fmla="*/ 2732072 h 5607050"/>
              <a:gd name="connsiteX20" fmla="*/ 67460 w 2213171"/>
              <a:gd name="connsiteY20" fmla="*/ 2890429 h 5607050"/>
              <a:gd name="connsiteX21" fmla="*/ 52568 w 2213171"/>
              <a:gd name="connsiteY21" fmla="*/ 3048000 h 5607050"/>
              <a:gd name="connsiteX22" fmla="*/ 48803 w 2213171"/>
              <a:gd name="connsiteY22" fmla="*/ 3263900 h 5607050"/>
              <a:gd name="connsiteX23" fmla="*/ 67461 w 2213171"/>
              <a:gd name="connsiteY23" fmla="*/ 3490307 h 5607050"/>
              <a:gd name="connsiteX24" fmla="*/ 116068 w 2213171"/>
              <a:gd name="connsiteY24" fmla="*/ 3711378 h 5607050"/>
              <a:gd name="connsiteX25" fmla="*/ 0 w 2213171"/>
              <a:gd name="connsiteY25" fmla="*/ 3865382 h 5607050"/>
              <a:gd name="connsiteX26" fmla="*/ 37902 w 2213171"/>
              <a:gd name="connsiteY26" fmla="*/ 4041185 h 5607050"/>
              <a:gd name="connsiteX27" fmla="*/ 57348 w 2213171"/>
              <a:gd name="connsiteY27" fmla="*/ 4162425 h 5607050"/>
              <a:gd name="connsiteX28" fmla="*/ 82748 w 2213171"/>
              <a:gd name="connsiteY28" fmla="*/ 4206875 h 5607050"/>
              <a:gd name="connsiteX29" fmla="*/ 159142 w 2213171"/>
              <a:gd name="connsiteY29" fmla="*/ 4341632 h 5607050"/>
              <a:gd name="connsiteX30" fmla="*/ 361164 w 2213171"/>
              <a:gd name="connsiteY30" fmla="*/ 4515667 h 5607050"/>
              <a:gd name="connsiteX31" fmla="*/ 482796 w 2213171"/>
              <a:gd name="connsiteY31" fmla="*/ 4889500 h 5607050"/>
              <a:gd name="connsiteX32" fmla="*/ 606621 w 2213171"/>
              <a:gd name="connsiteY32" fmla="*/ 5184775 h 5607050"/>
              <a:gd name="connsiteX33" fmla="*/ 784421 w 2213171"/>
              <a:gd name="connsiteY33" fmla="*/ 5413375 h 5607050"/>
              <a:gd name="connsiteX34" fmla="*/ 981271 w 2213171"/>
              <a:gd name="connsiteY34" fmla="*/ 5476875 h 5607050"/>
              <a:gd name="connsiteX35" fmla="*/ 1330521 w 2213171"/>
              <a:gd name="connsiteY35" fmla="*/ 5483225 h 5607050"/>
              <a:gd name="connsiteX36" fmla="*/ 1619446 w 2213171"/>
              <a:gd name="connsiteY36" fmla="*/ 5445125 h 5607050"/>
              <a:gd name="connsiteX37" fmla="*/ 1819471 w 2213171"/>
              <a:gd name="connsiteY37" fmla="*/ 5445125 h 5607050"/>
              <a:gd name="connsiteX38" fmla="*/ 1952821 w 2213171"/>
              <a:gd name="connsiteY38" fmla="*/ 5492750 h 5607050"/>
              <a:gd name="connsiteX39" fmla="*/ 2095696 w 2213171"/>
              <a:gd name="connsiteY39" fmla="*/ 5549900 h 5607050"/>
              <a:gd name="connsiteX40" fmla="*/ 2213171 w 2213171"/>
              <a:gd name="connsiteY40" fmla="*/ 5607050 h 5607050"/>
              <a:gd name="connsiteX0" fmla="*/ 1181296 w 2213171"/>
              <a:gd name="connsiteY0" fmla="*/ 0 h 5607050"/>
              <a:gd name="connsiteX1" fmla="*/ 1176829 w 2213171"/>
              <a:gd name="connsiteY1" fmla="*/ 17416 h 5607050"/>
              <a:gd name="connsiteX2" fmla="*/ 1130496 w 2213171"/>
              <a:gd name="connsiteY2" fmla="*/ 139700 h 5607050"/>
              <a:gd name="connsiteX3" fmla="*/ 1069974 w 2213171"/>
              <a:gd name="connsiteY3" fmla="*/ 303394 h 5607050"/>
              <a:gd name="connsiteX4" fmla="*/ 1010239 w 2213171"/>
              <a:gd name="connsiteY4" fmla="*/ 470851 h 5607050"/>
              <a:gd name="connsiteX5" fmla="*/ 969160 w 2213171"/>
              <a:gd name="connsiteY5" fmla="*/ 605215 h 5607050"/>
              <a:gd name="connsiteX6" fmla="*/ 914596 w 2213171"/>
              <a:gd name="connsiteY6" fmla="*/ 747893 h 5607050"/>
              <a:gd name="connsiteX7" fmla="*/ 804060 w 2213171"/>
              <a:gd name="connsiteY7" fmla="*/ 926480 h 5607050"/>
              <a:gd name="connsiteX8" fmla="*/ 711396 w 2213171"/>
              <a:gd name="connsiteY8" fmla="*/ 1087815 h 5607050"/>
              <a:gd name="connsiteX9" fmla="*/ 619517 w 2213171"/>
              <a:gd name="connsiteY9" fmla="*/ 1205094 h 5607050"/>
              <a:gd name="connsiteX10" fmla="*/ 438739 w 2213171"/>
              <a:gd name="connsiteY10" fmla="*/ 1398572 h 5607050"/>
              <a:gd name="connsiteX11" fmla="*/ 366303 w 2213171"/>
              <a:gd name="connsiteY11" fmla="*/ 1494215 h 5607050"/>
              <a:gd name="connsiteX12" fmla="*/ 320674 w 2213171"/>
              <a:gd name="connsiteY12" fmla="*/ 1589072 h 5607050"/>
              <a:gd name="connsiteX13" fmla="*/ 267682 w 2213171"/>
              <a:gd name="connsiteY13" fmla="*/ 1698987 h 5607050"/>
              <a:gd name="connsiteX14" fmla="*/ 229582 w 2213171"/>
              <a:gd name="connsiteY14" fmla="*/ 1846836 h 5607050"/>
              <a:gd name="connsiteX15" fmla="*/ 188503 w 2213171"/>
              <a:gd name="connsiteY15" fmla="*/ 2039529 h 5607050"/>
              <a:gd name="connsiteX16" fmla="*/ 181760 w 2213171"/>
              <a:gd name="connsiteY16" fmla="*/ 2178608 h 5607050"/>
              <a:gd name="connsiteX17" fmla="*/ 153382 w 2213171"/>
              <a:gd name="connsiteY17" fmla="*/ 2341351 h 5607050"/>
              <a:gd name="connsiteX18" fmla="*/ 127982 w 2213171"/>
              <a:gd name="connsiteY18" fmla="*/ 2588607 h 5607050"/>
              <a:gd name="connsiteX19" fmla="*/ 105560 w 2213171"/>
              <a:gd name="connsiteY19" fmla="*/ 2732072 h 5607050"/>
              <a:gd name="connsiteX20" fmla="*/ 67460 w 2213171"/>
              <a:gd name="connsiteY20" fmla="*/ 2890429 h 5607050"/>
              <a:gd name="connsiteX21" fmla="*/ 52568 w 2213171"/>
              <a:gd name="connsiteY21" fmla="*/ 3048000 h 5607050"/>
              <a:gd name="connsiteX22" fmla="*/ 48803 w 2213171"/>
              <a:gd name="connsiteY22" fmla="*/ 3263900 h 5607050"/>
              <a:gd name="connsiteX23" fmla="*/ 67461 w 2213171"/>
              <a:gd name="connsiteY23" fmla="*/ 3490307 h 5607050"/>
              <a:gd name="connsiteX24" fmla="*/ 116068 w 2213171"/>
              <a:gd name="connsiteY24" fmla="*/ 3711378 h 5607050"/>
              <a:gd name="connsiteX25" fmla="*/ 0 w 2213171"/>
              <a:gd name="connsiteY25" fmla="*/ 3865382 h 5607050"/>
              <a:gd name="connsiteX26" fmla="*/ 37902 w 2213171"/>
              <a:gd name="connsiteY26" fmla="*/ 4041185 h 5607050"/>
              <a:gd name="connsiteX27" fmla="*/ 73223 w 2213171"/>
              <a:gd name="connsiteY27" fmla="*/ 4149725 h 5607050"/>
              <a:gd name="connsiteX28" fmla="*/ 82748 w 2213171"/>
              <a:gd name="connsiteY28" fmla="*/ 4206875 h 5607050"/>
              <a:gd name="connsiteX29" fmla="*/ 159142 w 2213171"/>
              <a:gd name="connsiteY29" fmla="*/ 4341632 h 5607050"/>
              <a:gd name="connsiteX30" fmla="*/ 361164 w 2213171"/>
              <a:gd name="connsiteY30" fmla="*/ 4515667 h 5607050"/>
              <a:gd name="connsiteX31" fmla="*/ 482796 w 2213171"/>
              <a:gd name="connsiteY31" fmla="*/ 4889500 h 5607050"/>
              <a:gd name="connsiteX32" fmla="*/ 606621 w 2213171"/>
              <a:gd name="connsiteY32" fmla="*/ 5184775 h 5607050"/>
              <a:gd name="connsiteX33" fmla="*/ 784421 w 2213171"/>
              <a:gd name="connsiteY33" fmla="*/ 5413375 h 5607050"/>
              <a:gd name="connsiteX34" fmla="*/ 981271 w 2213171"/>
              <a:gd name="connsiteY34" fmla="*/ 5476875 h 5607050"/>
              <a:gd name="connsiteX35" fmla="*/ 1330521 w 2213171"/>
              <a:gd name="connsiteY35" fmla="*/ 5483225 h 5607050"/>
              <a:gd name="connsiteX36" fmla="*/ 1619446 w 2213171"/>
              <a:gd name="connsiteY36" fmla="*/ 5445125 h 5607050"/>
              <a:gd name="connsiteX37" fmla="*/ 1819471 w 2213171"/>
              <a:gd name="connsiteY37" fmla="*/ 5445125 h 5607050"/>
              <a:gd name="connsiteX38" fmla="*/ 1952821 w 2213171"/>
              <a:gd name="connsiteY38" fmla="*/ 5492750 h 5607050"/>
              <a:gd name="connsiteX39" fmla="*/ 2095696 w 2213171"/>
              <a:gd name="connsiteY39" fmla="*/ 5549900 h 5607050"/>
              <a:gd name="connsiteX40" fmla="*/ 2213171 w 2213171"/>
              <a:gd name="connsiteY40" fmla="*/ 5607050 h 5607050"/>
              <a:gd name="connsiteX0" fmla="*/ 1171771 w 2203646"/>
              <a:gd name="connsiteY0" fmla="*/ 0 h 5607050"/>
              <a:gd name="connsiteX1" fmla="*/ 1167304 w 2203646"/>
              <a:gd name="connsiteY1" fmla="*/ 17416 h 5607050"/>
              <a:gd name="connsiteX2" fmla="*/ 1120971 w 2203646"/>
              <a:gd name="connsiteY2" fmla="*/ 139700 h 5607050"/>
              <a:gd name="connsiteX3" fmla="*/ 1060449 w 2203646"/>
              <a:gd name="connsiteY3" fmla="*/ 303394 h 5607050"/>
              <a:gd name="connsiteX4" fmla="*/ 1000714 w 2203646"/>
              <a:gd name="connsiteY4" fmla="*/ 470851 h 5607050"/>
              <a:gd name="connsiteX5" fmla="*/ 959635 w 2203646"/>
              <a:gd name="connsiteY5" fmla="*/ 605215 h 5607050"/>
              <a:gd name="connsiteX6" fmla="*/ 905071 w 2203646"/>
              <a:gd name="connsiteY6" fmla="*/ 747893 h 5607050"/>
              <a:gd name="connsiteX7" fmla="*/ 794535 w 2203646"/>
              <a:gd name="connsiteY7" fmla="*/ 926480 h 5607050"/>
              <a:gd name="connsiteX8" fmla="*/ 701871 w 2203646"/>
              <a:gd name="connsiteY8" fmla="*/ 1087815 h 5607050"/>
              <a:gd name="connsiteX9" fmla="*/ 609992 w 2203646"/>
              <a:gd name="connsiteY9" fmla="*/ 1205094 h 5607050"/>
              <a:gd name="connsiteX10" fmla="*/ 429214 w 2203646"/>
              <a:gd name="connsiteY10" fmla="*/ 1398572 h 5607050"/>
              <a:gd name="connsiteX11" fmla="*/ 356778 w 2203646"/>
              <a:gd name="connsiteY11" fmla="*/ 1494215 h 5607050"/>
              <a:gd name="connsiteX12" fmla="*/ 311149 w 2203646"/>
              <a:gd name="connsiteY12" fmla="*/ 1589072 h 5607050"/>
              <a:gd name="connsiteX13" fmla="*/ 258157 w 2203646"/>
              <a:gd name="connsiteY13" fmla="*/ 1698987 h 5607050"/>
              <a:gd name="connsiteX14" fmla="*/ 220057 w 2203646"/>
              <a:gd name="connsiteY14" fmla="*/ 1846836 h 5607050"/>
              <a:gd name="connsiteX15" fmla="*/ 178978 w 2203646"/>
              <a:gd name="connsiteY15" fmla="*/ 2039529 h 5607050"/>
              <a:gd name="connsiteX16" fmla="*/ 172235 w 2203646"/>
              <a:gd name="connsiteY16" fmla="*/ 2178608 h 5607050"/>
              <a:gd name="connsiteX17" fmla="*/ 143857 w 2203646"/>
              <a:gd name="connsiteY17" fmla="*/ 2341351 h 5607050"/>
              <a:gd name="connsiteX18" fmla="*/ 118457 w 2203646"/>
              <a:gd name="connsiteY18" fmla="*/ 2588607 h 5607050"/>
              <a:gd name="connsiteX19" fmla="*/ 96035 w 2203646"/>
              <a:gd name="connsiteY19" fmla="*/ 2732072 h 5607050"/>
              <a:gd name="connsiteX20" fmla="*/ 57935 w 2203646"/>
              <a:gd name="connsiteY20" fmla="*/ 2890429 h 5607050"/>
              <a:gd name="connsiteX21" fmla="*/ 43043 w 2203646"/>
              <a:gd name="connsiteY21" fmla="*/ 3048000 h 5607050"/>
              <a:gd name="connsiteX22" fmla="*/ 39278 w 2203646"/>
              <a:gd name="connsiteY22" fmla="*/ 3263900 h 5607050"/>
              <a:gd name="connsiteX23" fmla="*/ 57936 w 2203646"/>
              <a:gd name="connsiteY23" fmla="*/ 3490307 h 5607050"/>
              <a:gd name="connsiteX24" fmla="*/ 106543 w 2203646"/>
              <a:gd name="connsiteY24" fmla="*/ 3711378 h 5607050"/>
              <a:gd name="connsiteX25" fmla="*/ 0 w 2203646"/>
              <a:gd name="connsiteY25" fmla="*/ 3881257 h 5607050"/>
              <a:gd name="connsiteX26" fmla="*/ 28377 w 2203646"/>
              <a:gd name="connsiteY26" fmla="*/ 4041185 h 5607050"/>
              <a:gd name="connsiteX27" fmla="*/ 63698 w 2203646"/>
              <a:gd name="connsiteY27" fmla="*/ 4149725 h 5607050"/>
              <a:gd name="connsiteX28" fmla="*/ 73223 w 2203646"/>
              <a:gd name="connsiteY28" fmla="*/ 4206875 h 5607050"/>
              <a:gd name="connsiteX29" fmla="*/ 149617 w 2203646"/>
              <a:gd name="connsiteY29" fmla="*/ 4341632 h 5607050"/>
              <a:gd name="connsiteX30" fmla="*/ 351639 w 2203646"/>
              <a:gd name="connsiteY30" fmla="*/ 4515667 h 5607050"/>
              <a:gd name="connsiteX31" fmla="*/ 473271 w 2203646"/>
              <a:gd name="connsiteY31" fmla="*/ 4889500 h 5607050"/>
              <a:gd name="connsiteX32" fmla="*/ 597096 w 2203646"/>
              <a:gd name="connsiteY32" fmla="*/ 5184775 h 5607050"/>
              <a:gd name="connsiteX33" fmla="*/ 774896 w 2203646"/>
              <a:gd name="connsiteY33" fmla="*/ 5413375 h 5607050"/>
              <a:gd name="connsiteX34" fmla="*/ 971746 w 2203646"/>
              <a:gd name="connsiteY34" fmla="*/ 5476875 h 5607050"/>
              <a:gd name="connsiteX35" fmla="*/ 1320996 w 2203646"/>
              <a:gd name="connsiteY35" fmla="*/ 5483225 h 5607050"/>
              <a:gd name="connsiteX36" fmla="*/ 1609921 w 2203646"/>
              <a:gd name="connsiteY36" fmla="*/ 5445125 h 5607050"/>
              <a:gd name="connsiteX37" fmla="*/ 1809946 w 2203646"/>
              <a:gd name="connsiteY37" fmla="*/ 5445125 h 5607050"/>
              <a:gd name="connsiteX38" fmla="*/ 1943296 w 2203646"/>
              <a:gd name="connsiteY38" fmla="*/ 5492750 h 5607050"/>
              <a:gd name="connsiteX39" fmla="*/ 2086171 w 2203646"/>
              <a:gd name="connsiteY39" fmla="*/ 5549900 h 5607050"/>
              <a:gd name="connsiteX40" fmla="*/ 2203646 w 2203646"/>
              <a:gd name="connsiteY40" fmla="*/ 5607050 h 5607050"/>
              <a:gd name="connsiteX0" fmla="*/ 1171771 w 2203646"/>
              <a:gd name="connsiteY0" fmla="*/ 0 h 5607050"/>
              <a:gd name="connsiteX1" fmla="*/ 1167304 w 2203646"/>
              <a:gd name="connsiteY1" fmla="*/ 17416 h 5607050"/>
              <a:gd name="connsiteX2" fmla="*/ 1120971 w 2203646"/>
              <a:gd name="connsiteY2" fmla="*/ 139700 h 5607050"/>
              <a:gd name="connsiteX3" fmla="*/ 1060449 w 2203646"/>
              <a:gd name="connsiteY3" fmla="*/ 303394 h 5607050"/>
              <a:gd name="connsiteX4" fmla="*/ 1000714 w 2203646"/>
              <a:gd name="connsiteY4" fmla="*/ 470851 h 5607050"/>
              <a:gd name="connsiteX5" fmla="*/ 959635 w 2203646"/>
              <a:gd name="connsiteY5" fmla="*/ 605215 h 5607050"/>
              <a:gd name="connsiteX6" fmla="*/ 905071 w 2203646"/>
              <a:gd name="connsiteY6" fmla="*/ 747893 h 5607050"/>
              <a:gd name="connsiteX7" fmla="*/ 794535 w 2203646"/>
              <a:gd name="connsiteY7" fmla="*/ 926480 h 5607050"/>
              <a:gd name="connsiteX8" fmla="*/ 701871 w 2203646"/>
              <a:gd name="connsiteY8" fmla="*/ 1087815 h 5607050"/>
              <a:gd name="connsiteX9" fmla="*/ 609992 w 2203646"/>
              <a:gd name="connsiteY9" fmla="*/ 1205094 h 5607050"/>
              <a:gd name="connsiteX10" fmla="*/ 429214 w 2203646"/>
              <a:gd name="connsiteY10" fmla="*/ 1398572 h 5607050"/>
              <a:gd name="connsiteX11" fmla="*/ 356778 w 2203646"/>
              <a:gd name="connsiteY11" fmla="*/ 1494215 h 5607050"/>
              <a:gd name="connsiteX12" fmla="*/ 311149 w 2203646"/>
              <a:gd name="connsiteY12" fmla="*/ 1589072 h 5607050"/>
              <a:gd name="connsiteX13" fmla="*/ 258157 w 2203646"/>
              <a:gd name="connsiteY13" fmla="*/ 1698987 h 5607050"/>
              <a:gd name="connsiteX14" fmla="*/ 220057 w 2203646"/>
              <a:gd name="connsiteY14" fmla="*/ 1846836 h 5607050"/>
              <a:gd name="connsiteX15" fmla="*/ 178978 w 2203646"/>
              <a:gd name="connsiteY15" fmla="*/ 2039529 h 5607050"/>
              <a:gd name="connsiteX16" fmla="*/ 172235 w 2203646"/>
              <a:gd name="connsiteY16" fmla="*/ 2178608 h 5607050"/>
              <a:gd name="connsiteX17" fmla="*/ 143857 w 2203646"/>
              <a:gd name="connsiteY17" fmla="*/ 2341351 h 5607050"/>
              <a:gd name="connsiteX18" fmla="*/ 118457 w 2203646"/>
              <a:gd name="connsiteY18" fmla="*/ 2588607 h 5607050"/>
              <a:gd name="connsiteX19" fmla="*/ 96035 w 2203646"/>
              <a:gd name="connsiteY19" fmla="*/ 2732072 h 5607050"/>
              <a:gd name="connsiteX20" fmla="*/ 57935 w 2203646"/>
              <a:gd name="connsiteY20" fmla="*/ 2890429 h 5607050"/>
              <a:gd name="connsiteX21" fmla="*/ 43043 w 2203646"/>
              <a:gd name="connsiteY21" fmla="*/ 3048000 h 5607050"/>
              <a:gd name="connsiteX22" fmla="*/ 39278 w 2203646"/>
              <a:gd name="connsiteY22" fmla="*/ 3263900 h 5607050"/>
              <a:gd name="connsiteX23" fmla="*/ 57936 w 2203646"/>
              <a:gd name="connsiteY23" fmla="*/ 3490307 h 5607050"/>
              <a:gd name="connsiteX24" fmla="*/ 106543 w 2203646"/>
              <a:gd name="connsiteY24" fmla="*/ 3711378 h 5607050"/>
              <a:gd name="connsiteX25" fmla="*/ 0 w 2203646"/>
              <a:gd name="connsiteY25" fmla="*/ 3881257 h 5607050"/>
              <a:gd name="connsiteX26" fmla="*/ 28377 w 2203646"/>
              <a:gd name="connsiteY26" fmla="*/ 4041185 h 5607050"/>
              <a:gd name="connsiteX27" fmla="*/ 63698 w 2203646"/>
              <a:gd name="connsiteY27" fmla="*/ 4149725 h 5607050"/>
              <a:gd name="connsiteX28" fmla="*/ 73223 w 2203646"/>
              <a:gd name="connsiteY28" fmla="*/ 4206875 h 5607050"/>
              <a:gd name="connsiteX29" fmla="*/ 184542 w 2203646"/>
              <a:gd name="connsiteY29" fmla="*/ 4487682 h 5607050"/>
              <a:gd name="connsiteX30" fmla="*/ 351639 w 2203646"/>
              <a:gd name="connsiteY30" fmla="*/ 4515667 h 5607050"/>
              <a:gd name="connsiteX31" fmla="*/ 473271 w 2203646"/>
              <a:gd name="connsiteY31" fmla="*/ 4889500 h 5607050"/>
              <a:gd name="connsiteX32" fmla="*/ 597096 w 2203646"/>
              <a:gd name="connsiteY32" fmla="*/ 5184775 h 5607050"/>
              <a:gd name="connsiteX33" fmla="*/ 774896 w 2203646"/>
              <a:gd name="connsiteY33" fmla="*/ 5413375 h 5607050"/>
              <a:gd name="connsiteX34" fmla="*/ 971746 w 2203646"/>
              <a:gd name="connsiteY34" fmla="*/ 5476875 h 5607050"/>
              <a:gd name="connsiteX35" fmla="*/ 1320996 w 2203646"/>
              <a:gd name="connsiteY35" fmla="*/ 5483225 h 5607050"/>
              <a:gd name="connsiteX36" fmla="*/ 1609921 w 2203646"/>
              <a:gd name="connsiteY36" fmla="*/ 5445125 h 5607050"/>
              <a:gd name="connsiteX37" fmla="*/ 1809946 w 2203646"/>
              <a:gd name="connsiteY37" fmla="*/ 5445125 h 5607050"/>
              <a:gd name="connsiteX38" fmla="*/ 1943296 w 2203646"/>
              <a:gd name="connsiteY38" fmla="*/ 5492750 h 5607050"/>
              <a:gd name="connsiteX39" fmla="*/ 2086171 w 2203646"/>
              <a:gd name="connsiteY39" fmla="*/ 5549900 h 5607050"/>
              <a:gd name="connsiteX40" fmla="*/ 2203646 w 2203646"/>
              <a:gd name="connsiteY40" fmla="*/ 5607050 h 5607050"/>
              <a:gd name="connsiteX0" fmla="*/ 1171771 w 2203646"/>
              <a:gd name="connsiteY0" fmla="*/ 0 h 5607050"/>
              <a:gd name="connsiteX1" fmla="*/ 1167304 w 2203646"/>
              <a:gd name="connsiteY1" fmla="*/ 17416 h 5607050"/>
              <a:gd name="connsiteX2" fmla="*/ 1120971 w 2203646"/>
              <a:gd name="connsiteY2" fmla="*/ 139700 h 5607050"/>
              <a:gd name="connsiteX3" fmla="*/ 1060449 w 2203646"/>
              <a:gd name="connsiteY3" fmla="*/ 303394 h 5607050"/>
              <a:gd name="connsiteX4" fmla="*/ 1000714 w 2203646"/>
              <a:gd name="connsiteY4" fmla="*/ 470851 h 5607050"/>
              <a:gd name="connsiteX5" fmla="*/ 959635 w 2203646"/>
              <a:gd name="connsiteY5" fmla="*/ 605215 h 5607050"/>
              <a:gd name="connsiteX6" fmla="*/ 905071 w 2203646"/>
              <a:gd name="connsiteY6" fmla="*/ 747893 h 5607050"/>
              <a:gd name="connsiteX7" fmla="*/ 794535 w 2203646"/>
              <a:gd name="connsiteY7" fmla="*/ 926480 h 5607050"/>
              <a:gd name="connsiteX8" fmla="*/ 701871 w 2203646"/>
              <a:gd name="connsiteY8" fmla="*/ 1087815 h 5607050"/>
              <a:gd name="connsiteX9" fmla="*/ 609992 w 2203646"/>
              <a:gd name="connsiteY9" fmla="*/ 1205094 h 5607050"/>
              <a:gd name="connsiteX10" fmla="*/ 429214 w 2203646"/>
              <a:gd name="connsiteY10" fmla="*/ 1398572 h 5607050"/>
              <a:gd name="connsiteX11" fmla="*/ 356778 w 2203646"/>
              <a:gd name="connsiteY11" fmla="*/ 1494215 h 5607050"/>
              <a:gd name="connsiteX12" fmla="*/ 311149 w 2203646"/>
              <a:gd name="connsiteY12" fmla="*/ 1589072 h 5607050"/>
              <a:gd name="connsiteX13" fmla="*/ 258157 w 2203646"/>
              <a:gd name="connsiteY13" fmla="*/ 1698987 h 5607050"/>
              <a:gd name="connsiteX14" fmla="*/ 220057 w 2203646"/>
              <a:gd name="connsiteY14" fmla="*/ 1846836 h 5607050"/>
              <a:gd name="connsiteX15" fmla="*/ 178978 w 2203646"/>
              <a:gd name="connsiteY15" fmla="*/ 2039529 h 5607050"/>
              <a:gd name="connsiteX16" fmla="*/ 172235 w 2203646"/>
              <a:gd name="connsiteY16" fmla="*/ 2178608 h 5607050"/>
              <a:gd name="connsiteX17" fmla="*/ 143857 w 2203646"/>
              <a:gd name="connsiteY17" fmla="*/ 2341351 h 5607050"/>
              <a:gd name="connsiteX18" fmla="*/ 118457 w 2203646"/>
              <a:gd name="connsiteY18" fmla="*/ 2588607 h 5607050"/>
              <a:gd name="connsiteX19" fmla="*/ 96035 w 2203646"/>
              <a:gd name="connsiteY19" fmla="*/ 2732072 h 5607050"/>
              <a:gd name="connsiteX20" fmla="*/ 57935 w 2203646"/>
              <a:gd name="connsiteY20" fmla="*/ 2890429 h 5607050"/>
              <a:gd name="connsiteX21" fmla="*/ 43043 w 2203646"/>
              <a:gd name="connsiteY21" fmla="*/ 3048000 h 5607050"/>
              <a:gd name="connsiteX22" fmla="*/ 39278 w 2203646"/>
              <a:gd name="connsiteY22" fmla="*/ 3263900 h 5607050"/>
              <a:gd name="connsiteX23" fmla="*/ 57936 w 2203646"/>
              <a:gd name="connsiteY23" fmla="*/ 3490307 h 5607050"/>
              <a:gd name="connsiteX24" fmla="*/ 106543 w 2203646"/>
              <a:gd name="connsiteY24" fmla="*/ 3711378 h 5607050"/>
              <a:gd name="connsiteX25" fmla="*/ 0 w 2203646"/>
              <a:gd name="connsiteY25" fmla="*/ 3881257 h 5607050"/>
              <a:gd name="connsiteX26" fmla="*/ 28377 w 2203646"/>
              <a:gd name="connsiteY26" fmla="*/ 4041185 h 5607050"/>
              <a:gd name="connsiteX27" fmla="*/ 63698 w 2203646"/>
              <a:gd name="connsiteY27" fmla="*/ 4149725 h 5607050"/>
              <a:gd name="connsiteX28" fmla="*/ 73223 w 2203646"/>
              <a:gd name="connsiteY28" fmla="*/ 4206875 h 5607050"/>
              <a:gd name="connsiteX29" fmla="*/ 184542 w 2203646"/>
              <a:gd name="connsiteY29" fmla="*/ 4487682 h 5607050"/>
              <a:gd name="connsiteX30" fmla="*/ 351639 w 2203646"/>
              <a:gd name="connsiteY30" fmla="*/ 4515667 h 5607050"/>
              <a:gd name="connsiteX31" fmla="*/ 473271 w 2203646"/>
              <a:gd name="connsiteY31" fmla="*/ 4889500 h 5607050"/>
              <a:gd name="connsiteX32" fmla="*/ 597096 w 2203646"/>
              <a:gd name="connsiteY32" fmla="*/ 5184775 h 5607050"/>
              <a:gd name="connsiteX33" fmla="*/ 774896 w 2203646"/>
              <a:gd name="connsiteY33" fmla="*/ 5413375 h 5607050"/>
              <a:gd name="connsiteX34" fmla="*/ 971746 w 2203646"/>
              <a:gd name="connsiteY34" fmla="*/ 5476875 h 5607050"/>
              <a:gd name="connsiteX35" fmla="*/ 1320996 w 2203646"/>
              <a:gd name="connsiteY35" fmla="*/ 5483225 h 5607050"/>
              <a:gd name="connsiteX36" fmla="*/ 1609921 w 2203646"/>
              <a:gd name="connsiteY36" fmla="*/ 5445125 h 5607050"/>
              <a:gd name="connsiteX37" fmla="*/ 1809946 w 2203646"/>
              <a:gd name="connsiteY37" fmla="*/ 5445125 h 5607050"/>
              <a:gd name="connsiteX38" fmla="*/ 1943296 w 2203646"/>
              <a:gd name="connsiteY38" fmla="*/ 5492750 h 5607050"/>
              <a:gd name="connsiteX39" fmla="*/ 2086171 w 2203646"/>
              <a:gd name="connsiteY39" fmla="*/ 5549900 h 5607050"/>
              <a:gd name="connsiteX40" fmla="*/ 2203646 w 2203646"/>
              <a:gd name="connsiteY40" fmla="*/ 5607050 h 5607050"/>
              <a:gd name="connsiteX0" fmla="*/ 1171771 w 2203646"/>
              <a:gd name="connsiteY0" fmla="*/ 0 h 5607050"/>
              <a:gd name="connsiteX1" fmla="*/ 1167304 w 2203646"/>
              <a:gd name="connsiteY1" fmla="*/ 17416 h 5607050"/>
              <a:gd name="connsiteX2" fmla="*/ 1120971 w 2203646"/>
              <a:gd name="connsiteY2" fmla="*/ 139700 h 5607050"/>
              <a:gd name="connsiteX3" fmla="*/ 1060449 w 2203646"/>
              <a:gd name="connsiteY3" fmla="*/ 303394 h 5607050"/>
              <a:gd name="connsiteX4" fmla="*/ 1000714 w 2203646"/>
              <a:gd name="connsiteY4" fmla="*/ 470851 h 5607050"/>
              <a:gd name="connsiteX5" fmla="*/ 959635 w 2203646"/>
              <a:gd name="connsiteY5" fmla="*/ 605215 h 5607050"/>
              <a:gd name="connsiteX6" fmla="*/ 905071 w 2203646"/>
              <a:gd name="connsiteY6" fmla="*/ 747893 h 5607050"/>
              <a:gd name="connsiteX7" fmla="*/ 794535 w 2203646"/>
              <a:gd name="connsiteY7" fmla="*/ 926480 h 5607050"/>
              <a:gd name="connsiteX8" fmla="*/ 701871 w 2203646"/>
              <a:gd name="connsiteY8" fmla="*/ 1087815 h 5607050"/>
              <a:gd name="connsiteX9" fmla="*/ 609992 w 2203646"/>
              <a:gd name="connsiteY9" fmla="*/ 1205094 h 5607050"/>
              <a:gd name="connsiteX10" fmla="*/ 429214 w 2203646"/>
              <a:gd name="connsiteY10" fmla="*/ 1398572 h 5607050"/>
              <a:gd name="connsiteX11" fmla="*/ 356778 w 2203646"/>
              <a:gd name="connsiteY11" fmla="*/ 1494215 h 5607050"/>
              <a:gd name="connsiteX12" fmla="*/ 311149 w 2203646"/>
              <a:gd name="connsiteY12" fmla="*/ 1589072 h 5607050"/>
              <a:gd name="connsiteX13" fmla="*/ 258157 w 2203646"/>
              <a:gd name="connsiteY13" fmla="*/ 1698987 h 5607050"/>
              <a:gd name="connsiteX14" fmla="*/ 220057 w 2203646"/>
              <a:gd name="connsiteY14" fmla="*/ 1846836 h 5607050"/>
              <a:gd name="connsiteX15" fmla="*/ 178978 w 2203646"/>
              <a:gd name="connsiteY15" fmla="*/ 2039529 h 5607050"/>
              <a:gd name="connsiteX16" fmla="*/ 172235 w 2203646"/>
              <a:gd name="connsiteY16" fmla="*/ 2178608 h 5607050"/>
              <a:gd name="connsiteX17" fmla="*/ 143857 w 2203646"/>
              <a:gd name="connsiteY17" fmla="*/ 2341351 h 5607050"/>
              <a:gd name="connsiteX18" fmla="*/ 118457 w 2203646"/>
              <a:gd name="connsiteY18" fmla="*/ 2588607 h 5607050"/>
              <a:gd name="connsiteX19" fmla="*/ 96035 w 2203646"/>
              <a:gd name="connsiteY19" fmla="*/ 2732072 h 5607050"/>
              <a:gd name="connsiteX20" fmla="*/ 57935 w 2203646"/>
              <a:gd name="connsiteY20" fmla="*/ 2890429 h 5607050"/>
              <a:gd name="connsiteX21" fmla="*/ 43043 w 2203646"/>
              <a:gd name="connsiteY21" fmla="*/ 3048000 h 5607050"/>
              <a:gd name="connsiteX22" fmla="*/ 39278 w 2203646"/>
              <a:gd name="connsiteY22" fmla="*/ 3263900 h 5607050"/>
              <a:gd name="connsiteX23" fmla="*/ 57936 w 2203646"/>
              <a:gd name="connsiteY23" fmla="*/ 3490307 h 5607050"/>
              <a:gd name="connsiteX24" fmla="*/ 106543 w 2203646"/>
              <a:gd name="connsiteY24" fmla="*/ 3711378 h 5607050"/>
              <a:gd name="connsiteX25" fmla="*/ 0 w 2203646"/>
              <a:gd name="connsiteY25" fmla="*/ 3881257 h 5607050"/>
              <a:gd name="connsiteX26" fmla="*/ 28377 w 2203646"/>
              <a:gd name="connsiteY26" fmla="*/ 4041185 h 5607050"/>
              <a:gd name="connsiteX27" fmla="*/ 63698 w 2203646"/>
              <a:gd name="connsiteY27" fmla="*/ 4149725 h 5607050"/>
              <a:gd name="connsiteX28" fmla="*/ 73223 w 2203646"/>
              <a:gd name="connsiteY28" fmla="*/ 4206875 h 5607050"/>
              <a:gd name="connsiteX29" fmla="*/ 184542 w 2203646"/>
              <a:gd name="connsiteY29" fmla="*/ 4487682 h 5607050"/>
              <a:gd name="connsiteX30" fmla="*/ 351639 w 2203646"/>
              <a:gd name="connsiteY30" fmla="*/ 4515667 h 5607050"/>
              <a:gd name="connsiteX31" fmla="*/ 473271 w 2203646"/>
              <a:gd name="connsiteY31" fmla="*/ 4889500 h 5607050"/>
              <a:gd name="connsiteX32" fmla="*/ 597096 w 2203646"/>
              <a:gd name="connsiteY32" fmla="*/ 5184775 h 5607050"/>
              <a:gd name="connsiteX33" fmla="*/ 774896 w 2203646"/>
              <a:gd name="connsiteY33" fmla="*/ 5413375 h 5607050"/>
              <a:gd name="connsiteX34" fmla="*/ 971746 w 2203646"/>
              <a:gd name="connsiteY34" fmla="*/ 5476875 h 5607050"/>
              <a:gd name="connsiteX35" fmla="*/ 1320996 w 2203646"/>
              <a:gd name="connsiteY35" fmla="*/ 5483225 h 5607050"/>
              <a:gd name="connsiteX36" fmla="*/ 1609921 w 2203646"/>
              <a:gd name="connsiteY36" fmla="*/ 5445125 h 5607050"/>
              <a:gd name="connsiteX37" fmla="*/ 1809946 w 2203646"/>
              <a:gd name="connsiteY37" fmla="*/ 5445125 h 5607050"/>
              <a:gd name="connsiteX38" fmla="*/ 1943296 w 2203646"/>
              <a:gd name="connsiteY38" fmla="*/ 5492750 h 5607050"/>
              <a:gd name="connsiteX39" fmla="*/ 2086171 w 2203646"/>
              <a:gd name="connsiteY39" fmla="*/ 5549900 h 5607050"/>
              <a:gd name="connsiteX40" fmla="*/ 2203646 w 2203646"/>
              <a:gd name="connsiteY40" fmla="*/ 5607050 h 5607050"/>
              <a:gd name="connsiteX0" fmla="*/ 1171771 w 2203646"/>
              <a:gd name="connsiteY0" fmla="*/ 0 h 5607050"/>
              <a:gd name="connsiteX1" fmla="*/ 1167304 w 2203646"/>
              <a:gd name="connsiteY1" fmla="*/ 17416 h 5607050"/>
              <a:gd name="connsiteX2" fmla="*/ 1120971 w 2203646"/>
              <a:gd name="connsiteY2" fmla="*/ 139700 h 5607050"/>
              <a:gd name="connsiteX3" fmla="*/ 1060449 w 2203646"/>
              <a:gd name="connsiteY3" fmla="*/ 303394 h 5607050"/>
              <a:gd name="connsiteX4" fmla="*/ 1000714 w 2203646"/>
              <a:gd name="connsiteY4" fmla="*/ 470851 h 5607050"/>
              <a:gd name="connsiteX5" fmla="*/ 959635 w 2203646"/>
              <a:gd name="connsiteY5" fmla="*/ 605215 h 5607050"/>
              <a:gd name="connsiteX6" fmla="*/ 905071 w 2203646"/>
              <a:gd name="connsiteY6" fmla="*/ 747893 h 5607050"/>
              <a:gd name="connsiteX7" fmla="*/ 794535 w 2203646"/>
              <a:gd name="connsiteY7" fmla="*/ 926480 h 5607050"/>
              <a:gd name="connsiteX8" fmla="*/ 701871 w 2203646"/>
              <a:gd name="connsiteY8" fmla="*/ 1087815 h 5607050"/>
              <a:gd name="connsiteX9" fmla="*/ 609992 w 2203646"/>
              <a:gd name="connsiteY9" fmla="*/ 1205094 h 5607050"/>
              <a:gd name="connsiteX10" fmla="*/ 429214 w 2203646"/>
              <a:gd name="connsiteY10" fmla="*/ 1398572 h 5607050"/>
              <a:gd name="connsiteX11" fmla="*/ 356778 w 2203646"/>
              <a:gd name="connsiteY11" fmla="*/ 1494215 h 5607050"/>
              <a:gd name="connsiteX12" fmla="*/ 311149 w 2203646"/>
              <a:gd name="connsiteY12" fmla="*/ 1589072 h 5607050"/>
              <a:gd name="connsiteX13" fmla="*/ 258157 w 2203646"/>
              <a:gd name="connsiteY13" fmla="*/ 1698987 h 5607050"/>
              <a:gd name="connsiteX14" fmla="*/ 220057 w 2203646"/>
              <a:gd name="connsiteY14" fmla="*/ 1846836 h 5607050"/>
              <a:gd name="connsiteX15" fmla="*/ 178978 w 2203646"/>
              <a:gd name="connsiteY15" fmla="*/ 2039529 h 5607050"/>
              <a:gd name="connsiteX16" fmla="*/ 172235 w 2203646"/>
              <a:gd name="connsiteY16" fmla="*/ 2178608 h 5607050"/>
              <a:gd name="connsiteX17" fmla="*/ 143857 w 2203646"/>
              <a:gd name="connsiteY17" fmla="*/ 2341351 h 5607050"/>
              <a:gd name="connsiteX18" fmla="*/ 118457 w 2203646"/>
              <a:gd name="connsiteY18" fmla="*/ 2588607 h 5607050"/>
              <a:gd name="connsiteX19" fmla="*/ 96035 w 2203646"/>
              <a:gd name="connsiteY19" fmla="*/ 2732072 h 5607050"/>
              <a:gd name="connsiteX20" fmla="*/ 57935 w 2203646"/>
              <a:gd name="connsiteY20" fmla="*/ 2890429 h 5607050"/>
              <a:gd name="connsiteX21" fmla="*/ 43043 w 2203646"/>
              <a:gd name="connsiteY21" fmla="*/ 3048000 h 5607050"/>
              <a:gd name="connsiteX22" fmla="*/ 39278 w 2203646"/>
              <a:gd name="connsiteY22" fmla="*/ 3263900 h 5607050"/>
              <a:gd name="connsiteX23" fmla="*/ 57936 w 2203646"/>
              <a:gd name="connsiteY23" fmla="*/ 3490307 h 5607050"/>
              <a:gd name="connsiteX24" fmla="*/ 106543 w 2203646"/>
              <a:gd name="connsiteY24" fmla="*/ 3711378 h 5607050"/>
              <a:gd name="connsiteX25" fmla="*/ 0 w 2203646"/>
              <a:gd name="connsiteY25" fmla="*/ 3881257 h 5607050"/>
              <a:gd name="connsiteX26" fmla="*/ 28377 w 2203646"/>
              <a:gd name="connsiteY26" fmla="*/ 4041185 h 5607050"/>
              <a:gd name="connsiteX27" fmla="*/ 63698 w 2203646"/>
              <a:gd name="connsiteY27" fmla="*/ 4149725 h 5607050"/>
              <a:gd name="connsiteX28" fmla="*/ 73223 w 2203646"/>
              <a:gd name="connsiteY28" fmla="*/ 4206875 h 5607050"/>
              <a:gd name="connsiteX29" fmla="*/ 184542 w 2203646"/>
              <a:gd name="connsiteY29" fmla="*/ 4487682 h 5607050"/>
              <a:gd name="connsiteX30" fmla="*/ 351639 w 2203646"/>
              <a:gd name="connsiteY30" fmla="*/ 4515667 h 5607050"/>
              <a:gd name="connsiteX31" fmla="*/ 473271 w 2203646"/>
              <a:gd name="connsiteY31" fmla="*/ 4889500 h 5607050"/>
              <a:gd name="connsiteX32" fmla="*/ 597096 w 2203646"/>
              <a:gd name="connsiteY32" fmla="*/ 5184775 h 5607050"/>
              <a:gd name="connsiteX33" fmla="*/ 774896 w 2203646"/>
              <a:gd name="connsiteY33" fmla="*/ 5413375 h 5607050"/>
              <a:gd name="connsiteX34" fmla="*/ 971746 w 2203646"/>
              <a:gd name="connsiteY34" fmla="*/ 5476875 h 5607050"/>
              <a:gd name="connsiteX35" fmla="*/ 1320996 w 2203646"/>
              <a:gd name="connsiteY35" fmla="*/ 5483225 h 5607050"/>
              <a:gd name="connsiteX36" fmla="*/ 1609921 w 2203646"/>
              <a:gd name="connsiteY36" fmla="*/ 5445125 h 5607050"/>
              <a:gd name="connsiteX37" fmla="*/ 1809946 w 2203646"/>
              <a:gd name="connsiteY37" fmla="*/ 5445125 h 5607050"/>
              <a:gd name="connsiteX38" fmla="*/ 1943296 w 2203646"/>
              <a:gd name="connsiteY38" fmla="*/ 5492750 h 5607050"/>
              <a:gd name="connsiteX39" fmla="*/ 2086171 w 2203646"/>
              <a:gd name="connsiteY39" fmla="*/ 5549900 h 5607050"/>
              <a:gd name="connsiteX40" fmla="*/ 2203646 w 2203646"/>
              <a:gd name="connsiteY40" fmla="*/ 5607050 h 5607050"/>
              <a:gd name="connsiteX0" fmla="*/ 1171771 w 2203646"/>
              <a:gd name="connsiteY0" fmla="*/ 0 h 5607050"/>
              <a:gd name="connsiteX1" fmla="*/ 1167304 w 2203646"/>
              <a:gd name="connsiteY1" fmla="*/ 17416 h 5607050"/>
              <a:gd name="connsiteX2" fmla="*/ 1120971 w 2203646"/>
              <a:gd name="connsiteY2" fmla="*/ 139700 h 5607050"/>
              <a:gd name="connsiteX3" fmla="*/ 1060449 w 2203646"/>
              <a:gd name="connsiteY3" fmla="*/ 303394 h 5607050"/>
              <a:gd name="connsiteX4" fmla="*/ 1000714 w 2203646"/>
              <a:gd name="connsiteY4" fmla="*/ 470851 h 5607050"/>
              <a:gd name="connsiteX5" fmla="*/ 959635 w 2203646"/>
              <a:gd name="connsiteY5" fmla="*/ 605215 h 5607050"/>
              <a:gd name="connsiteX6" fmla="*/ 905071 w 2203646"/>
              <a:gd name="connsiteY6" fmla="*/ 747893 h 5607050"/>
              <a:gd name="connsiteX7" fmla="*/ 794535 w 2203646"/>
              <a:gd name="connsiteY7" fmla="*/ 926480 h 5607050"/>
              <a:gd name="connsiteX8" fmla="*/ 701871 w 2203646"/>
              <a:gd name="connsiteY8" fmla="*/ 1087815 h 5607050"/>
              <a:gd name="connsiteX9" fmla="*/ 609992 w 2203646"/>
              <a:gd name="connsiteY9" fmla="*/ 1205094 h 5607050"/>
              <a:gd name="connsiteX10" fmla="*/ 429214 w 2203646"/>
              <a:gd name="connsiteY10" fmla="*/ 1398572 h 5607050"/>
              <a:gd name="connsiteX11" fmla="*/ 356778 w 2203646"/>
              <a:gd name="connsiteY11" fmla="*/ 1494215 h 5607050"/>
              <a:gd name="connsiteX12" fmla="*/ 311149 w 2203646"/>
              <a:gd name="connsiteY12" fmla="*/ 1589072 h 5607050"/>
              <a:gd name="connsiteX13" fmla="*/ 258157 w 2203646"/>
              <a:gd name="connsiteY13" fmla="*/ 1698987 h 5607050"/>
              <a:gd name="connsiteX14" fmla="*/ 220057 w 2203646"/>
              <a:gd name="connsiteY14" fmla="*/ 1846836 h 5607050"/>
              <a:gd name="connsiteX15" fmla="*/ 178978 w 2203646"/>
              <a:gd name="connsiteY15" fmla="*/ 2039529 h 5607050"/>
              <a:gd name="connsiteX16" fmla="*/ 172235 w 2203646"/>
              <a:gd name="connsiteY16" fmla="*/ 2178608 h 5607050"/>
              <a:gd name="connsiteX17" fmla="*/ 143857 w 2203646"/>
              <a:gd name="connsiteY17" fmla="*/ 2341351 h 5607050"/>
              <a:gd name="connsiteX18" fmla="*/ 118457 w 2203646"/>
              <a:gd name="connsiteY18" fmla="*/ 2588607 h 5607050"/>
              <a:gd name="connsiteX19" fmla="*/ 96035 w 2203646"/>
              <a:gd name="connsiteY19" fmla="*/ 2732072 h 5607050"/>
              <a:gd name="connsiteX20" fmla="*/ 57935 w 2203646"/>
              <a:gd name="connsiteY20" fmla="*/ 2890429 h 5607050"/>
              <a:gd name="connsiteX21" fmla="*/ 43043 w 2203646"/>
              <a:gd name="connsiteY21" fmla="*/ 3048000 h 5607050"/>
              <a:gd name="connsiteX22" fmla="*/ 39278 w 2203646"/>
              <a:gd name="connsiteY22" fmla="*/ 3263900 h 5607050"/>
              <a:gd name="connsiteX23" fmla="*/ 57936 w 2203646"/>
              <a:gd name="connsiteY23" fmla="*/ 3490307 h 5607050"/>
              <a:gd name="connsiteX24" fmla="*/ 106543 w 2203646"/>
              <a:gd name="connsiteY24" fmla="*/ 3711378 h 5607050"/>
              <a:gd name="connsiteX25" fmla="*/ 0 w 2203646"/>
              <a:gd name="connsiteY25" fmla="*/ 3881257 h 5607050"/>
              <a:gd name="connsiteX26" fmla="*/ 28377 w 2203646"/>
              <a:gd name="connsiteY26" fmla="*/ 4041185 h 5607050"/>
              <a:gd name="connsiteX27" fmla="*/ 63698 w 2203646"/>
              <a:gd name="connsiteY27" fmla="*/ 4149725 h 5607050"/>
              <a:gd name="connsiteX28" fmla="*/ 73223 w 2203646"/>
              <a:gd name="connsiteY28" fmla="*/ 4206875 h 5607050"/>
              <a:gd name="connsiteX29" fmla="*/ 175017 w 2203646"/>
              <a:gd name="connsiteY29" fmla="*/ 4478157 h 5607050"/>
              <a:gd name="connsiteX30" fmla="*/ 351639 w 2203646"/>
              <a:gd name="connsiteY30" fmla="*/ 4515667 h 5607050"/>
              <a:gd name="connsiteX31" fmla="*/ 473271 w 2203646"/>
              <a:gd name="connsiteY31" fmla="*/ 4889500 h 5607050"/>
              <a:gd name="connsiteX32" fmla="*/ 597096 w 2203646"/>
              <a:gd name="connsiteY32" fmla="*/ 5184775 h 5607050"/>
              <a:gd name="connsiteX33" fmla="*/ 774896 w 2203646"/>
              <a:gd name="connsiteY33" fmla="*/ 5413375 h 5607050"/>
              <a:gd name="connsiteX34" fmla="*/ 971746 w 2203646"/>
              <a:gd name="connsiteY34" fmla="*/ 5476875 h 5607050"/>
              <a:gd name="connsiteX35" fmla="*/ 1320996 w 2203646"/>
              <a:gd name="connsiteY35" fmla="*/ 5483225 h 5607050"/>
              <a:gd name="connsiteX36" fmla="*/ 1609921 w 2203646"/>
              <a:gd name="connsiteY36" fmla="*/ 5445125 h 5607050"/>
              <a:gd name="connsiteX37" fmla="*/ 1809946 w 2203646"/>
              <a:gd name="connsiteY37" fmla="*/ 5445125 h 5607050"/>
              <a:gd name="connsiteX38" fmla="*/ 1943296 w 2203646"/>
              <a:gd name="connsiteY38" fmla="*/ 5492750 h 5607050"/>
              <a:gd name="connsiteX39" fmla="*/ 2086171 w 2203646"/>
              <a:gd name="connsiteY39" fmla="*/ 5549900 h 5607050"/>
              <a:gd name="connsiteX40" fmla="*/ 2203646 w 2203646"/>
              <a:gd name="connsiteY40" fmla="*/ 5607050 h 5607050"/>
              <a:gd name="connsiteX0" fmla="*/ 1171771 w 2203646"/>
              <a:gd name="connsiteY0" fmla="*/ 0 h 5607050"/>
              <a:gd name="connsiteX1" fmla="*/ 1167304 w 2203646"/>
              <a:gd name="connsiteY1" fmla="*/ 17416 h 5607050"/>
              <a:gd name="connsiteX2" fmla="*/ 1120971 w 2203646"/>
              <a:gd name="connsiteY2" fmla="*/ 139700 h 5607050"/>
              <a:gd name="connsiteX3" fmla="*/ 1060449 w 2203646"/>
              <a:gd name="connsiteY3" fmla="*/ 303394 h 5607050"/>
              <a:gd name="connsiteX4" fmla="*/ 1000714 w 2203646"/>
              <a:gd name="connsiteY4" fmla="*/ 470851 h 5607050"/>
              <a:gd name="connsiteX5" fmla="*/ 959635 w 2203646"/>
              <a:gd name="connsiteY5" fmla="*/ 605215 h 5607050"/>
              <a:gd name="connsiteX6" fmla="*/ 905071 w 2203646"/>
              <a:gd name="connsiteY6" fmla="*/ 747893 h 5607050"/>
              <a:gd name="connsiteX7" fmla="*/ 794535 w 2203646"/>
              <a:gd name="connsiteY7" fmla="*/ 926480 h 5607050"/>
              <a:gd name="connsiteX8" fmla="*/ 701871 w 2203646"/>
              <a:gd name="connsiteY8" fmla="*/ 1087815 h 5607050"/>
              <a:gd name="connsiteX9" fmla="*/ 609992 w 2203646"/>
              <a:gd name="connsiteY9" fmla="*/ 1205094 h 5607050"/>
              <a:gd name="connsiteX10" fmla="*/ 429214 w 2203646"/>
              <a:gd name="connsiteY10" fmla="*/ 1398572 h 5607050"/>
              <a:gd name="connsiteX11" fmla="*/ 356778 w 2203646"/>
              <a:gd name="connsiteY11" fmla="*/ 1494215 h 5607050"/>
              <a:gd name="connsiteX12" fmla="*/ 311149 w 2203646"/>
              <a:gd name="connsiteY12" fmla="*/ 1589072 h 5607050"/>
              <a:gd name="connsiteX13" fmla="*/ 258157 w 2203646"/>
              <a:gd name="connsiteY13" fmla="*/ 1698987 h 5607050"/>
              <a:gd name="connsiteX14" fmla="*/ 220057 w 2203646"/>
              <a:gd name="connsiteY14" fmla="*/ 1846836 h 5607050"/>
              <a:gd name="connsiteX15" fmla="*/ 178978 w 2203646"/>
              <a:gd name="connsiteY15" fmla="*/ 2039529 h 5607050"/>
              <a:gd name="connsiteX16" fmla="*/ 172235 w 2203646"/>
              <a:gd name="connsiteY16" fmla="*/ 2178608 h 5607050"/>
              <a:gd name="connsiteX17" fmla="*/ 143857 w 2203646"/>
              <a:gd name="connsiteY17" fmla="*/ 2341351 h 5607050"/>
              <a:gd name="connsiteX18" fmla="*/ 118457 w 2203646"/>
              <a:gd name="connsiteY18" fmla="*/ 2588607 h 5607050"/>
              <a:gd name="connsiteX19" fmla="*/ 96035 w 2203646"/>
              <a:gd name="connsiteY19" fmla="*/ 2732072 h 5607050"/>
              <a:gd name="connsiteX20" fmla="*/ 57935 w 2203646"/>
              <a:gd name="connsiteY20" fmla="*/ 2890429 h 5607050"/>
              <a:gd name="connsiteX21" fmla="*/ 43043 w 2203646"/>
              <a:gd name="connsiteY21" fmla="*/ 3048000 h 5607050"/>
              <a:gd name="connsiteX22" fmla="*/ 39278 w 2203646"/>
              <a:gd name="connsiteY22" fmla="*/ 3263900 h 5607050"/>
              <a:gd name="connsiteX23" fmla="*/ 57936 w 2203646"/>
              <a:gd name="connsiteY23" fmla="*/ 3490307 h 5607050"/>
              <a:gd name="connsiteX24" fmla="*/ 106543 w 2203646"/>
              <a:gd name="connsiteY24" fmla="*/ 3711378 h 5607050"/>
              <a:gd name="connsiteX25" fmla="*/ 0 w 2203646"/>
              <a:gd name="connsiteY25" fmla="*/ 3881257 h 5607050"/>
              <a:gd name="connsiteX26" fmla="*/ 28377 w 2203646"/>
              <a:gd name="connsiteY26" fmla="*/ 4041185 h 5607050"/>
              <a:gd name="connsiteX27" fmla="*/ 63698 w 2203646"/>
              <a:gd name="connsiteY27" fmla="*/ 4149725 h 5607050"/>
              <a:gd name="connsiteX28" fmla="*/ 73223 w 2203646"/>
              <a:gd name="connsiteY28" fmla="*/ 4206875 h 5607050"/>
              <a:gd name="connsiteX29" fmla="*/ 175017 w 2203646"/>
              <a:gd name="connsiteY29" fmla="*/ 4478157 h 5607050"/>
              <a:gd name="connsiteX30" fmla="*/ 354814 w 2203646"/>
              <a:gd name="connsiteY30" fmla="*/ 4490267 h 5607050"/>
              <a:gd name="connsiteX31" fmla="*/ 473271 w 2203646"/>
              <a:gd name="connsiteY31" fmla="*/ 4889500 h 5607050"/>
              <a:gd name="connsiteX32" fmla="*/ 597096 w 2203646"/>
              <a:gd name="connsiteY32" fmla="*/ 5184775 h 5607050"/>
              <a:gd name="connsiteX33" fmla="*/ 774896 w 2203646"/>
              <a:gd name="connsiteY33" fmla="*/ 5413375 h 5607050"/>
              <a:gd name="connsiteX34" fmla="*/ 971746 w 2203646"/>
              <a:gd name="connsiteY34" fmla="*/ 5476875 h 5607050"/>
              <a:gd name="connsiteX35" fmla="*/ 1320996 w 2203646"/>
              <a:gd name="connsiteY35" fmla="*/ 5483225 h 5607050"/>
              <a:gd name="connsiteX36" fmla="*/ 1609921 w 2203646"/>
              <a:gd name="connsiteY36" fmla="*/ 5445125 h 5607050"/>
              <a:gd name="connsiteX37" fmla="*/ 1809946 w 2203646"/>
              <a:gd name="connsiteY37" fmla="*/ 5445125 h 5607050"/>
              <a:gd name="connsiteX38" fmla="*/ 1943296 w 2203646"/>
              <a:gd name="connsiteY38" fmla="*/ 5492750 h 5607050"/>
              <a:gd name="connsiteX39" fmla="*/ 2086171 w 2203646"/>
              <a:gd name="connsiteY39" fmla="*/ 5549900 h 5607050"/>
              <a:gd name="connsiteX40" fmla="*/ 2203646 w 2203646"/>
              <a:gd name="connsiteY40" fmla="*/ 5607050 h 5607050"/>
              <a:gd name="connsiteX0" fmla="*/ 1171771 w 2203646"/>
              <a:gd name="connsiteY0" fmla="*/ 0 h 5607050"/>
              <a:gd name="connsiteX1" fmla="*/ 1167304 w 2203646"/>
              <a:gd name="connsiteY1" fmla="*/ 17416 h 5607050"/>
              <a:gd name="connsiteX2" fmla="*/ 1120971 w 2203646"/>
              <a:gd name="connsiteY2" fmla="*/ 139700 h 5607050"/>
              <a:gd name="connsiteX3" fmla="*/ 1060449 w 2203646"/>
              <a:gd name="connsiteY3" fmla="*/ 303394 h 5607050"/>
              <a:gd name="connsiteX4" fmla="*/ 1000714 w 2203646"/>
              <a:gd name="connsiteY4" fmla="*/ 470851 h 5607050"/>
              <a:gd name="connsiteX5" fmla="*/ 959635 w 2203646"/>
              <a:gd name="connsiteY5" fmla="*/ 605215 h 5607050"/>
              <a:gd name="connsiteX6" fmla="*/ 905071 w 2203646"/>
              <a:gd name="connsiteY6" fmla="*/ 747893 h 5607050"/>
              <a:gd name="connsiteX7" fmla="*/ 794535 w 2203646"/>
              <a:gd name="connsiteY7" fmla="*/ 926480 h 5607050"/>
              <a:gd name="connsiteX8" fmla="*/ 701871 w 2203646"/>
              <a:gd name="connsiteY8" fmla="*/ 1087815 h 5607050"/>
              <a:gd name="connsiteX9" fmla="*/ 609992 w 2203646"/>
              <a:gd name="connsiteY9" fmla="*/ 1205094 h 5607050"/>
              <a:gd name="connsiteX10" fmla="*/ 429214 w 2203646"/>
              <a:gd name="connsiteY10" fmla="*/ 1398572 h 5607050"/>
              <a:gd name="connsiteX11" fmla="*/ 356778 w 2203646"/>
              <a:gd name="connsiteY11" fmla="*/ 1494215 h 5607050"/>
              <a:gd name="connsiteX12" fmla="*/ 311149 w 2203646"/>
              <a:gd name="connsiteY12" fmla="*/ 1589072 h 5607050"/>
              <a:gd name="connsiteX13" fmla="*/ 258157 w 2203646"/>
              <a:gd name="connsiteY13" fmla="*/ 1698987 h 5607050"/>
              <a:gd name="connsiteX14" fmla="*/ 220057 w 2203646"/>
              <a:gd name="connsiteY14" fmla="*/ 1846836 h 5607050"/>
              <a:gd name="connsiteX15" fmla="*/ 178978 w 2203646"/>
              <a:gd name="connsiteY15" fmla="*/ 2039529 h 5607050"/>
              <a:gd name="connsiteX16" fmla="*/ 172235 w 2203646"/>
              <a:gd name="connsiteY16" fmla="*/ 2178608 h 5607050"/>
              <a:gd name="connsiteX17" fmla="*/ 143857 w 2203646"/>
              <a:gd name="connsiteY17" fmla="*/ 2341351 h 5607050"/>
              <a:gd name="connsiteX18" fmla="*/ 118457 w 2203646"/>
              <a:gd name="connsiteY18" fmla="*/ 2588607 h 5607050"/>
              <a:gd name="connsiteX19" fmla="*/ 96035 w 2203646"/>
              <a:gd name="connsiteY19" fmla="*/ 2732072 h 5607050"/>
              <a:gd name="connsiteX20" fmla="*/ 57935 w 2203646"/>
              <a:gd name="connsiteY20" fmla="*/ 2890429 h 5607050"/>
              <a:gd name="connsiteX21" fmla="*/ 43043 w 2203646"/>
              <a:gd name="connsiteY21" fmla="*/ 3048000 h 5607050"/>
              <a:gd name="connsiteX22" fmla="*/ 39278 w 2203646"/>
              <a:gd name="connsiteY22" fmla="*/ 3263900 h 5607050"/>
              <a:gd name="connsiteX23" fmla="*/ 57936 w 2203646"/>
              <a:gd name="connsiteY23" fmla="*/ 3490307 h 5607050"/>
              <a:gd name="connsiteX24" fmla="*/ 106543 w 2203646"/>
              <a:gd name="connsiteY24" fmla="*/ 3711378 h 5607050"/>
              <a:gd name="connsiteX25" fmla="*/ 0 w 2203646"/>
              <a:gd name="connsiteY25" fmla="*/ 3881257 h 5607050"/>
              <a:gd name="connsiteX26" fmla="*/ 28377 w 2203646"/>
              <a:gd name="connsiteY26" fmla="*/ 4041185 h 5607050"/>
              <a:gd name="connsiteX27" fmla="*/ 63698 w 2203646"/>
              <a:gd name="connsiteY27" fmla="*/ 4149725 h 5607050"/>
              <a:gd name="connsiteX28" fmla="*/ 73223 w 2203646"/>
              <a:gd name="connsiteY28" fmla="*/ 4206875 h 5607050"/>
              <a:gd name="connsiteX29" fmla="*/ 178192 w 2203646"/>
              <a:gd name="connsiteY29" fmla="*/ 4455932 h 5607050"/>
              <a:gd name="connsiteX30" fmla="*/ 354814 w 2203646"/>
              <a:gd name="connsiteY30" fmla="*/ 4490267 h 5607050"/>
              <a:gd name="connsiteX31" fmla="*/ 473271 w 2203646"/>
              <a:gd name="connsiteY31" fmla="*/ 4889500 h 5607050"/>
              <a:gd name="connsiteX32" fmla="*/ 597096 w 2203646"/>
              <a:gd name="connsiteY32" fmla="*/ 5184775 h 5607050"/>
              <a:gd name="connsiteX33" fmla="*/ 774896 w 2203646"/>
              <a:gd name="connsiteY33" fmla="*/ 5413375 h 5607050"/>
              <a:gd name="connsiteX34" fmla="*/ 971746 w 2203646"/>
              <a:gd name="connsiteY34" fmla="*/ 5476875 h 5607050"/>
              <a:gd name="connsiteX35" fmla="*/ 1320996 w 2203646"/>
              <a:gd name="connsiteY35" fmla="*/ 5483225 h 5607050"/>
              <a:gd name="connsiteX36" fmla="*/ 1609921 w 2203646"/>
              <a:gd name="connsiteY36" fmla="*/ 5445125 h 5607050"/>
              <a:gd name="connsiteX37" fmla="*/ 1809946 w 2203646"/>
              <a:gd name="connsiteY37" fmla="*/ 5445125 h 5607050"/>
              <a:gd name="connsiteX38" fmla="*/ 1943296 w 2203646"/>
              <a:gd name="connsiteY38" fmla="*/ 5492750 h 5607050"/>
              <a:gd name="connsiteX39" fmla="*/ 2086171 w 2203646"/>
              <a:gd name="connsiteY39" fmla="*/ 5549900 h 5607050"/>
              <a:gd name="connsiteX40" fmla="*/ 2203646 w 2203646"/>
              <a:gd name="connsiteY40" fmla="*/ 5607050 h 5607050"/>
              <a:gd name="connsiteX0" fmla="*/ 1171771 w 2203646"/>
              <a:gd name="connsiteY0" fmla="*/ 0 h 5607050"/>
              <a:gd name="connsiteX1" fmla="*/ 1167304 w 2203646"/>
              <a:gd name="connsiteY1" fmla="*/ 17416 h 5607050"/>
              <a:gd name="connsiteX2" fmla="*/ 1120971 w 2203646"/>
              <a:gd name="connsiteY2" fmla="*/ 139700 h 5607050"/>
              <a:gd name="connsiteX3" fmla="*/ 1060449 w 2203646"/>
              <a:gd name="connsiteY3" fmla="*/ 303394 h 5607050"/>
              <a:gd name="connsiteX4" fmla="*/ 1000714 w 2203646"/>
              <a:gd name="connsiteY4" fmla="*/ 470851 h 5607050"/>
              <a:gd name="connsiteX5" fmla="*/ 959635 w 2203646"/>
              <a:gd name="connsiteY5" fmla="*/ 605215 h 5607050"/>
              <a:gd name="connsiteX6" fmla="*/ 905071 w 2203646"/>
              <a:gd name="connsiteY6" fmla="*/ 747893 h 5607050"/>
              <a:gd name="connsiteX7" fmla="*/ 794535 w 2203646"/>
              <a:gd name="connsiteY7" fmla="*/ 926480 h 5607050"/>
              <a:gd name="connsiteX8" fmla="*/ 701871 w 2203646"/>
              <a:gd name="connsiteY8" fmla="*/ 1087815 h 5607050"/>
              <a:gd name="connsiteX9" fmla="*/ 609992 w 2203646"/>
              <a:gd name="connsiteY9" fmla="*/ 1205094 h 5607050"/>
              <a:gd name="connsiteX10" fmla="*/ 429214 w 2203646"/>
              <a:gd name="connsiteY10" fmla="*/ 1398572 h 5607050"/>
              <a:gd name="connsiteX11" fmla="*/ 356778 w 2203646"/>
              <a:gd name="connsiteY11" fmla="*/ 1494215 h 5607050"/>
              <a:gd name="connsiteX12" fmla="*/ 311149 w 2203646"/>
              <a:gd name="connsiteY12" fmla="*/ 1589072 h 5607050"/>
              <a:gd name="connsiteX13" fmla="*/ 258157 w 2203646"/>
              <a:gd name="connsiteY13" fmla="*/ 1698987 h 5607050"/>
              <a:gd name="connsiteX14" fmla="*/ 220057 w 2203646"/>
              <a:gd name="connsiteY14" fmla="*/ 1846836 h 5607050"/>
              <a:gd name="connsiteX15" fmla="*/ 178978 w 2203646"/>
              <a:gd name="connsiteY15" fmla="*/ 2039529 h 5607050"/>
              <a:gd name="connsiteX16" fmla="*/ 172235 w 2203646"/>
              <a:gd name="connsiteY16" fmla="*/ 2178608 h 5607050"/>
              <a:gd name="connsiteX17" fmla="*/ 143857 w 2203646"/>
              <a:gd name="connsiteY17" fmla="*/ 2341351 h 5607050"/>
              <a:gd name="connsiteX18" fmla="*/ 118457 w 2203646"/>
              <a:gd name="connsiteY18" fmla="*/ 2588607 h 5607050"/>
              <a:gd name="connsiteX19" fmla="*/ 96035 w 2203646"/>
              <a:gd name="connsiteY19" fmla="*/ 2732072 h 5607050"/>
              <a:gd name="connsiteX20" fmla="*/ 57935 w 2203646"/>
              <a:gd name="connsiteY20" fmla="*/ 2890429 h 5607050"/>
              <a:gd name="connsiteX21" fmla="*/ 43043 w 2203646"/>
              <a:gd name="connsiteY21" fmla="*/ 3048000 h 5607050"/>
              <a:gd name="connsiteX22" fmla="*/ 39278 w 2203646"/>
              <a:gd name="connsiteY22" fmla="*/ 3263900 h 5607050"/>
              <a:gd name="connsiteX23" fmla="*/ 57936 w 2203646"/>
              <a:gd name="connsiteY23" fmla="*/ 3490307 h 5607050"/>
              <a:gd name="connsiteX24" fmla="*/ 106543 w 2203646"/>
              <a:gd name="connsiteY24" fmla="*/ 3711378 h 5607050"/>
              <a:gd name="connsiteX25" fmla="*/ 0 w 2203646"/>
              <a:gd name="connsiteY25" fmla="*/ 3881257 h 5607050"/>
              <a:gd name="connsiteX26" fmla="*/ 28377 w 2203646"/>
              <a:gd name="connsiteY26" fmla="*/ 4041185 h 5607050"/>
              <a:gd name="connsiteX27" fmla="*/ 63698 w 2203646"/>
              <a:gd name="connsiteY27" fmla="*/ 4149725 h 5607050"/>
              <a:gd name="connsiteX28" fmla="*/ 73223 w 2203646"/>
              <a:gd name="connsiteY28" fmla="*/ 4206875 h 5607050"/>
              <a:gd name="connsiteX29" fmla="*/ 178192 w 2203646"/>
              <a:gd name="connsiteY29" fmla="*/ 4455932 h 5607050"/>
              <a:gd name="connsiteX30" fmla="*/ 354814 w 2203646"/>
              <a:gd name="connsiteY30" fmla="*/ 4490267 h 5607050"/>
              <a:gd name="connsiteX31" fmla="*/ 473271 w 2203646"/>
              <a:gd name="connsiteY31" fmla="*/ 4889500 h 5607050"/>
              <a:gd name="connsiteX32" fmla="*/ 597096 w 2203646"/>
              <a:gd name="connsiteY32" fmla="*/ 5184775 h 5607050"/>
              <a:gd name="connsiteX33" fmla="*/ 774896 w 2203646"/>
              <a:gd name="connsiteY33" fmla="*/ 5413375 h 5607050"/>
              <a:gd name="connsiteX34" fmla="*/ 971746 w 2203646"/>
              <a:gd name="connsiteY34" fmla="*/ 5476875 h 5607050"/>
              <a:gd name="connsiteX35" fmla="*/ 1320996 w 2203646"/>
              <a:gd name="connsiteY35" fmla="*/ 5483225 h 5607050"/>
              <a:gd name="connsiteX36" fmla="*/ 1609921 w 2203646"/>
              <a:gd name="connsiteY36" fmla="*/ 5445125 h 5607050"/>
              <a:gd name="connsiteX37" fmla="*/ 1809946 w 2203646"/>
              <a:gd name="connsiteY37" fmla="*/ 5445125 h 5607050"/>
              <a:gd name="connsiteX38" fmla="*/ 1943296 w 2203646"/>
              <a:gd name="connsiteY38" fmla="*/ 5492750 h 5607050"/>
              <a:gd name="connsiteX39" fmla="*/ 2086171 w 2203646"/>
              <a:gd name="connsiteY39" fmla="*/ 5549900 h 5607050"/>
              <a:gd name="connsiteX40" fmla="*/ 2203646 w 2203646"/>
              <a:gd name="connsiteY40" fmla="*/ 5607050 h 5607050"/>
              <a:gd name="connsiteX0" fmla="*/ 1171771 w 2203646"/>
              <a:gd name="connsiteY0" fmla="*/ 0 h 5607050"/>
              <a:gd name="connsiteX1" fmla="*/ 1167304 w 2203646"/>
              <a:gd name="connsiteY1" fmla="*/ 17416 h 5607050"/>
              <a:gd name="connsiteX2" fmla="*/ 1120971 w 2203646"/>
              <a:gd name="connsiteY2" fmla="*/ 139700 h 5607050"/>
              <a:gd name="connsiteX3" fmla="*/ 1060449 w 2203646"/>
              <a:gd name="connsiteY3" fmla="*/ 303394 h 5607050"/>
              <a:gd name="connsiteX4" fmla="*/ 1000714 w 2203646"/>
              <a:gd name="connsiteY4" fmla="*/ 470851 h 5607050"/>
              <a:gd name="connsiteX5" fmla="*/ 959635 w 2203646"/>
              <a:gd name="connsiteY5" fmla="*/ 605215 h 5607050"/>
              <a:gd name="connsiteX6" fmla="*/ 905071 w 2203646"/>
              <a:gd name="connsiteY6" fmla="*/ 747893 h 5607050"/>
              <a:gd name="connsiteX7" fmla="*/ 794535 w 2203646"/>
              <a:gd name="connsiteY7" fmla="*/ 926480 h 5607050"/>
              <a:gd name="connsiteX8" fmla="*/ 701871 w 2203646"/>
              <a:gd name="connsiteY8" fmla="*/ 1087815 h 5607050"/>
              <a:gd name="connsiteX9" fmla="*/ 609992 w 2203646"/>
              <a:gd name="connsiteY9" fmla="*/ 1205094 h 5607050"/>
              <a:gd name="connsiteX10" fmla="*/ 429214 w 2203646"/>
              <a:gd name="connsiteY10" fmla="*/ 1398572 h 5607050"/>
              <a:gd name="connsiteX11" fmla="*/ 356778 w 2203646"/>
              <a:gd name="connsiteY11" fmla="*/ 1494215 h 5607050"/>
              <a:gd name="connsiteX12" fmla="*/ 311149 w 2203646"/>
              <a:gd name="connsiteY12" fmla="*/ 1589072 h 5607050"/>
              <a:gd name="connsiteX13" fmla="*/ 258157 w 2203646"/>
              <a:gd name="connsiteY13" fmla="*/ 1698987 h 5607050"/>
              <a:gd name="connsiteX14" fmla="*/ 220057 w 2203646"/>
              <a:gd name="connsiteY14" fmla="*/ 1846836 h 5607050"/>
              <a:gd name="connsiteX15" fmla="*/ 178978 w 2203646"/>
              <a:gd name="connsiteY15" fmla="*/ 2039529 h 5607050"/>
              <a:gd name="connsiteX16" fmla="*/ 172235 w 2203646"/>
              <a:gd name="connsiteY16" fmla="*/ 2178608 h 5607050"/>
              <a:gd name="connsiteX17" fmla="*/ 143857 w 2203646"/>
              <a:gd name="connsiteY17" fmla="*/ 2341351 h 5607050"/>
              <a:gd name="connsiteX18" fmla="*/ 118457 w 2203646"/>
              <a:gd name="connsiteY18" fmla="*/ 2588607 h 5607050"/>
              <a:gd name="connsiteX19" fmla="*/ 96035 w 2203646"/>
              <a:gd name="connsiteY19" fmla="*/ 2732072 h 5607050"/>
              <a:gd name="connsiteX20" fmla="*/ 57935 w 2203646"/>
              <a:gd name="connsiteY20" fmla="*/ 2890429 h 5607050"/>
              <a:gd name="connsiteX21" fmla="*/ 43043 w 2203646"/>
              <a:gd name="connsiteY21" fmla="*/ 3048000 h 5607050"/>
              <a:gd name="connsiteX22" fmla="*/ 39278 w 2203646"/>
              <a:gd name="connsiteY22" fmla="*/ 3263900 h 5607050"/>
              <a:gd name="connsiteX23" fmla="*/ 57936 w 2203646"/>
              <a:gd name="connsiteY23" fmla="*/ 3490307 h 5607050"/>
              <a:gd name="connsiteX24" fmla="*/ 106543 w 2203646"/>
              <a:gd name="connsiteY24" fmla="*/ 3711378 h 5607050"/>
              <a:gd name="connsiteX25" fmla="*/ 0 w 2203646"/>
              <a:gd name="connsiteY25" fmla="*/ 3881257 h 5607050"/>
              <a:gd name="connsiteX26" fmla="*/ 28377 w 2203646"/>
              <a:gd name="connsiteY26" fmla="*/ 4041185 h 5607050"/>
              <a:gd name="connsiteX27" fmla="*/ 63698 w 2203646"/>
              <a:gd name="connsiteY27" fmla="*/ 4149725 h 5607050"/>
              <a:gd name="connsiteX28" fmla="*/ 89098 w 2203646"/>
              <a:gd name="connsiteY28" fmla="*/ 4289425 h 5607050"/>
              <a:gd name="connsiteX29" fmla="*/ 178192 w 2203646"/>
              <a:gd name="connsiteY29" fmla="*/ 4455932 h 5607050"/>
              <a:gd name="connsiteX30" fmla="*/ 354814 w 2203646"/>
              <a:gd name="connsiteY30" fmla="*/ 4490267 h 5607050"/>
              <a:gd name="connsiteX31" fmla="*/ 473271 w 2203646"/>
              <a:gd name="connsiteY31" fmla="*/ 4889500 h 5607050"/>
              <a:gd name="connsiteX32" fmla="*/ 597096 w 2203646"/>
              <a:gd name="connsiteY32" fmla="*/ 5184775 h 5607050"/>
              <a:gd name="connsiteX33" fmla="*/ 774896 w 2203646"/>
              <a:gd name="connsiteY33" fmla="*/ 5413375 h 5607050"/>
              <a:gd name="connsiteX34" fmla="*/ 971746 w 2203646"/>
              <a:gd name="connsiteY34" fmla="*/ 5476875 h 5607050"/>
              <a:gd name="connsiteX35" fmla="*/ 1320996 w 2203646"/>
              <a:gd name="connsiteY35" fmla="*/ 5483225 h 5607050"/>
              <a:gd name="connsiteX36" fmla="*/ 1609921 w 2203646"/>
              <a:gd name="connsiteY36" fmla="*/ 5445125 h 5607050"/>
              <a:gd name="connsiteX37" fmla="*/ 1809946 w 2203646"/>
              <a:gd name="connsiteY37" fmla="*/ 5445125 h 5607050"/>
              <a:gd name="connsiteX38" fmla="*/ 1943296 w 2203646"/>
              <a:gd name="connsiteY38" fmla="*/ 5492750 h 5607050"/>
              <a:gd name="connsiteX39" fmla="*/ 2086171 w 2203646"/>
              <a:gd name="connsiteY39" fmla="*/ 5549900 h 5607050"/>
              <a:gd name="connsiteX40" fmla="*/ 2203646 w 2203646"/>
              <a:gd name="connsiteY40" fmla="*/ 5607050 h 5607050"/>
              <a:gd name="connsiteX0" fmla="*/ 1171771 w 2203646"/>
              <a:gd name="connsiteY0" fmla="*/ 0 h 5607050"/>
              <a:gd name="connsiteX1" fmla="*/ 1167304 w 2203646"/>
              <a:gd name="connsiteY1" fmla="*/ 17416 h 5607050"/>
              <a:gd name="connsiteX2" fmla="*/ 1120971 w 2203646"/>
              <a:gd name="connsiteY2" fmla="*/ 139700 h 5607050"/>
              <a:gd name="connsiteX3" fmla="*/ 1060449 w 2203646"/>
              <a:gd name="connsiteY3" fmla="*/ 303394 h 5607050"/>
              <a:gd name="connsiteX4" fmla="*/ 1000714 w 2203646"/>
              <a:gd name="connsiteY4" fmla="*/ 470851 h 5607050"/>
              <a:gd name="connsiteX5" fmla="*/ 959635 w 2203646"/>
              <a:gd name="connsiteY5" fmla="*/ 605215 h 5607050"/>
              <a:gd name="connsiteX6" fmla="*/ 905071 w 2203646"/>
              <a:gd name="connsiteY6" fmla="*/ 747893 h 5607050"/>
              <a:gd name="connsiteX7" fmla="*/ 794535 w 2203646"/>
              <a:gd name="connsiteY7" fmla="*/ 926480 h 5607050"/>
              <a:gd name="connsiteX8" fmla="*/ 701871 w 2203646"/>
              <a:gd name="connsiteY8" fmla="*/ 1087815 h 5607050"/>
              <a:gd name="connsiteX9" fmla="*/ 609992 w 2203646"/>
              <a:gd name="connsiteY9" fmla="*/ 1205094 h 5607050"/>
              <a:gd name="connsiteX10" fmla="*/ 429214 w 2203646"/>
              <a:gd name="connsiteY10" fmla="*/ 1398572 h 5607050"/>
              <a:gd name="connsiteX11" fmla="*/ 356778 w 2203646"/>
              <a:gd name="connsiteY11" fmla="*/ 1494215 h 5607050"/>
              <a:gd name="connsiteX12" fmla="*/ 311149 w 2203646"/>
              <a:gd name="connsiteY12" fmla="*/ 1589072 h 5607050"/>
              <a:gd name="connsiteX13" fmla="*/ 258157 w 2203646"/>
              <a:gd name="connsiteY13" fmla="*/ 1698987 h 5607050"/>
              <a:gd name="connsiteX14" fmla="*/ 220057 w 2203646"/>
              <a:gd name="connsiteY14" fmla="*/ 1846836 h 5607050"/>
              <a:gd name="connsiteX15" fmla="*/ 178978 w 2203646"/>
              <a:gd name="connsiteY15" fmla="*/ 2039529 h 5607050"/>
              <a:gd name="connsiteX16" fmla="*/ 172235 w 2203646"/>
              <a:gd name="connsiteY16" fmla="*/ 2178608 h 5607050"/>
              <a:gd name="connsiteX17" fmla="*/ 143857 w 2203646"/>
              <a:gd name="connsiteY17" fmla="*/ 2341351 h 5607050"/>
              <a:gd name="connsiteX18" fmla="*/ 118457 w 2203646"/>
              <a:gd name="connsiteY18" fmla="*/ 2588607 h 5607050"/>
              <a:gd name="connsiteX19" fmla="*/ 96035 w 2203646"/>
              <a:gd name="connsiteY19" fmla="*/ 2732072 h 5607050"/>
              <a:gd name="connsiteX20" fmla="*/ 57935 w 2203646"/>
              <a:gd name="connsiteY20" fmla="*/ 2890429 h 5607050"/>
              <a:gd name="connsiteX21" fmla="*/ 43043 w 2203646"/>
              <a:gd name="connsiteY21" fmla="*/ 3048000 h 5607050"/>
              <a:gd name="connsiteX22" fmla="*/ 39278 w 2203646"/>
              <a:gd name="connsiteY22" fmla="*/ 3263900 h 5607050"/>
              <a:gd name="connsiteX23" fmla="*/ 57936 w 2203646"/>
              <a:gd name="connsiteY23" fmla="*/ 3490307 h 5607050"/>
              <a:gd name="connsiteX24" fmla="*/ 106543 w 2203646"/>
              <a:gd name="connsiteY24" fmla="*/ 3711378 h 5607050"/>
              <a:gd name="connsiteX25" fmla="*/ 0 w 2203646"/>
              <a:gd name="connsiteY25" fmla="*/ 3881257 h 5607050"/>
              <a:gd name="connsiteX26" fmla="*/ 28377 w 2203646"/>
              <a:gd name="connsiteY26" fmla="*/ 4041185 h 5607050"/>
              <a:gd name="connsiteX27" fmla="*/ 44648 w 2203646"/>
              <a:gd name="connsiteY27" fmla="*/ 4152900 h 5607050"/>
              <a:gd name="connsiteX28" fmla="*/ 89098 w 2203646"/>
              <a:gd name="connsiteY28" fmla="*/ 4289425 h 5607050"/>
              <a:gd name="connsiteX29" fmla="*/ 178192 w 2203646"/>
              <a:gd name="connsiteY29" fmla="*/ 4455932 h 5607050"/>
              <a:gd name="connsiteX30" fmla="*/ 354814 w 2203646"/>
              <a:gd name="connsiteY30" fmla="*/ 4490267 h 5607050"/>
              <a:gd name="connsiteX31" fmla="*/ 473271 w 2203646"/>
              <a:gd name="connsiteY31" fmla="*/ 4889500 h 5607050"/>
              <a:gd name="connsiteX32" fmla="*/ 597096 w 2203646"/>
              <a:gd name="connsiteY32" fmla="*/ 5184775 h 5607050"/>
              <a:gd name="connsiteX33" fmla="*/ 774896 w 2203646"/>
              <a:gd name="connsiteY33" fmla="*/ 5413375 h 5607050"/>
              <a:gd name="connsiteX34" fmla="*/ 971746 w 2203646"/>
              <a:gd name="connsiteY34" fmla="*/ 5476875 h 5607050"/>
              <a:gd name="connsiteX35" fmla="*/ 1320996 w 2203646"/>
              <a:gd name="connsiteY35" fmla="*/ 5483225 h 5607050"/>
              <a:gd name="connsiteX36" fmla="*/ 1609921 w 2203646"/>
              <a:gd name="connsiteY36" fmla="*/ 5445125 h 5607050"/>
              <a:gd name="connsiteX37" fmla="*/ 1809946 w 2203646"/>
              <a:gd name="connsiteY37" fmla="*/ 5445125 h 5607050"/>
              <a:gd name="connsiteX38" fmla="*/ 1943296 w 2203646"/>
              <a:gd name="connsiteY38" fmla="*/ 5492750 h 5607050"/>
              <a:gd name="connsiteX39" fmla="*/ 2086171 w 2203646"/>
              <a:gd name="connsiteY39" fmla="*/ 5549900 h 5607050"/>
              <a:gd name="connsiteX40" fmla="*/ 2203646 w 2203646"/>
              <a:gd name="connsiteY40" fmla="*/ 5607050 h 5607050"/>
              <a:gd name="connsiteX0" fmla="*/ 1171771 w 2203646"/>
              <a:gd name="connsiteY0" fmla="*/ 0 h 5607050"/>
              <a:gd name="connsiteX1" fmla="*/ 1167304 w 2203646"/>
              <a:gd name="connsiteY1" fmla="*/ 17416 h 5607050"/>
              <a:gd name="connsiteX2" fmla="*/ 1120971 w 2203646"/>
              <a:gd name="connsiteY2" fmla="*/ 139700 h 5607050"/>
              <a:gd name="connsiteX3" fmla="*/ 1060449 w 2203646"/>
              <a:gd name="connsiteY3" fmla="*/ 303394 h 5607050"/>
              <a:gd name="connsiteX4" fmla="*/ 1000714 w 2203646"/>
              <a:gd name="connsiteY4" fmla="*/ 470851 h 5607050"/>
              <a:gd name="connsiteX5" fmla="*/ 959635 w 2203646"/>
              <a:gd name="connsiteY5" fmla="*/ 605215 h 5607050"/>
              <a:gd name="connsiteX6" fmla="*/ 905071 w 2203646"/>
              <a:gd name="connsiteY6" fmla="*/ 747893 h 5607050"/>
              <a:gd name="connsiteX7" fmla="*/ 794535 w 2203646"/>
              <a:gd name="connsiteY7" fmla="*/ 926480 h 5607050"/>
              <a:gd name="connsiteX8" fmla="*/ 701871 w 2203646"/>
              <a:gd name="connsiteY8" fmla="*/ 1087815 h 5607050"/>
              <a:gd name="connsiteX9" fmla="*/ 609992 w 2203646"/>
              <a:gd name="connsiteY9" fmla="*/ 1205094 h 5607050"/>
              <a:gd name="connsiteX10" fmla="*/ 429214 w 2203646"/>
              <a:gd name="connsiteY10" fmla="*/ 1398572 h 5607050"/>
              <a:gd name="connsiteX11" fmla="*/ 356778 w 2203646"/>
              <a:gd name="connsiteY11" fmla="*/ 1494215 h 5607050"/>
              <a:gd name="connsiteX12" fmla="*/ 311149 w 2203646"/>
              <a:gd name="connsiteY12" fmla="*/ 1589072 h 5607050"/>
              <a:gd name="connsiteX13" fmla="*/ 258157 w 2203646"/>
              <a:gd name="connsiteY13" fmla="*/ 1698987 h 5607050"/>
              <a:gd name="connsiteX14" fmla="*/ 220057 w 2203646"/>
              <a:gd name="connsiteY14" fmla="*/ 1846836 h 5607050"/>
              <a:gd name="connsiteX15" fmla="*/ 178978 w 2203646"/>
              <a:gd name="connsiteY15" fmla="*/ 2039529 h 5607050"/>
              <a:gd name="connsiteX16" fmla="*/ 172235 w 2203646"/>
              <a:gd name="connsiteY16" fmla="*/ 2178608 h 5607050"/>
              <a:gd name="connsiteX17" fmla="*/ 143857 w 2203646"/>
              <a:gd name="connsiteY17" fmla="*/ 2341351 h 5607050"/>
              <a:gd name="connsiteX18" fmla="*/ 118457 w 2203646"/>
              <a:gd name="connsiteY18" fmla="*/ 2588607 h 5607050"/>
              <a:gd name="connsiteX19" fmla="*/ 96035 w 2203646"/>
              <a:gd name="connsiteY19" fmla="*/ 2732072 h 5607050"/>
              <a:gd name="connsiteX20" fmla="*/ 57935 w 2203646"/>
              <a:gd name="connsiteY20" fmla="*/ 2890429 h 5607050"/>
              <a:gd name="connsiteX21" fmla="*/ 43043 w 2203646"/>
              <a:gd name="connsiteY21" fmla="*/ 3048000 h 5607050"/>
              <a:gd name="connsiteX22" fmla="*/ 39278 w 2203646"/>
              <a:gd name="connsiteY22" fmla="*/ 3263900 h 5607050"/>
              <a:gd name="connsiteX23" fmla="*/ 57936 w 2203646"/>
              <a:gd name="connsiteY23" fmla="*/ 3490307 h 5607050"/>
              <a:gd name="connsiteX24" fmla="*/ 106543 w 2203646"/>
              <a:gd name="connsiteY24" fmla="*/ 3711378 h 5607050"/>
              <a:gd name="connsiteX25" fmla="*/ 0 w 2203646"/>
              <a:gd name="connsiteY25" fmla="*/ 3881257 h 5607050"/>
              <a:gd name="connsiteX26" fmla="*/ 18852 w 2203646"/>
              <a:gd name="connsiteY26" fmla="*/ 4012610 h 5607050"/>
              <a:gd name="connsiteX27" fmla="*/ 44648 w 2203646"/>
              <a:gd name="connsiteY27" fmla="*/ 4152900 h 5607050"/>
              <a:gd name="connsiteX28" fmla="*/ 89098 w 2203646"/>
              <a:gd name="connsiteY28" fmla="*/ 4289425 h 5607050"/>
              <a:gd name="connsiteX29" fmla="*/ 178192 w 2203646"/>
              <a:gd name="connsiteY29" fmla="*/ 4455932 h 5607050"/>
              <a:gd name="connsiteX30" fmla="*/ 354814 w 2203646"/>
              <a:gd name="connsiteY30" fmla="*/ 4490267 h 5607050"/>
              <a:gd name="connsiteX31" fmla="*/ 473271 w 2203646"/>
              <a:gd name="connsiteY31" fmla="*/ 4889500 h 5607050"/>
              <a:gd name="connsiteX32" fmla="*/ 597096 w 2203646"/>
              <a:gd name="connsiteY32" fmla="*/ 5184775 h 5607050"/>
              <a:gd name="connsiteX33" fmla="*/ 774896 w 2203646"/>
              <a:gd name="connsiteY33" fmla="*/ 5413375 h 5607050"/>
              <a:gd name="connsiteX34" fmla="*/ 971746 w 2203646"/>
              <a:gd name="connsiteY34" fmla="*/ 5476875 h 5607050"/>
              <a:gd name="connsiteX35" fmla="*/ 1320996 w 2203646"/>
              <a:gd name="connsiteY35" fmla="*/ 5483225 h 5607050"/>
              <a:gd name="connsiteX36" fmla="*/ 1609921 w 2203646"/>
              <a:gd name="connsiteY36" fmla="*/ 5445125 h 5607050"/>
              <a:gd name="connsiteX37" fmla="*/ 1809946 w 2203646"/>
              <a:gd name="connsiteY37" fmla="*/ 5445125 h 5607050"/>
              <a:gd name="connsiteX38" fmla="*/ 1943296 w 2203646"/>
              <a:gd name="connsiteY38" fmla="*/ 5492750 h 5607050"/>
              <a:gd name="connsiteX39" fmla="*/ 2086171 w 2203646"/>
              <a:gd name="connsiteY39" fmla="*/ 5549900 h 5607050"/>
              <a:gd name="connsiteX40" fmla="*/ 2203646 w 2203646"/>
              <a:gd name="connsiteY40" fmla="*/ 5607050 h 5607050"/>
              <a:gd name="connsiteX0" fmla="*/ 1171771 w 2203646"/>
              <a:gd name="connsiteY0" fmla="*/ 0 h 5607050"/>
              <a:gd name="connsiteX1" fmla="*/ 1167304 w 2203646"/>
              <a:gd name="connsiteY1" fmla="*/ 17416 h 5607050"/>
              <a:gd name="connsiteX2" fmla="*/ 1120971 w 2203646"/>
              <a:gd name="connsiteY2" fmla="*/ 139700 h 5607050"/>
              <a:gd name="connsiteX3" fmla="*/ 1060449 w 2203646"/>
              <a:gd name="connsiteY3" fmla="*/ 303394 h 5607050"/>
              <a:gd name="connsiteX4" fmla="*/ 1000714 w 2203646"/>
              <a:gd name="connsiteY4" fmla="*/ 470851 h 5607050"/>
              <a:gd name="connsiteX5" fmla="*/ 959635 w 2203646"/>
              <a:gd name="connsiteY5" fmla="*/ 605215 h 5607050"/>
              <a:gd name="connsiteX6" fmla="*/ 905071 w 2203646"/>
              <a:gd name="connsiteY6" fmla="*/ 747893 h 5607050"/>
              <a:gd name="connsiteX7" fmla="*/ 794535 w 2203646"/>
              <a:gd name="connsiteY7" fmla="*/ 926480 h 5607050"/>
              <a:gd name="connsiteX8" fmla="*/ 701871 w 2203646"/>
              <a:gd name="connsiteY8" fmla="*/ 1087815 h 5607050"/>
              <a:gd name="connsiteX9" fmla="*/ 609992 w 2203646"/>
              <a:gd name="connsiteY9" fmla="*/ 1205094 h 5607050"/>
              <a:gd name="connsiteX10" fmla="*/ 429214 w 2203646"/>
              <a:gd name="connsiteY10" fmla="*/ 1398572 h 5607050"/>
              <a:gd name="connsiteX11" fmla="*/ 356778 w 2203646"/>
              <a:gd name="connsiteY11" fmla="*/ 1494215 h 5607050"/>
              <a:gd name="connsiteX12" fmla="*/ 311149 w 2203646"/>
              <a:gd name="connsiteY12" fmla="*/ 1589072 h 5607050"/>
              <a:gd name="connsiteX13" fmla="*/ 258157 w 2203646"/>
              <a:gd name="connsiteY13" fmla="*/ 1698987 h 5607050"/>
              <a:gd name="connsiteX14" fmla="*/ 220057 w 2203646"/>
              <a:gd name="connsiteY14" fmla="*/ 1846836 h 5607050"/>
              <a:gd name="connsiteX15" fmla="*/ 178978 w 2203646"/>
              <a:gd name="connsiteY15" fmla="*/ 2039529 h 5607050"/>
              <a:gd name="connsiteX16" fmla="*/ 172235 w 2203646"/>
              <a:gd name="connsiteY16" fmla="*/ 2178608 h 5607050"/>
              <a:gd name="connsiteX17" fmla="*/ 143857 w 2203646"/>
              <a:gd name="connsiteY17" fmla="*/ 2341351 h 5607050"/>
              <a:gd name="connsiteX18" fmla="*/ 118457 w 2203646"/>
              <a:gd name="connsiteY18" fmla="*/ 2588607 h 5607050"/>
              <a:gd name="connsiteX19" fmla="*/ 96035 w 2203646"/>
              <a:gd name="connsiteY19" fmla="*/ 2732072 h 5607050"/>
              <a:gd name="connsiteX20" fmla="*/ 57935 w 2203646"/>
              <a:gd name="connsiteY20" fmla="*/ 2890429 h 5607050"/>
              <a:gd name="connsiteX21" fmla="*/ 43043 w 2203646"/>
              <a:gd name="connsiteY21" fmla="*/ 3048000 h 5607050"/>
              <a:gd name="connsiteX22" fmla="*/ 39278 w 2203646"/>
              <a:gd name="connsiteY22" fmla="*/ 3263900 h 5607050"/>
              <a:gd name="connsiteX23" fmla="*/ 57936 w 2203646"/>
              <a:gd name="connsiteY23" fmla="*/ 3490307 h 5607050"/>
              <a:gd name="connsiteX24" fmla="*/ 128022 w 2203646"/>
              <a:gd name="connsiteY24" fmla="*/ 3775816 h 5607050"/>
              <a:gd name="connsiteX25" fmla="*/ 0 w 2203646"/>
              <a:gd name="connsiteY25" fmla="*/ 3881257 h 5607050"/>
              <a:gd name="connsiteX26" fmla="*/ 18852 w 2203646"/>
              <a:gd name="connsiteY26" fmla="*/ 4012610 h 5607050"/>
              <a:gd name="connsiteX27" fmla="*/ 44648 w 2203646"/>
              <a:gd name="connsiteY27" fmla="*/ 4152900 h 5607050"/>
              <a:gd name="connsiteX28" fmla="*/ 89098 w 2203646"/>
              <a:gd name="connsiteY28" fmla="*/ 4289425 h 5607050"/>
              <a:gd name="connsiteX29" fmla="*/ 178192 w 2203646"/>
              <a:gd name="connsiteY29" fmla="*/ 4455932 h 5607050"/>
              <a:gd name="connsiteX30" fmla="*/ 354814 w 2203646"/>
              <a:gd name="connsiteY30" fmla="*/ 4490267 h 5607050"/>
              <a:gd name="connsiteX31" fmla="*/ 473271 w 2203646"/>
              <a:gd name="connsiteY31" fmla="*/ 4889500 h 5607050"/>
              <a:gd name="connsiteX32" fmla="*/ 597096 w 2203646"/>
              <a:gd name="connsiteY32" fmla="*/ 5184775 h 5607050"/>
              <a:gd name="connsiteX33" fmla="*/ 774896 w 2203646"/>
              <a:gd name="connsiteY33" fmla="*/ 5413375 h 5607050"/>
              <a:gd name="connsiteX34" fmla="*/ 971746 w 2203646"/>
              <a:gd name="connsiteY34" fmla="*/ 5476875 h 5607050"/>
              <a:gd name="connsiteX35" fmla="*/ 1320996 w 2203646"/>
              <a:gd name="connsiteY35" fmla="*/ 5483225 h 5607050"/>
              <a:gd name="connsiteX36" fmla="*/ 1609921 w 2203646"/>
              <a:gd name="connsiteY36" fmla="*/ 5445125 h 5607050"/>
              <a:gd name="connsiteX37" fmla="*/ 1809946 w 2203646"/>
              <a:gd name="connsiteY37" fmla="*/ 5445125 h 5607050"/>
              <a:gd name="connsiteX38" fmla="*/ 1943296 w 2203646"/>
              <a:gd name="connsiteY38" fmla="*/ 5492750 h 5607050"/>
              <a:gd name="connsiteX39" fmla="*/ 2086171 w 2203646"/>
              <a:gd name="connsiteY39" fmla="*/ 5549900 h 5607050"/>
              <a:gd name="connsiteX40" fmla="*/ 2203646 w 2203646"/>
              <a:gd name="connsiteY40" fmla="*/ 5607050 h 5607050"/>
              <a:gd name="connsiteX0" fmla="*/ 1171771 w 2203646"/>
              <a:gd name="connsiteY0" fmla="*/ 0 h 5607050"/>
              <a:gd name="connsiteX1" fmla="*/ 1167304 w 2203646"/>
              <a:gd name="connsiteY1" fmla="*/ 17416 h 5607050"/>
              <a:gd name="connsiteX2" fmla="*/ 1120971 w 2203646"/>
              <a:gd name="connsiteY2" fmla="*/ 139700 h 5607050"/>
              <a:gd name="connsiteX3" fmla="*/ 1060449 w 2203646"/>
              <a:gd name="connsiteY3" fmla="*/ 303394 h 5607050"/>
              <a:gd name="connsiteX4" fmla="*/ 1000714 w 2203646"/>
              <a:gd name="connsiteY4" fmla="*/ 470851 h 5607050"/>
              <a:gd name="connsiteX5" fmla="*/ 959635 w 2203646"/>
              <a:gd name="connsiteY5" fmla="*/ 605215 h 5607050"/>
              <a:gd name="connsiteX6" fmla="*/ 905071 w 2203646"/>
              <a:gd name="connsiteY6" fmla="*/ 747893 h 5607050"/>
              <a:gd name="connsiteX7" fmla="*/ 794535 w 2203646"/>
              <a:gd name="connsiteY7" fmla="*/ 926480 h 5607050"/>
              <a:gd name="connsiteX8" fmla="*/ 701871 w 2203646"/>
              <a:gd name="connsiteY8" fmla="*/ 1087815 h 5607050"/>
              <a:gd name="connsiteX9" fmla="*/ 609992 w 2203646"/>
              <a:gd name="connsiteY9" fmla="*/ 1205094 h 5607050"/>
              <a:gd name="connsiteX10" fmla="*/ 429214 w 2203646"/>
              <a:gd name="connsiteY10" fmla="*/ 1398572 h 5607050"/>
              <a:gd name="connsiteX11" fmla="*/ 356778 w 2203646"/>
              <a:gd name="connsiteY11" fmla="*/ 1494215 h 5607050"/>
              <a:gd name="connsiteX12" fmla="*/ 311149 w 2203646"/>
              <a:gd name="connsiteY12" fmla="*/ 1589072 h 5607050"/>
              <a:gd name="connsiteX13" fmla="*/ 258157 w 2203646"/>
              <a:gd name="connsiteY13" fmla="*/ 1698987 h 5607050"/>
              <a:gd name="connsiteX14" fmla="*/ 220057 w 2203646"/>
              <a:gd name="connsiteY14" fmla="*/ 1846836 h 5607050"/>
              <a:gd name="connsiteX15" fmla="*/ 178978 w 2203646"/>
              <a:gd name="connsiteY15" fmla="*/ 2039529 h 5607050"/>
              <a:gd name="connsiteX16" fmla="*/ 172235 w 2203646"/>
              <a:gd name="connsiteY16" fmla="*/ 2178608 h 5607050"/>
              <a:gd name="connsiteX17" fmla="*/ 143857 w 2203646"/>
              <a:gd name="connsiteY17" fmla="*/ 2341351 h 5607050"/>
              <a:gd name="connsiteX18" fmla="*/ 118457 w 2203646"/>
              <a:gd name="connsiteY18" fmla="*/ 2588607 h 5607050"/>
              <a:gd name="connsiteX19" fmla="*/ 96035 w 2203646"/>
              <a:gd name="connsiteY19" fmla="*/ 2732072 h 5607050"/>
              <a:gd name="connsiteX20" fmla="*/ 57935 w 2203646"/>
              <a:gd name="connsiteY20" fmla="*/ 2890429 h 5607050"/>
              <a:gd name="connsiteX21" fmla="*/ 43043 w 2203646"/>
              <a:gd name="connsiteY21" fmla="*/ 3048000 h 5607050"/>
              <a:gd name="connsiteX22" fmla="*/ 39278 w 2203646"/>
              <a:gd name="connsiteY22" fmla="*/ 3263900 h 5607050"/>
              <a:gd name="connsiteX23" fmla="*/ 57936 w 2203646"/>
              <a:gd name="connsiteY23" fmla="*/ 3490307 h 5607050"/>
              <a:gd name="connsiteX24" fmla="*/ 128022 w 2203646"/>
              <a:gd name="connsiteY24" fmla="*/ 3775816 h 5607050"/>
              <a:gd name="connsiteX25" fmla="*/ 0 w 2203646"/>
              <a:gd name="connsiteY25" fmla="*/ 3881257 h 5607050"/>
              <a:gd name="connsiteX26" fmla="*/ 18852 w 2203646"/>
              <a:gd name="connsiteY26" fmla="*/ 4012610 h 5607050"/>
              <a:gd name="connsiteX27" fmla="*/ 44648 w 2203646"/>
              <a:gd name="connsiteY27" fmla="*/ 4152900 h 5607050"/>
              <a:gd name="connsiteX28" fmla="*/ 89098 w 2203646"/>
              <a:gd name="connsiteY28" fmla="*/ 4289425 h 5607050"/>
              <a:gd name="connsiteX29" fmla="*/ 178192 w 2203646"/>
              <a:gd name="connsiteY29" fmla="*/ 4455932 h 5607050"/>
              <a:gd name="connsiteX30" fmla="*/ 354814 w 2203646"/>
              <a:gd name="connsiteY30" fmla="*/ 4490267 h 5607050"/>
              <a:gd name="connsiteX31" fmla="*/ 473271 w 2203646"/>
              <a:gd name="connsiteY31" fmla="*/ 4889500 h 5607050"/>
              <a:gd name="connsiteX32" fmla="*/ 597096 w 2203646"/>
              <a:gd name="connsiteY32" fmla="*/ 5184775 h 5607050"/>
              <a:gd name="connsiteX33" fmla="*/ 774896 w 2203646"/>
              <a:gd name="connsiteY33" fmla="*/ 5413375 h 5607050"/>
              <a:gd name="connsiteX34" fmla="*/ 971746 w 2203646"/>
              <a:gd name="connsiteY34" fmla="*/ 5476875 h 5607050"/>
              <a:gd name="connsiteX35" fmla="*/ 1320996 w 2203646"/>
              <a:gd name="connsiteY35" fmla="*/ 5483225 h 5607050"/>
              <a:gd name="connsiteX36" fmla="*/ 1609921 w 2203646"/>
              <a:gd name="connsiteY36" fmla="*/ 5445125 h 5607050"/>
              <a:gd name="connsiteX37" fmla="*/ 1809946 w 2203646"/>
              <a:gd name="connsiteY37" fmla="*/ 5445125 h 5607050"/>
              <a:gd name="connsiteX38" fmla="*/ 1943296 w 2203646"/>
              <a:gd name="connsiteY38" fmla="*/ 5492750 h 5607050"/>
              <a:gd name="connsiteX39" fmla="*/ 2086171 w 2203646"/>
              <a:gd name="connsiteY39" fmla="*/ 5549900 h 5607050"/>
              <a:gd name="connsiteX40" fmla="*/ 2203646 w 2203646"/>
              <a:gd name="connsiteY40" fmla="*/ 5607050 h 5607050"/>
              <a:gd name="connsiteX0" fmla="*/ 1171771 w 2203646"/>
              <a:gd name="connsiteY0" fmla="*/ 0 h 5607050"/>
              <a:gd name="connsiteX1" fmla="*/ 1167304 w 2203646"/>
              <a:gd name="connsiteY1" fmla="*/ 17416 h 5607050"/>
              <a:gd name="connsiteX2" fmla="*/ 1120971 w 2203646"/>
              <a:gd name="connsiteY2" fmla="*/ 139700 h 5607050"/>
              <a:gd name="connsiteX3" fmla="*/ 1060449 w 2203646"/>
              <a:gd name="connsiteY3" fmla="*/ 303394 h 5607050"/>
              <a:gd name="connsiteX4" fmla="*/ 1000714 w 2203646"/>
              <a:gd name="connsiteY4" fmla="*/ 470851 h 5607050"/>
              <a:gd name="connsiteX5" fmla="*/ 959635 w 2203646"/>
              <a:gd name="connsiteY5" fmla="*/ 605215 h 5607050"/>
              <a:gd name="connsiteX6" fmla="*/ 905071 w 2203646"/>
              <a:gd name="connsiteY6" fmla="*/ 747893 h 5607050"/>
              <a:gd name="connsiteX7" fmla="*/ 794535 w 2203646"/>
              <a:gd name="connsiteY7" fmla="*/ 926480 h 5607050"/>
              <a:gd name="connsiteX8" fmla="*/ 701871 w 2203646"/>
              <a:gd name="connsiteY8" fmla="*/ 1087815 h 5607050"/>
              <a:gd name="connsiteX9" fmla="*/ 609992 w 2203646"/>
              <a:gd name="connsiteY9" fmla="*/ 1205094 h 5607050"/>
              <a:gd name="connsiteX10" fmla="*/ 429214 w 2203646"/>
              <a:gd name="connsiteY10" fmla="*/ 1398572 h 5607050"/>
              <a:gd name="connsiteX11" fmla="*/ 356778 w 2203646"/>
              <a:gd name="connsiteY11" fmla="*/ 1494215 h 5607050"/>
              <a:gd name="connsiteX12" fmla="*/ 311149 w 2203646"/>
              <a:gd name="connsiteY12" fmla="*/ 1589072 h 5607050"/>
              <a:gd name="connsiteX13" fmla="*/ 258157 w 2203646"/>
              <a:gd name="connsiteY13" fmla="*/ 1698987 h 5607050"/>
              <a:gd name="connsiteX14" fmla="*/ 220057 w 2203646"/>
              <a:gd name="connsiteY14" fmla="*/ 1846836 h 5607050"/>
              <a:gd name="connsiteX15" fmla="*/ 178978 w 2203646"/>
              <a:gd name="connsiteY15" fmla="*/ 2039529 h 5607050"/>
              <a:gd name="connsiteX16" fmla="*/ 172235 w 2203646"/>
              <a:gd name="connsiteY16" fmla="*/ 2178608 h 5607050"/>
              <a:gd name="connsiteX17" fmla="*/ 143857 w 2203646"/>
              <a:gd name="connsiteY17" fmla="*/ 2341351 h 5607050"/>
              <a:gd name="connsiteX18" fmla="*/ 118457 w 2203646"/>
              <a:gd name="connsiteY18" fmla="*/ 2588607 h 5607050"/>
              <a:gd name="connsiteX19" fmla="*/ 96035 w 2203646"/>
              <a:gd name="connsiteY19" fmla="*/ 2732072 h 5607050"/>
              <a:gd name="connsiteX20" fmla="*/ 57935 w 2203646"/>
              <a:gd name="connsiteY20" fmla="*/ 2890429 h 5607050"/>
              <a:gd name="connsiteX21" fmla="*/ 43043 w 2203646"/>
              <a:gd name="connsiteY21" fmla="*/ 3048000 h 5607050"/>
              <a:gd name="connsiteX22" fmla="*/ 39278 w 2203646"/>
              <a:gd name="connsiteY22" fmla="*/ 3263900 h 5607050"/>
              <a:gd name="connsiteX23" fmla="*/ 57936 w 2203646"/>
              <a:gd name="connsiteY23" fmla="*/ 3490307 h 5607050"/>
              <a:gd name="connsiteX24" fmla="*/ 128022 w 2203646"/>
              <a:gd name="connsiteY24" fmla="*/ 3775816 h 5607050"/>
              <a:gd name="connsiteX25" fmla="*/ 0 w 2203646"/>
              <a:gd name="connsiteY25" fmla="*/ 3881257 h 5607050"/>
              <a:gd name="connsiteX26" fmla="*/ 18852 w 2203646"/>
              <a:gd name="connsiteY26" fmla="*/ 4012610 h 5607050"/>
              <a:gd name="connsiteX27" fmla="*/ 44648 w 2203646"/>
              <a:gd name="connsiteY27" fmla="*/ 4152900 h 5607050"/>
              <a:gd name="connsiteX28" fmla="*/ 89098 w 2203646"/>
              <a:gd name="connsiteY28" fmla="*/ 4289425 h 5607050"/>
              <a:gd name="connsiteX29" fmla="*/ 178192 w 2203646"/>
              <a:gd name="connsiteY29" fmla="*/ 4455932 h 5607050"/>
              <a:gd name="connsiteX30" fmla="*/ 354814 w 2203646"/>
              <a:gd name="connsiteY30" fmla="*/ 4490267 h 5607050"/>
              <a:gd name="connsiteX31" fmla="*/ 473271 w 2203646"/>
              <a:gd name="connsiteY31" fmla="*/ 4889500 h 5607050"/>
              <a:gd name="connsiteX32" fmla="*/ 597096 w 2203646"/>
              <a:gd name="connsiteY32" fmla="*/ 5184775 h 5607050"/>
              <a:gd name="connsiteX33" fmla="*/ 774896 w 2203646"/>
              <a:gd name="connsiteY33" fmla="*/ 5413375 h 5607050"/>
              <a:gd name="connsiteX34" fmla="*/ 971746 w 2203646"/>
              <a:gd name="connsiteY34" fmla="*/ 5476875 h 5607050"/>
              <a:gd name="connsiteX35" fmla="*/ 1320996 w 2203646"/>
              <a:gd name="connsiteY35" fmla="*/ 5483225 h 5607050"/>
              <a:gd name="connsiteX36" fmla="*/ 1609921 w 2203646"/>
              <a:gd name="connsiteY36" fmla="*/ 5445125 h 5607050"/>
              <a:gd name="connsiteX37" fmla="*/ 1809946 w 2203646"/>
              <a:gd name="connsiteY37" fmla="*/ 5445125 h 5607050"/>
              <a:gd name="connsiteX38" fmla="*/ 1943296 w 2203646"/>
              <a:gd name="connsiteY38" fmla="*/ 5492750 h 5607050"/>
              <a:gd name="connsiteX39" fmla="*/ 2086171 w 2203646"/>
              <a:gd name="connsiteY39" fmla="*/ 5549900 h 5607050"/>
              <a:gd name="connsiteX40" fmla="*/ 2203646 w 2203646"/>
              <a:gd name="connsiteY40" fmla="*/ 5607050 h 5607050"/>
              <a:gd name="connsiteX0" fmla="*/ 1171771 w 2203646"/>
              <a:gd name="connsiteY0" fmla="*/ 0 h 5607050"/>
              <a:gd name="connsiteX1" fmla="*/ 1167304 w 2203646"/>
              <a:gd name="connsiteY1" fmla="*/ 17416 h 5607050"/>
              <a:gd name="connsiteX2" fmla="*/ 1120971 w 2203646"/>
              <a:gd name="connsiteY2" fmla="*/ 139700 h 5607050"/>
              <a:gd name="connsiteX3" fmla="*/ 1060449 w 2203646"/>
              <a:gd name="connsiteY3" fmla="*/ 303394 h 5607050"/>
              <a:gd name="connsiteX4" fmla="*/ 1000714 w 2203646"/>
              <a:gd name="connsiteY4" fmla="*/ 470851 h 5607050"/>
              <a:gd name="connsiteX5" fmla="*/ 959635 w 2203646"/>
              <a:gd name="connsiteY5" fmla="*/ 605215 h 5607050"/>
              <a:gd name="connsiteX6" fmla="*/ 905071 w 2203646"/>
              <a:gd name="connsiteY6" fmla="*/ 747893 h 5607050"/>
              <a:gd name="connsiteX7" fmla="*/ 794535 w 2203646"/>
              <a:gd name="connsiteY7" fmla="*/ 926480 h 5607050"/>
              <a:gd name="connsiteX8" fmla="*/ 701871 w 2203646"/>
              <a:gd name="connsiteY8" fmla="*/ 1087815 h 5607050"/>
              <a:gd name="connsiteX9" fmla="*/ 609992 w 2203646"/>
              <a:gd name="connsiteY9" fmla="*/ 1205094 h 5607050"/>
              <a:gd name="connsiteX10" fmla="*/ 429214 w 2203646"/>
              <a:gd name="connsiteY10" fmla="*/ 1398572 h 5607050"/>
              <a:gd name="connsiteX11" fmla="*/ 356778 w 2203646"/>
              <a:gd name="connsiteY11" fmla="*/ 1494215 h 5607050"/>
              <a:gd name="connsiteX12" fmla="*/ 311149 w 2203646"/>
              <a:gd name="connsiteY12" fmla="*/ 1589072 h 5607050"/>
              <a:gd name="connsiteX13" fmla="*/ 258157 w 2203646"/>
              <a:gd name="connsiteY13" fmla="*/ 1698987 h 5607050"/>
              <a:gd name="connsiteX14" fmla="*/ 220057 w 2203646"/>
              <a:gd name="connsiteY14" fmla="*/ 1846836 h 5607050"/>
              <a:gd name="connsiteX15" fmla="*/ 178978 w 2203646"/>
              <a:gd name="connsiteY15" fmla="*/ 2039529 h 5607050"/>
              <a:gd name="connsiteX16" fmla="*/ 172235 w 2203646"/>
              <a:gd name="connsiteY16" fmla="*/ 2178608 h 5607050"/>
              <a:gd name="connsiteX17" fmla="*/ 143857 w 2203646"/>
              <a:gd name="connsiteY17" fmla="*/ 2341351 h 5607050"/>
              <a:gd name="connsiteX18" fmla="*/ 118457 w 2203646"/>
              <a:gd name="connsiteY18" fmla="*/ 2588607 h 5607050"/>
              <a:gd name="connsiteX19" fmla="*/ 96035 w 2203646"/>
              <a:gd name="connsiteY19" fmla="*/ 2732072 h 5607050"/>
              <a:gd name="connsiteX20" fmla="*/ 57935 w 2203646"/>
              <a:gd name="connsiteY20" fmla="*/ 2890429 h 5607050"/>
              <a:gd name="connsiteX21" fmla="*/ 43043 w 2203646"/>
              <a:gd name="connsiteY21" fmla="*/ 3048000 h 5607050"/>
              <a:gd name="connsiteX22" fmla="*/ 39278 w 2203646"/>
              <a:gd name="connsiteY22" fmla="*/ 3263900 h 5607050"/>
              <a:gd name="connsiteX23" fmla="*/ 57936 w 2203646"/>
              <a:gd name="connsiteY23" fmla="*/ 3490307 h 5607050"/>
              <a:gd name="connsiteX24" fmla="*/ 112680 w 2203646"/>
              <a:gd name="connsiteY24" fmla="*/ 3775816 h 5607050"/>
              <a:gd name="connsiteX25" fmla="*/ 0 w 2203646"/>
              <a:gd name="connsiteY25" fmla="*/ 3881257 h 5607050"/>
              <a:gd name="connsiteX26" fmla="*/ 18852 w 2203646"/>
              <a:gd name="connsiteY26" fmla="*/ 4012610 h 5607050"/>
              <a:gd name="connsiteX27" fmla="*/ 44648 w 2203646"/>
              <a:gd name="connsiteY27" fmla="*/ 4152900 h 5607050"/>
              <a:gd name="connsiteX28" fmla="*/ 89098 w 2203646"/>
              <a:gd name="connsiteY28" fmla="*/ 4289425 h 5607050"/>
              <a:gd name="connsiteX29" fmla="*/ 178192 w 2203646"/>
              <a:gd name="connsiteY29" fmla="*/ 4455932 h 5607050"/>
              <a:gd name="connsiteX30" fmla="*/ 354814 w 2203646"/>
              <a:gd name="connsiteY30" fmla="*/ 4490267 h 5607050"/>
              <a:gd name="connsiteX31" fmla="*/ 473271 w 2203646"/>
              <a:gd name="connsiteY31" fmla="*/ 4889500 h 5607050"/>
              <a:gd name="connsiteX32" fmla="*/ 597096 w 2203646"/>
              <a:gd name="connsiteY32" fmla="*/ 5184775 h 5607050"/>
              <a:gd name="connsiteX33" fmla="*/ 774896 w 2203646"/>
              <a:gd name="connsiteY33" fmla="*/ 5413375 h 5607050"/>
              <a:gd name="connsiteX34" fmla="*/ 971746 w 2203646"/>
              <a:gd name="connsiteY34" fmla="*/ 5476875 h 5607050"/>
              <a:gd name="connsiteX35" fmla="*/ 1320996 w 2203646"/>
              <a:gd name="connsiteY35" fmla="*/ 5483225 h 5607050"/>
              <a:gd name="connsiteX36" fmla="*/ 1609921 w 2203646"/>
              <a:gd name="connsiteY36" fmla="*/ 5445125 h 5607050"/>
              <a:gd name="connsiteX37" fmla="*/ 1809946 w 2203646"/>
              <a:gd name="connsiteY37" fmla="*/ 5445125 h 5607050"/>
              <a:gd name="connsiteX38" fmla="*/ 1943296 w 2203646"/>
              <a:gd name="connsiteY38" fmla="*/ 5492750 h 5607050"/>
              <a:gd name="connsiteX39" fmla="*/ 2086171 w 2203646"/>
              <a:gd name="connsiteY39" fmla="*/ 5549900 h 5607050"/>
              <a:gd name="connsiteX40" fmla="*/ 2203646 w 2203646"/>
              <a:gd name="connsiteY40" fmla="*/ 5607050 h 5607050"/>
              <a:gd name="connsiteX0" fmla="*/ 1171771 w 2203646"/>
              <a:gd name="connsiteY0" fmla="*/ 0 h 5607050"/>
              <a:gd name="connsiteX1" fmla="*/ 1167304 w 2203646"/>
              <a:gd name="connsiteY1" fmla="*/ 17416 h 5607050"/>
              <a:gd name="connsiteX2" fmla="*/ 1120971 w 2203646"/>
              <a:gd name="connsiteY2" fmla="*/ 139700 h 5607050"/>
              <a:gd name="connsiteX3" fmla="*/ 1060449 w 2203646"/>
              <a:gd name="connsiteY3" fmla="*/ 303394 h 5607050"/>
              <a:gd name="connsiteX4" fmla="*/ 1000714 w 2203646"/>
              <a:gd name="connsiteY4" fmla="*/ 470851 h 5607050"/>
              <a:gd name="connsiteX5" fmla="*/ 959635 w 2203646"/>
              <a:gd name="connsiteY5" fmla="*/ 605215 h 5607050"/>
              <a:gd name="connsiteX6" fmla="*/ 905071 w 2203646"/>
              <a:gd name="connsiteY6" fmla="*/ 747893 h 5607050"/>
              <a:gd name="connsiteX7" fmla="*/ 794535 w 2203646"/>
              <a:gd name="connsiteY7" fmla="*/ 926480 h 5607050"/>
              <a:gd name="connsiteX8" fmla="*/ 701871 w 2203646"/>
              <a:gd name="connsiteY8" fmla="*/ 1087815 h 5607050"/>
              <a:gd name="connsiteX9" fmla="*/ 609992 w 2203646"/>
              <a:gd name="connsiteY9" fmla="*/ 1205094 h 5607050"/>
              <a:gd name="connsiteX10" fmla="*/ 429214 w 2203646"/>
              <a:gd name="connsiteY10" fmla="*/ 1398572 h 5607050"/>
              <a:gd name="connsiteX11" fmla="*/ 356778 w 2203646"/>
              <a:gd name="connsiteY11" fmla="*/ 1494215 h 5607050"/>
              <a:gd name="connsiteX12" fmla="*/ 311149 w 2203646"/>
              <a:gd name="connsiteY12" fmla="*/ 1589072 h 5607050"/>
              <a:gd name="connsiteX13" fmla="*/ 258157 w 2203646"/>
              <a:gd name="connsiteY13" fmla="*/ 1698987 h 5607050"/>
              <a:gd name="connsiteX14" fmla="*/ 220057 w 2203646"/>
              <a:gd name="connsiteY14" fmla="*/ 1846836 h 5607050"/>
              <a:gd name="connsiteX15" fmla="*/ 178978 w 2203646"/>
              <a:gd name="connsiteY15" fmla="*/ 2039529 h 5607050"/>
              <a:gd name="connsiteX16" fmla="*/ 172235 w 2203646"/>
              <a:gd name="connsiteY16" fmla="*/ 2178608 h 5607050"/>
              <a:gd name="connsiteX17" fmla="*/ 143857 w 2203646"/>
              <a:gd name="connsiteY17" fmla="*/ 2341351 h 5607050"/>
              <a:gd name="connsiteX18" fmla="*/ 118457 w 2203646"/>
              <a:gd name="connsiteY18" fmla="*/ 2588607 h 5607050"/>
              <a:gd name="connsiteX19" fmla="*/ 96035 w 2203646"/>
              <a:gd name="connsiteY19" fmla="*/ 2732072 h 5607050"/>
              <a:gd name="connsiteX20" fmla="*/ 57935 w 2203646"/>
              <a:gd name="connsiteY20" fmla="*/ 2890429 h 5607050"/>
              <a:gd name="connsiteX21" fmla="*/ 43043 w 2203646"/>
              <a:gd name="connsiteY21" fmla="*/ 3048000 h 5607050"/>
              <a:gd name="connsiteX22" fmla="*/ 39278 w 2203646"/>
              <a:gd name="connsiteY22" fmla="*/ 3263900 h 5607050"/>
              <a:gd name="connsiteX23" fmla="*/ 57936 w 2203646"/>
              <a:gd name="connsiteY23" fmla="*/ 3490307 h 5607050"/>
              <a:gd name="connsiteX24" fmla="*/ 112680 w 2203646"/>
              <a:gd name="connsiteY24" fmla="*/ 3775816 h 5607050"/>
              <a:gd name="connsiteX25" fmla="*/ 0 w 2203646"/>
              <a:gd name="connsiteY25" fmla="*/ 3881257 h 5607050"/>
              <a:gd name="connsiteX26" fmla="*/ 18852 w 2203646"/>
              <a:gd name="connsiteY26" fmla="*/ 4012610 h 5607050"/>
              <a:gd name="connsiteX27" fmla="*/ 44648 w 2203646"/>
              <a:gd name="connsiteY27" fmla="*/ 4152900 h 5607050"/>
              <a:gd name="connsiteX28" fmla="*/ 89098 w 2203646"/>
              <a:gd name="connsiteY28" fmla="*/ 4289425 h 5607050"/>
              <a:gd name="connsiteX29" fmla="*/ 178192 w 2203646"/>
              <a:gd name="connsiteY29" fmla="*/ 4455932 h 5607050"/>
              <a:gd name="connsiteX30" fmla="*/ 354814 w 2203646"/>
              <a:gd name="connsiteY30" fmla="*/ 4490267 h 5607050"/>
              <a:gd name="connsiteX31" fmla="*/ 473271 w 2203646"/>
              <a:gd name="connsiteY31" fmla="*/ 4889500 h 5607050"/>
              <a:gd name="connsiteX32" fmla="*/ 597096 w 2203646"/>
              <a:gd name="connsiteY32" fmla="*/ 5184775 h 5607050"/>
              <a:gd name="connsiteX33" fmla="*/ 774896 w 2203646"/>
              <a:gd name="connsiteY33" fmla="*/ 5413375 h 5607050"/>
              <a:gd name="connsiteX34" fmla="*/ 971746 w 2203646"/>
              <a:gd name="connsiteY34" fmla="*/ 5476875 h 5607050"/>
              <a:gd name="connsiteX35" fmla="*/ 1320996 w 2203646"/>
              <a:gd name="connsiteY35" fmla="*/ 5483225 h 5607050"/>
              <a:gd name="connsiteX36" fmla="*/ 1609921 w 2203646"/>
              <a:gd name="connsiteY36" fmla="*/ 5445125 h 5607050"/>
              <a:gd name="connsiteX37" fmla="*/ 1809946 w 2203646"/>
              <a:gd name="connsiteY37" fmla="*/ 5445125 h 5607050"/>
              <a:gd name="connsiteX38" fmla="*/ 1943296 w 2203646"/>
              <a:gd name="connsiteY38" fmla="*/ 5492750 h 5607050"/>
              <a:gd name="connsiteX39" fmla="*/ 2086171 w 2203646"/>
              <a:gd name="connsiteY39" fmla="*/ 5549900 h 5607050"/>
              <a:gd name="connsiteX40" fmla="*/ 2203646 w 2203646"/>
              <a:gd name="connsiteY40" fmla="*/ 5607050 h 5607050"/>
              <a:gd name="connsiteX0" fmla="*/ 1171771 w 2203646"/>
              <a:gd name="connsiteY0" fmla="*/ 0 h 5607050"/>
              <a:gd name="connsiteX1" fmla="*/ 1167304 w 2203646"/>
              <a:gd name="connsiteY1" fmla="*/ 17416 h 5607050"/>
              <a:gd name="connsiteX2" fmla="*/ 1120971 w 2203646"/>
              <a:gd name="connsiteY2" fmla="*/ 139700 h 5607050"/>
              <a:gd name="connsiteX3" fmla="*/ 1060449 w 2203646"/>
              <a:gd name="connsiteY3" fmla="*/ 303394 h 5607050"/>
              <a:gd name="connsiteX4" fmla="*/ 1000714 w 2203646"/>
              <a:gd name="connsiteY4" fmla="*/ 470851 h 5607050"/>
              <a:gd name="connsiteX5" fmla="*/ 959635 w 2203646"/>
              <a:gd name="connsiteY5" fmla="*/ 605215 h 5607050"/>
              <a:gd name="connsiteX6" fmla="*/ 905071 w 2203646"/>
              <a:gd name="connsiteY6" fmla="*/ 747893 h 5607050"/>
              <a:gd name="connsiteX7" fmla="*/ 794535 w 2203646"/>
              <a:gd name="connsiteY7" fmla="*/ 926480 h 5607050"/>
              <a:gd name="connsiteX8" fmla="*/ 701871 w 2203646"/>
              <a:gd name="connsiteY8" fmla="*/ 1087815 h 5607050"/>
              <a:gd name="connsiteX9" fmla="*/ 609992 w 2203646"/>
              <a:gd name="connsiteY9" fmla="*/ 1205094 h 5607050"/>
              <a:gd name="connsiteX10" fmla="*/ 429214 w 2203646"/>
              <a:gd name="connsiteY10" fmla="*/ 1398572 h 5607050"/>
              <a:gd name="connsiteX11" fmla="*/ 356778 w 2203646"/>
              <a:gd name="connsiteY11" fmla="*/ 1494215 h 5607050"/>
              <a:gd name="connsiteX12" fmla="*/ 311149 w 2203646"/>
              <a:gd name="connsiteY12" fmla="*/ 1589072 h 5607050"/>
              <a:gd name="connsiteX13" fmla="*/ 258157 w 2203646"/>
              <a:gd name="connsiteY13" fmla="*/ 1698987 h 5607050"/>
              <a:gd name="connsiteX14" fmla="*/ 220057 w 2203646"/>
              <a:gd name="connsiteY14" fmla="*/ 1846836 h 5607050"/>
              <a:gd name="connsiteX15" fmla="*/ 178978 w 2203646"/>
              <a:gd name="connsiteY15" fmla="*/ 2039529 h 5607050"/>
              <a:gd name="connsiteX16" fmla="*/ 172235 w 2203646"/>
              <a:gd name="connsiteY16" fmla="*/ 2178608 h 5607050"/>
              <a:gd name="connsiteX17" fmla="*/ 143857 w 2203646"/>
              <a:gd name="connsiteY17" fmla="*/ 2341351 h 5607050"/>
              <a:gd name="connsiteX18" fmla="*/ 118457 w 2203646"/>
              <a:gd name="connsiteY18" fmla="*/ 2588607 h 5607050"/>
              <a:gd name="connsiteX19" fmla="*/ 96035 w 2203646"/>
              <a:gd name="connsiteY19" fmla="*/ 2732072 h 5607050"/>
              <a:gd name="connsiteX20" fmla="*/ 57935 w 2203646"/>
              <a:gd name="connsiteY20" fmla="*/ 2890429 h 5607050"/>
              <a:gd name="connsiteX21" fmla="*/ 43043 w 2203646"/>
              <a:gd name="connsiteY21" fmla="*/ 3048000 h 5607050"/>
              <a:gd name="connsiteX22" fmla="*/ 39278 w 2203646"/>
              <a:gd name="connsiteY22" fmla="*/ 3263900 h 5607050"/>
              <a:gd name="connsiteX23" fmla="*/ 57936 w 2203646"/>
              <a:gd name="connsiteY23" fmla="*/ 3490307 h 5607050"/>
              <a:gd name="connsiteX24" fmla="*/ 112680 w 2203646"/>
              <a:gd name="connsiteY24" fmla="*/ 3775816 h 5607050"/>
              <a:gd name="connsiteX25" fmla="*/ 0 w 2203646"/>
              <a:gd name="connsiteY25" fmla="*/ 3881257 h 5607050"/>
              <a:gd name="connsiteX26" fmla="*/ 18852 w 2203646"/>
              <a:gd name="connsiteY26" fmla="*/ 4012610 h 5607050"/>
              <a:gd name="connsiteX27" fmla="*/ 44648 w 2203646"/>
              <a:gd name="connsiteY27" fmla="*/ 4152900 h 5607050"/>
              <a:gd name="connsiteX28" fmla="*/ 89098 w 2203646"/>
              <a:gd name="connsiteY28" fmla="*/ 4289425 h 5607050"/>
              <a:gd name="connsiteX29" fmla="*/ 178192 w 2203646"/>
              <a:gd name="connsiteY29" fmla="*/ 4455932 h 5607050"/>
              <a:gd name="connsiteX30" fmla="*/ 354814 w 2203646"/>
              <a:gd name="connsiteY30" fmla="*/ 4490267 h 5607050"/>
              <a:gd name="connsiteX31" fmla="*/ 473271 w 2203646"/>
              <a:gd name="connsiteY31" fmla="*/ 4889500 h 5607050"/>
              <a:gd name="connsiteX32" fmla="*/ 597096 w 2203646"/>
              <a:gd name="connsiteY32" fmla="*/ 5184775 h 5607050"/>
              <a:gd name="connsiteX33" fmla="*/ 774896 w 2203646"/>
              <a:gd name="connsiteY33" fmla="*/ 5413375 h 5607050"/>
              <a:gd name="connsiteX34" fmla="*/ 971746 w 2203646"/>
              <a:gd name="connsiteY34" fmla="*/ 5476875 h 5607050"/>
              <a:gd name="connsiteX35" fmla="*/ 1320996 w 2203646"/>
              <a:gd name="connsiteY35" fmla="*/ 5483225 h 5607050"/>
              <a:gd name="connsiteX36" fmla="*/ 1609921 w 2203646"/>
              <a:gd name="connsiteY36" fmla="*/ 5445125 h 5607050"/>
              <a:gd name="connsiteX37" fmla="*/ 1809946 w 2203646"/>
              <a:gd name="connsiteY37" fmla="*/ 5445125 h 5607050"/>
              <a:gd name="connsiteX38" fmla="*/ 1943296 w 2203646"/>
              <a:gd name="connsiteY38" fmla="*/ 5492750 h 5607050"/>
              <a:gd name="connsiteX39" fmla="*/ 2086171 w 2203646"/>
              <a:gd name="connsiteY39" fmla="*/ 5549900 h 5607050"/>
              <a:gd name="connsiteX40" fmla="*/ 2203646 w 2203646"/>
              <a:gd name="connsiteY40" fmla="*/ 5607050 h 5607050"/>
              <a:gd name="connsiteX0" fmla="*/ 1171771 w 2203646"/>
              <a:gd name="connsiteY0" fmla="*/ 0 h 5607050"/>
              <a:gd name="connsiteX1" fmla="*/ 1167304 w 2203646"/>
              <a:gd name="connsiteY1" fmla="*/ 17416 h 5607050"/>
              <a:gd name="connsiteX2" fmla="*/ 1120971 w 2203646"/>
              <a:gd name="connsiteY2" fmla="*/ 139700 h 5607050"/>
              <a:gd name="connsiteX3" fmla="*/ 1060449 w 2203646"/>
              <a:gd name="connsiteY3" fmla="*/ 303394 h 5607050"/>
              <a:gd name="connsiteX4" fmla="*/ 1000714 w 2203646"/>
              <a:gd name="connsiteY4" fmla="*/ 470851 h 5607050"/>
              <a:gd name="connsiteX5" fmla="*/ 959635 w 2203646"/>
              <a:gd name="connsiteY5" fmla="*/ 605215 h 5607050"/>
              <a:gd name="connsiteX6" fmla="*/ 905071 w 2203646"/>
              <a:gd name="connsiteY6" fmla="*/ 747893 h 5607050"/>
              <a:gd name="connsiteX7" fmla="*/ 794535 w 2203646"/>
              <a:gd name="connsiteY7" fmla="*/ 926480 h 5607050"/>
              <a:gd name="connsiteX8" fmla="*/ 701871 w 2203646"/>
              <a:gd name="connsiteY8" fmla="*/ 1087815 h 5607050"/>
              <a:gd name="connsiteX9" fmla="*/ 609992 w 2203646"/>
              <a:gd name="connsiteY9" fmla="*/ 1205094 h 5607050"/>
              <a:gd name="connsiteX10" fmla="*/ 429214 w 2203646"/>
              <a:gd name="connsiteY10" fmla="*/ 1398572 h 5607050"/>
              <a:gd name="connsiteX11" fmla="*/ 356778 w 2203646"/>
              <a:gd name="connsiteY11" fmla="*/ 1494215 h 5607050"/>
              <a:gd name="connsiteX12" fmla="*/ 311149 w 2203646"/>
              <a:gd name="connsiteY12" fmla="*/ 1589072 h 5607050"/>
              <a:gd name="connsiteX13" fmla="*/ 258157 w 2203646"/>
              <a:gd name="connsiteY13" fmla="*/ 1698987 h 5607050"/>
              <a:gd name="connsiteX14" fmla="*/ 220057 w 2203646"/>
              <a:gd name="connsiteY14" fmla="*/ 1846836 h 5607050"/>
              <a:gd name="connsiteX15" fmla="*/ 178978 w 2203646"/>
              <a:gd name="connsiteY15" fmla="*/ 2039529 h 5607050"/>
              <a:gd name="connsiteX16" fmla="*/ 172235 w 2203646"/>
              <a:gd name="connsiteY16" fmla="*/ 2178608 h 5607050"/>
              <a:gd name="connsiteX17" fmla="*/ 143857 w 2203646"/>
              <a:gd name="connsiteY17" fmla="*/ 2341351 h 5607050"/>
              <a:gd name="connsiteX18" fmla="*/ 118457 w 2203646"/>
              <a:gd name="connsiteY18" fmla="*/ 2588607 h 5607050"/>
              <a:gd name="connsiteX19" fmla="*/ 96035 w 2203646"/>
              <a:gd name="connsiteY19" fmla="*/ 2732072 h 5607050"/>
              <a:gd name="connsiteX20" fmla="*/ 57935 w 2203646"/>
              <a:gd name="connsiteY20" fmla="*/ 2890429 h 5607050"/>
              <a:gd name="connsiteX21" fmla="*/ 43043 w 2203646"/>
              <a:gd name="connsiteY21" fmla="*/ 3048000 h 5607050"/>
              <a:gd name="connsiteX22" fmla="*/ 39278 w 2203646"/>
              <a:gd name="connsiteY22" fmla="*/ 3263900 h 5607050"/>
              <a:gd name="connsiteX23" fmla="*/ 57936 w 2203646"/>
              <a:gd name="connsiteY23" fmla="*/ 3490307 h 5607050"/>
              <a:gd name="connsiteX24" fmla="*/ 112680 w 2203646"/>
              <a:gd name="connsiteY24" fmla="*/ 3775816 h 5607050"/>
              <a:gd name="connsiteX25" fmla="*/ 0 w 2203646"/>
              <a:gd name="connsiteY25" fmla="*/ 3881257 h 5607050"/>
              <a:gd name="connsiteX26" fmla="*/ 18852 w 2203646"/>
              <a:gd name="connsiteY26" fmla="*/ 4012610 h 5607050"/>
              <a:gd name="connsiteX27" fmla="*/ 44648 w 2203646"/>
              <a:gd name="connsiteY27" fmla="*/ 4152900 h 5607050"/>
              <a:gd name="connsiteX28" fmla="*/ 89098 w 2203646"/>
              <a:gd name="connsiteY28" fmla="*/ 4289425 h 5607050"/>
              <a:gd name="connsiteX29" fmla="*/ 178192 w 2203646"/>
              <a:gd name="connsiteY29" fmla="*/ 4455932 h 5607050"/>
              <a:gd name="connsiteX30" fmla="*/ 354814 w 2203646"/>
              <a:gd name="connsiteY30" fmla="*/ 4490267 h 5607050"/>
              <a:gd name="connsiteX31" fmla="*/ 473271 w 2203646"/>
              <a:gd name="connsiteY31" fmla="*/ 4889500 h 5607050"/>
              <a:gd name="connsiteX32" fmla="*/ 597096 w 2203646"/>
              <a:gd name="connsiteY32" fmla="*/ 5184775 h 5607050"/>
              <a:gd name="connsiteX33" fmla="*/ 774896 w 2203646"/>
              <a:gd name="connsiteY33" fmla="*/ 5413375 h 5607050"/>
              <a:gd name="connsiteX34" fmla="*/ 971746 w 2203646"/>
              <a:gd name="connsiteY34" fmla="*/ 5476875 h 5607050"/>
              <a:gd name="connsiteX35" fmla="*/ 1320996 w 2203646"/>
              <a:gd name="connsiteY35" fmla="*/ 5483225 h 5607050"/>
              <a:gd name="connsiteX36" fmla="*/ 1609921 w 2203646"/>
              <a:gd name="connsiteY36" fmla="*/ 5445125 h 5607050"/>
              <a:gd name="connsiteX37" fmla="*/ 1809946 w 2203646"/>
              <a:gd name="connsiteY37" fmla="*/ 5445125 h 5607050"/>
              <a:gd name="connsiteX38" fmla="*/ 1943296 w 2203646"/>
              <a:gd name="connsiteY38" fmla="*/ 5492750 h 5607050"/>
              <a:gd name="connsiteX39" fmla="*/ 2086171 w 2203646"/>
              <a:gd name="connsiteY39" fmla="*/ 5549900 h 5607050"/>
              <a:gd name="connsiteX40" fmla="*/ 2203646 w 2203646"/>
              <a:gd name="connsiteY40" fmla="*/ 5607050 h 5607050"/>
              <a:gd name="connsiteX0" fmla="*/ 1171771 w 2203646"/>
              <a:gd name="connsiteY0" fmla="*/ 0 h 5607050"/>
              <a:gd name="connsiteX1" fmla="*/ 1167304 w 2203646"/>
              <a:gd name="connsiteY1" fmla="*/ 17416 h 5607050"/>
              <a:gd name="connsiteX2" fmla="*/ 1120971 w 2203646"/>
              <a:gd name="connsiteY2" fmla="*/ 139700 h 5607050"/>
              <a:gd name="connsiteX3" fmla="*/ 1060449 w 2203646"/>
              <a:gd name="connsiteY3" fmla="*/ 303394 h 5607050"/>
              <a:gd name="connsiteX4" fmla="*/ 1000714 w 2203646"/>
              <a:gd name="connsiteY4" fmla="*/ 470851 h 5607050"/>
              <a:gd name="connsiteX5" fmla="*/ 959635 w 2203646"/>
              <a:gd name="connsiteY5" fmla="*/ 605215 h 5607050"/>
              <a:gd name="connsiteX6" fmla="*/ 905071 w 2203646"/>
              <a:gd name="connsiteY6" fmla="*/ 747893 h 5607050"/>
              <a:gd name="connsiteX7" fmla="*/ 794535 w 2203646"/>
              <a:gd name="connsiteY7" fmla="*/ 926480 h 5607050"/>
              <a:gd name="connsiteX8" fmla="*/ 701871 w 2203646"/>
              <a:gd name="connsiteY8" fmla="*/ 1087815 h 5607050"/>
              <a:gd name="connsiteX9" fmla="*/ 609992 w 2203646"/>
              <a:gd name="connsiteY9" fmla="*/ 1205094 h 5607050"/>
              <a:gd name="connsiteX10" fmla="*/ 429214 w 2203646"/>
              <a:gd name="connsiteY10" fmla="*/ 1398572 h 5607050"/>
              <a:gd name="connsiteX11" fmla="*/ 356778 w 2203646"/>
              <a:gd name="connsiteY11" fmla="*/ 1494215 h 5607050"/>
              <a:gd name="connsiteX12" fmla="*/ 311149 w 2203646"/>
              <a:gd name="connsiteY12" fmla="*/ 1589072 h 5607050"/>
              <a:gd name="connsiteX13" fmla="*/ 258157 w 2203646"/>
              <a:gd name="connsiteY13" fmla="*/ 1698987 h 5607050"/>
              <a:gd name="connsiteX14" fmla="*/ 220057 w 2203646"/>
              <a:gd name="connsiteY14" fmla="*/ 1846836 h 5607050"/>
              <a:gd name="connsiteX15" fmla="*/ 178978 w 2203646"/>
              <a:gd name="connsiteY15" fmla="*/ 2039529 h 5607050"/>
              <a:gd name="connsiteX16" fmla="*/ 172235 w 2203646"/>
              <a:gd name="connsiteY16" fmla="*/ 2178608 h 5607050"/>
              <a:gd name="connsiteX17" fmla="*/ 143857 w 2203646"/>
              <a:gd name="connsiteY17" fmla="*/ 2341351 h 5607050"/>
              <a:gd name="connsiteX18" fmla="*/ 118457 w 2203646"/>
              <a:gd name="connsiteY18" fmla="*/ 2588607 h 5607050"/>
              <a:gd name="connsiteX19" fmla="*/ 96035 w 2203646"/>
              <a:gd name="connsiteY19" fmla="*/ 2732072 h 5607050"/>
              <a:gd name="connsiteX20" fmla="*/ 57935 w 2203646"/>
              <a:gd name="connsiteY20" fmla="*/ 2890429 h 5607050"/>
              <a:gd name="connsiteX21" fmla="*/ 43043 w 2203646"/>
              <a:gd name="connsiteY21" fmla="*/ 3048000 h 5607050"/>
              <a:gd name="connsiteX22" fmla="*/ 39278 w 2203646"/>
              <a:gd name="connsiteY22" fmla="*/ 3263900 h 5607050"/>
              <a:gd name="connsiteX23" fmla="*/ 57936 w 2203646"/>
              <a:gd name="connsiteY23" fmla="*/ 3490307 h 5607050"/>
              <a:gd name="connsiteX24" fmla="*/ 112680 w 2203646"/>
              <a:gd name="connsiteY24" fmla="*/ 3775816 h 5607050"/>
              <a:gd name="connsiteX25" fmla="*/ 0 w 2203646"/>
              <a:gd name="connsiteY25" fmla="*/ 3881257 h 5607050"/>
              <a:gd name="connsiteX26" fmla="*/ 18852 w 2203646"/>
              <a:gd name="connsiteY26" fmla="*/ 4012610 h 5607050"/>
              <a:gd name="connsiteX27" fmla="*/ 44648 w 2203646"/>
              <a:gd name="connsiteY27" fmla="*/ 4152900 h 5607050"/>
              <a:gd name="connsiteX28" fmla="*/ 89098 w 2203646"/>
              <a:gd name="connsiteY28" fmla="*/ 4289425 h 5607050"/>
              <a:gd name="connsiteX29" fmla="*/ 178192 w 2203646"/>
              <a:gd name="connsiteY29" fmla="*/ 4455932 h 5607050"/>
              <a:gd name="connsiteX30" fmla="*/ 354814 w 2203646"/>
              <a:gd name="connsiteY30" fmla="*/ 4490267 h 5607050"/>
              <a:gd name="connsiteX31" fmla="*/ 473271 w 2203646"/>
              <a:gd name="connsiteY31" fmla="*/ 4889500 h 5607050"/>
              <a:gd name="connsiteX32" fmla="*/ 597096 w 2203646"/>
              <a:gd name="connsiteY32" fmla="*/ 5184775 h 5607050"/>
              <a:gd name="connsiteX33" fmla="*/ 774896 w 2203646"/>
              <a:gd name="connsiteY33" fmla="*/ 5413375 h 5607050"/>
              <a:gd name="connsiteX34" fmla="*/ 971746 w 2203646"/>
              <a:gd name="connsiteY34" fmla="*/ 5476875 h 5607050"/>
              <a:gd name="connsiteX35" fmla="*/ 1320996 w 2203646"/>
              <a:gd name="connsiteY35" fmla="*/ 5483225 h 5607050"/>
              <a:gd name="connsiteX36" fmla="*/ 1609921 w 2203646"/>
              <a:gd name="connsiteY36" fmla="*/ 5445125 h 5607050"/>
              <a:gd name="connsiteX37" fmla="*/ 1809946 w 2203646"/>
              <a:gd name="connsiteY37" fmla="*/ 5445125 h 5607050"/>
              <a:gd name="connsiteX38" fmla="*/ 1943296 w 2203646"/>
              <a:gd name="connsiteY38" fmla="*/ 5492750 h 5607050"/>
              <a:gd name="connsiteX39" fmla="*/ 2086171 w 2203646"/>
              <a:gd name="connsiteY39" fmla="*/ 5549900 h 5607050"/>
              <a:gd name="connsiteX40" fmla="*/ 2203646 w 2203646"/>
              <a:gd name="connsiteY40" fmla="*/ 5607050 h 5607050"/>
              <a:gd name="connsiteX0" fmla="*/ 1171771 w 2203646"/>
              <a:gd name="connsiteY0" fmla="*/ 0 h 5607050"/>
              <a:gd name="connsiteX1" fmla="*/ 1167304 w 2203646"/>
              <a:gd name="connsiteY1" fmla="*/ 17416 h 5607050"/>
              <a:gd name="connsiteX2" fmla="*/ 1120971 w 2203646"/>
              <a:gd name="connsiteY2" fmla="*/ 139700 h 5607050"/>
              <a:gd name="connsiteX3" fmla="*/ 1060449 w 2203646"/>
              <a:gd name="connsiteY3" fmla="*/ 303394 h 5607050"/>
              <a:gd name="connsiteX4" fmla="*/ 1000714 w 2203646"/>
              <a:gd name="connsiteY4" fmla="*/ 470851 h 5607050"/>
              <a:gd name="connsiteX5" fmla="*/ 959635 w 2203646"/>
              <a:gd name="connsiteY5" fmla="*/ 605215 h 5607050"/>
              <a:gd name="connsiteX6" fmla="*/ 905071 w 2203646"/>
              <a:gd name="connsiteY6" fmla="*/ 747893 h 5607050"/>
              <a:gd name="connsiteX7" fmla="*/ 794535 w 2203646"/>
              <a:gd name="connsiteY7" fmla="*/ 926480 h 5607050"/>
              <a:gd name="connsiteX8" fmla="*/ 701871 w 2203646"/>
              <a:gd name="connsiteY8" fmla="*/ 1087815 h 5607050"/>
              <a:gd name="connsiteX9" fmla="*/ 609992 w 2203646"/>
              <a:gd name="connsiteY9" fmla="*/ 1205094 h 5607050"/>
              <a:gd name="connsiteX10" fmla="*/ 429214 w 2203646"/>
              <a:gd name="connsiteY10" fmla="*/ 1398572 h 5607050"/>
              <a:gd name="connsiteX11" fmla="*/ 356778 w 2203646"/>
              <a:gd name="connsiteY11" fmla="*/ 1494215 h 5607050"/>
              <a:gd name="connsiteX12" fmla="*/ 311149 w 2203646"/>
              <a:gd name="connsiteY12" fmla="*/ 1589072 h 5607050"/>
              <a:gd name="connsiteX13" fmla="*/ 258157 w 2203646"/>
              <a:gd name="connsiteY13" fmla="*/ 1698987 h 5607050"/>
              <a:gd name="connsiteX14" fmla="*/ 220057 w 2203646"/>
              <a:gd name="connsiteY14" fmla="*/ 1846836 h 5607050"/>
              <a:gd name="connsiteX15" fmla="*/ 178978 w 2203646"/>
              <a:gd name="connsiteY15" fmla="*/ 2039529 h 5607050"/>
              <a:gd name="connsiteX16" fmla="*/ 172235 w 2203646"/>
              <a:gd name="connsiteY16" fmla="*/ 2178608 h 5607050"/>
              <a:gd name="connsiteX17" fmla="*/ 143857 w 2203646"/>
              <a:gd name="connsiteY17" fmla="*/ 2341351 h 5607050"/>
              <a:gd name="connsiteX18" fmla="*/ 118457 w 2203646"/>
              <a:gd name="connsiteY18" fmla="*/ 2588607 h 5607050"/>
              <a:gd name="connsiteX19" fmla="*/ 96035 w 2203646"/>
              <a:gd name="connsiteY19" fmla="*/ 2732072 h 5607050"/>
              <a:gd name="connsiteX20" fmla="*/ 57935 w 2203646"/>
              <a:gd name="connsiteY20" fmla="*/ 2890429 h 5607050"/>
              <a:gd name="connsiteX21" fmla="*/ 43043 w 2203646"/>
              <a:gd name="connsiteY21" fmla="*/ 3048000 h 5607050"/>
              <a:gd name="connsiteX22" fmla="*/ 39278 w 2203646"/>
              <a:gd name="connsiteY22" fmla="*/ 3263900 h 5607050"/>
              <a:gd name="connsiteX23" fmla="*/ 57936 w 2203646"/>
              <a:gd name="connsiteY23" fmla="*/ 3490307 h 5607050"/>
              <a:gd name="connsiteX24" fmla="*/ 112680 w 2203646"/>
              <a:gd name="connsiteY24" fmla="*/ 3775816 h 5607050"/>
              <a:gd name="connsiteX25" fmla="*/ 0 w 2203646"/>
              <a:gd name="connsiteY25" fmla="*/ 3881257 h 5607050"/>
              <a:gd name="connsiteX26" fmla="*/ 18852 w 2203646"/>
              <a:gd name="connsiteY26" fmla="*/ 4012610 h 5607050"/>
              <a:gd name="connsiteX27" fmla="*/ 44648 w 2203646"/>
              <a:gd name="connsiteY27" fmla="*/ 4152900 h 5607050"/>
              <a:gd name="connsiteX28" fmla="*/ 89098 w 2203646"/>
              <a:gd name="connsiteY28" fmla="*/ 4289425 h 5607050"/>
              <a:gd name="connsiteX29" fmla="*/ 178192 w 2203646"/>
              <a:gd name="connsiteY29" fmla="*/ 4455932 h 5607050"/>
              <a:gd name="connsiteX30" fmla="*/ 354814 w 2203646"/>
              <a:gd name="connsiteY30" fmla="*/ 4490267 h 5607050"/>
              <a:gd name="connsiteX31" fmla="*/ 473271 w 2203646"/>
              <a:gd name="connsiteY31" fmla="*/ 4889500 h 5607050"/>
              <a:gd name="connsiteX32" fmla="*/ 597096 w 2203646"/>
              <a:gd name="connsiteY32" fmla="*/ 5184775 h 5607050"/>
              <a:gd name="connsiteX33" fmla="*/ 774896 w 2203646"/>
              <a:gd name="connsiteY33" fmla="*/ 5413375 h 5607050"/>
              <a:gd name="connsiteX34" fmla="*/ 971746 w 2203646"/>
              <a:gd name="connsiteY34" fmla="*/ 5476875 h 5607050"/>
              <a:gd name="connsiteX35" fmla="*/ 1320996 w 2203646"/>
              <a:gd name="connsiteY35" fmla="*/ 5483225 h 5607050"/>
              <a:gd name="connsiteX36" fmla="*/ 1609921 w 2203646"/>
              <a:gd name="connsiteY36" fmla="*/ 5445125 h 5607050"/>
              <a:gd name="connsiteX37" fmla="*/ 1809946 w 2203646"/>
              <a:gd name="connsiteY37" fmla="*/ 5445125 h 5607050"/>
              <a:gd name="connsiteX38" fmla="*/ 1943296 w 2203646"/>
              <a:gd name="connsiteY38" fmla="*/ 5492750 h 5607050"/>
              <a:gd name="connsiteX39" fmla="*/ 2086171 w 2203646"/>
              <a:gd name="connsiteY39" fmla="*/ 5549900 h 5607050"/>
              <a:gd name="connsiteX40" fmla="*/ 2203646 w 2203646"/>
              <a:gd name="connsiteY40" fmla="*/ 5607050 h 5607050"/>
              <a:gd name="connsiteX0" fmla="*/ 1171771 w 2203646"/>
              <a:gd name="connsiteY0" fmla="*/ 0 h 5607050"/>
              <a:gd name="connsiteX1" fmla="*/ 1167304 w 2203646"/>
              <a:gd name="connsiteY1" fmla="*/ 17416 h 5607050"/>
              <a:gd name="connsiteX2" fmla="*/ 1120971 w 2203646"/>
              <a:gd name="connsiteY2" fmla="*/ 139700 h 5607050"/>
              <a:gd name="connsiteX3" fmla="*/ 1060449 w 2203646"/>
              <a:gd name="connsiteY3" fmla="*/ 303394 h 5607050"/>
              <a:gd name="connsiteX4" fmla="*/ 1000714 w 2203646"/>
              <a:gd name="connsiteY4" fmla="*/ 470851 h 5607050"/>
              <a:gd name="connsiteX5" fmla="*/ 959635 w 2203646"/>
              <a:gd name="connsiteY5" fmla="*/ 605215 h 5607050"/>
              <a:gd name="connsiteX6" fmla="*/ 905071 w 2203646"/>
              <a:gd name="connsiteY6" fmla="*/ 747893 h 5607050"/>
              <a:gd name="connsiteX7" fmla="*/ 794535 w 2203646"/>
              <a:gd name="connsiteY7" fmla="*/ 926480 h 5607050"/>
              <a:gd name="connsiteX8" fmla="*/ 701871 w 2203646"/>
              <a:gd name="connsiteY8" fmla="*/ 1087815 h 5607050"/>
              <a:gd name="connsiteX9" fmla="*/ 609992 w 2203646"/>
              <a:gd name="connsiteY9" fmla="*/ 1205094 h 5607050"/>
              <a:gd name="connsiteX10" fmla="*/ 429214 w 2203646"/>
              <a:gd name="connsiteY10" fmla="*/ 1398572 h 5607050"/>
              <a:gd name="connsiteX11" fmla="*/ 356778 w 2203646"/>
              <a:gd name="connsiteY11" fmla="*/ 1494215 h 5607050"/>
              <a:gd name="connsiteX12" fmla="*/ 311149 w 2203646"/>
              <a:gd name="connsiteY12" fmla="*/ 1589072 h 5607050"/>
              <a:gd name="connsiteX13" fmla="*/ 258157 w 2203646"/>
              <a:gd name="connsiteY13" fmla="*/ 1698987 h 5607050"/>
              <a:gd name="connsiteX14" fmla="*/ 220057 w 2203646"/>
              <a:gd name="connsiteY14" fmla="*/ 1846836 h 5607050"/>
              <a:gd name="connsiteX15" fmla="*/ 178978 w 2203646"/>
              <a:gd name="connsiteY15" fmla="*/ 2039529 h 5607050"/>
              <a:gd name="connsiteX16" fmla="*/ 172235 w 2203646"/>
              <a:gd name="connsiteY16" fmla="*/ 2178608 h 5607050"/>
              <a:gd name="connsiteX17" fmla="*/ 143857 w 2203646"/>
              <a:gd name="connsiteY17" fmla="*/ 2341351 h 5607050"/>
              <a:gd name="connsiteX18" fmla="*/ 118457 w 2203646"/>
              <a:gd name="connsiteY18" fmla="*/ 2588607 h 5607050"/>
              <a:gd name="connsiteX19" fmla="*/ 96035 w 2203646"/>
              <a:gd name="connsiteY19" fmla="*/ 2732072 h 5607050"/>
              <a:gd name="connsiteX20" fmla="*/ 57935 w 2203646"/>
              <a:gd name="connsiteY20" fmla="*/ 2890429 h 5607050"/>
              <a:gd name="connsiteX21" fmla="*/ 43043 w 2203646"/>
              <a:gd name="connsiteY21" fmla="*/ 3048000 h 5607050"/>
              <a:gd name="connsiteX22" fmla="*/ 39278 w 2203646"/>
              <a:gd name="connsiteY22" fmla="*/ 3263900 h 5607050"/>
              <a:gd name="connsiteX23" fmla="*/ 57936 w 2203646"/>
              <a:gd name="connsiteY23" fmla="*/ 3490307 h 5607050"/>
              <a:gd name="connsiteX24" fmla="*/ 112680 w 2203646"/>
              <a:gd name="connsiteY24" fmla="*/ 3775816 h 5607050"/>
              <a:gd name="connsiteX25" fmla="*/ 0 w 2203646"/>
              <a:gd name="connsiteY25" fmla="*/ 3881257 h 5607050"/>
              <a:gd name="connsiteX26" fmla="*/ 18852 w 2203646"/>
              <a:gd name="connsiteY26" fmla="*/ 4012610 h 5607050"/>
              <a:gd name="connsiteX27" fmla="*/ 44648 w 2203646"/>
              <a:gd name="connsiteY27" fmla="*/ 4152900 h 5607050"/>
              <a:gd name="connsiteX28" fmla="*/ 89098 w 2203646"/>
              <a:gd name="connsiteY28" fmla="*/ 4289425 h 5607050"/>
              <a:gd name="connsiteX29" fmla="*/ 178192 w 2203646"/>
              <a:gd name="connsiteY29" fmla="*/ 4455932 h 5607050"/>
              <a:gd name="connsiteX30" fmla="*/ 354814 w 2203646"/>
              <a:gd name="connsiteY30" fmla="*/ 4490267 h 5607050"/>
              <a:gd name="connsiteX31" fmla="*/ 473271 w 2203646"/>
              <a:gd name="connsiteY31" fmla="*/ 4889500 h 5607050"/>
              <a:gd name="connsiteX32" fmla="*/ 597096 w 2203646"/>
              <a:gd name="connsiteY32" fmla="*/ 5184775 h 5607050"/>
              <a:gd name="connsiteX33" fmla="*/ 774896 w 2203646"/>
              <a:gd name="connsiteY33" fmla="*/ 5413375 h 5607050"/>
              <a:gd name="connsiteX34" fmla="*/ 971746 w 2203646"/>
              <a:gd name="connsiteY34" fmla="*/ 5476875 h 5607050"/>
              <a:gd name="connsiteX35" fmla="*/ 1320996 w 2203646"/>
              <a:gd name="connsiteY35" fmla="*/ 5483225 h 5607050"/>
              <a:gd name="connsiteX36" fmla="*/ 1609921 w 2203646"/>
              <a:gd name="connsiteY36" fmla="*/ 5445125 h 5607050"/>
              <a:gd name="connsiteX37" fmla="*/ 1809946 w 2203646"/>
              <a:gd name="connsiteY37" fmla="*/ 5445125 h 5607050"/>
              <a:gd name="connsiteX38" fmla="*/ 1943296 w 2203646"/>
              <a:gd name="connsiteY38" fmla="*/ 5492750 h 5607050"/>
              <a:gd name="connsiteX39" fmla="*/ 2086171 w 2203646"/>
              <a:gd name="connsiteY39" fmla="*/ 5549900 h 5607050"/>
              <a:gd name="connsiteX40" fmla="*/ 2203646 w 2203646"/>
              <a:gd name="connsiteY40" fmla="*/ 5607050 h 5607050"/>
              <a:gd name="connsiteX0" fmla="*/ 1171771 w 2203646"/>
              <a:gd name="connsiteY0" fmla="*/ 0 h 5607050"/>
              <a:gd name="connsiteX1" fmla="*/ 1167304 w 2203646"/>
              <a:gd name="connsiteY1" fmla="*/ 17416 h 5607050"/>
              <a:gd name="connsiteX2" fmla="*/ 1120971 w 2203646"/>
              <a:gd name="connsiteY2" fmla="*/ 139700 h 5607050"/>
              <a:gd name="connsiteX3" fmla="*/ 1060449 w 2203646"/>
              <a:gd name="connsiteY3" fmla="*/ 303394 h 5607050"/>
              <a:gd name="connsiteX4" fmla="*/ 1000714 w 2203646"/>
              <a:gd name="connsiteY4" fmla="*/ 470851 h 5607050"/>
              <a:gd name="connsiteX5" fmla="*/ 959635 w 2203646"/>
              <a:gd name="connsiteY5" fmla="*/ 605215 h 5607050"/>
              <a:gd name="connsiteX6" fmla="*/ 905071 w 2203646"/>
              <a:gd name="connsiteY6" fmla="*/ 747893 h 5607050"/>
              <a:gd name="connsiteX7" fmla="*/ 794535 w 2203646"/>
              <a:gd name="connsiteY7" fmla="*/ 926480 h 5607050"/>
              <a:gd name="connsiteX8" fmla="*/ 701871 w 2203646"/>
              <a:gd name="connsiteY8" fmla="*/ 1087815 h 5607050"/>
              <a:gd name="connsiteX9" fmla="*/ 609992 w 2203646"/>
              <a:gd name="connsiteY9" fmla="*/ 1205094 h 5607050"/>
              <a:gd name="connsiteX10" fmla="*/ 429214 w 2203646"/>
              <a:gd name="connsiteY10" fmla="*/ 1398572 h 5607050"/>
              <a:gd name="connsiteX11" fmla="*/ 356778 w 2203646"/>
              <a:gd name="connsiteY11" fmla="*/ 1494215 h 5607050"/>
              <a:gd name="connsiteX12" fmla="*/ 311149 w 2203646"/>
              <a:gd name="connsiteY12" fmla="*/ 1589072 h 5607050"/>
              <a:gd name="connsiteX13" fmla="*/ 258157 w 2203646"/>
              <a:gd name="connsiteY13" fmla="*/ 1698987 h 5607050"/>
              <a:gd name="connsiteX14" fmla="*/ 220057 w 2203646"/>
              <a:gd name="connsiteY14" fmla="*/ 1846836 h 5607050"/>
              <a:gd name="connsiteX15" fmla="*/ 178978 w 2203646"/>
              <a:gd name="connsiteY15" fmla="*/ 2039529 h 5607050"/>
              <a:gd name="connsiteX16" fmla="*/ 172235 w 2203646"/>
              <a:gd name="connsiteY16" fmla="*/ 2178608 h 5607050"/>
              <a:gd name="connsiteX17" fmla="*/ 143857 w 2203646"/>
              <a:gd name="connsiteY17" fmla="*/ 2341351 h 5607050"/>
              <a:gd name="connsiteX18" fmla="*/ 118457 w 2203646"/>
              <a:gd name="connsiteY18" fmla="*/ 2588607 h 5607050"/>
              <a:gd name="connsiteX19" fmla="*/ 96035 w 2203646"/>
              <a:gd name="connsiteY19" fmla="*/ 2732072 h 5607050"/>
              <a:gd name="connsiteX20" fmla="*/ 57935 w 2203646"/>
              <a:gd name="connsiteY20" fmla="*/ 2890429 h 5607050"/>
              <a:gd name="connsiteX21" fmla="*/ 43043 w 2203646"/>
              <a:gd name="connsiteY21" fmla="*/ 3048000 h 5607050"/>
              <a:gd name="connsiteX22" fmla="*/ 39278 w 2203646"/>
              <a:gd name="connsiteY22" fmla="*/ 3263900 h 5607050"/>
              <a:gd name="connsiteX23" fmla="*/ 57936 w 2203646"/>
              <a:gd name="connsiteY23" fmla="*/ 3490307 h 5607050"/>
              <a:gd name="connsiteX24" fmla="*/ 112680 w 2203646"/>
              <a:gd name="connsiteY24" fmla="*/ 3775816 h 5607050"/>
              <a:gd name="connsiteX25" fmla="*/ 0 w 2203646"/>
              <a:gd name="connsiteY25" fmla="*/ 3881257 h 5607050"/>
              <a:gd name="connsiteX26" fmla="*/ 18852 w 2203646"/>
              <a:gd name="connsiteY26" fmla="*/ 4012610 h 5607050"/>
              <a:gd name="connsiteX27" fmla="*/ 44648 w 2203646"/>
              <a:gd name="connsiteY27" fmla="*/ 4152900 h 5607050"/>
              <a:gd name="connsiteX28" fmla="*/ 89098 w 2203646"/>
              <a:gd name="connsiteY28" fmla="*/ 4289425 h 5607050"/>
              <a:gd name="connsiteX29" fmla="*/ 172055 w 2203646"/>
              <a:gd name="connsiteY29" fmla="*/ 4440589 h 5607050"/>
              <a:gd name="connsiteX30" fmla="*/ 354814 w 2203646"/>
              <a:gd name="connsiteY30" fmla="*/ 4490267 h 5607050"/>
              <a:gd name="connsiteX31" fmla="*/ 473271 w 2203646"/>
              <a:gd name="connsiteY31" fmla="*/ 4889500 h 5607050"/>
              <a:gd name="connsiteX32" fmla="*/ 597096 w 2203646"/>
              <a:gd name="connsiteY32" fmla="*/ 5184775 h 5607050"/>
              <a:gd name="connsiteX33" fmla="*/ 774896 w 2203646"/>
              <a:gd name="connsiteY33" fmla="*/ 5413375 h 5607050"/>
              <a:gd name="connsiteX34" fmla="*/ 971746 w 2203646"/>
              <a:gd name="connsiteY34" fmla="*/ 5476875 h 5607050"/>
              <a:gd name="connsiteX35" fmla="*/ 1320996 w 2203646"/>
              <a:gd name="connsiteY35" fmla="*/ 5483225 h 5607050"/>
              <a:gd name="connsiteX36" fmla="*/ 1609921 w 2203646"/>
              <a:gd name="connsiteY36" fmla="*/ 5445125 h 5607050"/>
              <a:gd name="connsiteX37" fmla="*/ 1809946 w 2203646"/>
              <a:gd name="connsiteY37" fmla="*/ 5445125 h 5607050"/>
              <a:gd name="connsiteX38" fmla="*/ 1943296 w 2203646"/>
              <a:gd name="connsiteY38" fmla="*/ 5492750 h 5607050"/>
              <a:gd name="connsiteX39" fmla="*/ 2086171 w 2203646"/>
              <a:gd name="connsiteY39" fmla="*/ 5549900 h 5607050"/>
              <a:gd name="connsiteX40" fmla="*/ 2203646 w 2203646"/>
              <a:gd name="connsiteY40" fmla="*/ 5607050 h 5607050"/>
              <a:gd name="connsiteX0" fmla="*/ 1171771 w 2203646"/>
              <a:gd name="connsiteY0" fmla="*/ 0 h 5607050"/>
              <a:gd name="connsiteX1" fmla="*/ 1167304 w 2203646"/>
              <a:gd name="connsiteY1" fmla="*/ 17416 h 5607050"/>
              <a:gd name="connsiteX2" fmla="*/ 1120971 w 2203646"/>
              <a:gd name="connsiteY2" fmla="*/ 139700 h 5607050"/>
              <a:gd name="connsiteX3" fmla="*/ 1060449 w 2203646"/>
              <a:gd name="connsiteY3" fmla="*/ 303394 h 5607050"/>
              <a:gd name="connsiteX4" fmla="*/ 1000714 w 2203646"/>
              <a:gd name="connsiteY4" fmla="*/ 470851 h 5607050"/>
              <a:gd name="connsiteX5" fmla="*/ 959635 w 2203646"/>
              <a:gd name="connsiteY5" fmla="*/ 605215 h 5607050"/>
              <a:gd name="connsiteX6" fmla="*/ 905071 w 2203646"/>
              <a:gd name="connsiteY6" fmla="*/ 747893 h 5607050"/>
              <a:gd name="connsiteX7" fmla="*/ 794535 w 2203646"/>
              <a:gd name="connsiteY7" fmla="*/ 926480 h 5607050"/>
              <a:gd name="connsiteX8" fmla="*/ 701871 w 2203646"/>
              <a:gd name="connsiteY8" fmla="*/ 1087815 h 5607050"/>
              <a:gd name="connsiteX9" fmla="*/ 609992 w 2203646"/>
              <a:gd name="connsiteY9" fmla="*/ 1205094 h 5607050"/>
              <a:gd name="connsiteX10" fmla="*/ 429214 w 2203646"/>
              <a:gd name="connsiteY10" fmla="*/ 1398572 h 5607050"/>
              <a:gd name="connsiteX11" fmla="*/ 356778 w 2203646"/>
              <a:gd name="connsiteY11" fmla="*/ 1494215 h 5607050"/>
              <a:gd name="connsiteX12" fmla="*/ 311149 w 2203646"/>
              <a:gd name="connsiteY12" fmla="*/ 1589072 h 5607050"/>
              <a:gd name="connsiteX13" fmla="*/ 258157 w 2203646"/>
              <a:gd name="connsiteY13" fmla="*/ 1698987 h 5607050"/>
              <a:gd name="connsiteX14" fmla="*/ 220057 w 2203646"/>
              <a:gd name="connsiteY14" fmla="*/ 1846836 h 5607050"/>
              <a:gd name="connsiteX15" fmla="*/ 178978 w 2203646"/>
              <a:gd name="connsiteY15" fmla="*/ 2039529 h 5607050"/>
              <a:gd name="connsiteX16" fmla="*/ 172235 w 2203646"/>
              <a:gd name="connsiteY16" fmla="*/ 2178608 h 5607050"/>
              <a:gd name="connsiteX17" fmla="*/ 143857 w 2203646"/>
              <a:gd name="connsiteY17" fmla="*/ 2341351 h 5607050"/>
              <a:gd name="connsiteX18" fmla="*/ 118457 w 2203646"/>
              <a:gd name="connsiteY18" fmla="*/ 2588607 h 5607050"/>
              <a:gd name="connsiteX19" fmla="*/ 96035 w 2203646"/>
              <a:gd name="connsiteY19" fmla="*/ 2732072 h 5607050"/>
              <a:gd name="connsiteX20" fmla="*/ 57935 w 2203646"/>
              <a:gd name="connsiteY20" fmla="*/ 2890429 h 5607050"/>
              <a:gd name="connsiteX21" fmla="*/ 43043 w 2203646"/>
              <a:gd name="connsiteY21" fmla="*/ 3048000 h 5607050"/>
              <a:gd name="connsiteX22" fmla="*/ 39278 w 2203646"/>
              <a:gd name="connsiteY22" fmla="*/ 3263900 h 5607050"/>
              <a:gd name="connsiteX23" fmla="*/ 57936 w 2203646"/>
              <a:gd name="connsiteY23" fmla="*/ 3490307 h 5607050"/>
              <a:gd name="connsiteX24" fmla="*/ 112680 w 2203646"/>
              <a:gd name="connsiteY24" fmla="*/ 3775816 h 5607050"/>
              <a:gd name="connsiteX25" fmla="*/ 0 w 2203646"/>
              <a:gd name="connsiteY25" fmla="*/ 3881257 h 5607050"/>
              <a:gd name="connsiteX26" fmla="*/ 18852 w 2203646"/>
              <a:gd name="connsiteY26" fmla="*/ 4012610 h 5607050"/>
              <a:gd name="connsiteX27" fmla="*/ 44648 w 2203646"/>
              <a:gd name="connsiteY27" fmla="*/ 4152900 h 5607050"/>
              <a:gd name="connsiteX28" fmla="*/ 89098 w 2203646"/>
              <a:gd name="connsiteY28" fmla="*/ 4289425 h 5607050"/>
              <a:gd name="connsiteX29" fmla="*/ 172055 w 2203646"/>
              <a:gd name="connsiteY29" fmla="*/ 4440589 h 5607050"/>
              <a:gd name="connsiteX30" fmla="*/ 354814 w 2203646"/>
              <a:gd name="connsiteY30" fmla="*/ 4490267 h 5607050"/>
              <a:gd name="connsiteX31" fmla="*/ 473271 w 2203646"/>
              <a:gd name="connsiteY31" fmla="*/ 4889500 h 5607050"/>
              <a:gd name="connsiteX32" fmla="*/ 597096 w 2203646"/>
              <a:gd name="connsiteY32" fmla="*/ 5184775 h 5607050"/>
              <a:gd name="connsiteX33" fmla="*/ 774896 w 2203646"/>
              <a:gd name="connsiteY33" fmla="*/ 5413375 h 5607050"/>
              <a:gd name="connsiteX34" fmla="*/ 971746 w 2203646"/>
              <a:gd name="connsiteY34" fmla="*/ 5476875 h 5607050"/>
              <a:gd name="connsiteX35" fmla="*/ 1320996 w 2203646"/>
              <a:gd name="connsiteY35" fmla="*/ 5483225 h 5607050"/>
              <a:gd name="connsiteX36" fmla="*/ 1609921 w 2203646"/>
              <a:gd name="connsiteY36" fmla="*/ 5445125 h 5607050"/>
              <a:gd name="connsiteX37" fmla="*/ 1809946 w 2203646"/>
              <a:gd name="connsiteY37" fmla="*/ 5445125 h 5607050"/>
              <a:gd name="connsiteX38" fmla="*/ 1943296 w 2203646"/>
              <a:gd name="connsiteY38" fmla="*/ 5492750 h 5607050"/>
              <a:gd name="connsiteX39" fmla="*/ 2086171 w 2203646"/>
              <a:gd name="connsiteY39" fmla="*/ 5549900 h 5607050"/>
              <a:gd name="connsiteX40" fmla="*/ 2203646 w 2203646"/>
              <a:gd name="connsiteY40" fmla="*/ 5607050 h 5607050"/>
              <a:gd name="connsiteX0" fmla="*/ 1171771 w 2203646"/>
              <a:gd name="connsiteY0" fmla="*/ 0 h 5607050"/>
              <a:gd name="connsiteX1" fmla="*/ 1167304 w 2203646"/>
              <a:gd name="connsiteY1" fmla="*/ 17416 h 5607050"/>
              <a:gd name="connsiteX2" fmla="*/ 1120971 w 2203646"/>
              <a:gd name="connsiteY2" fmla="*/ 139700 h 5607050"/>
              <a:gd name="connsiteX3" fmla="*/ 1060449 w 2203646"/>
              <a:gd name="connsiteY3" fmla="*/ 303394 h 5607050"/>
              <a:gd name="connsiteX4" fmla="*/ 1000714 w 2203646"/>
              <a:gd name="connsiteY4" fmla="*/ 470851 h 5607050"/>
              <a:gd name="connsiteX5" fmla="*/ 959635 w 2203646"/>
              <a:gd name="connsiteY5" fmla="*/ 605215 h 5607050"/>
              <a:gd name="connsiteX6" fmla="*/ 905071 w 2203646"/>
              <a:gd name="connsiteY6" fmla="*/ 747893 h 5607050"/>
              <a:gd name="connsiteX7" fmla="*/ 794535 w 2203646"/>
              <a:gd name="connsiteY7" fmla="*/ 926480 h 5607050"/>
              <a:gd name="connsiteX8" fmla="*/ 701871 w 2203646"/>
              <a:gd name="connsiteY8" fmla="*/ 1087815 h 5607050"/>
              <a:gd name="connsiteX9" fmla="*/ 609992 w 2203646"/>
              <a:gd name="connsiteY9" fmla="*/ 1205094 h 5607050"/>
              <a:gd name="connsiteX10" fmla="*/ 429214 w 2203646"/>
              <a:gd name="connsiteY10" fmla="*/ 1398572 h 5607050"/>
              <a:gd name="connsiteX11" fmla="*/ 356778 w 2203646"/>
              <a:gd name="connsiteY11" fmla="*/ 1494215 h 5607050"/>
              <a:gd name="connsiteX12" fmla="*/ 311149 w 2203646"/>
              <a:gd name="connsiteY12" fmla="*/ 1589072 h 5607050"/>
              <a:gd name="connsiteX13" fmla="*/ 258157 w 2203646"/>
              <a:gd name="connsiteY13" fmla="*/ 1698987 h 5607050"/>
              <a:gd name="connsiteX14" fmla="*/ 220057 w 2203646"/>
              <a:gd name="connsiteY14" fmla="*/ 1846836 h 5607050"/>
              <a:gd name="connsiteX15" fmla="*/ 178978 w 2203646"/>
              <a:gd name="connsiteY15" fmla="*/ 2039529 h 5607050"/>
              <a:gd name="connsiteX16" fmla="*/ 172235 w 2203646"/>
              <a:gd name="connsiteY16" fmla="*/ 2178608 h 5607050"/>
              <a:gd name="connsiteX17" fmla="*/ 143857 w 2203646"/>
              <a:gd name="connsiteY17" fmla="*/ 2341351 h 5607050"/>
              <a:gd name="connsiteX18" fmla="*/ 118457 w 2203646"/>
              <a:gd name="connsiteY18" fmla="*/ 2588607 h 5607050"/>
              <a:gd name="connsiteX19" fmla="*/ 96035 w 2203646"/>
              <a:gd name="connsiteY19" fmla="*/ 2732072 h 5607050"/>
              <a:gd name="connsiteX20" fmla="*/ 57935 w 2203646"/>
              <a:gd name="connsiteY20" fmla="*/ 2890429 h 5607050"/>
              <a:gd name="connsiteX21" fmla="*/ 43043 w 2203646"/>
              <a:gd name="connsiteY21" fmla="*/ 3048000 h 5607050"/>
              <a:gd name="connsiteX22" fmla="*/ 39278 w 2203646"/>
              <a:gd name="connsiteY22" fmla="*/ 3263900 h 5607050"/>
              <a:gd name="connsiteX23" fmla="*/ 57936 w 2203646"/>
              <a:gd name="connsiteY23" fmla="*/ 3490307 h 5607050"/>
              <a:gd name="connsiteX24" fmla="*/ 112680 w 2203646"/>
              <a:gd name="connsiteY24" fmla="*/ 3775816 h 5607050"/>
              <a:gd name="connsiteX25" fmla="*/ 0 w 2203646"/>
              <a:gd name="connsiteY25" fmla="*/ 3881257 h 5607050"/>
              <a:gd name="connsiteX26" fmla="*/ 18852 w 2203646"/>
              <a:gd name="connsiteY26" fmla="*/ 4012610 h 5607050"/>
              <a:gd name="connsiteX27" fmla="*/ 44648 w 2203646"/>
              <a:gd name="connsiteY27" fmla="*/ 4152900 h 5607050"/>
              <a:gd name="connsiteX28" fmla="*/ 70688 w 2203646"/>
              <a:gd name="connsiteY28" fmla="*/ 4298631 h 5607050"/>
              <a:gd name="connsiteX29" fmla="*/ 172055 w 2203646"/>
              <a:gd name="connsiteY29" fmla="*/ 4440589 h 5607050"/>
              <a:gd name="connsiteX30" fmla="*/ 354814 w 2203646"/>
              <a:gd name="connsiteY30" fmla="*/ 4490267 h 5607050"/>
              <a:gd name="connsiteX31" fmla="*/ 473271 w 2203646"/>
              <a:gd name="connsiteY31" fmla="*/ 4889500 h 5607050"/>
              <a:gd name="connsiteX32" fmla="*/ 597096 w 2203646"/>
              <a:gd name="connsiteY32" fmla="*/ 5184775 h 5607050"/>
              <a:gd name="connsiteX33" fmla="*/ 774896 w 2203646"/>
              <a:gd name="connsiteY33" fmla="*/ 5413375 h 5607050"/>
              <a:gd name="connsiteX34" fmla="*/ 971746 w 2203646"/>
              <a:gd name="connsiteY34" fmla="*/ 5476875 h 5607050"/>
              <a:gd name="connsiteX35" fmla="*/ 1320996 w 2203646"/>
              <a:gd name="connsiteY35" fmla="*/ 5483225 h 5607050"/>
              <a:gd name="connsiteX36" fmla="*/ 1609921 w 2203646"/>
              <a:gd name="connsiteY36" fmla="*/ 5445125 h 5607050"/>
              <a:gd name="connsiteX37" fmla="*/ 1809946 w 2203646"/>
              <a:gd name="connsiteY37" fmla="*/ 5445125 h 5607050"/>
              <a:gd name="connsiteX38" fmla="*/ 1943296 w 2203646"/>
              <a:gd name="connsiteY38" fmla="*/ 5492750 h 5607050"/>
              <a:gd name="connsiteX39" fmla="*/ 2086171 w 2203646"/>
              <a:gd name="connsiteY39" fmla="*/ 5549900 h 5607050"/>
              <a:gd name="connsiteX40" fmla="*/ 2203646 w 2203646"/>
              <a:gd name="connsiteY40" fmla="*/ 5607050 h 5607050"/>
              <a:gd name="connsiteX0" fmla="*/ 1171771 w 2203646"/>
              <a:gd name="connsiteY0" fmla="*/ 0 h 5607050"/>
              <a:gd name="connsiteX1" fmla="*/ 1167304 w 2203646"/>
              <a:gd name="connsiteY1" fmla="*/ 17416 h 5607050"/>
              <a:gd name="connsiteX2" fmla="*/ 1120971 w 2203646"/>
              <a:gd name="connsiteY2" fmla="*/ 139700 h 5607050"/>
              <a:gd name="connsiteX3" fmla="*/ 1060449 w 2203646"/>
              <a:gd name="connsiteY3" fmla="*/ 303394 h 5607050"/>
              <a:gd name="connsiteX4" fmla="*/ 1000714 w 2203646"/>
              <a:gd name="connsiteY4" fmla="*/ 470851 h 5607050"/>
              <a:gd name="connsiteX5" fmla="*/ 959635 w 2203646"/>
              <a:gd name="connsiteY5" fmla="*/ 605215 h 5607050"/>
              <a:gd name="connsiteX6" fmla="*/ 905071 w 2203646"/>
              <a:gd name="connsiteY6" fmla="*/ 747893 h 5607050"/>
              <a:gd name="connsiteX7" fmla="*/ 794535 w 2203646"/>
              <a:gd name="connsiteY7" fmla="*/ 926480 h 5607050"/>
              <a:gd name="connsiteX8" fmla="*/ 701871 w 2203646"/>
              <a:gd name="connsiteY8" fmla="*/ 1087815 h 5607050"/>
              <a:gd name="connsiteX9" fmla="*/ 609992 w 2203646"/>
              <a:gd name="connsiteY9" fmla="*/ 1205094 h 5607050"/>
              <a:gd name="connsiteX10" fmla="*/ 429214 w 2203646"/>
              <a:gd name="connsiteY10" fmla="*/ 1398572 h 5607050"/>
              <a:gd name="connsiteX11" fmla="*/ 356778 w 2203646"/>
              <a:gd name="connsiteY11" fmla="*/ 1494215 h 5607050"/>
              <a:gd name="connsiteX12" fmla="*/ 311149 w 2203646"/>
              <a:gd name="connsiteY12" fmla="*/ 1589072 h 5607050"/>
              <a:gd name="connsiteX13" fmla="*/ 258157 w 2203646"/>
              <a:gd name="connsiteY13" fmla="*/ 1698987 h 5607050"/>
              <a:gd name="connsiteX14" fmla="*/ 220057 w 2203646"/>
              <a:gd name="connsiteY14" fmla="*/ 1846836 h 5607050"/>
              <a:gd name="connsiteX15" fmla="*/ 178978 w 2203646"/>
              <a:gd name="connsiteY15" fmla="*/ 2039529 h 5607050"/>
              <a:gd name="connsiteX16" fmla="*/ 172235 w 2203646"/>
              <a:gd name="connsiteY16" fmla="*/ 2178608 h 5607050"/>
              <a:gd name="connsiteX17" fmla="*/ 143857 w 2203646"/>
              <a:gd name="connsiteY17" fmla="*/ 2341351 h 5607050"/>
              <a:gd name="connsiteX18" fmla="*/ 118457 w 2203646"/>
              <a:gd name="connsiteY18" fmla="*/ 2588607 h 5607050"/>
              <a:gd name="connsiteX19" fmla="*/ 96035 w 2203646"/>
              <a:gd name="connsiteY19" fmla="*/ 2732072 h 5607050"/>
              <a:gd name="connsiteX20" fmla="*/ 57935 w 2203646"/>
              <a:gd name="connsiteY20" fmla="*/ 2890429 h 5607050"/>
              <a:gd name="connsiteX21" fmla="*/ 43043 w 2203646"/>
              <a:gd name="connsiteY21" fmla="*/ 3048000 h 5607050"/>
              <a:gd name="connsiteX22" fmla="*/ 39278 w 2203646"/>
              <a:gd name="connsiteY22" fmla="*/ 3263900 h 5607050"/>
              <a:gd name="connsiteX23" fmla="*/ 57936 w 2203646"/>
              <a:gd name="connsiteY23" fmla="*/ 3490307 h 5607050"/>
              <a:gd name="connsiteX24" fmla="*/ 112680 w 2203646"/>
              <a:gd name="connsiteY24" fmla="*/ 3775816 h 5607050"/>
              <a:gd name="connsiteX25" fmla="*/ 0 w 2203646"/>
              <a:gd name="connsiteY25" fmla="*/ 3881257 h 5607050"/>
              <a:gd name="connsiteX26" fmla="*/ 18852 w 2203646"/>
              <a:gd name="connsiteY26" fmla="*/ 4012610 h 5607050"/>
              <a:gd name="connsiteX27" fmla="*/ 44648 w 2203646"/>
              <a:gd name="connsiteY27" fmla="*/ 4152900 h 5607050"/>
              <a:gd name="connsiteX28" fmla="*/ 86030 w 2203646"/>
              <a:gd name="connsiteY28" fmla="*/ 4295563 h 5607050"/>
              <a:gd name="connsiteX29" fmla="*/ 172055 w 2203646"/>
              <a:gd name="connsiteY29" fmla="*/ 4440589 h 5607050"/>
              <a:gd name="connsiteX30" fmla="*/ 354814 w 2203646"/>
              <a:gd name="connsiteY30" fmla="*/ 4490267 h 5607050"/>
              <a:gd name="connsiteX31" fmla="*/ 473271 w 2203646"/>
              <a:gd name="connsiteY31" fmla="*/ 4889500 h 5607050"/>
              <a:gd name="connsiteX32" fmla="*/ 597096 w 2203646"/>
              <a:gd name="connsiteY32" fmla="*/ 5184775 h 5607050"/>
              <a:gd name="connsiteX33" fmla="*/ 774896 w 2203646"/>
              <a:gd name="connsiteY33" fmla="*/ 5413375 h 5607050"/>
              <a:gd name="connsiteX34" fmla="*/ 971746 w 2203646"/>
              <a:gd name="connsiteY34" fmla="*/ 5476875 h 5607050"/>
              <a:gd name="connsiteX35" fmla="*/ 1320996 w 2203646"/>
              <a:gd name="connsiteY35" fmla="*/ 5483225 h 5607050"/>
              <a:gd name="connsiteX36" fmla="*/ 1609921 w 2203646"/>
              <a:gd name="connsiteY36" fmla="*/ 5445125 h 5607050"/>
              <a:gd name="connsiteX37" fmla="*/ 1809946 w 2203646"/>
              <a:gd name="connsiteY37" fmla="*/ 5445125 h 5607050"/>
              <a:gd name="connsiteX38" fmla="*/ 1943296 w 2203646"/>
              <a:gd name="connsiteY38" fmla="*/ 5492750 h 5607050"/>
              <a:gd name="connsiteX39" fmla="*/ 2086171 w 2203646"/>
              <a:gd name="connsiteY39" fmla="*/ 5549900 h 5607050"/>
              <a:gd name="connsiteX40" fmla="*/ 2203646 w 2203646"/>
              <a:gd name="connsiteY40" fmla="*/ 5607050 h 5607050"/>
              <a:gd name="connsiteX0" fmla="*/ 1171771 w 2203646"/>
              <a:gd name="connsiteY0" fmla="*/ 0 h 5607050"/>
              <a:gd name="connsiteX1" fmla="*/ 1167304 w 2203646"/>
              <a:gd name="connsiteY1" fmla="*/ 17416 h 5607050"/>
              <a:gd name="connsiteX2" fmla="*/ 1120971 w 2203646"/>
              <a:gd name="connsiteY2" fmla="*/ 139700 h 5607050"/>
              <a:gd name="connsiteX3" fmla="*/ 1060449 w 2203646"/>
              <a:gd name="connsiteY3" fmla="*/ 303394 h 5607050"/>
              <a:gd name="connsiteX4" fmla="*/ 1000714 w 2203646"/>
              <a:gd name="connsiteY4" fmla="*/ 470851 h 5607050"/>
              <a:gd name="connsiteX5" fmla="*/ 959635 w 2203646"/>
              <a:gd name="connsiteY5" fmla="*/ 605215 h 5607050"/>
              <a:gd name="connsiteX6" fmla="*/ 905071 w 2203646"/>
              <a:gd name="connsiteY6" fmla="*/ 747893 h 5607050"/>
              <a:gd name="connsiteX7" fmla="*/ 794535 w 2203646"/>
              <a:gd name="connsiteY7" fmla="*/ 926480 h 5607050"/>
              <a:gd name="connsiteX8" fmla="*/ 701871 w 2203646"/>
              <a:gd name="connsiteY8" fmla="*/ 1087815 h 5607050"/>
              <a:gd name="connsiteX9" fmla="*/ 609992 w 2203646"/>
              <a:gd name="connsiteY9" fmla="*/ 1205094 h 5607050"/>
              <a:gd name="connsiteX10" fmla="*/ 429214 w 2203646"/>
              <a:gd name="connsiteY10" fmla="*/ 1398572 h 5607050"/>
              <a:gd name="connsiteX11" fmla="*/ 356778 w 2203646"/>
              <a:gd name="connsiteY11" fmla="*/ 1494215 h 5607050"/>
              <a:gd name="connsiteX12" fmla="*/ 311149 w 2203646"/>
              <a:gd name="connsiteY12" fmla="*/ 1589072 h 5607050"/>
              <a:gd name="connsiteX13" fmla="*/ 258157 w 2203646"/>
              <a:gd name="connsiteY13" fmla="*/ 1698987 h 5607050"/>
              <a:gd name="connsiteX14" fmla="*/ 220057 w 2203646"/>
              <a:gd name="connsiteY14" fmla="*/ 1846836 h 5607050"/>
              <a:gd name="connsiteX15" fmla="*/ 178978 w 2203646"/>
              <a:gd name="connsiteY15" fmla="*/ 2039529 h 5607050"/>
              <a:gd name="connsiteX16" fmla="*/ 172235 w 2203646"/>
              <a:gd name="connsiteY16" fmla="*/ 2178608 h 5607050"/>
              <a:gd name="connsiteX17" fmla="*/ 143857 w 2203646"/>
              <a:gd name="connsiteY17" fmla="*/ 2341351 h 5607050"/>
              <a:gd name="connsiteX18" fmla="*/ 118457 w 2203646"/>
              <a:gd name="connsiteY18" fmla="*/ 2588607 h 5607050"/>
              <a:gd name="connsiteX19" fmla="*/ 96035 w 2203646"/>
              <a:gd name="connsiteY19" fmla="*/ 2732072 h 5607050"/>
              <a:gd name="connsiteX20" fmla="*/ 57935 w 2203646"/>
              <a:gd name="connsiteY20" fmla="*/ 2890429 h 5607050"/>
              <a:gd name="connsiteX21" fmla="*/ 43043 w 2203646"/>
              <a:gd name="connsiteY21" fmla="*/ 3048000 h 5607050"/>
              <a:gd name="connsiteX22" fmla="*/ 39278 w 2203646"/>
              <a:gd name="connsiteY22" fmla="*/ 3263900 h 5607050"/>
              <a:gd name="connsiteX23" fmla="*/ 57936 w 2203646"/>
              <a:gd name="connsiteY23" fmla="*/ 3490307 h 5607050"/>
              <a:gd name="connsiteX24" fmla="*/ 112680 w 2203646"/>
              <a:gd name="connsiteY24" fmla="*/ 3775816 h 5607050"/>
              <a:gd name="connsiteX25" fmla="*/ 0 w 2203646"/>
              <a:gd name="connsiteY25" fmla="*/ 3881257 h 5607050"/>
              <a:gd name="connsiteX26" fmla="*/ 18852 w 2203646"/>
              <a:gd name="connsiteY26" fmla="*/ 4012610 h 5607050"/>
              <a:gd name="connsiteX27" fmla="*/ 44648 w 2203646"/>
              <a:gd name="connsiteY27" fmla="*/ 4152900 h 5607050"/>
              <a:gd name="connsiteX28" fmla="*/ 86030 w 2203646"/>
              <a:gd name="connsiteY28" fmla="*/ 4295563 h 5607050"/>
              <a:gd name="connsiteX29" fmla="*/ 172055 w 2203646"/>
              <a:gd name="connsiteY29" fmla="*/ 4440589 h 5607050"/>
              <a:gd name="connsiteX30" fmla="*/ 354814 w 2203646"/>
              <a:gd name="connsiteY30" fmla="*/ 4490267 h 5607050"/>
              <a:gd name="connsiteX31" fmla="*/ 473271 w 2203646"/>
              <a:gd name="connsiteY31" fmla="*/ 4889500 h 5607050"/>
              <a:gd name="connsiteX32" fmla="*/ 597096 w 2203646"/>
              <a:gd name="connsiteY32" fmla="*/ 5184775 h 5607050"/>
              <a:gd name="connsiteX33" fmla="*/ 774896 w 2203646"/>
              <a:gd name="connsiteY33" fmla="*/ 5413375 h 5607050"/>
              <a:gd name="connsiteX34" fmla="*/ 971746 w 2203646"/>
              <a:gd name="connsiteY34" fmla="*/ 5476875 h 5607050"/>
              <a:gd name="connsiteX35" fmla="*/ 1320996 w 2203646"/>
              <a:gd name="connsiteY35" fmla="*/ 5483225 h 5607050"/>
              <a:gd name="connsiteX36" fmla="*/ 1609921 w 2203646"/>
              <a:gd name="connsiteY36" fmla="*/ 5445125 h 5607050"/>
              <a:gd name="connsiteX37" fmla="*/ 1809946 w 2203646"/>
              <a:gd name="connsiteY37" fmla="*/ 5445125 h 5607050"/>
              <a:gd name="connsiteX38" fmla="*/ 1943296 w 2203646"/>
              <a:gd name="connsiteY38" fmla="*/ 5492750 h 5607050"/>
              <a:gd name="connsiteX39" fmla="*/ 2086171 w 2203646"/>
              <a:gd name="connsiteY39" fmla="*/ 5549900 h 5607050"/>
              <a:gd name="connsiteX40" fmla="*/ 2203646 w 2203646"/>
              <a:gd name="connsiteY40" fmla="*/ 5607050 h 5607050"/>
              <a:gd name="connsiteX0" fmla="*/ 1171771 w 2203646"/>
              <a:gd name="connsiteY0" fmla="*/ 0 h 5607050"/>
              <a:gd name="connsiteX1" fmla="*/ 1167304 w 2203646"/>
              <a:gd name="connsiteY1" fmla="*/ 17416 h 5607050"/>
              <a:gd name="connsiteX2" fmla="*/ 1120971 w 2203646"/>
              <a:gd name="connsiteY2" fmla="*/ 139700 h 5607050"/>
              <a:gd name="connsiteX3" fmla="*/ 1060449 w 2203646"/>
              <a:gd name="connsiteY3" fmla="*/ 303394 h 5607050"/>
              <a:gd name="connsiteX4" fmla="*/ 1000714 w 2203646"/>
              <a:gd name="connsiteY4" fmla="*/ 470851 h 5607050"/>
              <a:gd name="connsiteX5" fmla="*/ 959635 w 2203646"/>
              <a:gd name="connsiteY5" fmla="*/ 605215 h 5607050"/>
              <a:gd name="connsiteX6" fmla="*/ 905071 w 2203646"/>
              <a:gd name="connsiteY6" fmla="*/ 747893 h 5607050"/>
              <a:gd name="connsiteX7" fmla="*/ 794535 w 2203646"/>
              <a:gd name="connsiteY7" fmla="*/ 926480 h 5607050"/>
              <a:gd name="connsiteX8" fmla="*/ 701871 w 2203646"/>
              <a:gd name="connsiteY8" fmla="*/ 1087815 h 5607050"/>
              <a:gd name="connsiteX9" fmla="*/ 609992 w 2203646"/>
              <a:gd name="connsiteY9" fmla="*/ 1205094 h 5607050"/>
              <a:gd name="connsiteX10" fmla="*/ 429214 w 2203646"/>
              <a:gd name="connsiteY10" fmla="*/ 1398572 h 5607050"/>
              <a:gd name="connsiteX11" fmla="*/ 356778 w 2203646"/>
              <a:gd name="connsiteY11" fmla="*/ 1494215 h 5607050"/>
              <a:gd name="connsiteX12" fmla="*/ 311149 w 2203646"/>
              <a:gd name="connsiteY12" fmla="*/ 1589072 h 5607050"/>
              <a:gd name="connsiteX13" fmla="*/ 258157 w 2203646"/>
              <a:gd name="connsiteY13" fmla="*/ 1698987 h 5607050"/>
              <a:gd name="connsiteX14" fmla="*/ 220057 w 2203646"/>
              <a:gd name="connsiteY14" fmla="*/ 1846836 h 5607050"/>
              <a:gd name="connsiteX15" fmla="*/ 178978 w 2203646"/>
              <a:gd name="connsiteY15" fmla="*/ 2039529 h 5607050"/>
              <a:gd name="connsiteX16" fmla="*/ 172235 w 2203646"/>
              <a:gd name="connsiteY16" fmla="*/ 2178608 h 5607050"/>
              <a:gd name="connsiteX17" fmla="*/ 143857 w 2203646"/>
              <a:gd name="connsiteY17" fmla="*/ 2341351 h 5607050"/>
              <a:gd name="connsiteX18" fmla="*/ 118457 w 2203646"/>
              <a:gd name="connsiteY18" fmla="*/ 2588607 h 5607050"/>
              <a:gd name="connsiteX19" fmla="*/ 96035 w 2203646"/>
              <a:gd name="connsiteY19" fmla="*/ 2732072 h 5607050"/>
              <a:gd name="connsiteX20" fmla="*/ 57935 w 2203646"/>
              <a:gd name="connsiteY20" fmla="*/ 2890429 h 5607050"/>
              <a:gd name="connsiteX21" fmla="*/ 43043 w 2203646"/>
              <a:gd name="connsiteY21" fmla="*/ 3048000 h 5607050"/>
              <a:gd name="connsiteX22" fmla="*/ 39278 w 2203646"/>
              <a:gd name="connsiteY22" fmla="*/ 3263900 h 5607050"/>
              <a:gd name="connsiteX23" fmla="*/ 57936 w 2203646"/>
              <a:gd name="connsiteY23" fmla="*/ 3490307 h 5607050"/>
              <a:gd name="connsiteX24" fmla="*/ 112680 w 2203646"/>
              <a:gd name="connsiteY24" fmla="*/ 3775816 h 5607050"/>
              <a:gd name="connsiteX25" fmla="*/ 0 w 2203646"/>
              <a:gd name="connsiteY25" fmla="*/ 3881257 h 5607050"/>
              <a:gd name="connsiteX26" fmla="*/ 18852 w 2203646"/>
              <a:gd name="connsiteY26" fmla="*/ 4012610 h 5607050"/>
              <a:gd name="connsiteX27" fmla="*/ 44648 w 2203646"/>
              <a:gd name="connsiteY27" fmla="*/ 4152900 h 5607050"/>
              <a:gd name="connsiteX28" fmla="*/ 86030 w 2203646"/>
              <a:gd name="connsiteY28" fmla="*/ 4295563 h 5607050"/>
              <a:gd name="connsiteX29" fmla="*/ 190465 w 2203646"/>
              <a:gd name="connsiteY29" fmla="*/ 4428315 h 5607050"/>
              <a:gd name="connsiteX30" fmla="*/ 354814 w 2203646"/>
              <a:gd name="connsiteY30" fmla="*/ 4490267 h 5607050"/>
              <a:gd name="connsiteX31" fmla="*/ 473271 w 2203646"/>
              <a:gd name="connsiteY31" fmla="*/ 4889500 h 5607050"/>
              <a:gd name="connsiteX32" fmla="*/ 597096 w 2203646"/>
              <a:gd name="connsiteY32" fmla="*/ 5184775 h 5607050"/>
              <a:gd name="connsiteX33" fmla="*/ 774896 w 2203646"/>
              <a:gd name="connsiteY33" fmla="*/ 5413375 h 5607050"/>
              <a:gd name="connsiteX34" fmla="*/ 971746 w 2203646"/>
              <a:gd name="connsiteY34" fmla="*/ 5476875 h 5607050"/>
              <a:gd name="connsiteX35" fmla="*/ 1320996 w 2203646"/>
              <a:gd name="connsiteY35" fmla="*/ 5483225 h 5607050"/>
              <a:gd name="connsiteX36" fmla="*/ 1609921 w 2203646"/>
              <a:gd name="connsiteY36" fmla="*/ 5445125 h 5607050"/>
              <a:gd name="connsiteX37" fmla="*/ 1809946 w 2203646"/>
              <a:gd name="connsiteY37" fmla="*/ 5445125 h 5607050"/>
              <a:gd name="connsiteX38" fmla="*/ 1943296 w 2203646"/>
              <a:gd name="connsiteY38" fmla="*/ 5492750 h 5607050"/>
              <a:gd name="connsiteX39" fmla="*/ 2086171 w 2203646"/>
              <a:gd name="connsiteY39" fmla="*/ 5549900 h 5607050"/>
              <a:gd name="connsiteX40" fmla="*/ 2203646 w 2203646"/>
              <a:gd name="connsiteY40" fmla="*/ 5607050 h 5607050"/>
              <a:gd name="connsiteX0" fmla="*/ 1171771 w 2203646"/>
              <a:gd name="connsiteY0" fmla="*/ 0 h 5607050"/>
              <a:gd name="connsiteX1" fmla="*/ 1167304 w 2203646"/>
              <a:gd name="connsiteY1" fmla="*/ 17416 h 5607050"/>
              <a:gd name="connsiteX2" fmla="*/ 1120971 w 2203646"/>
              <a:gd name="connsiteY2" fmla="*/ 139700 h 5607050"/>
              <a:gd name="connsiteX3" fmla="*/ 1060449 w 2203646"/>
              <a:gd name="connsiteY3" fmla="*/ 303394 h 5607050"/>
              <a:gd name="connsiteX4" fmla="*/ 1000714 w 2203646"/>
              <a:gd name="connsiteY4" fmla="*/ 470851 h 5607050"/>
              <a:gd name="connsiteX5" fmla="*/ 959635 w 2203646"/>
              <a:gd name="connsiteY5" fmla="*/ 605215 h 5607050"/>
              <a:gd name="connsiteX6" fmla="*/ 905071 w 2203646"/>
              <a:gd name="connsiteY6" fmla="*/ 747893 h 5607050"/>
              <a:gd name="connsiteX7" fmla="*/ 794535 w 2203646"/>
              <a:gd name="connsiteY7" fmla="*/ 926480 h 5607050"/>
              <a:gd name="connsiteX8" fmla="*/ 701871 w 2203646"/>
              <a:gd name="connsiteY8" fmla="*/ 1087815 h 5607050"/>
              <a:gd name="connsiteX9" fmla="*/ 609992 w 2203646"/>
              <a:gd name="connsiteY9" fmla="*/ 1205094 h 5607050"/>
              <a:gd name="connsiteX10" fmla="*/ 429214 w 2203646"/>
              <a:gd name="connsiteY10" fmla="*/ 1398572 h 5607050"/>
              <a:gd name="connsiteX11" fmla="*/ 356778 w 2203646"/>
              <a:gd name="connsiteY11" fmla="*/ 1494215 h 5607050"/>
              <a:gd name="connsiteX12" fmla="*/ 311149 w 2203646"/>
              <a:gd name="connsiteY12" fmla="*/ 1589072 h 5607050"/>
              <a:gd name="connsiteX13" fmla="*/ 258157 w 2203646"/>
              <a:gd name="connsiteY13" fmla="*/ 1698987 h 5607050"/>
              <a:gd name="connsiteX14" fmla="*/ 220057 w 2203646"/>
              <a:gd name="connsiteY14" fmla="*/ 1846836 h 5607050"/>
              <a:gd name="connsiteX15" fmla="*/ 178978 w 2203646"/>
              <a:gd name="connsiteY15" fmla="*/ 2039529 h 5607050"/>
              <a:gd name="connsiteX16" fmla="*/ 172235 w 2203646"/>
              <a:gd name="connsiteY16" fmla="*/ 2178608 h 5607050"/>
              <a:gd name="connsiteX17" fmla="*/ 143857 w 2203646"/>
              <a:gd name="connsiteY17" fmla="*/ 2341351 h 5607050"/>
              <a:gd name="connsiteX18" fmla="*/ 118457 w 2203646"/>
              <a:gd name="connsiteY18" fmla="*/ 2588607 h 5607050"/>
              <a:gd name="connsiteX19" fmla="*/ 96035 w 2203646"/>
              <a:gd name="connsiteY19" fmla="*/ 2732072 h 5607050"/>
              <a:gd name="connsiteX20" fmla="*/ 57935 w 2203646"/>
              <a:gd name="connsiteY20" fmla="*/ 2890429 h 5607050"/>
              <a:gd name="connsiteX21" fmla="*/ 43043 w 2203646"/>
              <a:gd name="connsiteY21" fmla="*/ 3048000 h 5607050"/>
              <a:gd name="connsiteX22" fmla="*/ 39278 w 2203646"/>
              <a:gd name="connsiteY22" fmla="*/ 3263900 h 5607050"/>
              <a:gd name="connsiteX23" fmla="*/ 57936 w 2203646"/>
              <a:gd name="connsiteY23" fmla="*/ 3490307 h 5607050"/>
              <a:gd name="connsiteX24" fmla="*/ 112680 w 2203646"/>
              <a:gd name="connsiteY24" fmla="*/ 3775816 h 5607050"/>
              <a:gd name="connsiteX25" fmla="*/ 0 w 2203646"/>
              <a:gd name="connsiteY25" fmla="*/ 3881257 h 5607050"/>
              <a:gd name="connsiteX26" fmla="*/ 18852 w 2203646"/>
              <a:gd name="connsiteY26" fmla="*/ 4012610 h 5607050"/>
              <a:gd name="connsiteX27" fmla="*/ 44648 w 2203646"/>
              <a:gd name="connsiteY27" fmla="*/ 4152900 h 5607050"/>
              <a:gd name="connsiteX28" fmla="*/ 86030 w 2203646"/>
              <a:gd name="connsiteY28" fmla="*/ 4295563 h 5607050"/>
              <a:gd name="connsiteX29" fmla="*/ 168986 w 2203646"/>
              <a:gd name="connsiteY29" fmla="*/ 4434452 h 5607050"/>
              <a:gd name="connsiteX30" fmla="*/ 354814 w 2203646"/>
              <a:gd name="connsiteY30" fmla="*/ 4490267 h 5607050"/>
              <a:gd name="connsiteX31" fmla="*/ 473271 w 2203646"/>
              <a:gd name="connsiteY31" fmla="*/ 4889500 h 5607050"/>
              <a:gd name="connsiteX32" fmla="*/ 597096 w 2203646"/>
              <a:gd name="connsiteY32" fmla="*/ 5184775 h 5607050"/>
              <a:gd name="connsiteX33" fmla="*/ 774896 w 2203646"/>
              <a:gd name="connsiteY33" fmla="*/ 5413375 h 5607050"/>
              <a:gd name="connsiteX34" fmla="*/ 971746 w 2203646"/>
              <a:gd name="connsiteY34" fmla="*/ 5476875 h 5607050"/>
              <a:gd name="connsiteX35" fmla="*/ 1320996 w 2203646"/>
              <a:gd name="connsiteY35" fmla="*/ 5483225 h 5607050"/>
              <a:gd name="connsiteX36" fmla="*/ 1609921 w 2203646"/>
              <a:gd name="connsiteY36" fmla="*/ 5445125 h 5607050"/>
              <a:gd name="connsiteX37" fmla="*/ 1809946 w 2203646"/>
              <a:gd name="connsiteY37" fmla="*/ 5445125 h 5607050"/>
              <a:gd name="connsiteX38" fmla="*/ 1943296 w 2203646"/>
              <a:gd name="connsiteY38" fmla="*/ 5492750 h 5607050"/>
              <a:gd name="connsiteX39" fmla="*/ 2086171 w 2203646"/>
              <a:gd name="connsiteY39" fmla="*/ 5549900 h 5607050"/>
              <a:gd name="connsiteX40" fmla="*/ 2203646 w 2203646"/>
              <a:gd name="connsiteY40" fmla="*/ 5607050 h 5607050"/>
              <a:gd name="connsiteX0" fmla="*/ 1156429 w 2188304"/>
              <a:gd name="connsiteY0" fmla="*/ 0 h 5607050"/>
              <a:gd name="connsiteX1" fmla="*/ 1151962 w 2188304"/>
              <a:gd name="connsiteY1" fmla="*/ 17416 h 5607050"/>
              <a:gd name="connsiteX2" fmla="*/ 1105629 w 2188304"/>
              <a:gd name="connsiteY2" fmla="*/ 139700 h 5607050"/>
              <a:gd name="connsiteX3" fmla="*/ 1045107 w 2188304"/>
              <a:gd name="connsiteY3" fmla="*/ 303394 h 5607050"/>
              <a:gd name="connsiteX4" fmla="*/ 985372 w 2188304"/>
              <a:gd name="connsiteY4" fmla="*/ 470851 h 5607050"/>
              <a:gd name="connsiteX5" fmla="*/ 944293 w 2188304"/>
              <a:gd name="connsiteY5" fmla="*/ 605215 h 5607050"/>
              <a:gd name="connsiteX6" fmla="*/ 889729 w 2188304"/>
              <a:gd name="connsiteY6" fmla="*/ 747893 h 5607050"/>
              <a:gd name="connsiteX7" fmla="*/ 779193 w 2188304"/>
              <a:gd name="connsiteY7" fmla="*/ 926480 h 5607050"/>
              <a:gd name="connsiteX8" fmla="*/ 686529 w 2188304"/>
              <a:gd name="connsiteY8" fmla="*/ 1087815 h 5607050"/>
              <a:gd name="connsiteX9" fmla="*/ 594650 w 2188304"/>
              <a:gd name="connsiteY9" fmla="*/ 1205094 h 5607050"/>
              <a:gd name="connsiteX10" fmla="*/ 413872 w 2188304"/>
              <a:gd name="connsiteY10" fmla="*/ 1398572 h 5607050"/>
              <a:gd name="connsiteX11" fmla="*/ 341436 w 2188304"/>
              <a:gd name="connsiteY11" fmla="*/ 1494215 h 5607050"/>
              <a:gd name="connsiteX12" fmla="*/ 295807 w 2188304"/>
              <a:gd name="connsiteY12" fmla="*/ 1589072 h 5607050"/>
              <a:gd name="connsiteX13" fmla="*/ 242815 w 2188304"/>
              <a:gd name="connsiteY13" fmla="*/ 1698987 h 5607050"/>
              <a:gd name="connsiteX14" fmla="*/ 204715 w 2188304"/>
              <a:gd name="connsiteY14" fmla="*/ 1846836 h 5607050"/>
              <a:gd name="connsiteX15" fmla="*/ 163636 w 2188304"/>
              <a:gd name="connsiteY15" fmla="*/ 2039529 h 5607050"/>
              <a:gd name="connsiteX16" fmla="*/ 156893 w 2188304"/>
              <a:gd name="connsiteY16" fmla="*/ 2178608 h 5607050"/>
              <a:gd name="connsiteX17" fmla="*/ 128515 w 2188304"/>
              <a:gd name="connsiteY17" fmla="*/ 2341351 h 5607050"/>
              <a:gd name="connsiteX18" fmla="*/ 103115 w 2188304"/>
              <a:gd name="connsiteY18" fmla="*/ 2588607 h 5607050"/>
              <a:gd name="connsiteX19" fmla="*/ 80693 w 2188304"/>
              <a:gd name="connsiteY19" fmla="*/ 2732072 h 5607050"/>
              <a:gd name="connsiteX20" fmla="*/ 42593 w 2188304"/>
              <a:gd name="connsiteY20" fmla="*/ 2890429 h 5607050"/>
              <a:gd name="connsiteX21" fmla="*/ 27701 w 2188304"/>
              <a:gd name="connsiteY21" fmla="*/ 3048000 h 5607050"/>
              <a:gd name="connsiteX22" fmla="*/ 23936 w 2188304"/>
              <a:gd name="connsiteY22" fmla="*/ 3263900 h 5607050"/>
              <a:gd name="connsiteX23" fmla="*/ 42594 w 2188304"/>
              <a:gd name="connsiteY23" fmla="*/ 3490307 h 5607050"/>
              <a:gd name="connsiteX24" fmla="*/ 97338 w 2188304"/>
              <a:gd name="connsiteY24" fmla="*/ 3775816 h 5607050"/>
              <a:gd name="connsiteX25" fmla="*/ 0 w 2188304"/>
              <a:gd name="connsiteY25" fmla="*/ 3908873 h 5607050"/>
              <a:gd name="connsiteX26" fmla="*/ 3510 w 2188304"/>
              <a:gd name="connsiteY26" fmla="*/ 4012610 h 5607050"/>
              <a:gd name="connsiteX27" fmla="*/ 29306 w 2188304"/>
              <a:gd name="connsiteY27" fmla="*/ 4152900 h 5607050"/>
              <a:gd name="connsiteX28" fmla="*/ 70688 w 2188304"/>
              <a:gd name="connsiteY28" fmla="*/ 4295563 h 5607050"/>
              <a:gd name="connsiteX29" fmla="*/ 153644 w 2188304"/>
              <a:gd name="connsiteY29" fmla="*/ 4434452 h 5607050"/>
              <a:gd name="connsiteX30" fmla="*/ 339472 w 2188304"/>
              <a:gd name="connsiteY30" fmla="*/ 4490267 h 5607050"/>
              <a:gd name="connsiteX31" fmla="*/ 457929 w 2188304"/>
              <a:gd name="connsiteY31" fmla="*/ 4889500 h 5607050"/>
              <a:gd name="connsiteX32" fmla="*/ 581754 w 2188304"/>
              <a:gd name="connsiteY32" fmla="*/ 5184775 h 5607050"/>
              <a:gd name="connsiteX33" fmla="*/ 759554 w 2188304"/>
              <a:gd name="connsiteY33" fmla="*/ 5413375 h 5607050"/>
              <a:gd name="connsiteX34" fmla="*/ 956404 w 2188304"/>
              <a:gd name="connsiteY34" fmla="*/ 5476875 h 5607050"/>
              <a:gd name="connsiteX35" fmla="*/ 1305654 w 2188304"/>
              <a:gd name="connsiteY35" fmla="*/ 5483225 h 5607050"/>
              <a:gd name="connsiteX36" fmla="*/ 1594579 w 2188304"/>
              <a:gd name="connsiteY36" fmla="*/ 5445125 h 5607050"/>
              <a:gd name="connsiteX37" fmla="*/ 1794604 w 2188304"/>
              <a:gd name="connsiteY37" fmla="*/ 5445125 h 5607050"/>
              <a:gd name="connsiteX38" fmla="*/ 1927954 w 2188304"/>
              <a:gd name="connsiteY38" fmla="*/ 5492750 h 5607050"/>
              <a:gd name="connsiteX39" fmla="*/ 2070829 w 2188304"/>
              <a:gd name="connsiteY39" fmla="*/ 5549900 h 5607050"/>
              <a:gd name="connsiteX40" fmla="*/ 2188304 w 2188304"/>
              <a:gd name="connsiteY40" fmla="*/ 5607050 h 5607050"/>
              <a:gd name="connsiteX0" fmla="*/ 1156429 w 2188304"/>
              <a:gd name="connsiteY0" fmla="*/ 0 h 5607050"/>
              <a:gd name="connsiteX1" fmla="*/ 1151962 w 2188304"/>
              <a:gd name="connsiteY1" fmla="*/ 17416 h 5607050"/>
              <a:gd name="connsiteX2" fmla="*/ 1105629 w 2188304"/>
              <a:gd name="connsiteY2" fmla="*/ 139700 h 5607050"/>
              <a:gd name="connsiteX3" fmla="*/ 1045107 w 2188304"/>
              <a:gd name="connsiteY3" fmla="*/ 303394 h 5607050"/>
              <a:gd name="connsiteX4" fmla="*/ 985372 w 2188304"/>
              <a:gd name="connsiteY4" fmla="*/ 470851 h 5607050"/>
              <a:gd name="connsiteX5" fmla="*/ 944293 w 2188304"/>
              <a:gd name="connsiteY5" fmla="*/ 605215 h 5607050"/>
              <a:gd name="connsiteX6" fmla="*/ 889729 w 2188304"/>
              <a:gd name="connsiteY6" fmla="*/ 747893 h 5607050"/>
              <a:gd name="connsiteX7" fmla="*/ 779193 w 2188304"/>
              <a:gd name="connsiteY7" fmla="*/ 926480 h 5607050"/>
              <a:gd name="connsiteX8" fmla="*/ 686529 w 2188304"/>
              <a:gd name="connsiteY8" fmla="*/ 1087815 h 5607050"/>
              <a:gd name="connsiteX9" fmla="*/ 594650 w 2188304"/>
              <a:gd name="connsiteY9" fmla="*/ 1205094 h 5607050"/>
              <a:gd name="connsiteX10" fmla="*/ 413872 w 2188304"/>
              <a:gd name="connsiteY10" fmla="*/ 1398572 h 5607050"/>
              <a:gd name="connsiteX11" fmla="*/ 341436 w 2188304"/>
              <a:gd name="connsiteY11" fmla="*/ 1494215 h 5607050"/>
              <a:gd name="connsiteX12" fmla="*/ 295807 w 2188304"/>
              <a:gd name="connsiteY12" fmla="*/ 1589072 h 5607050"/>
              <a:gd name="connsiteX13" fmla="*/ 242815 w 2188304"/>
              <a:gd name="connsiteY13" fmla="*/ 1698987 h 5607050"/>
              <a:gd name="connsiteX14" fmla="*/ 204715 w 2188304"/>
              <a:gd name="connsiteY14" fmla="*/ 1846836 h 5607050"/>
              <a:gd name="connsiteX15" fmla="*/ 163636 w 2188304"/>
              <a:gd name="connsiteY15" fmla="*/ 2039529 h 5607050"/>
              <a:gd name="connsiteX16" fmla="*/ 156893 w 2188304"/>
              <a:gd name="connsiteY16" fmla="*/ 2178608 h 5607050"/>
              <a:gd name="connsiteX17" fmla="*/ 128515 w 2188304"/>
              <a:gd name="connsiteY17" fmla="*/ 2341351 h 5607050"/>
              <a:gd name="connsiteX18" fmla="*/ 103115 w 2188304"/>
              <a:gd name="connsiteY18" fmla="*/ 2588607 h 5607050"/>
              <a:gd name="connsiteX19" fmla="*/ 80693 w 2188304"/>
              <a:gd name="connsiteY19" fmla="*/ 2732072 h 5607050"/>
              <a:gd name="connsiteX20" fmla="*/ 42593 w 2188304"/>
              <a:gd name="connsiteY20" fmla="*/ 2890429 h 5607050"/>
              <a:gd name="connsiteX21" fmla="*/ 27701 w 2188304"/>
              <a:gd name="connsiteY21" fmla="*/ 3048000 h 5607050"/>
              <a:gd name="connsiteX22" fmla="*/ 23936 w 2188304"/>
              <a:gd name="connsiteY22" fmla="*/ 3263900 h 5607050"/>
              <a:gd name="connsiteX23" fmla="*/ 42594 w 2188304"/>
              <a:gd name="connsiteY23" fmla="*/ 3490307 h 5607050"/>
              <a:gd name="connsiteX24" fmla="*/ 106543 w 2188304"/>
              <a:gd name="connsiteY24" fmla="*/ 3794227 h 5607050"/>
              <a:gd name="connsiteX25" fmla="*/ 0 w 2188304"/>
              <a:gd name="connsiteY25" fmla="*/ 3908873 h 5607050"/>
              <a:gd name="connsiteX26" fmla="*/ 3510 w 2188304"/>
              <a:gd name="connsiteY26" fmla="*/ 4012610 h 5607050"/>
              <a:gd name="connsiteX27" fmla="*/ 29306 w 2188304"/>
              <a:gd name="connsiteY27" fmla="*/ 4152900 h 5607050"/>
              <a:gd name="connsiteX28" fmla="*/ 70688 w 2188304"/>
              <a:gd name="connsiteY28" fmla="*/ 4295563 h 5607050"/>
              <a:gd name="connsiteX29" fmla="*/ 153644 w 2188304"/>
              <a:gd name="connsiteY29" fmla="*/ 4434452 h 5607050"/>
              <a:gd name="connsiteX30" fmla="*/ 339472 w 2188304"/>
              <a:gd name="connsiteY30" fmla="*/ 4490267 h 5607050"/>
              <a:gd name="connsiteX31" fmla="*/ 457929 w 2188304"/>
              <a:gd name="connsiteY31" fmla="*/ 4889500 h 5607050"/>
              <a:gd name="connsiteX32" fmla="*/ 581754 w 2188304"/>
              <a:gd name="connsiteY32" fmla="*/ 5184775 h 5607050"/>
              <a:gd name="connsiteX33" fmla="*/ 759554 w 2188304"/>
              <a:gd name="connsiteY33" fmla="*/ 5413375 h 5607050"/>
              <a:gd name="connsiteX34" fmla="*/ 956404 w 2188304"/>
              <a:gd name="connsiteY34" fmla="*/ 5476875 h 5607050"/>
              <a:gd name="connsiteX35" fmla="*/ 1305654 w 2188304"/>
              <a:gd name="connsiteY35" fmla="*/ 5483225 h 5607050"/>
              <a:gd name="connsiteX36" fmla="*/ 1594579 w 2188304"/>
              <a:gd name="connsiteY36" fmla="*/ 5445125 h 5607050"/>
              <a:gd name="connsiteX37" fmla="*/ 1794604 w 2188304"/>
              <a:gd name="connsiteY37" fmla="*/ 5445125 h 5607050"/>
              <a:gd name="connsiteX38" fmla="*/ 1927954 w 2188304"/>
              <a:gd name="connsiteY38" fmla="*/ 5492750 h 5607050"/>
              <a:gd name="connsiteX39" fmla="*/ 2070829 w 2188304"/>
              <a:gd name="connsiteY39" fmla="*/ 5549900 h 5607050"/>
              <a:gd name="connsiteX40" fmla="*/ 2188304 w 2188304"/>
              <a:gd name="connsiteY40" fmla="*/ 5607050 h 5607050"/>
              <a:gd name="connsiteX0" fmla="*/ 1171330 w 2203205"/>
              <a:gd name="connsiteY0" fmla="*/ 0 h 5607050"/>
              <a:gd name="connsiteX1" fmla="*/ 1166863 w 2203205"/>
              <a:gd name="connsiteY1" fmla="*/ 17416 h 5607050"/>
              <a:gd name="connsiteX2" fmla="*/ 1120530 w 2203205"/>
              <a:gd name="connsiteY2" fmla="*/ 139700 h 5607050"/>
              <a:gd name="connsiteX3" fmla="*/ 1060008 w 2203205"/>
              <a:gd name="connsiteY3" fmla="*/ 303394 h 5607050"/>
              <a:gd name="connsiteX4" fmla="*/ 1000273 w 2203205"/>
              <a:gd name="connsiteY4" fmla="*/ 470851 h 5607050"/>
              <a:gd name="connsiteX5" fmla="*/ 959194 w 2203205"/>
              <a:gd name="connsiteY5" fmla="*/ 605215 h 5607050"/>
              <a:gd name="connsiteX6" fmla="*/ 904630 w 2203205"/>
              <a:gd name="connsiteY6" fmla="*/ 747893 h 5607050"/>
              <a:gd name="connsiteX7" fmla="*/ 794094 w 2203205"/>
              <a:gd name="connsiteY7" fmla="*/ 926480 h 5607050"/>
              <a:gd name="connsiteX8" fmla="*/ 701430 w 2203205"/>
              <a:gd name="connsiteY8" fmla="*/ 1087815 h 5607050"/>
              <a:gd name="connsiteX9" fmla="*/ 609551 w 2203205"/>
              <a:gd name="connsiteY9" fmla="*/ 1205094 h 5607050"/>
              <a:gd name="connsiteX10" fmla="*/ 428773 w 2203205"/>
              <a:gd name="connsiteY10" fmla="*/ 1398572 h 5607050"/>
              <a:gd name="connsiteX11" fmla="*/ 356337 w 2203205"/>
              <a:gd name="connsiteY11" fmla="*/ 1494215 h 5607050"/>
              <a:gd name="connsiteX12" fmla="*/ 310708 w 2203205"/>
              <a:gd name="connsiteY12" fmla="*/ 1589072 h 5607050"/>
              <a:gd name="connsiteX13" fmla="*/ 257716 w 2203205"/>
              <a:gd name="connsiteY13" fmla="*/ 1698987 h 5607050"/>
              <a:gd name="connsiteX14" fmla="*/ 219616 w 2203205"/>
              <a:gd name="connsiteY14" fmla="*/ 1846836 h 5607050"/>
              <a:gd name="connsiteX15" fmla="*/ 178537 w 2203205"/>
              <a:gd name="connsiteY15" fmla="*/ 2039529 h 5607050"/>
              <a:gd name="connsiteX16" fmla="*/ 171794 w 2203205"/>
              <a:gd name="connsiteY16" fmla="*/ 2178608 h 5607050"/>
              <a:gd name="connsiteX17" fmla="*/ 143416 w 2203205"/>
              <a:gd name="connsiteY17" fmla="*/ 2341351 h 5607050"/>
              <a:gd name="connsiteX18" fmla="*/ 118016 w 2203205"/>
              <a:gd name="connsiteY18" fmla="*/ 2588607 h 5607050"/>
              <a:gd name="connsiteX19" fmla="*/ 95594 w 2203205"/>
              <a:gd name="connsiteY19" fmla="*/ 2732072 h 5607050"/>
              <a:gd name="connsiteX20" fmla="*/ 57494 w 2203205"/>
              <a:gd name="connsiteY20" fmla="*/ 2890429 h 5607050"/>
              <a:gd name="connsiteX21" fmla="*/ 42602 w 2203205"/>
              <a:gd name="connsiteY21" fmla="*/ 3048000 h 5607050"/>
              <a:gd name="connsiteX22" fmla="*/ 38837 w 2203205"/>
              <a:gd name="connsiteY22" fmla="*/ 3263900 h 5607050"/>
              <a:gd name="connsiteX23" fmla="*/ 57495 w 2203205"/>
              <a:gd name="connsiteY23" fmla="*/ 3490307 h 5607050"/>
              <a:gd name="connsiteX24" fmla="*/ 121444 w 2203205"/>
              <a:gd name="connsiteY24" fmla="*/ 3794227 h 5607050"/>
              <a:gd name="connsiteX25" fmla="*/ 14901 w 2203205"/>
              <a:gd name="connsiteY25" fmla="*/ 3908873 h 5607050"/>
              <a:gd name="connsiteX26" fmla="*/ 0 w 2203205"/>
              <a:gd name="connsiteY26" fmla="*/ 4006473 h 5607050"/>
              <a:gd name="connsiteX27" fmla="*/ 44207 w 2203205"/>
              <a:gd name="connsiteY27" fmla="*/ 4152900 h 5607050"/>
              <a:gd name="connsiteX28" fmla="*/ 85589 w 2203205"/>
              <a:gd name="connsiteY28" fmla="*/ 4295563 h 5607050"/>
              <a:gd name="connsiteX29" fmla="*/ 168545 w 2203205"/>
              <a:gd name="connsiteY29" fmla="*/ 4434452 h 5607050"/>
              <a:gd name="connsiteX30" fmla="*/ 354373 w 2203205"/>
              <a:gd name="connsiteY30" fmla="*/ 4490267 h 5607050"/>
              <a:gd name="connsiteX31" fmla="*/ 472830 w 2203205"/>
              <a:gd name="connsiteY31" fmla="*/ 4889500 h 5607050"/>
              <a:gd name="connsiteX32" fmla="*/ 596655 w 2203205"/>
              <a:gd name="connsiteY32" fmla="*/ 5184775 h 5607050"/>
              <a:gd name="connsiteX33" fmla="*/ 774455 w 2203205"/>
              <a:gd name="connsiteY33" fmla="*/ 5413375 h 5607050"/>
              <a:gd name="connsiteX34" fmla="*/ 971305 w 2203205"/>
              <a:gd name="connsiteY34" fmla="*/ 5476875 h 5607050"/>
              <a:gd name="connsiteX35" fmla="*/ 1320555 w 2203205"/>
              <a:gd name="connsiteY35" fmla="*/ 5483225 h 5607050"/>
              <a:gd name="connsiteX36" fmla="*/ 1609480 w 2203205"/>
              <a:gd name="connsiteY36" fmla="*/ 5445125 h 5607050"/>
              <a:gd name="connsiteX37" fmla="*/ 1809505 w 2203205"/>
              <a:gd name="connsiteY37" fmla="*/ 5445125 h 5607050"/>
              <a:gd name="connsiteX38" fmla="*/ 1942855 w 2203205"/>
              <a:gd name="connsiteY38" fmla="*/ 5492750 h 5607050"/>
              <a:gd name="connsiteX39" fmla="*/ 2085730 w 2203205"/>
              <a:gd name="connsiteY39" fmla="*/ 5549900 h 5607050"/>
              <a:gd name="connsiteX40" fmla="*/ 2203205 w 2203205"/>
              <a:gd name="connsiteY40" fmla="*/ 5607050 h 5607050"/>
              <a:gd name="connsiteX0" fmla="*/ 1174840 w 2206715"/>
              <a:gd name="connsiteY0" fmla="*/ 0 h 5607050"/>
              <a:gd name="connsiteX1" fmla="*/ 1170373 w 2206715"/>
              <a:gd name="connsiteY1" fmla="*/ 17416 h 5607050"/>
              <a:gd name="connsiteX2" fmla="*/ 1124040 w 2206715"/>
              <a:gd name="connsiteY2" fmla="*/ 139700 h 5607050"/>
              <a:gd name="connsiteX3" fmla="*/ 1063518 w 2206715"/>
              <a:gd name="connsiteY3" fmla="*/ 303394 h 5607050"/>
              <a:gd name="connsiteX4" fmla="*/ 1003783 w 2206715"/>
              <a:gd name="connsiteY4" fmla="*/ 470851 h 5607050"/>
              <a:gd name="connsiteX5" fmla="*/ 962704 w 2206715"/>
              <a:gd name="connsiteY5" fmla="*/ 605215 h 5607050"/>
              <a:gd name="connsiteX6" fmla="*/ 908140 w 2206715"/>
              <a:gd name="connsiteY6" fmla="*/ 747893 h 5607050"/>
              <a:gd name="connsiteX7" fmla="*/ 797604 w 2206715"/>
              <a:gd name="connsiteY7" fmla="*/ 926480 h 5607050"/>
              <a:gd name="connsiteX8" fmla="*/ 704940 w 2206715"/>
              <a:gd name="connsiteY8" fmla="*/ 1087815 h 5607050"/>
              <a:gd name="connsiteX9" fmla="*/ 613061 w 2206715"/>
              <a:gd name="connsiteY9" fmla="*/ 1205094 h 5607050"/>
              <a:gd name="connsiteX10" fmla="*/ 432283 w 2206715"/>
              <a:gd name="connsiteY10" fmla="*/ 1398572 h 5607050"/>
              <a:gd name="connsiteX11" fmla="*/ 359847 w 2206715"/>
              <a:gd name="connsiteY11" fmla="*/ 1494215 h 5607050"/>
              <a:gd name="connsiteX12" fmla="*/ 314218 w 2206715"/>
              <a:gd name="connsiteY12" fmla="*/ 1589072 h 5607050"/>
              <a:gd name="connsiteX13" fmla="*/ 261226 w 2206715"/>
              <a:gd name="connsiteY13" fmla="*/ 1698987 h 5607050"/>
              <a:gd name="connsiteX14" fmla="*/ 223126 w 2206715"/>
              <a:gd name="connsiteY14" fmla="*/ 1846836 h 5607050"/>
              <a:gd name="connsiteX15" fmla="*/ 182047 w 2206715"/>
              <a:gd name="connsiteY15" fmla="*/ 2039529 h 5607050"/>
              <a:gd name="connsiteX16" fmla="*/ 175304 w 2206715"/>
              <a:gd name="connsiteY16" fmla="*/ 2178608 h 5607050"/>
              <a:gd name="connsiteX17" fmla="*/ 146926 w 2206715"/>
              <a:gd name="connsiteY17" fmla="*/ 2341351 h 5607050"/>
              <a:gd name="connsiteX18" fmla="*/ 121526 w 2206715"/>
              <a:gd name="connsiteY18" fmla="*/ 2588607 h 5607050"/>
              <a:gd name="connsiteX19" fmla="*/ 99104 w 2206715"/>
              <a:gd name="connsiteY19" fmla="*/ 2732072 h 5607050"/>
              <a:gd name="connsiteX20" fmla="*/ 61004 w 2206715"/>
              <a:gd name="connsiteY20" fmla="*/ 2890429 h 5607050"/>
              <a:gd name="connsiteX21" fmla="*/ 46112 w 2206715"/>
              <a:gd name="connsiteY21" fmla="*/ 3048000 h 5607050"/>
              <a:gd name="connsiteX22" fmla="*/ 42347 w 2206715"/>
              <a:gd name="connsiteY22" fmla="*/ 3263900 h 5607050"/>
              <a:gd name="connsiteX23" fmla="*/ 61005 w 2206715"/>
              <a:gd name="connsiteY23" fmla="*/ 3490307 h 5607050"/>
              <a:gd name="connsiteX24" fmla="*/ 124954 w 2206715"/>
              <a:gd name="connsiteY24" fmla="*/ 3794227 h 5607050"/>
              <a:gd name="connsiteX25" fmla="*/ 0 w 2206715"/>
              <a:gd name="connsiteY25" fmla="*/ 3911941 h 5607050"/>
              <a:gd name="connsiteX26" fmla="*/ 3510 w 2206715"/>
              <a:gd name="connsiteY26" fmla="*/ 4006473 h 5607050"/>
              <a:gd name="connsiteX27" fmla="*/ 47717 w 2206715"/>
              <a:gd name="connsiteY27" fmla="*/ 4152900 h 5607050"/>
              <a:gd name="connsiteX28" fmla="*/ 89099 w 2206715"/>
              <a:gd name="connsiteY28" fmla="*/ 4295563 h 5607050"/>
              <a:gd name="connsiteX29" fmla="*/ 172055 w 2206715"/>
              <a:gd name="connsiteY29" fmla="*/ 4434452 h 5607050"/>
              <a:gd name="connsiteX30" fmla="*/ 357883 w 2206715"/>
              <a:gd name="connsiteY30" fmla="*/ 4490267 h 5607050"/>
              <a:gd name="connsiteX31" fmla="*/ 476340 w 2206715"/>
              <a:gd name="connsiteY31" fmla="*/ 4889500 h 5607050"/>
              <a:gd name="connsiteX32" fmla="*/ 600165 w 2206715"/>
              <a:gd name="connsiteY32" fmla="*/ 5184775 h 5607050"/>
              <a:gd name="connsiteX33" fmla="*/ 777965 w 2206715"/>
              <a:gd name="connsiteY33" fmla="*/ 5413375 h 5607050"/>
              <a:gd name="connsiteX34" fmla="*/ 974815 w 2206715"/>
              <a:gd name="connsiteY34" fmla="*/ 5476875 h 5607050"/>
              <a:gd name="connsiteX35" fmla="*/ 1324065 w 2206715"/>
              <a:gd name="connsiteY35" fmla="*/ 5483225 h 5607050"/>
              <a:gd name="connsiteX36" fmla="*/ 1612990 w 2206715"/>
              <a:gd name="connsiteY36" fmla="*/ 5445125 h 5607050"/>
              <a:gd name="connsiteX37" fmla="*/ 1813015 w 2206715"/>
              <a:gd name="connsiteY37" fmla="*/ 5445125 h 5607050"/>
              <a:gd name="connsiteX38" fmla="*/ 1946365 w 2206715"/>
              <a:gd name="connsiteY38" fmla="*/ 5492750 h 5607050"/>
              <a:gd name="connsiteX39" fmla="*/ 2089240 w 2206715"/>
              <a:gd name="connsiteY39" fmla="*/ 5549900 h 5607050"/>
              <a:gd name="connsiteX40" fmla="*/ 2206715 w 2206715"/>
              <a:gd name="connsiteY40" fmla="*/ 5607050 h 5607050"/>
              <a:gd name="connsiteX0" fmla="*/ 1217514 w 2249389"/>
              <a:gd name="connsiteY0" fmla="*/ 0 h 5607050"/>
              <a:gd name="connsiteX1" fmla="*/ 1213047 w 2249389"/>
              <a:gd name="connsiteY1" fmla="*/ 17416 h 5607050"/>
              <a:gd name="connsiteX2" fmla="*/ 1166714 w 2249389"/>
              <a:gd name="connsiteY2" fmla="*/ 139700 h 5607050"/>
              <a:gd name="connsiteX3" fmla="*/ 1106192 w 2249389"/>
              <a:gd name="connsiteY3" fmla="*/ 303394 h 5607050"/>
              <a:gd name="connsiteX4" fmla="*/ 1046457 w 2249389"/>
              <a:gd name="connsiteY4" fmla="*/ 470851 h 5607050"/>
              <a:gd name="connsiteX5" fmla="*/ 1005378 w 2249389"/>
              <a:gd name="connsiteY5" fmla="*/ 605215 h 5607050"/>
              <a:gd name="connsiteX6" fmla="*/ 950814 w 2249389"/>
              <a:gd name="connsiteY6" fmla="*/ 747893 h 5607050"/>
              <a:gd name="connsiteX7" fmla="*/ 840278 w 2249389"/>
              <a:gd name="connsiteY7" fmla="*/ 926480 h 5607050"/>
              <a:gd name="connsiteX8" fmla="*/ 747614 w 2249389"/>
              <a:gd name="connsiteY8" fmla="*/ 1087815 h 5607050"/>
              <a:gd name="connsiteX9" fmla="*/ 655735 w 2249389"/>
              <a:gd name="connsiteY9" fmla="*/ 1205094 h 5607050"/>
              <a:gd name="connsiteX10" fmla="*/ 474957 w 2249389"/>
              <a:gd name="connsiteY10" fmla="*/ 1398572 h 5607050"/>
              <a:gd name="connsiteX11" fmla="*/ 402521 w 2249389"/>
              <a:gd name="connsiteY11" fmla="*/ 1494215 h 5607050"/>
              <a:gd name="connsiteX12" fmla="*/ 356892 w 2249389"/>
              <a:gd name="connsiteY12" fmla="*/ 1589072 h 5607050"/>
              <a:gd name="connsiteX13" fmla="*/ 303900 w 2249389"/>
              <a:gd name="connsiteY13" fmla="*/ 1698987 h 5607050"/>
              <a:gd name="connsiteX14" fmla="*/ 265800 w 2249389"/>
              <a:gd name="connsiteY14" fmla="*/ 1846836 h 5607050"/>
              <a:gd name="connsiteX15" fmla="*/ 224721 w 2249389"/>
              <a:gd name="connsiteY15" fmla="*/ 2039529 h 5607050"/>
              <a:gd name="connsiteX16" fmla="*/ 217978 w 2249389"/>
              <a:gd name="connsiteY16" fmla="*/ 2178608 h 5607050"/>
              <a:gd name="connsiteX17" fmla="*/ 189600 w 2249389"/>
              <a:gd name="connsiteY17" fmla="*/ 2341351 h 5607050"/>
              <a:gd name="connsiteX18" fmla="*/ 164200 w 2249389"/>
              <a:gd name="connsiteY18" fmla="*/ 2588607 h 5607050"/>
              <a:gd name="connsiteX19" fmla="*/ 141778 w 2249389"/>
              <a:gd name="connsiteY19" fmla="*/ 2732072 h 5607050"/>
              <a:gd name="connsiteX20" fmla="*/ 103678 w 2249389"/>
              <a:gd name="connsiteY20" fmla="*/ 2890429 h 5607050"/>
              <a:gd name="connsiteX21" fmla="*/ 88786 w 2249389"/>
              <a:gd name="connsiteY21" fmla="*/ 3048000 h 5607050"/>
              <a:gd name="connsiteX22" fmla="*/ 85021 w 2249389"/>
              <a:gd name="connsiteY22" fmla="*/ 3263900 h 5607050"/>
              <a:gd name="connsiteX23" fmla="*/ 103679 w 2249389"/>
              <a:gd name="connsiteY23" fmla="*/ 3490307 h 5607050"/>
              <a:gd name="connsiteX24" fmla="*/ 167628 w 2249389"/>
              <a:gd name="connsiteY24" fmla="*/ 3794227 h 5607050"/>
              <a:gd name="connsiteX25" fmla="*/ 42674 w 2249389"/>
              <a:gd name="connsiteY25" fmla="*/ 3911941 h 5607050"/>
              <a:gd name="connsiteX26" fmla="*/ 46184 w 2249389"/>
              <a:gd name="connsiteY26" fmla="*/ 4006473 h 5607050"/>
              <a:gd name="connsiteX27" fmla="*/ 90391 w 2249389"/>
              <a:gd name="connsiteY27" fmla="*/ 4152900 h 5607050"/>
              <a:gd name="connsiteX28" fmla="*/ 131773 w 2249389"/>
              <a:gd name="connsiteY28" fmla="*/ 4295563 h 5607050"/>
              <a:gd name="connsiteX29" fmla="*/ 214729 w 2249389"/>
              <a:gd name="connsiteY29" fmla="*/ 4434452 h 5607050"/>
              <a:gd name="connsiteX30" fmla="*/ 400557 w 2249389"/>
              <a:gd name="connsiteY30" fmla="*/ 4490267 h 5607050"/>
              <a:gd name="connsiteX31" fmla="*/ 519014 w 2249389"/>
              <a:gd name="connsiteY31" fmla="*/ 4889500 h 5607050"/>
              <a:gd name="connsiteX32" fmla="*/ 642839 w 2249389"/>
              <a:gd name="connsiteY32" fmla="*/ 5184775 h 5607050"/>
              <a:gd name="connsiteX33" fmla="*/ 820639 w 2249389"/>
              <a:gd name="connsiteY33" fmla="*/ 5413375 h 5607050"/>
              <a:gd name="connsiteX34" fmla="*/ 1017489 w 2249389"/>
              <a:gd name="connsiteY34" fmla="*/ 5476875 h 5607050"/>
              <a:gd name="connsiteX35" fmla="*/ 1366739 w 2249389"/>
              <a:gd name="connsiteY35" fmla="*/ 5483225 h 5607050"/>
              <a:gd name="connsiteX36" fmla="*/ 1655664 w 2249389"/>
              <a:gd name="connsiteY36" fmla="*/ 5445125 h 5607050"/>
              <a:gd name="connsiteX37" fmla="*/ 1855689 w 2249389"/>
              <a:gd name="connsiteY37" fmla="*/ 5445125 h 5607050"/>
              <a:gd name="connsiteX38" fmla="*/ 1989039 w 2249389"/>
              <a:gd name="connsiteY38" fmla="*/ 5492750 h 5607050"/>
              <a:gd name="connsiteX39" fmla="*/ 2131914 w 2249389"/>
              <a:gd name="connsiteY39" fmla="*/ 5549900 h 5607050"/>
              <a:gd name="connsiteX40" fmla="*/ 2249389 w 2249389"/>
              <a:gd name="connsiteY40" fmla="*/ 5607050 h 5607050"/>
              <a:gd name="connsiteX0" fmla="*/ 1203227 w 2235102"/>
              <a:gd name="connsiteY0" fmla="*/ 0 h 5607050"/>
              <a:gd name="connsiteX1" fmla="*/ 1198760 w 2235102"/>
              <a:gd name="connsiteY1" fmla="*/ 17416 h 5607050"/>
              <a:gd name="connsiteX2" fmla="*/ 1152427 w 2235102"/>
              <a:gd name="connsiteY2" fmla="*/ 139700 h 5607050"/>
              <a:gd name="connsiteX3" fmla="*/ 1091905 w 2235102"/>
              <a:gd name="connsiteY3" fmla="*/ 303394 h 5607050"/>
              <a:gd name="connsiteX4" fmla="*/ 1032170 w 2235102"/>
              <a:gd name="connsiteY4" fmla="*/ 470851 h 5607050"/>
              <a:gd name="connsiteX5" fmla="*/ 991091 w 2235102"/>
              <a:gd name="connsiteY5" fmla="*/ 605215 h 5607050"/>
              <a:gd name="connsiteX6" fmla="*/ 936527 w 2235102"/>
              <a:gd name="connsiteY6" fmla="*/ 747893 h 5607050"/>
              <a:gd name="connsiteX7" fmla="*/ 825991 w 2235102"/>
              <a:gd name="connsiteY7" fmla="*/ 926480 h 5607050"/>
              <a:gd name="connsiteX8" fmla="*/ 733327 w 2235102"/>
              <a:gd name="connsiteY8" fmla="*/ 1087815 h 5607050"/>
              <a:gd name="connsiteX9" fmla="*/ 641448 w 2235102"/>
              <a:gd name="connsiteY9" fmla="*/ 1205094 h 5607050"/>
              <a:gd name="connsiteX10" fmla="*/ 460670 w 2235102"/>
              <a:gd name="connsiteY10" fmla="*/ 1398572 h 5607050"/>
              <a:gd name="connsiteX11" fmla="*/ 388234 w 2235102"/>
              <a:gd name="connsiteY11" fmla="*/ 1494215 h 5607050"/>
              <a:gd name="connsiteX12" fmla="*/ 342605 w 2235102"/>
              <a:gd name="connsiteY12" fmla="*/ 1589072 h 5607050"/>
              <a:gd name="connsiteX13" fmla="*/ 289613 w 2235102"/>
              <a:gd name="connsiteY13" fmla="*/ 1698987 h 5607050"/>
              <a:gd name="connsiteX14" fmla="*/ 251513 w 2235102"/>
              <a:gd name="connsiteY14" fmla="*/ 1846836 h 5607050"/>
              <a:gd name="connsiteX15" fmla="*/ 210434 w 2235102"/>
              <a:gd name="connsiteY15" fmla="*/ 2039529 h 5607050"/>
              <a:gd name="connsiteX16" fmla="*/ 203691 w 2235102"/>
              <a:gd name="connsiteY16" fmla="*/ 2178608 h 5607050"/>
              <a:gd name="connsiteX17" fmla="*/ 175313 w 2235102"/>
              <a:gd name="connsiteY17" fmla="*/ 2341351 h 5607050"/>
              <a:gd name="connsiteX18" fmla="*/ 149913 w 2235102"/>
              <a:gd name="connsiteY18" fmla="*/ 2588607 h 5607050"/>
              <a:gd name="connsiteX19" fmla="*/ 127491 w 2235102"/>
              <a:gd name="connsiteY19" fmla="*/ 2732072 h 5607050"/>
              <a:gd name="connsiteX20" fmla="*/ 89391 w 2235102"/>
              <a:gd name="connsiteY20" fmla="*/ 2890429 h 5607050"/>
              <a:gd name="connsiteX21" fmla="*/ 74499 w 2235102"/>
              <a:gd name="connsiteY21" fmla="*/ 3048000 h 5607050"/>
              <a:gd name="connsiteX22" fmla="*/ 70734 w 2235102"/>
              <a:gd name="connsiteY22" fmla="*/ 3263900 h 5607050"/>
              <a:gd name="connsiteX23" fmla="*/ 89392 w 2235102"/>
              <a:gd name="connsiteY23" fmla="*/ 3490307 h 5607050"/>
              <a:gd name="connsiteX24" fmla="*/ 153341 w 2235102"/>
              <a:gd name="connsiteY24" fmla="*/ 3794227 h 5607050"/>
              <a:gd name="connsiteX25" fmla="*/ 42674 w 2235102"/>
              <a:gd name="connsiteY25" fmla="*/ 3869079 h 5607050"/>
              <a:gd name="connsiteX26" fmla="*/ 31897 w 2235102"/>
              <a:gd name="connsiteY26" fmla="*/ 4006473 h 5607050"/>
              <a:gd name="connsiteX27" fmla="*/ 76104 w 2235102"/>
              <a:gd name="connsiteY27" fmla="*/ 4152900 h 5607050"/>
              <a:gd name="connsiteX28" fmla="*/ 117486 w 2235102"/>
              <a:gd name="connsiteY28" fmla="*/ 4295563 h 5607050"/>
              <a:gd name="connsiteX29" fmla="*/ 200442 w 2235102"/>
              <a:gd name="connsiteY29" fmla="*/ 4434452 h 5607050"/>
              <a:gd name="connsiteX30" fmla="*/ 386270 w 2235102"/>
              <a:gd name="connsiteY30" fmla="*/ 4490267 h 5607050"/>
              <a:gd name="connsiteX31" fmla="*/ 504727 w 2235102"/>
              <a:gd name="connsiteY31" fmla="*/ 4889500 h 5607050"/>
              <a:gd name="connsiteX32" fmla="*/ 628552 w 2235102"/>
              <a:gd name="connsiteY32" fmla="*/ 5184775 h 5607050"/>
              <a:gd name="connsiteX33" fmla="*/ 806352 w 2235102"/>
              <a:gd name="connsiteY33" fmla="*/ 5413375 h 5607050"/>
              <a:gd name="connsiteX34" fmla="*/ 1003202 w 2235102"/>
              <a:gd name="connsiteY34" fmla="*/ 5476875 h 5607050"/>
              <a:gd name="connsiteX35" fmla="*/ 1352452 w 2235102"/>
              <a:gd name="connsiteY35" fmla="*/ 5483225 h 5607050"/>
              <a:gd name="connsiteX36" fmla="*/ 1641377 w 2235102"/>
              <a:gd name="connsiteY36" fmla="*/ 5445125 h 5607050"/>
              <a:gd name="connsiteX37" fmla="*/ 1841402 w 2235102"/>
              <a:gd name="connsiteY37" fmla="*/ 5445125 h 5607050"/>
              <a:gd name="connsiteX38" fmla="*/ 1974752 w 2235102"/>
              <a:gd name="connsiteY38" fmla="*/ 5492750 h 5607050"/>
              <a:gd name="connsiteX39" fmla="*/ 2117627 w 2235102"/>
              <a:gd name="connsiteY39" fmla="*/ 5549900 h 5607050"/>
              <a:gd name="connsiteX40" fmla="*/ 2235102 w 2235102"/>
              <a:gd name="connsiteY40" fmla="*/ 5607050 h 5607050"/>
              <a:gd name="connsiteX0" fmla="*/ 1203227 w 2235102"/>
              <a:gd name="connsiteY0" fmla="*/ 0 h 5607050"/>
              <a:gd name="connsiteX1" fmla="*/ 1198760 w 2235102"/>
              <a:gd name="connsiteY1" fmla="*/ 17416 h 5607050"/>
              <a:gd name="connsiteX2" fmla="*/ 1152427 w 2235102"/>
              <a:gd name="connsiteY2" fmla="*/ 139700 h 5607050"/>
              <a:gd name="connsiteX3" fmla="*/ 1091905 w 2235102"/>
              <a:gd name="connsiteY3" fmla="*/ 303394 h 5607050"/>
              <a:gd name="connsiteX4" fmla="*/ 1032170 w 2235102"/>
              <a:gd name="connsiteY4" fmla="*/ 470851 h 5607050"/>
              <a:gd name="connsiteX5" fmla="*/ 991091 w 2235102"/>
              <a:gd name="connsiteY5" fmla="*/ 605215 h 5607050"/>
              <a:gd name="connsiteX6" fmla="*/ 936527 w 2235102"/>
              <a:gd name="connsiteY6" fmla="*/ 747893 h 5607050"/>
              <a:gd name="connsiteX7" fmla="*/ 825991 w 2235102"/>
              <a:gd name="connsiteY7" fmla="*/ 926480 h 5607050"/>
              <a:gd name="connsiteX8" fmla="*/ 733327 w 2235102"/>
              <a:gd name="connsiteY8" fmla="*/ 1087815 h 5607050"/>
              <a:gd name="connsiteX9" fmla="*/ 641448 w 2235102"/>
              <a:gd name="connsiteY9" fmla="*/ 1205094 h 5607050"/>
              <a:gd name="connsiteX10" fmla="*/ 460670 w 2235102"/>
              <a:gd name="connsiteY10" fmla="*/ 1398572 h 5607050"/>
              <a:gd name="connsiteX11" fmla="*/ 388234 w 2235102"/>
              <a:gd name="connsiteY11" fmla="*/ 1494215 h 5607050"/>
              <a:gd name="connsiteX12" fmla="*/ 342605 w 2235102"/>
              <a:gd name="connsiteY12" fmla="*/ 1589072 h 5607050"/>
              <a:gd name="connsiteX13" fmla="*/ 289613 w 2235102"/>
              <a:gd name="connsiteY13" fmla="*/ 1698987 h 5607050"/>
              <a:gd name="connsiteX14" fmla="*/ 251513 w 2235102"/>
              <a:gd name="connsiteY14" fmla="*/ 1846836 h 5607050"/>
              <a:gd name="connsiteX15" fmla="*/ 210434 w 2235102"/>
              <a:gd name="connsiteY15" fmla="*/ 2039529 h 5607050"/>
              <a:gd name="connsiteX16" fmla="*/ 203691 w 2235102"/>
              <a:gd name="connsiteY16" fmla="*/ 2178608 h 5607050"/>
              <a:gd name="connsiteX17" fmla="*/ 175313 w 2235102"/>
              <a:gd name="connsiteY17" fmla="*/ 2341351 h 5607050"/>
              <a:gd name="connsiteX18" fmla="*/ 149913 w 2235102"/>
              <a:gd name="connsiteY18" fmla="*/ 2588607 h 5607050"/>
              <a:gd name="connsiteX19" fmla="*/ 127491 w 2235102"/>
              <a:gd name="connsiteY19" fmla="*/ 2732072 h 5607050"/>
              <a:gd name="connsiteX20" fmla="*/ 89391 w 2235102"/>
              <a:gd name="connsiteY20" fmla="*/ 2890429 h 5607050"/>
              <a:gd name="connsiteX21" fmla="*/ 74499 w 2235102"/>
              <a:gd name="connsiteY21" fmla="*/ 3048000 h 5607050"/>
              <a:gd name="connsiteX22" fmla="*/ 70734 w 2235102"/>
              <a:gd name="connsiteY22" fmla="*/ 3263900 h 5607050"/>
              <a:gd name="connsiteX23" fmla="*/ 89392 w 2235102"/>
              <a:gd name="connsiteY23" fmla="*/ 3490307 h 5607050"/>
              <a:gd name="connsiteX24" fmla="*/ 153341 w 2235102"/>
              <a:gd name="connsiteY24" fmla="*/ 3794227 h 5607050"/>
              <a:gd name="connsiteX25" fmla="*/ 42674 w 2235102"/>
              <a:gd name="connsiteY25" fmla="*/ 3869079 h 5607050"/>
              <a:gd name="connsiteX26" fmla="*/ 31897 w 2235102"/>
              <a:gd name="connsiteY26" fmla="*/ 4006473 h 5607050"/>
              <a:gd name="connsiteX27" fmla="*/ 76104 w 2235102"/>
              <a:gd name="connsiteY27" fmla="*/ 4152900 h 5607050"/>
              <a:gd name="connsiteX28" fmla="*/ 117486 w 2235102"/>
              <a:gd name="connsiteY28" fmla="*/ 4295563 h 5607050"/>
              <a:gd name="connsiteX29" fmla="*/ 200442 w 2235102"/>
              <a:gd name="connsiteY29" fmla="*/ 4434452 h 5607050"/>
              <a:gd name="connsiteX30" fmla="*/ 386270 w 2235102"/>
              <a:gd name="connsiteY30" fmla="*/ 4490267 h 5607050"/>
              <a:gd name="connsiteX31" fmla="*/ 504727 w 2235102"/>
              <a:gd name="connsiteY31" fmla="*/ 4889500 h 5607050"/>
              <a:gd name="connsiteX32" fmla="*/ 628552 w 2235102"/>
              <a:gd name="connsiteY32" fmla="*/ 5184775 h 5607050"/>
              <a:gd name="connsiteX33" fmla="*/ 806352 w 2235102"/>
              <a:gd name="connsiteY33" fmla="*/ 5413375 h 5607050"/>
              <a:gd name="connsiteX34" fmla="*/ 1003202 w 2235102"/>
              <a:gd name="connsiteY34" fmla="*/ 5476875 h 5607050"/>
              <a:gd name="connsiteX35" fmla="*/ 1352452 w 2235102"/>
              <a:gd name="connsiteY35" fmla="*/ 5483225 h 5607050"/>
              <a:gd name="connsiteX36" fmla="*/ 1641377 w 2235102"/>
              <a:gd name="connsiteY36" fmla="*/ 5445125 h 5607050"/>
              <a:gd name="connsiteX37" fmla="*/ 1841402 w 2235102"/>
              <a:gd name="connsiteY37" fmla="*/ 5445125 h 5607050"/>
              <a:gd name="connsiteX38" fmla="*/ 1974752 w 2235102"/>
              <a:gd name="connsiteY38" fmla="*/ 5492750 h 5607050"/>
              <a:gd name="connsiteX39" fmla="*/ 2117627 w 2235102"/>
              <a:gd name="connsiteY39" fmla="*/ 5549900 h 5607050"/>
              <a:gd name="connsiteX40" fmla="*/ 2235102 w 2235102"/>
              <a:gd name="connsiteY40" fmla="*/ 5607050 h 5607050"/>
              <a:gd name="connsiteX0" fmla="*/ 1180000 w 2211875"/>
              <a:gd name="connsiteY0" fmla="*/ 0 h 5607050"/>
              <a:gd name="connsiteX1" fmla="*/ 1175533 w 2211875"/>
              <a:gd name="connsiteY1" fmla="*/ 17416 h 5607050"/>
              <a:gd name="connsiteX2" fmla="*/ 1129200 w 2211875"/>
              <a:gd name="connsiteY2" fmla="*/ 139700 h 5607050"/>
              <a:gd name="connsiteX3" fmla="*/ 1068678 w 2211875"/>
              <a:gd name="connsiteY3" fmla="*/ 303394 h 5607050"/>
              <a:gd name="connsiteX4" fmla="*/ 1008943 w 2211875"/>
              <a:gd name="connsiteY4" fmla="*/ 470851 h 5607050"/>
              <a:gd name="connsiteX5" fmla="*/ 967864 w 2211875"/>
              <a:gd name="connsiteY5" fmla="*/ 605215 h 5607050"/>
              <a:gd name="connsiteX6" fmla="*/ 913300 w 2211875"/>
              <a:gd name="connsiteY6" fmla="*/ 747893 h 5607050"/>
              <a:gd name="connsiteX7" fmla="*/ 802764 w 2211875"/>
              <a:gd name="connsiteY7" fmla="*/ 926480 h 5607050"/>
              <a:gd name="connsiteX8" fmla="*/ 710100 w 2211875"/>
              <a:gd name="connsiteY8" fmla="*/ 1087815 h 5607050"/>
              <a:gd name="connsiteX9" fmla="*/ 618221 w 2211875"/>
              <a:gd name="connsiteY9" fmla="*/ 1205094 h 5607050"/>
              <a:gd name="connsiteX10" fmla="*/ 437443 w 2211875"/>
              <a:gd name="connsiteY10" fmla="*/ 1398572 h 5607050"/>
              <a:gd name="connsiteX11" fmla="*/ 365007 w 2211875"/>
              <a:gd name="connsiteY11" fmla="*/ 1494215 h 5607050"/>
              <a:gd name="connsiteX12" fmla="*/ 319378 w 2211875"/>
              <a:gd name="connsiteY12" fmla="*/ 1589072 h 5607050"/>
              <a:gd name="connsiteX13" fmla="*/ 266386 w 2211875"/>
              <a:gd name="connsiteY13" fmla="*/ 1698987 h 5607050"/>
              <a:gd name="connsiteX14" fmla="*/ 228286 w 2211875"/>
              <a:gd name="connsiteY14" fmla="*/ 1846836 h 5607050"/>
              <a:gd name="connsiteX15" fmla="*/ 187207 w 2211875"/>
              <a:gd name="connsiteY15" fmla="*/ 2039529 h 5607050"/>
              <a:gd name="connsiteX16" fmla="*/ 180464 w 2211875"/>
              <a:gd name="connsiteY16" fmla="*/ 2178608 h 5607050"/>
              <a:gd name="connsiteX17" fmla="*/ 152086 w 2211875"/>
              <a:gd name="connsiteY17" fmla="*/ 2341351 h 5607050"/>
              <a:gd name="connsiteX18" fmla="*/ 126686 w 2211875"/>
              <a:gd name="connsiteY18" fmla="*/ 2588607 h 5607050"/>
              <a:gd name="connsiteX19" fmla="*/ 104264 w 2211875"/>
              <a:gd name="connsiteY19" fmla="*/ 2732072 h 5607050"/>
              <a:gd name="connsiteX20" fmla="*/ 66164 w 2211875"/>
              <a:gd name="connsiteY20" fmla="*/ 2890429 h 5607050"/>
              <a:gd name="connsiteX21" fmla="*/ 51272 w 2211875"/>
              <a:gd name="connsiteY21" fmla="*/ 3048000 h 5607050"/>
              <a:gd name="connsiteX22" fmla="*/ 47507 w 2211875"/>
              <a:gd name="connsiteY22" fmla="*/ 3263900 h 5607050"/>
              <a:gd name="connsiteX23" fmla="*/ 66165 w 2211875"/>
              <a:gd name="connsiteY23" fmla="*/ 3490307 h 5607050"/>
              <a:gd name="connsiteX24" fmla="*/ 125351 w 2211875"/>
              <a:gd name="connsiteY24" fmla="*/ 3763271 h 5607050"/>
              <a:gd name="connsiteX25" fmla="*/ 19447 w 2211875"/>
              <a:gd name="connsiteY25" fmla="*/ 3869079 h 5607050"/>
              <a:gd name="connsiteX26" fmla="*/ 8670 w 2211875"/>
              <a:gd name="connsiteY26" fmla="*/ 4006473 h 5607050"/>
              <a:gd name="connsiteX27" fmla="*/ 52877 w 2211875"/>
              <a:gd name="connsiteY27" fmla="*/ 4152900 h 5607050"/>
              <a:gd name="connsiteX28" fmla="*/ 94259 w 2211875"/>
              <a:gd name="connsiteY28" fmla="*/ 4295563 h 5607050"/>
              <a:gd name="connsiteX29" fmla="*/ 177215 w 2211875"/>
              <a:gd name="connsiteY29" fmla="*/ 4434452 h 5607050"/>
              <a:gd name="connsiteX30" fmla="*/ 363043 w 2211875"/>
              <a:gd name="connsiteY30" fmla="*/ 4490267 h 5607050"/>
              <a:gd name="connsiteX31" fmla="*/ 481500 w 2211875"/>
              <a:gd name="connsiteY31" fmla="*/ 4889500 h 5607050"/>
              <a:gd name="connsiteX32" fmla="*/ 605325 w 2211875"/>
              <a:gd name="connsiteY32" fmla="*/ 5184775 h 5607050"/>
              <a:gd name="connsiteX33" fmla="*/ 783125 w 2211875"/>
              <a:gd name="connsiteY33" fmla="*/ 5413375 h 5607050"/>
              <a:gd name="connsiteX34" fmla="*/ 979975 w 2211875"/>
              <a:gd name="connsiteY34" fmla="*/ 5476875 h 5607050"/>
              <a:gd name="connsiteX35" fmla="*/ 1329225 w 2211875"/>
              <a:gd name="connsiteY35" fmla="*/ 5483225 h 5607050"/>
              <a:gd name="connsiteX36" fmla="*/ 1618150 w 2211875"/>
              <a:gd name="connsiteY36" fmla="*/ 5445125 h 5607050"/>
              <a:gd name="connsiteX37" fmla="*/ 1818175 w 2211875"/>
              <a:gd name="connsiteY37" fmla="*/ 5445125 h 5607050"/>
              <a:gd name="connsiteX38" fmla="*/ 1951525 w 2211875"/>
              <a:gd name="connsiteY38" fmla="*/ 5492750 h 5607050"/>
              <a:gd name="connsiteX39" fmla="*/ 2094400 w 2211875"/>
              <a:gd name="connsiteY39" fmla="*/ 5549900 h 5607050"/>
              <a:gd name="connsiteX40" fmla="*/ 2211875 w 2211875"/>
              <a:gd name="connsiteY40" fmla="*/ 5607050 h 5607050"/>
              <a:gd name="connsiteX0" fmla="*/ 1179283 w 2211158"/>
              <a:gd name="connsiteY0" fmla="*/ 0 h 5607050"/>
              <a:gd name="connsiteX1" fmla="*/ 1174816 w 2211158"/>
              <a:gd name="connsiteY1" fmla="*/ 17416 h 5607050"/>
              <a:gd name="connsiteX2" fmla="*/ 1128483 w 2211158"/>
              <a:gd name="connsiteY2" fmla="*/ 139700 h 5607050"/>
              <a:gd name="connsiteX3" fmla="*/ 1067961 w 2211158"/>
              <a:gd name="connsiteY3" fmla="*/ 303394 h 5607050"/>
              <a:gd name="connsiteX4" fmla="*/ 1008226 w 2211158"/>
              <a:gd name="connsiteY4" fmla="*/ 470851 h 5607050"/>
              <a:gd name="connsiteX5" fmla="*/ 967147 w 2211158"/>
              <a:gd name="connsiteY5" fmla="*/ 605215 h 5607050"/>
              <a:gd name="connsiteX6" fmla="*/ 912583 w 2211158"/>
              <a:gd name="connsiteY6" fmla="*/ 747893 h 5607050"/>
              <a:gd name="connsiteX7" fmla="*/ 802047 w 2211158"/>
              <a:gd name="connsiteY7" fmla="*/ 926480 h 5607050"/>
              <a:gd name="connsiteX8" fmla="*/ 709383 w 2211158"/>
              <a:gd name="connsiteY8" fmla="*/ 1087815 h 5607050"/>
              <a:gd name="connsiteX9" fmla="*/ 617504 w 2211158"/>
              <a:gd name="connsiteY9" fmla="*/ 1205094 h 5607050"/>
              <a:gd name="connsiteX10" fmla="*/ 436726 w 2211158"/>
              <a:gd name="connsiteY10" fmla="*/ 1398572 h 5607050"/>
              <a:gd name="connsiteX11" fmla="*/ 364290 w 2211158"/>
              <a:gd name="connsiteY11" fmla="*/ 1494215 h 5607050"/>
              <a:gd name="connsiteX12" fmla="*/ 318661 w 2211158"/>
              <a:gd name="connsiteY12" fmla="*/ 1589072 h 5607050"/>
              <a:gd name="connsiteX13" fmla="*/ 265669 w 2211158"/>
              <a:gd name="connsiteY13" fmla="*/ 1698987 h 5607050"/>
              <a:gd name="connsiteX14" fmla="*/ 227569 w 2211158"/>
              <a:gd name="connsiteY14" fmla="*/ 1846836 h 5607050"/>
              <a:gd name="connsiteX15" fmla="*/ 186490 w 2211158"/>
              <a:gd name="connsiteY15" fmla="*/ 2039529 h 5607050"/>
              <a:gd name="connsiteX16" fmla="*/ 179747 w 2211158"/>
              <a:gd name="connsiteY16" fmla="*/ 2178608 h 5607050"/>
              <a:gd name="connsiteX17" fmla="*/ 151369 w 2211158"/>
              <a:gd name="connsiteY17" fmla="*/ 2341351 h 5607050"/>
              <a:gd name="connsiteX18" fmla="*/ 125969 w 2211158"/>
              <a:gd name="connsiteY18" fmla="*/ 2588607 h 5607050"/>
              <a:gd name="connsiteX19" fmla="*/ 103547 w 2211158"/>
              <a:gd name="connsiteY19" fmla="*/ 2732072 h 5607050"/>
              <a:gd name="connsiteX20" fmla="*/ 65447 w 2211158"/>
              <a:gd name="connsiteY20" fmla="*/ 2890429 h 5607050"/>
              <a:gd name="connsiteX21" fmla="*/ 50555 w 2211158"/>
              <a:gd name="connsiteY21" fmla="*/ 3048000 h 5607050"/>
              <a:gd name="connsiteX22" fmla="*/ 46790 w 2211158"/>
              <a:gd name="connsiteY22" fmla="*/ 3263900 h 5607050"/>
              <a:gd name="connsiteX23" fmla="*/ 65448 w 2211158"/>
              <a:gd name="connsiteY23" fmla="*/ 3490307 h 5607050"/>
              <a:gd name="connsiteX24" fmla="*/ 119871 w 2211158"/>
              <a:gd name="connsiteY24" fmla="*/ 3798990 h 5607050"/>
              <a:gd name="connsiteX25" fmla="*/ 18730 w 2211158"/>
              <a:gd name="connsiteY25" fmla="*/ 3869079 h 5607050"/>
              <a:gd name="connsiteX26" fmla="*/ 7953 w 2211158"/>
              <a:gd name="connsiteY26" fmla="*/ 4006473 h 5607050"/>
              <a:gd name="connsiteX27" fmla="*/ 52160 w 2211158"/>
              <a:gd name="connsiteY27" fmla="*/ 4152900 h 5607050"/>
              <a:gd name="connsiteX28" fmla="*/ 93542 w 2211158"/>
              <a:gd name="connsiteY28" fmla="*/ 4295563 h 5607050"/>
              <a:gd name="connsiteX29" fmla="*/ 176498 w 2211158"/>
              <a:gd name="connsiteY29" fmla="*/ 4434452 h 5607050"/>
              <a:gd name="connsiteX30" fmla="*/ 362326 w 2211158"/>
              <a:gd name="connsiteY30" fmla="*/ 4490267 h 5607050"/>
              <a:gd name="connsiteX31" fmla="*/ 480783 w 2211158"/>
              <a:gd name="connsiteY31" fmla="*/ 4889500 h 5607050"/>
              <a:gd name="connsiteX32" fmla="*/ 604608 w 2211158"/>
              <a:gd name="connsiteY32" fmla="*/ 5184775 h 5607050"/>
              <a:gd name="connsiteX33" fmla="*/ 782408 w 2211158"/>
              <a:gd name="connsiteY33" fmla="*/ 5413375 h 5607050"/>
              <a:gd name="connsiteX34" fmla="*/ 979258 w 2211158"/>
              <a:gd name="connsiteY34" fmla="*/ 5476875 h 5607050"/>
              <a:gd name="connsiteX35" fmla="*/ 1328508 w 2211158"/>
              <a:gd name="connsiteY35" fmla="*/ 5483225 h 5607050"/>
              <a:gd name="connsiteX36" fmla="*/ 1617433 w 2211158"/>
              <a:gd name="connsiteY36" fmla="*/ 5445125 h 5607050"/>
              <a:gd name="connsiteX37" fmla="*/ 1817458 w 2211158"/>
              <a:gd name="connsiteY37" fmla="*/ 5445125 h 5607050"/>
              <a:gd name="connsiteX38" fmla="*/ 1950808 w 2211158"/>
              <a:gd name="connsiteY38" fmla="*/ 5492750 h 5607050"/>
              <a:gd name="connsiteX39" fmla="*/ 2093683 w 2211158"/>
              <a:gd name="connsiteY39" fmla="*/ 5549900 h 5607050"/>
              <a:gd name="connsiteX40" fmla="*/ 2211158 w 2211158"/>
              <a:gd name="connsiteY40" fmla="*/ 5607050 h 5607050"/>
              <a:gd name="connsiteX0" fmla="*/ 1179283 w 2211158"/>
              <a:gd name="connsiteY0" fmla="*/ 0 h 5607050"/>
              <a:gd name="connsiteX1" fmla="*/ 1174816 w 2211158"/>
              <a:gd name="connsiteY1" fmla="*/ 17416 h 5607050"/>
              <a:gd name="connsiteX2" fmla="*/ 1128483 w 2211158"/>
              <a:gd name="connsiteY2" fmla="*/ 139700 h 5607050"/>
              <a:gd name="connsiteX3" fmla="*/ 1067961 w 2211158"/>
              <a:gd name="connsiteY3" fmla="*/ 303394 h 5607050"/>
              <a:gd name="connsiteX4" fmla="*/ 1008226 w 2211158"/>
              <a:gd name="connsiteY4" fmla="*/ 470851 h 5607050"/>
              <a:gd name="connsiteX5" fmla="*/ 967147 w 2211158"/>
              <a:gd name="connsiteY5" fmla="*/ 605215 h 5607050"/>
              <a:gd name="connsiteX6" fmla="*/ 912583 w 2211158"/>
              <a:gd name="connsiteY6" fmla="*/ 747893 h 5607050"/>
              <a:gd name="connsiteX7" fmla="*/ 802047 w 2211158"/>
              <a:gd name="connsiteY7" fmla="*/ 926480 h 5607050"/>
              <a:gd name="connsiteX8" fmla="*/ 709383 w 2211158"/>
              <a:gd name="connsiteY8" fmla="*/ 1087815 h 5607050"/>
              <a:gd name="connsiteX9" fmla="*/ 617504 w 2211158"/>
              <a:gd name="connsiteY9" fmla="*/ 1205094 h 5607050"/>
              <a:gd name="connsiteX10" fmla="*/ 436726 w 2211158"/>
              <a:gd name="connsiteY10" fmla="*/ 1398572 h 5607050"/>
              <a:gd name="connsiteX11" fmla="*/ 364290 w 2211158"/>
              <a:gd name="connsiteY11" fmla="*/ 1494215 h 5607050"/>
              <a:gd name="connsiteX12" fmla="*/ 318661 w 2211158"/>
              <a:gd name="connsiteY12" fmla="*/ 1589072 h 5607050"/>
              <a:gd name="connsiteX13" fmla="*/ 265669 w 2211158"/>
              <a:gd name="connsiteY13" fmla="*/ 1698987 h 5607050"/>
              <a:gd name="connsiteX14" fmla="*/ 227569 w 2211158"/>
              <a:gd name="connsiteY14" fmla="*/ 1846836 h 5607050"/>
              <a:gd name="connsiteX15" fmla="*/ 186490 w 2211158"/>
              <a:gd name="connsiteY15" fmla="*/ 2039529 h 5607050"/>
              <a:gd name="connsiteX16" fmla="*/ 179747 w 2211158"/>
              <a:gd name="connsiteY16" fmla="*/ 2178608 h 5607050"/>
              <a:gd name="connsiteX17" fmla="*/ 151369 w 2211158"/>
              <a:gd name="connsiteY17" fmla="*/ 2341351 h 5607050"/>
              <a:gd name="connsiteX18" fmla="*/ 125969 w 2211158"/>
              <a:gd name="connsiteY18" fmla="*/ 2588607 h 5607050"/>
              <a:gd name="connsiteX19" fmla="*/ 103547 w 2211158"/>
              <a:gd name="connsiteY19" fmla="*/ 2732072 h 5607050"/>
              <a:gd name="connsiteX20" fmla="*/ 65447 w 2211158"/>
              <a:gd name="connsiteY20" fmla="*/ 2890429 h 5607050"/>
              <a:gd name="connsiteX21" fmla="*/ 50555 w 2211158"/>
              <a:gd name="connsiteY21" fmla="*/ 3048000 h 5607050"/>
              <a:gd name="connsiteX22" fmla="*/ 46790 w 2211158"/>
              <a:gd name="connsiteY22" fmla="*/ 3263900 h 5607050"/>
              <a:gd name="connsiteX23" fmla="*/ 65448 w 2211158"/>
              <a:gd name="connsiteY23" fmla="*/ 3490307 h 5607050"/>
              <a:gd name="connsiteX24" fmla="*/ 119871 w 2211158"/>
              <a:gd name="connsiteY24" fmla="*/ 3798990 h 5607050"/>
              <a:gd name="connsiteX25" fmla="*/ 28255 w 2211158"/>
              <a:gd name="connsiteY25" fmla="*/ 3892891 h 5607050"/>
              <a:gd name="connsiteX26" fmla="*/ 7953 w 2211158"/>
              <a:gd name="connsiteY26" fmla="*/ 4006473 h 5607050"/>
              <a:gd name="connsiteX27" fmla="*/ 52160 w 2211158"/>
              <a:gd name="connsiteY27" fmla="*/ 4152900 h 5607050"/>
              <a:gd name="connsiteX28" fmla="*/ 93542 w 2211158"/>
              <a:gd name="connsiteY28" fmla="*/ 4295563 h 5607050"/>
              <a:gd name="connsiteX29" fmla="*/ 176498 w 2211158"/>
              <a:gd name="connsiteY29" fmla="*/ 4434452 h 5607050"/>
              <a:gd name="connsiteX30" fmla="*/ 362326 w 2211158"/>
              <a:gd name="connsiteY30" fmla="*/ 4490267 h 5607050"/>
              <a:gd name="connsiteX31" fmla="*/ 480783 w 2211158"/>
              <a:gd name="connsiteY31" fmla="*/ 4889500 h 5607050"/>
              <a:gd name="connsiteX32" fmla="*/ 604608 w 2211158"/>
              <a:gd name="connsiteY32" fmla="*/ 5184775 h 5607050"/>
              <a:gd name="connsiteX33" fmla="*/ 782408 w 2211158"/>
              <a:gd name="connsiteY33" fmla="*/ 5413375 h 5607050"/>
              <a:gd name="connsiteX34" fmla="*/ 979258 w 2211158"/>
              <a:gd name="connsiteY34" fmla="*/ 5476875 h 5607050"/>
              <a:gd name="connsiteX35" fmla="*/ 1328508 w 2211158"/>
              <a:gd name="connsiteY35" fmla="*/ 5483225 h 5607050"/>
              <a:gd name="connsiteX36" fmla="*/ 1617433 w 2211158"/>
              <a:gd name="connsiteY36" fmla="*/ 5445125 h 5607050"/>
              <a:gd name="connsiteX37" fmla="*/ 1817458 w 2211158"/>
              <a:gd name="connsiteY37" fmla="*/ 5445125 h 5607050"/>
              <a:gd name="connsiteX38" fmla="*/ 1950808 w 2211158"/>
              <a:gd name="connsiteY38" fmla="*/ 5492750 h 5607050"/>
              <a:gd name="connsiteX39" fmla="*/ 2093683 w 2211158"/>
              <a:gd name="connsiteY39" fmla="*/ 5549900 h 5607050"/>
              <a:gd name="connsiteX40" fmla="*/ 2211158 w 2211158"/>
              <a:gd name="connsiteY40" fmla="*/ 5607050 h 5607050"/>
              <a:gd name="connsiteX0" fmla="*/ 1186349 w 2218224"/>
              <a:gd name="connsiteY0" fmla="*/ 0 h 5607050"/>
              <a:gd name="connsiteX1" fmla="*/ 1181882 w 2218224"/>
              <a:gd name="connsiteY1" fmla="*/ 17416 h 5607050"/>
              <a:gd name="connsiteX2" fmla="*/ 1135549 w 2218224"/>
              <a:gd name="connsiteY2" fmla="*/ 139700 h 5607050"/>
              <a:gd name="connsiteX3" fmla="*/ 1075027 w 2218224"/>
              <a:gd name="connsiteY3" fmla="*/ 303394 h 5607050"/>
              <a:gd name="connsiteX4" fmla="*/ 1015292 w 2218224"/>
              <a:gd name="connsiteY4" fmla="*/ 470851 h 5607050"/>
              <a:gd name="connsiteX5" fmla="*/ 974213 w 2218224"/>
              <a:gd name="connsiteY5" fmla="*/ 605215 h 5607050"/>
              <a:gd name="connsiteX6" fmla="*/ 919649 w 2218224"/>
              <a:gd name="connsiteY6" fmla="*/ 747893 h 5607050"/>
              <a:gd name="connsiteX7" fmla="*/ 809113 w 2218224"/>
              <a:gd name="connsiteY7" fmla="*/ 926480 h 5607050"/>
              <a:gd name="connsiteX8" fmla="*/ 716449 w 2218224"/>
              <a:gd name="connsiteY8" fmla="*/ 1087815 h 5607050"/>
              <a:gd name="connsiteX9" fmla="*/ 624570 w 2218224"/>
              <a:gd name="connsiteY9" fmla="*/ 1205094 h 5607050"/>
              <a:gd name="connsiteX10" fmla="*/ 443792 w 2218224"/>
              <a:gd name="connsiteY10" fmla="*/ 1398572 h 5607050"/>
              <a:gd name="connsiteX11" fmla="*/ 371356 w 2218224"/>
              <a:gd name="connsiteY11" fmla="*/ 1494215 h 5607050"/>
              <a:gd name="connsiteX12" fmla="*/ 325727 w 2218224"/>
              <a:gd name="connsiteY12" fmla="*/ 1589072 h 5607050"/>
              <a:gd name="connsiteX13" fmla="*/ 272735 w 2218224"/>
              <a:gd name="connsiteY13" fmla="*/ 1698987 h 5607050"/>
              <a:gd name="connsiteX14" fmla="*/ 234635 w 2218224"/>
              <a:gd name="connsiteY14" fmla="*/ 1846836 h 5607050"/>
              <a:gd name="connsiteX15" fmla="*/ 193556 w 2218224"/>
              <a:gd name="connsiteY15" fmla="*/ 2039529 h 5607050"/>
              <a:gd name="connsiteX16" fmla="*/ 186813 w 2218224"/>
              <a:gd name="connsiteY16" fmla="*/ 2178608 h 5607050"/>
              <a:gd name="connsiteX17" fmla="*/ 158435 w 2218224"/>
              <a:gd name="connsiteY17" fmla="*/ 2341351 h 5607050"/>
              <a:gd name="connsiteX18" fmla="*/ 133035 w 2218224"/>
              <a:gd name="connsiteY18" fmla="*/ 2588607 h 5607050"/>
              <a:gd name="connsiteX19" fmla="*/ 110613 w 2218224"/>
              <a:gd name="connsiteY19" fmla="*/ 2732072 h 5607050"/>
              <a:gd name="connsiteX20" fmla="*/ 72513 w 2218224"/>
              <a:gd name="connsiteY20" fmla="*/ 2890429 h 5607050"/>
              <a:gd name="connsiteX21" fmla="*/ 57621 w 2218224"/>
              <a:gd name="connsiteY21" fmla="*/ 3048000 h 5607050"/>
              <a:gd name="connsiteX22" fmla="*/ 53856 w 2218224"/>
              <a:gd name="connsiteY22" fmla="*/ 3263900 h 5607050"/>
              <a:gd name="connsiteX23" fmla="*/ 72514 w 2218224"/>
              <a:gd name="connsiteY23" fmla="*/ 3490307 h 5607050"/>
              <a:gd name="connsiteX24" fmla="*/ 126937 w 2218224"/>
              <a:gd name="connsiteY24" fmla="*/ 3798990 h 5607050"/>
              <a:gd name="connsiteX25" fmla="*/ 18653 w 2218224"/>
              <a:gd name="connsiteY25" fmla="*/ 3892891 h 5607050"/>
              <a:gd name="connsiteX26" fmla="*/ 15019 w 2218224"/>
              <a:gd name="connsiteY26" fmla="*/ 4006473 h 5607050"/>
              <a:gd name="connsiteX27" fmla="*/ 59226 w 2218224"/>
              <a:gd name="connsiteY27" fmla="*/ 4152900 h 5607050"/>
              <a:gd name="connsiteX28" fmla="*/ 100608 w 2218224"/>
              <a:gd name="connsiteY28" fmla="*/ 4295563 h 5607050"/>
              <a:gd name="connsiteX29" fmla="*/ 183564 w 2218224"/>
              <a:gd name="connsiteY29" fmla="*/ 4434452 h 5607050"/>
              <a:gd name="connsiteX30" fmla="*/ 369392 w 2218224"/>
              <a:gd name="connsiteY30" fmla="*/ 4490267 h 5607050"/>
              <a:gd name="connsiteX31" fmla="*/ 487849 w 2218224"/>
              <a:gd name="connsiteY31" fmla="*/ 4889500 h 5607050"/>
              <a:gd name="connsiteX32" fmla="*/ 611674 w 2218224"/>
              <a:gd name="connsiteY32" fmla="*/ 5184775 h 5607050"/>
              <a:gd name="connsiteX33" fmla="*/ 789474 w 2218224"/>
              <a:gd name="connsiteY33" fmla="*/ 5413375 h 5607050"/>
              <a:gd name="connsiteX34" fmla="*/ 986324 w 2218224"/>
              <a:gd name="connsiteY34" fmla="*/ 5476875 h 5607050"/>
              <a:gd name="connsiteX35" fmla="*/ 1335574 w 2218224"/>
              <a:gd name="connsiteY35" fmla="*/ 5483225 h 5607050"/>
              <a:gd name="connsiteX36" fmla="*/ 1624499 w 2218224"/>
              <a:gd name="connsiteY36" fmla="*/ 5445125 h 5607050"/>
              <a:gd name="connsiteX37" fmla="*/ 1824524 w 2218224"/>
              <a:gd name="connsiteY37" fmla="*/ 5445125 h 5607050"/>
              <a:gd name="connsiteX38" fmla="*/ 1957874 w 2218224"/>
              <a:gd name="connsiteY38" fmla="*/ 5492750 h 5607050"/>
              <a:gd name="connsiteX39" fmla="*/ 2100749 w 2218224"/>
              <a:gd name="connsiteY39" fmla="*/ 5549900 h 5607050"/>
              <a:gd name="connsiteX40" fmla="*/ 2218224 w 2218224"/>
              <a:gd name="connsiteY40" fmla="*/ 5607050 h 5607050"/>
              <a:gd name="connsiteX0" fmla="*/ 1184365 w 2216240"/>
              <a:gd name="connsiteY0" fmla="*/ 0 h 5607050"/>
              <a:gd name="connsiteX1" fmla="*/ 1179898 w 2216240"/>
              <a:gd name="connsiteY1" fmla="*/ 17416 h 5607050"/>
              <a:gd name="connsiteX2" fmla="*/ 1133565 w 2216240"/>
              <a:gd name="connsiteY2" fmla="*/ 139700 h 5607050"/>
              <a:gd name="connsiteX3" fmla="*/ 1073043 w 2216240"/>
              <a:gd name="connsiteY3" fmla="*/ 303394 h 5607050"/>
              <a:gd name="connsiteX4" fmla="*/ 1013308 w 2216240"/>
              <a:gd name="connsiteY4" fmla="*/ 470851 h 5607050"/>
              <a:gd name="connsiteX5" fmla="*/ 972229 w 2216240"/>
              <a:gd name="connsiteY5" fmla="*/ 605215 h 5607050"/>
              <a:gd name="connsiteX6" fmla="*/ 917665 w 2216240"/>
              <a:gd name="connsiteY6" fmla="*/ 747893 h 5607050"/>
              <a:gd name="connsiteX7" fmla="*/ 807129 w 2216240"/>
              <a:gd name="connsiteY7" fmla="*/ 926480 h 5607050"/>
              <a:gd name="connsiteX8" fmla="*/ 714465 w 2216240"/>
              <a:gd name="connsiteY8" fmla="*/ 1087815 h 5607050"/>
              <a:gd name="connsiteX9" fmla="*/ 622586 w 2216240"/>
              <a:gd name="connsiteY9" fmla="*/ 1205094 h 5607050"/>
              <a:gd name="connsiteX10" fmla="*/ 441808 w 2216240"/>
              <a:gd name="connsiteY10" fmla="*/ 1398572 h 5607050"/>
              <a:gd name="connsiteX11" fmla="*/ 369372 w 2216240"/>
              <a:gd name="connsiteY11" fmla="*/ 1494215 h 5607050"/>
              <a:gd name="connsiteX12" fmla="*/ 323743 w 2216240"/>
              <a:gd name="connsiteY12" fmla="*/ 1589072 h 5607050"/>
              <a:gd name="connsiteX13" fmla="*/ 270751 w 2216240"/>
              <a:gd name="connsiteY13" fmla="*/ 1698987 h 5607050"/>
              <a:gd name="connsiteX14" fmla="*/ 232651 w 2216240"/>
              <a:gd name="connsiteY14" fmla="*/ 1846836 h 5607050"/>
              <a:gd name="connsiteX15" fmla="*/ 191572 w 2216240"/>
              <a:gd name="connsiteY15" fmla="*/ 2039529 h 5607050"/>
              <a:gd name="connsiteX16" fmla="*/ 184829 w 2216240"/>
              <a:gd name="connsiteY16" fmla="*/ 2178608 h 5607050"/>
              <a:gd name="connsiteX17" fmla="*/ 156451 w 2216240"/>
              <a:gd name="connsiteY17" fmla="*/ 2341351 h 5607050"/>
              <a:gd name="connsiteX18" fmla="*/ 131051 w 2216240"/>
              <a:gd name="connsiteY18" fmla="*/ 2588607 h 5607050"/>
              <a:gd name="connsiteX19" fmla="*/ 108629 w 2216240"/>
              <a:gd name="connsiteY19" fmla="*/ 2732072 h 5607050"/>
              <a:gd name="connsiteX20" fmla="*/ 70529 w 2216240"/>
              <a:gd name="connsiteY20" fmla="*/ 2890429 h 5607050"/>
              <a:gd name="connsiteX21" fmla="*/ 55637 w 2216240"/>
              <a:gd name="connsiteY21" fmla="*/ 3048000 h 5607050"/>
              <a:gd name="connsiteX22" fmla="*/ 51872 w 2216240"/>
              <a:gd name="connsiteY22" fmla="*/ 3263900 h 5607050"/>
              <a:gd name="connsiteX23" fmla="*/ 70530 w 2216240"/>
              <a:gd name="connsiteY23" fmla="*/ 3490307 h 5607050"/>
              <a:gd name="connsiteX24" fmla="*/ 124953 w 2216240"/>
              <a:gd name="connsiteY24" fmla="*/ 3798990 h 5607050"/>
              <a:gd name="connsiteX25" fmla="*/ 16669 w 2216240"/>
              <a:gd name="connsiteY25" fmla="*/ 3892891 h 5607050"/>
              <a:gd name="connsiteX26" fmla="*/ 24941 w 2216240"/>
              <a:gd name="connsiteY26" fmla="*/ 4015998 h 5607050"/>
              <a:gd name="connsiteX27" fmla="*/ 57242 w 2216240"/>
              <a:gd name="connsiteY27" fmla="*/ 4152900 h 5607050"/>
              <a:gd name="connsiteX28" fmla="*/ 98624 w 2216240"/>
              <a:gd name="connsiteY28" fmla="*/ 4295563 h 5607050"/>
              <a:gd name="connsiteX29" fmla="*/ 181580 w 2216240"/>
              <a:gd name="connsiteY29" fmla="*/ 4434452 h 5607050"/>
              <a:gd name="connsiteX30" fmla="*/ 367408 w 2216240"/>
              <a:gd name="connsiteY30" fmla="*/ 4490267 h 5607050"/>
              <a:gd name="connsiteX31" fmla="*/ 485865 w 2216240"/>
              <a:gd name="connsiteY31" fmla="*/ 4889500 h 5607050"/>
              <a:gd name="connsiteX32" fmla="*/ 609690 w 2216240"/>
              <a:gd name="connsiteY32" fmla="*/ 5184775 h 5607050"/>
              <a:gd name="connsiteX33" fmla="*/ 787490 w 2216240"/>
              <a:gd name="connsiteY33" fmla="*/ 5413375 h 5607050"/>
              <a:gd name="connsiteX34" fmla="*/ 984340 w 2216240"/>
              <a:gd name="connsiteY34" fmla="*/ 5476875 h 5607050"/>
              <a:gd name="connsiteX35" fmla="*/ 1333590 w 2216240"/>
              <a:gd name="connsiteY35" fmla="*/ 5483225 h 5607050"/>
              <a:gd name="connsiteX36" fmla="*/ 1622515 w 2216240"/>
              <a:gd name="connsiteY36" fmla="*/ 5445125 h 5607050"/>
              <a:gd name="connsiteX37" fmla="*/ 1822540 w 2216240"/>
              <a:gd name="connsiteY37" fmla="*/ 5445125 h 5607050"/>
              <a:gd name="connsiteX38" fmla="*/ 1955890 w 2216240"/>
              <a:gd name="connsiteY38" fmla="*/ 5492750 h 5607050"/>
              <a:gd name="connsiteX39" fmla="*/ 2098765 w 2216240"/>
              <a:gd name="connsiteY39" fmla="*/ 5549900 h 5607050"/>
              <a:gd name="connsiteX40" fmla="*/ 2216240 w 2216240"/>
              <a:gd name="connsiteY40" fmla="*/ 5607050 h 5607050"/>
              <a:gd name="connsiteX0" fmla="*/ 1184365 w 2216240"/>
              <a:gd name="connsiteY0" fmla="*/ 0 h 5607050"/>
              <a:gd name="connsiteX1" fmla="*/ 1179898 w 2216240"/>
              <a:gd name="connsiteY1" fmla="*/ 17416 h 5607050"/>
              <a:gd name="connsiteX2" fmla="*/ 1133565 w 2216240"/>
              <a:gd name="connsiteY2" fmla="*/ 139700 h 5607050"/>
              <a:gd name="connsiteX3" fmla="*/ 1073043 w 2216240"/>
              <a:gd name="connsiteY3" fmla="*/ 303394 h 5607050"/>
              <a:gd name="connsiteX4" fmla="*/ 1013308 w 2216240"/>
              <a:gd name="connsiteY4" fmla="*/ 470851 h 5607050"/>
              <a:gd name="connsiteX5" fmla="*/ 972229 w 2216240"/>
              <a:gd name="connsiteY5" fmla="*/ 605215 h 5607050"/>
              <a:gd name="connsiteX6" fmla="*/ 917665 w 2216240"/>
              <a:gd name="connsiteY6" fmla="*/ 747893 h 5607050"/>
              <a:gd name="connsiteX7" fmla="*/ 807129 w 2216240"/>
              <a:gd name="connsiteY7" fmla="*/ 926480 h 5607050"/>
              <a:gd name="connsiteX8" fmla="*/ 714465 w 2216240"/>
              <a:gd name="connsiteY8" fmla="*/ 1087815 h 5607050"/>
              <a:gd name="connsiteX9" fmla="*/ 622586 w 2216240"/>
              <a:gd name="connsiteY9" fmla="*/ 1205094 h 5607050"/>
              <a:gd name="connsiteX10" fmla="*/ 441808 w 2216240"/>
              <a:gd name="connsiteY10" fmla="*/ 1398572 h 5607050"/>
              <a:gd name="connsiteX11" fmla="*/ 369372 w 2216240"/>
              <a:gd name="connsiteY11" fmla="*/ 1494215 h 5607050"/>
              <a:gd name="connsiteX12" fmla="*/ 323743 w 2216240"/>
              <a:gd name="connsiteY12" fmla="*/ 1589072 h 5607050"/>
              <a:gd name="connsiteX13" fmla="*/ 270751 w 2216240"/>
              <a:gd name="connsiteY13" fmla="*/ 1698987 h 5607050"/>
              <a:gd name="connsiteX14" fmla="*/ 232651 w 2216240"/>
              <a:gd name="connsiteY14" fmla="*/ 1846836 h 5607050"/>
              <a:gd name="connsiteX15" fmla="*/ 191572 w 2216240"/>
              <a:gd name="connsiteY15" fmla="*/ 2039529 h 5607050"/>
              <a:gd name="connsiteX16" fmla="*/ 184829 w 2216240"/>
              <a:gd name="connsiteY16" fmla="*/ 2178608 h 5607050"/>
              <a:gd name="connsiteX17" fmla="*/ 156451 w 2216240"/>
              <a:gd name="connsiteY17" fmla="*/ 2341351 h 5607050"/>
              <a:gd name="connsiteX18" fmla="*/ 131051 w 2216240"/>
              <a:gd name="connsiteY18" fmla="*/ 2588607 h 5607050"/>
              <a:gd name="connsiteX19" fmla="*/ 108629 w 2216240"/>
              <a:gd name="connsiteY19" fmla="*/ 2732072 h 5607050"/>
              <a:gd name="connsiteX20" fmla="*/ 70529 w 2216240"/>
              <a:gd name="connsiteY20" fmla="*/ 2890429 h 5607050"/>
              <a:gd name="connsiteX21" fmla="*/ 55637 w 2216240"/>
              <a:gd name="connsiteY21" fmla="*/ 3048000 h 5607050"/>
              <a:gd name="connsiteX22" fmla="*/ 51872 w 2216240"/>
              <a:gd name="connsiteY22" fmla="*/ 3263900 h 5607050"/>
              <a:gd name="connsiteX23" fmla="*/ 70530 w 2216240"/>
              <a:gd name="connsiteY23" fmla="*/ 3490307 h 5607050"/>
              <a:gd name="connsiteX24" fmla="*/ 124953 w 2216240"/>
              <a:gd name="connsiteY24" fmla="*/ 3798990 h 5607050"/>
              <a:gd name="connsiteX25" fmla="*/ 16669 w 2216240"/>
              <a:gd name="connsiteY25" fmla="*/ 3892891 h 5607050"/>
              <a:gd name="connsiteX26" fmla="*/ 24941 w 2216240"/>
              <a:gd name="connsiteY26" fmla="*/ 4015998 h 5607050"/>
              <a:gd name="connsiteX27" fmla="*/ 57242 w 2216240"/>
              <a:gd name="connsiteY27" fmla="*/ 4152900 h 5607050"/>
              <a:gd name="connsiteX28" fmla="*/ 98624 w 2216240"/>
              <a:gd name="connsiteY28" fmla="*/ 4295563 h 5607050"/>
              <a:gd name="connsiteX29" fmla="*/ 181580 w 2216240"/>
              <a:gd name="connsiteY29" fmla="*/ 4434452 h 5607050"/>
              <a:gd name="connsiteX30" fmla="*/ 367408 w 2216240"/>
              <a:gd name="connsiteY30" fmla="*/ 4490267 h 5607050"/>
              <a:gd name="connsiteX31" fmla="*/ 485865 w 2216240"/>
              <a:gd name="connsiteY31" fmla="*/ 4889500 h 5607050"/>
              <a:gd name="connsiteX32" fmla="*/ 609690 w 2216240"/>
              <a:gd name="connsiteY32" fmla="*/ 5184775 h 5607050"/>
              <a:gd name="connsiteX33" fmla="*/ 787490 w 2216240"/>
              <a:gd name="connsiteY33" fmla="*/ 5413375 h 5607050"/>
              <a:gd name="connsiteX34" fmla="*/ 984340 w 2216240"/>
              <a:gd name="connsiteY34" fmla="*/ 5476875 h 5607050"/>
              <a:gd name="connsiteX35" fmla="*/ 1333590 w 2216240"/>
              <a:gd name="connsiteY35" fmla="*/ 5483225 h 5607050"/>
              <a:gd name="connsiteX36" fmla="*/ 1622515 w 2216240"/>
              <a:gd name="connsiteY36" fmla="*/ 5445125 h 5607050"/>
              <a:gd name="connsiteX37" fmla="*/ 1822540 w 2216240"/>
              <a:gd name="connsiteY37" fmla="*/ 5445125 h 5607050"/>
              <a:gd name="connsiteX38" fmla="*/ 1955890 w 2216240"/>
              <a:gd name="connsiteY38" fmla="*/ 5492750 h 5607050"/>
              <a:gd name="connsiteX39" fmla="*/ 2098765 w 2216240"/>
              <a:gd name="connsiteY39" fmla="*/ 5549900 h 5607050"/>
              <a:gd name="connsiteX40" fmla="*/ 2216240 w 2216240"/>
              <a:gd name="connsiteY40" fmla="*/ 5607050 h 5607050"/>
              <a:gd name="connsiteX0" fmla="*/ 1184365 w 2216240"/>
              <a:gd name="connsiteY0" fmla="*/ 0 h 5607050"/>
              <a:gd name="connsiteX1" fmla="*/ 1179898 w 2216240"/>
              <a:gd name="connsiteY1" fmla="*/ 17416 h 5607050"/>
              <a:gd name="connsiteX2" fmla="*/ 1133565 w 2216240"/>
              <a:gd name="connsiteY2" fmla="*/ 139700 h 5607050"/>
              <a:gd name="connsiteX3" fmla="*/ 1073043 w 2216240"/>
              <a:gd name="connsiteY3" fmla="*/ 303394 h 5607050"/>
              <a:gd name="connsiteX4" fmla="*/ 1013308 w 2216240"/>
              <a:gd name="connsiteY4" fmla="*/ 470851 h 5607050"/>
              <a:gd name="connsiteX5" fmla="*/ 972229 w 2216240"/>
              <a:gd name="connsiteY5" fmla="*/ 605215 h 5607050"/>
              <a:gd name="connsiteX6" fmla="*/ 917665 w 2216240"/>
              <a:gd name="connsiteY6" fmla="*/ 747893 h 5607050"/>
              <a:gd name="connsiteX7" fmla="*/ 807129 w 2216240"/>
              <a:gd name="connsiteY7" fmla="*/ 926480 h 5607050"/>
              <a:gd name="connsiteX8" fmla="*/ 714465 w 2216240"/>
              <a:gd name="connsiteY8" fmla="*/ 1087815 h 5607050"/>
              <a:gd name="connsiteX9" fmla="*/ 622586 w 2216240"/>
              <a:gd name="connsiteY9" fmla="*/ 1205094 h 5607050"/>
              <a:gd name="connsiteX10" fmla="*/ 441808 w 2216240"/>
              <a:gd name="connsiteY10" fmla="*/ 1398572 h 5607050"/>
              <a:gd name="connsiteX11" fmla="*/ 369372 w 2216240"/>
              <a:gd name="connsiteY11" fmla="*/ 1494215 h 5607050"/>
              <a:gd name="connsiteX12" fmla="*/ 323743 w 2216240"/>
              <a:gd name="connsiteY12" fmla="*/ 1589072 h 5607050"/>
              <a:gd name="connsiteX13" fmla="*/ 270751 w 2216240"/>
              <a:gd name="connsiteY13" fmla="*/ 1698987 h 5607050"/>
              <a:gd name="connsiteX14" fmla="*/ 232651 w 2216240"/>
              <a:gd name="connsiteY14" fmla="*/ 1846836 h 5607050"/>
              <a:gd name="connsiteX15" fmla="*/ 191572 w 2216240"/>
              <a:gd name="connsiteY15" fmla="*/ 2039529 h 5607050"/>
              <a:gd name="connsiteX16" fmla="*/ 184829 w 2216240"/>
              <a:gd name="connsiteY16" fmla="*/ 2178608 h 5607050"/>
              <a:gd name="connsiteX17" fmla="*/ 156451 w 2216240"/>
              <a:gd name="connsiteY17" fmla="*/ 2341351 h 5607050"/>
              <a:gd name="connsiteX18" fmla="*/ 131051 w 2216240"/>
              <a:gd name="connsiteY18" fmla="*/ 2588607 h 5607050"/>
              <a:gd name="connsiteX19" fmla="*/ 108629 w 2216240"/>
              <a:gd name="connsiteY19" fmla="*/ 2732072 h 5607050"/>
              <a:gd name="connsiteX20" fmla="*/ 70529 w 2216240"/>
              <a:gd name="connsiteY20" fmla="*/ 2890429 h 5607050"/>
              <a:gd name="connsiteX21" fmla="*/ 55637 w 2216240"/>
              <a:gd name="connsiteY21" fmla="*/ 3048000 h 5607050"/>
              <a:gd name="connsiteX22" fmla="*/ 51872 w 2216240"/>
              <a:gd name="connsiteY22" fmla="*/ 3263900 h 5607050"/>
              <a:gd name="connsiteX23" fmla="*/ 70530 w 2216240"/>
              <a:gd name="connsiteY23" fmla="*/ 3490307 h 5607050"/>
              <a:gd name="connsiteX24" fmla="*/ 124953 w 2216240"/>
              <a:gd name="connsiteY24" fmla="*/ 3798990 h 5607050"/>
              <a:gd name="connsiteX25" fmla="*/ 16669 w 2216240"/>
              <a:gd name="connsiteY25" fmla="*/ 3892891 h 5607050"/>
              <a:gd name="connsiteX26" fmla="*/ 24941 w 2216240"/>
              <a:gd name="connsiteY26" fmla="*/ 4015998 h 5607050"/>
              <a:gd name="connsiteX27" fmla="*/ 57242 w 2216240"/>
              <a:gd name="connsiteY27" fmla="*/ 4152900 h 5607050"/>
              <a:gd name="connsiteX28" fmla="*/ 98624 w 2216240"/>
              <a:gd name="connsiteY28" fmla="*/ 4295563 h 5607050"/>
              <a:gd name="connsiteX29" fmla="*/ 181580 w 2216240"/>
              <a:gd name="connsiteY29" fmla="*/ 4434452 h 5607050"/>
              <a:gd name="connsiteX30" fmla="*/ 367408 w 2216240"/>
              <a:gd name="connsiteY30" fmla="*/ 4490267 h 5607050"/>
              <a:gd name="connsiteX31" fmla="*/ 485865 w 2216240"/>
              <a:gd name="connsiteY31" fmla="*/ 4889500 h 5607050"/>
              <a:gd name="connsiteX32" fmla="*/ 609690 w 2216240"/>
              <a:gd name="connsiteY32" fmla="*/ 5184775 h 5607050"/>
              <a:gd name="connsiteX33" fmla="*/ 787490 w 2216240"/>
              <a:gd name="connsiteY33" fmla="*/ 5413375 h 5607050"/>
              <a:gd name="connsiteX34" fmla="*/ 984340 w 2216240"/>
              <a:gd name="connsiteY34" fmla="*/ 5476875 h 5607050"/>
              <a:gd name="connsiteX35" fmla="*/ 1333590 w 2216240"/>
              <a:gd name="connsiteY35" fmla="*/ 5483225 h 5607050"/>
              <a:gd name="connsiteX36" fmla="*/ 1622515 w 2216240"/>
              <a:gd name="connsiteY36" fmla="*/ 5445125 h 5607050"/>
              <a:gd name="connsiteX37" fmla="*/ 1822540 w 2216240"/>
              <a:gd name="connsiteY37" fmla="*/ 5445125 h 5607050"/>
              <a:gd name="connsiteX38" fmla="*/ 1955890 w 2216240"/>
              <a:gd name="connsiteY38" fmla="*/ 5492750 h 5607050"/>
              <a:gd name="connsiteX39" fmla="*/ 2098765 w 2216240"/>
              <a:gd name="connsiteY39" fmla="*/ 5549900 h 5607050"/>
              <a:gd name="connsiteX40" fmla="*/ 2216240 w 2216240"/>
              <a:gd name="connsiteY40" fmla="*/ 5607050 h 5607050"/>
              <a:gd name="connsiteX0" fmla="*/ 1184365 w 2216240"/>
              <a:gd name="connsiteY0" fmla="*/ 0 h 5607050"/>
              <a:gd name="connsiteX1" fmla="*/ 1179898 w 2216240"/>
              <a:gd name="connsiteY1" fmla="*/ 17416 h 5607050"/>
              <a:gd name="connsiteX2" fmla="*/ 1133565 w 2216240"/>
              <a:gd name="connsiteY2" fmla="*/ 139700 h 5607050"/>
              <a:gd name="connsiteX3" fmla="*/ 1073043 w 2216240"/>
              <a:gd name="connsiteY3" fmla="*/ 303394 h 5607050"/>
              <a:gd name="connsiteX4" fmla="*/ 1013308 w 2216240"/>
              <a:gd name="connsiteY4" fmla="*/ 470851 h 5607050"/>
              <a:gd name="connsiteX5" fmla="*/ 972229 w 2216240"/>
              <a:gd name="connsiteY5" fmla="*/ 605215 h 5607050"/>
              <a:gd name="connsiteX6" fmla="*/ 917665 w 2216240"/>
              <a:gd name="connsiteY6" fmla="*/ 747893 h 5607050"/>
              <a:gd name="connsiteX7" fmla="*/ 807129 w 2216240"/>
              <a:gd name="connsiteY7" fmla="*/ 926480 h 5607050"/>
              <a:gd name="connsiteX8" fmla="*/ 714465 w 2216240"/>
              <a:gd name="connsiteY8" fmla="*/ 1087815 h 5607050"/>
              <a:gd name="connsiteX9" fmla="*/ 622586 w 2216240"/>
              <a:gd name="connsiteY9" fmla="*/ 1205094 h 5607050"/>
              <a:gd name="connsiteX10" fmla="*/ 441808 w 2216240"/>
              <a:gd name="connsiteY10" fmla="*/ 1398572 h 5607050"/>
              <a:gd name="connsiteX11" fmla="*/ 369372 w 2216240"/>
              <a:gd name="connsiteY11" fmla="*/ 1494215 h 5607050"/>
              <a:gd name="connsiteX12" fmla="*/ 323743 w 2216240"/>
              <a:gd name="connsiteY12" fmla="*/ 1589072 h 5607050"/>
              <a:gd name="connsiteX13" fmla="*/ 270751 w 2216240"/>
              <a:gd name="connsiteY13" fmla="*/ 1698987 h 5607050"/>
              <a:gd name="connsiteX14" fmla="*/ 232651 w 2216240"/>
              <a:gd name="connsiteY14" fmla="*/ 1846836 h 5607050"/>
              <a:gd name="connsiteX15" fmla="*/ 191572 w 2216240"/>
              <a:gd name="connsiteY15" fmla="*/ 2039529 h 5607050"/>
              <a:gd name="connsiteX16" fmla="*/ 184829 w 2216240"/>
              <a:gd name="connsiteY16" fmla="*/ 2178608 h 5607050"/>
              <a:gd name="connsiteX17" fmla="*/ 156451 w 2216240"/>
              <a:gd name="connsiteY17" fmla="*/ 2341351 h 5607050"/>
              <a:gd name="connsiteX18" fmla="*/ 131051 w 2216240"/>
              <a:gd name="connsiteY18" fmla="*/ 2588607 h 5607050"/>
              <a:gd name="connsiteX19" fmla="*/ 108629 w 2216240"/>
              <a:gd name="connsiteY19" fmla="*/ 2732072 h 5607050"/>
              <a:gd name="connsiteX20" fmla="*/ 70529 w 2216240"/>
              <a:gd name="connsiteY20" fmla="*/ 2890429 h 5607050"/>
              <a:gd name="connsiteX21" fmla="*/ 55637 w 2216240"/>
              <a:gd name="connsiteY21" fmla="*/ 3048000 h 5607050"/>
              <a:gd name="connsiteX22" fmla="*/ 51872 w 2216240"/>
              <a:gd name="connsiteY22" fmla="*/ 3263900 h 5607050"/>
              <a:gd name="connsiteX23" fmla="*/ 70530 w 2216240"/>
              <a:gd name="connsiteY23" fmla="*/ 3490307 h 5607050"/>
              <a:gd name="connsiteX24" fmla="*/ 124953 w 2216240"/>
              <a:gd name="connsiteY24" fmla="*/ 3798990 h 5607050"/>
              <a:gd name="connsiteX25" fmla="*/ 16669 w 2216240"/>
              <a:gd name="connsiteY25" fmla="*/ 3892891 h 5607050"/>
              <a:gd name="connsiteX26" fmla="*/ 24941 w 2216240"/>
              <a:gd name="connsiteY26" fmla="*/ 4015998 h 5607050"/>
              <a:gd name="connsiteX27" fmla="*/ 57242 w 2216240"/>
              <a:gd name="connsiteY27" fmla="*/ 4152900 h 5607050"/>
              <a:gd name="connsiteX28" fmla="*/ 98624 w 2216240"/>
              <a:gd name="connsiteY28" fmla="*/ 4295563 h 5607050"/>
              <a:gd name="connsiteX29" fmla="*/ 203012 w 2216240"/>
              <a:gd name="connsiteY29" fmla="*/ 4439214 h 5607050"/>
              <a:gd name="connsiteX30" fmla="*/ 367408 w 2216240"/>
              <a:gd name="connsiteY30" fmla="*/ 4490267 h 5607050"/>
              <a:gd name="connsiteX31" fmla="*/ 485865 w 2216240"/>
              <a:gd name="connsiteY31" fmla="*/ 4889500 h 5607050"/>
              <a:gd name="connsiteX32" fmla="*/ 609690 w 2216240"/>
              <a:gd name="connsiteY32" fmla="*/ 5184775 h 5607050"/>
              <a:gd name="connsiteX33" fmla="*/ 787490 w 2216240"/>
              <a:gd name="connsiteY33" fmla="*/ 5413375 h 5607050"/>
              <a:gd name="connsiteX34" fmla="*/ 984340 w 2216240"/>
              <a:gd name="connsiteY34" fmla="*/ 5476875 h 5607050"/>
              <a:gd name="connsiteX35" fmla="*/ 1333590 w 2216240"/>
              <a:gd name="connsiteY35" fmla="*/ 5483225 h 5607050"/>
              <a:gd name="connsiteX36" fmla="*/ 1622515 w 2216240"/>
              <a:gd name="connsiteY36" fmla="*/ 5445125 h 5607050"/>
              <a:gd name="connsiteX37" fmla="*/ 1822540 w 2216240"/>
              <a:gd name="connsiteY37" fmla="*/ 5445125 h 5607050"/>
              <a:gd name="connsiteX38" fmla="*/ 1955890 w 2216240"/>
              <a:gd name="connsiteY38" fmla="*/ 5492750 h 5607050"/>
              <a:gd name="connsiteX39" fmla="*/ 2098765 w 2216240"/>
              <a:gd name="connsiteY39" fmla="*/ 5549900 h 5607050"/>
              <a:gd name="connsiteX40" fmla="*/ 2216240 w 2216240"/>
              <a:gd name="connsiteY40" fmla="*/ 5607050 h 5607050"/>
              <a:gd name="connsiteX0" fmla="*/ 1184365 w 2216240"/>
              <a:gd name="connsiteY0" fmla="*/ 0 h 5607050"/>
              <a:gd name="connsiteX1" fmla="*/ 1179898 w 2216240"/>
              <a:gd name="connsiteY1" fmla="*/ 17416 h 5607050"/>
              <a:gd name="connsiteX2" fmla="*/ 1133565 w 2216240"/>
              <a:gd name="connsiteY2" fmla="*/ 139700 h 5607050"/>
              <a:gd name="connsiteX3" fmla="*/ 1073043 w 2216240"/>
              <a:gd name="connsiteY3" fmla="*/ 303394 h 5607050"/>
              <a:gd name="connsiteX4" fmla="*/ 1013308 w 2216240"/>
              <a:gd name="connsiteY4" fmla="*/ 470851 h 5607050"/>
              <a:gd name="connsiteX5" fmla="*/ 972229 w 2216240"/>
              <a:gd name="connsiteY5" fmla="*/ 605215 h 5607050"/>
              <a:gd name="connsiteX6" fmla="*/ 917665 w 2216240"/>
              <a:gd name="connsiteY6" fmla="*/ 747893 h 5607050"/>
              <a:gd name="connsiteX7" fmla="*/ 807129 w 2216240"/>
              <a:gd name="connsiteY7" fmla="*/ 926480 h 5607050"/>
              <a:gd name="connsiteX8" fmla="*/ 714465 w 2216240"/>
              <a:gd name="connsiteY8" fmla="*/ 1087815 h 5607050"/>
              <a:gd name="connsiteX9" fmla="*/ 622586 w 2216240"/>
              <a:gd name="connsiteY9" fmla="*/ 1205094 h 5607050"/>
              <a:gd name="connsiteX10" fmla="*/ 441808 w 2216240"/>
              <a:gd name="connsiteY10" fmla="*/ 1398572 h 5607050"/>
              <a:gd name="connsiteX11" fmla="*/ 369372 w 2216240"/>
              <a:gd name="connsiteY11" fmla="*/ 1494215 h 5607050"/>
              <a:gd name="connsiteX12" fmla="*/ 323743 w 2216240"/>
              <a:gd name="connsiteY12" fmla="*/ 1589072 h 5607050"/>
              <a:gd name="connsiteX13" fmla="*/ 270751 w 2216240"/>
              <a:gd name="connsiteY13" fmla="*/ 1698987 h 5607050"/>
              <a:gd name="connsiteX14" fmla="*/ 232651 w 2216240"/>
              <a:gd name="connsiteY14" fmla="*/ 1846836 h 5607050"/>
              <a:gd name="connsiteX15" fmla="*/ 191572 w 2216240"/>
              <a:gd name="connsiteY15" fmla="*/ 2039529 h 5607050"/>
              <a:gd name="connsiteX16" fmla="*/ 184829 w 2216240"/>
              <a:gd name="connsiteY16" fmla="*/ 2178608 h 5607050"/>
              <a:gd name="connsiteX17" fmla="*/ 156451 w 2216240"/>
              <a:gd name="connsiteY17" fmla="*/ 2341351 h 5607050"/>
              <a:gd name="connsiteX18" fmla="*/ 131051 w 2216240"/>
              <a:gd name="connsiteY18" fmla="*/ 2588607 h 5607050"/>
              <a:gd name="connsiteX19" fmla="*/ 108629 w 2216240"/>
              <a:gd name="connsiteY19" fmla="*/ 2732072 h 5607050"/>
              <a:gd name="connsiteX20" fmla="*/ 70529 w 2216240"/>
              <a:gd name="connsiteY20" fmla="*/ 2890429 h 5607050"/>
              <a:gd name="connsiteX21" fmla="*/ 55637 w 2216240"/>
              <a:gd name="connsiteY21" fmla="*/ 3048000 h 5607050"/>
              <a:gd name="connsiteX22" fmla="*/ 51872 w 2216240"/>
              <a:gd name="connsiteY22" fmla="*/ 3263900 h 5607050"/>
              <a:gd name="connsiteX23" fmla="*/ 70530 w 2216240"/>
              <a:gd name="connsiteY23" fmla="*/ 3490307 h 5607050"/>
              <a:gd name="connsiteX24" fmla="*/ 124953 w 2216240"/>
              <a:gd name="connsiteY24" fmla="*/ 3798990 h 5607050"/>
              <a:gd name="connsiteX25" fmla="*/ 16669 w 2216240"/>
              <a:gd name="connsiteY25" fmla="*/ 3892891 h 5607050"/>
              <a:gd name="connsiteX26" fmla="*/ 24941 w 2216240"/>
              <a:gd name="connsiteY26" fmla="*/ 4015998 h 5607050"/>
              <a:gd name="connsiteX27" fmla="*/ 57242 w 2216240"/>
              <a:gd name="connsiteY27" fmla="*/ 4152900 h 5607050"/>
              <a:gd name="connsiteX28" fmla="*/ 93862 w 2216240"/>
              <a:gd name="connsiteY28" fmla="*/ 4316994 h 5607050"/>
              <a:gd name="connsiteX29" fmla="*/ 203012 w 2216240"/>
              <a:gd name="connsiteY29" fmla="*/ 4439214 h 5607050"/>
              <a:gd name="connsiteX30" fmla="*/ 367408 w 2216240"/>
              <a:gd name="connsiteY30" fmla="*/ 4490267 h 5607050"/>
              <a:gd name="connsiteX31" fmla="*/ 485865 w 2216240"/>
              <a:gd name="connsiteY31" fmla="*/ 4889500 h 5607050"/>
              <a:gd name="connsiteX32" fmla="*/ 609690 w 2216240"/>
              <a:gd name="connsiteY32" fmla="*/ 5184775 h 5607050"/>
              <a:gd name="connsiteX33" fmla="*/ 787490 w 2216240"/>
              <a:gd name="connsiteY33" fmla="*/ 5413375 h 5607050"/>
              <a:gd name="connsiteX34" fmla="*/ 984340 w 2216240"/>
              <a:gd name="connsiteY34" fmla="*/ 5476875 h 5607050"/>
              <a:gd name="connsiteX35" fmla="*/ 1333590 w 2216240"/>
              <a:gd name="connsiteY35" fmla="*/ 5483225 h 5607050"/>
              <a:gd name="connsiteX36" fmla="*/ 1622515 w 2216240"/>
              <a:gd name="connsiteY36" fmla="*/ 5445125 h 5607050"/>
              <a:gd name="connsiteX37" fmla="*/ 1822540 w 2216240"/>
              <a:gd name="connsiteY37" fmla="*/ 5445125 h 5607050"/>
              <a:gd name="connsiteX38" fmla="*/ 1955890 w 2216240"/>
              <a:gd name="connsiteY38" fmla="*/ 5492750 h 5607050"/>
              <a:gd name="connsiteX39" fmla="*/ 2098765 w 2216240"/>
              <a:gd name="connsiteY39" fmla="*/ 5549900 h 5607050"/>
              <a:gd name="connsiteX40" fmla="*/ 2216240 w 2216240"/>
              <a:gd name="connsiteY40" fmla="*/ 5607050 h 5607050"/>
              <a:gd name="connsiteX0" fmla="*/ 1184365 w 2216240"/>
              <a:gd name="connsiteY0" fmla="*/ 0 h 5607050"/>
              <a:gd name="connsiteX1" fmla="*/ 1179898 w 2216240"/>
              <a:gd name="connsiteY1" fmla="*/ 17416 h 5607050"/>
              <a:gd name="connsiteX2" fmla="*/ 1133565 w 2216240"/>
              <a:gd name="connsiteY2" fmla="*/ 139700 h 5607050"/>
              <a:gd name="connsiteX3" fmla="*/ 1073043 w 2216240"/>
              <a:gd name="connsiteY3" fmla="*/ 303394 h 5607050"/>
              <a:gd name="connsiteX4" fmla="*/ 1013308 w 2216240"/>
              <a:gd name="connsiteY4" fmla="*/ 470851 h 5607050"/>
              <a:gd name="connsiteX5" fmla="*/ 972229 w 2216240"/>
              <a:gd name="connsiteY5" fmla="*/ 605215 h 5607050"/>
              <a:gd name="connsiteX6" fmla="*/ 917665 w 2216240"/>
              <a:gd name="connsiteY6" fmla="*/ 747893 h 5607050"/>
              <a:gd name="connsiteX7" fmla="*/ 807129 w 2216240"/>
              <a:gd name="connsiteY7" fmla="*/ 926480 h 5607050"/>
              <a:gd name="connsiteX8" fmla="*/ 714465 w 2216240"/>
              <a:gd name="connsiteY8" fmla="*/ 1087815 h 5607050"/>
              <a:gd name="connsiteX9" fmla="*/ 622586 w 2216240"/>
              <a:gd name="connsiteY9" fmla="*/ 1205094 h 5607050"/>
              <a:gd name="connsiteX10" fmla="*/ 441808 w 2216240"/>
              <a:gd name="connsiteY10" fmla="*/ 1398572 h 5607050"/>
              <a:gd name="connsiteX11" fmla="*/ 369372 w 2216240"/>
              <a:gd name="connsiteY11" fmla="*/ 1494215 h 5607050"/>
              <a:gd name="connsiteX12" fmla="*/ 323743 w 2216240"/>
              <a:gd name="connsiteY12" fmla="*/ 1589072 h 5607050"/>
              <a:gd name="connsiteX13" fmla="*/ 270751 w 2216240"/>
              <a:gd name="connsiteY13" fmla="*/ 1698987 h 5607050"/>
              <a:gd name="connsiteX14" fmla="*/ 232651 w 2216240"/>
              <a:gd name="connsiteY14" fmla="*/ 1846836 h 5607050"/>
              <a:gd name="connsiteX15" fmla="*/ 191572 w 2216240"/>
              <a:gd name="connsiteY15" fmla="*/ 2039529 h 5607050"/>
              <a:gd name="connsiteX16" fmla="*/ 184829 w 2216240"/>
              <a:gd name="connsiteY16" fmla="*/ 2178608 h 5607050"/>
              <a:gd name="connsiteX17" fmla="*/ 156451 w 2216240"/>
              <a:gd name="connsiteY17" fmla="*/ 2341351 h 5607050"/>
              <a:gd name="connsiteX18" fmla="*/ 131051 w 2216240"/>
              <a:gd name="connsiteY18" fmla="*/ 2588607 h 5607050"/>
              <a:gd name="connsiteX19" fmla="*/ 108629 w 2216240"/>
              <a:gd name="connsiteY19" fmla="*/ 2732072 h 5607050"/>
              <a:gd name="connsiteX20" fmla="*/ 70529 w 2216240"/>
              <a:gd name="connsiteY20" fmla="*/ 2890429 h 5607050"/>
              <a:gd name="connsiteX21" fmla="*/ 55637 w 2216240"/>
              <a:gd name="connsiteY21" fmla="*/ 3048000 h 5607050"/>
              <a:gd name="connsiteX22" fmla="*/ 51872 w 2216240"/>
              <a:gd name="connsiteY22" fmla="*/ 3263900 h 5607050"/>
              <a:gd name="connsiteX23" fmla="*/ 70530 w 2216240"/>
              <a:gd name="connsiteY23" fmla="*/ 3490307 h 5607050"/>
              <a:gd name="connsiteX24" fmla="*/ 124953 w 2216240"/>
              <a:gd name="connsiteY24" fmla="*/ 3798990 h 5607050"/>
              <a:gd name="connsiteX25" fmla="*/ 16669 w 2216240"/>
              <a:gd name="connsiteY25" fmla="*/ 3892891 h 5607050"/>
              <a:gd name="connsiteX26" fmla="*/ 24941 w 2216240"/>
              <a:gd name="connsiteY26" fmla="*/ 4015998 h 5607050"/>
              <a:gd name="connsiteX27" fmla="*/ 57242 w 2216240"/>
              <a:gd name="connsiteY27" fmla="*/ 4152900 h 5607050"/>
              <a:gd name="connsiteX28" fmla="*/ 110531 w 2216240"/>
              <a:gd name="connsiteY28" fmla="*/ 4326519 h 5607050"/>
              <a:gd name="connsiteX29" fmla="*/ 203012 w 2216240"/>
              <a:gd name="connsiteY29" fmla="*/ 4439214 h 5607050"/>
              <a:gd name="connsiteX30" fmla="*/ 367408 w 2216240"/>
              <a:gd name="connsiteY30" fmla="*/ 4490267 h 5607050"/>
              <a:gd name="connsiteX31" fmla="*/ 485865 w 2216240"/>
              <a:gd name="connsiteY31" fmla="*/ 4889500 h 5607050"/>
              <a:gd name="connsiteX32" fmla="*/ 609690 w 2216240"/>
              <a:gd name="connsiteY32" fmla="*/ 5184775 h 5607050"/>
              <a:gd name="connsiteX33" fmla="*/ 787490 w 2216240"/>
              <a:gd name="connsiteY33" fmla="*/ 5413375 h 5607050"/>
              <a:gd name="connsiteX34" fmla="*/ 984340 w 2216240"/>
              <a:gd name="connsiteY34" fmla="*/ 5476875 h 5607050"/>
              <a:gd name="connsiteX35" fmla="*/ 1333590 w 2216240"/>
              <a:gd name="connsiteY35" fmla="*/ 5483225 h 5607050"/>
              <a:gd name="connsiteX36" fmla="*/ 1622515 w 2216240"/>
              <a:gd name="connsiteY36" fmla="*/ 5445125 h 5607050"/>
              <a:gd name="connsiteX37" fmla="*/ 1822540 w 2216240"/>
              <a:gd name="connsiteY37" fmla="*/ 5445125 h 5607050"/>
              <a:gd name="connsiteX38" fmla="*/ 1955890 w 2216240"/>
              <a:gd name="connsiteY38" fmla="*/ 5492750 h 5607050"/>
              <a:gd name="connsiteX39" fmla="*/ 2098765 w 2216240"/>
              <a:gd name="connsiteY39" fmla="*/ 5549900 h 5607050"/>
              <a:gd name="connsiteX40" fmla="*/ 2216240 w 2216240"/>
              <a:gd name="connsiteY40" fmla="*/ 5607050 h 5607050"/>
              <a:gd name="connsiteX0" fmla="*/ 1184365 w 2216240"/>
              <a:gd name="connsiteY0" fmla="*/ 0 h 5607050"/>
              <a:gd name="connsiteX1" fmla="*/ 1179898 w 2216240"/>
              <a:gd name="connsiteY1" fmla="*/ 17416 h 5607050"/>
              <a:gd name="connsiteX2" fmla="*/ 1133565 w 2216240"/>
              <a:gd name="connsiteY2" fmla="*/ 139700 h 5607050"/>
              <a:gd name="connsiteX3" fmla="*/ 1073043 w 2216240"/>
              <a:gd name="connsiteY3" fmla="*/ 303394 h 5607050"/>
              <a:gd name="connsiteX4" fmla="*/ 1013308 w 2216240"/>
              <a:gd name="connsiteY4" fmla="*/ 470851 h 5607050"/>
              <a:gd name="connsiteX5" fmla="*/ 972229 w 2216240"/>
              <a:gd name="connsiteY5" fmla="*/ 605215 h 5607050"/>
              <a:gd name="connsiteX6" fmla="*/ 917665 w 2216240"/>
              <a:gd name="connsiteY6" fmla="*/ 747893 h 5607050"/>
              <a:gd name="connsiteX7" fmla="*/ 807129 w 2216240"/>
              <a:gd name="connsiteY7" fmla="*/ 926480 h 5607050"/>
              <a:gd name="connsiteX8" fmla="*/ 714465 w 2216240"/>
              <a:gd name="connsiteY8" fmla="*/ 1087815 h 5607050"/>
              <a:gd name="connsiteX9" fmla="*/ 622586 w 2216240"/>
              <a:gd name="connsiteY9" fmla="*/ 1205094 h 5607050"/>
              <a:gd name="connsiteX10" fmla="*/ 441808 w 2216240"/>
              <a:gd name="connsiteY10" fmla="*/ 1398572 h 5607050"/>
              <a:gd name="connsiteX11" fmla="*/ 369372 w 2216240"/>
              <a:gd name="connsiteY11" fmla="*/ 1494215 h 5607050"/>
              <a:gd name="connsiteX12" fmla="*/ 323743 w 2216240"/>
              <a:gd name="connsiteY12" fmla="*/ 1589072 h 5607050"/>
              <a:gd name="connsiteX13" fmla="*/ 270751 w 2216240"/>
              <a:gd name="connsiteY13" fmla="*/ 1698987 h 5607050"/>
              <a:gd name="connsiteX14" fmla="*/ 232651 w 2216240"/>
              <a:gd name="connsiteY14" fmla="*/ 1846836 h 5607050"/>
              <a:gd name="connsiteX15" fmla="*/ 191572 w 2216240"/>
              <a:gd name="connsiteY15" fmla="*/ 2039529 h 5607050"/>
              <a:gd name="connsiteX16" fmla="*/ 184829 w 2216240"/>
              <a:gd name="connsiteY16" fmla="*/ 2178608 h 5607050"/>
              <a:gd name="connsiteX17" fmla="*/ 156451 w 2216240"/>
              <a:gd name="connsiteY17" fmla="*/ 2341351 h 5607050"/>
              <a:gd name="connsiteX18" fmla="*/ 131051 w 2216240"/>
              <a:gd name="connsiteY18" fmla="*/ 2588607 h 5607050"/>
              <a:gd name="connsiteX19" fmla="*/ 108629 w 2216240"/>
              <a:gd name="connsiteY19" fmla="*/ 2732072 h 5607050"/>
              <a:gd name="connsiteX20" fmla="*/ 70529 w 2216240"/>
              <a:gd name="connsiteY20" fmla="*/ 2890429 h 5607050"/>
              <a:gd name="connsiteX21" fmla="*/ 55637 w 2216240"/>
              <a:gd name="connsiteY21" fmla="*/ 3048000 h 5607050"/>
              <a:gd name="connsiteX22" fmla="*/ 51872 w 2216240"/>
              <a:gd name="connsiteY22" fmla="*/ 3263900 h 5607050"/>
              <a:gd name="connsiteX23" fmla="*/ 70530 w 2216240"/>
              <a:gd name="connsiteY23" fmla="*/ 3490307 h 5607050"/>
              <a:gd name="connsiteX24" fmla="*/ 124953 w 2216240"/>
              <a:gd name="connsiteY24" fmla="*/ 3798990 h 5607050"/>
              <a:gd name="connsiteX25" fmla="*/ 16669 w 2216240"/>
              <a:gd name="connsiteY25" fmla="*/ 3892891 h 5607050"/>
              <a:gd name="connsiteX26" fmla="*/ 24941 w 2216240"/>
              <a:gd name="connsiteY26" fmla="*/ 4015998 h 5607050"/>
              <a:gd name="connsiteX27" fmla="*/ 57242 w 2216240"/>
              <a:gd name="connsiteY27" fmla="*/ 4152900 h 5607050"/>
              <a:gd name="connsiteX28" fmla="*/ 110531 w 2216240"/>
              <a:gd name="connsiteY28" fmla="*/ 4326519 h 5607050"/>
              <a:gd name="connsiteX29" fmla="*/ 172056 w 2216240"/>
              <a:gd name="connsiteY29" fmla="*/ 4424927 h 5607050"/>
              <a:gd name="connsiteX30" fmla="*/ 367408 w 2216240"/>
              <a:gd name="connsiteY30" fmla="*/ 4490267 h 5607050"/>
              <a:gd name="connsiteX31" fmla="*/ 485865 w 2216240"/>
              <a:gd name="connsiteY31" fmla="*/ 4889500 h 5607050"/>
              <a:gd name="connsiteX32" fmla="*/ 609690 w 2216240"/>
              <a:gd name="connsiteY32" fmla="*/ 5184775 h 5607050"/>
              <a:gd name="connsiteX33" fmla="*/ 787490 w 2216240"/>
              <a:gd name="connsiteY33" fmla="*/ 5413375 h 5607050"/>
              <a:gd name="connsiteX34" fmla="*/ 984340 w 2216240"/>
              <a:gd name="connsiteY34" fmla="*/ 5476875 h 5607050"/>
              <a:gd name="connsiteX35" fmla="*/ 1333590 w 2216240"/>
              <a:gd name="connsiteY35" fmla="*/ 5483225 h 5607050"/>
              <a:gd name="connsiteX36" fmla="*/ 1622515 w 2216240"/>
              <a:gd name="connsiteY36" fmla="*/ 5445125 h 5607050"/>
              <a:gd name="connsiteX37" fmla="*/ 1822540 w 2216240"/>
              <a:gd name="connsiteY37" fmla="*/ 5445125 h 5607050"/>
              <a:gd name="connsiteX38" fmla="*/ 1955890 w 2216240"/>
              <a:gd name="connsiteY38" fmla="*/ 5492750 h 5607050"/>
              <a:gd name="connsiteX39" fmla="*/ 2098765 w 2216240"/>
              <a:gd name="connsiteY39" fmla="*/ 5549900 h 5607050"/>
              <a:gd name="connsiteX40" fmla="*/ 2216240 w 2216240"/>
              <a:gd name="connsiteY40" fmla="*/ 5607050 h 5607050"/>
              <a:gd name="connsiteX0" fmla="*/ 1184365 w 2216240"/>
              <a:gd name="connsiteY0" fmla="*/ 0 h 5607050"/>
              <a:gd name="connsiteX1" fmla="*/ 1179898 w 2216240"/>
              <a:gd name="connsiteY1" fmla="*/ 17416 h 5607050"/>
              <a:gd name="connsiteX2" fmla="*/ 1133565 w 2216240"/>
              <a:gd name="connsiteY2" fmla="*/ 139700 h 5607050"/>
              <a:gd name="connsiteX3" fmla="*/ 1073043 w 2216240"/>
              <a:gd name="connsiteY3" fmla="*/ 303394 h 5607050"/>
              <a:gd name="connsiteX4" fmla="*/ 1013308 w 2216240"/>
              <a:gd name="connsiteY4" fmla="*/ 470851 h 5607050"/>
              <a:gd name="connsiteX5" fmla="*/ 972229 w 2216240"/>
              <a:gd name="connsiteY5" fmla="*/ 605215 h 5607050"/>
              <a:gd name="connsiteX6" fmla="*/ 917665 w 2216240"/>
              <a:gd name="connsiteY6" fmla="*/ 747893 h 5607050"/>
              <a:gd name="connsiteX7" fmla="*/ 807129 w 2216240"/>
              <a:gd name="connsiteY7" fmla="*/ 926480 h 5607050"/>
              <a:gd name="connsiteX8" fmla="*/ 714465 w 2216240"/>
              <a:gd name="connsiteY8" fmla="*/ 1087815 h 5607050"/>
              <a:gd name="connsiteX9" fmla="*/ 622586 w 2216240"/>
              <a:gd name="connsiteY9" fmla="*/ 1205094 h 5607050"/>
              <a:gd name="connsiteX10" fmla="*/ 441808 w 2216240"/>
              <a:gd name="connsiteY10" fmla="*/ 1398572 h 5607050"/>
              <a:gd name="connsiteX11" fmla="*/ 369372 w 2216240"/>
              <a:gd name="connsiteY11" fmla="*/ 1494215 h 5607050"/>
              <a:gd name="connsiteX12" fmla="*/ 323743 w 2216240"/>
              <a:gd name="connsiteY12" fmla="*/ 1589072 h 5607050"/>
              <a:gd name="connsiteX13" fmla="*/ 270751 w 2216240"/>
              <a:gd name="connsiteY13" fmla="*/ 1698987 h 5607050"/>
              <a:gd name="connsiteX14" fmla="*/ 232651 w 2216240"/>
              <a:gd name="connsiteY14" fmla="*/ 1846836 h 5607050"/>
              <a:gd name="connsiteX15" fmla="*/ 191572 w 2216240"/>
              <a:gd name="connsiteY15" fmla="*/ 2039529 h 5607050"/>
              <a:gd name="connsiteX16" fmla="*/ 184829 w 2216240"/>
              <a:gd name="connsiteY16" fmla="*/ 2178608 h 5607050"/>
              <a:gd name="connsiteX17" fmla="*/ 156451 w 2216240"/>
              <a:gd name="connsiteY17" fmla="*/ 2341351 h 5607050"/>
              <a:gd name="connsiteX18" fmla="*/ 131051 w 2216240"/>
              <a:gd name="connsiteY18" fmla="*/ 2588607 h 5607050"/>
              <a:gd name="connsiteX19" fmla="*/ 108629 w 2216240"/>
              <a:gd name="connsiteY19" fmla="*/ 2732072 h 5607050"/>
              <a:gd name="connsiteX20" fmla="*/ 70529 w 2216240"/>
              <a:gd name="connsiteY20" fmla="*/ 2890429 h 5607050"/>
              <a:gd name="connsiteX21" fmla="*/ 55637 w 2216240"/>
              <a:gd name="connsiteY21" fmla="*/ 3048000 h 5607050"/>
              <a:gd name="connsiteX22" fmla="*/ 51872 w 2216240"/>
              <a:gd name="connsiteY22" fmla="*/ 3263900 h 5607050"/>
              <a:gd name="connsiteX23" fmla="*/ 70530 w 2216240"/>
              <a:gd name="connsiteY23" fmla="*/ 3490307 h 5607050"/>
              <a:gd name="connsiteX24" fmla="*/ 124953 w 2216240"/>
              <a:gd name="connsiteY24" fmla="*/ 3798990 h 5607050"/>
              <a:gd name="connsiteX25" fmla="*/ 16669 w 2216240"/>
              <a:gd name="connsiteY25" fmla="*/ 3892891 h 5607050"/>
              <a:gd name="connsiteX26" fmla="*/ 24941 w 2216240"/>
              <a:gd name="connsiteY26" fmla="*/ 4015998 h 5607050"/>
              <a:gd name="connsiteX27" fmla="*/ 57242 w 2216240"/>
              <a:gd name="connsiteY27" fmla="*/ 4152900 h 5607050"/>
              <a:gd name="connsiteX28" fmla="*/ 110531 w 2216240"/>
              <a:gd name="connsiteY28" fmla="*/ 4326519 h 5607050"/>
              <a:gd name="connsiteX29" fmla="*/ 172056 w 2216240"/>
              <a:gd name="connsiteY29" fmla="*/ 4424927 h 5607050"/>
              <a:gd name="connsiteX30" fmla="*/ 367408 w 2216240"/>
              <a:gd name="connsiteY30" fmla="*/ 4490267 h 5607050"/>
              <a:gd name="connsiteX31" fmla="*/ 485865 w 2216240"/>
              <a:gd name="connsiteY31" fmla="*/ 4889500 h 5607050"/>
              <a:gd name="connsiteX32" fmla="*/ 609690 w 2216240"/>
              <a:gd name="connsiteY32" fmla="*/ 5184775 h 5607050"/>
              <a:gd name="connsiteX33" fmla="*/ 787490 w 2216240"/>
              <a:gd name="connsiteY33" fmla="*/ 5413375 h 5607050"/>
              <a:gd name="connsiteX34" fmla="*/ 984340 w 2216240"/>
              <a:gd name="connsiteY34" fmla="*/ 5476875 h 5607050"/>
              <a:gd name="connsiteX35" fmla="*/ 1333590 w 2216240"/>
              <a:gd name="connsiteY35" fmla="*/ 5483225 h 5607050"/>
              <a:gd name="connsiteX36" fmla="*/ 1622515 w 2216240"/>
              <a:gd name="connsiteY36" fmla="*/ 5445125 h 5607050"/>
              <a:gd name="connsiteX37" fmla="*/ 1822540 w 2216240"/>
              <a:gd name="connsiteY37" fmla="*/ 5445125 h 5607050"/>
              <a:gd name="connsiteX38" fmla="*/ 1955890 w 2216240"/>
              <a:gd name="connsiteY38" fmla="*/ 5492750 h 5607050"/>
              <a:gd name="connsiteX39" fmla="*/ 2098765 w 2216240"/>
              <a:gd name="connsiteY39" fmla="*/ 5549900 h 5607050"/>
              <a:gd name="connsiteX40" fmla="*/ 2216240 w 2216240"/>
              <a:gd name="connsiteY40" fmla="*/ 5607050 h 5607050"/>
              <a:gd name="connsiteX0" fmla="*/ 1184365 w 2216240"/>
              <a:gd name="connsiteY0" fmla="*/ 0 h 5607050"/>
              <a:gd name="connsiteX1" fmla="*/ 1179898 w 2216240"/>
              <a:gd name="connsiteY1" fmla="*/ 17416 h 5607050"/>
              <a:gd name="connsiteX2" fmla="*/ 1133565 w 2216240"/>
              <a:gd name="connsiteY2" fmla="*/ 139700 h 5607050"/>
              <a:gd name="connsiteX3" fmla="*/ 1073043 w 2216240"/>
              <a:gd name="connsiteY3" fmla="*/ 303394 h 5607050"/>
              <a:gd name="connsiteX4" fmla="*/ 1013308 w 2216240"/>
              <a:gd name="connsiteY4" fmla="*/ 470851 h 5607050"/>
              <a:gd name="connsiteX5" fmla="*/ 972229 w 2216240"/>
              <a:gd name="connsiteY5" fmla="*/ 605215 h 5607050"/>
              <a:gd name="connsiteX6" fmla="*/ 917665 w 2216240"/>
              <a:gd name="connsiteY6" fmla="*/ 747893 h 5607050"/>
              <a:gd name="connsiteX7" fmla="*/ 807129 w 2216240"/>
              <a:gd name="connsiteY7" fmla="*/ 926480 h 5607050"/>
              <a:gd name="connsiteX8" fmla="*/ 714465 w 2216240"/>
              <a:gd name="connsiteY8" fmla="*/ 1087815 h 5607050"/>
              <a:gd name="connsiteX9" fmla="*/ 622586 w 2216240"/>
              <a:gd name="connsiteY9" fmla="*/ 1205094 h 5607050"/>
              <a:gd name="connsiteX10" fmla="*/ 441808 w 2216240"/>
              <a:gd name="connsiteY10" fmla="*/ 1398572 h 5607050"/>
              <a:gd name="connsiteX11" fmla="*/ 369372 w 2216240"/>
              <a:gd name="connsiteY11" fmla="*/ 1494215 h 5607050"/>
              <a:gd name="connsiteX12" fmla="*/ 323743 w 2216240"/>
              <a:gd name="connsiteY12" fmla="*/ 1589072 h 5607050"/>
              <a:gd name="connsiteX13" fmla="*/ 270751 w 2216240"/>
              <a:gd name="connsiteY13" fmla="*/ 1698987 h 5607050"/>
              <a:gd name="connsiteX14" fmla="*/ 232651 w 2216240"/>
              <a:gd name="connsiteY14" fmla="*/ 1846836 h 5607050"/>
              <a:gd name="connsiteX15" fmla="*/ 191572 w 2216240"/>
              <a:gd name="connsiteY15" fmla="*/ 2039529 h 5607050"/>
              <a:gd name="connsiteX16" fmla="*/ 184829 w 2216240"/>
              <a:gd name="connsiteY16" fmla="*/ 2178608 h 5607050"/>
              <a:gd name="connsiteX17" fmla="*/ 156451 w 2216240"/>
              <a:gd name="connsiteY17" fmla="*/ 2341351 h 5607050"/>
              <a:gd name="connsiteX18" fmla="*/ 131051 w 2216240"/>
              <a:gd name="connsiteY18" fmla="*/ 2588607 h 5607050"/>
              <a:gd name="connsiteX19" fmla="*/ 108629 w 2216240"/>
              <a:gd name="connsiteY19" fmla="*/ 2732072 h 5607050"/>
              <a:gd name="connsiteX20" fmla="*/ 70529 w 2216240"/>
              <a:gd name="connsiteY20" fmla="*/ 2890429 h 5607050"/>
              <a:gd name="connsiteX21" fmla="*/ 55637 w 2216240"/>
              <a:gd name="connsiteY21" fmla="*/ 3048000 h 5607050"/>
              <a:gd name="connsiteX22" fmla="*/ 51872 w 2216240"/>
              <a:gd name="connsiteY22" fmla="*/ 3263900 h 5607050"/>
              <a:gd name="connsiteX23" fmla="*/ 70530 w 2216240"/>
              <a:gd name="connsiteY23" fmla="*/ 3490307 h 5607050"/>
              <a:gd name="connsiteX24" fmla="*/ 124953 w 2216240"/>
              <a:gd name="connsiteY24" fmla="*/ 3798990 h 5607050"/>
              <a:gd name="connsiteX25" fmla="*/ 16669 w 2216240"/>
              <a:gd name="connsiteY25" fmla="*/ 3892891 h 5607050"/>
              <a:gd name="connsiteX26" fmla="*/ 24941 w 2216240"/>
              <a:gd name="connsiteY26" fmla="*/ 4015998 h 5607050"/>
              <a:gd name="connsiteX27" fmla="*/ 57242 w 2216240"/>
              <a:gd name="connsiteY27" fmla="*/ 4152900 h 5607050"/>
              <a:gd name="connsiteX28" fmla="*/ 110531 w 2216240"/>
              <a:gd name="connsiteY28" fmla="*/ 4326519 h 5607050"/>
              <a:gd name="connsiteX29" fmla="*/ 172056 w 2216240"/>
              <a:gd name="connsiteY29" fmla="*/ 4424927 h 5607050"/>
              <a:gd name="connsiteX30" fmla="*/ 331690 w 2216240"/>
              <a:gd name="connsiteY30" fmla="*/ 4499792 h 5607050"/>
              <a:gd name="connsiteX31" fmla="*/ 485865 w 2216240"/>
              <a:gd name="connsiteY31" fmla="*/ 4889500 h 5607050"/>
              <a:gd name="connsiteX32" fmla="*/ 609690 w 2216240"/>
              <a:gd name="connsiteY32" fmla="*/ 5184775 h 5607050"/>
              <a:gd name="connsiteX33" fmla="*/ 787490 w 2216240"/>
              <a:gd name="connsiteY33" fmla="*/ 5413375 h 5607050"/>
              <a:gd name="connsiteX34" fmla="*/ 984340 w 2216240"/>
              <a:gd name="connsiteY34" fmla="*/ 5476875 h 5607050"/>
              <a:gd name="connsiteX35" fmla="*/ 1333590 w 2216240"/>
              <a:gd name="connsiteY35" fmla="*/ 5483225 h 5607050"/>
              <a:gd name="connsiteX36" fmla="*/ 1622515 w 2216240"/>
              <a:gd name="connsiteY36" fmla="*/ 5445125 h 5607050"/>
              <a:gd name="connsiteX37" fmla="*/ 1822540 w 2216240"/>
              <a:gd name="connsiteY37" fmla="*/ 5445125 h 5607050"/>
              <a:gd name="connsiteX38" fmla="*/ 1955890 w 2216240"/>
              <a:gd name="connsiteY38" fmla="*/ 5492750 h 5607050"/>
              <a:gd name="connsiteX39" fmla="*/ 2098765 w 2216240"/>
              <a:gd name="connsiteY39" fmla="*/ 5549900 h 5607050"/>
              <a:gd name="connsiteX40" fmla="*/ 2216240 w 2216240"/>
              <a:gd name="connsiteY40" fmla="*/ 5607050 h 5607050"/>
              <a:gd name="connsiteX0" fmla="*/ 1184365 w 2216240"/>
              <a:gd name="connsiteY0" fmla="*/ 0 h 5607050"/>
              <a:gd name="connsiteX1" fmla="*/ 1179898 w 2216240"/>
              <a:gd name="connsiteY1" fmla="*/ 17416 h 5607050"/>
              <a:gd name="connsiteX2" fmla="*/ 1133565 w 2216240"/>
              <a:gd name="connsiteY2" fmla="*/ 139700 h 5607050"/>
              <a:gd name="connsiteX3" fmla="*/ 1073043 w 2216240"/>
              <a:gd name="connsiteY3" fmla="*/ 303394 h 5607050"/>
              <a:gd name="connsiteX4" fmla="*/ 1013308 w 2216240"/>
              <a:gd name="connsiteY4" fmla="*/ 470851 h 5607050"/>
              <a:gd name="connsiteX5" fmla="*/ 972229 w 2216240"/>
              <a:gd name="connsiteY5" fmla="*/ 605215 h 5607050"/>
              <a:gd name="connsiteX6" fmla="*/ 917665 w 2216240"/>
              <a:gd name="connsiteY6" fmla="*/ 747893 h 5607050"/>
              <a:gd name="connsiteX7" fmla="*/ 807129 w 2216240"/>
              <a:gd name="connsiteY7" fmla="*/ 926480 h 5607050"/>
              <a:gd name="connsiteX8" fmla="*/ 714465 w 2216240"/>
              <a:gd name="connsiteY8" fmla="*/ 1087815 h 5607050"/>
              <a:gd name="connsiteX9" fmla="*/ 622586 w 2216240"/>
              <a:gd name="connsiteY9" fmla="*/ 1205094 h 5607050"/>
              <a:gd name="connsiteX10" fmla="*/ 441808 w 2216240"/>
              <a:gd name="connsiteY10" fmla="*/ 1398572 h 5607050"/>
              <a:gd name="connsiteX11" fmla="*/ 369372 w 2216240"/>
              <a:gd name="connsiteY11" fmla="*/ 1494215 h 5607050"/>
              <a:gd name="connsiteX12" fmla="*/ 323743 w 2216240"/>
              <a:gd name="connsiteY12" fmla="*/ 1589072 h 5607050"/>
              <a:gd name="connsiteX13" fmla="*/ 270751 w 2216240"/>
              <a:gd name="connsiteY13" fmla="*/ 1698987 h 5607050"/>
              <a:gd name="connsiteX14" fmla="*/ 232651 w 2216240"/>
              <a:gd name="connsiteY14" fmla="*/ 1846836 h 5607050"/>
              <a:gd name="connsiteX15" fmla="*/ 191572 w 2216240"/>
              <a:gd name="connsiteY15" fmla="*/ 2039529 h 5607050"/>
              <a:gd name="connsiteX16" fmla="*/ 184829 w 2216240"/>
              <a:gd name="connsiteY16" fmla="*/ 2178608 h 5607050"/>
              <a:gd name="connsiteX17" fmla="*/ 156451 w 2216240"/>
              <a:gd name="connsiteY17" fmla="*/ 2341351 h 5607050"/>
              <a:gd name="connsiteX18" fmla="*/ 131051 w 2216240"/>
              <a:gd name="connsiteY18" fmla="*/ 2588607 h 5607050"/>
              <a:gd name="connsiteX19" fmla="*/ 108629 w 2216240"/>
              <a:gd name="connsiteY19" fmla="*/ 2732072 h 5607050"/>
              <a:gd name="connsiteX20" fmla="*/ 70529 w 2216240"/>
              <a:gd name="connsiteY20" fmla="*/ 2890429 h 5607050"/>
              <a:gd name="connsiteX21" fmla="*/ 55637 w 2216240"/>
              <a:gd name="connsiteY21" fmla="*/ 3048000 h 5607050"/>
              <a:gd name="connsiteX22" fmla="*/ 51872 w 2216240"/>
              <a:gd name="connsiteY22" fmla="*/ 3263900 h 5607050"/>
              <a:gd name="connsiteX23" fmla="*/ 70530 w 2216240"/>
              <a:gd name="connsiteY23" fmla="*/ 3490307 h 5607050"/>
              <a:gd name="connsiteX24" fmla="*/ 124953 w 2216240"/>
              <a:gd name="connsiteY24" fmla="*/ 3798990 h 5607050"/>
              <a:gd name="connsiteX25" fmla="*/ 16669 w 2216240"/>
              <a:gd name="connsiteY25" fmla="*/ 3892891 h 5607050"/>
              <a:gd name="connsiteX26" fmla="*/ 24941 w 2216240"/>
              <a:gd name="connsiteY26" fmla="*/ 4015998 h 5607050"/>
              <a:gd name="connsiteX27" fmla="*/ 57242 w 2216240"/>
              <a:gd name="connsiteY27" fmla="*/ 4152900 h 5607050"/>
              <a:gd name="connsiteX28" fmla="*/ 110531 w 2216240"/>
              <a:gd name="connsiteY28" fmla="*/ 4326519 h 5607050"/>
              <a:gd name="connsiteX29" fmla="*/ 172056 w 2216240"/>
              <a:gd name="connsiteY29" fmla="*/ 4424927 h 5607050"/>
              <a:gd name="connsiteX30" fmla="*/ 331690 w 2216240"/>
              <a:gd name="connsiteY30" fmla="*/ 4499792 h 5607050"/>
              <a:gd name="connsiteX31" fmla="*/ 485865 w 2216240"/>
              <a:gd name="connsiteY31" fmla="*/ 4889500 h 5607050"/>
              <a:gd name="connsiteX32" fmla="*/ 609690 w 2216240"/>
              <a:gd name="connsiteY32" fmla="*/ 5184775 h 5607050"/>
              <a:gd name="connsiteX33" fmla="*/ 787490 w 2216240"/>
              <a:gd name="connsiteY33" fmla="*/ 5413375 h 5607050"/>
              <a:gd name="connsiteX34" fmla="*/ 984340 w 2216240"/>
              <a:gd name="connsiteY34" fmla="*/ 5476875 h 5607050"/>
              <a:gd name="connsiteX35" fmla="*/ 1333590 w 2216240"/>
              <a:gd name="connsiteY35" fmla="*/ 5483225 h 5607050"/>
              <a:gd name="connsiteX36" fmla="*/ 1622515 w 2216240"/>
              <a:gd name="connsiteY36" fmla="*/ 5445125 h 5607050"/>
              <a:gd name="connsiteX37" fmla="*/ 1822540 w 2216240"/>
              <a:gd name="connsiteY37" fmla="*/ 5445125 h 5607050"/>
              <a:gd name="connsiteX38" fmla="*/ 1955890 w 2216240"/>
              <a:gd name="connsiteY38" fmla="*/ 5492750 h 5607050"/>
              <a:gd name="connsiteX39" fmla="*/ 2098765 w 2216240"/>
              <a:gd name="connsiteY39" fmla="*/ 5549900 h 5607050"/>
              <a:gd name="connsiteX40" fmla="*/ 2216240 w 2216240"/>
              <a:gd name="connsiteY40" fmla="*/ 5607050 h 5607050"/>
              <a:gd name="connsiteX0" fmla="*/ 1184365 w 2216240"/>
              <a:gd name="connsiteY0" fmla="*/ 0 h 5607050"/>
              <a:gd name="connsiteX1" fmla="*/ 1179898 w 2216240"/>
              <a:gd name="connsiteY1" fmla="*/ 17416 h 5607050"/>
              <a:gd name="connsiteX2" fmla="*/ 1133565 w 2216240"/>
              <a:gd name="connsiteY2" fmla="*/ 139700 h 5607050"/>
              <a:gd name="connsiteX3" fmla="*/ 1073043 w 2216240"/>
              <a:gd name="connsiteY3" fmla="*/ 303394 h 5607050"/>
              <a:gd name="connsiteX4" fmla="*/ 1013308 w 2216240"/>
              <a:gd name="connsiteY4" fmla="*/ 470851 h 5607050"/>
              <a:gd name="connsiteX5" fmla="*/ 972229 w 2216240"/>
              <a:gd name="connsiteY5" fmla="*/ 605215 h 5607050"/>
              <a:gd name="connsiteX6" fmla="*/ 917665 w 2216240"/>
              <a:gd name="connsiteY6" fmla="*/ 747893 h 5607050"/>
              <a:gd name="connsiteX7" fmla="*/ 807129 w 2216240"/>
              <a:gd name="connsiteY7" fmla="*/ 926480 h 5607050"/>
              <a:gd name="connsiteX8" fmla="*/ 714465 w 2216240"/>
              <a:gd name="connsiteY8" fmla="*/ 1087815 h 5607050"/>
              <a:gd name="connsiteX9" fmla="*/ 622586 w 2216240"/>
              <a:gd name="connsiteY9" fmla="*/ 1205094 h 5607050"/>
              <a:gd name="connsiteX10" fmla="*/ 441808 w 2216240"/>
              <a:gd name="connsiteY10" fmla="*/ 1398572 h 5607050"/>
              <a:gd name="connsiteX11" fmla="*/ 369372 w 2216240"/>
              <a:gd name="connsiteY11" fmla="*/ 1494215 h 5607050"/>
              <a:gd name="connsiteX12" fmla="*/ 323743 w 2216240"/>
              <a:gd name="connsiteY12" fmla="*/ 1589072 h 5607050"/>
              <a:gd name="connsiteX13" fmla="*/ 270751 w 2216240"/>
              <a:gd name="connsiteY13" fmla="*/ 1698987 h 5607050"/>
              <a:gd name="connsiteX14" fmla="*/ 232651 w 2216240"/>
              <a:gd name="connsiteY14" fmla="*/ 1846836 h 5607050"/>
              <a:gd name="connsiteX15" fmla="*/ 191572 w 2216240"/>
              <a:gd name="connsiteY15" fmla="*/ 2039529 h 5607050"/>
              <a:gd name="connsiteX16" fmla="*/ 184829 w 2216240"/>
              <a:gd name="connsiteY16" fmla="*/ 2178608 h 5607050"/>
              <a:gd name="connsiteX17" fmla="*/ 156451 w 2216240"/>
              <a:gd name="connsiteY17" fmla="*/ 2341351 h 5607050"/>
              <a:gd name="connsiteX18" fmla="*/ 131051 w 2216240"/>
              <a:gd name="connsiteY18" fmla="*/ 2588607 h 5607050"/>
              <a:gd name="connsiteX19" fmla="*/ 108629 w 2216240"/>
              <a:gd name="connsiteY19" fmla="*/ 2732072 h 5607050"/>
              <a:gd name="connsiteX20" fmla="*/ 70529 w 2216240"/>
              <a:gd name="connsiteY20" fmla="*/ 2890429 h 5607050"/>
              <a:gd name="connsiteX21" fmla="*/ 55637 w 2216240"/>
              <a:gd name="connsiteY21" fmla="*/ 3048000 h 5607050"/>
              <a:gd name="connsiteX22" fmla="*/ 51872 w 2216240"/>
              <a:gd name="connsiteY22" fmla="*/ 3263900 h 5607050"/>
              <a:gd name="connsiteX23" fmla="*/ 70530 w 2216240"/>
              <a:gd name="connsiteY23" fmla="*/ 3490307 h 5607050"/>
              <a:gd name="connsiteX24" fmla="*/ 124953 w 2216240"/>
              <a:gd name="connsiteY24" fmla="*/ 3798990 h 5607050"/>
              <a:gd name="connsiteX25" fmla="*/ 16669 w 2216240"/>
              <a:gd name="connsiteY25" fmla="*/ 3892891 h 5607050"/>
              <a:gd name="connsiteX26" fmla="*/ 24941 w 2216240"/>
              <a:gd name="connsiteY26" fmla="*/ 4015998 h 5607050"/>
              <a:gd name="connsiteX27" fmla="*/ 57242 w 2216240"/>
              <a:gd name="connsiteY27" fmla="*/ 4152900 h 5607050"/>
              <a:gd name="connsiteX28" fmla="*/ 110531 w 2216240"/>
              <a:gd name="connsiteY28" fmla="*/ 4326519 h 5607050"/>
              <a:gd name="connsiteX29" fmla="*/ 172056 w 2216240"/>
              <a:gd name="connsiteY29" fmla="*/ 4424927 h 5607050"/>
              <a:gd name="connsiteX30" fmla="*/ 331690 w 2216240"/>
              <a:gd name="connsiteY30" fmla="*/ 4499792 h 5607050"/>
              <a:gd name="connsiteX31" fmla="*/ 485865 w 2216240"/>
              <a:gd name="connsiteY31" fmla="*/ 4889500 h 5607050"/>
              <a:gd name="connsiteX32" fmla="*/ 609690 w 2216240"/>
              <a:gd name="connsiteY32" fmla="*/ 5184775 h 5607050"/>
              <a:gd name="connsiteX33" fmla="*/ 787490 w 2216240"/>
              <a:gd name="connsiteY33" fmla="*/ 5413375 h 5607050"/>
              <a:gd name="connsiteX34" fmla="*/ 984340 w 2216240"/>
              <a:gd name="connsiteY34" fmla="*/ 5476875 h 5607050"/>
              <a:gd name="connsiteX35" fmla="*/ 1333590 w 2216240"/>
              <a:gd name="connsiteY35" fmla="*/ 5483225 h 5607050"/>
              <a:gd name="connsiteX36" fmla="*/ 1622515 w 2216240"/>
              <a:gd name="connsiteY36" fmla="*/ 5445125 h 5607050"/>
              <a:gd name="connsiteX37" fmla="*/ 1822540 w 2216240"/>
              <a:gd name="connsiteY37" fmla="*/ 5445125 h 5607050"/>
              <a:gd name="connsiteX38" fmla="*/ 1955890 w 2216240"/>
              <a:gd name="connsiteY38" fmla="*/ 5492750 h 5607050"/>
              <a:gd name="connsiteX39" fmla="*/ 2098765 w 2216240"/>
              <a:gd name="connsiteY39" fmla="*/ 5549900 h 5607050"/>
              <a:gd name="connsiteX40" fmla="*/ 2216240 w 2216240"/>
              <a:gd name="connsiteY40" fmla="*/ 5607050 h 5607050"/>
              <a:gd name="connsiteX0" fmla="*/ 1184365 w 2216240"/>
              <a:gd name="connsiteY0" fmla="*/ 0 h 5607050"/>
              <a:gd name="connsiteX1" fmla="*/ 1179898 w 2216240"/>
              <a:gd name="connsiteY1" fmla="*/ 17416 h 5607050"/>
              <a:gd name="connsiteX2" fmla="*/ 1133565 w 2216240"/>
              <a:gd name="connsiteY2" fmla="*/ 139700 h 5607050"/>
              <a:gd name="connsiteX3" fmla="*/ 1073043 w 2216240"/>
              <a:gd name="connsiteY3" fmla="*/ 303394 h 5607050"/>
              <a:gd name="connsiteX4" fmla="*/ 1013308 w 2216240"/>
              <a:gd name="connsiteY4" fmla="*/ 470851 h 5607050"/>
              <a:gd name="connsiteX5" fmla="*/ 972229 w 2216240"/>
              <a:gd name="connsiteY5" fmla="*/ 605215 h 5607050"/>
              <a:gd name="connsiteX6" fmla="*/ 917665 w 2216240"/>
              <a:gd name="connsiteY6" fmla="*/ 747893 h 5607050"/>
              <a:gd name="connsiteX7" fmla="*/ 807129 w 2216240"/>
              <a:gd name="connsiteY7" fmla="*/ 926480 h 5607050"/>
              <a:gd name="connsiteX8" fmla="*/ 633503 w 2216240"/>
              <a:gd name="connsiteY8" fmla="*/ 1006853 h 5607050"/>
              <a:gd name="connsiteX9" fmla="*/ 622586 w 2216240"/>
              <a:gd name="connsiteY9" fmla="*/ 1205094 h 5607050"/>
              <a:gd name="connsiteX10" fmla="*/ 441808 w 2216240"/>
              <a:gd name="connsiteY10" fmla="*/ 1398572 h 5607050"/>
              <a:gd name="connsiteX11" fmla="*/ 369372 w 2216240"/>
              <a:gd name="connsiteY11" fmla="*/ 1494215 h 5607050"/>
              <a:gd name="connsiteX12" fmla="*/ 323743 w 2216240"/>
              <a:gd name="connsiteY12" fmla="*/ 1589072 h 5607050"/>
              <a:gd name="connsiteX13" fmla="*/ 270751 w 2216240"/>
              <a:gd name="connsiteY13" fmla="*/ 1698987 h 5607050"/>
              <a:gd name="connsiteX14" fmla="*/ 232651 w 2216240"/>
              <a:gd name="connsiteY14" fmla="*/ 1846836 h 5607050"/>
              <a:gd name="connsiteX15" fmla="*/ 191572 w 2216240"/>
              <a:gd name="connsiteY15" fmla="*/ 2039529 h 5607050"/>
              <a:gd name="connsiteX16" fmla="*/ 184829 w 2216240"/>
              <a:gd name="connsiteY16" fmla="*/ 2178608 h 5607050"/>
              <a:gd name="connsiteX17" fmla="*/ 156451 w 2216240"/>
              <a:gd name="connsiteY17" fmla="*/ 2341351 h 5607050"/>
              <a:gd name="connsiteX18" fmla="*/ 131051 w 2216240"/>
              <a:gd name="connsiteY18" fmla="*/ 2588607 h 5607050"/>
              <a:gd name="connsiteX19" fmla="*/ 108629 w 2216240"/>
              <a:gd name="connsiteY19" fmla="*/ 2732072 h 5607050"/>
              <a:gd name="connsiteX20" fmla="*/ 70529 w 2216240"/>
              <a:gd name="connsiteY20" fmla="*/ 2890429 h 5607050"/>
              <a:gd name="connsiteX21" fmla="*/ 55637 w 2216240"/>
              <a:gd name="connsiteY21" fmla="*/ 3048000 h 5607050"/>
              <a:gd name="connsiteX22" fmla="*/ 51872 w 2216240"/>
              <a:gd name="connsiteY22" fmla="*/ 3263900 h 5607050"/>
              <a:gd name="connsiteX23" fmla="*/ 70530 w 2216240"/>
              <a:gd name="connsiteY23" fmla="*/ 3490307 h 5607050"/>
              <a:gd name="connsiteX24" fmla="*/ 124953 w 2216240"/>
              <a:gd name="connsiteY24" fmla="*/ 3798990 h 5607050"/>
              <a:gd name="connsiteX25" fmla="*/ 16669 w 2216240"/>
              <a:gd name="connsiteY25" fmla="*/ 3892891 h 5607050"/>
              <a:gd name="connsiteX26" fmla="*/ 24941 w 2216240"/>
              <a:gd name="connsiteY26" fmla="*/ 4015998 h 5607050"/>
              <a:gd name="connsiteX27" fmla="*/ 57242 w 2216240"/>
              <a:gd name="connsiteY27" fmla="*/ 4152900 h 5607050"/>
              <a:gd name="connsiteX28" fmla="*/ 110531 w 2216240"/>
              <a:gd name="connsiteY28" fmla="*/ 4326519 h 5607050"/>
              <a:gd name="connsiteX29" fmla="*/ 172056 w 2216240"/>
              <a:gd name="connsiteY29" fmla="*/ 4424927 h 5607050"/>
              <a:gd name="connsiteX30" fmla="*/ 331690 w 2216240"/>
              <a:gd name="connsiteY30" fmla="*/ 4499792 h 5607050"/>
              <a:gd name="connsiteX31" fmla="*/ 485865 w 2216240"/>
              <a:gd name="connsiteY31" fmla="*/ 4889500 h 5607050"/>
              <a:gd name="connsiteX32" fmla="*/ 609690 w 2216240"/>
              <a:gd name="connsiteY32" fmla="*/ 5184775 h 5607050"/>
              <a:gd name="connsiteX33" fmla="*/ 787490 w 2216240"/>
              <a:gd name="connsiteY33" fmla="*/ 5413375 h 5607050"/>
              <a:gd name="connsiteX34" fmla="*/ 984340 w 2216240"/>
              <a:gd name="connsiteY34" fmla="*/ 5476875 h 5607050"/>
              <a:gd name="connsiteX35" fmla="*/ 1333590 w 2216240"/>
              <a:gd name="connsiteY35" fmla="*/ 5483225 h 5607050"/>
              <a:gd name="connsiteX36" fmla="*/ 1622515 w 2216240"/>
              <a:gd name="connsiteY36" fmla="*/ 5445125 h 5607050"/>
              <a:gd name="connsiteX37" fmla="*/ 1822540 w 2216240"/>
              <a:gd name="connsiteY37" fmla="*/ 5445125 h 5607050"/>
              <a:gd name="connsiteX38" fmla="*/ 1955890 w 2216240"/>
              <a:gd name="connsiteY38" fmla="*/ 5492750 h 5607050"/>
              <a:gd name="connsiteX39" fmla="*/ 2098765 w 2216240"/>
              <a:gd name="connsiteY39" fmla="*/ 5549900 h 5607050"/>
              <a:gd name="connsiteX40" fmla="*/ 2216240 w 2216240"/>
              <a:gd name="connsiteY40" fmla="*/ 5607050 h 5607050"/>
              <a:gd name="connsiteX0" fmla="*/ 1184365 w 2216240"/>
              <a:gd name="connsiteY0" fmla="*/ 0 h 5607050"/>
              <a:gd name="connsiteX1" fmla="*/ 1179898 w 2216240"/>
              <a:gd name="connsiteY1" fmla="*/ 17416 h 5607050"/>
              <a:gd name="connsiteX2" fmla="*/ 1133565 w 2216240"/>
              <a:gd name="connsiteY2" fmla="*/ 139700 h 5607050"/>
              <a:gd name="connsiteX3" fmla="*/ 1073043 w 2216240"/>
              <a:gd name="connsiteY3" fmla="*/ 303394 h 5607050"/>
              <a:gd name="connsiteX4" fmla="*/ 1013308 w 2216240"/>
              <a:gd name="connsiteY4" fmla="*/ 470851 h 5607050"/>
              <a:gd name="connsiteX5" fmla="*/ 972229 w 2216240"/>
              <a:gd name="connsiteY5" fmla="*/ 605215 h 5607050"/>
              <a:gd name="connsiteX6" fmla="*/ 917665 w 2216240"/>
              <a:gd name="connsiteY6" fmla="*/ 747893 h 5607050"/>
              <a:gd name="connsiteX7" fmla="*/ 807129 w 2216240"/>
              <a:gd name="connsiteY7" fmla="*/ 926480 h 5607050"/>
              <a:gd name="connsiteX8" fmla="*/ 633503 w 2216240"/>
              <a:gd name="connsiteY8" fmla="*/ 1006853 h 5607050"/>
              <a:gd name="connsiteX9" fmla="*/ 555911 w 2216240"/>
              <a:gd name="connsiteY9" fmla="*/ 1138419 h 5607050"/>
              <a:gd name="connsiteX10" fmla="*/ 441808 w 2216240"/>
              <a:gd name="connsiteY10" fmla="*/ 1398572 h 5607050"/>
              <a:gd name="connsiteX11" fmla="*/ 369372 w 2216240"/>
              <a:gd name="connsiteY11" fmla="*/ 1494215 h 5607050"/>
              <a:gd name="connsiteX12" fmla="*/ 323743 w 2216240"/>
              <a:gd name="connsiteY12" fmla="*/ 1589072 h 5607050"/>
              <a:gd name="connsiteX13" fmla="*/ 270751 w 2216240"/>
              <a:gd name="connsiteY13" fmla="*/ 1698987 h 5607050"/>
              <a:gd name="connsiteX14" fmla="*/ 232651 w 2216240"/>
              <a:gd name="connsiteY14" fmla="*/ 1846836 h 5607050"/>
              <a:gd name="connsiteX15" fmla="*/ 191572 w 2216240"/>
              <a:gd name="connsiteY15" fmla="*/ 2039529 h 5607050"/>
              <a:gd name="connsiteX16" fmla="*/ 184829 w 2216240"/>
              <a:gd name="connsiteY16" fmla="*/ 2178608 h 5607050"/>
              <a:gd name="connsiteX17" fmla="*/ 156451 w 2216240"/>
              <a:gd name="connsiteY17" fmla="*/ 2341351 h 5607050"/>
              <a:gd name="connsiteX18" fmla="*/ 131051 w 2216240"/>
              <a:gd name="connsiteY18" fmla="*/ 2588607 h 5607050"/>
              <a:gd name="connsiteX19" fmla="*/ 108629 w 2216240"/>
              <a:gd name="connsiteY19" fmla="*/ 2732072 h 5607050"/>
              <a:gd name="connsiteX20" fmla="*/ 70529 w 2216240"/>
              <a:gd name="connsiteY20" fmla="*/ 2890429 h 5607050"/>
              <a:gd name="connsiteX21" fmla="*/ 55637 w 2216240"/>
              <a:gd name="connsiteY21" fmla="*/ 3048000 h 5607050"/>
              <a:gd name="connsiteX22" fmla="*/ 51872 w 2216240"/>
              <a:gd name="connsiteY22" fmla="*/ 3263900 h 5607050"/>
              <a:gd name="connsiteX23" fmla="*/ 70530 w 2216240"/>
              <a:gd name="connsiteY23" fmla="*/ 3490307 h 5607050"/>
              <a:gd name="connsiteX24" fmla="*/ 124953 w 2216240"/>
              <a:gd name="connsiteY24" fmla="*/ 3798990 h 5607050"/>
              <a:gd name="connsiteX25" fmla="*/ 16669 w 2216240"/>
              <a:gd name="connsiteY25" fmla="*/ 3892891 h 5607050"/>
              <a:gd name="connsiteX26" fmla="*/ 24941 w 2216240"/>
              <a:gd name="connsiteY26" fmla="*/ 4015998 h 5607050"/>
              <a:gd name="connsiteX27" fmla="*/ 57242 w 2216240"/>
              <a:gd name="connsiteY27" fmla="*/ 4152900 h 5607050"/>
              <a:gd name="connsiteX28" fmla="*/ 110531 w 2216240"/>
              <a:gd name="connsiteY28" fmla="*/ 4326519 h 5607050"/>
              <a:gd name="connsiteX29" fmla="*/ 172056 w 2216240"/>
              <a:gd name="connsiteY29" fmla="*/ 4424927 h 5607050"/>
              <a:gd name="connsiteX30" fmla="*/ 331690 w 2216240"/>
              <a:gd name="connsiteY30" fmla="*/ 4499792 h 5607050"/>
              <a:gd name="connsiteX31" fmla="*/ 485865 w 2216240"/>
              <a:gd name="connsiteY31" fmla="*/ 4889500 h 5607050"/>
              <a:gd name="connsiteX32" fmla="*/ 609690 w 2216240"/>
              <a:gd name="connsiteY32" fmla="*/ 5184775 h 5607050"/>
              <a:gd name="connsiteX33" fmla="*/ 787490 w 2216240"/>
              <a:gd name="connsiteY33" fmla="*/ 5413375 h 5607050"/>
              <a:gd name="connsiteX34" fmla="*/ 984340 w 2216240"/>
              <a:gd name="connsiteY34" fmla="*/ 5476875 h 5607050"/>
              <a:gd name="connsiteX35" fmla="*/ 1333590 w 2216240"/>
              <a:gd name="connsiteY35" fmla="*/ 5483225 h 5607050"/>
              <a:gd name="connsiteX36" fmla="*/ 1622515 w 2216240"/>
              <a:gd name="connsiteY36" fmla="*/ 5445125 h 5607050"/>
              <a:gd name="connsiteX37" fmla="*/ 1822540 w 2216240"/>
              <a:gd name="connsiteY37" fmla="*/ 5445125 h 5607050"/>
              <a:gd name="connsiteX38" fmla="*/ 1955890 w 2216240"/>
              <a:gd name="connsiteY38" fmla="*/ 5492750 h 5607050"/>
              <a:gd name="connsiteX39" fmla="*/ 2098765 w 2216240"/>
              <a:gd name="connsiteY39" fmla="*/ 5549900 h 5607050"/>
              <a:gd name="connsiteX40" fmla="*/ 2216240 w 2216240"/>
              <a:gd name="connsiteY40" fmla="*/ 5607050 h 5607050"/>
              <a:gd name="connsiteX0" fmla="*/ 1184365 w 2216240"/>
              <a:gd name="connsiteY0" fmla="*/ 0 h 5607050"/>
              <a:gd name="connsiteX1" fmla="*/ 1179898 w 2216240"/>
              <a:gd name="connsiteY1" fmla="*/ 17416 h 5607050"/>
              <a:gd name="connsiteX2" fmla="*/ 1133565 w 2216240"/>
              <a:gd name="connsiteY2" fmla="*/ 139700 h 5607050"/>
              <a:gd name="connsiteX3" fmla="*/ 1073043 w 2216240"/>
              <a:gd name="connsiteY3" fmla="*/ 303394 h 5607050"/>
              <a:gd name="connsiteX4" fmla="*/ 1013308 w 2216240"/>
              <a:gd name="connsiteY4" fmla="*/ 470851 h 5607050"/>
              <a:gd name="connsiteX5" fmla="*/ 972229 w 2216240"/>
              <a:gd name="connsiteY5" fmla="*/ 605215 h 5607050"/>
              <a:gd name="connsiteX6" fmla="*/ 917665 w 2216240"/>
              <a:gd name="connsiteY6" fmla="*/ 747893 h 5607050"/>
              <a:gd name="connsiteX7" fmla="*/ 807129 w 2216240"/>
              <a:gd name="connsiteY7" fmla="*/ 926480 h 5607050"/>
              <a:gd name="connsiteX8" fmla="*/ 676365 w 2216240"/>
              <a:gd name="connsiteY8" fmla="*/ 1016378 h 5607050"/>
              <a:gd name="connsiteX9" fmla="*/ 555911 w 2216240"/>
              <a:gd name="connsiteY9" fmla="*/ 1138419 h 5607050"/>
              <a:gd name="connsiteX10" fmla="*/ 441808 w 2216240"/>
              <a:gd name="connsiteY10" fmla="*/ 1398572 h 5607050"/>
              <a:gd name="connsiteX11" fmla="*/ 369372 w 2216240"/>
              <a:gd name="connsiteY11" fmla="*/ 1494215 h 5607050"/>
              <a:gd name="connsiteX12" fmla="*/ 323743 w 2216240"/>
              <a:gd name="connsiteY12" fmla="*/ 1589072 h 5607050"/>
              <a:gd name="connsiteX13" fmla="*/ 270751 w 2216240"/>
              <a:gd name="connsiteY13" fmla="*/ 1698987 h 5607050"/>
              <a:gd name="connsiteX14" fmla="*/ 232651 w 2216240"/>
              <a:gd name="connsiteY14" fmla="*/ 1846836 h 5607050"/>
              <a:gd name="connsiteX15" fmla="*/ 191572 w 2216240"/>
              <a:gd name="connsiteY15" fmla="*/ 2039529 h 5607050"/>
              <a:gd name="connsiteX16" fmla="*/ 184829 w 2216240"/>
              <a:gd name="connsiteY16" fmla="*/ 2178608 h 5607050"/>
              <a:gd name="connsiteX17" fmla="*/ 156451 w 2216240"/>
              <a:gd name="connsiteY17" fmla="*/ 2341351 h 5607050"/>
              <a:gd name="connsiteX18" fmla="*/ 131051 w 2216240"/>
              <a:gd name="connsiteY18" fmla="*/ 2588607 h 5607050"/>
              <a:gd name="connsiteX19" fmla="*/ 108629 w 2216240"/>
              <a:gd name="connsiteY19" fmla="*/ 2732072 h 5607050"/>
              <a:gd name="connsiteX20" fmla="*/ 70529 w 2216240"/>
              <a:gd name="connsiteY20" fmla="*/ 2890429 h 5607050"/>
              <a:gd name="connsiteX21" fmla="*/ 55637 w 2216240"/>
              <a:gd name="connsiteY21" fmla="*/ 3048000 h 5607050"/>
              <a:gd name="connsiteX22" fmla="*/ 51872 w 2216240"/>
              <a:gd name="connsiteY22" fmla="*/ 3263900 h 5607050"/>
              <a:gd name="connsiteX23" fmla="*/ 70530 w 2216240"/>
              <a:gd name="connsiteY23" fmla="*/ 3490307 h 5607050"/>
              <a:gd name="connsiteX24" fmla="*/ 124953 w 2216240"/>
              <a:gd name="connsiteY24" fmla="*/ 3798990 h 5607050"/>
              <a:gd name="connsiteX25" fmla="*/ 16669 w 2216240"/>
              <a:gd name="connsiteY25" fmla="*/ 3892891 h 5607050"/>
              <a:gd name="connsiteX26" fmla="*/ 24941 w 2216240"/>
              <a:gd name="connsiteY26" fmla="*/ 4015998 h 5607050"/>
              <a:gd name="connsiteX27" fmla="*/ 57242 w 2216240"/>
              <a:gd name="connsiteY27" fmla="*/ 4152900 h 5607050"/>
              <a:gd name="connsiteX28" fmla="*/ 110531 w 2216240"/>
              <a:gd name="connsiteY28" fmla="*/ 4326519 h 5607050"/>
              <a:gd name="connsiteX29" fmla="*/ 172056 w 2216240"/>
              <a:gd name="connsiteY29" fmla="*/ 4424927 h 5607050"/>
              <a:gd name="connsiteX30" fmla="*/ 331690 w 2216240"/>
              <a:gd name="connsiteY30" fmla="*/ 4499792 h 5607050"/>
              <a:gd name="connsiteX31" fmla="*/ 485865 w 2216240"/>
              <a:gd name="connsiteY31" fmla="*/ 4889500 h 5607050"/>
              <a:gd name="connsiteX32" fmla="*/ 609690 w 2216240"/>
              <a:gd name="connsiteY32" fmla="*/ 5184775 h 5607050"/>
              <a:gd name="connsiteX33" fmla="*/ 787490 w 2216240"/>
              <a:gd name="connsiteY33" fmla="*/ 5413375 h 5607050"/>
              <a:gd name="connsiteX34" fmla="*/ 984340 w 2216240"/>
              <a:gd name="connsiteY34" fmla="*/ 5476875 h 5607050"/>
              <a:gd name="connsiteX35" fmla="*/ 1333590 w 2216240"/>
              <a:gd name="connsiteY35" fmla="*/ 5483225 h 5607050"/>
              <a:gd name="connsiteX36" fmla="*/ 1622515 w 2216240"/>
              <a:gd name="connsiteY36" fmla="*/ 5445125 h 5607050"/>
              <a:gd name="connsiteX37" fmla="*/ 1822540 w 2216240"/>
              <a:gd name="connsiteY37" fmla="*/ 5445125 h 5607050"/>
              <a:gd name="connsiteX38" fmla="*/ 1955890 w 2216240"/>
              <a:gd name="connsiteY38" fmla="*/ 5492750 h 5607050"/>
              <a:gd name="connsiteX39" fmla="*/ 2098765 w 2216240"/>
              <a:gd name="connsiteY39" fmla="*/ 5549900 h 5607050"/>
              <a:gd name="connsiteX40" fmla="*/ 2216240 w 2216240"/>
              <a:gd name="connsiteY40" fmla="*/ 5607050 h 5607050"/>
              <a:gd name="connsiteX0" fmla="*/ 1184365 w 2216240"/>
              <a:gd name="connsiteY0" fmla="*/ 0 h 5607050"/>
              <a:gd name="connsiteX1" fmla="*/ 1179898 w 2216240"/>
              <a:gd name="connsiteY1" fmla="*/ 17416 h 5607050"/>
              <a:gd name="connsiteX2" fmla="*/ 1133565 w 2216240"/>
              <a:gd name="connsiteY2" fmla="*/ 139700 h 5607050"/>
              <a:gd name="connsiteX3" fmla="*/ 1073043 w 2216240"/>
              <a:gd name="connsiteY3" fmla="*/ 303394 h 5607050"/>
              <a:gd name="connsiteX4" fmla="*/ 1013308 w 2216240"/>
              <a:gd name="connsiteY4" fmla="*/ 470851 h 5607050"/>
              <a:gd name="connsiteX5" fmla="*/ 972229 w 2216240"/>
              <a:gd name="connsiteY5" fmla="*/ 605215 h 5607050"/>
              <a:gd name="connsiteX6" fmla="*/ 917665 w 2216240"/>
              <a:gd name="connsiteY6" fmla="*/ 747893 h 5607050"/>
              <a:gd name="connsiteX7" fmla="*/ 807129 w 2216240"/>
              <a:gd name="connsiteY7" fmla="*/ 926480 h 5607050"/>
              <a:gd name="connsiteX8" fmla="*/ 676365 w 2216240"/>
              <a:gd name="connsiteY8" fmla="*/ 1016378 h 5607050"/>
              <a:gd name="connsiteX9" fmla="*/ 560673 w 2216240"/>
              <a:gd name="connsiteY9" fmla="*/ 1162231 h 5607050"/>
              <a:gd name="connsiteX10" fmla="*/ 441808 w 2216240"/>
              <a:gd name="connsiteY10" fmla="*/ 1398572 h 5607050"/>
              <a:gd name="connsiteX11" fmla="*/ 369372 w 2216240"/>
              <a:gd name="connsiteY11" fmla="*/ 1494215 h 5607050"/>
              <a:gd name="connsiteX12" fmla="*/ 323743 w 2216240"/>
              <a:gd name="connsiteY12" fmla="*/ 1589072 h 5607050"/>
              <a:gd name="connsiteX13" fmla="*/ 270751 w 2216240"/>
              <a:gd name="connsiteY13" fmla="*/ 1698987 h 5607050"/>
              <a:gd name="connsiteX14" fmla="*/ 232651 w 2216240"/>
              <a:gd name="connsiteY14" fmla="*/ 1846836 h 5607050"/>
              <a:gd name="connsiteX15" fmla="*/ 191572 w 2216240"/>
              <a:gd name="connsiteY15" fmla="*/ 2039529 h 5607050"/>
              <a:gd name="connsiteX16" fmla="*/ 184829 w 2216240"/>
              <a:gd name="connsiteY16" fmla="*/ 2178608 h 5607050"/>
              <a:gd name="connsiteX17" fmla="*/ 156451 w 2216240"/>
              <a:gd name="connsiteY17" fmla="*/ 2341351 h 5607050"/>
              <a:gd name="connsiteX18" fmla="*/ 131051 w 2216240"/>
              <a:gd name="connsiteY18" fmla="*/ 2588607 h 5607050"/>
              <a:gd name="connsiteX19" fmla="*/ 108629 w 2216240"/>
              <a:gd name="connsiteY19" fmla="*/ 2732072 h 5607050"/>
              <a:gd name="connsiteX20" fmla="*/ 70529 w 2216240"/>
              <a:gd name="connsiteY20" fmla="*/ 2890429 h 5607050"/>
              <a:gd name="connsiteX21" fmla="*/ 55637 w 2216240"/>
              <a:gd name="connsiteY21" fmla="*/ 3048000 h 5607050"/>
              <a:gd name="connsiteX22" fmla="*/ 51872 w 2216240"/>
              <a:gd name="connsiteY22" fmla="*/ 3263900 h 5607050"/>
              <a:gd name="connsiteX23" fmla="*/ 70530 w 2216240"/>
              <a:gd name="connsiteY23" fmla="*/ 3490307 h 5607050"/>
              <a:gd name="connsiteX24" fmla="*/ 124953 w 2216240"/>
              <a:gd name="connsiteY24" fmla="*/ 3798990 h 5607050"/>
              <a:gd name="connsiteX25" fmla="*/ 16669 w 2216240"/>
              <a:gd name="connsiteY25" fmla="*/ 3892891 h 5607050"/>
              <a:gd name="connsiteX26" fmla="*/ 24941 w 2216240"/>
              <a:gd name="connsiteY26" fmla="*/ 4015998 h 5607050"/>
              <a:gd name="connsiteX27" fmla="*/ 57242 w 2216240"/>
              <a:gd name="connsiteY27" fmla="*/ 4152900 h 5607050"/>
              <a:gd name="connsiteX28" fmla="*/ 110531 w 2216240"/>
              <a:gd name="connsiteY28" fmla="*/ 4326519 h 5607050"/>
              <a:gd name="connsiteX29" fmla="*/ 172056 w 2216240"/>
              <a:gd name="connsiteY29" fmla="*/ 4424927 h 5607050"/>
              <a:gd name="connsiteX30" fmla="*/ 331690 w 2216240"/>
              <a:gd name="connsiteY30" fmla="*/ 4499792 h 5607050"/>
              <a:gd name="connsiteX31" fmla="*/ 485865 w 2216240"/>
              <a:gd name="connsiteY31" fmla="*/ 4889500 h 5607050"/>
              <a:gd name="connsiteX32" fmla="*/ 609690 w 2216240"/>
              <a:gd name="connsiteY32" fmla="*/ 5184775 h 5607050"/>
              <a:gd name="connsiteX33" fmla="*/ 787490 w 2216240"/>
              <a:gd name="connsiteY33" fmla="*/ 5413375 h 5607050"/>
              <a:gd name="connsiteX34" fmla="*/ 984340 w 2216240"/>
              <a:gd name="connsiteY34" fmla="*/ 5476875 h 5607050"/>
              <a:gd name="connsiteX35" fmla="*/ 1333590 w 2216240"/>
              <a:gd name="connsiteY35" fmla="*/ 5483225 h 5607050"/>
              <a:gd name="connsiteX36" fmla="*/ 1622515 w 2216240"/>
              <a:gd name="connsiteY36" fmla="*/ 5445125 h 5607050"/>
              <a:gd name="connsiteX37" fmla="*/ 1822540 w 2216240"/>
              <a:gd name="connsiteY37" fmla="*/ 5445125 h 5607050"/>
              <a:gd name="connsiteX38" fmla="*/ 1955890 w 2216240"/>
              <a:gd name="connsiteY38" fmla="*/ 5492750 h 5607050"/>
              <a:gd name="connsiteX39" fmla="*/ 2098765 w 2216240"/>
              <a:gd name="connsiteY39" fmla="*/ 5549900 h 5607050"/>
              <a:gd name="connsiteX40" fmla="*/ 2216240 w 2216240"/>
              <a:gd name="connsiteY40" fmla="*/ 5607050 h 5607050"/>
              <a:gd name="connsiteX0" fmla="*/ 1184365 w 2216240"/>
              <a:gd name="connsiteY0" fmla="*/ 0 h 5607050"/>
              <a:gd name="connsiteX1" fmla="*/ 1179898 w 2216240"/>
              <a:gd name="connsiteY1" fmla="*/ 17416 h 5607050"/>
              <a:gd name="connsiteX2" fmla="*/ 1133565 w 2216240"/>
              <a:gd name="connsiteY2" fmla="*/ 139700 h 5607050"/>
              <a:gd name="connsiteX3" fmla="*/ 1073043 w 2216240"/>
              <a:gd name="connsiteY3" fmla="*/ 303394 h 5607050"/>
              <a:gd name="connsiteX4" fmla="*/ 1013308 w 2216240"/>
              <a:gd name="connsiteY4" fmla="*/ 470851 h 5607050"/>
              <a:gd name="connsiteX5" fmla="*/ 972229 w 2216240"/>
              <a:gd name="connsiteY5" fmla="*/ 605215 h 5607050"/>
              <a:gd name="connsiteX6" fmla="*/ 917665 w 2216240"/>
              <a:gd name="connsiteY6" fmla="*/ 747893 h 5607050"/>
              <a:gd name="connsiteX7" fmla="*/ 807129 w 2216240"/>
              <a:gd name="connsiteY7" fmla="*/ 926480 h 5607050"/>
              <a:gd name="connsiteX8" fmla="*/ 676365 w 2216240"/>
              <a:gd name="connsiteY8" fmla="*/ 1016378 h 5607050"/>
              <a:gd name="connsiteX9" fmla="*/ 560673 w 2216240"/>
              <a:gd name="connsiteY9" fmla="*/ 1162231 h 5607050"/>
              <a:gd name="connsiteX10" fmla="*/ 441808 w 2216240"/>
              <a:gd name="connsiteY10" fmla="*/ 1398572 h 5607050"/>
              <a:gd name="connsiteX11" fmla="*/ 369372 w 2216240"/>
              <a:gd name="connsiteY11" fmla="*/ 1494215 h 5607050"/>
              <a:gd name="connsiteX12" fmla="*/ 323743 w 2216240"/>
              <a:gd name="connsiteY12" fmla="*/ 1589072 h 5607050"/>
              <a:gd name="connsiteX13" fmla="*/ 270751 w 2216240"/>
              <a:gd name="connsiteY13" fmla="*/ 1698987 h 5607050"/>
              <a:gd name="connsiteX14" fmla="*/ 232651 w 2216240"/>
              <a:gd name="connsiteY14" fmla="*/ 1846836 h 5607050"/>
              <a:gd name="connsiteX15" fmla="*/ 191572 w 2216240"/>
              <a:gd name="connsiteY15" fmla="*/ 2039529 h 5607050"/>
              <a:gd name="connsiteX16" fmla="*/ 184829 w 2216240"/>
              <a:gd name="connsiteY16" fmla="*/ 2178608 h 5607050"/>
              <a:gd name="connsiteX17" fmla="*/ 156451 w 2216240"/>
              <a:gd name="connsiteY17" fmla="*/ 2341351 h 5607050"/>
              <a:gd name="connsiteX18" fmla="*/ 131051 w 2216240"/>
              <a:gd name="connsiteY18" fmla="*/ 2588607 h 5607050"/>
              <a:gd name="connsiteX19" fmla="*/ 108629 w 2216240"/>
              <a:gd name="connsiteY19" fmla="*/ 2732072 h 5607050"/>
              <a:gd name="connsiteX20" fmla="*/ 70529 w 2216240"/>
              <a:gd name="connsiteY20" fmla="*/ 2890429 h 5607050"/>
              <a:gd name="connsiteX21" fmla="*/ 55637 w 2216240"/>
              <a:gd name="connsiteY21" fmla="*/ 3048000 h 5607050"/>
              <a:gd name="connsiteX22" fmla="*/ 51872 w 2216240"/>
              <a:gd name="connsiteY22" fmla="*/ 3263900 h 5607050"/>
              <a:gd name="connsiteX23" fmla="*/ 70530 w 2216240"/>
              <a:gd name="connsiteY23" fmla="*/ 3490307 h 5607050"/>
              <a:gd name="connsiteX24" fmla="*/ 124953 w 2216240"/>
              <a:gd name="connsiteY24" fmla="*/ 3798990 h 5607050"/>
              <a:gd name="connsiteX25" fmla="*/ 16669 w 2216240"/>
              <a:gd name="connsiteY25" fmla="*/ 3892891 h 5607050"/>
              <a:gd name="connsiteX26" fmla="*/ 24941 w 2216240"/>
              <a:gd name="connsiteY26" fmla="*/ 4015998 h 5607050"/>
              <a:gd name="connsiteX27" fmla="*/ 57242 w 2216240"/>
              <a:gd name="connsiteY27" fmla="*/ 4152900 h 5607050"/>
              <a:gd name="connsiteX28" fmla="*/ 110531 w 2216240"/>
              <a:gd name="connsiteY28" fmla="*/ 4326519 h 5607050"/>
              <a:gd name="connsiteX29" fmla="*/ 172056 w 2216240"/>
              <a:gd name="connsiteY29" fmla="*/ 4424927 h 5607050"/>
              <a:gd name="connsiteX30" fmla="*/ 331690 w 2216240"/>
              <a:gd name="connsiteY30" fmla="*/ 4499792 h 5607050"/>
              <a:gd name="connsiteX31" fmla="*/ 485865 w 2216240"/>
              <a:gd name="connsiteY31" fmla="*/ 4889500 h 5607050"/>
              <a:gd name="connsiteX32" fmla="*/ 609690 w 2216240"/>
              <a:gd name="connsiteY32" fmla="*/ 5184775 h 5607050"/>
              <a:gd name="connsiteX33" fmla="*/ 787490 w 2216240"/>
              <a:gd name="connsiteY33" fmla="*/ 5413375 h 5607050"/>
              <a:gd name="connsiteX34" fmla="*/ 984340 w 2216240"/>
              <a:gd name="connsiteY34" fmla="*/ 5476875 h 5607050"/>
              <a:gd name="connsiteX35" fmla="*/ 1333590 w 2216240"/>
              <a:gd name="connsiteY35" fmla="*/ 5483225 h 5607050"/>
              <a:gd name="connsiteX36" fmla="*/ 1622515 w 2216240"/>
              <a:gd name="connsiteY36" fmla="*/ 5445125 h 5607050"/>
              <a:gd name="connsiteX37" fmla="*/ 1822540 w 2216240"/>
              <a:gd name="connsiteY37" fmla="*/ 5445125 h 5607050"/>
              <a:gd name="connsiteX38" fmla="*/ 1955890 w 2216240"/>
              <a:gd name="connsiteY38" fmla="*/ 5492750 h 5607050"/>
              <a:gd name="connsiteX39" fmla="*/ 2098765 w 2216240"/>
              <a:gd name="connsiteY39" fmla="*/ 5549900 h 5607050"/>
              <a:gd name="connsiteX40" fmla="*/ 2216240 w 2216240"/>
              <a:gd name="connsiteY40" fmla="*/ 5607050 h 5607050"/>
              <a:gd name="connsiteX0" fmla="*/ 1184365 w 2216240"/>
              <a:gd name="connsiteY0" fmla="*/ 0 h 5607050"/>
              <a:gd name="connsiteX1" fmla="*/ 1179898 w 2216240"/>
              <a:gd name="connsiteY1" fmla="*/ 17416 h 5607050"/>
              <a:gd name="connsiteX2" fmla="*/ 1133565 w 2216240"/>
              <a:gd name="connsiteY2" fmla="*/ 139700 h 5607050"/>
              <a:gd name="connsiteX3" fmla="*/ 1073043 w 2216240"/>
              <a:gd name="connsiteY3" fmla="*/ 303394 h 5607050"/>
              <a:gd name="connsiteX4" fmla="*/ 1013308 w 2216240"/>
              <a:gd name="connsiteY4" fmla="*/ 470851 h 5607050"/>
              <a:gd name="connsiteX5" fmla="*/ 972229 w 2216240"/>
              <a:gd name="connsiteY5" fmla="*/ 605215 h 5607050"/>
              <a:gd name="connsiteX6" fmla="*/ 917665 w 2216240"/>
              <a:gd name="connsiteY6" fmla="*/ 747893 h 5607050"/>
              <a:gd name="connsiteX7" fmla="*/ 807129 w 2216240"/>
              <a:gd name="connsiteY7" fmla="*/ 926480 h 5607050"/>
              <a:gd name="connsiteX8" fmla="*/ 676365 w 2216240"/>
              <a:gd name="connsiteY8" fmla="*/ 1016378 h 5607050"/>
              <a:gd name="connsiteX9" fmla="*/ 560673 w 2216240"/>
              <a:gd name="connsiteY9" fmla="*/ 1162231 h 5607050"/>
              <a:gd name="connsiteX10" fmla="*/ 441808 w 2216240"/>
              <a:gd name="connsiteY10" fmla="*/ 1398572 h 5607050"/>
              <a:gd name="connsiteX11" fmla="*/ 369372 w 2216240"/>
              <a:gd name="connsiteY11" fmla="*/ 1494215 h 5607050"/>
              <a:gd name="connsiteX12" fmla="*/ 323743 w 2216240"/>
              <a:gd name="connsiteY12" fmla="*/ 1589072 h 5607050"/>
              <a:gd name="connsiteX13" fmla="*/ 270751 w 2216240"/>
              <a:gd name="connsiteY13" fmla="*/ 1698987 h 5607050"/>
              <a:gd name="connsiteX14" fmla="*/ 232651 w 2216240"/>
              <a:gd name="connsiteY14" fmla="*/ 1846836 h 5607050"/>
              <a:gd name="connsiteX15" fmla="*/ 191572 w 2216240"/>
              <a:gd name="connsiteY15" fmla="*/ 2039529 h 5607050"/>
              <a:gd name="connsiteX16" fmla="*/ 184829 w 2216240"/>
              <a:gd name="connsiteY16" fmla="*/ 2178608 h 5607050"/>
              <a:gd name="connsiteX17" fmla="*/ 156451 w 2216240"/>
              <a:gd name="connsiteY17" fmla="*/ 2341351 h 5607050"/>
              <a:gd name="connsiteX18" fmla="*/ 131051 w 2216240"/>
              <a:gd name="connsiteY18" fmla="*/ 2588607 h 5607050"/>
              <a:gd name="connsiteX19" fmla="*/ 108629 w 2216240"/>
              <a:gd name="connsiteY19" fmla="*/ 2732072 h 5607050"/>
              <a:gd name="connsiteX20" fmla="*/ 70529 w 2216240"/>
              <a:gd name="connsiteY20" fmla="*/ 2890429 h 5607050"/>
              <a:gd name="connsiteX21" fmla="*/ 55637 w 2216240"/>
              <a:gd name="connsiteY21" fmla="*/ 3048000 h 5607050"/>
              <a:gd name="connsiteX22" fmla="*/ 51872 w 2216240"/>
              <a:gd name="connsiteY22" fmla="*/ 3263900 h 5607050"/>
              <a:gd name="connsiteX23" fmla="*/ 70530 w 2216240"/>
              <a:gd name="connsiteY23" fmla="*/ 3490307 h 5607050"/>
              <a:gd name="connsiteX24" fmla="*/ 124953 w 2216240"/>
              <a:gd name="connsiteY24" fmla="*/ 3798990 h 5607050"/>
              <a:gd name="connsiteX25" fmla="*/ 16669 w 2216240"/>
              <a:gd name="connsiteY25" fmla="*/ 3892891 h 5607050"/>
              <a:gd name="connsiteX26" fmla="*/ 24941 w 2216240"/>
              <a:gd name="connsiteY26" fmla="*/ 4015998 h 5607050"/>
              <a:gd name="connsiteX27" fmla="*/ 57242 w 2216240"/>
              <a:gd name="connsiteY27" fmla="*/ 4152900 h 5607050"/>
              <a:gd name="connsiteX28" fmla="*/ 110531 w 2216240"/>
              <a:gd name="connsiteY28" fmla="*/ 4326519 h 5607050"/>
              <a:gd name="connsiteX29" fmla="*/ 172056 w 2216240"/>
              <a:gd name="connsiteY29" fmla="*/ 4424927 h 5607050"/>
              <a:gd name="connsiteX30" fmla="*/ 331690 w 2216240"/>
              <a:gd name="connsiteY30" fmla="*/ 4499792 h 5607050"/>
              <a:gd name="connsiteX31" fmla="*/ 485865 w 2216240"/>
              <a:gd name="connsiteY31" fmla="*/ 4889500 h 5607050"/>
              <a:gd name="connsiteX32" fmla="*/ 609690 w 2216240"/>
              <a:gd name="connsiteY32" fmla="*/ 5184775 h 5607050"/>
              <a:gd name="connsiteX33" fmla="*/ 787490 w 2216240"/>
              <a:gd name="connsiteY33" fmla="*/ 5413375 h 5607050"/>
              <a:gd name="connsiteX34" fmla="*/ 984340 w 2216240"/>
              <a:gd name="connsiteY34" fmla="*/ 5476875 h 5607050"/>
              <a:gd name="connsiteX35" fmla="*/ 1333590 w 2216240"/>
              <a:gd name="connsiteY35" fmla="*/ 5483225 h 5607050"/>
              <a:gd name="connsiteX36" fmla="*/ 1622515 w 2216240"/>
              <a:gd name="connsiteY36" fmla="*/ 5445125 h 5607050"/>
              <a:gd name="connsiteX37" fmla="*/ 1822540 w 2216240"/>
              <a:gd name="connsiteY37" fmla="*/ 5445125 h 5607050"/>
              <a:gd name="connsiteX38" fmla="*/ 1955890 w 2216240"/>
              <a:gd name="connsiteY38" fmla="*/ 5492750 h 5607050"/>
              <a:gd name="connsiteX39" fmla="*/ 2098765 w 2216240"/>
              <a:gd name="connsiteY39" fmla="*/ 5549900 h 5607050"/>
              <a:gd name="connsiteX40" fmla="*/ 2216240 w 2216240"/>
              <a:gd name="connsiteY40" fmla="*/ 5607050 h 5607050"/>
              <a:gd name="connsiteX0" fmla="*/ 1184365 w 2216240"/>
              <a:gd name="connsiteY0" fmla="*/ 0 h 5607050"/>
              <a:gd name="connsiteX1" fmla="*/ 1179898 w 2216240"/>
              <a:gd name="connsiteY1" fmla="*/ 17416 h 5607050"/>
              <a:gd name="connsiteX2" fmla="*/ 1133565 w 2216240"/>
              <a:gd name="connsiteY2" fmla="*/ 139700 h 5607050"/>
              <a:gd name="connsiteX3" fmla="*/ 1073043 w 2216240"/>
              <a:gd name="connsiteY3" fmla="*/ 303394 h 5607050"/>
              <a:gd name="connsiteX4" fmla="*/ 1013308 w 2216240"/>
              <a:gd name="connsiteY4" fmla="*/ 470851 h 5607050"/>
              <a:gd name="connsiteX5" fmla="*/ 972229 w 2216240"/>
              <a:gd name="connsiteY5" fmla="*/ 605215 h 5607050"/>
              <a:gd name="connsiteX6" fmla="*/ 917665 w 2216240"/>
              <a:gd name="connsiteY6" fmla="*/ 747893 h 5607050"/>
              <a:gd name="connsiteX7" fmla="*/ 807129 w 2216240"/>
              <a:gd name="connsiteY7" fmla="*/ 926480 h 5607050"/>
              <a:gd name="connsiteX8" fmla="*/ 676365 w 2216240"/>
              <a:gd name="connsiteY8" fmla="*/ 1016378 h 5607050"/>
              <a:gd name="connsiteX9" fmla="*/ 560673 w 2216240"/>
              <a:gd name="connsiteY9" fmla="*/ 1162231 h 5607050"/>
              <a:gd name="connsiteX10" fmla="*/ 441808 w 2216240"/>
              <a:gd name="connsiteY10" fmla="*/ 1398572 h 5607050"/>
              <a:gd name="connsiteX11" fmla="*/ 369372 w 2216240"/>
              <a:gd name="connsiteY11" fmla="*/ 1494215 h 5607050"/>
              <a:gd name="connsiteX12" fmla="*/ 323743 w 2216240"/>
              <a:gd name="connsiteY12" fmla="*/ 1589072 h 5607050"/>
              <a:gd name="connsiteX13" fmla="*/ 270751 w 2216240"/>
              <a:gd name="connsiteY13" fmla="*/ 1698987 h 5607050"/>
              <a:gd name="connsiteX14" fmla="*/ 232651 w 2216240"/>
              <a:gd name="connsiteY14" fmla="*/ 1846836 h 5607050"/>
              <a:gd name="connsiteX15" fmla="*/ 191572 w 2216240"/>
              <a:gd name="connsiteY15" fmla="*/ 2039529 h 5607050"/>
              <a:gd name="connsiteX16" fmla="*/ 184829 w 2216240"/>
              <a:gd name="connsiteY16" fmla="*/ 2178608 h 5607050"/>
              <a:gd name="connsiteX17" fmla="*/ 156451 w 2216240"/>
              <a:gd name="connsiteY17" fmla="*/ 2341351 h 5607050"/>
              <a:gd name="connsiteX18" fmla="*/ 131051 w 2216240"/>
              <a:gd name="connsiteY18" fmla="*/ 2588607 h 5607050"/>
              <a:gd name="connsiteX19" fmla="*/ 108629 w 2216240"/>
              <a:gd name="connsiteY19" fmla="*/ 2732072 h 5607050"/>
              <a:gd name="connsiteX20" fmla="*/ 70529 w 2216240"/>
              <a:gd name="connsiteY20" fmla="*/ 2890429 h 5607050"/>
              <a:gd name="connsiteX21" fmla="*/ 55637 w 2216240"/>
              <a:gd name="connsiteY21" fmla="*/ 3048000 h 5607050"/>
              <a:gd name="connsiteX22" fmla="*/ 51872 w 2216240"/>
              <a:gd name="connsiteY22" fmla="*/ 3263900 h 5607050"/>
              <a:gd name="connsiteX23" fmla="*/ 70530 w 2216240"/>
              <a:gd name="connsiteY23" fmla="*/ 3490307 h 5607050"/>
              <a:gd name="connsiteX24" fmla="*/ 124953 w 2216240"/>
              <a:gd name="connsiteY24" fmla="*/ 3798990 h 5607050"/>
              <a:gd name="connsiteX25" fmla="*/ 16669 w 2216240"/>
              <a:gd name="connsiteY25" fmla="*/ 3892891 h 5607050"/>
              <a:gd name="connsiteX26" fmla="*/ 24941 w 2216240"/>
              <a:gd name="connsiteY26" fmla="*/ 4015998 h 5607050"/>
              <a:gd name="connsiteX27" fmla="*/ 57242 w 2216240"/>
              <a:gd name="connsiteY27" fmla="*/ 4152900 h 5607050"/>
              <a:gd name="connsiteX28" fmla="*/ 110531 w 2216240"/>
              <a:gd name="connsiteY28" fmla="*/ 4326519 h 5607050"/>
              <a:gd name="connsiteX29" fmla="*/ 172056 w 2216240"/>
              <a:gd name="connsiteY29" fmla="*/ 4424927 h 5607050"/>
              <a:gd name="connsiteX30" fmla="*/ 331690 w 2216240"/>
              <a:gd name="connsiteY30" fmla="*/ 4499792 h 5607050"/>
              <a:gd name="connsiteX31" fmla="*/ 485865 w 2216240"/>
              <a:gd name="connsiteY31" fmla="*/ 4889500 h 5607050"/>
              <a:gd name="connsiteX32" fmla="*/ 609690 w 2216240"/>
              <a:gd name="connsiteY32" fmla="*/ 5184775 h 5607050"/>
              <a:gd name="connsiteX33" fmla="*/ 787490 w 2216240"/>
              <a:gd name="connsiteY33" fmla="*/ 5413375 h 5607050"/>
              <a:gd name="connsiteX34" fmla="*/ 984340 w 2216240"/>
              <a:gd name="connsiteY34" fmla="*/ 5476875 h 5607050"/>
              <a:gd name="connsiteX35" fmla="*/ 1333590 w 2216240"/>
              <a:gd name="connsiteY35" fmla="*/ 5483225 h 5607050"/>
              <a:gd name="connsiteX36" fmla="*/ 1622515 w 2216240"/>
              <a:gd name="connsiteY36" fmla="*/ 5445125 h 5607050"/>
              <a:gd name="connsiteX37" fmla="*/ 1822540 w 2216240"/>
              <a:gd name="connsiteY37" fmla="*/ 5445125 h 5607050"/>
              <a:gd name="connsiteX38" fmla="*/ 1955890 w 2216240"/>
              <a:gd name="connsiteY38" fmla="*/ 5492750 h 5607050"/>
              <a:gd name="connsiteX39" fmla="*/ 2098765 w 2216240"/>
              <a:gd name="connsiteY39" fmla="*/ 5549900 h 5607050"/>
              <a:gd name="connsiteX40" fmla="*/ 2216240 w 2216240"/>
              <a:gd name="connsiteY40" fmla="*/ 5607050 h 5607050"/>
              <a:gd name="connsiteX0" fmla="*/ 1184365 w 2216240"/>
              <a:gd name="connsiteY0" fmla="*/ 0 h 5607050"/>
              <a:gd name="connsiteX1" fmla="*/ 1179898 w 2216240"/>
              <a:gd name="connsiteY1" fmla="*/ 17416 h 5607050"/>
              <a:gd name="connsiteX2" fmla="*/ 1133565 w 2216240"/>
              <a:gd name="connsiteY2" fmla="*/ 139700 h 5607050"/>
              <a:gd name="connsiteX3" fmla="*/ 1073043 w 2216240"/>
              <a:gd name="connsiteY3" fmla="*/ 303394 h 5607050"/>
              <a:gd name="connsiteX4" fmla="*/ 1013308 w 2216240"/>
              <a:gd name="connsiteY4" fmla="*/ 470851 h 5607050"/>
              <a:gd name="connsiteX5" fmla="*/ 972229 w 2216240"/>
              <a:gd name="connsiteY5" fmla="*/ 605215 h 5607050"/>
              <a:gd name="connsiteX6" fmla="*/ 917665 w 2216240"/>
              <a:gd name="connsiteY6" fmla="*/ 747893 h 5607050"/>
              <a:gd name="connsiteX7" fmla="*/ 807129 w 2216240"/>
              <a:gd name="connsiteY7" fmla="*/ 926480 h 5607050"/>
              <a:gd name="connsiteX8" fmla="*/ 657315 w 2216240"/>
              <a:gd name="connsiteY8" fmla="*/ 1044953 h 5607050"/>
              <a:gd name="connsiteX9" fmla="*/ 560673 w 2216240"/>
              <a:gd name="connsiteY9" fmla="*/ 1162231 h 5607050"/>
              <a:gd name="connsiteX10" fmla="*/ 441808 w 2216240"/>
              <a:gd name="connsiteY10" fmla="*/ 1398572 h 5607050"/>
              <a:gd name="connsiteX11" fmla="*/ 369372 w 2216240"/>
              <a:gd name="connsiteY11" fmla="*/ 1494215 h 5607050"/>
              <a:gd name="connsiteX12" fmla="*/ 323743 w 2216240"/>
              <a:gd name="connsiteY12" fmla="*/ 1589072 h 5607050"/>
              <a:gd name="connsiteX13" fmla="*/ 270751 w 2216240"/>
              <a:gd name="connsiteY13" fmla="*/ 1698987 h 5607050"/>
              <a:gd name="connsiteX14" fmla="*/ 232651 w 2216240"/>
              <a:gd name="connsiteY14" fmla="*/ 1846836 h 5607050"/>
              <a:gd name="connsiteX15" fmla="*/ 191572 w 2216240"/>
              <a:gd name="connsiteY15" fmla="*/ 2039529 h 5607050"/>
              <a:gd name="connsiteX16" fmla="*/ 184829 w 2216240"/>
              <a:gd name="connsiteY16" fmla="*/ 2178608 h 5607050"/>
              <a:gd name="connsiteX17" fmla="*/ 156451 w 2216240"/>
              <a:gd name="connsiteY17" fmla="*/ 2341351 h 5607050"/>
              <a:gd name="connsiteX18" fmla="*/ 131051 w 2216240"/>
              <a:gd name="connsiteY18" fmla="*/ 2588607 h 5607050"/>
              <a:gd name="connsiteX19" fmla="*/ 108629 w 2216240"/>
              <a:gd name="connsiteY19" fmla="*/ 2732072 h 5607050"/>
              <a:gd name="connsiteX20" fmla="*/ 70529 w 2216240"/>
              <a:gd name="connsiteY20" fmla="*/ 2890429 h 5607050"/>
              <a:gd name="connsiteX21" fmla="*/ 55637 w 2216240"/>
              <a:gd name="connsiteY21" fmla="*/ 3048000 h 5607050"/>
              <a:gd name="connsiteX22" fmla="*/ 51872 w 2216240"/>
              <a:gd name="connsiteY22" fmla="*/ 3263900 h 5607050"/>
              <a:gd name="connsiteX23" fmla="*/ 70530 w 2216240"/>
              <a:gd name="connsiteY23" fmla="*/ 3490307 h 5607050"/>
              <a:gd name="connsiteX24" fmla="*/ 124953 w 2216240"/>
              <a:gd name="connsiteY24" fmla="*/ 3798990 h 5607050"/>
              <a:gd name="connsiteX25" fmla="*/ 16669 w 2216240"/>
              <a:gd name="connsiteY25" fmla="*/ 3892891 h 5607050"/>
              <a:gd name="connsiteX26" fmla="*/ 24941 w 2216240"/>
              <a:gd name="connsiteY26" fmla="*/ 4015998 h 5607050"/>
              <a:gd name="connsiteX27" fmla="*/ 57242 w 2216240"/>
              <a:gd name="connsiteY27" fmla="*/ 4152900 h 5607050"/>
              <a:gd name="connsiteX28" fmla="*/ 110531 w 2216240"/>
              <a:gd name="connsiteY28" fmla="*/ 4326519 h 5607050"/>
              <a:gd name="connsiteX29" fmla="*/ 172056 w 2216240"/>
              <a:gd name="connsiteY29" fmla="*/ 4424927 h 5607050"/>
              <a:gd name="connsiteX30" fmla="*/ 331690 w 2216240"/>
              <a:gd name="connsiteY30" fmla="*/ 4499792 h 5607050"/>
              <a:gd name="connsiteX31" fmla="*/ 485865 w 2216240"/>
              <a:gd name="connsiteY31" fmla="*/ 4889500 h 5607050"/>
              <a:gd name="connsiteX32" fmla="*/ 609690 w 2216240"/>
              <a:gd name="connsiteY32" fmla="*/ 5184775 h 5607050"/>
              <a:gd name="connsiteX33" fmla="*/ 787490 w 2216240"/>
              <a:gd name="connsiteY33" fmla="*/ 5413375 h 5607050"/>
              <a:gd name="connsiteX34" fmla="*/ 984340 w 2216240"/>
              <a:gd name="connsiteY34" fmla="*/ 5476875 h 5607050"/>
              <a:gd name="connsiteX35" fmla="*/ 1333590 w 2216240"/>
              <a:gd name="connsiteY35" fmla="*/ 5483225 h 5607050"/>
              <a:gd name="connsiteX36" fmla="*/ 1622515 w 2216240"/>
              <a:gd name="connsiteY36" fmla="*/ 5445125 h 5607050"/>
              <a:gd name="connsiteX37" fmla="*/ 1822540 w 2216240"/>
              <a:gd name="connsiteY37" fmla="*/ 5445125 h 5607050"/>
              <a:gd name="connsiteX38" fmla="*/ 1955890 w 2216240"/>
              <a:gd name="connsiteY38" fmla="*/ 5492750 h 5607050"/>
              <a:gd name="connsiteX39" fmla="*/ 2098765 w 2216240"/>
              <a:gd name="connsiteY39" fmla="*/ 5549900 h 5607050"/>
              <a:gd name="connsiteX40" fmla="*/ 2216240 w 2216240"/>
              <a:gd name="connsiteY40" fmla="*/ 5607050 h 5607050"/>
              <a:gd name="connsiteX0" fmla="*/ 1167377 w 2199252"/>
              <a:gd name="connsiteY0" fmla="*/ 0 h 5607050"/>
              <a:gd name="connsiteX1" fmla="*/ 1162910 w 2199252"/>
              <a:gd name="connsiteY1" fmla="*/ 17416 h 5607050"/>
              <a:gd name="connsiteX2" fmla="*/ 1116577 w 2199252"/>
              <a:gd name="connsiteY2" fmla="*/ 139700 h 5607050"/>
              <a:gd name="connsiteX3" fmla="*/ 1056055 w 2199252"/>
              <a:gd name="connsiteY3" fmla="*/ 303394 h 5607050"/>
              <a:gd name="connsiteX4" fmla="*/ 996320 w 2199252"/>
              <a:gd name="connsiteY4" fmla="*/ 470851 h 5607050"/>
              <a:gd name="connsiteX5" fmla="*/ 955241 w 2199252"/>
              <a:gd name="connsiteY5" fmla="*/ 605215 h 5607050"/>
              <a:gd name="connsiteX6" fmla="*/ 900677 w 2199252"/>
              <a:gd name="connsiteY6" fmla="*/ 747893 h 5607050"/>
              <a:gd name="connsiteX7" fmla="*/ 790141 w 2199252"/>
              <a:gd name="connsiteY7" fmla="*/ 926480 h 5607050"/>
              <a:gd name="connsiteX8" fmla="*/ 640327 w 2199252"/>
              <a:gd name="connsiteY8" fmla="*/ 1044953 h 5607050"/>
              <a:gd name="connsiteX9" fmla="*/ 543685 w 2199252"/>
              <a:gd name="connsiteY9" fmla="*/ 1162231 h 5607050"/>
              <a:gd name="connsiteX10" fmla="*/ 424820 w 2199252"/>
              <a:gd name="connsiteY10" fmla="*/ 1398572 h 5607050"/>
              <a:gd name="connsiteX11" fmla="*/ 352384 w 2199252"/>
              <a:gd name="connsiteY11" fmla="*/ 1494215 h 5607050"/>
              <a:gd name="connsiteX12" fmla="*/ 306755 w 2199252"/>
              <a:gd name="connsiteY12" fmla="*/ 1589072 h 5607050"/>
              <a:gd name="connsiteX13" fmla="*/ 253763 w 2199252"/>
              <a:gd name="connsiteY13" fmla="*/ 1698987 h 5607050"/>
              <a:gd name="connsiteX14" fmla="*/ 215663 w 2199252"/>
              <a:gd name="connsiteY14" fmla="*/ 1846836 h 5607050"/>
              <a:gd name="connsiteX15" fmla="*/ 174584 w 2199252"/>
              <a:gd name="connsiteY15" fmla="*/ 2039529 h 5607050"/>
              <a:gd name="connsiteX16" fmla="*/ 167841 w 2199252"/>
              <a:gd name="connsiteY16" fmla="*/ 2178608 h 5607050"/>
              <a:gd name="connsiteX17" fmla="*/ 139463 w 2199252"/>
              <a:gd name="connsiteY17" fmla="*/ 2341351 h 5607050"/>
              <a:gd name="connsiteX18" fmla="*/ 114063 w 2199252"/>
              <a:gd name="connsiteY18" fmla="*/ 2588607 h 5607050"/>
              <a:gd name="connsiteX19" fmla="*/ 91641 w 2199252"/>
              <a:gd name="connsiteY19" fmla="*/ 2732072 h 5607050"/>
              <a:gd name="connsiteX20" fmla="*/ 53541 w 2199252"/>
              <a:gd name="connsiteY20" fmla="*/ 2890429 h 5607050"/>
              <a:gd name="connsiteX21" fmla="*/ 38649 w 2199252"/>
              <a:gd name="connsiteY21" fmla="*/ 3048000 h 5607050"/>
              <a:gd name="connsiteX22" fmla="*/ 34884 w 2199252"/>
              <a:gd name="connsiteY22" fmla="*/ 3263900 h 5607050"/>
              <a:gd name="connsiteX23" fmla="*/ 53542 w 2199252"/>
              <a:gd name="connsiteY23" fmla="*/ 3490307 h 5607050"/>
              <a:gd name="connsiteX24" fmla="*/ 107965 w 2199252"/>
              <a:gd name="connsiteY24" fmla="*/ 3798990 h 5607050"/>
              <a:gd name="connsiteX25" fmla="*/ 166369 w 2199252"/>
              <a:gd name="connsiteY25" fmla="*/ 3969091 h 5607050"/>
              <a:gd name="connsiteX26" fmla="*/ 7953 w 2199252"/>
              <a:gd name="connsiteY26" fmla="*/ 4015998 h 5607050"/>
              <a:gd name="connsiteX27" fmla="*/ 40254 w 2199252"/>
              <a:gd name="connsiteY27" fmla="*/ 4152900 h 5607050"/>
              <a:gd name="connsiteX28" fmla="*/ 93543 w 2199252"/>
              <a:gd name="connsiteY28" fmla="*/ 4326519 h 5607050"/>
              <a:gd name="connsiteX29" fmla="*/ 155068 w 2199252"/>
              <a:gd name="connsiteY29" fmla="*/ 4424927 h 5607050"/>
              <a:gd name="connsiteX30" fmla="*/ 314702 w 2199252"/>
              <a:gd name="connsiteY30" fmla="*/ 4499792 h 5607050"/>
              <a:gd name="connsiteX31" fmla="*/ 468877 w 2199252"/>
              <a:gd name="connsiteY31" fmla="*/ 4889500 h 5607050"/>
              <a:gd name="connsiteX32" fmla="*/ 592702 w 2199252"/>
              <a:gd name="connsiteY32" fmla="*/ 5184775 h 5607050"/>
              <a:gd name="connsiteX33" fmla="*/ 770502 w 2199252"/>
              <a:gd name="connsiteY33" fmla="*/ 5413375 h 5607050"/>
              <a:gd name="connsiteX34" fmla="*/ 967352 w 2199252"/>
              <a:gd name="connsiteY34" fmla="*/ 5476875 h 5607050"/>
              <a:gd name="connsiteX35" fmla="*/ 1316602 w 2199252"/>
              <a:gd name="connsiteY35" fmla="*/ 5483225 h 5607050"/>
              <a:gd name="connsiteX36" fmla="*/ 1605527 w 2199252"/>
              <a:gd name="connsiteY36" fmla="*/ 5445125 h 5607050"/>
              <a:gd name="connsiteX37" fmla="*/ 1805552 w 2199252"/>
              <a:gd name="connsiteY37" fmla="*/ 5445125 h 5607050"/>
              <a:gd name="connsiteX38" fmla="*/ 1938902 w 2199252"/>
              <a:gd name="connsiteY38" fmla="*/ 5492750 h 5607050"/>
              <a:gd name="connsiteX39" fmla="*/ 2081777 w 2199252"/>
              <a:gd name="connsiteY39" fmla="*/ 5549900 h 5607050"/>
              <a:gd name="connsiteX40" fmla="*/ 2199252 w 2199252"/>
              <a:gd name="connsiteY40" fmla="*/ 5607050 h 5607050"/>
              <a:gd name="connsiteX0" fmla="*/ 1132493 w 2164368"/>
              <a:gd name="connsiteY0" fmla="*/ 0 h 5607050"/>
              <a:gd name="connsiteX1" fmla="*/ 1128026 w 2164368"/>
              <a:gd name="connsiteY1" fmla="*/ 17416 h 5607050"/>
              <a:gd name="connsiteX2" fmla="*/ 1081693 w 2164368"/>
              <a:gd name="connsiteY2" fmla="*/ 139700 h 5607050"/>
              <a:gd name="connsiteX3" fmla="*/ 1021171 w 2164368"/>
              <a:gd name="connsiteY3" fmla="*/ 303394 h 5607050"/>
              <a:gd name="connsiteX4" fmla="*/ 961436 w 2164368"/>
              <a:gd name="connsiteY4" fmla="*/ 470851 h 5607050"/>
              <a:gd name="connsiteX5" fmla="*/ 920357 w 2164368"/>
              <a:gd name="connsiteY5" fmla="*/ 605215 h 5607050"/>
              <a:gd name="connsiteX6" fmla="*/ 865793 w 2164368"/>
              <a:gd name="connsiteY6" fmla="*/ 747893 h 5607050"/>
              <a:gd name="connsiteX7" fmla="*/ 755257 w 2164368"/>
              <a:gd name="connsiteY7" fmla="*/ 926480 h 5607050"/>
              <a:gd name="connsiteX8" fmla="*/ 605443 w 2164368"/>
              <a:gd name="connsiteY8" fmla="*/ 1044953 h 5607050"/>
              <a:gd name="connsiteX9" fmla="*/ 508801 w 2164368"/>
              <a:gd name="connsiteY9" fmla="*/ 1162231 h 5607050"/>
              <a:gd name="connsiteX10" fmla="*/ 389936 w 2164368"/>
              <a:gd name="connsiteY10" fmla="*/ 1398572 h 5607050"/>
              <a:gd name="connsiteX11" fmla="*/ 317500 w 2164368"/>
              <a:gd name="connsiteY11" fmla="*/ 1494215 h 5607050"/>
              <a:gd name="connsiteX12" fmla="*/ 271871 w 2164368"/>
              <a:gd name="connsiteY12" fmla="*/ 1589072 h 5607050"/>
              <a:gd name="connsiteX13" fmla="*/ 218879 w 2164368"/>
              <a:gd name="connsiteY13" fmla="*/ 1698987 h 5607050"/>
              <a:gd name="connsiteX14" fmla="*/ 180779 w 2164368"/>
              <a:gd name="connsiteY14" fmla="*/ 1846836 h 5607050"/>
              <a:gd name="connsiteX15" fmla="*/ 139700 w 2164368"/>
              <a:gd name="connsiteY15" fmla="*/ 2039529 h 5607050"/>
              <a:gd name="connsiteX16" fmla="*/ 132957 w 2164368"/>
              <a:gd name="connsiteY16" fmla="*/ 2178608 h 5607050"/>
              <a:gd name="connsiteX17" fmla="*/ 104579 w 2164368"/>
              <a:gd name="connsiteY17" fmla="*/ 2341351 h 5607050"/>
              <a:gd name="connsiteX18" fmla="*/ 79179 w 2164368"/>
              <a:gd name="connsiteY18" fmla="*/ 2588607 h 5607050"/>
              <a:gd name="connsiteX19" fmla="*/ 56757 w 2164368"/>
              <a:gd name="connsiteY19" fmla="*/ 2732072 h 5607050"/>
              <a:gd name="connsiteX20" fmla="*/ 18657 w 2164368"/>
              <a:gd name="connsiteY20" fmla="*/ 2890429 h 5607050"/>
              <a:gd name="connsiteX21" fmla="*/ 3765 w 2164368"/>
              <a:gd name="connsiteY21" fmla="*/ 3048000 h 5607050"/>
              <a:gd name="connsiteX22" fmla="*/ 0 w 2164368"/>
              <a:gd name="connsiteY22" fmla="*/ 3263900 h 5607050"/>
              <a:gd name="connsiteX23" fmla="*/ 18658 w 2164368"/>
              <a:gd name="connsiteY23" fmla="*/ 3490307 h 5607050"/>
              <a:gd name="connsiteX24" fmla="*/ 73081 w 2164368"/>
              <a:gd name="connsiteY24" fmla="*/ 3798990 h 5607050"/>
              <a:gd name="connsiteX25" fmla="*/ 131485 w 2164368"/>
              <a:gd name="connsiteY25" fmla="*/ 3969091 h 5607050"/>
              <a:gd name="connsiteX26" fmla="*/ 173094 w 2164368"/>
              <a:gd name="connsiteY26" fmla="*/ 4082673 h 5607050"/>
              <a:gd name="connsiteX27" fmla="*/ 5370 w 2164368"/>
              <a:gd name="connsiteY27" fmla="*/ 4152900 h 5607050"/>
              <a:gd name="connsiteX28" fmla="*/ 58659 w 2164368"/>
              <a:gd name="connsiteY28" fmla="*/ 4326519 h 5607050"/>
              <a:gd name="connsiteX29" fmla="*/ 120184 w 2164368"/>
              <a:gd name="connsiteY29" fmla="*/ 4424927 h 5607050"/>
              <a:gd name="connsiteX30" fmla="*/ 279818 w 2164368"/>
              <a:gd name="connsiteY30" fmla="*/ 4499792 h 5607050"/>
              <a:gd name="connsiteX31" fmla="*/ 433993 w 2164368"/>
              <a:gd name="connsiteY31" fmla="*/ 4889500 h 5607050"/>
              <a:gd name="connsiteX32" fmla="*/ 557818 w 2164368"/>
              <a:gd name="connsiteY32" fmla="*/ 5184775 h 5607050"/>
              <a:gd name="connsiteX33" fmla="*/ 735618 w 2164368"/>
              <a:gd name="connsiteY33" fmla="*/ 5413375 h 5607050"/>
              <a:gd name="connsiteX34" fmla="*/ 932468 w 2164368"/>
              <a:gd name="connsiteY34" fmla="*/ 5476875 h 5607050"/>
              <a:gd name="connsiteX35" fmla="*/ 1281718 w 2164368"/>
              <a:gd name="connsiteY35" fmla="*/ 5483225 h 5607050"/>
              <a:gd name="connsiteX36" fmla="*/ 1570643 w 2164368"/>
              <a:gd name="connsiteY36" fmla="*/ 5445125 h 5607050"/>
              <a:gd name="connsiteX37" fmla="*/ 1770668 w 2164368"/>
              <a:gd name="connsiteY37" fmla="*/ 5445125 h 5607050"/>
              <a:gd name="connsiteX38" fmla="*/ 1904018 w 2164368"/>
              <a:gd name="connsiteY38" fmla="*/ 5492750 h 5607050"/>
              <a:gd name="connsiteX39" fmla="*/ 2046893 w 2164368"/>
              <a:gd name="connsiteY39" fmla="*/ 5549900 h 5607050"/>
              <a:gd name="connsiteX40" fmla="*/ 2164368 w 2164368"/>
              <a:gd name="connsiteY40" fmla="*/ 5607050 h 5607050"/>
              <a:gd name="connsiteX0" fmla="*/ 1132493 w 2164368"/>
              <a:gd name="connsiteY0" fmla="*/ 0 h 5607050"/>
              <a:gd name="connsiteX1" fmla="*/ 1128026 w 2164368"/>
              <a:gd name="connsiteY1" fmla="*/ 17416 h 5607050"/>
              <a:gd name="connsiteX2" fmla="*/ 1081693 w 2164368"/>
              <a:gd name="connsiteY2" fmla="*/ 139700 h 5607050"/>
              <a:gd name="connsiteX3" fmla="*/ 1021171 w 2164368"/>
              <a:gd name="connsiteY3" fmla="*/ 303394 h 5607050"/>
              <a:gd name="connsiteX4" fmla="*/ 961436 w 2164368"/>
              <a:gd name="connsiteY4" fmla="*/ 470851 h 5607050"/>
              <a:gd name="connsiteX5" fmla="*/ 920357 w 2164368"/>
              <a:gd name="connsiteY5" fmla="*/ 605215 h 5607050"/>
              <a:gd name="connsiteX6" fmla="*/ 865793 w 2164368"/>
              <a:gd name="connsiteY6" fmla="*/ 747893 h 5607050"/>
              <a:gd name="connsiteX7" fmla="*/ 755257 w 2164368"/>
              <a:gd name="connsiteY7" fmla="*/ 926480 h 5607050"/>
              <a:gd name="connsiteX8" fmla="*/ 605443 w 2164368"/>
              <a:gd name="connsiteY8" fmla="*/ 1044953 h 5607050"/>
              <a:gd name="connsiteX9" fmla="*/ 508801 w 2164368"/>
              <a:gd name="connsiteY9" fmla="*/ 1162231 h 5607050"/>
              <a:gd name="connsiteX10" fmla="*/ 389936 w 2164368"/>
              <a:gd name="connsiteY10" fmla="*/ 1398572 h 5607050"/>
              <a:gd name="connsiteX11" fmla="*/ 317500 w 2164368"/>
              <a:gd name="connsiteY11" fmla="*/ 1494215 h 5607050"/>
              <a:gd name="connsiteX12" fmla="*/ 271871 w 2164368"/>
              <a:gd name="connsiteY12" fmla="*/ 1589072 h 5607050"/>
              <a:gd name="connsiteX13" fmla="*/ 218879 w 2164368"/>
              <a:gd name="connsiteY13" fmla="*/ 1698987 h 5607050"/>
              <a:gd name="connsiteX14" fmla="*/ 180779 w 2164368"/>
              <a:gd name="connsiteY14" fmla="*/ 1846836 h 5607050"/>
              <a:gd name="connsiteX15" fmla="*/ 139700 w 2164368"/>
              <a:gd name="connsiteY15" fmla="*/ 2039529 h 5607050"/>
              <a:gd name="connsiteX16" fmla="*/ 132957 w 2164368"/>
              <a:gd name="connsiteY16" fmla="*/ 2178608 h 5607050"/>
              <a:gd name="connsiteX17" fmla="*/ 104579 w 2164368"/>
              <a:gd name="connsiteY17" fmla="*/ 2341351 h 5607050"/>
              <a:gd name="connsiteX18" fmla="*/ 79179 w 2164368"/>
              <a:gd name="connsiteY18" fmla="*/ 2588607 h 5607050"/>
              <a:gd name="connsiteX19" fmla="*/ 56757 w 2164368"/>
              <a:gd name="connsiteY19" fmla="*/ 2732072 h 5607050"/>
              <a:gd name="connsiteX20" fmla="*/ 18657 w 2164368"/>
              <a:gd name="connsiteY20" fmla="*/ 2890429 h 5607050"/>
              <a:gd name="connsiteX21" fmla="*/ 3765 w 2164368"/>
              <a:gd name="connsiteY21" fmla="*/ 3048000 h 5607050"/>
              <a:gd name="connsiteX22" fmla="*/ 0 w 2164368"/>
              <a:gd name="connsiteY22" fmla="*/ 3263900 h 5607050"/>
              <a:gd name="connsiteX23" fmla="*/ 18658 w 2164368"/>
              <a:gd name="connsiteY23" fmla="*/ 3490307 h 5607050"/>
              <a:gd name="connsiteX24" fmla="*/ 82606 w 2164368"/>
              <a:gd name="connsiteY24" fmla="*/ 3768034 h 5607050"/>
              <a:gd name="connsiteX25" fmla="*/ 131485 w 2164368"/>
              <a:gd name="connsiteY25" fmla="*/ 3969091 h 5607050"/>
              <a:gd name="connsiteX26" fmla="*/ 173094 w 2164368"/>
              <a:gd name="connsiteY26" fmla="*/ 4082673 h 5607050"/>
              <a:gd name="connsiteX27" fmla="*/ 5370 w 2164368"/>
              <a:gd name="connsiteY27" fmla="*/ 4152900 h 5607050"/>
              <a:gd name="connsiteX28" fmla="*/ 58659 w 2164368"/>
              <a:gd name="connsiteY28" fmla="*/ 4326519 h 5607050"/>
              <a:gd name="connsiteX29" fmla="*/ 120184 w 2164368"/>
              <a:gd name="connsiteY29" fmla="*/ 4424927 h 5607050"/>
              <a:gd name="connsiteX30" fmla="*/ 279818 w 2164368"/>
              <a:gd name="connsiteY30" fmla="*/ 4499792 h 5607050"/>
              <a:gd name="connsiteX31" fmla="*/ 433993 w 2164368"/>
              <a:gd name="connsiteY31" fmla="*/ 4889500 h 5607050"/>
              <a:gd name="connsiteX32" fmla="*/ 557818 w 2164368"/>
              <a:gd name="connsiteY32" fmla="*/ 5184775 h 5607050"/>
              <a:gd name="connsiteX33" fmla="*/ 735618 w 2164368"/>
              <a:gd name="connsiteY33" fmla="*/ 5413375 h 5607050"/>
              <a:gd name="connsiteX34" fmla="*/ 932468 w 2164368"/>
              <a:gd name="connsiteY34" fmla="*/ 5476875 h 5607050"/>
              <a:gd name="connsiteX35" fmla="*/ 1281718 w 2164368"/>
              <a:gd name="connsiteY35" fmla="*/ 5483225 h 5607050"/>
              <a:gd name="connsiteX36" fmla="*/ 1570643 w 2164368"/>
              <a:gd name="connsiteY36" fmla="*/ 5445125 h 5607050"/>
              <a:gd name="connsiteX37" fmla="*/ 1770668 w 2164368"/>
              <a:gd name="connsiteY37" fmla="*/ 5445125 h 5607050"/>
              <a:gd name="connsiteX38" fmla="*/ 1904018 w 2164368"/>
              <a:gd name="connsiteY38" fmla="*/ 5492750 h 5607050"/>
              <a:gd name="connsiteX39" fmla="*/ 2046893 w 2164368"/>
              <a:gd name="connsiteY39" fmla="*/ 5549900 h 5607050"/>
              <a:gd name="connsiteX40" fmla="*/ 2164368 w 2164368"/>
              <a:gd name="connsiteY40" fmla="*/ 5607050 h 5607050"/>
              <a:gd name="connsiteX0" fmla="*/ 1132493 w 2164368"/>
              <a:gd name="connsiteY0" fmla="*/ 0 h 5607050"/>
              <a:gd name="connsiteX1" fmla="*/ 1128026 w 2164368"/>
              <a:gd name="connsiteY1" fmla="*/ 17416 h 5607050"/>
              <a:gd name="connsiteX2" fmla="*/ 1081693 w 2164368"/>
              <a:gd name="connsiteY2" fmla="*/ 139700 h 5607050"/>
              <a:gd name="connsiteX3" fmla="*/ 1021171 w 2164368"/>
              <a:gd name="connsiteY3" fmla="*/ 303394 h 5607050"/>
              <a:gd name="connsiteX4" fmla="*/ 961436 w 2164368"/>
              <a:gd name="connsiteY4" fmla="*/ 470851 h 5607050"/>
              <a:gd name="connsiteX5" fmla="*/ 920357 w 2164368"/>
              <a:gd name="connsiteY5" fmla="*/ 605215 h 5607050"/>
              <a:gd name="connsiteX6" fmla="*/ 865793 w 2164368"/>
              <a:gd name="connsiteY6" fmla="*/ 747893 h 5607050"/>
              <a:gd name="connsiteX7" fmla="*/ 755257 w 2164368"/>
              <a:gd name="connsiteY7" fmla="*/ 926480 h 5607050"/>
              <a:gd name="connsiteX8" fmla="*/ 605443 w 2164368"/>
              <a:gd name="connsiteY8" fmla="*/ 1044953 h 5607050"/>
              <a:gd name="connsiteX9" fmla="*/ 508801 w 2164368"/>
              <a:gd name="connsiteY9" fmla="*/ 1162231 h 5607050"/>
              <a:gd name="connsiteX10" fmla="*/ 389936 w 2164368"/>
              <a:gd name="connsiteY10" fmla="*/ 1398572 h 5607050"/>
              <a:gd name="connsiteX11" fmla="*/ 317500 w 2164368"/>
              <a:gd name="connsiteY11" fmla="*/ 1494215 h 5607050"/>
              <a:gd name="connsiteX12" fmla="*/ 271871 w 2164368"/>
              <a:gd name="connsiteY12" fmla="*/ 1589072 h 5607050"/>
              <a:gd name="connsiteX13" fmla="*/ 218879 w 2164368"/>
              <a:gd name="connsiteY13" fmla="*/ 1698987 h 5607050"/>
              <a:gd name="connsiteX14" fmla="*/ 180779 w 2164368"/>
              <a:gd name="connsiteY14" fmla="*/ 1846836 h 5607050"/>
              <a:gd name="connsiteX15" fmla="*/ 139700 w 2164368"/>
              <a:gd name="connsiteY15" fmla="*/ 2039529 h 5607050"/>
              <a:gd name="connsiteX16" fmla="*/ 132957 w 2164368"/>
              <a:gd name="connsiteY16" fmla="*/ 2178608 h 5607050"/>
              <a:gd name="connsiteX17" fmla="*/ 104579 w 2164368"/>
              <a:gd name="connsiteY17" fmla="*/ 2341351 h 5607050"/>
              <a:gd name="connsiteX18" fmla="*/ 79179 w 2164368"/>
              <a:gd name="connsiteY18" fmla="*/ 2588607 h 5607050"/>
              <a:gd name="connsiteX19" fmla="*/ 56757 w 2164368"/>
              <a:gd name="connsiteY19" fmla="*/ 2732072 h 5607050"/>
              <a:gd name="connsiteX20" fmla="*/ 18657 w 2164368"/>
              <a:gd name="connsiteY20" fmla="*/ 2890429 h 5607050"/>
              <a:gd name="connsiteX21" fmla="*/ 3765 w 2164368"/>
              <a:gd name="connsiteY21" fmla="*/ 3048000 h 5607050"/>
              <a:gd name="connsiteX22" fmla="*/ 0 w 2164368"/>
              <a:gd name="connsiteY22" fmla="*/ 3263900 h 5607050"/>
              <a:gd name="connsiteX23" fmla="*/ 18658 w 2164368"/>
              <a:gd name="connsiteY23" fmla="*/ 3490307 h 5607050"/>
              <a:gd name="connsiteX24" fmla="*/ 87368 w 2164368"/>
              <a:gd name="connsiteY24" fmla="*/ 3756128 h 5607050"/>
              <a:gd name="connsiteX25" fmla="*/ 131485 w 2164368"/>
              <a:gd name="connsiteY25" fmla="*/ 3969091 h 5607050"/>
              <a:gd name="connsiteX26" fmla="*/ 173094 w 2164368"/>
              <a:gd name="connsiteY26" fmla="*/ 4082673 h 5607050"/>
              <a:gd name="connsiteX27" fmla="*/ 5370 w 2164368"/>
              <a:gd name="connsiteY27" fmla="*/ 4152900 h 5607050"/>
              <a:gd name="connsiteX28" fmla="*/ 58659 w 2164368"/>
              <a:gd name="connsiteY28" fmla="*/ 4326519 h 5607050"/>
              <a:gd name="connsiteX29" fmla="*/ 120184 w 2164368"/>
              <a:gd name="connsiteY29" fmla="*/ 4424927 h 5607050"/>
              <a:gd name="connsiteX30" fmla="*/ 279818 w 2164368"/>
              <a:gd name="connsiteY30" fmla="*/ 4499792 h 5607050"/>
              <a:gd name="connsiteX31" fmla="*/ 433993 w 2164368"/>
              <a:gd name="connsiteY31" fmla="*/ 4889500 h 5607050"/>
              <a:gd name="connsiteX32" fmla="*/ 557818 w 2164368"/>
              <a:gd name="connsiteY32" fmla="*/ 5184775 h 5607050"/>
              <a:gd name="connsiteX33" fmla="*/ 735618 w 2164368"/>
              <a:gd name="connsiteY33" fmla="*/ 5413375 h 5607050"/>
              <a:gd name="connsiteX34" fmla="*/ 932468 w 2164368"/>
              <a:gd name="connsiteY34" fmla="*/ 5476875 h 5607050"/>
              <a:gd name="connsiteX35" fmla="*/ 1281718 w 2164368"/>
              <a:gd name="connsiteY35" fmla="*/ 5483225 h 5607050"/>
              <a:gd name="connsiteX36" fmla="*/ 1570643 w 2164368"/>
              <a:gd name="connsiteY36" fmla="*/ 5445125 h 5607050"/>
              <a:gd name="connsiteX37" fmla="*/ 1770668 w 2164368"/>
              <a:gd name="connsiteY37" fmla="*/ 5445125 h 5607050"/>
              <a:gd name="connsiteX38" fmla="*/ 1904018 w 2164368"/>
              <a:gd name="connsiteY38" fmla="*/ 5492750 h 5607050"/>
              <a:gd name="connsiteX39" fmla="*/ 2046893 w 2164368"/>
              <a:gd name="connsiteY39" fmla="*/ 5549900 h 5607050"/>
              <a:gd name="connsiteX40" fmla="*/ 2164368 w 2164368"/>
              <a:gd name="connsiteY40" fmla="*/ 5607050 h 5607050"/>
              <a:gd name="connsiteX0" fmla="*/ 1132493 w 2164368"/>
              <a:gd name="connsiteY0" fmla="*/ 0 h 5607050"/>
              <a:gd name="connsiteX1" fmla="*/ 1128026 w 2164368"/>
              <a:gd name="connsiteY1" fmla="*/ 17416 h 5607050"/>
              <a:gd name="connsiteX2" fmla="*/ 1081693 w 2164368"/>
              <a:gd name="connsiteY2" fmla="*/ 139700 h 5607050"/>
              <a:gd name="connsiteX3" fmla="*/ 1021171 w 2164368"/>
              <a:gd name="connsiteY3" fmla="*/ 303394 h 5607050"/>
              <a:gd name="connsiteX4" fmla="*/ 961436 w 2164368"/>
              <a:gd name="connsiteY4" fmla="*/ 470851 h 5607050"/>
              <a:gd name="connsiteX5" fmla="*/ 920357 w 2164368"/>
              <a:gd name="connsiteY5" fmla="*/ 605215 h 5607050"/>
              <a:gd name="connsiteX6" fmla="*/ 865793 w 2164368"/>
              <a:gd name="connsiteY6" fmla="*/ 747893 h 5607050"/>
              <a:gd name="connsiteX7" fmla="*/ 755257 w 2164368"/>
              <a:gd name="connsiteY7" fmla="*/ 926480 h 5607050"/>
              <a:gd name="connsiteX8" fmla="*/ 605443 w 2164368"/>
              <a:gd name="connsiteY8" fmla="*/ 1044953 h 5607050"/>
              <a:gd name="connsiteX9" fmla="*/ 508801 w 2164368"/>
              <a:gd name="connsiteY9" fmla="*/ 1162231 h 5607050"/>
              <a:gd name="connsiteX10" fmla="*/ 389936 w 2164368"/>
              <a:gd name="connsiteY10" fmla="*/ 1398572 h 5607050"/>
              <a:gd name="connsiteX11" fmla="*/ 317500 w 2164368"/>
              <a:gd name="connsiteY11" fmla="*/ 1494215 h 5607050"/>
              <a:gd name="connsiteX12" fmla="*/ 271871 w 2164368"/>
              <a:gd name="connsiteY12" fmla="*/ 1589072 h 5607050"/>
              <a:gd name="connsiteX13" fmla="*/ 218879 w 2164368"/>
              <a:gd name="connsiteY13" fmla="*/ 1698987 h 5607050"/>
              <a:gd name="connsiteX14" fmla="*/ 180779 w 2164368"/>
              <a:gd name="connsiteY14" fmla="*/ 1846836 h 5607050"/>
              <a:gd name="connsiteX15" fmla="*/ 139700 w 2164368"/>
              <a:gd name="connsiteY15" fmla="*/ 2039529 h 5607050"/>
              <a:gd name="connsiteX16" fmla="*/ 132957 w 2164368"/>
              <a:gd name="connsiteY16" fmla="*/ 2178608 h 5607050"/>
              <a:gd name="connsiteX17" fmla="*/ 104579 w 2164368"/>
              <a:gd name="connsiteY17" fmla="*/ 2341351 h 5607050"/>
              <a:gd name="connsiteX18" fmla="*/ 79179 w 2164368"/>
              <a:gd name="connsiteY18" fmla="*/ 2588607 h 5607050"/>
              <a:gd name="connsiteX19" fmla="*/ 56757 w 2164368"/>
              <a:gd name="connsiteY19" fmla="*/ 2732072 h 5607050"/>
              <a:gd name="connsiteX20" fmla="*/ 18657 w 2164368"/>
              <a:gd name="connsiteY20" fmla="*/ 2890429 h 5607050"/>
              <a:gd name="connsiteX21" fmla="*/ 3765 w 2164368"/>
              <a:gd name="connsiteY21" fmla="*/ 3048000 h 5607050"/>
              <a:gd name="connsiteX22" fmla="*/ 0 w 2164368"/>
              <a:gd name="connsiteY22" fmla="*/ 3263900 h 5607050"/>
              <a:gd name="connsiteX23" fmla="*/ 21040 w 2164368"/>
              <a:gd name="connsiteY23" fmla="*/ 3506976 h 5607050"/>
              <a:gd name="connsiteX24" fmla="*/ 87368 w 2164368"/>
              <a:gd name="connsiteY24" fmla="*/ 3756128 h 5607050"/>
              <a:gd name="connsiteX25" fmla="*/ 131485 w 2164368"/>
              <a:gd name="connsiteY25" fmla="*/ 3969091 h 5607050"/>
              <a:gd name="connsiteX26" fmla="*/ 173094 w 2164368"/>
              <a:gd name="connsiteY26" fmla="*/ 4082673 h 5607050"/>
              <a:gd name="connsiteX27" fmla="*/ 5370 w 2164368"/>
              <a:gd name="connsiteY27" fmla="*/ 4152900 h 5607050"/>
              <a:gd name="connsiteX28" fmla="*/ 58659 w 2164368"/>
              <a:gd name="connsiteY28" fmla="*/ 4326519 h 5607050"/>
              <a:gd name="connsiteX29" fmla="*/ 120184 w 2164368"/>
              <a:gd name="connsiteY29" fmla="*/ 4424927 h 5607050"/>
              <a:gd name="connsiteX30" fmla="*/ 279818 w 2164368"/>
              <a:gd name="connsiteY30" fmla="*/ 4499792 h 5607050"/>
              <a:gd name="connsiteX31" fmla="*/ 433993 w 2164368"/>
              <a:gd name="connsiteY31" fmla="*/ 4889500 h 5607050"/>
              <a:gd name="connsiteX32" fmla="*/ 557818 w 2164368"/>
              <a:gd name="connsiteY32" fmla="*/ 5184775 h 5607050"/>
              <a:gd name="connsiteX33" fmla="*/ 735618 w 2164368"/>
              <a:gd name="connsiteY33" fmla="*/ 5413375 h 5607050"/>
              <a:gd name="connsiteX34" fmla="*/ 932468 w 2164368"/>
              <a:gd name="connsiteY34" fmla="*/ 5476875 h 5607050"/>
              <a:gd name="connsiteX35" fmla="*/ 1281718 w 2164368"/>
              <a:gd name="connsiteY35" fmla="*/ 5483225 h 5607050"/>
              <a:gd name="connsiteX36" fmla="*/ 1570643 w 2164368"/>
              <a:gd name="connsiteY36" fmla="*/ 5445125 h 5607050"/>
              <a:gd name="connsiteX37" fmla="*/ 1770668 w 2164368"/>
              <a:gd name="connsiteY37" fmla="*/ 5445125 h 5607050"/>
              <a:gd name="connsiteX38" fmla="*/ 1904018 w 2164368"/>
              <a:gd name="connsiteY38" fmla="*/ 5492750 h 5607050"/>
              <a:gd name="connsiteX39" fmla="*/ 2046893 w 2164368"/>
              <a:gd name="connsiteY39" fmla="*/ 5549900 h 5607050"/>
              <a:gd name="connsiteX40" fmla="*/ 2164368 w 2164368"/>
              <a:gd name="connsiteY40" fmla="*/ 5607050 h 5607050"/>
              <a:gd name="connsiteX0" fmla="*/ 1132493 w 2164368"/>
              <a:gd name="connsiteY0" fmla="*/ 0 h 5607050"/>
              <a:gd name="connsiteX1" fmla="*/ 1128026 w 2164368"/>
              <a:gd name="connsiteY1" fmla="*/ 17416 h 5607050"/>
              <a:gd name="connsiteX2" fmla="*/ 1081693 w 2164368"/>
              <a:gd name="connsiteY2" fmla="*/ 139700 h 5607050"/>
              <a:gd name="connsiteX3" fmla="*/ 1021171 w 2164368"/>
              <a:gd name="connsiteY3" fmla="*/ 303394 h 5607050"/>
              <a:gd name="connsiteX4" fmla="*/ 961436 w 2164368"/>
              <a:gd name="connsiteY4" fmla="*/ 470851 h 5607050"/>
              <a:gd name="connsiteX5" fmla="*/ 920357 w 2164368"/>
              <a:gd name="connsiteY5" fmla="*/ 605215 h 5607050"/>
              <a:gd name="connsiteX6" fmla="*/ 865793 w 2164368"/>
              <a:gd name="connsiteY6" fmla="*/ 747893 h 5607050"/>
              <a:gd name="connsiteX7" fmla="*/ 755257 w 2164368"/>
              <a:gd name="connsiteY7" fmla="*/ 926480 h 5607050"/>
              <a:gd name="connsiteX8" fmla="*/ 605443 w 2164368"/>
              <a:gd name="connsiteY8" fmla="*/ 1044953 h 5607050"/>
              <a:gd name="connsiteX9" fmla="*/ 508801 w 2164368"/>
              <a:gd name="connsiteY9" fmla="*/ 1162231 h 5607050"/>
              <a:gd name="connsiteX10" fmla="*/ 389936 w 2164368"/>
              <a:gd name="connsiteY10" fmla="*/ 1398572 h 5607050"/>
              <a:gd name="connsiteX11" fmla="*/ 317500 w 2164368"/>
              <a:gd name="connsiteY11" fmla="*/ 1494215 h 5607050"/>
              <a:gd name="connsiteX12" fmla="*/ 271871 w 2164368"/>
              <a:gd name="connsiteY12" fmla="*/ 1589072 h 5607050"/>
              <a:gd name="connsiteX13" fmla="*/ 218879 w 2164368"/>
              <a:gd name="connsiteY13" fmla="*/ 1698987 h 5607050"/>
              <a:gd name="connsiteX14" fmla="*/ 180779 w 2164368"/>
              <a:gd name="connsiteY14" fmla="*/ 1846836 h 5607050"/>
              <a:gd name="connsiteX15" fmla="*/ 139700 w 2164368"/>
              <a:gd name="connsiteY15" fmla="*/ 2039529 h 5607050"/>
              <a:gd name="connsiteX16" fmla="*/ 132957 w 2164368"/>
              <a:gd name="connsiteY16" fmla="*/ 2178608 h 5607050"/>
              <a:gd name="connsiteX17" fmla="*/ 104579 w 2164368"/>
              <a:gd name="connsiteY17" fmla="*/ 2341351 h 5607050"/>
              <a:gd name="connsiteX18" fmla="*/ 79179 w 2164368"/>
              <a:gd name="connsiteY18" fmla="*/ 2588607 h 5607050"/>
              <a:gd name="connsiteX19" fmla="*/ 56757 w 2164368"/>
              <a:gd name="connsiteY19" fmla="*/ 2732072 h 5607050"/>
              <a:gd name="connsiteX20" fmla="*/ 18657 w 2164368"/>
              <a:gd name="connsiteY20" fmla="*/ 2890429 h 5607050"/>
              <a:gd name="connsiteX21" fmla="*/ 3765 w 2164368"/>
              <a:gd name="connsiteY21" fmla="*/ 3048000 h 5607050"/>
              <a:gd name="connsiteX22" fmla="*/ 0 w 2164368"/>
              <a:gd name="connsiteY22" fmla="*/ 3263900 h 5607050"/>
              <a:gd name="connsiteX23" fmla="*/ 21040 w 2164368"/>
              <a:gd name="connsiteY23" fmla="*/ 3506976 h 5607050"/>
              <a:gd name="connsiteX24" fmla="*/ 87368 w 2164368"/>
              <a:gd name="connsiteY24" fmla="*/ 3756128 h 5607050"/>
              <a:gd name="connsiteX25" fmla="*/ 131485 w 2164368"/>
              <a:gd name="connsiteY25" fmla="*/ 3969091 h 5607050"/>
              <a:gd name="connsiteX26" fmla="*/ 173094 w 2164368"/>
              <a:gd name="connsiteY26" fmla="*/ 4082673 h 5607050"/>
              <a:gd name="connsiteX27" fmla="*/ 5370 w 2164368"/>
              <a:gd name="connsiteY27" fmla="*/ 4152900 h 5607050"/>
              <a:gd name="connsiteX28" fmla="*/ 58659 w 2164368"/>
              <a:gd name="connsiteY28" fmla="*/ 4326519 h 5607050"/>
              <a:gd name="connsiteX29" fmla="*/ 120184 w 2164368"/>
              <a:gd name="connsiteY29" fmla="*/ 4424927 h 5607050"/>
              <a:gd name="connsiteX30" fmla="*/ 279818 w 2164368"/>
              <a:gd name="connsiteY30" fmla="*/ 4499792 h 5607050"/>
              <a:gd name="connsiteX31" fmla="*/ 433993 w 2164368"/>
              <a:gd name="connsiteY31" fmla="*/ 4889500 h 5607050"/>
              <a:gd name="connsiteX32" fmla="*/ 557818 w 2164368"/>
              <a:gd name="connsiteY32" fmla="*/ 5184775 h 5607050"/>
              <a:gd name="connsiteX33" fmla="*/ 735618 w 2164368"/>
              <a:gd name="connsiteY33" fmla="*/ 5413375 h 5607050"/>
              <a:gd name="connsiteX34" fmla="*/ 932468 w 2164368"/>
              <a:gd name="connsiteY34" fmla="*/ 5476875 h 5607050"/>
              <a:gd name="connsiteX35" fmla="*/ 1281718 w 2164368"/>
              <a:gd name="connsiteY35" fmla="*/ 5483225 h 5607050"/>
              <a:gd name="connsiteX36" fmla="*/ 1570643 w 2164368"/>
              <a:gd name="connsiteY36" fmla="*/ 5445125 h 5607050"/>
              <a:gd name="connsiteX37" fmla="*/ 1770668 w 2164368"/>
              <a:gd name="connsiteY37" fmla="*/ 5445125 h 5607050"/>
              <a:gd name="connsiteX38" fmla="*/ 1904018 w 2164368"/>
              <a:gd name="connsiteY38" fmla="*/ 5492750 h 5607050"/>
              <a:gd name="connsiteX39" fmla="*/ 2046893 w 2164368"/>
              <a:gd name="connsiteY39" fmla="*/ 5549900 h 5607050"/>
              <a:gd name="connsiteX40" fmla="*/ 2164368 w 2164368"/>
              <a:gd name="connsiteY40" fmla="*/ 5607050 h 5607050"/>
              <a:gd name="connsiteX0" fmla="*/ 1132493 w 2164368"/>
              <a:gd name="connsiteY0" fmla="*/ 0 h 5607050"/>
              <a:gd name="connsiteX1" fmla="*/ 1128026 w 2164368"/>
              <a:gd name="connsiteY1" fmla="*/ 17416 h 5607050"/>
              <a:gd name="connsiteX2" fmla="*/ 1081693 w 2164368"/>
              <a:gd name="connsiteY2" fmla="*/ 139700 h 5607050"/>
              <a:gd name="connsiteX3" fmla="*/ 1021171 w 2164368"/>
              <a:gd name="connsiteY3" fmla="*/ 303394 h 5607050"/>
              <a:gd name="connsiteX4" fmla="*/ 961436 w 2164368"/>
              <a:gd name="connsiteY4" fmla="*/ 470851 h 5607050"/>
              <a:gd name="connsiteX5" fmla="*/ 920357 w 2164368"/>
              <a:gd name="connsiteY5" fmla="*/ 605215 h 5607050"/>
              <a:gd name="connsiteX6" fmla="*/ 865793 w 2164368"/>
              <a:gd name="connsiteY6" fmla="*/ 747893 h 5607050"/>
              <a:gd name="connsiteX7" fmla="*/ 755257 w 2164368"/>
              <a:gd name="connsiteY7" fmla="*/ 926480 h 5607050"/>
              <a:gd name="connsiteX8" fmla="*/ 605443 w 2164368"/>
              <a:gd name="connsiteY8" fmla="*/ 1044953 h 5607050"/>
              <a:gd name="connsiteX9" fmla="*/ 508801 w 2164368"/>
              <a:gd name="connsiteY9" fmla="*/ 1162231 h 5607050"/>
              <a:gd name="connsiteX10" fmla="*/ 389936 w 2164368"/>
              <a:gd name="connsiteY10" fmla="*/ 1398572 h 5607050"/>
              <a:gd name="connsiteX11" fmla="*/ 317500 w 2164368"/>
              <a:gd name="connsiteY11" fmla="*/ 1494215 h 5607050"/>
              <a:gd name="connsiteX12" fmla="*/ 271871 w 2164368"/>
              <a:gd name="connsiteY12" fmla="*/ 1589072 h 5607050"/>
              <a:gd name="connsiteX13" fmla="*/ 218879 w 2164368"/>
              <a:gd name="connsiteY13" fmla="*/ 1698987 h 5607050"/>
              <a:gd name="connsiteX14" fmla="*/ 180779 w 2164368"/>
              <a:gd name="connsiteY14" fmla="*/ 1846836 h 5607050"/>
              <a:gd name="connsiteX15" fmla="*/ 139700 w 2164368"/>
              <a:gd name="connsiteY15" fmla="*/ 2039529 h 5607050"/>
              <a:gd name="connsiteX16" fmla="*/ 132957 w 2164368"/>
              <a:gd name="connsiteY16" fmla="*/ 2178608 h 5607050"/>
              <a:gd name="connsiteX17" fmla="*/ 104579 w 2164368"/>
              <a:gd name="connsiteY17" fmla="*/ 2341351 h 5607050"/>
              <a:gd name="connsiteX18" fmla="*/ 79179 w 2164368"/>
              <a:gd name="connsiteY18" fmla="*/ 2588607 h 5607050"/>
              <a:gd name="connsiteX19" fmla="*/ 56757 w 2164368"/>
              <a:gd name="connsiteY19" fmla="*/ 2732072 h 5607050"/>
              <a:gd name="connsiteX20" fmla="*/ 18657 w 2164368"/>
              <a:gd name="connsiteY20" fmla="*/ 2890429 h 5607050"/>
              <a:gd name="connsiteX21" fmla="*/ 3765 w 2164368"/>
              <a:gd name="connsiteY21" fmla="*/ 3048000 h 5607050"/>
              <a:gd name="connsiteX22" fmla="*/ 0 w 2164368"/>
              <a:gd name="connsiteY22" fmla="*/ 3263900 h 5607050"/>
              <a:gd name="connsiteX23" fmla="*/ 21040 w 2164368"/>
              <a:gd name="connsiteY23" fmla="*/ 3506976 h 5607050"/>
              <a:gd name="connsiteX24" fmla="*/ 87368 w 2164368"/>
              <a:gd name="connsiteY24" fmla="*/ 3756128 h 5607050"/>
              <a:gd name="connsiteX25" fmla="*/ 145773 w 2164368"/>
              <a:gd name="connsiteY25" fmla="*/ 3959566 h 5607050"/>
              <a:gd name="connsiteX26" fmla="*/ 173094 w 2164368"/>
              <a:gd name="connsiteY26" fmla="*/ 4082673 h 5607050"/>
              <a:gd name="connsiteX27" fmla="*/ 5370 w 2164368"/>
              <a:gd name="connsiteY27" fmla="*/ 4152900 h 5607050"/>
              <a:gd name="connsiteX28" fmla="*/ 58659 w 2164368"/>
              <a:gd name="connsiteY28" fmla="*/ 4326519 h 5607050"/>
              <a:gd name="connsiteX29" fmla="*/ 120184 w 2164368"/>
              <a:gd name="connsiteY29" fmla="*/ 4424927 h 5607050"/>
              <a:gd name="connsiteX30" fmla="*/ 279818 w 2164368"/>
              <a:gd name="connsiteY30" fmla="*/ 4499792 h 5607050"/>
              <a:gd name="connsiteX31" fmla="*/ 433993 w 2164368"/>
              <a:gd name="connsiteY31" fmla="*/ 4889500 h 5607050"/>
              <a:gd name="connsiteX32" fmla="*/ 557818 w 2164368"/>
              <a:gd name="connsiteY32" fmla="*/ 5184775 h 5607050"/>
              <a:gd name="connsiteX33" fmla="*/ 735618 w 2164368"/>
              <a:gd name="connsiteY33" fmla="*/ 5413375 h 5607050"/>
              <a:gd name="connsiteX34" fmla="*/ 932468 w 2164368"/>
              <a:gd name="connsiteY34" fmla="*/ 5476875 h 5607050"/>
              <a:gd name="connsiteX35" fmla="*/ 1281718 w 2164368"/>
              <a:gd name="connsiteY35" fmla="*/ 5483225 h 5607050"/>
              <a:gd name="connsiteX36" fmla="*/ 1570643 w 2164368"/>
              <a:gd name="connsiteY36" fmla="*/ 5445125 h 5607050"/>
              <a:gd name="connsiteX37" fmla="*/ 1770668 w 2164368"/>
              <a:gd name="connsiteY37" fmla="*/ 5445125 h 5607050"/>
              <a:gd name="connsiteX38" fmla="*/ 1904018 w 2164368"/>
              <a:gd name="connsiteY38" fmla="*/ 5492750 h 5607050"/>
              <a:gd name="connsiteX39" fmla="*/ 2046893 w 2164368"/>
              <a:gd name="connsiteY39" fmla="*/ 5549900 h 5607050"/>
              <a:gd name="connsiteX40" fmla="*/ 2164368 w 2164368"/>
              <a:gd name="connsiteY40" fmla="*/ 5607050 h 5607050"/>
              <a:gd name="connsiteX0" fmla="*/ 1132493 w 2164368"/>
              <a:gd name="connsiteY0" fmla="*/ 0 h 5607050"/>
              <a:gd name="connsiteX1" fmla="*/ 1128026 w 2164368"/>
              <a:gd name="connsiteY1" fmla="*/ 17416 h 5607050"/>
              <a:gd name="connsiteX2" fmla="*/ 1081693 w 2164368"/>
              <a:gd name="connsiteY2" fmla="*/ 139700 h 5607050"/>
              <a:gd name="connsiteX3" fmla="*/ 1021171 w 2164368"/>
              <a:gd name="connsiteY3" fmla="*/ 303394 h 5607050"/>
              <a:gd name="connsiteX4" fmla="*/ 961436 w 2164368"/>
              <a:gd name="connsiteY4" fmla="*/ 470851 h 5607050"/>
              <a:gd name="connsiteX5" fmla="*/ 920357 w 2164368"/>
              <a:gd name="connsiteY5" fmla="*/ 605215 h 5607050"/>
              <a:gd name="connsiteX6" fmla="*/ 865793 w 2164368"/>
              <a:gd name="connsiteY6" fmla="*/ 747893 h 5607050"/>
              <a:gd name="connsiteX7" fmla="*/ 755257 w 2164368"/>
              <a:gd name="connsiteY7" fmla="*/ 926480 h 5607050"/>
              <a:gd name="connsiteX8" fmla="*/ 605443 w 2164368"/>
              <a:gd name="connsiteY8" fmla="*/ 1044953 h 5607050"/>
              <a:gd name="connsiteX9" fmla="*/ 508801 w 2164368"/>
              <a:gd name="connsiteY9" fmla="*/ 1162231 h 5607050"/>
              <a:gd name="connsiteX10" fmla="*/ 389936 w 2164368"/>
              <a:gd name="connsiteY10" fmla="*/ 1398572 h 5607050"/>
              <a:gd name="connsiteX11" fmla="*/ 317500 w 2164368"/>
              <a:gd name="connsiteY11" fmla="*/ 1494215 h 5607050"/>
              <a:gd name="connsiteX12" fmla="*/ 271871 w 2164368"/>
              <a:gd name="connsiteY12" fmla="*/ 1589072 h 5607050"/>
              <a:gd name="connsiteX13" fmla="*/ 218879 w 2164368"/>
              <a:gd name="connsiteY13" fmla="*/ 1698987 h 5607050"/>
              <a:gd name="connsiteX14" fmla="*/ 180779 w 2164368"/>
              <a:gd name="connsiteY14" fmla="*/ 1846836 h 5607050"/>
              <a:gd name="connsiteX15" fmla="*/ 139700 w 2164368"/>
              <a:gd name="connsiteY15" fmla="*/ 2039529 h 5607050"/>
              <a:gd name="connsiteX16" fmla="*/ 132957 w 2164368"/>
              <a:gd name="connsiteY16" fmla="*/ 2178608 h 5607050"/>
              <a:gd name="connsiteX17" fmla="*/ 104579 w 2164368"/>
              <a:gd name="connsiteY17" fmla="*/ 2341351 h 5607050"/>
              <a:gd name="connsiteX18" fmla="*/ 79179 w 2164368"/>
              <a:gd name="connsiteY18" fmla="*/ 2588607 h 5607050"/>
              <a:gd name="connsiteX19" fmla="*/ 56757 w 2164368"/>
              <a:gd name="connsiteY19" fmla="*/ 2732072 h 5607050"/>
              <a:gd name="connsiteX20" fmla="*/ 18657 w 2164368"/>
              <a:gd name="connsiteY20" fmla="*/ 2890429 h 5607050"/>
              <a:gd name="connsiteX21" fmla="*/ 3765 w 2164368"/>
              <a:gd name="connsiteY21" fmla="*/ 3048000 h 5607050"/>
              <a:gd name="connsiteX22" fmla="*/ 0 w 2164368"/>
              <a:gd name="connsiteY22" fmla="*/ 3263900 h 5607050"/>
              <a:gd name="connsiteX23" fmla="*/ 21040 w 2164368"/>
              <a:gd name="connsiteY23" fmla="*/ 3506976 h 5607050"/>
              <a:gd name="connsiteX24" fmla="*/ 87368 w 2164368"/>
              <a:gd name="connsiteY24" fmla="*/ 3756128 h 5607050"/>
              <a:gd name="connsiteX25" fmla="*/ 145773 w 2164368"/>
              <a:gd name="connsiteY25" fmla="*/ 3959566 h 5607050"/>
              <a:gd name="connsiteX26" fmla="*/ 173094 w 2164368"/>
              <a:gd name="connsiteY26" fmla="*/ 4082673 h 5607050"/>
              <a:gd name="connsiteX27" fmla="*/ 210157 w 2164368"/>
              <a:gd name="connsiteY27" fmla="*/ 4193381 h 5607050"/>
              <a:gd name="connsiteX28" fmla="*/ 58659 w 2164368"/>
              <a:gd name="connsiteY28" fmla="*/ 4326519 h 5607050"/>
              <a:gd name="connsiteX29" fmla="*/ 120184 w 2164368"/>
              <a:gd name="connsiteY29" fmla="*/ 4424927 h 5607050"/>
              <a:gd name="connsiteX30" fmla="*/ 279818 w 2164368"/>
              <a:gd name="connsiteY30" fmla="*/ 4499792 h 5607050"/>
              <a:gd name="connsiteX31" fmla="*/ 433993 w 2164368"/>
              <a:gd name="connsiteY31" fmla="*/ 4889500 h 5607050"/>
              <a:gd name="connsiteX32" fmla="*/ 557818 w 2164368"/>
              <a:gd name="connsiteY32" fmla="*/ 5184775 h 5607050"/>
              <a:gd name="connsiteX33" fmla="*/ 735618 w 2164368"/>
              <a:gd name="connsiteY33" fmla="*/ 5413375 h 5607050"/>
              <a:gd name="connsiteX34" fmla="*/ 932468 w 2164368"/>
              <a:gd name="connsiteY34" fmla="*/ 5476875 h 5607050"/>
              <a:gd name="connsiteX35" fmla="*/ 1281718 w 2164368"/>
              <a:gd name="connsiteY35" fmla="*/ 5483225 h 5607050"/>
              <a:gd name="connsiteX36" fmla="*/ 1570643 w 2164368"/>
              <a:gd name="connsiteY36" fmla="*/ 5445125 h 5607050"/>
              <a:gd name="connsiteX37" fmla="*/ 1770668 w 2164368"/>
              <a:gd name="connsiteY37" fmla="*/ 5445125 h 5607050"/>
              <a:gd name="connsiteX38" fmla="*/ 1904018 w 2164368"/>
              <a:gd name="connsiteY38" fmla="*/ 5492750 h 5607050"/>
              <a:gd name="connsiteX39" fmla="*/ 2046893 w 2164368"/>
              <a:gd name="connsiteY39" fmla="*/ 5549900 h 5607050"/>
              <a:gd name="connsiteX40" fmla="*/ 2164368 w 2164368"/>
              <a:gd name="connsiteY40" fmla="*/ 5607050 h 5607050"/>
              <a:gd name="connsiteX0" fmla="*/ 1132493 w 2164368"/>
              <a:gd name="connsiteY0" fmla="*/ 0 h 5607050"/>
              <a:gd name="connsiteX1" fmla="*/ 1128026 w 2164368"/>
              <a:gd name="connsiteY1" fmla="*/ 17416 h 5607050"/>
              <a:gd name="connsiteX2" fmla="*/ 1081693 w 2164368"/>
              <a:gd name="connsiteY2" fmla="*/ 139700 h 5607050"/>
              <a:gd name="connsiteX3" fmla="*/ 1021171 w 2164368"/>
              <a:gd name="connsiteY3" fmla="*/ 303394 h 5607050"/>
              <a:gd name="connsiteX4" fmla="*/ 961436 w 2164368"/>
              <a:gd name="connsiteY4" fmla="*/ 470851 h 5607050"/>
              <a:gd name="connsiteX5" fmla="*/ 920357 w 2164368"/>
              <a:gd name="connsiteY5" fmla="*/ 605215 h 5607050"/>
              <a:gd name="connsiteX6" fmla="*/ 865793 w 2164368"/>
              <a:gd name="connsiteY6" fmla="*/ 747893 h 5607050"/>
              <a:gd name="connsiteX7" fmla="*/ 755257 w 2164368"/>
              <a:gd name="connsiteY7" fmla="*/ 926480 h 5607050"/>
              <a:gd name="connsiteX8" fmla="*/ 605443 w 2164368"/>
              <a:gd name="connsiteY8" fmla="*/ 1044953 h 5607050"/>
              <a:gd name="connsiteX9" fmla="*/ 508801 w 2164368"/>
              <a:gd name="connsiteY9" fmla="*/ 1162231 h 5607050"/>
              <a:gd name="connsiteX10" fmla="*/ 389936 w 2164368"/>
              <a:gd name="connsiteY10" fmla="*/ 1398572 h 5607050"/>
              <a:gd name="connsiteX11" fmla="*/ 317500 w 2164368"/>
              <a:gd name="connsiteY11" fmla="*/ 1494215 h 5607050"/>
              <a:gd name="connsiteX12" fmla="*/ 271871 w 2164368"/>
              <a:gd name="connsiteY12" fmla="*/ 1589072 h 5607050"/>
              <a:gd name="connsiteX13" fmla="*/ 218879 w 2164368"/>
              <a:gd name="connsiteY13" fmla="*/ 1698987 h 5607050"/>
              <a:gd name="connsiteX14" fmla="*/ 180779 w 2164368"/>
              <a:gd name="connsiteY14" fmla="*/ 1846836 h 5607050"/>
              <a:gd name="connsiteX15" fmla="*/ 139700 w 2164368"/>
              <a:gd name="connsiteY15" fmla="*/ 2039529 h 5607050"/>
              <a:gd name="connsiteX16" fmla="*/ 132957 w 2164368"/>
              <a:gd name="connsiteY16" fmla="*/ 2178608 h 5607050"/>
              <a:gd name="connsiteX17" fmla="*/ 104579 w 2164368"/>
              <a:gd name="connsiteY17" fmla="*/ 2341351 h 5607050"/>
              <a:gd name="connsiteX18" fmla="*/ 79179 w 2164368"/>
              <a:gd name="connsiteY18" fmla="*/ 2588607 h 5607050"/>
              <a:gd name="connsiteX19" fmla="*/ 56757 w 2164368"/>
              <a:gd name="connsiteY19" fmla="*/ 2732072 h 5607050"/>
              <a:gd name="connsiteX20" fmla="*/ 18657 w 2164368"/>
              <a:gd name="connsiteY20" fmla="*/ 2890429 h 5607050"/>
              <a:gd name="connsiteX21" fmla="*/ 3765 w 2164368"/>
              <a:gd name="connsiteY21" fmla="*/ 3048000 h 5607050"/>
              <a:gd name="connsiteX22" fmla="*/ 0 w 2164368"/>
              <a:gd name="connsiteY22" fmla="*/ 3263900 h 5607050"/>
              <a:gd name="connsiteX23" fmla="*/ 21040 w 2164368"/>
              <a:gd name="connsiteY23" fmla="*/ 3506976 h 5607050"/>
              <a:gd name="connsiteX24" fmla="*/ 87368 w 2164368"/>
              <a:gd name="connsiteY24" fmla="*/ 3756128 h 5607050"/>
              <a:gd name="connsiteX25" fmla="*/ 145773 w 2164368"/>
              <a:gd name="connsiteY25" fmla="*/ 3959566 h 5607050"/>
              <a:gd name="connsiteX26" fmla="*/ 173094 w 2164368"/>
              <a:gd name="connsiteY26" fmla="*/ 4082673 h 5607050"/>
              <a:gd name="connsiteX27" fmla="*/ 210157 w 2164368"/>
              <a:gd name="connsiteY27" fmla="*/ 4193381 h 5607050"/>
              <a:gd name="connsiteX28" fmla="*/ 58659 w 2164368"/>
              <a:gd name="connsiteY28" fmla="*/ 4326519 h 5607050"/>
              <a:gd name="connsiteX29" fmla="*/ 120184 w 2164368"/>
              <a:gd name="connsiteY29" fmla="*/ 4424927 h 5607050"/>
              <a:gd name="connsiteX30" fmla="*/ 301249 w 2164368"/>
              <a:gd name="connsiteY30" fmla="*/ 4556942 h 5607050"/>
              <a:gd name="connsiteX31" fmla="*/ 433993 w 2164368"/>
              <a:gd name="connsiteY31" fmla="*/ 4889500 h 5607050"/>
              <a:gd name="connsiteX32" fmla="*/ 557818 w 2164368"/>
              <a:gd name="connsiteY32" fmla="*/ 5184775 h 5607050"/>
              <a:gd name="connsiteX33" fmla="*/ 735618 w 2164368"/>
              <a:gd name="connsiteY33" fmla="*/ 5413375 h 5607050"/>
              <a:gd name="connsiteX34" fmla="*/ 932468 w 2164368"/>
              <a:gd name="connsiteY34" fmla="*/ 5476875 h 5607050"/>
              <a:gd name="connsiteX35" fmla="*/ 1281718 w 2164368"/>
              <a:gd name="connsiteY35" fmla="*/ 5483225 h 5607050"/>
              <a:gd name="connsiteX36" fmla="*/ 1570643 w 2164368"/>
              <a:gd name="connsiteY36" fmla="*/ 5445125 h 5607050"/>
              <a:gd name="connsiteX37" fmla="*/ 1770668 w 2164368"/>
              <a:gd name="connsiteY37" fmla="*/ 5445125 h 5607050"/>
              <a:gd name="connsiteX38" fmla="*/ 1904018 w 2164368"/>
              <a:gd name="connsiteY38" fmla="*/ 5492750 h 5607050"/>
              <a:gd name="connsiteX39" fmla="*/ 2046893 w 2164368"/>
              <a:gd name="connsiteY39" fmla="*/ 5549900 h 5607050"/>
              <a:gd name="connsiteX40" fmla="*/ 2164368 w 2164368"/>
              <a:gd name="connsiteY40" fmla="*/ 5607050 h 5607050"/>
              <a:gd name="connsiteX0" fmla="*/ 1132493 w 2164368"/>
              <a:gd name="connsiteY0" fmla="*/ 0 h 5607050"/>
              <a:gd name="connsiteX1" fmla="*/ 1128026 w 2164368"/>
              <a:gd name="connsiteY1" fmla="*/ 17416 h 5607050"/>
              <a:gd name="connsiteX2" fmla="*/ 1081693 w 2164368"/>
              <a:gd name="connsiteY2" fmla="*/ 139700 h 5607050"/>
              <a:gd name="connsiteX3" fmla="*/ 1021171 w 2164368"/>
              <a:gd name="connsiteY3" fmla="*/ 303394 h 5607050"/>
              <a:gd name="connsiteX4" fmla="*/ 961436 w 2164368"/>
              <a:gd name="connsiteY4" fmla="*/ 470851 h 5607050"/>
              <a:gd name="connsiteX5" fmla="*/ 920357 w 2164368"/>
              <a:gd name="connsiteY5" fmla="*/ 605215 h 5607050"/>
              <a:gd name="connsiteX6" fmla="*/ 865793 w 2164368"/>
              <a:gd name="connsiteY6" fmla="*/ 747893 h 5607050"/>
              <a:gd name="connsiteX7" fmla="*/ 755257 w 2164368"/>
              <a:gd name="connsiteY7" fmla="*/ 926480 h 5607050"/>
              <a:gd name="connsiteX8" fmla="*/ 605443 w 2164368"/>
              <a:gd name="connsiteY8" fmla="*/ 1044953 h 5607050"/>
              <a:gd name="connsiteX9" fmla="*/ 508801 w 2164368"/>
              <a:gd name="connsiteY9" fmla="*/ 1162231 h 5607050"/>
              <a:gd name="connsiteX10" fmla="*/ 389936 w 2164368"/>
              <a:gd name="connsiteY10" fmla="*/ 1398572 h 5607050"/>
              <a:gd name="connsiteX11" fmla="*/ 317500 w 2164368"/>
              <a:gd name="connsiteY11" fmla="*/ 1494215 h 5607050"/>
              <a:gd name="connsiteX12" fmla="*/ 271871 w 2164368"/>
              <a:gd name="connsiteY12" fmla="*/ 1589072 h 5607050"/>
              <a:gd name="connsiteX13" fmla="*/ 218879 w 2164368"/>
              <a:gd name="connsiteY13" fmla="*/ 1698987 h 5607050"/>
              <a:gd name="connsiteX14" fmla="*/ 180779 w 2164368"/>
              <a:gd name="connsiteY14" fmla="*/ 1846836 h 5607050"/>
              <a:gd name="connsiteX15" fmla="*/ 139700 w 2164368"/>
              <a:gd name="connsiteY15" fmla="*/ 2039529 h 5607050"/>
              <a:gd name="connsiteX16" fmla="*/ 132957 w 2164368"/>
              <a:gd name="connsiteY16" fmla="*/ 2178608 h 5607050"/>
              <a:gd name="connsiteX17" fmla="*/ 104579 w 2164368"/>
              <a:gd name="connsiteY17" fmla="*/ 2341351 h 5607050"/>
              <a:gd name="connsiteX18" fmla="*/ 79179 w 2164368"/>
              <a:gd name="connsiteY18" fmla="*/ 2588607 h 5607050"/>
              <a:gd name="connsiteX19" fmla="*/ 56757 w 2164368"/>
              <a:gd name="connsiteY19" fmla="*/ 2732072 h 5607050"/>
              <a:gd name="connsiteX20" fmla="*/ 18657 w 2164368"/>
              <a:gd name="connsiteY20" fmla="*/ 2890429 h 5607050"/>
              <a:gd name="connsiteX21" fmla="*/ 3765 w 2164368"/>
              <a:gd name="connsiteY21" fmla="*/ 3048000 h 5607050"/>
              <a:gd name="connsiteX22" fmla="*/ 0 w 2164368"/>
              <a:gd name="connsiteY22" fmla="*/ 3263900 h 5607050"/>
              <a:gd name="connsiteX23" fmla="*/ 21040 w 2164368"/>
              <a:gd name="connsiteY23" fmla="*/ 3506976 h 5607050"/>
              <a:gd name="connsiteX24" fmla="*/ 87368 w 2164368"/>
              <a:gd name="connsiteY24" fmla="*/ 3756128 h 5607050"/>
              <a:gd name="connsiteX25" fmla="*/ 145773 w 2164368"/>
              <a:gd name="connsiteY25" fmla="*/ 3959566 h 5607050"/>
              <a:gd name="connsiteX26" fmla="*/ 173094 w 2164368"/>
              <a:gd name="connsiteY26" fmla="*/ 4082673 h 5607050"/>
              <a:gd name="connsiteX27" fmla="*/ 210157 w 2164368"/>
              <a:gd name="connsiteY27" fmla="*/ 4193381 h 5607050"/>
              <a:gd name="connsiteX28" fmla="*/ 58659 w 2164368"/>
              <a:gd name="connsiteY28" fmla="*/ 4326519 h 5607050"/>
              <a:gd name="connsiteX29" fmla="*/ 120184 w 2164368"/>
              <a:gd name="connsiteY29" fmla="*/ 4424927 h 5607050"/>
              <a:gd name="connsiteX30" fmla="*/ 301249 w 2164368"/>
              <a:gd name="connsiteY30" fmla="*/ 4556942 h 5607050"/>
              <a:gd name="connsiteX31" fmla="*/ 433993 w 2164368"/>
              <a:gd name="connsiteY31" fmla="*/ 4889500 h 5607050"/>
              <a:gd name="connsiteX32" fmla="*/ 557818 w 2164368"/>
              <a:gd name="connsiteY32" fmla="*/ 5184775 h 5607050"/>
              <a:gd name="connsiteX33" fmla="*/ 735618 w 2164368"/>
              <a:gd name="connsiteY33" fmla="*/ 5413375 h 5607050"/>
              <a:gd name="connsiteX34" fmla="*/ 932468 w 2164368"/>
              <a:gd name="connsiteY34" fmla="*/ 5476875 h 5607050"/>
              <a:gd name="connsiteX35" fmla="*/ 1281718 w 2164368"/>
              <a:gd name="connsiteY35" fmla="*/ 5483225 h 5607050"/>
              <a:gd name="connsiteX36" fmla="*/ 1570643 w 2164368"/>
              <a:gd name="connsiteY36" fmla="*/ 5445125 h 5607050"/>
              <a:gd name="connsiteX37" fmla="*/ 1770668 w 2164368"/>
              <a:gd name="connsiteY37" fmla="*/ 5445125 h 5607050"/>
              <a:gd name="connsiteX38" fmla="*/ 1904018 w 2164368"/>
              <a:gd name="connsiteY38" fmla="*/ 5492750 h 5607050"/>
              <a:gd name="connsiteX39" fmla="*/ 2046893 w 2164368"/>
              <a:gd name="connsiteY39" fmla="*/ 5549900 h 5607050"/>
              <a:gd name="connsiteX40" fmla="*/ 2164368 w 2164368"/>
              <a:gd name="connsiteY40" fmla="*/ 5607050 h 5607050"/>
              <a:gd name="connsiteX0" fmla="*/ 1132493 w 2164368"/>
              <a:gd name="connsiteY0" fmla="*/ 0 h 5607050"/>
              <a:gd name="connsiteX1" fmla="*/ 1128026 w 2164368"/>
              <a:gd name="connsiteY1" fmla="*/ 17416 h 5607050"/>
              <a:gd name="connsiteX2" fmla="*/ 1081693 w 2164368"/>
              <a:gd name="connsiteY2" fmla="*/ 139700 h 5607050"/>
              <a:gd name="connsiteX3" fmla="*/ 1021171 w 2164368"/>
              <a:gd name="connsiteY3" fmla="*/ 303394 h 5607050"/>
              <a:gd name="connsiteX4" fmla="*/ 961436 w 2164368"/>
              <a:gd name="connsiteY4" fmla="*/ 470851 h 5607050"/>
              <a:gd name="connsiteX5" fmla="*/ 920357 w 2164368"/>
              <a:gd name="connsiteY5" fmla="*/ 605215 h 5607050"/>
              <a:gd name="connsiteX6" fmla="*/ 865793 w 2164368"/>
              <a:gd name="connsiteY6" fmla="*/ 747893 h 5607050"/>
              <a:gd name="connsiteX7" fmla="*/ 755257 w 2164368"/>
              <a:gd name="connsiteY7" fmla="*/ 926480 h 5607050"/>
              <a:gd name="connsiteX8" fmla="*/ 605443 w 2164368"/>
              <a:gd name="connsiteY8" fmla="*/ 1044953 h 5607050"/>
              <a:gd name="connsiteX9" fmla="*/ 508801 w 2164368"/>
              <a:gd name="connsiteY9" fmla="*/ 1162231 h 5607050"/>
              <a:gd name="connsiteX10" fmla="*/ 389936 w 2164368"/>
              <a:gd name="connsiteY10" fmla="*/ 1398572 h 5607050"/>
              <a:gd name="connsiteX11" fmla="*/ 317500 w 2164368"/>
              <a:gd name="connsiteY11" fmla="*/ 1494215 h 5607050"/>
              <a:gd name="connsiteX12" fmla="*/ 271871 w 2164368"/>
              <a:gd name="connsiteY12" fmla="*/ 1589072 h 5607050"/>
              <a:gd name="connsiteX13" fmla="*/ 218879 w 2164368"/>
              <a:gd name="connsiteY13" fmla="*/ 1698987 h 5607050"/>
              <a:gd name="connsiteX14" fmla="*/ 180779 w 2164368"/>
              <a:gd name="connsiteY14" fmla="*/ 1846836 h 5607050"/>
              <a:gd name="connsiteX15" fmla="*/ 139700 w 2164368"/>
              <a:gd name="connsiteY15" fmla="*/ 2039529 h 5607050"/>
              <a:gd name="connsiteX16" fmla="*/ 132957 w 2164368"/>
              <a:gd name="connsiteY16" fmla="*/ 2178608 h 5607050"/>
              <a:gd name="connsiteX17" fmla="*/ 104579 w 2164368"/>
              <a:gd name="connsiteY17" fmla="*/ 2341351 h 5607050"/>
              <a:gd name="connsiteX18" fmla="*/ 79179 w 2164368"/>
              <a:gd name="connsiteY18" fmla="*/ 2588607 h 5607050"/>
              <a:gd name="connsiteX19" fmla="*/ 56757 w 2164368"/>
              <a:gd name="connsiteY19" fmla="*/ 2732072 h 5607050"/>
              <a:gd name="connsiteX20" fmla="*/ 18657 w 2164368"/>
              <a:gd name="connsiteY20" fmla="*/ 2890429 h 5607050"/>
              <a:gd name="connsiteX21" fmla="*/ 3765 w 2164368"/>
              <a:gd name="connsiteY21" fmla="*/ 3048000 h 5607050"/>
              <a:gd name="connsiteX22" fmla="*/ 0 w 2164368"/>
              <a:gd name="connsiteY22" fmla="*/ 3263900 h 5607050"/>
              <a:gd name="connsiteX23" fmla="*/ 21040 w 2164368"/>
              <a:gd name="connsiteY23" fmla="*/ 3506976 h 5607050"/>
              <a:gd name="connsiteX24" fmla="*/ 87368 w 2164368"/>
              <a:gd name="connsiteY24" fmla="*/ 3756128 h 5607050"/>
              <a:gd name="connsiteX25" fmla="*/ 145773 w 2164368"/>
              <a:gd name="connsiteY25" fmla="*/ 3959566 h 5607050"/>
              <a:gd name="connsiteX26" fmla="*/ 173094 w 2164368"/>
              <a:gd name="connsiteY26" fmla="*/ 4082673 h 5607050"/>
              <a:gd name="connsiteX27" fmla="*/ 210157 w 2164368"/>
              <a:gd name="connsiteY27" fmla="*/ 4193381 h 5607050"/>
              <a:gd name="connsiteX28" fmla="*/ 58659 w 2164368"/>
              <a:gd name="connsiteY28" fmla="*/ 4326519 h 5607050"/>
              <a:gd name="connsiteX29" fmla="*/ 260678 w 2164368"/>
              <a:gd name="connsiteY29" fmla="*/ 4410640 h 5607050"/>
              <a:gd name="connsiteX30" fmla="*/ 301249 w 2164368"/>
              <a:gd name="connsiteY30" fmla="*/ 4556942 h 5607050"/>
              <a:gd name="connsiteX31" fmla="*/ 433993 w 2164368"/>
              <a:gd name="connsiteY31" fmla="*/ 4889500 h 5607050"/>
              <a:gd name="connsiteX32" fmla="*/ 557818 w 2164368"/>
              <a:gd name="connsiteY32" fmla="*/ 5184775 h 5607050"/>
              <a:gd name="connsiteX33" fmla="*/ 735618 w 2164368"/>
              <a:gd name="connsiteY33" fmla="*/ 5413375 h 5607050"/>
              <a:gd name="connsiteX34" fmla="*/ 932468 w 2164368"/>
              <a:gd name="connsiteY34" fmla="*/ 5476875 h 5607050"/>
              <a:gd name="connsiteX35" fmla="*/ 1281718 w 2164368"/>
              <a:gd name="connsiteY35" fmla="*/ 5483225 h 5607050"/>
              <a:gd name="connsiteX36" fmla="*/ 1570643 w 2164368"/>
              <a:gd name="connsiteY36" fmla="*/ 5445125 h 5607050"/>
              <a:gd name="connsiteX37" fmla="*/ 1770668 w 2164368"/>
              <a:gd name="connsiteY37" fmla="*/ 5445125 h 5607050"/>
              <a:gd name="connsiteX38" fmla="*/ 1904018 w 2164368"/>
              <a:gd name="connsiteY38" fmla="*/ 5492750 h 5607050"/>
              <a:gd name="connsiteX39" fmla="*/ 2046893 w 2164368"/>
              <a:gd name="connsiteY39" fmla="*/ 5549900 h 5607050"/>
              <a:gd name="connsiteX40" fmla="*/ 2164368 w 2164368"/>
              <a:gd name="connsiteY40" fmla="*/ 5607050 h 5607050"/>
              <a:gd name="connsiteX0" fmla="*/ 1132493 w 2164368"/>
              <a:gd name="connsiteY0" fmla="*/ 0 h 5607050"/>
              <a:gd name="connsiteX1" fmla="*/ 1128026 w 2164368"/>
              <a:gd name="connsiteY1" fmla="*/ 17416 h 5607050"/>
              <a:gd name="connsiteX2" fmla="*/ 1081693 w 2164368"/>
              <a:gd name="connsiteY2" fmla="*/ 139700 h 5607050"/>
              <a:gd name="connsiteX3" fmla="*/ 1021171 w 2164368"/>
              <a:gd name="connsiteY3" fmla="*/ 303394 h 5607050"/>
              <a:gd name="connsiteX4" fmla="*/ 961436 w 2164368"/>
              <a:gd name="connsiteY4" fmla="*/ 470851 h 5607050"/>
              <a:gd name="connsiteX5" fmla="*/ 920357 w 2164368"/>
              <a:gd name="connsiteY5" fmla="*/ 605215 h 5607050"/>
              <a:gd name="connsiteX6" fmla="*/ 865793 w 2164368"/>
              <a:gd name="connsiteY6" fmla="*/ 747893 h 5607050"/>
              <a:gd name="connsiteX7" fmla="*/ 755257 w 2164368"/>
              <a:gd name="connsiteY7" fmla="*/ 926480 h 5607050"/>
              <a:gd name="connsiteX8" fmla="*/ 605443 w 2164368"/>
              <a:gd name="connsiteY8" fmla="*/ 1044953 h 5607050"/>
              <a:gd name="connsiteX9" fmla="*/ 508801 w 2164368"/>
              <a:gd name="connsiteY9" fmla="*/ 1162231 h 5607050"/>
              <a:gd name="connsiteX10" fmla="*/ 389936 w 2164368"/>
              <a:gd name="connsiteY10" fmla="*/ 1398572 h 5607050"/>
              <a:gd name="connsiteX11" fmla="*/ 317500 w 2164368"/>
              <a:gd name="connsiteY11" fmla="*/ 1494215 h 5607050"/>
              <a:gd name="connsiteX12" fmla="*/ 271871 w 2164368"/>
              <a:gd name="connsiteY12" fmla="*/ 1589072 h 5607050"/>
              <a:gd name="connsiteX13" fmla="*/ 218879 w 2164368"/>
              <a:gd name="connsiteY13" fmla="*/ 1698987 h 5607050"/>
              <a:gd name="connsiteX14" fmla="*/ 180779 w 2164368"/>
              <a:gd name="connsiteY14" fmla="*/ 1846836 h 5607050"/>
              <a:gd name="connsiteX15" fmla="*/ 139700 w 2164368"/>
              <a:gd name="connsiteY15" fmla="*/ 2039529 h 5607050"/>
              <a:gd name="connsiteX16" fmla="*/ 132957 w 2164368"/>
              <a:gd name="connsiteY16" fmla="*/ 2178608 h 5607050"/>
              <a:gd name="connsiteX17" fmla="*/ 104579 w 2164368"/>
              <a:gd name="connsiteY17" fmla="*/ 2341351 h 5607050"/>
              <a:gd name="connsiteX18" fmla="*/ 79179 w 2164368"/>
              <a:gd name="connsiteY18" fmla="*/ 2588607 h 5607050"/>
              <a:gd name="connsiteX19" fmla="*/ 56757 w 2164368"/>
              <a:gd name="connsiteY19" fmla="*/ 2732072 h 5607050"/>
              <a:gd name="connsiteX20" fmla="*/ 18657 w 2164368"/>
              <a:gd name="connsiteY20" fmla="*/ 2890429 h 5607050"/>
              <a:gd name="connsiteX21" fmla="*/ 3765 w 2164368"/>
              <a:gd name="connsiteY21" fmla="*/ 3048000 h 5607050"/>
              <a:gd name="connsiteX22" fmla="*/ 0 w 2164368"/>
              <a:gd name="connsiteY22" fmla="*/ 3263900 h 5607050"/>
              <a:gd name="connsiteX23" fmla="*/ 21040 w 2164368"/>
              <a:gd name="connsiteY23" fmla="*/ 3506976 h 5607050"/>
              <a:gd name="connsiteX24" fmla="*/ 87368 w 2164368"/>
              <a:gd name="connsiteY24" fmla="*/ 3756128 h 5607050"/>
              <a:gd name="connsiteX25" fmla="*/ 145773 w 2164368"/>
              <a:gd name="connsiteY25" fmla="*/ 3959566 h 5607050"/>
              <a:gd name="connsiteX26" fmla="*/ 173094 w 2164368"/>
              <a:gd name="connsiteY26" fmla="*/ 4082673 h 5607050"/>
              <a:gd name="connsiteX27" fmla="*/ 210157 w 2164368"/>
              <a:gd name="connsiteY27" fmla="*/ 4193381 h 5607050"/>
              <a:gd name="connsiteX28" fmla="*/ 246778 w 2164368"/>
              <a:gd name="connsiteY28" fmla="*/ 4321757 h 5607050"/>
              <a:gd name="connsiteX29" fmla="*/ 260678 w 2164368"/>
              <a:gd name="connsiteY29" fmla="*/ 4410640 h 5607050"/>
              <a:gd name="connsiteX30" fmla="*/ 301249 w 2164368"/>
              <a:gd name="connsiteY30" fmla="*/ 4556942 h 5607050"/>
              <a:gd name="connsiteX31" fmla="*/ 433993 w 2164368"/>
              <a:gd name="connsiteY31" fmla="*/ 4889500 h 5607050"/>
              <a:gd name="connsiteX32" fmla="*/ 557818 w 2164368"/>
              <a:gd name="connsiteY32" fmla="*/ 5184775 h 5607050"/>
              <a:gd name="connsiteX33" fmla="*/ 735618 w 2164368"/>
              <a:gd name="connsiteY33" fmla="*/ 5413375 h 5607050"/>
              <a:gd name="connsiteX34" fmla="*/ 932468 w 2164368"/>
              <a:gd name="connsiteY34" fmla="*/ 5476875 h 5607050"/>
              <a:gd name="connsiteX35" fmla="*/ 1281718 w 2164368"/>
              <a:gd name="connsiteY35" fmla="*/ 5483225 h 5607050"/>
              <a:gd name="connsiteX36" fmla="*/ 1570643 w 2164368"/>
              <a:gd name="connsiteY36" fmla="*/ 5445125 h 5607050"/>
              <a:gd name="connsiteX37" fmla="*/ 1770668 w 2164368"/>
              <a:gd name="connsiteY37" fmla="*/ 5445125 h 5607050"/>
              <a:gd name="connsiteX38" fmla="*/ 1904018 w 2164368"/>
              <a:gd name="connsiteY38" fmla="*/ 5492750 h 5607050"/>
              <a:gd name="connsiteX39" fmla="*/ 2046893 w 2164368"/>
              <a:gd name="connsiteY39" fmla="*/ 5549900 h 5607050"/>
              <a:gd name="connsiteX40" fmla="*/ 2164368 w 2164368"/>
              <a:gd name="connsiteY40" fmla="*/ 5607050 h 5607050"/>
              <a:gd name="connsiteX0" fmla="*/ 1132493 w 2164368"/>
              <a:gd name="connsiteY0" fmla="*/ 0 h 5607050"/>
              <a:gd name="connsiteX1" fmla="*/ 1128026 w 2164368"/>
              <a:gd name="connsiteY1" fmla="*/ 17416 h 5607050"/>
              <a:gd name="connsiteX2" fmla="*/ 1081693 w 2164368"/>
              <a:gd name="connsiteY2" fmla="*/ 139700 h 5607050"/>
              <a:gd name="connsiteX3" fmla="*/ 1021171 w 2164368"/>
              <a:gd name="connsiteY3" fmla="*/ 303394 h 5607050"/>
              <a:gd name="connsiteX4" fmla="*/ 961436 w 2164368"/>
              <a:gd name="connsiteY4" fmla="*/ 470851 h 5607050"/>
              <a:gd name="connsiteX5" fmla="*/ 920357 w 2164368"/>
              <a:gd name="connsiteY5" fmla="*/ 605215 h 5607050"/>
              <a:gd name="connsiteX6" fmla="*/ 865793 w 2164368"/>
              <a:gd name="connsiteY6" fmla="*/ 747893 h 5607050"/>
              <a:gd name="connsiteX7" fmla="*/ 755257 w 2164368"/>
              <a:gd name="connsiteY7" fmla="*/ 926480 h 5607050"/>
              <a:gd name="connsiteX8" fmla="*/ 605443 w 2164368"/>
              <a:gd name="connsiteY8" fmla="*/ 1044953 h 5607050"/>
              <a:gd name="connsiteX9" fmla="*/ 508801 w 2164368"/>
              <a:gd name="connsiteY9" fmla="*/ 1162231 h 5607050"/>
              <a:gd name="connsiteX10" fmla="*/ 389936 w 2164368"/>
              <a:gd name="connsiteY10" fmla="*/ 1398572 h 5607050"/>
              <a:gd name="connsiteX11" fmla="*/ 317500 w 2164368"/>
              <a:gd name="connsiteY11" fmla="*/ 1494215 h 5607050"/>
              <a:gd name="connsiteX12" fmla="*/ 271871 w 2164368"/>
              <a:gd name="connsiteY12" fmla="*/ 1589072 h 5607050"/>
              <a:gd name="connsiteX13" fmla="*/ 218879 w 2164368"/>
              <a:gd name="connsiteY13" fmla="*/ 1698987 h 5607050"/>
              <a:gd name="connsiteX14" fmla="*/ 180779 w 2164368"/>
              <a:gd name="connsiteY14" fmla="*/ 1846836 h 5607050"/>
              <a:gd name="connsiteX15" fmla="*/ 139700 w 2164368"/>
              <a:gd name="connsiteY15" fmla="*/ 2039529 h 5607050"/>
              <a:gd name="connsiteX16" fmla="*/ 132957 w 2164368"/>
              <a:gd name="connsiteY16" fmla="*/ 2178608 h 5607050"/>
              <a:gd name="connsiteX17" fmla="*/ 104579 w 2164368"/>
              <a:gd name="connsiteY17" fmla="*/ 2341351 h 5607050"/>
              <a:gd name="connsiteX18" fmla="*/ 79179 w 2164368"/>
              <a:gd name="connsiteY18" fmla="*/ 2588607 h 5607050"/>
              <a:gd name="connsiteX19" fmla="*/ 56757 w 2164368"/>
              <a:gd name="connsiteY19" fmla="*/ 2732072 h 5607050"/>
              <a:gd name="connsiteX20" fmla="*/ 18657 w 2164368"/>
              <a:gd name="connsiteY20" fmla="*/ 2890429 h 5607050"/>
              <a:gd name="connsiteX21" fmla="*/ 3765 w 2164368"/>
              <a:gd name="connsiteY21" fmla="*/ 3048000 h 5607050"/>
              <a:gd name="connsiteX22" fmla="*/ 0 w 2164368"/>
              <a:gd name="connsiteY22" fmla="*/ 3263900 h 5607050"/>
              <a:gd name="connsiteX23" fmla="*/ 21040 w 2164368"/>
              <a:gd name="connsiteY23" fmla="*/ 3506976 h 5607050"/>
              <a:gd name="connsiteX24" fmla="*/ 87368 w 2164368"/>
              <a:gd name="connsiteY24" fmla="*/ 3756128 h 5607050"/>
              <a:gd name="connsiteX25" fmla="*/ 145773 w 2164368"/>
              <a:gd name="connsiteY25" fmla="*/ 3959566 h 5607050"/>
              <a:gd name="connsiteX26" fmla="*/ 173094 w 2164368"/>
              <a:gd name="connsiteY26" fmla="*/ 4082673 h 5607050"/>
              <a:gd name="connsiteX27" fmla="*/ 210157 w 2164368"/>
              <a:gd name="connsiteY27" fmla="*/ 4193381 h 5607050"/>
              <a:gd name="connsiteX28" fmla="*/ 246778 w 2164368"/>
              <a:gd name="connsiteY28" fmla="*/ 4321757 h 5607050"/>
              <a:gd name="connsiteX29" fmla="*/ 260678 w 2164368"/>
              <a:gd name="connsiteY29" fmla="*/ 4410640 h 5607050"/>
              <a:gd name="connsiteX30" fmla="*/ 301249 w 2164368"/>
              <a:gd name="connsiteY30" fmla="*/ 4556942 h 5607050"/>
              <a:gd name="connsiteX31" fmla="*/ 433993 w 2164368"/>
              <a:gd name="connsiteY31" fmla="*/ 4889500 h 5607050"/>
              <a:gd name="connsiteX32" fmla="*/ 557818 w 2164368"/>
              <a:gd name="connsiteY32" fmla="*/ 5184775 h 5607050"/>
              <a:gd name="connsiteX33" fmla="*/ 735618 w 2164368"/>
              <a:gd name="connsiteY33" fmla="*/ 5413375 h 5607050"/>
              <a:gd name="connsiteX34" fmla="*/ 932468 w 2164368"/>
              <a:gd name="connsiteY34" fmla="*/ 5476875 h 5607050"/>
              <a:gd name="connsiteX35" fmla="*/ 1281718 w 2164368"/>
              <a:gd name="connsiteY35" fmla="*/ 5483225 h 5607050"/>
              <a:gd name="connsiteX36" fmla="*/ 1570643 w 2164368"/>
              <a:gd name="connsiteY36" fmla="*/ 5445125 h 5607050"/>
              <a:gd name="connsiteX37" fmla="*/ 1770668 w 2164368"/>
              <a:gd name="connsiteY37" fmla="*/ 5445125 h 5607050"/>
              <a:gd name="connsiteX38" fmla="*/ 1904018 w 2164368"/>
              <a:gd name="connsiteY38" fmla="*/ 5492750 h 5607050"/>
              <a:gd name="connsiteX39" fmla="*/ 2046893 w 2164368"/>
              <a:gd name="connsiteY39" fmla="*/ 5549900 h 5607050"/>
              <a:gd name="connsiteX40" fmla="*/ 2164368 w 2164368"/>
              <a:gd name="connsiteY40" fmla="*/ 5607050 h 5607050"/>
              <a:gd name="connsiteX0" fmla="*/ 1132493 w 2164368"/>
              <a:gd name="connsiteY0" fmla="*/ 0 h 5607050"/>
              <a:gd name="connsiteX1" fmla="*/ 1128026 w 2164368"/>
              <a:gd name="connsiteY1" fmla="*/ 17416 h 5607050"/>
              <a:gd name="connsiteX2" fmla="*/ 1081693 w 2164368"/>
              <a:gd name="connsiteY2" fmla="*/ 139700 h 5607050"/>
              <a:gd name="connsiteX3" fmla="*/ 1021171 w 2164368"/>
              <a:gd name="connsiteY3" fmla="*/ 303394 h 5607050"/>
              <a:gd name="connsiteX4" fmla="*/ 961436 w 2164368"/>
              <a:gd name="connsiteY4" fmla="*/ 470851 h 5607050"/>
              <a:gd name="connsiteX5" fmla="*/ 920357 w 2164368"/>
              <a:gd name="connsiteY5" fmla="*/ 605215 h 5607050"/>
              <a:gd name="connsiteX6" fmla="*/ 865793 w 2164368"/>
              <a:gd name="connsiteY6" fmla="*/ 747893 h 5607050"/>
              <a:gd name="connsiteX7" fmla="*/ 755257 w 2164368"/>
              <a:gd name="connsiteY7" fmla="*/ 926480 h 5607050"/>
              <a:gd name="connsiteX8" fmla="*/ 605443 w 2164368"/>
              <a:gd name="connsiteY8" fmla="*/ 1044953 h 5607050"/>
              <a:gd name="connsiteX9" fmla="*/ 508801 w 2164368"/>
              <a:gd name="connsiteY9" fmla="*/ 1162231 h 5607050"/>
              <a:gd name="connsiteX10" fmla="*/ 389936 w 2164368"/>
              <a:gd name="connsiteY10" fmla="*/ 1398572 h 5607050"/>
              <a:gd name="connsiteX11" fmla="*/ 317500 w 2164368"/>
              <a:gd name="connsiteY11" fmla="*/ 1494215 h 5607050"/>
              <a:gd name="connsiteX12" fmla="*/ 271871 w 2164368"/>
              <a:gd name="connsiteY12" fmla="*/ 1589072 h 5607050"/>
              <a:gd name="connsiteX13" fmla="*/ 218879 w 2164368"/>
              <a:gd name="connsiteY13" fmla="*/ 1698987 h 5607050"/>
              <a:gd name="connsiteX14" fmla="*/ 180779 w 2164368"/>
              <a:gd name="connsiteY14" fmla="*/ 1846836 h 5607050"/>
              <a:gd name="connsiteX15" fmla="*/ 139700 w 2164368"/>
              <a:gd name="connsiteY15" fmla="*/ 2039529 h 5607050"/>
              <a:gd name="connsiteX16" fmla="*/ 132957 w 2164368"/>
              <a:gd name="connsiteY16" fmla="*/ 2178608 h 5607050"/>
              <a:gd name="connsiteX17" fmla="*/ 104579 w 2164368"/>
              <a:gd name="connsiteY17" fmla="*/ 2341351 h 5607050"/>
              <a:gd name="connsiteX18" fmla="*/ 79179 w 2164368"/>
              <a:gd name="connsiteY18" fmla="*/ 2588607 h 5607050"/>
              <a:gd name="connsiteX19" fmla="*/ 56757 w 2164368"/>
              <a:gd name="connsiteY19" fmla="*/ 2732072 h 5607050"/>
              <a:gd name="connsiteX20" fmla="*/ 18657 w 2164368"/>
              <a:gd name="connsiteY20" fmla="*/ 2890429 h 5607050"/>
              <a:gd name="connsiteX21" fmla="*/ 3765 w 2164368"/>
              <a:gd name="connsiteY21" fmla="*/ 3048000 h 5607050"/>
              <a:gd name="connsiteX22" fmla="*/ 0 w 2164368"/>
              <a:gd name="connsiteY22" fmla="*/ 3263900 h 5607050"/>
              <a:gd name="connsiteX23" fmla="*/ 21040 w 2164368"/>
              <a:gd name="connsiteY23" fmla="*/ 3506976 h 5607050"/>
              <a:gd name="connsiteX24" fmla="*/ 87368 w 2164368"/>
              <a:gd name="connsiteY24" fmla="*/ 3756128 h 5607050"/>
              <a:gd name="connsiteX25" fmla="*/ 145773 w 2164368"/>
              <a:gd name="connsiteY25" fmla="*/ 3959566 h 5607050"/>
              <a:gd name="connsiteX26" fmla="*/ 173094 w 2164368"/>
              <a:gd name="connsiteY26" fmla="*/ 4082673 h 5607050"/>
              <a:gd name="connsiteX27" fmla="*/ 210157 w 2164368"/>
              <a:gd name="connsiteY27" fmla="*/ 4193381 h 5607050"/>
              <a:gd name="connsiteX28" fmla="*/ 246778 w 2164368"/>
              <a:gd name="connsiteY28" fmla="*/ 4321757 h 5607050"/>
              <a:gd name="connsiteX29" fmla="*/ 260678 w 2164368"/>
              <a:gd name="connsiteY29" fmla="*/ 4410640 h 5607050"/>
              <a:gd name="connsiteX30" fmla="*/ 301249 w 2164368"/>
              <a:gd name="connsiteY30" fmla="*/ 4556942 h 5607050"/>
              <a:gd name="connsiteX31" fmla="*/ 433993 w 2164368"/>
              <a:gd name="connsiteY31" fmla="*/ 4889500 h 5607050"/>
              <a:gd name="connsiteX32" fmla="*/ 557818 w 2164368"/>
              <a:gd name="connsiteY32" fmla="*/ 5184775 h 5607050"/>
              <a:gd name="connsiteX33" fmla="*/ 735618 w 2164368"/>
              <a:gd name="connsiteY33" fmla="*/ 5413375 h 5607050"/>
              <a:gd name="connsiteX34" fmla="*/ 932468 w 2164368"/>
              <a:gd name="connsiteY34" fmla="*/ 5476875 h 5607050"/>
              <a:gd name="connsiteX35" fmla="*/ 1281718 w 2164368"/>
              <a:gd name="connsiteY35" fmla="*/ 5483225 h 5607050"/>
              <a:gd name="connsiteX36" fmla="*/ 1570643 w 2164368"/>
              <a:gd name="connsiteY36" fmla="*/ 5445125 h 5607050"/>
              <a:gd name="connsiteX37" fmla="*/ 1770668 w 2164368"/>
              <a:gd name="connsiteY37" fmla="*/ 5445125 h 5607050"/>
              <a:gd name="connsiteX38" fmla="*/ 1904018 w 2164368"/>
              <a:gd name="connsiteY38" fmla="*/ 5492750 h 5607050"/>
              <a:gd name="connsiteX39" fmla="*/ 2046893 w 2164368"/>
              <a:gd name="connsiteY39" fmla="*/ 5549900 h 5607050"/>
              <a:gd name="connsiteX40" fmla="*/ 2164368 w 2164368"/>
              <a:gd name="connsiteY40" fmla="*/ 5607050 h 5607050"/>
              <a:gd name="connsiteX0" fmla="*/ 1132493 w 2164368"/>
              <a:gd name="connsiteY0" fmla="*/ 0 h 5607050"/>
              <a:gd name="connsiteX1" fmla="*/ 1128026 w 2164368"/>
              <a:gd name="connsiteY1" fmla="*/ 17416 h 5607050"/>
              <a:gd name="connsiteX2" fmla="*/ 1081693 w 2164368"/>
              <a:gd name="connsiteY2" fmla="*/ 139700 h 5607050"/>
              <a:gd name="connsiteX3" fmla="*/ 1021171 w 2164368"/>
              <a:gd name="connsiteY3" fmla="*/ 303394 h 5607050"/>
              <a:gd name="connsiteX4" fmla="*/ 961436 w 2164368"/>
              <a:gd name="connsiteY4" fmla="*/ 470851 h 5607050"/>
              <a:gd name="connsiteX5" fmla="*/ 920357 w 2164368"/>
              <a:gd name="connsiteY5" fmla="*/ 605215 h 5607050"/>
              <a:gd name="connsiteX6" fmla="*/ 865793 w 2164368"/>
              <a:gd name="connsiteY6" fmla="*/ 747893 h 5607050"/>
              <a:gd name="connsiteX7" fmla="*/ 755257 w 2164368"/>
              <a:gd name="connsiteY7" fmla="*/ 926480 h 5607050"/>
              <a:gd name="connsiteX8" fmla="*/ 605443 w 2164368"/>
              <a:gd name="connsiteY8" fmla="*/ 1044953 h 5607050"/>
              <a:gd name="connsiteX9" fmla="*/ 508801 w 2164368"/>
              <a:gd name="connsiteY9" fmla="*/ 1162231 h 5607050"/>
              <a:gd name="connsiteX10" fmla="*/ 389936 w 2164368"/>
              <a:gd name="connsiteY10" fmla="*/ 1398572 h 5607050"/>
              <a:gd name="connsiteX11" fmla="*/ 317500 w 2164368"/>
              <a:gd name="connsiteY11" fmla="*/ 1494215 h 5607050"/>
              <a:gd name="connsiteX12" fmla="*/ 271871 w 2164368"/>
              <a:gd name="connsiteY12" fmla="*/ 1589072 h 5607050"/>
              <a:gd name="connsiteX13" fmla="*/ 218879 w 2164368"/>
              <a:gd name="connsiteY13" fmla="*/ 1698987 h 5607050"/>
              <a:gd name="connsiteX14" fmla="*/ 180779 w 2164368"/>
              <a:gd name="connsiteY14" fmla="*/ 1846836 h 5607050"/>
              <a:gd name="connsiteX15" fmla="*/ 139700 w 2164368"/>
              <a:gd name="connsiteY15" fmla="*/ 2039529 h 5607050"/>
              <a:gd name="connsiteX16" fmla="*/ 132957 w 2164368"/>
              <a:gd name="connsiteY16" fmla="*/ 2178608 h 5607050"/>
              <a:gd name="connsiteX17" fmla="*/ 104579 w 2164368"/>
              <a:gd name="connsiteY17" fmla="*/ 2341351 h 5607050"/>
              <a:gd name="connsiteX18" fmla="*/ 79179 w 2164368"/>
              <a:gd name="connsiteY18" fmla="*/ 2588607 h 5607050"/>
              <a:gd name="connsiteX19" fmla="*/ 56757 w 2164368"/>
              <a:gd name="connsiteY19" fmla="*/ 2732072 h 5607050"/>
              <a:gd name="connsiteX20" fmla="*/ 18657 w 2164368"/>
              <a:gd name="connsiteY20" fmla="*/ 2890429 h 5607050"/>
              <a:gd name="connsiteX21" fmla="*/ 3765 w 2164368"/>
              <a:gd name="connsiteY21" fmla="*/ 3048000 h 5607050"/>
              <a:gd name="connsiteX22" fmla="*/ 0 w 2164368"/>
              <a:gd name="connsiteY22" fmla="*/ 3263900 h 5607050"/>
              <a:gd name="connsiteX23" fmla="*/ 21040 w 2164368"/>
              <a:gd name="connsiteY23" fmla="*/ 3506976 h 5607050"/>
              <a:gd name="connsiteX24" fmla="*/ 87368 w 2164368"/>
              <a:gd name="connsiteY24" fmla="*/ 3756128 h 5607050"/>
              <a:gd name="connsiteX25" fmla="*/ 145773 w 2164368"/>
              <a:gd name="connsiteY25" fmla="*/ 3959566 h 5607050"/>
              <a:gd name="connsiteX26" fmla="*/ 173094 w 2164368"/>
              <a:gd name="connsiteY26" fmla="*/ 4082673 h 5607050"/>
              <a:gd name="connsiteX27" fmla="*/ 210157 w 2164368"/>
              <a:gd name="connsiteY27" fmla="*/ 4193381 h 5607050"/>
              <a:gd name="connsiteX28" fmla="*/ 246778 w 2164368"/>
              <a:gd name="connsiteY28" fmla="*/ 4321757 h 5607050"/>
              <a:gd name="connsiteX29" fmla="*/ 274965 w 2164368"/>
              <a:gd name="connsiteY29" fmla="*/ 4417784 h 5607050"/>
              <a:gd name="connsiteX30" fmla="*/ 301249 w 2164368"/>
              <a:gd name="connsiteY30" fmla="*/ 4556942 h 5607050"/>
              <a:gd name="connsiteX31" fmla="*/ 433993 w 2164368"/>
              <a:gd name="connsiteY31" fmla="*/ 4889500 h 5607050"/>
              <a:gd name="connsiteX32" fmla="*/ 557818 w 2164368"/>
              <a:gd name="connsiteY32" fmla="*/ 5184775 h 5607050"/>
              <a:gd name="connsiteX33" fmla="*/ 735618 w 2164368"/>
              <a:gd name="connsiteY33" fmla="*/ 5413375 h 5607050"/>
              <a:gd name="connsiteX34" fmla="*/ 932468 w 2164368"/>
              <a:gd name="connsiteY34" fmla="*/ 5476875 h 5607050"/>
              <a:gd name="connsiteX35" fmla="*/ 1281718 w 2164368"/>
              <a:gd name="connsiteY35" fmla="*/ 5483225 h 5607050"/>
              <a:gd name="connsiteX36" fmla="*/ 1570643 w 2164368"/>
              <a:gd name="connsiteY36" fmla="*/ 5445125 h 5607050"/>
              <a:gd name="connsiteX37" fmla="*/ 1770668 w 2164368"/>
              <a:gd name="connsiteY37" fmla="*/ 5445125 h 5607050"/>
              <a:gd name="connsiteX38" fmla="*/ 1904018 w 2164368"/>
              <a:gd name="connsiteY38" fmla="*/ 5492750 h 5607050"/>
              <a:gd name="connsiteX39" fmla="*/ 2046893 w 2164368"/>
              <a:gd name="connsiteY39" fmla="*/ 5549900 h 5607050"/>
              <a:gd name="connsiteX40" fmla="*/ 2164368 w 2164368"/>
              <a:gd name="connsiteY40" fmla="*/ 5607050 h 5607050"/>
              <a:gd name="connsiteX0" fmla="*/ 1132493 w 2164368"/>
              <a:gd name="connsiteY0" fmla="*/ 0 h 5607050"/>
              <a:gd name="connsiteX1" fmla="*/ 1128026 w 2164368"/>
              <a:gd name="connsiteY1" fmla="*/ 17416 h 5607050"/>
              <a:gd name="connsiteX2" fmla="*/ 1081693 w 2164368"/>
              <a:gd name="connsiteY2" fmla="*/ 139700 h 5607050"/>
              <a:gd name="connsiteX3" fmla="*/ 1021171 w 2164368"/>
              <a:gd name="connsiteY3" fmla="*/ 303394 h 5607050"/>
              <a:gd name="connsiteX4" fmla="*/ 961436 w 2164368"/>
              <a:gd name="connsiteY4" fmla="*/ 470851 h 5607050"/>
              <a:gd name="connsiteX5" fmla="*/ 920357 w 2164368"/>
              <a:gd name="connsiteY5" fmla="*/ 605215 h 5607050"/>
              <a:gd name="connsiteX6" fmla="*/ 865793 w 2164368"/>
              <a:gd name="connsiteY6" fmla="*/ 747893 h 5607050"/>
              <a:gd name="connsiteX7" fmla="*/ 755257 w 2164368"/>
              <a:gd name="connsiteY7" fmla="*/ 926480 h 5607050"/>
              <a:gd name="connsiteX8" fmla="*/ 605443 w 2164368"/>
              <a:gd name="connsiteY8" fmla="*/ 1044953 h 5607050"/>
              <a:gd name="connsiteX9" fmla="*/ 508801 w 2164368"/>
              <a:gd name="connsiteY9" fmla="*/ 1162231 h 5607050"/>
              <a:gd name="connsiteX10" fmla="*/ 389936 w 2164368"/>
              <a:gd name="connsiteY10" fmla="*/ 1398572 h 5607050"/>
              <a:gd name="connsiteX11" fmla="*/ 317500 w 2164368"/>
              <a:gd name="connsiteY11" fmla="*/ 1494215 h 5607050"/>
              <a:gd name="connsiteX12" fmla="*/ 271871 w 2164368"/>
              <a:gd name="connsiteY12" fmla="*/ 1589072 h 5607050"/>
              <a:gd name="connsiteX13" fmla="*/ 218879 w 2164368"/>
              <a:gd name="connsiteY13" fmla="*/ 1698987 h 5607050"/>
              <a:gd name="connsiteX14" fmla="*/ 180779 w 2164368"/>
              <a:gd name="connsiteY14" fmla="*/ 1846836 h 5607050"/>
              <a:gd name="connsiteX15" fmla="*/ 139700 w 2164368"/>
              <a:gd name="connsiteY15" fmla="*/ 2039529 h 5607050"/>
              <a:gd name="connsiteX16" fmla="*/ 132957 w 2164368"/>
              <a:gd name="connsiteY16" fmla="*/ 2178608 h 5607050"/>
              <a:gd name="connsiteX17" fmla="*/ 104579 w 2164368"/>
              <a:gd name="connsiteY17" fmla="*/ 2341351 h 5607050"/>
              <a:gd name="connsiteX18" fmla="*/ 79179 w 2164368"/>
              <a:gd name="connsiteY18" fmla="*/ 2588607 h 5607050"/>
              <a:gd name="connsiteX19" fmla="*/ 56757 w 2164368"/>
              <a:gd name="connsiteY19" fmla="*/ 2732072 h 5607050"/>
              <a:gd name="connsiteX20" fmla="*/ 18657 w 2164368"/>
              <a:gd name="connsiteY20" fmla="*/ 2890429 h 5607050"/>
              <a:gd name="connsiteX21" fmla="*/ 3765 w 2164368"/>
              <a:gd name="connsiteY21" fmla="*/ 3048000 h 5607050"/>
              <a:gd name="connsiteX22" fmla="*/ 0 w 2164368"/>
              <a:gd name="connsiteY22" fmla="*/ 3263900 h 5607050"/>
              <a:gd name="connsiteX23" fmla="*/ 21040 w 2164368"/>
              <a:gd name="connsiteY23" fmla="*/ 3506976 h 5607050"/>
              <a:gd name="connsiteX24" fmla="*/ 87368 w 2164368"/>
              <a:gd name="connsiteY24" fmla="*/ 3756128 h 5607050"/>
              <a:gd name="connsiteX25" fmla="*/ 145773 w 2164368"/>
              <a:gd name="connsiteY25" fmla="*/ 3959566 h 5607050"/>
              <a:gd name="connsiteX26" fmla="*/ 173094 w 2164368"/>
              <a:gd name="connsiteY26" fmla="*/ 4082673 h 5607050"/>
              <a:gd name="connsiteX27" fmla="*/ 210157 w 2164368"/>
              <a:gd name="connsiteY27" fmla="*/ 4193381 h 5607050"/>
              <a:gd name="connsiteX28" fmla="*/ 246778 w 2164368"/>
              <a:gd name="connsiteY28" fmla="*/ 4321757 h 5607050"/>
              <a:gd name="connsiteX29" fmla="*/ 274965 w 2164368"/>
              <a:gd name="connsiteY29" fmla="*/ 4417784 h 5607050"/>
              <a:gd name="connsiteX30" fmla="*/ 317917 w 2164368"/>
              <a:gd name="connsiteY30" fmla="*/ 4561705 h 5607050"/>
              <a:gd name="connsiteX31" fmla="*/ 433993 w 2164368"/>
              <a:gd name="connsiteY31" fmla="*/ 4889500 h 5607050"/>
              <a:gd name="connsiteX32" fmla="*/ 557818 w 2164368"/>
              <a:gd name="connsiteY32" fmla="*/ 5184775 h 5607050"/>
              <a:gd name="connsiteX33" fmla="*/ 735618 w 2164368"/>
              <a:gd name="connsiteY33" fmla="*/ 5413375 h 5607050"/>
              <a:gd name="connsiteX34" fmla="*/ 932468 w 2164368"/>
              <a:gd name="connsiteY34" fmla="*/ 5476875 h 5607050"/>
              <a:gd name="connsiteX35" fmla="*/ 1281718 w 2164368"/>
              <a:gd name="connsiteY35" fmla="*/ 5483225 h 5607050"/>
              <a:gd name="connsiteX36" fmla="*/ 1570643 w 2164368"/>
              <a:gd name="connsiteY36" fmla="*/ 5445125 h 5607050"/>
              <a:gd name="connsiteX37" fmla="*/ 1770668 w 2164368"/>
              <a:gd name="connsiteY37" fmla="*/ 5445125 h 5607050"/>
              <a:gd name="connsiteX38" fmla="*/ 1904018 w 2164368"/>
              <a:gd name="connsiteY38" fmla="*/ 5492750 h 5607050"/>
              <a:gd name="connsiteX39" fmla="*/ 2046893 w 2164368"/>
              <a:gd name="connsiteY39" fmla="*/ 5549900 h 5607050"/>
              <a:gd name="connsiteX40" fmla="*/ 2164368 w 2164368"/>
              <a:gd name="connsiteY40" fmla="*/ 5607050 h 5607050"/>
              <a:gd name="connsiteX0" fmla="*/ 1132493 w 2164368"/>
              <a:gd name="connsiteY0" fmla="*/ 0 h 5607050"/>
              <a:gd name="connsiteX1" fmla="*/ 1128026 w 2164368"/>
              <a:gd name="connsiteY1" fmla="*/ 17416 h 5607050"/>
              <a:gd name="connsiteX2" fmla="*/ 1081693 w 2164368"/>
              <a:gd name="connsiteY2" fmla="*/ 139700 h 5607050"/>
              <a:gd name="connsiteX3" fmla="*/ 1021171 w 2164368"/>
              <a:gd name="connsiteY3" fmla="*/ 303394 h 5607050"/>
              <a:gd name="connsiteX4" fmla="*/ 961436 w 2164368"/>
              <a:gd name="connsiteY4" fmla="*/ 470851 h 5607050"/>
              <a:gd name="connsiteX5" fmla="*/ 920357 w 2164368"/>
              <a:gd name="connsiteY5" fmla="*/ 605215 h 5607050"/>
              <a:gd name="connsiteX6" fmla="*/ 865793 w 2164368"/>
              <a:gd name="connsiteY6" fmla="*/ 747893 h 5607050"/>
              <a:gd name="connsiteX7" fmla="*/ 755257 w 2164368"/>
              <a:gd name="connsiteY7" fmla="*/ 926480 h 5607050"/>
              <a:gd name="connsiteX8" fmla="*/ 605443 w 2164368"/>
              <a:gd name="connsiteY8" fmla="*/ 1044953 h 5607050"/>
              <a:gd name="connsiteX9" fmla="*/ 508801 w 2164368"/>
              <a:gd name="connsiteY9" fmla="*/ 1162231 h 5607050"/>
              <a:gd name="connsiteX10" fmla="*/ 389936 w 2164368"/>
              <a:gd name="connsiteY10" fmla="*/ 1398572 h 5607050"/>
              <a:gd name="connsiteX11" fmla="*/ 317500 w 2164368"/>
              <a:gd name="connsiteY11" fmla="*/ 1494215 h 5607050"/>
              <a:gd name="connsiteX12" fmla="*/ 271871 w 2164368"/>
              <a:gd name="connsiteY12" fmla="*/ 1589072 h 5607050"/>
              <a:gd name="connsiteX13" fmla="*/ 218879 w 2164368"/>
              <a:gd name="connsiteY13" fmla="*/ 1698987 h 5607050"/>
              <a:gd name="connsiteX14" fmla="*/ 180779 w 2164368"/>
              <a:gd name="connsiteY14" fmla="*/ 1846836 h 5607050"/>
              <a:gd name="connsiteX15" fmla="*/ 139700 w 2164368"/>
              <a:gd name="connsiteY15" fmla="*/ 2039529 h 5607050"/>
              <a:gd name="connsiteX16" fmla="*/ 132957 w 2164368"/>
              <a:gd name="connsiteY16" fmla="*/ 2178608 h 5607050"/>
              <a:gd name="connsiteX17" fmla="*/ 104579 w 2164368"/>
              <a:gd name="connsiteY17" fmla="*/ 2341351 h 5607050"/>
              <a:gd name="connsiteX18" fmla="*/ 79179 w 2164368"/>
              <a:gd name="connsiteY18" fmla="*/ 2588607 h 5607050"/>
              <a:gd name="connsiteX19" fmla="*/ 56757 w 2164368"/>
              <a:gd name="connsiteY19" fmla="*/ 2732072 h 5607050"/>
              <a:gd name="connsiteX20" fmla="*/ 18657 w 2164368"/>
              <a:gd name="connsiteY20" fmla="*/ 2890429 h 5607050"/>
              <a:gd name="connsiteX21" fmla="*/ 3765 w 2164368"/>
              <a:gd name="connsiteY21" fmla="*/ 3048000 h 5607050"/>
              <a:gd name="connsiteX22" fmla="*/ 0 w 2164368"/>
              <a:gd name="connsiteY22" fmla="*/ 3263900 h 5607050"/>
              <a:gd name="connsiteX23" fmla="*/ 21040 w 2164368"/>
              <a:gd name="connsiteY23" fmla="*/ 3506976 h 5607050"/>
              <a:gd name="connsiteX24" fmla="*/ 87368 w 2164368"/>
              <a:gd name="connsiteY24" fmla="*/ 3756128 h 5607050"/>
              <a:gd name="connsiteX25" fmla="*/ 145773 w 2164368"/>
              <a:gd name="connsiteY25" fmla="*/ 3959566 h 5607050"/>
              <a:gd name="connsiteX26" fmla="*/ 175476 w 2164368"/>
              <a:gd name="connsiteY26" fmla="*/ 4077911 h 5607050"/>
              <a:gd name="connsiteX27" fmla="*/ 210157 w 2164368"/>
              <a:gd name="connsiteY27" fmla="*/ 4193381 h 5607050"/>
              <a:gd name="connsiteX28" fmla="*/ 246778 w 2164368"/>
              <a:gd name="connsiteY28" fmla="*/ 4321757 h 5607050"/>
              <a:gd name="connsiteX29" fmla="*/ 274965 w 2164368"/>
              <a:gd name="connsiteY29" fmla="*/ 4417784 h 5607050"/>
              <a:gd name="connsiteX30" fmla="*/ 317917 w 2164368"/>
              <a:gd name="connsiteY30" fmla="*/ 4561705 h 5607050"/>
              <a:gd name="connsiteX31" fmla="*/ 433993 w 2164368"/>
              <a:gd name="connsiteY31" fmla="*/ 4889500 h 5607050"/>
              <a:gd name="connsiteX32" fmla="*/ 557818 w 2164368"/>
              <a:gd name="connsiteY32" fmla="*/ 5184775 h 5607050"/>
              <a:gd name="connsiteX33" fmla="*/ 735618 w 2164368"/>
              <a:gd name="connsiteY33" fmla="*/ 5413375 h 5607050"/>
              <a:gd name="connsiteX34" fmla="*/ 932468 w 2164368"/>
              <a:gd name="connsiteY34" fmla="*/ 5476875 h 5607050"/>
              <a:gd name="connsiteX35" fmla="*/ 1281718 w 2164368"/>
              <a:gd name="connsiteY35" fmla="*/ 5483225 h 5607050"/>
              <a:gd name="connsiteX36" fmla="*/ 1570643 w 2164368"/>
              <a:gd name="connsiteY36" fmla="*/ 5445125 h 5607050"/>
              <a:gd name="connsiteX37" fmla="*/ 1770668 w 2164368"/>
              <a:gd name="connsiteY37" fmla="*/ 5445125 h 5607050"/>
              <a:gd name="connsiteX38" fmla="*/ 1904018 w 2164368"/>
              <a:gd name="connsiteY38" fmla="*/ 5492750 h 5607050"/>
              <a:gd name="connsiteX39" fmla="*/ 2046893 w 2164368"/>
              <a:gd name="connsiteY39" fmla="*/ 5549900 h 5607050"/>
              <a:gd name="connsiteX40" fmla="*/ 2164368 w 2164368"/>
              <a:gd name="connsiteY40" fmla="*/ 5607050 h 5607050"/>
              <a:gd name="connsiteX0" fmla="*/ 1132493 w 2164368"/>
              <a:gd name="connsiteY0" fmla="*/ 0 h 5607050"/>
              <a:gd name="connsiteX1" fmla="*/ 1128026 w 2164368"/>
              <a:gd name="connsiteY1" fmla="*/ 17416 h 5607050"/>
              <a:gd name="connsiteX2" fmla="*/ 1081693 w 2164368"/>
              <a:gd name="connsiteY2" fmla="*/ 139700 h 5607050"/>
              <a:gd name="connsiteX3" fmla="*/ 1021171 w 2164368"/>
              <a:gd name="connsiteY3" fmla="*/ 303394 h 5607050"/>
              <a:gd name="connsiteX4" fmla="*/ 961436 w 2164368"/>
              <a:gd name="connsiteY4" fmla="*/ 470851 h 5607050"/>
              <a:gd name="connsiteX5" fmla="*/ 920357 w 2164368"/>
              <a:gd name="connsiteY5" fmla="*/ 605215 h 5607050"/>
              <a:gd name="connsiteX6" fmla="*/ 865793 w 2164368"/>
              <a:gd name="connsiteY6" fmla="*/ 747893 h 5607050"/>
              <a:gd name="connsiteX7" fmla="*/ 755257 w 2164368"/>
              <a:gd name="connsiteY7" fmla="*/ 926480 h 5607050"/>
              <a:gd name="connsiteX8" fmla="*/ 605443 w 2164368"/>
              <a:gd name="connsiteY8" fmla="*/ 1044953 h 5607050"/>
              <a:gd name="connsiteX9" fmla="*/ 508801 w 2164368"/>
              <a:gd name="connsiteY9" fmla="*/ 1162231 h 5607050"/>
              <a:gd name="connsiteX10" fmla="*/ 389936 w 2164368"/>
              <a:gd name="connsiteY10" fmla="*/ 1398572 h 5607050"/>
              <a:gd name="connsiteX11" fmla="*/ 317500 w 2164368"/>
              <a:gd name="connsiteY11" fmla="*/ 1494215 h 5607050"/>
              <a:gd name="connsiteX12" fmla="*/ 271871 w 2164368"/>
              <a:gd name="connsiteY12" fmla="*/ 1589072 h 5607050"/>
              <a:gd name="connsiteX13" fmla="*/ 218879 w 2164368"/>
              <a:gd name="connsiteY13" fmla="*/ 1698987 h 5607050"/>
              <a:gd name="connsiteX14" fmla="*/ 180779 w 2164368"/>
              <a:gd name="connsiteY14" fmla="*/ 1846836 h 5607050"/>
              <a:gd name="connsiteX15" fmla="*/ 139700 w 2164368"/>
              <a:gd name="connsiteY15" fmla="*/ 2039529 h 5607050"/>
              <a:gd name="connsiteX16" fmla="*/ 132957 w 2164368"/>
              <a:gd name="connsiteY16" fmla="*/ 2178608 h 5607050"/>
              <a:gd name="connsiteX17" fmla="*/ 104579 w 2164368"/>
              <a:gd name="connsiteY17" fmla="*/ 2341351 h 5607050"/>
              <a:gd name="connsiteX18" fmla="*/ 79179 w 2164368"/>
              <a:gd name="connsiteY18" fmla="*/ 2588607 h 5607050"/>
              <a:gd name="connsiteX19" fmla="*/ 56757 w 2164368"/>
              <a:gd name="connsiteY19" fmla="*/ 2732072 h 5607050"/>
              <a:gd name="connsiteX20" fmla="*/ 18657 w 2164368"/>
              <a:gd name="connsiteY20" fmla="*/ 2890429 h 5607050"/>
              <a:gd name="connsiteX21" fmla="*/ 3765 w 2164368"/>
              <a:gd name="connsiteY21" fmla="*/ 3048000 h 5607050"/>
              <a:gd name="connsiteX22" fmla="*/ 0 w 2164368"/>
              <a:gd name="connsiteY22" fmla="*/ 3263900 h 5607050"/>
              <a:gd name="connsiteX23" fmla="*/ 21040 w 2164368"/>
              <a:gd name="connsiteY23" fmla="*/ 3506976 h 5607050"/>
              <a:gd name="connsiteX24" fmla="*/ 87368 w 2164368"/>
              <a:gd name="connsiteY24" fmla="*/ 3756128 h 5607050"/>
              <a:gd name="connsiteX25" fmla="*/ 145773 w 2164368"/>
              <a:gd name="connsiteY25" fmla="*/ 3959566 h 5607050"/>
              <a:gd name="connsiteX26" fmla="*/ 175476 w 2164368"/>
              <a:gd name="connsiteY26" fmla="*/ 4077911 h 5607050"/>
              <a:gd name="connsiteX27" fmla="*/ 210157 w 2164368"/>
              <a:gd name="connsiteY27" fmla="*/ 4193381 h 5607050"/>
              <a:gd name="connsiteX28" fmla="*/ 246778 w 2164368"/>
              <a:gd name="connsiteY28" fmla="*/ 4321757 h 5607050"/>
              <a:gd name="connsiteX29" fmla="*/ 274965 w 2164368"/>
              <a:gd name="connsiteY29" fmla="*/ 4417784 h 5607050"/>
              <a:gd name="connsiteX30" fmla="*/ 317917 w 2164368"/>
              <a:gd name="connsiteY30" fmla="*/ 4561705 h 5607050"/>
              <a:gd name="connsiteX31" fmla="*/ 433993 w 2164368"/>
              <a:gd name="connsiteY31" fmla="*/ 4889500 h 5607050"/>
              <a:gd name="connsiteX32" fmla="*/ 557818 w 2164368"/>
              <a:gd name="connsiteY32" fmla="*/ 5184775 h 5607050"/>
              <a:gd name="connsiteX33" fmla="*/ 735618 w 2164368"/>
              <a:gd name="connsiteY33" fmla="*/ 5413375 h 5607050"/>
              <a:gd name="connsiteX34" fmla="*/ 932468 w 2164368"/>
              <a:gd name="connsiteY34" fmla="*/ 5476875 h 5607050"/>
              <a:gd name="connsiteX35" fmla="*/ 1281718 w 2164368"/>
              <a:gd name="connsiteY35" fmla="*/ 5483225 h 5607050"/>
              <a:gd name="connsiteX36" fmla="*/ 1570643 w 2164368"/>
              <a:gd name="connsiteY36" fmla="*/ 5445125 h 5607050"/>
              <a:gd name="connsiteX37" fmla="*/ 1770668 w 2164368"/>
              <a:gd name="connsiteY37" fmla="*/ 5445125 h 5607050"/>
              <a:gd name="connsiteX38" fmla="*/ 1904018 w 2164368"/>
              <a:gd name="connsiteY38" fmla="*/ 5492750 h 5607050"/>
              <a:gd name="connsiteX39" fmla="*/ 2046893 w 2164368"/>
              <a:gd name="connsiteY39" fmla="*/ 5549900 h 5607050"/>
              <a:gd name="connsiteX40" fmla="*/ 2164368 w 2164368"/>
              <a:gd name="connsiteY40" fmla="*/ 5607050 h 5607050"/>
              <a:gd name="connsiteX0" fmla="*/ 1132493 w 2164368"/>
              <a:gd name="connsiteY0" fmla="*/ 0 h 5607050"/>
              <a:gd name="connsiteX1" fmla="*/ 1128026 w 2164368"/>
              <a:gd name="connsiteY1" fmla="*/ 17416 h 5607050"/>
              <a:gd name="connsiteX2" fmla="*/ 1081693 w 2164368"/>
              <a:gd name="connsiteY2" fmla="*/ 139700 h 5607050"/>
              <a:gd name="connsiteX3" fmla="*/ 1021171 w 2164368"/>
              <a:gd name="connsiteY3" fmla="*/ 303394 h 5607050"/>
              <a:gd name="connsiteX4" fmla="*/ 961436 w 2164368"/>
              <a:gd name="connsiteY4" fmla="*/ 470851 h 5607050"/>
              <a:gd name="connsiteX5" fmla="*/ 920357 w 2164368"/>
              <a:gd name="connsiteY5" fmla="*/ 605215 h 5607050"/>
              <a:gd name="connsiteX6" fmla="*/ 865793 w 2164368"/>
              <a:gd name="connsiteY6" fmla="*/ 747893 h 5607050"/>
              <a:gd name="connsiteX7" fmla="*/ 755257 w 2164368"/>
              <a:gd name="connsiteY7" fmla="*/ 926480 h 5607050"/>
              <a:gd name="connsiteX8" fmla="*/ 605443 w 2164368"/>
              <a:gd name="connsiteY8" fmla="*/ 1044953 h 5607050"/>
              <a:gd name="connsiteX9" fmla="*/ 508801 w 2164368"/>
              <a:gd name="connsiteY9" fmla="*/ 1162231 h 5607050"/>
              <a:gd name="connsiteX10" fmla="*/ 389936 w 2164368"/>
              <a:gd name="connsiteY10" fmla="*/ 1398572 h 5607050"/>
              <a:gd name="connsiteX11" fmla="*/ 317500 w 2164368"/>
              <a:gd name="connsiteY11" fmla="*/ 1494215 h 5607050"/>
              <a:gd name="connsiteX12" fmla="*/ 271871 w 2164368"/>
              <a:gd name="connsiteY12" fmla="*/ 1589072 h 5607050"/>
              <a:gd name="connsiteX13" fmla="*/ 218879 w 2164368"/>
              <a:gd name="connsiteY13" fmla="*/ 1698987 h 5607050"/>
              <a:gd name="connsiteX14" fmla="*/ 180779 w 2164368"/>
              <a:gd name="connsiteY14" fmla="*/ 1846836 h 5607050"/>
              <a:gd name="connsiteX15" fmla="*/ 139700 w 2164368"/>
              <a:gd name="connsiteY15" fmla="*/ 2039529 h 5607050"/>
              <a:gd name="connsiteX16" fmla="*/ 132957 w 2164368"/>
              <a:gd name="connsiteY16" fmla="*/ 2178608 h 5607050"/>
              <a:gd name="connsiteX17" fmla="*/ 104579 w 2164368"/>
              <a:gd name="connsiteY17" fmla="*/ 2341351 h 5607050"/>
              <a:gd name="connsiteX18" fmla="*/ 79179 w 2164368"/>
              <a:gd name="connsiteY18" fmla="*/ 2588607 h 5607050"/>
              <a:gd name="connsiteX19" fmla="*/ 56757 w 2164368"/>
              <a:gd name="connsiteY19" fmla="*/ 2732072 h 5607050"/>
              <a:gd name="connsiteX20" fmla="*/ 18657 w 2164368"/>
              <a:gd name="connsiteY20" fmla="*/ 2890429 h 5607050"/>
              <a:gd name="connsiteX21" fmla="*/ 3765 w 2164368"/>
              <a:gd name="connsiteY21" fmla="*/ 3048000 h 5607050"/>
              <a:gd name="connsiteX22" fmla="*/ 0 w 2164368"/>
              <a:gd name="connsiteY22" fmla="*/ 3263900 h 5607050"/>
              <a:gd name="connsiteX23" fmla="*/ 21040 w 2164368"/>
              <a:gd name="connsiteY23" fmla="*/ 3506976 h 5607050"/>
              <a:gd name="connsiteX24" fmla="*/ 87368 w 2164368"/>
              <a:gd name="connsiteY24" fmla="*/ 3756128 h 5607050"/>
              <a:gd name="connsiteX25" fmla="*/ 145773 w 2164368"/>
              <a:gd name="connsiteY25" fmla="*/ 3959566 h 5607050"/>
              <a:gd name="connsiteX26" fmla="*/ 177858 w 2164368"/>
              <a:gd name="connsiteY26" fmla="*/ 4070767 h 5607050"/>
              <a:gd name="connsiteX27" fmla="*/ 210157 w 2164368"/>
              <a:gd name="connsiteY27" fmla="*/ 4193381 h 5607050"/>
              <a:gd name="connsiteX28" fmla="*/ 246778 w 2164368"/>
              <a:gd name="connsiteY28" fmla="*/ 4321757 h 5607050"/>
              <a:gd name="connsiteX29" fmla="*/ 274965 w 2164368"/>
              <a:gd name="connsiteY29" fmla="*/ 4417784 h 5607050"/>
              <a:gd name="connsiteX30" fmla="*/ 317917 w 2164368"/>
              <a:gd name="connsiteY30" fmla="*/ 4561705 h 5607050"/>
              <a:gd name="connsiteX31" fmla="*/ 433993 w 2164368"/>
              <a:gd name="connsiteY31" fmla="*/ 4889500 h 5607050"/>
              <a:gd name="connsiteX32" fmla="*/ 557818 w 2164368"/>
              <a:gd name="connsiteY32" fmla="*/ 5184775 h 5607050"/>
              <a:gd name="connsiteX33" fmla="*/ 735618 w 2164368"/>
              <a:gd name="connsiteY33" fmla="*/ 5413375 h 5607050"/>
              <a:gd name="connsiteX34" fmla="*/ 932468 w 2164368"/>
              <a:gd name="connsiteY34" fmla="*/ 5476875 h 5607050"/>
              <a:gd name="connsiteX35" fmla="*/ 1281718 w 2164368"/>
              <a:gd name="connsiteY35" fmla="*/ 5483225 h 5607050"/>
              <a:gd name="connsiteX36" fmla="*/ 1570643 w 2164368"/>
              <a:gd name="connsiteY36" fmla="*/ 5445125 h 5607050"/>
              <a:gd name="connsiteX37" fmla="*/ 1770668 w 2164368"/>
              <a:gd name="connsiteY37" fmla="*/ 5445125 h 5607050"/>
              <a:gd name="connsiteX38" fmla="*/ 1904018 w 2164368"/>
              <a:gd name="connsiteY38" fmla="*/ 5492750 h 5607050"/>
              <a:gd name="connsiteX39" fmla="*/ 2046893 w 2164368"/>
              <a:gd name="connsiteY39" fmla="*/ 5549900 h 5607050"/>
              <a:gd name="connsiteX40" fmla="*/ 2164368 w 2164368"/>
              <a:gd name="connsiteY40" fmla="*/ 5607050 h 5607050"/>
              <a:gd name="connsiteX0" fmla="*/ 1132493 w 2164368"/>
              <a:gd name="connsiteY0" fmla="*/ 0 h 5607050"/>
              <a:gd name="connsiteX1" fmla="*/ 1128026 w 2164368"/>
              <a:gd name="connsiteY1" fmla="*/ 17416 h 5607050"/>
              <a:gd name="connsiteX2" fmla="*/ 1081693 w 2164368"/>
              <a:gd name="connsiteY2" fmla="*/ 139700 h 5607050"/>
              <a:gd name="connsiteX3" fmla="*/ 1021171 w 2164368"/>
              <a:gd name="connsiteY3" fmla="*/ 303394 h 5607050"/>
              <a:gd name="connsiteX4" fmla="*/ 961436 w 2164368"/>
              <a:gd name="connsiteY4" fmla="*/ 470851 h 5607050"/>
              <a:gd name="connsiteX5" fmla="*/ 920357 w 2164368"/>
              <a:gd name="connsiteY5" fmla="*/ 605215 h 5607050"/>
              <a:gd name="connsiteX6" fmla="*/ 865793 w 2164368"/>
              <a:gd name="connsiteY6" fmla="*/ 747893 h 5607050"/>
              <a:gd name="connsiteX7" fmla="*/ 755257 w 2164368"/>
              <a:gd name="connsiteY7" fmla="*/ 926480 h 5607050"/>
              <a:gd name="connsiteX8" fmla="*/ 605443 w 2164368"/>
              <a:gd name="connsiteY8" fmla="*/ 1044953 h 5607050"/>
              <a:gd name="connsiteX9" fmla="*/ 508801 w 2164368"/>
              <a:gd name="connsiteY9" fmla="*/ 1162231 h 5607050"/>
              <a:gd name="connsiteX10" fmla="*/ 389936 w 2164368"/>
              <a:gd name="connsiteY10" fmla="*/ 1398572 h 5607050"/>
              <a:gd name="connsiteX11" fmla="*/ 317500 w 2164368"/>
              <a:gd name="connsiteY11" fmla="*/ 1494215 h 5607050"/>
              <a:gd name="connsiteX12" fmla="*/ 271871 w 2164368"/>
              <a:gd name="connsiteY12" fmla="*/ 1589072 h 5607050"/>
              <a:gd name="connsiteX13" fmla="*/ 218879 w 2164368"/>
              <a:gd name="connsiteY13" fmla="*/ 1698987 h 5607050"/>
              <a:gd name="connsiteX14" fmla="*/ 180779 w 2164368"/>
              <a:gd name="connsiteY14" fmla="*/ 1846836 h 5607050"/>
              <a:gd name="connsiteX15" fmla="*/ 139700 w 2164368"/>
              <a:gd name="connsiteY15" fmla="*/ 2039529 h 5607050"/>
              <a:gd name="connsiteX16" fmla="*/ 132957 w 2164368"/>
              <a:gd name="connsiteY16" fmla="*/ 2178608 h 5607050"/>
              <a:gd name="connsiteX17" fmla="*/ 104579 w 2164368"/>
              <a:gd name="connsiteY17" fmla="*/ 2341351 h 5607050"/>
              <a:gd name="connsiteX18" fmla="*/ 79179 w 2164368"/>
              <a:gd name="connsiteY18" fmla="*/ 2588607 h 5607050"/>
              <a:gd name="connsiteX19" fmla="*/ 56757 w 2164368"/>
              <a:gd name="connsiteY19" fmla="*/ 2732072 h 5607050"/>
              <a:gd name="connsiteX20" fmla="*/ 18657 w 2164368"/>
              <a:gd name="connsiteY20" fmla="*/ 2890429 h 5607050"/>
              <a:gd name="connsiteX21" fmla="*/ 3765 w 2164368"/>
              <a:gd name="connsiteY21" fmla="*/ 3048000 h 5607050"/>
              <a:gd name="connsiteX22" fmla="*/ 0 w 2164368"/>
              <a:gd name="connsiteY22" fmla="*/ 3263900 h 5607050"/>
              <a:gd name="connsiteX23" fmla="*/ 21040 w 2164368"/>
              <a:gd name="connsiteY23" fmla="*/ 3506976 h 5607050"/>
              <a:gd name="connsiteX24" fmla="*/ 87368 w 2164368"/>
              <a:gd name="connsiteY24" fmla="*/ 3756128 h 5607050"/>
              <a:gd name="connsiteX25" fmla="*/ 145773 w 2164368"/>
              <a:gd name="connsiteY25" fmla="*/ 3959566 h 5607050"/>
              <a:gd name="connsiteX26" fmla="*/ 177858 w 2164368"/>
              <a:gd name="connsiteY26" fmla="*/ 4070767 h 5607050"/>
              <a:gd name="connsiteX27" fmla="*/ 210157 w 2164368"/>
              <a:gd name="connsiteY27" fmla="*/ 4193381 h 5607050"/>
              <a:gd name="connsiteX28" fmla="*/ 246778 w 2164368"/>
              <a:gd name="connsiteY28" fmla="*/ 4321757 h 5607050"/>
              <a:gd name="connsiteX29" fmla="*/ 274965 w 2164368"/>
              <a:gd name="connsiteY29" fmla="*/ 4417784 h 5607050"/>
              <a:gd name="connsiteX30" fmla="*/ 317917 w 2164368"/>
              <a:gd name="connsiteY30" fmla="*/ 4561705 h 5607050"/>
              <a:gd name="connsiteX31" fmla="*/ 433993 w 2164368"/>
              <a:gd name="connsiteY31" fmla="*/ 4889500 h 5607050"/>
              <a:gd name="connsiteX32" fmla="*/ 557818 w 2164368"/>
              <a:gd name="connsiteY32" fmla="*/ 5184775 h 5607050"/>
              <a:gd name="connsiteX33" fmla="*/ 735618 w 2164368"/>
              <a:gd name="connsiteY33" fmla="*/ 5413375 h 5607050"/>
              <a:gd name="connsiteX34" fmla="*/ 932468 w 2164368"/>
              <a:gd name="connsiteY34" fmla="*/ 5476875 h 5607050"/>
              <a:gd name="connsiteX35" fmla="*/ 1281718 w 2164368"/>
              <a:gd name="connsiteY35" fmla="*/ 5483225 h 5607050"/>
              <a:gd name="connsiteX36" fmla="*/ 1570643 w 2164368"/>
              <a:gd name="connsiteY36" fmla="*/ 5445125 h 5607050"/>
              <a:gd name="connsiteX37" fmla="*/ 1770668 w 2164368"/>
              <a:gd name="connsiteY37" fmla="*/ 5445125 h 5607050"/>
              <a:gd name="connsiteX38" fmla="*/ 1904018 w 2164368"/>
              <a:gd name="connsiteY38" fmla="*/ 5492750 h 5607050"/>
              <a:gd name="connsiteX39" fmla="*/ 2046893 w 2164368"/>
              <a:gd name="connsiteY39" fmla="*/ 5549900 h 5607050"/>
              <a:gd name="connsiteX40" fmla="*/ 2164368 w 2164368"/>
              <a:gd name="connsiteY40" fmla="*/ 5607050 h 5607050"/>
              <a:gd name="connsiteX0" fmla="*/ 1132493 w 2164368"/>
              <a:gd name="connsiteY0" fmla="*/ 0 h 5607050"/>
              <a:gd name="connsiteX1" fmla="*/ 1128026 w 2164368"/>
              <a:gd name="connsiteY1" fmla="*/ 17416 h 5607050"/>
              <a:gd name="connsiteX2" fmla="*/ 1081693 w 2164368"/>
              <a:gd name="connsiteY2" fmla="*/ 139700 h 5607050"/>
              <a:gd name="connsiteX3" fmla="*/ 1021171 w 2164368"/>
              <a:gd name="connsiteY3" fmla="*/ 303394 h 5607050"/>
              <a:gd name="connsiteX4" fmla="*/ 961436 w 2164368"/>
              <a:gd name="connsiteY4" fmla="*/ 470851 h 5607050"/>
              <a:gd name="connsiteX5" fmla="*/ 920357 w 2164368"/>
              <a:gd name="connsiteY5" fmla="*/ 605215 h 5607050"/>
              <a:gd name="connsiteX6" fmla="*/ 865793 w 2164368"/>
              <a:gd name="connsiteY6" fmla="*/ 747893 h 5607050"/>
              <a:gd name="connsiteX7" fmla="*/ 755257 w 2164368"/>
              <a:gd name="connsiteY7" fmla="*/ 926480 h 5607050"/>
              <a:gd name="connsiteX8" fmla="*/ 605443 w 2164368"/>
              <a:gd name="connsiteY8" fmla="*/ 1044953 h 5607050"/>
              <a:gd name="connsiteX9" fmla="*/ 508801 w 2164368"/>
              <a:gd name="connsiteY9" fmla="*/ 1162231 h 5607050"/>
              <a:gd name="connsiteX10" fmla="*/ 389936 w 2164368"/>
              <a:gd name="connsiteY10" fmla="*/ 1398572 h 5607050"/>
              <a:gd name="connsiteX11" fmla="*/ 317500 w 2164368"/>
              <a:gd name="connsiteY11" fmla="*/ 1494215 h 5607050"/>
              <a:gd name="connsiteX12" fmla="*/ 271871 w 2164368"/>
              <a:gd name="connsiteY12" fmla="*/ 1589072 h 5607050"/>
              <a:gd name="connsiteX13" fmla="*/ 218879 w 2164368"/>
              <a:gd name="connsiteY13" fmla="*/ 1698987 h 5607050"/>
              <a:gd name="connsiteX14" fmla="*/ 180779 w 2164368"/>
              <a:gd name="connsiteY14" fmla="*/ 1846836 h 5607050"/>
              <a:gd name="connsiteX15" fmla="*/ 139700 w 2164368"/>
              <a:gd name="connsiteY15" fmla="*/ 2039529 h 5607050"/>
              <a:gd name="connsiteX16" fmla="*/ 132957 w 2164368"/>
              <a:gd name="connsiteY16" fmla="*/ 2178608 h 5607050"/>
              <a:gd name="connsiteX17" fmla="*/ 104579 w 2164368"/>
              <a:gd name="connsiteY17" fmla="*/ 2341351 h 5607050"/>
              <a:gd name="connsiteX18" fmla="*/ 79179 w 2164368"/>
              <a:gd name="connsiteY18" fmla="*/ 2588607 h 5607050"/>
              <a:gd name="connsiteX19" fmla="*/ 56757 w 2164368"/>
              <a:gd name="connsiteY19" fmla="*/ 2732072 h 5607050"/>
              <a:gd name="connsiteX20" fmla="*/ 18657 w 2164368"/>
              <a:gd name="connsiteY20" fmla="*/ 2890429 h 5607050"/>
              <a:gd name="connsiteX21" fmla="*/ 3765 w 2164368"/>
              <a:gd name="connsiteY21" fmla="*/ 3048000 h 5607050"/>
              <a:gd name="connsiteX22" fmla="*/ 0 w 2164368"/>
              <a:gd name="connsiteY22" fmla="*/ 3263900 h 5607050"/>
              <a:gd name="connsiteX23" fmla="*/ 21040 w 2164368"/>
              <a:gd name="connsiteY23" fmla="*/ 3506976 h 5607050"/>
              <a:gd name="connsiteX24" fmla="*/ 87368 w 2164368"/>
              <a:gd name="connsiteY24" fmla="*/ 3756128 h 5607050"/>
              <a:gd name="connsiteX25" fmla="*/ 145773 w 2164368"/>
              <a:gd name="connsiteY25" fmla="*/ 3959566 h 5607050"/>
              <a:gd name="connsiteX26" fmla="*/ 177858 w 2164368"/>
              <a:gd name="connsiteY26" fmla="*/ 4070767 h 5607050"/>
              <a:gd name="connsiteX27" fmla="*/ 210157 w 2164368"/>
              <a:gd name="connsiteY27" fmla="*/ 4193381 h 5607050"/>
              <a:gd name="connsiteX28" fmla="*/ 246778 w 2164368"/>
              <a:gd name="connsiteY28" fmla="*/ 4321757 h 5607050"/>
              <a:gd name="connsiteX29" fmla="*/ 274965 w 2164368"/>
              <a:gd name="connsiteY29" fmla="*/ 4417784 h 5607050"/>
              <a:gd name="connsiteX30" fmla="*/ 325061 w 2164368"/>
              <a:gd name="connsiteY30" fmla="*/ 4561705 h 5607050"/>
              <a:gd name="connsiteX31" fmla="*/ 433993 w 2164368"/>
              <a:gd name="connsiteY31" fmla="*/ 4889500 h 5607050"/>
              <a:gd name="connsiteX32" fmla="*/ 557818 w 2164368"/>
              <a:gd name="connsiteY32" fmla="*/ 5184775 h 5607050"/>
              <a:gd name="connsiteX33" fmla="*/ 735618 w 2164368"/>
              <a:gd name="connsiteY33" fmla="*/ 5413375 h 5607050"/>
              <a:gd name="connsiteX34" fmla="*/ 932468 w 2164368"/>
              <a:gd name="connsiteY34" fmla="*/ 5476875 h 5607050"/>
              <a:gd name="connsiteX35" fmla="*/ 1281718 w 2164368"/>
              <a:gd name="connsiteY35" fmla="*/ 5483225 h 5607050"/>
              <a:gd name="connsiteX36" fmla="*/ 1570643 w 2164368"/>
              <a:gd name="connsiteY36" fmla="*/ 5445125 h 5607050"/>
              <a:gd name="connsiteX37" fmla="*/ 1770668 w 2164368"/>
              <a:gd name="connsiteY37" fmla="*/ 5445125 h 5607050"/>
              <a:gd name="connsiteX38" fmla="*/ 1904018 w 2164368"/>
              <a:gd name="connsiteY38" fmla="*/ 5492750 h 5607050"/>
              <a:gd name="connsiteX39" fmla="*/ 2046893 w 2164368"/>
              <a:gd name="connsiteY39" fmla="*/ 5549900 h 5607050"/>
              <a:gd name="connsiteX40" fmla="*/ 2164368 w 2164368"/>
              <a:gd name="connsiteY40" fmla="*/ 5607050 h 5607050"/>
              <a:gd name="connsiteX0" fmla="*/ 1132493 w 2164368"/>
              <a:gd name="connsiteY0" fmla="*/ 0 h 5607050"/>
              <a:gd name="connsiteX1" fmla="*/ 1128026 w 2164368"/>
              <a:gd name="connsiteY1" fmla="*/ 17416 h 5607050"/>
              <a:gd name="connsiteX2" fmla="*/ 1081693 w 2164368"/>
              <a:gd name="connsiteY2" fmla="*/ 139700 h 5607050"/>
              <a:gd name="connsiteX3" fmla="*/ 1021171 w 2164368"/>
              <a:gd name="connsiteY3" fmla="*/ 303394 h 5607050"/>
              <a:gd name="connsiteX4" fmla="*/ 961436 w 2164368"/>
              <a:gd name="connsiteY4" fmla="*/ 470851 h 5607050"/>
              <a:gd name="connsiteX5" fmla="*/ 920357 w 2164368"/>
              <a:gd name="connsiteY5" fmla="*/ 605215 h 5607050"/>
              <a:gd name="connsiteX6" fmla="*/ 865793 w 2164368"/>
              <a:gd name="connsiteY6" fmla="*/ 747893 h 5607050"/>
              <a:gd name="connsiteX7" fmla="*/ 755257 w 2164368"/>
              <a:gd name="connsiteY7" fmla="*/ 926480 h 5607050"/>
              <a:gd name="connsiteX8" fmla="*/ 605443 w 2164368"/>
              <a:gd name="connsiteY8" fmla="*/ 1044953 h 5607050"/>
              <a:gd name="connsiteX9" fmla="*/ 508801 w 2164368"/>
              <a:gd name="connsiteY9" fmla="*/ 1162231 h 5607050"/>
              <a:gd name="connsiteX10" fmla="*/ 389936 w 2164368"/>
              <a:gd name="connsiteY10" fmla="*/ 1398572 h 5607050"/>
              <a:gd name="connsiteX11" fmla="*/ 317500 w 2164368"/>
              <a:gd name="connsiteY11" fmla="*/ 1494215 h 5607050"/>
              <a:gd name="connsiteX12" fmla="*/ 271871 w 2164368"/>
              <a:gd name="connsiteY12" fmla="*/ 1589072 h 5607050"/>
              <a:gd name="connsiteX13" fmla="*/ 218879 w 2164368"/>
              <a:gd name="connsiteY13" fmla="*/ 1698987 h 5607050"/>
              <a:gd name="connsiteX14" fmla="*/ 180779 w 2164368"/>
              <a:gd name="connsiteY14" fmla="*/ 1846836 h 5607050"/>
              <a:gd name="connsiteX15" fmla="*/ 139700 w 2164368"/>
              <a:gd name="connsiteY15" fmla="*/ 2039529 h 5607050"/>
              <a:gd name="connsiteX16" fmla="*/ 132957 w 2164368"/>
              <a:gd name="connsiteY16" fmla="*/ 2178608 h 5607050"/>
              <a:gd name="connsiteX17" fmla="*/ 104579 w 2164368"/>
              <a:gd name="connsiteY17" fmla="*/ 2341351 h 5607050"/>
              <a:gd name="connsiteX18" fmla="*/ 79179 w 2164368"/>
              <a:gd name="connsiteY18" fmla="*/ 2588607 h 5607050"/>
              <a:gd name="connsiteX19" fmla="*/ 56757 w 2164368"/>
              <a:gd name="connsiteY19" fmla="*/ 2732072 h 5607050"/>
              <a:gd name="connsiteX20" fmla="*/ 18657 w 2164368"/>
              <a:gd name="connsiteY20" fmla="*/ 2890429 h 5607050"/>
              <a:gd name="connsiteX21" fmla="*/ 3765 w 2164368"/>
              <a:gd name="connsiteY21" fmla="*/ 3048000 h 5607050"/>
              <a:gd name="connsiteX22" fmla="*/ 0 w 2164368"/>
              <a:gd name="connsiteY22" fmla="*/ 3263900 h 5607050"/>
              <a:gd name="connsiteX23" fmla="*/ 21040 w 2164368"/>
              <a:gd name="connsiteY23" fmla="*/ 3506976 h 5607050"/>
              <a:gd name="connsiteX24" fmla="*/ 87368 w 2164368"/>
              <a:gd name="connsiteY24" fmla="*/ 3756128 h 5607050"/>
              <a:gd name="connsiteX25" fmla="*/ 145773 w 2164368"/>
              <a:gd name="connsiteY25" fmla="*/ 3959566 h 5607050"/>
              <a:gd name="connsiteX26" fmla="*/ 177858 w 2164368"/>
              <a:gd name="connsiteY26" fmla="*/ 4070767 h 5607050"/>
              <a:gd name="connsiteX27" fmla="*/ 210157 w 2164368"/>
              <a:gd name="connsiteY27" fmla="*/ 4193381 h 5607050"/>
              <a:gd name="connsiteX28" fmla="*/ 246778 w 2164368"/>
              <a:gd name="connsiteY28" fmla="*/ 4321757 h 5607050"/>
              <a:gd name="connsiteX29" fmla="*/ 284490 w 2164368"/>
              <a:gd name="connsiteY29" fmla="*/ 4420166 h 5607050"/>
              <a:gd name="connsiteX30" fmla="*/ 325061 w 2164368"/>
              <a:gd name="connsiteY30" fmla="*/ 4561705 h 5607050"/>
              <a:gd name="connsiteX31" fmla="*/ 433993 w 2164368"/>
              <a:gd name="connsiteY31" fmla="*/ 4889500 h 5607050"/>
              <a:gd name="connsiteX32" fmla="*/ 557818 w 2164368"/>
              <a:gd name="connsiteY32" fmla="*/ 5184775 h 5607050"/>
              <a:gd name="connsiteX33" fmla="*/ 735618 w 2164368"/>
              <a:gd name="connsiteY33" fmla="*/ 5413375 h 5607050"/>
              <a:gd name="connsiteX34" fmla="*/ 932468 w 2164368"/>
              <a:gd name="connsiteY34" fmla="*/ 5476875 h 5607050"/>
              <a:gd name="connsiteX35" fmla="*/ 1281718 w 2164368"/>
              <a:gd name="connsiteY35" fmla="*/ 5483225 h 5607050"/>
              <a:gd name="connsiteX36" fmla="*/ 1570643 w 2164368"/>
              <a:gd name="connsiteY36" fmla="*/ 5445125 h 5607050"/>
              <a:gd name="connsiteX37" fmla="*/ 1770668 w 2164368"/>
              <a:gd name="connsiteY37" fmla="*/ 5445125 h 5607050"/>
              <a:gd name="connsiteX38" fmla="*/ 1904018 w 2164368"/>
              <a:gd name="connsiteY38" fmla="*/ 5492750 h 5607050"/>
              <a:gd name="connsiteX39" fmla="*/ 2046893 w 2164368"/>
              <a:gd name="connsiteY39" fmla="*/ 5549900 h 5607050"/>
              <a:gd name="connsiteX40" fmla="*/ 2164368 w 2164368"/>
              <a:gd name="connsiteY40" fmla="*/ 5607050 h 5607050"/>
              <a:gd name="connsiteX0" fmla="*/ 1132493 w 2164368"/>
              <a:gd name="connsiteY0" fmla="*/ 0 h 5607050"/>
              <a:gd name="connsiteX1" fmla="*/ 1128026 w 2164368"/>
              <a:gd name="connsiteY1" fmla="*/ 17416 h 5607050"/>
              <a:gd name="connsiteX2" fmla="*/ 1081693 w 2164368"/>
              <a:gd name="connsiteY2" fmla="*/ 139700 h 5607050"/>
              <a:gd name="connsiteX3" fmla="*/ 1021171 w 2164368"/>
              <a:gd name="connsiteY3" fmla="*/ 303394 h 5607050"/>
              <a:gd name="connsiteX4" fmla="*/ 961436 w 2164368"/>
              <a:gd name="connsiteY4" fmla="*/ 470851 h 5607050"/>
              <a:gd name="connsiteX5" fmla="*/ 920357 w 2164368"/>
              <a:gd name="connsiteY5" fmla="*/ 605215 h 5607050"/>
              <a:gd name="connsiteX6" fmla="*/ 865793 w 2164368"/>
              <a:gd name="connsiteY6" fmla="*/ 747893 h 5607050"/>
              <a:gd name="connsiteX7" fmla="*/ 755257 w 2164368"/>
              <a:gd name="connsiteY7" fmla="*/ 926480 h 5607050"/>
              <a:gd name="connsiteX8" fmla="*/ 605443 w 2164368"/>
              <a:gd name="connsiteY8" fmla="*/ 1044953 h 5607050"/>
              <a:gd name="connsiteX9" fmla="*/ 508801 w 2164368"/>
              <a:gd name="connsiteY9" fmla="*/ 1162231 h 5607050"/>
              <a:gd name="connsiteX10" fmla="*/ 389936 w 2164368"/>
              <a:gd name="connsiteY10" fmla="*/ 1398572 h 5607050"/>
              <a:gd name="connsiteX11" fmla="*/ 317500 w 2164368"/>
              <a:gd name="connsiteY11" fmla="*/ 1494215 h 5607050"/>
              <a:gd name="connsiteX12" fmla="*/ 271871 w 2164368"/>
              <a:gd name="connsiteY12" fmla="*/ 1589072 h 5607050"/>
              <a:gd name="connsiteX13" fmla="*/ 218879 w 2164368"/>
              <a:gd name="connsiteY13" fmla="*/ 1698987 h 5607050"/>
              <a:gd name="connsiteX14" fmla="*/ 180779 w 2164368"/>
              <a:gd name="connsiteY14" fmla="*/ 1846836 h 5607050"/>
              <a:gd name="connsiteX15" fmla="*/ 139700 w 2164368"/>
              <a:gd name="connsiteY15" fmla="*/ 2039529 h 5607050"/>
              <a:gd name="connsiteX16" fmla="*/ 132957 w 2164368"/>
              <a:gd name="connsiteY16" fmla="*/ 2178608 h 5607050"/>
              <a:gd name="connsiteX17" fmla="*/ 104579 w 2164368"/>
              <a:gd name="connsiteY17" fmla="*/ 2341351 h 5607050"/>
              <a:gd name="connsiteX18" fmla="*/ 79179 w 2164368"/>
              <a:gd name="connsiteY18" fmla="*/ 2588607 h 5607050"/>
              <a:gd name="connsiteX19" fmla="*/ 56757 w 2164368"/>
              <a:gd name="connsiteY19" fmla="*/ 2732072 h 5607050"/>
              <a:gd name="connsiteX20" fmla="*/ 18657 w 2164368"/>
              <a:gd name="connsiteY20" fmla="*/ 2890429 h 5607050"/>
              <a:gd name="connsiteX21" fmla="*/ 3765 w 2164368"/>
              <a:gd name="connsiteY21" fmla="*/ 3048000 h 5607050"/>
              <a:gd name="connsiteX22" fmla="*/ 0 w 2164368"/>
              <a:gd name="connsiteY22" fmla="*/ 3263900 h 5607050"/>
              <a:gd name="connsiteX23" fmla="*/ 21040 w 2164368"/>
              <a:gd name="connsiteY23" fmla="*/ 3506976 h 5607050"/>
              <a:gd name="connsiteX24" fmla="*/ 87368 w 2164368"/>
              <a:gd name="connsiteY24" fmla="*/ 3756128 h 5607050"/>
              <a:gd name="connsiteX25" fmla="*/ 145773 w 2164368"/>
              <a:gd name="connsiteY25" fmla="*/ 3959566 h 5607050"/>
              <a:gd name="connsiteX26" fmla="*/ 177858 w 2164368"/>
              <a:gd name="connsiteY26" fmla="*/ 4070767 h 5607050"/>
              <a:gd name="connsiteX27" fmla="*/ 210157 w 2164368"/>
              <a:gd name="connsiteY27" fmla="*/ 4193381 h 5607050"/>
              <a:gd name="connsiteX28" fmla="*/ 251540 w 2164368"/>
              <a:gd name="connsiteY28" fmla="*/ 4321757 h 5607050"/>
              <a:gd name="connsiteX29" fmla="*/ 284490 w 2164368"/>
              <a:gd name="connsiteY29" fmla="*/ 4420166 h 5607050"/>
              <a:gd name="connsiteX30" fmla="*/ 325061 w 2164368"/>
              <a:gd name="connsiteY30" fmla="*/ 4561705 h 5607050"/>
              <a:gd name="connsiteX31" fmla="*/ 433993 w 2164368"/>
              <a:gd name="connsiteY31" fmla="*/ 4889500 h 5607050"/>
              <a:gd name="connsiteX32" fmla="*/ 557818 w 2164368"/>
              <a:gd name="connsiteY32" fmla="*/ 5184775 h 5607050"/>
              <a:gd name="connsiteX33" fmla="*/ 735618 w 2164368"/>
              <a:gd name="connsiteY33" fmla="*/ 5413375 h 5607050"/>
              <a:gd name="connsiteX34" fmla="*/ 932468 w 2164368"/>
              <a:gd name="connsiteY34" fmla="*/ 5476875 h 5607050"/>
              <a:gd name="connsiteX35" fmla="*/ 1281718 w 2164368"/>
              <a:gd name="connsiteY35" fmla="*/ 5483225 h 5607050"/>
              <a:gd name="connsiteX36" fmla="*/ 1570643 w 2164368"/>
              <a:gd name="connsiteY36" fmla="*/ 5445125 h 5607050"/>
              <a:gd name="connsiteX37" fmla="*/ 1770668 w 2164368"/>
              <a:gd name="connsiteY37" fmla="*/ 5445125 h 5607050"/>
              <a:gd name="connsiteX38" fmla="*/ 1904018 w 2164368"/>
              <a:gd name="connsiteY38" fmla="*/ 5492750 h 5607050"/>
              <a:gd name="connsiteX39" fmla="*/ 2046893 w 2164368"/>
              <a:gd name="connsiteY39" fmla="*/ 5549900 h 5607050"/>
              <a:gd name="connsiteX40" fmla="*/ 2164368 w 2164368"/>
              <a:gd name="connsiteY40" fmla="*/ 5607050 h 5607050"/>
              <a:gd name="connsiteX0" fmla="*/ 1132493 w 2164368"/>
              <a:gd name="connsiteY0" fmla="*/ 0 h 5607050"/>
              <a:gd name="connsiteX1" fmla="*/ 1128026 w 2164368"/>
              <a:gd name="connsiteY1" fmla="*/ 17416 h 5607050"/>
              <a:gd name="connsiteX2" fmla="*/ 1081693 w 2164368"/>
              <a:gd name="connsiteY2" fmla="*/ 139700 h 5607050"/>
              <a:gd name="connsiteX3" fmla="*/ 1021171 w 2164368"/>
              <a:gd name="connsiteY3" fmla="*/ 303394 h 5607050"/>
              <a:gd name="connsiteX4" fmla="*/ 961436 w 2164368"/>
              <a:gd name="connsiteY4" fmla="*/ 470851 h 5607050"/>
              <a:gd name="connsiteX5" fmla="*/ 920357 w 2164368"/>
              <a:gd name="connsiteY5" fmla="*/ 605215 h 5607050"/>
              <a:gd name="connsiteX6" fmla="*/ 865793 w 2164368"/>
              <a:gd name="connsiteY6" fmla="*/ 747893 h 5607050"/>
              <a:gd name="connsiteX7" fmla="*/ 755257 w 2164368"/>
              <a:gd name="connsiteY7" fmla="*/ 926480 h 5607050"/>
              <a:gd name="connsiteX8" fmla="*/ 605443 w 2164368"/>
              <a:gd name="connsiteY8" fmla="*/ 1044953 h 5607050"/>
              <a:gd name="connsiteX9" fmla="*/ 508801 w 2164368"/>
              <a:gd name="connsiteY9" fmla="*/ 1162231 h 5607050"/>
              <a:gd name="connsiteX10" fmla="*/ 389936 w 2164368"/>
              <a:gd name="connsiteY10" fmla="*/ 1398572 h 5607050"/>
              <a:gd name="connsiteX11" fmla="*/ 317500 w 2164368"/>
              <a:gd name="connsiteY11" fmla="*/ 1494215 h 5607050"/>
              <a:gd name="connsiteX12" fmla="*/ 271871 w 2164368"/>
              <a:gd name="connsiteY12" fmla="*/ 1589072 h 5607050"/>
              <a:gd name="connsiteX13" fmla="*/ 218879 w 2164368"/>
              <a:gd name="connsiteY13" fmla="*/ 1698987 h 5607050"/>
              <a:gd name="connsiteX14" fmla="*/ 180779 w 2164368"/>
              <a:gd name="connsiteY14" fmla="*/ 1846836 h 5607050"/>
              <a:gd name="connsiteX15" fmla="*/ 139700 w 2164368"/>
              <a:gd name="connsiteY15" fmla="*/ 2039529 h 5607050"/>
              <a:gd name="connsiteX16" fmla="*/ 132957 w 2164368"/>
              <a:gd name="connsiteY16" fmla="*/ 2178608 h 5607050"/>
              <a:gd name="connsiteX17" fmla="*/ 104579 w 2164368"/>
              <a:gd name="connsiteY17" fmla="*/ 2341351 h 5607050"/>
              <a:gd name="connsiteX18" fmla="*/ 79179 w 2164368"/>
              <a:gd name="connsiteY18" fmla="*/ 2588607 h 5607050"/>
              <a:gd name="connsiteX19" fmla="*/ 56757 w 2164368"/>
              <a:gd name="connsiteY19" fmla="*/ 2732072 h 5607050"/>
              <a:gd name="connsiteX20" fmla="*/ 18657 w 2164368"/>
              <a:gd name="connsiteY20" fmla="*/ 2890429 h 5607050"/>
              <a:gd name="connsiteX21" fmla="*/ 3765 w 2164368"/>
              <a:gd name="connsiteY21" fmla="*/ 3048000 h 5607050"/>
              <a:gd name="connsiteX22" fmla="*/ 0 w 2164368"/>
              <a:gd name="connsiteY22" fmla="*/ 3263900 h 5607050"/>
              <a:gd name="connsiteX23" fmla="*/ 21040 w 2164368"/>
              <a:gd name="connsiteY23" fmla="*/ 3506976 h 5607050"/>
              <a:gd name="connsiteX24" fmla="*/ 87368 w 2164368"/>
              <a:gd name="connsiteY24" fmla="*/ 3756128 h 5607050"/>
              <a:gd name="connsiteX25" fmla="*/ 145773 w 2164368"/>
              <a:gd name="connsiteY25" fmla="*/ 3959566 h 5607050"/>
              <a:gd name="connsiteX26" fmla="*/ 177858 w 2164368"/>
              <a:gd name="connsiteY26" fmla="*/ 4070767 h 5607050"/>
              <a:gd name="connsiteX27" fmla="*/ 210157 w 2164368"/>
              <a:gd name="connsiteY27" fmla="*/ 4193381 h 5607050"/>
              <a:gd name="connsiteX28" fmla="*/ 251540 w 2164368"/>
              <a:gd name="connsiteY28" fmla="*/ 4321757 h 5607050"/>
              <a:gd name="connsiteX29" fmla="*/ 284490 w 2164368"/>
              <a:gd name="connsiteY29" fmla="*/ 4420166 h 5607050"/>
              <a:gd name="connsiteX30" fmla="*/ 325061 w 2164368"/>
              <a:gd name="connsiteY30" fmla="*/ 4561705 h 5607050"/>
              <a:gd name="connsiteX31" fmla="*/ 433993 w 2164368"/>
              <a:gd name="connsiteY31" fmla="*/ 4889500 h 5607050"/>
              <a:gd name="connsiteX32" fmla="*/ 557818 w 2164368"/>
              <a:gd name="connsiteY32" fmla="*/ 5184775 h 5607050"/>
              <a:gd name="connsiteX33" fmla="*/ 735618 w 2164368"/>
              <a:gd name="connsiteY33" fmla="*/ 5413375 h 5607050"/>
              <a:gd name="connsiteX34" fmla="*/ 932468 w 2164368"/>
              <a:gd name="connsiteY34" fmla="*/ 5476875 h 5607050"/>
              <a:gd name="connsiteX35" fmla="*/ 1281718 w 2164368"/>
              <a:gd name="connsiteY35" fmla="*/ 5483225 h 5607050"/>
              <a:gd name="connsiteX36" fmla="*/ 1570643 w 2164368"/>
              <a:gd name="connsiteY36" fmla="*/ 5445125 h 5607050"/>
              <a:gd name="connsiteX37" fmla="*/ 1770668 w 2164368"/>
              <a:gd name="connsiteY37" fmla="*/ 5445125 h 5607050"/>
              <a:gd name="connsiteX38" fmla="*/ 1904018 w 2164368"/>
              <a:gd name="connsiteY38" fmla="*/ 5492750 h 5607050"/>
              <a:gd name="connsiteX39" fmla="*/ 2046893 w 2164368"/>
              <a:gd name="connsiteY39" fmla="*/ 5549900 h 5607050"/>
              <a:gd name="connsiteX40" fmla="*/ 2164368 w 2164368"/>
              <a:gd name="connsiteY40" fmla="*/ 5607050 h 5607050"/>
              <a:gd name="connsiteX0" fmla="*/ 1132493 w 2164368"/>
              <a:gd name="connsiteY0" fmla="*/ 0 h 5607050"/>
              <a:gd name="connsiteX1" fmla="*/ 1128026 w 2164368"/>
              <a:gd name="connsiteY1" fmla="*/ 17416 h 5607050"/>
              <a:gd name="connsiteX2" fmla="*/ 1081693 w 2164368"/>
              <a:gd name="connsiteY2" fmla="*/ 139700 h 5607050"/>
              <a:gd name="connsiteX3" fmla="*/ 1021171 w 2164368"/>
              <a:gd name="connsiteY3" fmla="*/ 303394 h 5607050"/>
              <a:gd name="connsiteX4" fmla="*/ 961436 w 2164368"/>
              <a:gd name="connsiteY4" fmla="*/ 470851 h 5607050"/>
              <a:gd name="connsiteX5" fmla="*/ 920357 w 2164368"/>
              <a:gd name="connsiteY5" fmla="*/ 605215 h 5607050"/>
              <a:gd name="connsiteX6" fmla="*/ 865793 w 2164368"/>
              <a:gd name="connsiteY6" fmla="*/ 747893 h 5607050"/>
              <a:gd name="connsiteX7" fmla="*/ 755257 w 2164368"/>
              <a:gd name="connsiteY7" fmla="*/ 926480 h 5607050"/>
              <a:gd name="connsiteX8" fmla="*/ 605443 w 2164368"/>
              <a:gd name="connsiteY8" fmla="*/ 1044953 h 5607050"/>
              <a:gd name="connsiteX9" fmla="*/ 508801 w 2164368"/>
              <a:gd name="connsiteY9" fmla="*/ 1162231 h 5607050"/>
              <a:gd name="connsiteX10" fmla="*/ 389936 w 2164368"/>
              <a:gd name="connsiteY10" fmla="*/ 1398572 h 5607050"/>
              <a:gd name="connsiteX11" fmla="*/ 317500 w 2164368"/>
              <a:gd name="connsiteY11" fmla="*/ 1494215 h 5607050"/>
              <a:gd name="connsiteX12" fmla="*/ 271871 w 2164368"/>
              <a:gd name="connsiteY12" fmla="*/ 1589072 h 5607050"/>
              <a:gd name="connsiteX13" fmla="*/ 218879 w 2164368"/>
              <a:gd name="connsiteY13" fmla="*/ 1698987 h 5607050"/>
              <a:gd name="connsiteX14" fmla="*/ 180779 w 2164368"/>
              <a:gd name="connsiteY14" fmla="*/ 1846836 h 5607050"/>
              <a:gd name="connsiteX15" fmla="*/ 139700 w 2164368"/>
              <a:gd name="connsiteY15" fmla="*/ 2039529 h 5607050"/>
              <a:gd name="connsiteX16" fmla="*/ 132957 w 2164368"/>
              <a:gd name="connsiteY16" fmla="*/ 2178608 h 5607050"/>
              <a:gd name="connsiteX17" fmla="*/ 104579 w 2164368"/>
              <a:gd name="connsiteY17" fmla="*/ 2341351 h 5607050"/>
              <a:gd name="connsiteX18" fmla="*/ 79179 w 2164368"/>
              <a:gd name="connsiteY18" fmla="*/ 2588607 h 5607050"/>
              <a:gd name="connsiteX19" fmla="*/ 56757 w 2164368"/>
              <a:gd name="connsiteY19" fmla="*/ 2732072 h 5607050"/>
              <a:gd name="connsiteX20" fmla="*/ 18657 w 2164368"/>
              <a:gd name="connsiteY20" fmla="*/ 2890429 h 5607050"/>
              <a:gd name="connsiteX21" fmla="*/ 3765 w 2164368"/>
              <a:gd name="connsiteY21" fmla="*/ 3048000 h 5607050"/>
              <a:gd name="connsiteX22" fmla="*/ 0 w 2164368"/>
              <a:gd name="connsiteY22" fmla="*/ 3263900 h 5607050"/>
              <a:gd name="connsiteX23" fmla="*/ 21040 w 2164368"/>
              <a:gd name="connsiteY23" fmla="*/ 3506976 h 5607050"/>
              <a:gd name="connsiteX24" fmla="*/ 87368 w 2164368"/>
              <a:gd name="connsiteY24" fmla="*/ 3756128 h 5607050"/>
              <a:gd name="connsiteX25" fmla="*/ 145773 w 2164368"/>
              <a:gd name="connsiteY25" fmla="*/ 3959566 h 5607050"/>
              <a:gd name="connsiteX26" fmla="*/ 177858 w 2164368"/>
              <a:gd name="connsiteY26" fmla="*/ 4070767 h 5607050"/>
              <a:gd name="connsiteX27" fmla="*/ 214920 w 2164368"/>
              <a:gd name="connsiteY27" fmla="*/ 4195762 h 5607050"/>
              <a:gd name="connsiteX28" fmla="*/ 251540 w 2164368"/>
              <a:gd name="connsiteY28" fmla="*/ 4321757 h 5607050"/>
              <a:gd name="connsiteX29" fmla="*/ 284490 w 2164368"/>
              <a:gd name="connsiteY29" fmla="*/ 4420166 h 5607050"/>
              <a:gd name="connsiteX30" fmla="*/ 325061 w 2164368"/>
              <a:gd name="connsiteY30" fmla="*/ 4561705 h 5607050"/>
              <a:gd name="connsiteX31" fmla="*/ 433993 w 2164368"/>
              <a:gd name="connsiteY31" fmla="*/ 4889500 h 5607050"/>
              <a:gd name="connsiteX32" fmla="*/ 557818 w 2164368"/>
              <a:gd name="connsiteY32" fmla="*/ 5184775 h 5607050"/>
              <a:gd name="connsiteX33" fmla="*/ 735618 w 2164368"/>
              <a:gd name="connsiteY33" fmla="*/ 5413375 h 5607050"/>
              <a:gd name="connsiteX34" fmla="*/ 932468 w 2164368"/>
              <a:gd name="connsiteY34" fmla="*/ 5476875 h 5607050"/>
              <a:gd name="connsiteX35" fmla="*/ 1281718 w 2164368"/>
              <a:gd name="connsiteY35" fmla="*/ 5483225 h 5607050"/>
              <a:gd name="connsiteX36" fmla="*/ 1570643 w 2164368"/>
              <a:gd name="connsiteY36" fmla="*/ 5445125 h 5607050"/>
              <a:gd name="connsiteX37" fmla="*/ 1770668 w 2164368"/>
              <a:gd name="connsiteY37" fmla="*/ 5445125 h 5607050"/>
              <a:gd name="connsiteX38" fmla="*/ 1904018 w 2164368"/>
              <a:gd name="connsiteY38" fmla="*/ 5492750 h 5607050"/>
              <a:gd name="connsiteX39" fmla="*/ 2046893 w 2164368"/>
              <a:gd name="connsiteY39" fmla="*/ 5549900 h 5607050"/>
              <a:gd name="connsiteX40" fmla="*/ 2164368 w 2164368"/>
              <a:gd name="connsiteY40" fmla="*/ 5607050 h 5607050"/>
              <a:gd name="connsiteX0" fmla="*/ 1154202 w 2186077"/>
              <a:gd name="connsiteY0" fmla="*/ 0 h 5607050"/>
              <a:gd name="connsiteX1" fmla="*/ 1149735 w 2186077"/>
              <a:gd name="connsiteY1" fmla="*/ 17416 h 5607050"/>
              <a:gd name="connsiteX2" fmla="*/ 1103402 w 2186077"/>
              <a:gd name="connsiteY2" fmla="*/ 139700 h 5607050"/>
              <a:gd name="connsiteX3" fmla="*/ 1042880 w 2186077"/>
              <a:gd name="connsiteY3" fmla="*/ 303394 h 5607050"/>
              <a:gd name="connsiteX4" fmla="*/ 983145 w 2186077"/>
              <a:gd name="connsiteY4" fmla="*/ 470851 h 5607050"/>
              <a:gd name="connsiteX5" fmla="*/ 942066 w 2186077"/>
              <a:gd name="connsiteY5" fmla="*/ 605215 h 5607050"/>
              <a:gd name="connsiteX6" fmla="*/ 887502 w 2186077"/>
              <a:gd name="connsiteY6" fmla="*/ 747893 h 5607050"/>
              <a:gd name="connsiteX7" fmla="*/ 776966 w 2186077"/>
              <a:gd name="connsiteY7" fmla="*/ 926480 h 5607050"/>
              <a:gd name="connsiteX8" fmla="*/ 627152 w 2186077"/>
              <a:gd name="connsiteY8" fmla="*/ 1044953 h 5607050"/>
              <a:gd name="connsiteX9" fmla="*/ 530510 w 2186077"/>
              <a:gd name="connsiteY9" fmla="*/ 1162231 h 5607050"/>
              <a:gd name="connsiteX10" fmla="*/ 411645 w 2186077"/>
              <a:gd name="connsiteY10" fmla="*/ 1398572 h 5607050"/>
              <a:gd name="connsiteX11" fmla="*/ 339209 w 2186077"/>
              <a:gd name="connsiteY11" fmla="*/ 1494215 h 5607050"/>
              <a:gd name="connsiteX12" fmla="*/ 293580 w 2186077"/>
              <a:gd name="connsiteY12" fmla="*/ 1589072 h 5607050"/>
              <a:gd name="connsiteX13" fmla="*/ 240588 w 2186077"/>
              <a:gd name="connsiteY13" fmla="*/ 1698987 h 5607050"/>
              <a:gd name="connsiteX14" fmla="*/ 202488 w 2186077"/>
              <a:gd name="connsiteY14" fmla="*/ 1846836 h 5607050"/>
              <a:gd name="connsiteX15" fmla="*/ 161409 w 2186077"/>
              <a:gd name="connsiteY15" fmla="*/ 2039529 h 5607050"/>
              <a:gd name="connsiteX16" fmla="*/ 154666 w 2186077"/>
              <a:gd name="connsiteY16" fmla="*/ 2178608 h 5607050"/>
              <a:gd name="connsiteX17" fmla="*/ 126288 w 2186077"/>
              <a:gd name="connsiteY17" fmla="*/ 2341351 h 5607050"/>
              <a:gd name="connsiteX18" fmla="*/ 100888 w 2186077"/>
              <a:gd name="connsiteY18" fmla="*/ 2588607 h 5607050"/>
              <a:gd name="connsiteX19" fmla="*/ 78466 w 2186077"/>
              <a:gd name="connsiteY19" fmla="*/ 2732072 h 5607050"/>
              <a:gd name="connsiteX20" fmla="*/ 40366 w 2186077"/>
              <a:gd name="connsiteY20" fmla="*/ 2890429 h 5607050"/>
              <a:gd name="connsiteX21" fmla="*/ 25474 w 2186077"/>
              <a:gd name="connsiteY21" fmla="*/ 3048000 h 5607050"/>
              <a:gd name="connsiteX22" fmla="*/ 21709 w 2186077"/>
              <a:gd name="connsiteY22" fmla="*/ 3263900 h 5607050"/>
              <a:gd name="connsiteX23" fmla="*/ 42749 w 2186077"/>
              <a:gd name="connsiteY23" fmla="*/ 3506976 h 5607050"/>
              <a:gd name="connsiteX24" fmla="*/ 109077 w 2186077"/>
              <a:gd name="connsiteY24" fmla="*/ 3756128 h 5607050"/>
              <a:gd name="connsiteX25" fmla="*/ 15082 w 2186077"/>
              <a:gd name="connsiteY25" fmla="*/ 3984966 h 5607050"/>
              <a:gd name="connsiteX26" fmla="*/ 199567 w 2186077"/>
              <a:gd name="connsiteY26" fmla="*/ 4070767 h 5607050"/>
              <a:gd name="connsiteX27" fmla="*/ 236629 w 2186077"/>
              <a:gd name="connsiteY27" fmla="*/ 4195762 h 5607050"/>
              <a:gd name="connsiteX28" fmla="*/ 273249 w 2186077"/>
              <a:gd name="connsiteY28" fmla="*/ 4321757 h 5607050"/>
              <a:gd name="connsiteX29" fmla="*/ 306199 w 2186077"/>
              <a:gd name="connsiteY29" fmla="*/ 4420166 h 5607050"/>
              <a:gd name="connsiteX30" fmla="*/ 346770 w 2186077"/>
              <a:gd name="connsiteY30" fmla="*/ 4561705 h 5607050"/>
              <a:gd name="connsiteX31" fmla="*/ 455702 w 2186077"/>
              <a:gd name="connsiteY31" fmla="*/ 4889500 h 5607050"/>
              <a:gd name="connsiteX32" fmla="*/ 579527 w 2186077"/>
              <a:gd name="connsiteY32" fmla="*/ 5184775 h 5607050"/>
              <a:gd name="connsiteX33" fmla="*/ 757327 w 2186077"/>
              <a:gd name="connsiteY33" fmla="*/ 5413375 h 5607050"/>
              <a:gd name="connsiteX34" fmla="*/ 954177 w 2186077"/>
              <a:gd name="connsiteY34" fmla="*/ 5476875 h 5607050"/>
              <a:gd name="connsiteX35" fmla="*/ 1303427 w 2186077"/>
              <a:gd name="connsiteY35" fmla="*/ 5483225 h 5607050"/>
              <a:gd name="connsiteX36" fmla="*/ 1592352 w 2186077"/>
              <a:gd name="connsiteY36" fmla="*/ 5445125 h 5607050"/>
              <a:gd name="connsiteX37" fmla="*/ 1792377 w 2186077"/>
              <a:gd name="connsiteY37" fmla="*/ 5445125 h 5607050"/>
              <a:gd name="connsiteX38" fmla="*/ 1925727 w 2186077"/>
              <a:gd name="connsiteY38" fmla="*/ 5492750 h 5607050"/>
              <a:gd name="connsiteX39" fmla="*/ 2068602 w 2186077"/>
              <a:gd name="connsiteY39" fmla="*/ 5549900 h 5607050"/>
              <a:gd name="connsiteX40" fmla="*/ 2186077 w 2186077"/>
              <a:gd name="connsiteY40" fmla="*/ 5607050 h 5607050"/>
              <a:gd name="connsiteX0" fmla="*/ 1227536 w 2259411"/>
              <a:gd name="connsiteY0" fmla="*/ 0 h 5607050"/>
              <a:gd name="connsiteX1" fmla="*/ 1223069 w 2259411"/>
              <a:gd name="connsiteY1" fmla="*/ 17416 h 5607050"/>
              <a:gd name="connsiteX2" fmla="*/ 1176736 w 2259411"/>
              <a:gd name="connsiteY2" fmla="*/ 139700 h 5607050"/>
              <a:gd name="connsiteX3" fmla="*/ 1116214 w 2259411"/>
              <a:gd name="connsiteY3" fmla="*/ 303394 h 5607050"/>
              <a:gd name="connsiteX4" fmla="*/ 1056479 w 2259411"/>
              <a:gd name="connsiteY4" fmla="*/ 470851 h 5607050"/>
              <a:gd name="connsiteX5" fmla="*/ 1015400 w 2259411"/>
              <a:gd name="connsiteY5" fmla="*/ 605215 h 5607050"/>
              <a:gd name="connsiteX6" fmla="*/ 960836 w 2259411"/>
              <a:gd name="connsiteY6" fmla="*/ 747893 h 5607050"/>
              <a:gd name="connsiteX7" fmla="*/ 850300 w 2259411"/>
              <a:gd name="connsiteY7" fmla="*/ 926480 h 5607050"/>
              <a:gd name="connsiteX8" fmla="*/ 700486 w 2259411"/>
              <a:gd name="connsiteY8" fmla="*/ 1044953 h 5607050"/>
              <a:gd name="connsiteX9" fmla="*/ 603844 w 2259411"/>
              <a:gd name="connsiteY9" fmla="*/ 1162231 h 5607050"/>
              <a:gd name="connsiteX10" fmla="*/ 484979 w 2259411"/>
              <a:gd name="connsiteY10" fmla="*/ 1398572 h 5607050"/>
              <a:gd name="connsiteX11" fmla="*/ 412543 w 2259411"/>
              <a:gd name="connsiteY11" fmla="*/ 1494215 h 5607050"/>
              <a:gd name="connsiteX12" fmla="*/ 366914 w 2259411"/>
              <a:gd name="connsiteY12" fmla="*/ 1589072 h 5607050"/>
              <a:gd name="connsiteX13" fmla="*/ 313922 w 2259411"/>
              <a:gd name="connsiteY13" fmla="*/ 1698987 h 5607050"/>
              <a:gd name="connsiteX14" fmla="*/ 275822 w 2259411"/>
              <a:gd name="connsiteY14" fmla="*/ 1846836 h 5607050"/>
              <a:gd name="connsiteX15" fmla="*/ 234743 w 2259411"/>
              <a:gd name="connsiteY15" fmla="*/ 2039529 h 5607050"/>
              <a:gd name="connsiteX16" fmla="*/ 228000 w 2259411"/>
              <a:gd name="connsiteY16" fmla="*/ 2178608 h 5607050"/>
              <a:gd name="connsiteX17" fmla="*/ 199622 w 2259411"/>
              <a:gd name="connsiteY17" fmla="*/ 2341351 h 5607050"/>
              <a:gd name="connsiteX18" fmla="*/ 174222 w 2259411"/>
              <a:gd name="connsiteY18" fmla="*/ 2588607 h 5607050"/>
              <a:gd name="connsiteX19" fmla="*/ 151800 w 2259411"/>
              <a:gd name="connsiteY19" fmla="*/ 2732072 h 5607050"/>
              <a:gd name="connsiteX20" fmla="*/ 113700 w 2259411"/>
              <a:gd name="connsiteY20" fmla="*/ 2890429 h 5607050"/>
              <a:gd name="connsiteX21" fmla="*/ 98808 w 2259411"/>
              <a:gd name="connsiteY21" fmla="*/ 3048000 h 5607050"/>
              <a:gd name="connsiteX22" fmla="*/ 95043 w 2259411"/>
              <a:gd name="connsiteY22" fmla="*/ 3263900 h 5607050"/>
              <a:gd name="connsiteX23" fmla="*/ 116083 w 2259411"/>
              <a:gd name="connsiteY23" fmla="*/ 3506976 h 5607050"/>
              <a:gd name="connsiteX24" fmla="*/ 4611 w 2259411"/>
              <a:gd name="connsiteY24" fmla="*/ 3632303 h 5607050"/>
              <a:gd name="connsiteX25" fmla="*/ 88416 w 2259411"/>
              <a:gd name="connsiteY25" fmla="*/ 3984966 h 5607050"/>
              <a:gd name="connsiteX26" fmla="*/ 272901 w 2259411"/>
              <a:gd name="connsiteY26" fmla="*/ 4070767 h 5607050"/>
              <a:gd name="connsiteX27" fmla="*/ 309963 w 2259411"/>
              <a:gd name="connsiteY27" fmla="*/ 4195762 h 5607050"/>
              <a:gd name="connsiteX28" fmla="*/ 346583 w 2259411"/>
              <a:gd name="connsiteY28" fmla="*/ 4321757 h 5607050"/>
              <a:gd name="connsiteX29" fmla="*/ 379533 w 2259411"/>
              <a:gd name="connsiteY29" fmla="*/ 4420166 h 5607050"/>
              <a:gd name="connsiteX30" fmla="*/ 420104 w 2259411"/>
              <a:gd name="connsiteY30" fmla="*/ 4561705 h 5607050"/>
              <a:gd name="connsiteX31" fmla="*/ 529036 w 2259411"/>
              <a:gd name="connsiteY31" fmla="*/ 4889500 h 5607050"/>
              <a:gd name="connsiteX32" fmla="*/ 652861 w 2259411"/>
              <a:gd name="connsiteY32" fmla="*/ 5184775 h 5607050"/>
              <a:gd name="connsiteX33" fmla="*/ 830661 w 2259411"/>
              <a:gd name="connsiteY33" fmla="*/ 5413375 h 5607050"/>
              <a:gd name="connsiteX34" fmla="*/ 1027511 w 2259411"/>
              <a:gd name="connsiteY34" fmla="*/ 5476875 h 5607050"/>
              <a:gd name="connsiteX35" fmla="*/ 1376761 w 2259411"/>
              <a:gd name="connsiteY35" fmla="*/ 5483225 h 5607050"/>
              <a:gd name="connsiteX36" fmla="*/ 1665686 w 2259411"/>
              <a:gd name="connsiteY36" fmla="*/ 5445125 h 5607050"/>
              <a:gd name="connsiteX37" fmla="*/ 1865711 w 2259411"/>
              <a:gd name="connsiteY37" fmla="*/ 5445125 h 5607050"/>
              <a:gd name="connsiteX38" fmla="*/ 1999061 w 2259411"/>
              <a:gd name="connsiteY38" fmla="*/ 5492750 h 5607050"/>
              <a:gd name="connsiteX39" fmla="*/ 2141936 w 2259411"/>
              <a:gd name="connsiteY39" fmla="*/ 5549900 h 5607050"/>
              <a:gd name="connsiteX40" fmla="*/ 2259411 w 2259411"/>
              <a:gd name="connsiteY40" fmla="*/ 5607050 h 5607050"/>
              <a:gd name="connsiteX0" fmla="*/ 1226251 w 2258126"/>
              <a:gd name="connsiteY0" fmla="*/ 0 h 5607050"/>
              <a:gd name="connsiteX1" fmla="*/ 1221784 w 2258126"/>
              <a:gd name="connsiteY1" fmla="*/ 17416 h 5607050"/>
              <a:gd name="connsiteX2" fmla="*/ 1175451 w 2258126"/>
              <a:gd name="connsiteY2" fmla="*/ 139700 h 5607050"/>
              <a:gd name="connsiteX3" fmla="*/ 1114929 w 2258126"/>
              <a:gd name="connsiteY3" fmla="*/ 303394 h 5607050"/>
              <a:gd name="connsiteX4" fmla="*/ 1055194 w 2258126"/>
              <a:gd name="connsiteY4" fmla="*/ 470851 h 5607050"/>
              <a:gd name="connsiteX5" fmla="*/ 1014115 w 2258126"/>
              <a:gd name="connsiteY5" fmla="*/ 605215 h 5607050"/>
              <a:gd name="connsiteX6" fmla="*/ 959551 w 2258126"/>
              <a:gd name="connsiteY6" fmla="*/ 747893 h 5607050"/>
              <a:gd name="connsiteX7" fmla="*/ 849015 w 2258126"/>
              <a:gd name="connsiteY7" fmla="*/ 926480 h 5607050"/>
              <a:gd name="connsiteX8" fmla="*/ 699201 w 2258126"/>
              <a:gd name="connsiteY8" fmla="*/ 1044953 h 5607050"/>
              <a:gd name="connsiteX9" fmla="*/ 602559 w 2258126"/>
              <a:gd name="connsiteY9" fmla="*/ 1162231 h 5607050"/>
              <a:gd name="connsiteX10" fmla="*/ 483694 w 2258126"/>
              <a:gd name="connsiteY10" fmla="*/ 1398572 h 5607050"/>
              <a:gd name="connsiteX11" fmla="*/ 411258 w 2258126"/>
              <a:gd name="connsiteY11" fmla="*/ 1494215 h 5607050"/>
              <a:gd name="connsiteX12" fmla="*/ 365629 w 2258126"/>
              <a:gd name="connsiteY12" fmla="*/ 1589072 h 5607050"/>
              <a:gd name="connsiteX13" fmla="*/ 312637 w 2258126"/>
              <a:gd name="connsiteY13" fmla="*/ 1698987 h 5607050"/>
              <a:gd name="connsiteX14" fmla="*/ 274537 w 2258126"/>
              <a:gd name="connsiteY14" fmla="*/ 1846836 h 5607050"/>
              <a:gd name="connsiteX15" fmla="*/ 233458 w 2258126"/>
              <a:gd name="connsiteY15" fmla="*/ 2039529 h 5607050"/>
              <a:gd name="connsiteX16" fmla="*/ 226715 w 2258126"/>
              <a:gd name="connsiteY16" fmla="*/ 2178608 h 5607050"/>
              <a:gd name="connsiteX17" fmla="*/ 198337 w 2258126"/>
              <a:gd name="connsiteY17" fmla="*/ 2341351 h 5607050"/>
              <a:gd name="connsiteX18" fmla="*/ 172937 w 2258126"/>
              <a:gd name="connsiteY18" fmla="*/ 2588607 h 5607050"/>
              <a:gd name="connsiteX19" fmla="*/ 150515 w 2258126"/>
              <a:gd name="connsiteY19" fmla="*/ 2732072 h 5607050"/>
              <a:gd name="connsiteX20" fmla="*/ 112415 w 2258126"/>
              <a:gd name="connsiteY20" fmla="*/ 2890429 h 5607050"/>
              <a:gd name="connsiteX21" fmla="*/ 97523 w 2258126"/>
              <a:gd name="connsiteY21" fmla="*/ 3048000 h 5607050"/>
              <a:gd name="connsiteX22" fmla="*/ 93758 w 2258126"/>
              <a:gd name="connsiteY22" fmla="*/ 3263900 h 5607050"/>
              <a:gd name="connsiteX23" fmla="*/ 67173 w 2258126"/>
              <a:gd name="connsiteY23" fmla="*/ 3392676 h 5607050"/>
              <a:gd name="connsiteX24" fmla="*/ 3326 w 2258126"/>
              <a:gd name="connsiteY24" fmla="*/ 3632303 h 5607050"/>
              <a:gd name="connsiteX25" fmla="*/ 87131 w 2258126"/>
              <a:gd name="connsiteY25" fmla="*/ 3984966 h 5607050"/>
              <a:gd name="connsiteX26" fmla="*/ 271616 w 2258126"/>
              <a:gd name="connsiteY26" fmla="*/ 4070767 h 5607050"/>
              <a:gd name="connsiteX27" fmla="*/ 308678 w 2258126"/>
              <a:gd name="connsiteY27" fmla="*/ 4195762 h 5607050"/>
              <a:gd name="connsiteX28" fmla="*/ 345298 w 2258126"/>
              <a:gd name="connsiteY28" fmla="*/ 4321757 h 5607050"/>
              <a:gd name="connsiteX29" fmla="*/ 378248 w 2258126"/>
              <a:gd name="connsiteY29" fmla="*/ 4420166 h 5607050"/>
              <a:gd name="connsiteX30" fmla="*/ 418819 w 2258126"/>
              <a:gd name="connsiteY30" fmla="*/ 4561705 h 5607050"/>
              <a:gd name="connsiteX31" fmla="*/ 527751 w 2258126"/>
              <a:gd name="connsiteY31" fmla="*/ 4889500 h 5607050"/>
              <a:gd name="connsiteX32" fmla="*/ 651576 w 2258126"/>
              <a:gd name="connsiteY32" fmla="*/ 5184775 h 5607050"/>
              <a:gd name="connsiteX33" fmla="*/ 829376 w 2258126"/>
              <a:gd name="connsiteY33" fmla="*/ 5413375 h 5607050"/>
              <a:gd name="connsiteX34" fmla="*/ 1026226 w 2258126"/>
              <a:gd name="connsiteY34" fmla="*/ 5476875 h 5607050"/>
              <a:gd name="connsiteX35" fmla="*/ 1375476 w 2258126"/>
              <a:gd name="connsiteY35" fmla="*/ 5483225 h 5607050"/>
              <a:gd name="connsiteX36" fmla="*/ 1664401 w 2258126"/>
              <a:gd name="connsiteY36" fmla="*/ 5445125 h 5607050"/>
              <a:gd name="connsiteX37" fmla="*/ 1864426 w 2258126"/>
              <a:gd name="connsiteY37" fmla="*/ 5445125 h 5607050"/>
              <a:gd name="connsiteX38" fmla="*/ 1997776 w 2258126"/>
              <a:gd name="connsiteY38" fmla="*/ 5492750 h 5607050"/>
              <a:gd name="connsiteX39" fmla="*/ 2140651 w 2258126"/>
              <a:gd name="connsiteY39" fmla="*/ 5549900 h 5607050"/>
              <a:gd name="connsiteX40" fmla="*/ 2258126 w 2258126"/>
              <a:gd name="connsiteY40" fmla="*/ 5607050 h 5607050"/>
              <a:gd name="connsiteX0" fmla="*/ 1226251 w 2258126"/>
              <a:gd name="connsiteY0" fmla="*/ 0 h 5607050"/>
              <a:gd name="connsiteX1" fmla="*/ 1221784 w 2258126"/>
              <a:gd name="connsiteY1" fmla="*/ 17416 h 5607050"/>
              <a:gd name="connsiteX2" fmla="*/ 1175451 w 2258126"/>
              <a:gd name="connsiteY2" fmla="*/ 139700 h 5607050"/>
              <a:gd name="connsiteX3" fmla="*/ 1114929 w 2258126"/>
              <a:gd name="connsiteY3" fmla="*/ 303394 h 5607050"/>
              <a:gd name="connsiteX4" fmla="*/ 1055194 w 2258126"/>
              <a:gd name="connsiteY4" fmla="*/ 470851 h 5607050"/>
              <a:gd name="connsiteX5" fmla="*/ 1014115 w 2258126"/>
              <a:gd name="connsiteY5" fmla="*/ 605215 h 5607050"/>
              <a:gd name="connsiteX6" fmla="*/ 959551 w 2258126"/>
              <a:gd name="connsiteY6" fmla="*/ 747893 h 5607050"/>
              <a:gd name="connsiteX7" fmla="*/ 849015 w 2258126"/>
              <a:gd name="connsiteY7" fmla="*/ 926480 h 5607050"/>
              <a:gd name="connsiteX8" fmla="*/ 699201 w 2258126"/>
              <a:gd name="connsiteY8" fmla="*/ 1044953 h 5607050"/>
              <a:gd name="connsiteX9" fmla="*/ 602559 w 2258126"/>
              <a:gd name="connsiteY9" fmla="*/ 1162231 h 5607050"/>
              <a:gd name="connsiteX10" fmla="*/ 483694 w 2258126"/>
              <a:gd name="connsiteY10" fmla="*/ 1398572 h 5607050"/>
              <a:gd name="connsiteX11" fmla="*/ 411258 w 2258126"/>
              <a:gd name="connsiteY11" fmla="*/ 1494215 h 5607050"/>
              <a:gd name="connsiteX12" fmla="*/ 365629 w 2258126"/>
              <a:gd name="connsiteY12" fmla="*/ 1589072 h 5607050"/>
              <a:gd name="connsiteX13" fmla="*/ 312637 w 2258126"/>
              <a:gd name="connsiteY13" fmla="*/ 1698987 h 5607050"/>
              <a:gd name="connsiteX14" fmla="*/ 274537 w 2258126"/>
              <a:gd name="connsiteY14" fmla="*/ 1846836 h 5607050"/>
              <a:gd name="connsiteX15" fmla="*/ 233458 w 2258126"/>
              <a:gd name="connsiteY15" fmla="*/ 2039529 h 5607050"/>
              <a:gd name="connsiteX16" fmla="*/ 226715 w 2258126"/>
              <a:gd name="connsiteY16" fmla="*/ 2178608 h 5607050"/>
              <a:gd name="connsiteX17" fmla="*/ 198337 w 2258126"/>
              <a:gd name="connsiteY17" fmla="*/ 2341351 h 5607050"/>
              <a:gd name="connsiteX18" fmla="*/ 172937 w 2258126"/>
              <a:gd name="connsiteY18" fmla="*/ 2588607 h 5607050"/>
              <a:gd name="connsiteX19" fmla="*/ 150515 w 2258126"/>
              <a:gd name="connsiteY19" fmla="*/ 2732072 h 5607050"/>
              <a:gd name="connsiteX20" fmla="*/ 112415 w 2258126"/>
              <a:gd name="connsiteY20" fmla="*/ 2890429 h 5607050"/>
              <a:gd name="connsiteX21" fmla="*/ 97523 w 2258126"/>
              <a:gd name="connsiteY21" fmla="*/ 3048000 h 5607050"/>
              <a:gd name="connsiteX22" fmla="*/ 93758 w 2258126"/>
              <a:gd name="connsiteY22" fmla="*/ 3263900 h 5607050"/>
              <a:gd name="connsiteX23" fmla="*/ 67173 w 2258126"/>
              <a:gd name="connsiteY23" fmla="*/ 3392676 h 5607050"/>
              <a:gd name="connsiteX24" fmla="*/ 3326 w 2258126"/>
              <a:gd name="connsiteY24" fmla="*/ 3632303 h 5607050"/>
              <a:gd name="connsiteX25" fmla="*/ 87131 w 2258126"/>
              <a:gd name="connsiteY25" fmla="*/ 3984966 h 5607050"/>
              <a:gd name="connsiteX26" fmla="*/ 271616 w 2258126"/>
              <a:gd name="connsiteY26" fmla="*/ 4070767 h 5607050"/>
              <a:gd name="connsiteX27" fmla="*/ 308678 w 2258126"/>
              <a:gd name="connsiteY27" fmla="*/ 4195762 h 5607050"/>
              <a:gd name="connsiteX28" fmla="*/ 345298 w 2258126"/>
              <a:gd name="connsiteY28" fmla="*/ 4321757 h 5607050"/>
              <a:gd name="connsiteX29" fmla="*/ 378248 w 2258126"/>
              <a:gd name="connsiteY29" fmla="*/ 4420166 h 5607050"/>
              <a:gd name="connsiteX30" fmla="*/ 418819 w 2258126"/>
              <a:gd name="connsiteY30" fmla="*/ 4561705 h 5607050"/>
              <a:gd name="connsiteX31" fmla="*/ 527751 w 2258126"/>
              <a:gd name="connsiteY31" fmla="*/ 4889500 h 5607050"/>
              <a:gd name="connsiteX32" fmla="*/ 651576 w 2258126"/>
              <a:gd name="connsiteY32" fmla="*/ 5184775 h 5607050"/>
              <a:gd name="connsiteX33" fmla="*/ 829376 w 2258126"/>
              <a:gd name="connsiteY33" fmla="*/ 5413375 h 5607050"/>
              <a:gd name="connsiteX34" fmla="*/ 1026226 w 2258126"/>
              <a:gd name="connsiteY34" fmla="*/ 5476875 h 5607050"/>
              <a:gd name="connsiteX35" fmla="*/ 1375476 w 2258126"/>
              <a:gd name="connsiteY35" fmla="*/ 5483225 h 5607050"/>
              <a:gd name="connsiteX36" fmla="*/ 1664401 w 2258126"/>
              <a:gd name="connsiteY36" fmla="*/ 5445125 h 5607050"/>
              <a:gd name="connsiteX37" fmla="*/ 1864426 w 2258126"/>
              <a:gd name="connsiteY37" fmla="*/ 5445125 h 5607050"/>
              <a:gd name="connsiteX38" fmla="*/ 1997776 w 2258126"/>
              <a:gd name="connsiteY38" fmla="*/ 5492750 h 5607050"/>
              <a:gd name="connsiteX39" fmla="*/ 2140651 w 2258126"/>
              <a:gd name="connsiteY39" fmla="*/ 5549900 h 5607050"/>
              <a:gd name="connsiteX40" fmla="*/ 2258126 w 2258126"/>
              <a:gd name="connsiteY40" fmla="*/ 5607050 h 5607050"/>
              <a:gd name="connsiteX0" fmla="*/ 1200851 w 2232726"/>
              <a:gd name="connsiteY0" fmla="*/ 0 h 5607050"/>
              <a:gd name="connsiteX1" fmla="*/ 1196384 w 2232726"/>
              <a:gd name="connsiteY1" fmla="*/ 17416 h 5607050"/>
              <a:gd name="connsiteX2" fmla="*/ 1150051 w 2232726"/>
              <a:gd name="connsiteY2" fmla="*/ 139700 h 5607050"/>
              <a:gd name="connsiteX3" fmla="*/ 1089529 w 2232726"/>
              <a:gd name="connsiteY3" fmla="*/ 303394 h 5607050"/>
              <a:gd name="connsiteX4" fmla="*/ 1029794 w 2232726"/>
              <a:gd name="connsiteY4" fmla="*/ 470851 h 5607050"/>
              <a:gd name="connsiteX5" fmla="*/ 988715 w 2232726"/>
              <a:gd name="connsiteY5" fmla="*/ 605215 h 5607050"/>
              <a:gd name="connsiteX6" fmla="*/ 934151 w 2232726"/>
              <a:gd name="connsiteY6" fmla="*/ 747893 h 5607050"/>
              <a:gd name="connsiteX7" fmla="*/ 823615 w 2232726"/>
              <a:gd name="connsiteY7" fmla="*/ 926480 h 5607050"/>
              <a:gd name="connsiteX8" fmla="*/ 673801 w 2232726"/>
              <a:gd name="connsiteY8" fmla="*/ 1044953 h 5607050"/>
              <a:gd name="connsiteX9" fmla="*/ 577159 w 2232726"/>
              <a:gd name="connsiteY9" fmla="*/ 1162231 h 5607050"/>
              <a:gd name="connsiteX10" fmla="*/ 458294 w 2232726"/>
              <a:gd name="connsiteY10" fmla="*/ 1398572 h 5607050"/>
              <a:gd name="connsiteX11" fmla="*/ 385858 w 2232726"/>
              <a:gd name="connsiteY11" fmla="*/ 1494215 h 5607050"/>
              <a:gd name="connsiteX12" fmla="*/ 340229 w 2232726"/>
              <a:gd name="connsiteY12" fmla="*/ 1589072 h 5607050"/>
              <a:gd name="connsiteX13" fmla="*/ 287237 w 2232726"/>
              <a:gd name="connsiteY13" fmla="*/ 1698987 h 5607050"/>
              <a:gd name="connsiteX14" fmla="*/ 249137 w 2232726"/>
              <a:gd name="connsiteY14" fmla="*/ 1846836 h 5607050"/>
              <a:gd name="connsiteX15" fmla="*/ 208058 w 2232726"/>
              <a:gd name="connsiteY15" fmla="*/ 2039529 h 5607050"/>
              <a:gd name="connsiteX16" fmla="*/ 201315 w 2232726"/>
              <a:gd name="connsiteY16" fmla="*/ 2178608 h 5607050"/>
              <a:gd name="connsiteX17" fmla="*/ 172937 w 2232726"/>
              <a:gd name="connsiteY17" fmla="*/ 2341351 h 5607050"/>
              <a:gd name="connsiteX18" fmla="*/ 147537 w 2232726"/>
              <a:gd name="connsiteY18" fmla="*/ 2588607 h 5607050"/>
              <a:gd name="connsiteX19" fmla="*/ 125115 w 2232726"/>
              <a:gd name="connsiteY19" fmla="*/ 2732072 h 5607050"/>
              <a:gd name="connsiteX20" fmla="*/ 87015 w 2232726"/>
              <a:gd name="connsiteY20" fmla="*/ 2890429 h 5607050"/>
              <a:gd name="connsiteX21" fmla="*/ 72123 w 2232726"/>
              <a:gd name="connsiteY21" fmla="*/ 3048000 h 5607050"/>
              <a:gd name="connsiteX22" fmla="*/ 68358 w 2232726"/>
              <a:gd name="connsiteY22" fmla="*/ 3263900 h 5607050"/>
              <a:gd name="connsiteX23" fmla="*/ 41773 w 2232726"/>
              <a:gd name="connsiteY23" fmla="*/ 3392676 h 5607050"/>
              <a:gd name="connsiteX24" fmla="*/ 3326 w 2232726"/>
              <a:gd name="connsiteY24" fmla="*/ 3638653 h 5607050"/>
              <a:gd name="connsiteX25" fmla="*/ 61731 w 2232726"/>
              <a:gd name="connsiteY25" fmla="*/ 3984966 h 5607050"/>
              <a:gd name="connsiteX26" fmla="*/ 246216 w 2232726"/>
              <a:gd name="connsiteY26" fmla="*/ 4070767 h 5607050"/>
              <a:gd name="connsiteX27" fmla="*/ 283278 w 2232726"/>
              <a:gd name="connsiteY27" fmla="*/ 4195762 h 5607050"/>
              <a:gd name="connsiteX28" fmla="*/ 319898 w 2232726"/>
              <a:gd name="connsiteY28" fmla="*/ 4321757 h 5607050"/>
              <a:gd name="connsiteX29" fmla="*/ 352848 w 2232726"/>
              <a:gd name="connsiteY29" fmla="*/ 4420166 h 5607050"/>
              <a:gd name="connsiteX30" fmla="*/ 393419 w 2232726"/>
              <a:gd name="connsiteY30" fmla="*/ 4561705 h 5607050"/>
              <a:gd name="connsiteX31" fmla="*/ 502351 w 2232726"/>
              <a:gd name="connsiteY31" fmla="*/ 4889500 h 5607050"/>
              <a:gd name="connsiteX32" fmla="*/ 626176 w 2232726"/>
              <a:gd name="connsiteY32" fmla="*/ 5184775 h 5607050"/>
              <a:gd name="connsiteX33" fmla="*/ 803976 w 2232726"/>
              <a:gd name="connsiteY33" fmla="*/ 5413375 h 5607050"/>
              <a:gd name="connsiteX34" fmla="*/ 1000826 w 2232726"/>
              <a:gd name="connsiteY34" fmla="*/ 5476875 h 5607050"/>
              <a:gd name="connsiteX35" fmla="*/ 1350076 w 2232726"/>
              <a:gd name="connsiteY35" fmla="*/ 5483225 h 5607050"/>
              <a:gd name="connsiteX36" fmla="*/ 1639001 w 2232726"/>
              <a:gd name="connsiteY36" fmla="*/ 5445125 h 5607050"/>
              <a:gd name="connsiteX37" fmla="*/ 1839026 w 2232726"/>
              <a:gd name="connsiteY37" fmla="*/ 5445125 h 5607050"/>
              <a:gd name="connsiteX38" fmla="*/ 1972376 w 2232726"/>
              <a:gd name="connsiteY38" fmla="*/ 5492750 h 5607050"/>
              <a:gd name="connsiteX39" fmla="*/ 2115251 w 2232726"/>
              <a:gd name="connsiteY39" fmla="*/ 5549900 h 5607050"/>
              <a:gd name="connsiteX40" fmla="*/ 2232726 w 2232726"/>
              <a:gd name="connsiteY40" fmla="*/ 5607050 h 5607050"/>
              <a:gd name="connsiteX0" fmla="*/ 1197525 w 2229400"/>
              <a:gd name="connsiteY0" fmla="*/ 0 h 5607050"/>
              <a:gd name="connsiteX1" fmla="*/ 1193058 w 2229400"/>
              <a:gd name="connsiteY1" fmla="*/ 17416 h 5607050"/>
              <a:gd name="connsiteX2" fmla="*/ 1146725 w 2229400"/>
              <a:gd name="connsiteY2" fmla="*/ 139700 h 5607050"/>
              <a:gd name="connsiteX3" fmla="*/ 1086203 w 2229400"/>
              <a:gd name="connsiteY3" fmla="*/ 303394 h 5607050"/>
              <a:gd name="connsiteX4" fmla="*/ 1026468 w 2229400"/>
              <a:gd name="connsiteY4" fmla="*/ 470851 h 5607050"/>
              <a:gd name="connsiteX5" fmla="*/ 985389 w 2229400"/>
              <a:gd name="connsiteY5" fmla="*/ 605215 h 5607050"/>
              <a:gd name="connsiteX6" fmla="*/ 930825 w 2229400"/>
              <a:gd name="connsiteY6" fmla="*/ 747893 h 5607050"/>
              <a:gd name="connsiteX7" fmla="*/ 820289 w 2229400"/>
              <a:gd name="connsiteY7" fmla="*/ 926480 h 5607050"/>
              <a:gd name="connsiteX8" fmla="*/ 670475 w 2229400"/>
              <a:gd name="connsiteY8" fmla="*/ 1044953 h 5607050"/>
              <a:gd name="connsiteX9" fmla="*/ 573833 w 2229400"/>
              <a:gd name="connsiteY9" fmla="*/ 1162231 h 5607050"/>
              <a:gd name="connsiteX10" fmla="*/ 454968 w 2229400"/>
              <a:gd name="connsiteY10" fmla="*/ 1398572 h 5607050"/>
              <a:gd name="connsiteX11" fmla="*/ 382532 w 2229400"/>
              <a:gd name="connsiteY11" fmla="*/ 1494215 h 5607050"/>
              <a:gd name="connsiteX12" fmla="*/ 336903 w 2229400"/>
              <a:gd name="connsiteY12" fmla="*/ 1589072 h 5607050"/>
              <a:gd name="connsiteX13" fmla="*/ 283911 w 2229400"/>
              <a:gd name="connsiteY13" fmla="*/ 1698987 h 5607050"/>
              <a:gd name="connsiteX14" fmla="*/ 245811 w 2229400"/>
              <a:gd name="connsiteY14" fmla="*/ 1846836 h 5607050"/>
              <a:gd name="connsiteX15" fmla="*/ 204732 w 2229400"/>
              <a:gd name="connsiteY15" fmla="*/ 2039529 h 5607050"/>
              <a:gd name="connsiteX16" fmla="*/ 197989 w 2229400"/>
              <a:gd name="connsiteY16" fmla="*/ 2178608 h 5607050"/>
              <a:gd name="connsiteX17" fmla="*/ 169611 w 2229400"/>
              <a:gd name="connsiteY17" fmla="*/ 2341351 h 5607050"/>
              <a:gd name="connsiteX18" fmla="*/ 144211 w 2229400"/>
              <a:gd name="connsiteY18" fmla="*/ 2588607 h 5607050"/>
              <a:gd name="connsiteX19" fmla="*/ 121789 w 2229400"/>
              <a:gd name="connsiteY19" fmla="*/ 2732072 h 5607050"/>
              <a:gd name="connsiteX20" fmla="*/ 83689 w 2229400"/>
              <a:gd name="connsiteY20" fmla="*/ 2890429 h 5607050"/>
              <a:gd name="connsiteX21" fmla="*/ 68797 w 2229400"/>
              <a:gd name="connsiteY21" fmla="*/ 3048000 h 5607050"/>
              <a:gd name="connsiteX22" fmla="*/ 65032 w 2229400"/>
              <a:gd name="connsiteY22" fmla="*/ 3263900 h 5607050"/>
              <a:gd name="connsiteX23" fmla="*/ 38447 w 2229400"/>
              <a:gd name="connsiteY23" fmla="*/ 3392676 h 5607050"/>
              <a:gd name="connsiteX24" fmla="*/ 0 w 2229400"/>
              <a:gd name="connsiteY24" fmla="*/ 3638653 h 5607050"/>
              <a:gd name="connsiteX25" fmla="*/ 58405 w 2229400"/>
              <a:gd name="connsiteY25" fmla="*/ 3984966 h 5607050"/>
              <a:gd name="connsiteX26" fmla="*/ 242890 w 2229400"/>
              <a:gd name="connsiteY26" fmla="*/ 4070767 h 5607050"/>
              <a:gd name="connsiteX27" fmla="*/ 279952 w 2229400"/>
              <a:gd name="connsiteY27" fmla="*/ 4195762 h 5607050"/>
              <a:gd name="connsiteX28" fmla="*/ 316572 w 2229400"/>
              <a:gd name="connsiteY28" fmla="*/ 4321757 h 5607050"/>
              <a:gd name="connsiteX29" fmla="*/ 349522 w 2229400"/>
              <a:gd name="connsiteY29" fmla="*/ 4420166 h 5607050"/>
              <a:gd name="connsiteX30" fmla="*/ 390093 w 2229400"/>
              <a:gd name="connsiteY30" fmla="*/ 4561705 h 5607050"/>
              <a:gd name="connsiteX31" fmla="*/ 499025 w 2229400"/>
              <a:gd name="connsiteY31" fmla="*/ 4889500 h 5607050"/>
              <a:gd name="connsiteX32" fmla="*/ 622850 w 2229400"/>
              <a:gd name="connsiteY32" fmla="*/ 5184775 h 5607050"/>
              <a:gd name="connsiteX33" fmla="*/ 800650 w 2229400"/>
              <a:gd name="connsiteY33" fmla="*/ 5413375 h 5607050"/>
              <a:gd name="connsiteX34" fmla="*/ 997500 w 2229400"/>
              <a:gd name="connsiteY34" fmla="*/ 5476875 h 5607050"/>
              <a:gd name="connsiteX35" fmla="*/ 1346750 w 2229400"/>
              <a:gd name="connsiteY35" fmla="*/ 5483225 h 5607050"/>
              <a:gd name="connsiteX36" fmla="*/ 1635675 w 2229400"/>
              <a:gd name="connsiteY36" fmla="*/ 5445125 h 5607050"/>
              <a:gd name="connsiteX37" fmla="*/ 1835700 w 2229400"/>
              <a:gd name="connsiteY37" fmla="*/ 5445125 h 5607050"/>
              <a:gd name="connsiteX38" fmla="*/ 1969050 w 2229400"/>
              <a:gd name="connsiteY38" fmla="*/ 5492750 h 5607050"/>
              <a:gd name="connsiteX39" fmla="*/ 2111925 w 2229400"/>
              <a:gd name="connsiteY39" fmla="*/ 5549900 h 5607050"/>
              <a:gd name="connsiteX40" fmla="*/ 2229400 w 2229400"/>
              <a:gd name="connsiteY40" fmla="*/ 5607050 h 5607050"/>
              <a:gd name="connsiteX0" fmla="*/ 1197525 w 2229400"/>
              <a:gd name="connsiteY0" fmla="*/ 0 h 5607050"/>
              <a:gd name="connsiteX1" fmla="*/ 1193058 w 2229400"/>
              <a:gd name="connsiteY1" fmla="*/ 17416 h 5607050"/>
              <a:gd name="connsiteX2" fmla="*/ 1146725 w 2229400"/>
              <a:gd name="connsiteY2" fmla="*/ 139700 h 5607050"/>
              <a:gd name="connsiteX3" fmla="*/ 1086203 w 2229400"/>
              <a:gd name="connsiteY3" fmla="*/ 303394 h 5607050"/>
              <a:gd name="connsiteX4" fmla="*/ 1026468 w 2229400"/>
              <a:gd name="connsiteY4" fmla="*/ 470851 h 5607050"/>
              <a:gd name="connsiteX5" fmla="*/ 985389 w 2229400"/>
              <a:gd name="connsiteY5" fmla="*/ 605215 h 5607050"/>
              <a:gd name="connsiteX6" fmla="*/ 930825 w 2229400"/>
              <a:gd name="connsiteY6" fmla="*/ 747893 h 5607050"/>
              <a:gd name="connsiteX7" fmla="*/ 820289 w 2229400"/>
              <a:gd name="connsiteY7" fmla="*/ 926480 h 5607050"/>
              <a:gd name="connsiteX8" fmla="*/ 670475 w 2229400"/>
              <a:gd name="connsiteY8" fmla="*/ 1044953 h 5607050"/>
              <a:gd name="connsiteX9" fmla="*/ 573833 w 2229400"/>
              <a:gd name="connsiteY9" fmla="*/ 1162231 h 5607050"/>
              <a:gd name="connsiteX10" fmla="*/ 454968 w 2229400"/>
              <a:gd name="connsiteY10" fmla="*/ 1398572 h 5607050"/>
              <a:gd name="connsiteX11" fmla="*/ 382532 w 2229400"/>
              <a:gd name="connsiteY11" fmla="*/ 1494215 h 5607050"/>
              <a:gd name="connsiteX12" fmla="*/ 336903 w 2229400"/>
              <a:gd name="connsiteY12" fmla="*/ 1589072 h 5607050"/>
              <a:gd name="connsiteX13" fmla="*/ 283911 w 2229400"/>
              <a:gd name="connsiteY13" fmla="*/ 1698987 h 5607050"/>
              <a:gd name="connsiteX14" fmla="*/ 245811 w 2229400"/>
              <a:gd name="connsiteY14" fmla="*/ 1846836 h 5607050"/>
              <a:gd name="connsiteX15" fmla="*/ 204732 w 2229400"/>
              <a:gd name="connsiteY15" fmla="*/ 2039529 h 5607050"/>
              <a:gd name="connsiteX16" fmla="*/ 197989 w 2229400"/>
              <a:gd name="connsiteY16" fmla="*/ 2178608 h 5607050"/>
              <a:gd name="connsiteX17" fmla="*/ 169611 w 2229400"/>
              <a:gd name="connsiteY17" fmla="*/ 2341351 h 5607050"/>
              <a:gd name="connsiteX18" fmla="*/ 144211 w 2229400"/>
              <a:gd name="connsiteY18" fmla="*/ 2588607 h 5607050"/>
              <a:gd name="connsiteX19" fmla="*/ 121789 w 2229400"/>
              <a:gd name="connsiteY19" fmla="*/ 2732072 h 5607050"/>
              <a:gd name="connsiteX20" fmla="*/ 83689 w 2229400"/>
              <a:gd name="connsiteY20" fmla="*/ 2890429 h 5607050"/>
              <a:gd name="connsiteX21" fmla="*/ 68797 w 2229400"/>
              <a:gd name="connsiteY21" fmla="*/ 3048000 h 5607050"/>
              <a:gd name="connsiteX22" fmla="*/ 65032 w 2229400"/>
              <a:gd name="connsiteY22" fmla="*/ 3263900 h 5607050"/>
              <a:gd name="connsiteX23" fmla="*/ 38447 w 2229400"/>
              <a:gd name="connsiteY23" fmla="*/ 3392676 h 5607050"/>
              <a:gd name="connsiteX24" fmla="*/ 0 w 2229400"/>
              <a:gd name="connsiteY24" fmla="*/ 3638653 h 5607050"/>
              <a:gd name="connsiteX25" fmla="*/ 58405 w 2229400"/>
              <a:gd name="connsiteY25" fmla="*/ 3984966 h 5607050"/>
              <a:gd name="connsiteX26" fmla="*/ 242890 w 2229400"/>
              <a:gd name="connsiteY26" fmla="*/ 4070767 h 5607050"/>
              <a:gd name="connsiteX27" fmla="*/ 279952 w 2229400"/>
              <a:gd name="connsiteY27" fmla="*/ 4195762 h 5607050"/>
              <a:gd name="connsiteX28" fmla="*/ 316572 w 2229400"/>
              <a:gd name="connsiteY28" fmla="*/ 4321757 h 5607050"/>
              <a:gd name="connsiteX29" fmla="*/ 349522 w 2229400"/>
              <a:gd name="connsiteY29" fmla="*/ 4420166 h 5607050"/>
              <a:gd name="connsiteX30" fmla="*/ 390093 w 2229400"/>
              <a:gd name="connsiteY30" fmla="*/ 4561705 h 5607050"/>
              <a:gd name="connsiteX31" fmla="*/ 499025 w 2229400"/>
              <a:gd name="connsiteY31" fmla="*/ 4889500 h 5607050"/>
              <a:gd name="connsiteX32" fmla="*/ 622850 w 2229400"/>
              <a:gd name="connsiteY32" fmla="*/ 5184775 h 5607050"/>
              <a:gd name="connsiteX33" fmla="*/ 800650 w 2229400"/>
              <a:gd name="connsiteY33" fmla="*/ 5413375 h 5607050"/>
              <a:gd name="connsiteX34" fmla="*/ 997500 w 2229400"/>
              <a:gd name="connsiteY34" fmla="*/ 5476875 h 5607050"/>
              <a:gd name="connsiteX35" fmla="*/ 1346750 w 2229400"/>
              <a:gd name="connsiteY35" fmla="*/ 5483225 h 5607050"/>
              <a:gd name="connsiteX36" fmla="*/ 1635675 w 2229400"/>
              <a:gd name="connsiteY36" fmla="*/ 5445125 h 5607050"/>
              <a:gd name="connsiteX37" fmla="*/ 1835700 w 2229400"/>
              <a:gd name="connsiteY37" fmla="*/ 5445125 h 5607050"/>
              <a:gd name="connsiteX38" fmla="*/ 1969050 w 2229400"/>
              <a:gd name="connsiteY38" fmla="*/ 5492750 h 5607050"/>
              <a:gd name="connsiteX39" fmla="*/ 2111925 w 2229400"/>
              <a:gd name="connsiteY39" fmla="*/ 5549900 h 5607050"/>
              <a:gd name="connsiteX40" fmla="*/ 2229400 w 2229400"/>
              <a:gd name="connsiteY40" fmla="*/ 5607050 h 5607050"/>
              <a:gd name="connsiteX0" fmla="*/ 1206109 w 2237984"/>
              <a:gd name="connsiteY0" fmla="*/ 0 h 5607050"/>
              <a:gd name="connsiteX1" fmla="*/ 1201642 w 2237984"/>
              <a:gd name="connsiteY1" fmla="*/ 17416 h 5607050"/>
              <a:gd name="connsiteX2" fmla="*/ 1155309 w 2237984"/>
              <a:gd name="connsiteY2" fmla="*/ 139700 h 5607050"/>
              <a:gd name="connsiteX3" fmla="*/ 1094787 w 2237984"/>
              <a:gd name="connsiteY3" fmla="*/ 303394 h 5607050"/>
              <a:gd name="connsiteX4" fmla="*/ 1035052 w 2237984"/>
              <a:gd name="connsiteY4" fmla="*/ 470851 h 5607050"/>
              <a:gd name="connsiteX5" fmla="*/ 993973 w 2237984"/>
              <a:gd name="connsiteY5" fmla="*/ 605215 h 5607050"/>
              <a:gd name="connsiteX6" fmla="*/ 939409 w 2237984"/>
              <a:gd name="connsiteY6" fmla="*/ 747893 h 5607050"/>
              <a:gd name="connsiteX7" fmla="*/ 828873 w 2237984"/>
              <a:gd name="connsiteY7" fmla="*/ 926480 h 5607050"/>
              <a:gd name="connsiteX8" fmla="*/ 679059 w 2237984"/>
              <a:gd name="connsiteY8" fmla="*/ 1044953 h 5607050"/>
              <a:gd name="connsiteX9" fmla="*/ 582417 w 2237984"/>
              <a:gd name="connsiteY9" fmla="*/ 1162231 h 5607050"/>
              <a:gd name="connsiteX10" fmla="*/ 463552 w 2237984"/>
              <a:gd name="connsiteY10" fmla="*/ 1398572 h 5607050"/>
              <a:gd name="connsiteX11" fmla="*/ 391116 w 2237984"/>
              <a:gd name="connsiteY11" fmla="*/ 1494215 h 5607050"/>
              <a:gd name="connsiteX12" fmla="*/ 345487 w 2237984"/>
              <a:gd name="connsiteY12" fmla="*/ 1589072 h 5607050"/>
              <a:gd name="connsiteX13" fmla="*/ 292495 w 2237984"/>
              <a:gd name="connsiteY13" fmla="*/ 1698987 h 5607050"/>
              <a:gd name="connsiteX14" fmla="*/ 254395 w 2237984"/>
              <a:gd name="connsiteY14" fmla="*/ 1846836 h 5607050"/>
              <a:gd name="connsiteX15" fmla="*/ 213316 w 2237984"/>
              <a:gd name="connsiteY15" fmla="*/ 2039529 h 5607050"/>
              <a:gd name="connsiteX16" fmla="*/ 206573 w 2237984"/>
              <a:gd name="connsiteY16" fmla="*/ 2178608 h 5607050"/>
              <a:gd name="connsiteX17" fmla="*/ 178195 w 2237984"/>
              <a:gd name="connsiteY17" fmla="*/ 2341351 h 5607050"/>
              <a:gd name="connsiteX18" fmla="*/ 152795 w 2237984"/>
              <a:gd name="connsiteY18" fmla="*/ 2588607 h 5607050"/>
              <a:gd name="connsiteX19" fmla="*/ 130373 w 2237984"/>
              <a:gd name="connsiteY19" fmla="*/ 2732072 h 5607050"/>
              <a:gd name="connsiteX20" fmla="*/ 92273 w 2237984"/>
              <a:gd name="connsiteY20" fmla="*/ 2890429 h 5607050"/>
              <a:gd name="connsiteX21" fmla="*/ 77381 w 2237984"/>
              <a:gd name="connsiteY21" fmla="*/ 3048000 h 5607050"/>
              <a:gd name="connsiteX22" fmla="*/ 73616 w 2237984"/>
              <a:gd name="connsiteY22" fmla="*/ 3263900 h 5607050"/>
              <a:gd name="connsiteX23" fmla="*/ 47031 w 2237984"/>
              <a:gd name="connsiteY23" fmla="*/ 3392676 h 5607050"/>
              <a:gd name="connsiteX24" fmla="*/ 31359 w 2237984"/>
              <a:gd name="connsiteY24" fmla="*/ 3498850 h 5607050"/>
              <a:gd name="connsiteX25" fmla="*/ 8584 w 2237984"/>
              <a:gd name="connsiteY25" fmla="*/ 3638653 h 5607050"/>
              <a:gd name="connsiteX26" fmla="*/ 66989 w 2237984"/>
              <a:gd name="connsiteY26" fmla="*/ 3984966 h 5607050"/>
              <a:gd name="connsiteX27" fmla="*/ 251474 w 2237984"/>
              <a:gd name="connsiteY27" fmla="*/ 4070767 h 5607050"/>
              <a:gd name="connsiteX28" fmla="*/ 288536 w 2237984"/>
              <a:gd name="connsiteY28" fmla="*/ 4195762 h 5607050"/>
              <a:gd name="connsiteX29" fmla="*/ 325156 w 2237984"/>
              <a:gd name="connsiteY29" fmla="*/ 4321757 h 5607050"/>
              <a:gd name="connsiteX30" fmla="*/ 358106 w 2237984"/>
              <a:gd name="connsiteY30" fmla="*/ 4420166 h 5607050"/>
              <a:gd name="connsiteX31" fmla="*/ 398677 w 2237984"/>
              <a:gd name="connsiteY31" fmla="*/ 4561705 h 5607050"/>
              <a:gd name="connsiteX32" fmla="*/ 507609 w 2237984"/>
              <a:gd name="connsiteY32" fmla="*/ 4889500 h 5607050"/>
              <a:gd name="connsiteX33" fmla="*/ 631434 w 2237984"/>
              <a:gd name="connsiteY33" fmla="*/ 5184775 h 5607050"/>
              <a:gd name="connsiteX34" fmla="*/ 809234 w 2237984"/>
              <a:gd name="connsiteY34" fmla="*/ 5413375 h 5607050"/>
              <a:gd name="connsiteX35" fmla="*/ 1006084 w 2237984"/>
              <a:gd name="connsiteY35" fmla="*/ 5476875 h 5607050"/>
              <a:gd name="connsiteX36" fmla="*/ 1355334 w 2237984"/>
              <a:gd name="connsiteY36" fmla="*/ 5483225 h 5607050"/>
              <a:gd name="connsiteX37" fmla="*/ 1644259 w 2237984"/>
              <a:gd name="connsiteY37" fmla="*/ 5445125 h 5607050"/>
              <a:gd name="connsiteX38" fmla="*/ 1844284 w 2237984"/>
              <a:gd name="connsiteY38" fmla="*/ 5445125 h 5607050"/>
              <a:gd name="connsiteX39" fmla="*/ 1977634 w 2237984"/>
              <a:gd name="connsiteY39" fmla="*/ 5492750 h 5607050"/>
              <a:gd name="connsiteX40" fmla="*/ 2120509 w 2237984"/>
              <a:gd name="connsiteY40" fmla="*/ 5549900 h 5607050"/>
              <a:gd name="connsiteX41" fmla="*/ 2237984 w 2237984"/>
              <a:gd name="connsiteY41" fmla="*/ 5607050 h 5607050"/>
              <a:gd name="connsiteX0" fmla="*/ 1206109 w 2237984"/>
              <a:gd name="connsiteY0" fmla="*/ 0 h 5607050"/>
              <a:gd name="connsiteX1" fmla="*/ 1201642 w 2237984"/>
              <a:gd name="connsiteY1" fmla="*/ 17416 h 5607050"/>
              <a:gd name="connsiteX2" fmla="*/ 1155309 w 2237984"/>
              <a:gd name="connsiteY2" fmla="*/ 139700 h 5607050"/>
              <a:gd name="connsiteX3" fmla="*/ 1094787 w 2237984"/>
              <a:gd name="connsiteY3" fmla="*/ 303394 h 5607050"/>
              <a:gd name="connsiteX4" fmla="*/ 1035052 w 2237984"/>
              <a:gd name="connsiteY4" fmla="*/ 470851 h 5607050"/>
              <a:gd name="connsiteX5" fmla="*/ 993973 w 2237984"/>
              <a:gd name="connsiteY5" fmla="*/ 605215 h 5607050"/>
              <a:gd name="connsiteX6" fmla="*/ 939409 w 2237984"/>
              <a:gd name="connsiteY6" fmla="*/ 747893 h 5607050"/>
              <a:gd name="connsiteX7" fmla="*/ 828873 w 2237984"/>
              <a:gd name="connsiteY7" fmla="*/ 926480 h 5607050"/>
              <a:gd name="connsiteX8" fmla="*/ 679059 w 2237984"/>
              <a:gd name="connsiteY8" fmla="*/ 1044953 h 5607050"/>
              <a:gd name="connsiteX9" fmla="*/ 582417 w 2237984"/>
              <a:gd name="connsiteY9" fmla="*/ 1162231 h 5607050"/>
              <a:gd name="connsiteX10" fmla="*/ 463552 w 2237984"/>
              <a:gd name="connsiteY10" fmla="*/ 1398572 h 5607050"/>
              <a:gd name="connsiteX11" fmla="*/ 391116 w 2237984"/>
              <a:gd name="connsiteY11" fmla="*/ 1494215 h 5607050"/>
              <a:gd name="connsiteX12" fmla="*/ 345487 w 2237984"/>
              <a:gd name="connsiteY12" fmla="*/ 1589072 h 5607050"/>
              <a:gd name="connsiteX13" fmla="*/ 292495 w 2237984"/>
              <a:gd name="connsiteY13" fmla="*/ 1698987 h 5607050"/>
              <a:gd name="connsiteX14" fmla="*/ 254395 w 2237984"/>
              <a:gd name="connsiteY14" fmla="*/ 1846836 h 5607050"/>
              <a:gd name="connsiteX15" fmla="*/ 213316 w 2237984"/>
              <a:gd name="connsiteY15" fmla="*/ 2039529 h 5607050"/>
              <a:gd name="connsiteX16" fmla="*/ 206573 w 2237984"/>
              <a:gd name="connsiteY16" fmla="*/ 2178608 h 5607050"/>
              <a:gd name="connsiteX17" fmla="*/ 178195 w 2237984"/>
              <a:gd name="connsiteY17" fmla="*/ 2341351 h 5607050"/>
              <a:gd name="connsiteX18" fmla="*/ 152795 w 2237984"/>
              <a:gd name="connsiteY18" fmla="*/ 2588607 h 5607050"/>
              <a:gd name="connsiteX19" fmla="*/ 130373 w 2237984"/>
              <a:gd name="connsiteY19" fmla="*/ 2732072 h 5607050"/>
              <a:gd name="connsiteX20" fmla="*/ 92273 w 2237984"/>
              <a:gd name="connsiteY20" fmla="*/ 2890429 h 5607050"/>
              <a:gd name="connsiteX21" fmla="*/ 77381 w 2237984"/>
              <a:gd name="connsiteY21" fmla="*/ 3048000 h 5607050"/>
              <a:gd name="connsiteX22" fmla="*/ 73616 w 2237984"/>
              <a:gd name="connsiteY22" fmla="*/ 3263900 h 5607050"/>
              <a:gd name="connsiteX23" fmla="*/ 47031 w 2237984"/>
              <a:gd name="connsiteY23" fmla="*/ 3386326 h 5607050"/>
              <a:gd name="connsiteX24" fmla="*/ 31359 w 2237984"/>
              <a:gd name="connsiteY24" fmla="*/ 3498850 h 5607050"/>
              <a:gd name="connsiteX25" fmla="*/ 8584 w 2237984"/>
              <a:gd name="connsiteY25" fmla="*/ 3638653 h 5607050"/>
              <a:gd name="connsiteX26" fmla="*/ 66989 w 2237984"/>
              <a:gd name="connsiteY26" fmla="*/ 3984966 h 5607050"/>
              <a:gd name="connsiteX27" fmla="*/ 251474 w 2237984"/>
              <a:gd name="connsiteY27" fmla="*/ 4070767 h 5607050"/>
              <a:gd name="connsiteX28" fmla="*/ 288536 w 2237984"/>
              <a:gd name="connsiteY28" fmla="*/ 4195762 h 5607050"/>
              <a:gd name="connsiteX29" fmla="*/ 325156 w 2237984"/>
              <a:gd name="connsiteY29" fmla="*/ 4321757 h 5607050"/>
              <a:gd name="connsiteX30" fmla="*/ 358106 w 2237984"/>
              <a:gd name="connsiteY30" fmla="*/ 4420166 h 5607050"/>
              <a:gd name="connsiteX31" fmla="*/ 398677 w 2237984"/>
              <a:gd name="connsiteY31" fmla="*/ 4561705 h 5607050"/>
              <a:gd name="connsiteX32" fmla="*/ 507609 w 2237984"/>
              <a:gd name="connsiteY32" fmla="*/ 4889500 h 5607050"/>
              <a:gd name="connsiteX33" fmla="*/ 631434 w 2237984"/>
              <a:gd name="connsiteY33" fmla="*/ 5184775 h 5607050"/>
              <a:gd name="connsiteX34" fmla="*/ 809234 w 2237984"/>
              <a:gd name="connsiteY34" fmla="*/ 5413375 h 5607050"/>
              <a:gd name="connsiteX35" fmla="*/ 1006084 w 2237984"/>
              <a:gd name="connsiteY35" fmla="*/ 5476875 h 5607050"/>
              <a:gd name="connsiteX36" fmla="*/ 1355334 w 2237984"/>
              <a:gd name="connsiteY36" fmla="*/ 5483225 h 5607050"/>
              <a:gd name="connsiteX37" fmla="*/ 1644259 w 2237984"/>
              <a:gd name="connsiteY37" fmla="*/ 5445125 h 5607050"/>
              <a:gd name="connsiteX38" fmla="*/ 1844284 w 2237984"/>
              <a:gd name="connsiteY38" fmla="*/ 5445125 h 5607050"/>
              <a:gd name="connsiteX39" fmla="*/ 1977634 w 2237984"/>
              <a:gd name="connsiteY39" fmla="*/ 5492750 h 5607050"/>
              <a:gd name="connsiteX40" fmla="*/ 2120509 w 2237984"/>
              <a:gd name="connsiteY40" fmla="*/ 5549900 h 5607050"/>
              <a:gd name="connsiteX41" fmla="*/ 2237984 w 2237984"/>
              <a:gd name="connsiteY41" fmla="*/ 5607050 h 5607050"/>
              <a:gd name="connsiteX0" fmla="*/ 1206109 w 2237984"/>
              <a:gd name="connsiteY0" fmla="*/ 0 h 5607050"/>
              <a:gd name="connsiteX1" fmla="*/ 1201642 w 2237984"/>
              <a:gd name="connsiteY1" fmla="*/ 17416 h 5607050"/>
              <a:gd name="connsiteX2" fmla="*/ 1155309 w 2237984"/>
              <a:gd name="connsiteY2" fmla="*/ 139700 h 5607050"/>
              <a:gd name="connsiteX3" fmla="*/ 1094787 w 2237984"/>
              <a:gd name="connsiteY3" fmla="*/ 303394 h 5607050"/>
              <a:gd name="connsiteX4" fmla="*/ 1035052 w 2237984"/>
              <a:gd name="connsiteY4" fmla="*/ 470851 h 5607050"/>
              <a:gd name="connsiteX5" fmla="*/ 993973 w 2237984"/>
              <a:gd name="connsiteY5" fmla="*/ 605215 h 5607050"/>
              <a:gd name="connsiteX6" fmla="*/ 939409 w 2237984"/>
              <a:gd name="connsiteY6" fmla="*/ 747893 h 5607050"/>
              <a:gd name="connsiteX7" fmla="*/ 828873 w 2237984"/>
              <a:gd name="connsiteY7" fmla="*/ 926480 h 5607050"/>
              <a:gd name="connsiteX8" fmla="*/ 679059 w 2237984"/>
              <a:gd name="connsiteY8" fmla="*/ 1044953 h 5607050"/>
              <a:gd name="connsiteX9" fmla="*/ 582417 w 2237984"/>
              <a:gd name="connsiteY9" fmla="*/ 1162231 h 5607050"/>
              <a:gd name="connsiteX10" fmla="*/ 463552 w 2237984"/>
              <a:gd name="connsiteY10" fmla="*/ 1398572 h 5607050"/>
              <a:gd name="connsiteX11" fmla="*/ 391116 w 2237984"/>
              <a:gd name="connsiteY11" fmla="*/ 1494215 h 5607050"/>
              <a:gd name="connsiteX12" fmla="*/ 345487 w 2237984"/>
              <a:gd name="connsiteY12" fmla="*/ 1589072 h 5607050"/>
              <a:gd name="connsiteX13" fmla="*/ 292495 w 2237984"/>
              <a:gd name="connsiteY13" fmla="*/ 1698987 h 5607050"/>
              <a:gd name="connsiteX14" fmla="*/ 254395 w 2237984"/>
              <a:gd name="connsiteY14" fmla="*/ 1846836 h 5607050"/>
              <a:gd name="connsiteX15" fmla="*/ 213316 w 2237984"/>
              <a:gd name="connsiteY15" fmla="*/ 2039529 h 5607050"/>
              <a:gd name="connsiteX16" fmla="*/ 206573 w 2237984"/>
              <a:gd name="connsiteY16" fmla="*/ 2178608 h 5607050"/>
              <a:gd name="connsiteX17" fmla="*/ 178195 w 2237984"/>
              <a:gd name="connsiteY17" fmla="*/ 2341351 h 5607050"/>
              <a:gd name="connsiteX18" fmla="*/ 152795 w 2237984"/>
              <a:gd name="connsiteY18" fmla="*/ 2588607 h 5607050"/>
              <a:gd name="connsiteX19" fmla="*/ 130373 w 2237984"/>
              <a:gd name="connsiteY19" fmla="*/ 2732072 h 5607050"/>
              <a:gd name="connsiteX20" fmla="*/ 92273 w 2237984"/>
              <a:gd name="connsiteY20" fmla="*/ 2890429 h 5607050"/>
              <a:gd name="connsiteX21" fmla="*/ 77381 w 2237984"/>
              <a:gd name="connsiteY21" fmla="*/ 3048000 h 5607050"/>
              <a:gd name="connsiteX22" fmla="*/ 73616 w 2237984"/>
              <a:gd name="connsiteY22" fmla="*/ 3263900 h 5607050"/>
              <a:gd name="connsiteX23" fmla="*/ 56556 w 2237984"/>
              <a:gd name="connsiteY23" fmla="*/ 3392676 h 5607050"/>
              <a:gd name="connsiteX24" fmla="*/ 31359 w 2237984"/>
              <a:gd name="connsiteY24" fmla="*/ 3498850 h 5607050"/>
              <a:gd name="connsiteX25" fmla="*/ 8584 w 2237984"/>
              <a:gd name="connsiteY25" fmla="*/ 3638653 h 5607050"/>
              <a:gd name="connsiteX26" fmla="*/ 66989 w 2237984"/>
              <a:gd name="connsiteY26" fmla="*/ 3984966 h 5607050"/>
              <a:gd name="connsiteX27" fmla="*/ 251474 w 2237984"/>
              <a:gd name="connsiteY27" fmla="*/ 4070767 h 5607050"/>
              <a:gd name="connsiteX28" fmla="*/ 288536 w 2237984"/>
              <a:gd name="connsiteY28" fmla="*/ 4195762 h 5607050"/>
              <a:gd name="connsiteX29" fmla="*/ 325156 w 2237984"/>
              <a:gd name="connsiteY29" fmla="*/ 4321757 h 5607050"/>
              <a:gd name="connsiteX30" fmla="*/ 358106 w 2237984"/>
              <a:gd name="connsiteY30" fmla="*/ 4420166 h 5607050"/>
              <a:gd name="connsiteX31" fmla="*/ 398677 w 2237984"/>
              <a:gd name="connsiteY31" fmla="*/ 4561705 h 5607050"/>
              <a:gd name="connsiteX32" fmla="*/ 507609 w 2237984"/>
              <a:gd name="connsiteY32" fmla="*/ 4889500 h 5607050"/>
              <a:gd name="connsiteX33" fmla="*/ 631434 w 2237984"/>
              <a:gd name="connsiteY33" fmla="*/ 5184775 h 5607050"/>
              <a:gd name="connsiteX34" fmla="*/ 809234 w 2237984"/>
              <a:gd name="connsiteY34" fmla="*/ 5413375 h 5607050"/>
              <a:gd name="connsiteX35" fmla="*/ 1006084 w 2237984"/>
              <a:gd name="connsiteY35" fmla="*/ 5476875 h 5607050"/>
              <a:gd name="connsiteX36" fmla="*/ 1355334 w 2237984"/>
              <a:gd name="connsiteY36" fmla="*/ 5483225 h 5607050"/>
              <a:gd name="connsiteX37" fmla="*/ 1644259 w 2237984"/>
              <a:gd name="connsiteY37" fmla="*/ 5445125 h 5607050"/>
              <a:gd name="connsiteX38" fmla="*/ 1844284 w 2237984"/>
              <a:gd name="connsiteY38" fmla="*/ 5445125 h 5607050"/>
              <a:gd name="connsiteX39" fmla="*/ 1977634 w 2237984"/>
              <a:gd name="connsiteY39" fmla="*/ 5492750 h 5607050"/>
              <a:gd name="connsiteX40" fmla="*/ 2120509 w 2237984"/>
              <a:gd name="connsiteY40" fmla="*/ 5549900 h 5607050"/>
              <a:gd name="connsiteX41" fmla="*/ 2237984 w 2237984"/>
              <a:gd name="connsiteY41" fmla="*/ 5607050 h 5607050"/>
              <a:gd name="connsiteX0" fmla="*/ 1215634 w 2247509"/>
              <a:gd name="connsiteY0" fmla="*/ 0 h 5607050"/>
              <a:gd name="connsiteX1" fmla="*/ 1211167 w 2247509"/>
              <a:gd name="connsiteY1" fmla="*/ 17416 h 5607050"/>
              <a:gd name="connsiteX2" fmla="*/ 1164834 w 2247509"/>
              <a:gd name="connsiteY2" fmla="*/ 139700 h 5607050"/>
              <a:gd name="connsiteX3" fmla="*/ 1104312 w 2247509"/>
              <a:gd name="connsiteY3" fmla="*/ 303394 h 5607050"/>
              <a:gd name="connsiteX4" fmla="*/ 1044577 w 2247509"/>
              <a:gd name="connsiteY4" fmla="*/ 470851 h 5607050"/>
              <a:gd name="connsiteX5" fmla="*/ 1003498 w 2247509"/>
              <a:gd name="connsiteY5" fmla="*/ 605215 h 5607050"/>
              <a:gd name="connsiteX6" fmla="*/ 948934 w 2247509"/>
              <a:gd name="connsiteY6" fmla="*/ 747893 h 5607050"/>
              <a:gd name="connsiteX7" fmla="*/ 838398 w 2247509"/>
              <a:gd name="connsiteY7" fmla="*/ 926480 h 5607050"/>
              <a:gd name="connsiteX8" fmla="*/ 688584 w 2247509"/>
              <a:gd name="connsiteY8" fmla="*/ 1044953 h 5607050"/>
              <a:gd name="connsiteX9" fmla="*/ 591942 w 2247509"/>
              <a:gd name="connsiteY9" fmla="*/ 1162231 h 5607050"/>
              <a:gd name="connsiteX10" fmla="*/ 473077 w 2247509"/>
              <a:gd name="connsiteY10" fmla="*/ 1398572 h 5607050"/>
              <a:gd name="connsiteX11" fmla="*/ 400641 w 2247509"/>
              <a:gd name="connsiteY11" fmla="*/ 1494215 h 5607050"/>
              <a:gd name="connsiteX12" fmla="*/ 355012 w 2247509"/>
              <a:gd name="connsiteY12" fmla="*/ 1589072 h 5607050"/>
              <a:gd name="connsiteX13" fmla="*/ 302020 w 2247509"/>
              <a:gd name="connsiteY13" fmla="*/ 1698987 h 5607050"/>
              <a:gd name="connsiteX14" fmla="*/ 263920 w 2247509"/>
              <a:gd name="connsiteY14" fmla="*/ 1846836 h 5607050"/>
              <a:gd name="connsiteX15" fmla="*/ 222841 w 2247509"/>
              <a:gd name="connsiteY15" fmla="*/ 2039529 h 5607050"/>
              <a:gd name="connsiteX16" fmla="*/ 216098 w 2247509"/>
              <a:gd name="connsiteY16" fmla="*/ 2178608 h 5607050"/>
              <a:gd name="connsiteX17" fmla="*/ 187720 w 2247509"/>
              <a:gd name="connsiteY17" fmla="*/ 2341351 h 5607050"/>
              <a:gd name="connsiteX18" fmla="*/ 162320 w 2247509"/>
              <a:gd name="connsiteY18" fmla="*/ 2588607 h 5607050"/>
              <a:gd name="connsiteX19" fmla="*/ 139898 w 2247509"/>
              <a:gd name="connsiteY19" fmla="*/ 2732072 h 5607050"/>
              <a:gd name="connsiteX20" fmla="*/ 101798 w 2247509"/>
              <a:gd name="connsiteY20" fmla="*/ 2890429 h 5607050"/>
              <a:gd name="connsiteX21" fmla="*/ 86906 w 2247509"/>
              <a:gd name="connsiteY21" fmla="*/ 3048000 h 5607050"/>
              <a:gd name="connsiteX22" fmla="*/ 83141 w 2247509"/>
              <a:gd name="connsiteY22" fmla="*/ 3263900 h 5607050"/>
              <a:gd name="connsiteX23" fmla="*/ 66081 w 2247509"/>
              <a:gd name="connsiteY23" fmla="*/ 3392676 h 5607050"/>
              <a:gd name="connsiteX24" fmla="*/ 40884 w 2247509"/>
              <a:gd name="connsiteY24" fmla="*/ 3498850 h 5607050"/>
              <a:gd name="connsiteX25" fmla="*/ 8584 w 2247509"/>
              <a:gd name="connsiteY25" fmla="*/ 3727553 h 5607050"/>
              <a:gd name="connsiteX26" fmla="*/ 76514 w 2247509"/>
              <a:gd name="connsiteY26" fmla="*/ 3984966 h 5607050"/>
              <a:gd name="connsiteX27" fmla="*/ 260999 w 2247509"/>
              <a:gd name="connsiteY27" fmla="*/ 4070767 h 5607050"/>
              <a:gd name="connsiteX28" fmla="*/ 298061 w 2247509"/>
              <a:gd name="connsiteY28" fmla="*/ 4195762 h 5607050"/>
              <a:gd name="connsiteX29" fmla="*/ 334681 w 2247509"/>
              <a:gd name="connsiteY29" fmla="*/ 4321757 h 5607050"/>
              <a:gd name="connsiteX30" fmla="*/ 367631 w 2247509"/>
              <a:gd name="connsiteY30" fmla="*/ 4420166 h 5607050"/>
              <a:gd name="connsiteX31" fmla="*/ 408202 w 2247509"/>
              <a:gd name="connsiteY31" fmla="*/ 4561705 h 5607050"/>
              <a:gd name="connsiteX32" fmla="*/ 517134 w 2247509"/>
              <a:gd name="connsiteY32" fmla="*/ 4889500 h 5607050"/>
              <a:gd name="connsiteX33" fmla="*/ 640959 w 2247509"/>
              <a:gd name="connsiteY33" fmla="*/ 5184775 h 5607050"/>
              <a:gd name="connsiteX34" fmla="*/ 818759 w 2247509"/>
              <a:gd name="connsiteY34" fmla="*/ 5413375 h 5607050"/>
              <a:gd name="connsiteX35" fmla="*/ 1015609 w 2247509"/>
              <a:gd name="connsiteY35" fmla="*/ 5476875 h 5607050"/>
              <a:gd name="connsiteX36" fmla="*/ 1364859 w 2247509"/>
              <a:gd name="connsiteY36" fmla="*/ 5483225 h 5607050"/>
              <a:gd name="connsiteX37" fmla="*/ 1653784 w 2247509"/>
              <a:gd name="connsiteY37" fmla="*/ 5445125 h 5607050"/>
              <a:gd name="connsiteX38" fmla="*/ 1853809 w 2247509"/>
              <a:gd name="connsiteY38" fmla="*/ 5445125 h 5607050"/>
              <a:gd name="connsiteX39" fmla="*/ 1987159 w 2247509"/>
              <a:gd name="connsiteY39" fmla="*/ 5492750 h 5607050"/>
              <a:gd name="connsiteX40" fmla="*/ 2130034 w 2247509"/>
              <a:gd name="connsiteY40" fmla="*/ 5549900 h 5607050"/>
              <a:gd name="connsiteX41" fmla="*/ 2247509 w 2247509"/>
              <a:gd name="connsiteY41" fmla="*/ 5607050 h 5607050"/>
              <a:gd name="connsiteX0" fmla="*/ 1206109 w 2237984"/>
              <a:gd name="connsiteY0" fmla="*/ 0 h 5607050"/>
              <a:gd name="connsiteX1" fmla="*/ 1201642 w 2237984"/>
              <a:gd name="connsiteY1" fmla="*/ 17416 h 5607050"/>
              <a:gd name="connsiteX2" fmla="*/ 1155309 w 2237984"/>
              <a:gd name="connsiteY2" fmla="*/ 139700 h 5607050"/>
              <a:gd name="connsiteX3" fmla="*/ 1094787 w 2237984"/>
              <a:gd name="connsiteY3" fmla="*/ 303394 h 5607050"/>
              <a:gd name="connsiteX4" fmla="*/ 1035052 w 2237984"/>
              <a:gd name="connsiteY4" fmla="*/ 470851 h 5607050"/>
              <a:gd name="connsiteX5" fmla="*/ 993973 w 2237984"/>
              <a:gd name="connsiteY5" fmla="*/ 605215 h 5607050"/>
              <a:gd name="connsiteX6" fmla="*/ 939409 w 2237984"/>
              <a:gd name="connsiteY6" fmla="*/ 747893 h 5607050"/>
              <a:gd name="connsiteX7" fmla="*/ 828873 w 2237984"/>
              <a:gd name="connsiteY7" fmla="*/ 926480 h 5607050"/>
              <a:gd name="connsiteX8" fmla="*/ 679059 w 2237984"/>
              <a:gd name="connsiteY8" fmla="*/ 1044953 h 5607050"/>
              <a:gd name="connsiteX9" fmla="*/ 582417 w 2237984"/>
              <a:gd name="connsiteY9" fmla="*/ 1162231 h 5607050"/>
              <a:gd name="connsiteX10" fmla="*/ 463552 w 2237984"/>
              <a:gd name="connsiteY10" fmla="*/ 1398572 h 5607050"/>
              <a:gd name="connsiteX11" fmla="*/ 391116 w 2237984"/>
              <a:gd name="connsiteY11" fmla="*/ 1494215 h 5607050"/>
              <a:gd name="connsiteX12" fmla="*/ 345487 w 2237984"/>
              <a:gd name="connsiteY12" fmla="*/ 1589072 h 5607050"/>
              <a:gd name="connsiteX13" fmla="*/ 292495 w 2237984"/>
              <a:gd name="connsiteY13" fmla="*/ 1698987 h 5607050"/>
              <a:gd name="connsiteX14" fmla="*/ 254395 w 2237984"/>
              <a:gd name="connsiteY14" fmla="*/ 1846836 h 5607050"/>
              <a:gd name="connsiteX15" fmla="*/ 213316 w 2237984"/>
              <a:gd name="connsiteY15" fmla="*/ 2039529 h 5607050"/>
              <a:gd name="connsiteX16" fmla="*/ 206573 w 2237984"/>
              <a:gd name="connsiteY16" fmla="*/ 2178608 h 5607050"/>
              <a:gd name="connsiteX17" fmla="*/ 178195 w 2237984"/>
              <a:gd name="connsiteY17" fmla="*/ 2341351 h 5607050"/>
              <a:gd name="connsiteX18" fmla="*/ 152795 w 2237984"/>
              <a:gd name="connsiteY18" fmla="*/ 2588607 h 5607050"/>
              <a:gd name="connsiteX19" fmla="*/ 130373 w 2237984"/>
              <a:gd name="connsiteY19" fmla="*/ 2732072 h 5607050"/>
              <a:gd name="connsiteX20" fmla="*/ 92273 w 2237984"/>
              <a:gd name="connsiteY20" fmla="*/ 2890429 h 5607050"/>
              <a:gd name="connsiteX21" fmla="*/ 77381 w 2237984"/>
              <a:gd name="connsiteY21" fmla="*/ 3048000 h 5607050"/>
              <a:gd name="connsiteX22" fmla="*/ 73616 w 2237984"/>
              <a:gd name="connsiteY22" fmla="*/ 3263900 h 5607050"/>
              <a:gd name="connsiteX23" fmla="*/ 56556 w 2237984"/>
              <a:gd name="connsiteY23" fmla="*/ 3392676 h 5607050"/>
              <a:gd name="connsiteX24" fmla="*/ 31359 w 2237984"/>
              <a:gd name="connsiteY24" fmla="*/ 3498850 h 5607050"/>
              <a:gd name="connsiteX25" fmla="*/ 8584 w 2237984"/>
              <a:gd name="connsiteY25" fmla="*/ 3733903 h 5607050"/>
              <a:gd name="connsiteX26" fmla="*/ 66989 w 2237984"/>
              <a:gd name="connsiteY26" fmla="*/ 3984966 h 5607050"/>
              <a:gd name="connsiteX27" fmla="*/ 251474 w 2237984"/>
              <a:gd name="connsiteY27" fmla="*/ 4070767 h 5607050"/>
              <a:gd name="connsiteX28" fmla="*/ 288536 w 2237984"/>
              <a:gd name="connsiteY28" fmla="*/ 4195762 h 5607050"/>
              <a:gd name="connsiteX29" fmla="*/ 325156 w 2237984"/>
              <a:gd name="connsiteY29" fmla="*/ 4321757 h 5607050"/>
              <a:gd name="connsiteX30" fmla="*/ 358106 w 2237984"/>
              <a:gd name="connsiteY30" fmla="*/ 4420166 h 5607050"/>
              <a:gd name="connsiteX31" fmla="*/ 398677 w 2237984"/>
              <a:gd name="connsiteY31" fmla="*/ 4561705 h 5607050"/>
              <a:gd name="connsiteX32" fmla="*/ 507609 w 2237984"/>
              <a:gd name="connsiteY32" fmla="*/ 4889500 h 5607050"/>
              <a:gd name="connsiteX33" fmla="*/ 631434 w 2237984"/>
              <a:gd name="connsiteY33" fmla="*/ 5184775 h 5607050"/>
              <a:gd name="connsiteX34" fmla="*/ 809234 w 2237984"/>
              <a:gd name="connsiteY34" fmla="*/ 5413375 h 5607050"/>
              <a:gd name="connsiteX35" fmla="*/ 1006084 w 2237984"/>
              <a:gd name="connsiteY35" fmla="*/ 5476875 h 5607050"/>
              <a:gd name="connsiteX36" fmla="*/ 1355334 w 2237984"/>
              <a:gd name="connsiteY36" fmla="*/ 5483225 h 5607050"/>
              <a:gd name="connsiteX37" fmla="*/ 1644259 w 2237984"/>
              <a:gd name="connsiteY37" fmla="*/ 5445125 h 5607050"/>
              <a:gd name="connsiteX38" fmla="*/ 1844284 w 2237984"/>
              <a:gd name="connsiteY38" fmla="*/ 5445125 h 5607050"/>
              <a:gd name="connsiteX39" fmla="*/ 1977634 w 2237984"/>
              <a:gd name="connsiteY39" fmla="*/ 5492750 h 5607050"/>
              <a:gd name="connsiteX40" fmla="*/ 2120509 w 2237984"/>
              <a:gd name="connsiteY40" fmla="*/ 5549900 h 5607050"/>
              <a:gd name="connsiteX41" fmla="*/ 2237984 w 2237984"/>
              <a:gd name="connsiteY41" fmla="*/ 5607050 h 5607050"/>
              <a:gd name="connsiteX0" fmla="*/ 1206109 w 2237984"/>
              <a:gd name="connsiteY0" fmla="*/ 0 h 5607050"/>
              <a:gd name="connsiteX1" fmla="*/ 1201642 w 2237984"/>
              <a:gd name="connsiteY1" fmla="*/ 17416 h 5607050"/>
              <a:gd name="connsiteX2" fmla="*/ 1155309 w 2237984"/>
              <a:gd name="connsiteY2" fmla="*/ 139700 h 5607050"/>
              <a:gd name="connsiteX3" fmla="*/ 1094787 w 2237984"/>
              <a:gd name="connsiteY3" fmla="*/ 303394 h 5607050"/>
              <a:gd name="connsiteX4" fmla="*/ 1035052 w 2237984"/>
              <a:gd name="connsiteY4" fmla="*/ 470851 h 5607050"/>
              <a:gd name="connsiteX5" fmla="*/ 993973 w 2237984"/>
              <a:gd name="connsiteY5" fmla="*/ 605215 h 5607050"/>
              <a:gd name="connsiteX6" fmla="*/ 939409 w 2237984"/>
              <a:gd name="connsiteY6" fmla="*/ 747893 h 5607050"/>
              <a:gd name="connsiteX7" fmla="*/ 828873 w 2237984"/>
              <a:gd name="connsiteY7" fmla="*/ 926480 h 5607050"/>
              <a:gd name="connsiteX8" fmla="*/ 679059 w 2237984"/>
              <a:gd name="connsiteY8" fmla="*/ 1044953 h 5607050"/>
              <a:gd name="connsiteX9" fmla="*/ 582417 w 2237984"/>
              <a:gd name="connsiteY9" fmla="*/ 1162231 h 5607050"/>
              <a:gd name="connsiteX10" fmla="*/ 463552 w 2237984"/>
              <a:gd name="connsiteY10" fmla="*/ 1398572 h 5607050"/>
              <a:gd name="connsiteX11" fmla="*/ 391116 w 2237984"/>
              <a:gd name="connsiteY11" fmla="*/ 1494215 h 5607050"/>
              <a:gd name="connsiteX12" fmla="*/ 345487 w 2237984"/>
              <a:gd name="connsiteY12" fmla="*/ 1589072 h 5607050"/>
              <a:gd name="connsiteX13" fmla="*/ 292495 w 2237984"/>
              <a:gd name="connsiteY13" fmla="*/ 1698987 h 5607050"/>
              <a:gd name="connsiteX14" fmla="*/ 254395 w 2237984"/>
              <a:gd name="connsiteY14" fmla="*/ 1846836 h 5607050"/>
              <a:gd name="connsiteX15" fmla="*/ 213316 w 2237984"/>
              <a:gd name="connsiteY15" fmla="*/ 2039529 h 5607050"/>
              <a:gd name="connsiteX16" fmla="*/ 206573 w 2237984"/>
              <a:gd name="connsiteY16" fmla="*/ 2178608 h 5607050"/>
              <a:gd name="connsiteX17" fmla="*/ 178195 w 2237984"/>
              <a:gd name="connsiteY17" fmla="*/ 2341351 h 5607050"/>
              <a:gd name="connsiteX18" fmla="*/ 152795 w 2237984"/>
              <a:gd name="connsiteY18" fmla="*/ 2588607 h 5607050"/>
              <a:gd name="connsiteX19" fmla="*/ 130373 w 2237984"/>
              <a:gd name="connsiteY19" fmla="*/ 2732072 h 5607050"/>
              <a:gd name="connsiteX20" fmla="*/ 92273 w 2237984"/>
              <a:gd name="connsiteY20" fmla="*/ 2890429 h 5607050"/>
              <a:gd name="connsiteX21" fmla="*/ 77381 w 2237984"/>
              <a:gd name="connsiteY21" fmla="*/ 3048000 h 5607050"/>
              <a:gd name="connsiteX22" fmla="*/ 73616 w 2237984"/>
              <a:gd name="connsiteY22" fmla="*/ 3263900 h 5607050"/>
              <a:gd name="connsiteX23" fmla="*/ 56556 w 2237984"/>
              <a:gd name="connsiteY23" fmla="*/ 3392676 h 5607050"/>
              <a:gd name="connsiteX24" fmla="*/ 31359 w 2237984"/>
              <a:gd name="connsiteY24" fmla="*/ 3498850 h 5607050"/>
              <a:gd name="connsiteX25" fmla="*/ 8584 w 2237984"/>
              <a:gd name="connsiteY25" fmla="*/ 3733903 h 5607050"/>
              <a:gd name="connsiteX26" fmla="*/ 66989 w 2237984"/>
              <a:gd name="connsiteY26" fmla="*/ 3984966 h 5607050"/>
              <a:gd name="connsiteX27" fmla="*/ 251474 w 2237984"/>
              <a:gd name="connsiteY27" fmla="*/ 4070767 h 5607050"/>
              <a:gd name="connsiteX28" fmla="*/ 288536 w 2237984"/>
              <a:gd name="connsiteY28" fmla="*/ 4195762 h 5607050"/>
              <a:gd name="connsiteX29" fmla="*/ 325156 w 2237984"/>
              <a:gd name="connsiteY29" fmla="*/ 4321757 h 5607050"/>
              <a:gd name="connsiteX30" fmla="*/ 358106 w 2237984"/>
              <a:gd name="connsiteY30" fmla="*/ 4420166 h 5607050"/>
              <a:gd name="connsiteX31" fmla="*/ 398677 w 2237984"/>
              <a:gd name="connsiteY31" fmla="*/ 4561705 h 5607050"/>
              <a:gd name="connsiteX32" fmla="*/ 507609 w 2237984"/>
              <a:gd name="connsiteY32" fmla="*/ 4889500 h 5607050"/>
              <a:gd name="connsiteX33" fmla="*/ 631434 w 2237984"/>
              <a:gd name="connsiteY33" fmla="*/ 5184775 h 5607050"/>
              <a:gd name="connsiteX34" fmla="*/ 809234 w 2237984"/>
              <a:gd name="connsiteY34" fmla="*/ 5413375 h 5607050"/>
              <a:gd name="connsiteX35" fmla="*/ 1006084 w 2237984"/>
              <a:gd name="connsiteY35" fmla="*/ 5476875 h 5607050"/>
              <a:gd name="connsiteX36" fmla="*/ 1355334 w 2237984"/>
              <a:gd name="connsiteY36" fmla="*/ 5483225 h 5607050"/>
              <a:gd name="connsiteX37" fmla="*/ 1644259 w 2237984"/>
              <a:gd name="connsiteY37" fmla="*/ 5445125 h 5607050"/>
              <a:gd name="connsiteX38" fmla="*/ 1844284 w 2237984"/>
              <a:gd name="connsiteY38" fmla="*/ 5445125 h 5607050"/>
              <a:gd name="connsiteX39" fmla="*/ 1977634 w 2237984"/>
              <a:gd name="connsiteY39" fmla="*/ 5492750 h 5607050"/>
              <a:gd name="connsiteX40" fmla="*/ 2120509 w 2237984"/>
              <a:gd name="connsiteY40" fmla="*/ 5549900 h 5607050"/>
              <a:gd name="connsiteX41" fmla="*/ 2237984 w 2237984"/>
              <a:gd name="connsiteY41" fmla="*/ 5607050 h 5607050"/>
              <a:gd name="connsiteX0" fmla="*/ 1206109 w 2237984"/>
              <a:gd name="connsiteY0" fmla="*/ 0 h 5607050"/>
              <a:gd name="connsiteX1" fmla="*/ 1201642 w 2237984"/>
              <a:gd name="connsiteY1" fmla="*/ 17416 h 5607050"/>
              <a:gd name="connsiteX2" fmla="*/ 1155309 w 2237984"/>
              <a:gd name="connsiteY2" fmla="*/ 139700 h 5607050"/>
              <a:gd name="connsiteX3" fmla="*/ 1094787 w 2237984"/>
              <a:gd name="connsiteY3" fmla="*/ 303394 h 5607050"/>
              <a:gd name="connsiteX4" fmla="*/ 1035052 w 2237984"/>
              <a:gd name="connsiteY4" fmla="*/ 470851 h 5607050"/>
              <a:gd name="connsiteX5" fmla="*/ 993973 w 2237984"/>
              <a:gd name="connsiteY5" fmla="*/ 605215 h 5607050"/>
              <a:gd name="connsiteX6" fmla="*/ 939409 w 2237984"/>
              <a:gd name="connsiteY6" fmla="*/ 747893 h 5607050"/>
              <a:gd name="connsiteX7" fmla="*/ 828873 w 2237984"/>
              <a:gd name="connsiteY7" fmla="*/ 926480 h 5607050"/>
              <a:gd name="connsiteX8" fmla="*/ 679059 w 2237984"/>
              <a:gd name="connsiteY8" fmla="*/ 1044953 h 5607050"/>
              <a:gd name="connsiteX9" fmla="*/ 582417 w 2237984"/>
              <a:gd name="connsiteY9" fmla="*/ 1162231 h 5607050"/>
              <a:gd name="connsiteX10" fmla="*/ 463552 w 2237984"/>
              <a:gd name="connsiteY10" fmla="*/ 1398572 h 5607050"/>
              <a:gd name="connsiteX11" fmla="*/ 391116 w 2237984"/>
              <a:gd name="connsiteY11" fmla="*/ 1494215 h 5607050"/>
              <a:gd name="connsiteX12" fmla="*/ 345487 w 2237984"/>
              <a:gd name="connsiteY12" fmla="*/ 1589072 h 5607050"/>
              <a:gd name="connsiteX13" fmla="*/ 292495 w 2237984"/>
              <a:gd name="connsiteY13" fmla="*/ 1698987 h 5607050"/>
              <a:gd name="connsiteX14" fmla="*/ 254395 w 2237984"/>
              <a:gd name="connsiteY14" fmla="*/ 1846836 h 5607050"/>
              <a:gd name="connsiteX15" fmla="*/ 213316 w 2237984"/>
              <a:gd name="connsiteY15" fmla="*/ 2039529 h 5607050"/>
              <a:gd name="connsiteX16" fmla="*/ 206573 w 2237984"/>
              <a:gd name="connsiteY16" fmla="*/ 2178608 h 5607050"/>
              <a:gd name="connsiteX17" fmla="*/ 178195 w 2237984"/>
              <a:gd name="connsiteY17" fmla="*/ 2341351 h 5607050"/>
              <a:gd name="connsiteX18" fmla="*/ 152795 w 2237984"/>
              <a:gd name="connsiteY18" fmla="*/ 2588607 h 5607050"/>
              <a:gd name="connsiteX19" fmla="*/ 130373 w 2237984"/>
              <a:gd name="connsiteY19" fmla="*/ 2732072 h 5607050"/>
              <a:gd name="connsiteX20" fmla="*/ 92273 w 2237984"/>
              <a:gd name="connsiteY20" fmla="*/ 2890429 h 5607050"/>
              <a:gd name="connsiteX21" fmla="*/ 77381 w 2237984"/>
              <a:gd name="connsiteY21" fmla="*/ 3048000 h 5607050"/>
              <a:gd name="connsiteX22" fmla="*/ 73616 w 2237984"/>
              <a:gd name="connsiteY22" fmla="*/ 3263900 h 5607050"/>
              <a:gd name="connsiteX23" fmla="*/ 56556 w 2237984"/>
              <a:gd name="connsiteY23" fmla="*/ 3392676 h 5607050"/>
              <a:gd name="connsiteX24" fmla="*/ 31359 w 2237984"/>
              <a:gd name="connsiteY24" fmla="*/ 3498850 h 5607050"/>
              <a:gd name="connsiteX25" fmla="*/ 8584 w 2237984"/>
              <a:gd name="connsiteY25" fmla="*/ 3733903 h 5607050"/>
              <a:gd name="connsiteX26" fmla="*/ 76514 w 2237984"/>
              <a:gd name="connsiteY26" fmla="*/ 3984966 h 5607050"/>
              <a:gd name="connsiteX27" fmla="*/ 251474 w 2237984"/>
              <a:gd name="connsiteY27" fmla="*/ 4070767 h 5607050"/>
              <a:gd name="connsiteX28" fmla="*/ 288536 w 2237984"/>
              <a:gd name="connsiteY28" fmla="*/ 4195762 h 5607050"/>
              <a:gd name="connsiteX29" fmla="*/ 325156 w 2237984"/>
              <a:gd name="connsiteY29" fmla="*/ 4321757 h 5607050"/>
              <a:gd name="connsiteX30" fmla="*/ 358106 w 2237984"/>
              <a:gd name="connsiteY30" fmla="*/ 4420166 h 5607050"/>
              <a:gd name="connsiteX31" fmla="*/ 398677 w 2237984"/>
              <a:gd name="connsiteY31" fmla="*/ 4561705 h 5607050"/>
              <a:gd name="connsiteX32" fmla="*/ 507609 w 2237984"/>
              <a:gd name="connsiteY32" fmla="*/ 4889500 h 5607050"/>
              <a:gd name="connsiteX33" fmla="*/ 631434 w 2237984"/>
              <a:gd name="connsiteY33" fmla="*/ 5184775 h 5607050"/>
              <a:gd name="connsiteX34" fmla="*/ 809234 w 2237984"/>
              <a:gd name="connsiteY34" fmla="*/ 5413375 h 5607050"/>
              <a:gd name="connsiteX35" fmla="*/ 1006084 w 2237984"/>
              <a:gd name="connsiteY35" fmla="*/ 5476875 h 5607050"/>
              <a:gd name="connsiteX36" fmla="*/ 1355334 w 2237984"/>
              <a:gd name="connsiteY36" fmla="*/ 5483225 h 5607050"/>
              <a:gd name="connsiteX37" fmla="*/ 1644259 w 2237984"/>
              <a:gd name="connsiteY37" fmla="*/ 5445125 h 5607050"/>
              <a:gd name="connsiteX38" fmla="*/ 1844284 w 2237984"/>
              <a:gd name="connsiteY38" fmla="*/ 5445125 h 5607050"/>
              <a:gd name="connsiteX39" fmla="*/ 1977634 w 2237984"/>
              <a:gd name="connsiteY39" fmla="*/ 5492750 h 5607050"/>
              <a:gd name="connsiteX40" fmla="*/ 2120509 w 2237984"/>
              <a:gd name="connsiteY40" fmla="*/ 5549900 h 5607050"/>
              <a:gd name="connsiteX41" fmla="*/ 2237984 w 2237984"/>
              <a:gd name="connsiteY41" fmla="*/ 5607050 h 5607050"/>
              <a:gd name="connsiteX0" fmla="*/ 1206109 w 2237984"/>
              <a:gd name="connsiteY0" fmla="*/ 0 h 5607050"/>
              <a:gd name="connsiteX1" fmla="*/ 1201642 w 2237984"/>
              <a:gd name="connsiteY1" fmla="*/ 17416 h 5607050"/>
              <a:gd name="connsiteX2" fmla="*/ 1155309 w 2237984"/>
              <a:gd name="connsiteY2" fmla="*/ 139700 h 5607050"/>
              <a:gd name="connsiteX3" fmla="*/ 1094787 w 2237984"/>
              <a:gd name="connsiteY3" fmla="*/ 303394 h 5607050"/>
              <a:gd name="connsiteX4" fmla="*/ 1035052 w 2237984"/>
              <a:gd name="connsiteY4" fmla="*/ 470851 h 5607050"/>
              <a:gd name="connsiteX5" fmla="*/ 993973 w 2237984"/>
              <a:gd name="connsiteY5" fmla="*/ 605215 h 5607050"/>
              <a:gd name="connsiteX6" fmla="*/ 939409 w 2237984"/>
              <a:gd name="connsiteY6" fmla="*/ 747893 h 5607050"/>
              <a:gd name="connsiteX7" fmla="*/ 828873 w 2237984"/>
              <a:gd name="connsiteY7" fmla="*/ 926480 h 5607050"/>
              <a:gd name="connsiteX8" fmla="*/ 679059 w 2237984"/>
              <a:gd name="connsiteY8" fmla="*/ 1044953 h 5607050"/>
              <a:gd name="connsiteX9" fmla="*/ 582417 w 2237984"/>
              <a:gd name="connsiteY9" fmla="*/ 1162231 h 5607050"/>
              <a:gd name="connsiteX10" fmla="*/ 463552 w 2237984"/>
              <a:gd name="connsiteY10" fmla="*/ 1398572 h 5607050"/>
              <a:gd name="connsiteX11" fmla="*/ 391116 w 2237984"/>
              <a:gd name="connsiteY11" fmla="*/ 1494215 h 5607050"/>
              <a:gd name="connsiteX12" fmla="*/ 345487 w 2237984"/>
              <a:gd name="connsiteY12" fmla="*/ 1589072 h 5607050"/>
              <a:gd name="connsiteX13" fmla="*/ 292495 w 2237984"/>
              <a:gd name="connsiteY13" fmla="*/ 1698987 h 5607050"/>
              <a:gd name="connsiteX14" fmla="*/ 254395 w 2237984"/>
              <a:gd name="connsiteY14" fmla="*/ 1846836 h 5607050"/>
              <a:gd name="connsiteX15" fmla="*/ 213316 w 2237984"/>
              <a:gd name="connsiteY15" fmla="*/ 2039529 h 5607050"/>
              <a:gd name="connsiteX16" fmla="*/ 206573 w 2237984"/>
              <a:gd name="connsiteY16" fmla="*/ 2178608 h 5607050"/>
              <a:gd name="connsiteX17" fmla="*/ 178195 w 2237984"/>
              <a:gd name="connsiteY17" fmla="*/ 2341351 h 5607050"/>
              <a:gd name="connsiteX18" fmla="*/ 152795 w 2237984"/>
              <a:gd name="connsiteY18" fmla="*/ 2588607 h 5607050"/>
              <a:gd name="connsiteX19" fmla="*/ 130373 w 2237984"/>
              <a:gd name="connsiteY19" fmla="*/ 2732072 h 5607050"/>
              <a:gd name="connsiteX20" fmla="*/ 92273 w 2237984"/>
              <a:gd name="connsiteY20" fmla="*/ 2890429 h 5607050"/>
              <a:gd name="connsiteX21" fmla="*/ 77381 w 2237984"/>
              <a:gd name="connsiteY21" fmla="*/ 3048000 h 5607050"/>
              <a:gd name="connsiteX22" fmla="*/ 73616 w 2237984"/>
              <a:gd name="connsiteY22" fmla="*/ 3263900 h 5607050"/>
              <a:gd name="connsiteX23" fmla="*/ 56556 w 2237984"/>
              <a:gd name="connsiteY23" fmla="*/ 3392676 h 5607050"/>
              <a:gd name="connsiteX24" fmla="*/ 31359 w 2237984"/>
              <a:gd name="connsiteY24" fmla="*/ 3498850 h 5607050"/>
              <a:gd name="connsiteX25" fmla="*/ 8584 w 2237984"/>
              <a:gd name="connsiteY25" fmla="*/ 3733903 h 5607050"/>
              <a:gd name="connsiteX26" fmla="*/ 76514 w 2237984"/>
              <a:gd name="connsiteY26" fmla="*/ 3984966 h 5607050"/>
              <a:gd name="connsiteX27" fmla="*/ 124474 w 2237984"/>
              <a:gd name="connsiteY27" fmla="*/ 4146967 h 5607050"/>
              <a:gd name="connsiteX28" fmla="*/ 288536 w 2237984"/>
              <a:gd name="connsiteY28" fmla="*/ 4195762 h 5607050"/>
              <a:gd name="connsiteX29" fmla="*/ 325156 w 2237984"/>
              <a:gd name="connsiteY29" fmla="*/ 4321757 h 5607050"/>
              <a:gd name="connsiteX30" fmla="*/ 358106 w 2237984"/>
              <a:gd name="connsiteY30" fmla="*/ 4420166 h 5607050"/>
              <a:gd name="connsiteX31" fmla="*/ 398677 w 2237984"/>
              <a:gd name="connsiteY31" fmla="*/ 4561705 h 5607050"/>
              <a:gd name="connsiteX32" fmla="*/ 507609 w 2237984"/>
              <a:gd name="connsiteY32" fmla="*/ 4889500 h 5607050"/>
              <a:gd name="connsiteX33" fmla="*/ 631434 w 2237984"/>
              <a:gd name="connsiteY33" fmla="*/ 5184775 h 5607050"/>
              <a:gd name="connsiteX34" fmla="*/ 809234 w 2237984"/>
              <a:gd name="connsiteY34" fmla="*/ 5413375 h 5607050"/>
              <a:gd name="connsiteX35" fmla="*/ 1006084 w 2237984"/>
              <a:gd name="connsiteY35" fmla="*/ 5476875 h 5607050"/>
              <a:gd name="connsiteX36" fmla="*/ 1355334 w 2237984"/>
              <a:gd name="connsiteY36" fmla="*/ 5483225 h 5607050"/>
              <a:gd name="connsiteX37" fmla="*/ 1644259 w 2237984"/>
              <a:gd name="connsiteY37" fmla="*/ 5445125 h 5607050"/>
              <a:gd name="connsiteX38" fmla="*/ 1844284 w 2237984"/>
              <a:gd name="connsiteY38" fmla="*/ 5445125 h 5607050"/>
              <a:gd name="connsiteX39" fmla="*/ 1977634 w 2237984"/>
              <a:gd name="connsiteY39" fmla="*/ 5492750 h 5607050"/>
              <a:gd name="connsiteX40" fmla="*/ 2120509 w 2237984"/>
              <a:gd name="connsiteY40" fmla="*/ 5549900 h 5607050"/>
              <a:gd name="connsiteX41" fmla="*/ 2237984 w 2237984"/>
              <a:gd name="connsiteY41" fmla="*/ 5607050 h 5607050"/>
              <a:gd name="connsiteX0" fmla="*/ 1206109 w 2237984"/>
              <a:gd name="connsiteY0" fmla="*/ 0 h 5607050"/>
              <a:gd name="connsiteX1" fmla="*/ 1201642 w 2237984"/>
              <a:gd name="connsiteY1" fmla="*/ 17416 h 5607050"/>
              <a:gd name="connsiteX2" fmla="*/ 1155309 w 2237984"/>
              <a:gd name="connsiteY2" fmla="*/ 139700 h 5607050"/>
              <a:gd name="connsiteX3" fmla="*/ 1094787 w 2237984"/>
              <a:gd name="connsiteY3" fmla="*/ 303394 h 5607050"/>
              <a:gd name="connsiteX4" fmla="*/ 1035052 w 2237984"/>
              <a:gd name="connsiteY4" fmla="*/ 470851 h 5607050"/>
              <a:gd name="connsiteX5" fmla="*/ 993973 w 2237984"/>
              <a:gd name="connsiteY5" fmla="*/ 605215 h 5607050"/>
              <a:gd name="connsiteX6" fmla="*/ 939409 w 2237984"/>
              <a:gd name="connsiteY6" fmla="*/ 747893 h 5607050"/>
              <a:gd name="connsiteX7" fmla="*/ 828873 w 2237984"/>
              <a:gd name="connsiteY7" fmla="*/ 926480 h 5607050"/>
              <a:gd name="connsiteX8" fmla="*/ 679059 w 2237984"/>
              <a:gd name="connsiteY8" fmla="*/ 1044953 h 5607050"/>
              <a:gd name="connsiteX9" fmla="*/ 582417 w 2237984"/>
              <a:gd name="connsiteY9" fmla="*/ 1162231 h 5607050"/>
              <a:gd name="connsiteX10" fmla="*/ 463552 w 2237984"/>
              <a:gd name="connsiteY10" fmla="*/ 1398572 h 5607050"/>
              <a:gd name="connsiteX11" fmla="*/ 391116 w 2237984"/>
              <a:gd name="connsiteY11" fmla="*/ 1494215 h 5607050"/>
              <a:gd name="connsiteX12" fmla="*/ 345487 w 2237984"/>
              <a:gd name="connsiteY12" fmla="*/ 1589072 h 5607050"/>
              <a:gd name="connsiteX13" fmla="*/ 292495 w 2237984"/>
              <a:gd name="connsiteY13" fmla="*/ 1698987 h 5607050"/>
              <a:gd name="connsiteX14" fmla="*/ 254395 w 2237984"/>
              <a:gd name="connsiteY14" fmla="*/ 1846836 h 5607050"/>
              <a:gd name="connsiteX15" fmla="*/ 213316 w 2237984"/>
              <a:gd name="connsiteY15" fmla="*/ 2039529 h 5607050"/>
              <a:gd name="connsiteX16" fmla="*/ 206573 w 2237984"/>
              <a:gd name="connsiteY16" fmla="*/ 2178608 h 5607050"/>
              <a:gd name="connsiteX17" fmla="*/ 178195 w 2237984"/>
              <a:gd name="connsiteY17" fmla="*/ 2341351 h 5607050"/>
              <a:gd name="connsiteX18" fmla="*/ 152795 w 2237984"/>
              <a:gd name="connsiteY18" fmla="*/ 2588607 h 5607050"/>
              <a:gd name="connsiteX19" fmla="*/ 130373 w 2237984"/>
              <a:gd name="connsiteY19" fmla="*/ 2732072 h 5607050"/>
              <a:gd name="connsiteX20" fmla="*/ 92273 w 2237984"/>
              <a:gd name="connsiteY20" fmla="*/ 2890429 h 5607050"/>
              <a:gd name="connsiteX21" fmla="*/ 77381 w 2237984"/>
              <a:gd name="connsiteY21" fmla="*/ 3048000 h 5607050"/>
              <a:gd name="connsiteX22" fmla="*/ 73616 w 2237984"/>
              <a:gd name="connsiteY22" fmla="*/ 3263900 h 5607050"/>
              <a:gd name="connsiteX23" fmla="*/ 56556 w 2237984"/>
              <a:gd name="connsiteY23" fmla="*/ 3392676 h 5607050"/>
              <a:gd name="connsiteX24" fmla="*/ 31359 w 2237984"/>
              <a:gd name="connsiteY24" fmla="*/ 3498850 h 5607050"/>
              <a:gd name="connsiteX25" fmla="*/ 8584 w 2237984"/>
              <a:gd name="connsiteY25" fmla="*/ 3733903 h 5607050"/>
              <a:gd name="connsiteX26" fmla="*/ 76514 w 2237984"/>
              <a:gd name="connsiteY26" fmla="*/ 3984966 h 5607050"/>
              <a:gd name="connsiteX27" fmla="*/ 124474 w 2237984"/>
              <a:gd name="connsiteY27" fmla="*/ 4146967 h 5607050"/>
              <a:gd name="connsiteX28" fmla="*/ 190111 w 2237984"/>
              <a:gd name="connsiteY28" fmla="*/ 4360862 h 5607050"/>
              <a:gd name="connsiteX29" fmla="*/ 325156 w 2237984"/>
              <a:gd name="connsiteY29" fmla="*/ 4321757 h 5607050"/>
              <a:gd name="connsiteX30" fmla="*/ 358106 w 2237984"/>
              <a:gd name="connsiteY30" fmla="*/ 4420166 h 5607050"/>
              <a:gd name="connsiteX31" fmla="*/ 398677 w 2237984"/>
              <a:gd name="connsiteY31" fmla="*/ 4561705 h 5607050"/>
              <a:gd name="connsiteX32" fmla="*/ 507609 w 2237984"/>
              <a:gd name="connsiteY32" fmla="*/ 4889500 h 5607050"/>
              <a:gd name="connsiteX33" fmla="*/ 631434 w 2237984"/>
              <a:gd name="connsiteY33" fmla="*/ 5184775 h 5607050"/>
              <a:gd name="connsiteX34" fmla="*/ 809234 w 2237984"/>
              <a:gd name="connsiteY34" fmla="*/ 5413375 h 5607050"/>
              <a:gd name="connsiteX35" fmla="*/ 1006084 w 2237984"/>
              <a:gd name="connsiteY35" fmla="*/ 5476875 h 5607050"/>
              <a:gd name="connsiteX36" fmla="*/ 1355334 w 2237984"/>
              <a:gd name="connsiteY36" fmla="*/ 5483225 h 5607050"/>
              <a:gd name="connsiteX37" fmla="*/ 1644259 w 2237984"/>
              <a:gd name="connsiteY37" fmla="*/ 5445125 h 5607050"/>
              <a:gd name="connsiteX38" fmla="*/ 1844284 w 2237984"/>
              <a:gd name="connsiteY38" fmla="*/ 5445125 h 5607050"/>
              <a:gd name="connsiteX39" fmla="*/ 1977634 w 2237984"/>
              <a:gd name="connsiteY39" fmla="*/ 5492750 h 5607050"/>
              <a:gd name="connsiteX40" fmla="*/ 2120509 w 2237984"/>
              <a:gd name="connsiteY40" fmla="*/ 5549900 h 5607050"/>
              <a:gd name="connsiteX41" fmla="*/ 2237984 w 2237984"/>
              <a:gd name="connsiteY41" fmla="*/ 5607050 h 5607050"/>
              <a:gd name="connsiteX0" fmla="*/ 1206109 w 2237984"/>
              <a:gd name="connsiteY0" fmla="*/ 0 h 5607050"/>
              <a:gd name="connsiteX1" fmla="*/ 1201642 w 2237984"/>
              <a:gd name="connsiteY1" fmla="*/ 17416 h 5607050"/>
              <a:gd name="connsiteX2" fmla="*/ 1155309 w 2237984"/>
              <a:gd name="connsiteY2" fmla="*/ 139700 h 5607050"/>
              <a:gd name="connsiteX3" fmla="*/ 1094787 w 2237984"/>
              <a:gd name="connsiteY3" fmla="*/ 303394 h 5607050"/>
              <a:gd name="connsiteX4" fmla="*/ 1035052 w 2237984"/>
              <a:gd name="connsiteY4" fmla="*/ 470851 h 5607050"/>
              <a:gd name="connsiteX5" fmla="*/ 993973 w 2237984"/>
              <a:gd name="connsiteY5" fmla="*/ 605215 h 5607050"/>
              <a:gd name="connsiteX6" fmla="*/ 939409 w 2237984"/>
              <a:gd name="connsiteY6" fmla="*/ 747893 h 5607050"/>
              <a:gd name="connsiteX7" fmla="*/ 828873 w 2237984"/>
              <a:gd name="connsiteY7" fmla="*/ 926480 h 5607050"/>
              <a:gd name="connsiteX8" fmla="*/ 679059 w 2237984"/>
              <a:gd name="connsiteY8" fmla="*/ 1044953 h 5607050"/>
              <a:gd name="connsiteX9" fmla="*/ 582417 w 2237984"/>
              <a:gd name="connsiteY9" fmla="*/ 1162231 h 5607050"/>
              <a:gd name="connsiteX10" fmla="*/ 463552 w 2237984"/>
              <a:gd name="connsiteY10" fmla="*/ 1398572 h 5607050"/>
              <a:gd name="connsiteX11" fmla="*/ 391116 w 2237984"/>
              <a:gd name="connsiteY11" fmla="*/ 1494215 h 5607050"/>
              <a:gd name="connsiteX12" fmla="*/ 345487 w 2237984"/>
              <a:gd name="connsiteY12" fmla="*/ 1589072 h 5607050"/>
              <a:gd name="connsiteX13" fmla="*/ 292495 w 2237984"/>
              <a:gd name="connsiteY13" fmla="*/ 1698987 h 5607050"/>
              <a:gd name="connsiteX14" fmla="*/ 254395 w 2237984"/>
              <a:gd name="connsiteY14" fmla="*/ 1846836 h 5607050"/>
              <a:gd name="connsiteX15" fmla="*/ 213316 w 2237984"/>
              <a:gd name="connsiteY15" fmla="*/ 2039529 h 5607050"/>
              <a:gd name="connsiteX16" fmla="*/ 206573 w 2237984"/>
              <a:gd name="connsiteY16" fmla="*/ 2178608 h 5607050"/>
              <a:gd name="connsiteX17" fmla="*/ 178195 w 2237984"/>
              <a:gd name="connsiteY17" fmla="*/ 2341351 h 5607050"/>
              <a:gd name="connsiteX18" fmla="*/ 152795 w 2237984"/>
              <a:gd name="connsiteY18" fmla="*/ 2588607 h 5607050"/>
              <a:gd name="connsiteX19" fmla="*/ 130373 w 2237984"/>
              <a:gd name="connsiteY19" fmla="*/ 2732072 h 5607050"/>
              <a:gd name="connsiteX20" fmla="*/ 92273 w 2237984"/>
              <a:gd name="connsiteY20" fmla="*/ 2890429 h 5607050"/>
              <a:gd name="connsiteX21" fmla="*/ 77381 w 2237984"/>
              <a:gd name="connsiteY21" fmla="*/ 3048000 h 5607050"/>
              <a:gd name="connsiteX22" fmla="*/ 73616 w 2237984"/>
              <a:gd name="connsiteY22" fmla="*/ 3263900 h 5607050"/>
              <a:gd name="connsiteX23" fmla="*/ 56556 w 2237984"/>
              <a:gd name="connsiteY23" fmla="*/ 3392676 h 5607050"/>
              <a:gd name="connsiteX24" fmla="*/ 31359 w 2237984"/>
              <a:gd name="connsiteY24" fmla="*/ 3498850 h 5607050"/>
              <a:gd name="connsiteX25" fmla="*/ 8584 w 2237984"/>
              <a:gd name="connsiteY25" fmla="*/ 3733903 h 5607050"/>
              <a:gd name="connsiteX26" fmla="*/ 76514 w 2237984"/>
              <a:gd name="connsiteY26" fmla="*/ 3984966 h 5607050"/>
              <a:gd name="connsiteX27" fmla="*/ 118124 w 2237984"/>
              <a:gd name="connsiteY27" fmla="*/ 4156492 h 5607050"/>
              <a:gd name="connsiteX28" fmla="*/ 190111 w 2237984"/>
              <a:gd name="connsiteY28" fmla="*/ 4360862 h 5607050"/>
              <a:gd name="connsiteX29" fmla="*/ 325156 w 2237984"/>
              <a:gd name="connsiteY29" fmla="*/ 4321757 h 5607050"/>
              <a:gd name="connsiteX30" fmla="*/ 358106 w 2237984"/>
              <a:gd name="connsiteY30" fmla="*/ 4420166 h 5607050"/>
              <a:gd name="connsiteX31" fmla="*/ 398677 w 2237984"/>
              <a:gd name="connsiteY31" fmla="*/ 4561705 h 5607050"/>
              <a:gd name="connsiteX32" fmla="*/ 507609 w 2237984"/>
              <a:gd name="connsiteY32" fmla="*/ 4889500 h 5607050"/>
              <a:gd name="connsiteX33" fmla="*/ 631434 w 2237984"/>
              <a:gd name="connsiteY33" fmla="*/ 5184775 h 5607050"/>
              <a:gd name="connsiteX34" fmla="*/ 809234 w 2237984"/>
              <a:gd name="connsiteY34" fmla="*/ 5413375 h 5607050"/>
              <a:gd name="connsiteX35" fmla="*/ 1006084 w 2237984"/>
              <a:gd name="connsiteY35" fmla="*/ 5476875 h 5607050"/>
              <a:gd name="connsiteX36" fmla="*/ 1355334 w 2237984"/>
              <a:gd name="connsiteY36" fmla="*/ 5483225 h 5607050"/>
              <a:gd name="connsiteX37" fmla="*/ 1644259 w 2237984"/>
              <a:gd name="connsiteY37" fmla="*/ 5445125 h 5607050"/>
              <a:gd name="connsiteX38" fmla="*/ 1844284 w 2237984"/>
              <a:gd name="connsiteY38" fmla="*/ 5445125 h 5607050"/>
              <a:gd name="connsiteX39" fmla="*/ 1977634 w 2237984"/>
              <a:gd name="connsiteY39" fmla="*/ 5492750 h 5607050"/>
              <a:gd name="connsiteX40" fmla="*/ 2120509 w 2237984"/>
              <a:gd name="connsiteY40" fmla="*/ 5549900 h 5607050"/>
              <a:gd name="connsiteX41" fmla="*/ 2237984 w 2237984"/>
              <a:gd name="connsiteY41" fmla="*/ 5607050 h 5607050"/>
              <a:gd name="connsiteX0" fmla="*/ 1206109 w 2237984"/>
              <a:gd name="connsiteY0" fmla="*/ 0 h 5607050"/>
              <a:gd name="connsiteX1" fmla="*/ 1201642 w 2237984"/>
              <a:gd name="connsiteY1" fmla="*/ 17416 h 5607050"/>
              <a:gd name="connsiteX2" fmla="*/ 1155309 w 2237984"/>
              <a:gd name="connsiteY2" fmla="*/ 139700 h 5607050"/>
              <a:gd name="connsiteX3" fmla="*/ 1094787 w 2237984"/>
              <a:gd name="connsiteY3" fmla="*/ 303394 h 5607050"/>
              <a:gd name="connsiteX4" fmla="*/ 1035052 w 2237984"/>
              <a:gd name="connsiteY4" fmla="*/ 470851 h 5607050"/>
              <a:gd name="connsiteX5" fmla="*/ 993973 w 2237984"/>
              <a:gd name="connsiteY5" fmla="*/ 605215 h 5607050"/>
              <a:gd name="connsiteX6" fmla="*/ 939409 w 2237984"/>
              <a:gd name="connsiteY6" fmla="*/ 747893 h 5607050"/>
              <a:gd name="connsiteX7" fmla="*/ 828873 w 2237984"/>
              <a:gd name="connsiteY7" fmla="*/ 926480 h 5607050"/>
              <a:gd name="connsiteX8" fmla="*/ 679059 w 2237984"/>
              <a:gd name="connsiteY8" fmla="*/ 1044953 h 5607050"/>
              <a:gd name="connsiteX9" fmla="*/ 582417 w 2237984"/>
              <a:gd name="connsiteY9" fmla="*/ 1162231 h 5607050"/>
              <a:gd name="connsiteX10" fmla="*/ 463552 w 2237984"/>
              <a:gd name="connsiteY10" fmla="*/ 1398572 h 5607050"/>
              <a:gd name="connsiteX11" fmla="*/ 391116 w 2237984"/>
              <a:gd name="connsiteY11" fmla="*/ 1494215 h 5607050"/>
              <a:gd name="connsiteX12" fmla="*/ 345487 w 2237984"/>
              <a:gd name="connsiteY12" fmla="*/ 1589072 h 5607050"/>
              <a:gd name="connsiteX13" fmla="*/ 292495 w 2237984"/>
              <a:gd name="connsiteY13" fmla="*/ 1698987 h 5607050"/>
              <a:gd name="connsiteX14" fmla="*/ 254395 w 2237984"/>
              <a:gd name="connsiteY14" fmla="*/ 1846836 h 5607050"/>
              <a:gd name="connsiteX15" fmla="*/ 213316 w 2237984"/>
              <a:gd name="connsiteY15" fmla="*/ 2039529 h 5607050"/>
              <a:gd name="connsiteX16" fmla="*/ 206573 w 2237984"/>
              <a:gd name="connsiteY16" fmla="*/ 2178608 h 5607050"/>
              <a:gd name="connsiteX17" fmla="*/ 178195 w 2237984"/>
              <a:gd name="connsiteY17" fmla="*/ 2341351 h 5607050"/>
              <a:gd name="connsiteX18" fmla="*/ 152795 w 2237984"/>
              <a:gd name="connsiteY18" fmla="*/ 2588607 h 5607050"/>
              <a:gd name="connsiteX19" fmla="*/ 130373 w 2237984"/>
              <a:gd name="connsiteY19" fmla="*/ 2732072 h 5607050"/>
              <a:gd name="connsiteX20" fmla="*/ 92273 w 2237984"/>
              <a:gd name="connsiteY20" fmla="*/ 2890429 h 5607050"/>
              <a:gd name="connsiteX21" fmla="*/ 77381 w 2237984"/>
              <a:gd name="connsiteY21" fmla="*/ 3048000 h 5607050"/>
              <a:gd name="connsiteX22" fmla="*/ 73616 w 2237984"/>
              <a:gd name="connsiteY22" fmla="*/ 3263900 h 5607050"/>
              <a:gd name="connsiteX23" fmla="*/ 56556 w 2237984"/>
              <a:gd name="connsiteY23" fmla="*/ 3392676 h 5607050"/>
              <a:gd name="connsiteX24" fmla="*/ 31359 w 2237984"/>
              <a:gd name="connsiteY24" fmla="*/ 3498850 h 5607050"/>
              <a:gd name="connsiteX25" fmla="*/ 8584 w 2237984"/>
              <a:gd name="connsiteY25" fmla="*/ 3733903 h 5607050"/>
              <a:gd name="connsiteX26" fmla="*/ 76514 w 2237984"/>
              <a:gd name="connsiteY26" fmla="*/ 3984966 h 5607050"/>
              <a:gd name="connsiteX27" fmla="*/ 118124 w 2237984"/>
              <a:gd name="connsiteY27" fmla="*/ 4156492 h 5607050"/>
              <a:gd name="connsiteX28" fmla="*/ 174236 w 2237984"/>
              <a:gd name="connsiteY28" fmla="*/ 4392612 h 5607050"/>
              <a:gd name="connsiteX29" fmla="*/ 325156 w 2237984"/>
              <a:gd name="connsiteY29" fmla="*/ 4321757 h 5607050"/>
              <a:gd name="connsiteX30" fmla="*/ 358106 w 2237984"/>
              <a:gd name="connsiteY30" fmla="*/ 4420166 h 5607050"/>
              <a:gd name="connsiteX31" fmla="*/ 398677 w 2237984"/>
              <a:gd name="connsiteY31" fmla="*/ 4561705 h 5607050"/>
              <a:gd name="connsiteX32" fmla="*/ 507609 w 2237984"/>
              <a:gd name="connsiteY32" fmla="*/ 4889500 h 5607050"/>
              <a:gd name="connsiteX33" fmla="*/ 631434 w 2237984"/>
              <a:gd name="connsiteY33" fmla="*/ 5184775 h 5607050"/>
              <a:gd name="connsiteX34" fmla="*/ 809234 w 2237984"/>
              <a:gd name="connsiteY34" fmla="*/ 5413375 h 5607050"/>
              <a:gd name="connsiteX35" fmla="*/ 1006084 w 2237984"/>
              <a:gd name="connsiteY35" fmla="*/ 5476875 h 5607050"/>
              <a:gd name="connsiteX36" fmla="*/ 1355334 w 2237984"/>
              <a:gd name="connsiteY36" fmla="*/ 5483225 h 5607050"/>
              <a:gd name="connsiteX37" fmla="*/ 1644259 w 2237984"/>
              <a:gd name="connsiteY37" fmla="*/ 5445125 h 5607050"/>
              <a:gd name="connsiteX38" fmla="*/ 1844284 w 2237984"/>
              <a:gd name="connsiteY38" fmla="*/ 5445125 h 5607050"/>
              <a:gd name="connsiteX39" fmla="*/ 1977634 w 2237984"/>
              <a:gd name="connsiteY39" fmla="*/ 5492750 h 5607050"/>
              <a:gd name="connsiteX40" fmla="*/ 2120509 w 2237984"/>
              <a:gd name="connsiteY40" fmla="*/ 5549900 h 5607050"/>
              <a:gd name="connsiteX41" fmla="*/ 2237984 w 2237984"/>
              <a:gd name="connsiteY41" fmla="*/ 5607050 h 5607050"/>
              <a:gd name="connsiteX0" fmla="*/ 1206109 w 2237984"/>
              <a:gd name="connsiteY0" fmla="*/ 0 h 5607050"/>
              <a:gd name="connsiteX1" fmla="*/ 1201642 w 2237984"/>
              <a:gd name="connsiteY1" fmla="*/ 17416 h 5607050"/>
              <a:gd name="connsiteX2" fmla="*/ 1155309 w 2237984"/>
              <a:gd name="connsiteY2" fmla="*/ 139700 h 5607050"/>
              <a:gd name="connsiteX3" fmla="*/ 1094787 w 2237984"/>
              <a:gd name="connsiteY3" fmla="*/ 303394 h 5607050"/>
              <a:gd name="connsiteX4" fmla="*/ 1035052 w 2237984"/>
              <a:gd name="connsiteY4" fmla="*/ 470851 h 5607050"/>
              <a:gd name="connsiteX5" fmla="*/ 993973 w 2237984"/>
              <a:gd name="connsiteY5" fmla="*/ 605215 h 5607050"/>
              <a:gd name="connsiteX6" fmla="*/ 939409 w 2237984"/>
              <a:gd name="connsiteY6" fmla="*/ 747893 h 5607050"/>
              <a:gd name="connsiteX7" fmla="*/ 828873 w 2237984"/>
              <a:gd name="connsiteY7" fmla="*/ 926480 h 5607050"/>
              <a:gd name="connsiteX8" fmla="*/ 679059 w 2237984"/>
              <a:gd name="connsiteY8" fmla="*/ 1044953 h 5607050"/>
              <a:gd name="connsiteX9" fmla="*/ 582417 w 2237984"/>
              <a:gd name="connsiteY9" fmla="*/ 1162231 h 5607050"/>
              <a:gd name="connsiteX10" fmla="*/ 463552 w 2237984"/>
              <a:gd name="connsiteY10" fmla="*/ 1398572 h 5607050"/>
              <a:gd name="connsiteX11" fmla="*/ 391116 w 2237984"/>
              <a:gd name="connsiteY11" fmla="*/ 1494215 h 5607050"/>
              <a:gd name="connsiteX12" fmla="*/ 345487 w 2237984"/>
              <a:gd name="connsiteY12" fmla="*/ 1589072 h 5607050"/>
              <a:gd name="connsiteX13" fmla="*/ 292495 w 2237984"/>
              <a:gd name="connsiteY13" fmla="*/ 1698987 h 5607050"/>
              <a:gd name="connsiteX14" fmla="*/ 254395 w 2237984"/>
              <a:gd name="connsiteY14" fmla="*/ 1846836 h 5607050"/>
              <a:gd name="connsiteX15" fmla="*/ 213316 w 2237984"/>
              <a:gd name="connsiteY15" fmla="*/ 2039529 h 5607050"/>
              <a:gd name="connsiteX16" fmla="*/ 206573 w 2237984"/>
              <a:gd name="connsiteY16" fmla="*/ 2178608 h 5607050"/>
              <a:gd name="connsiteX17" fmla="*/ 178195 w 2237984"/>
              <a:gd name="connsiteY17" fmla="*/ 2341351 h 5607050"/>
              <a:gd name="connsiteX18" fmla="*/ 152795 w 2237984"/>
              <a:gd name="connsiteY18" fmla="*/ 2588607 h 5607050"/>
              <a:gd name="connsiteX19" fmla="*/ 130373 w 2237984"/>
              <a:gd name="connsiteY19" fmla="*/ 2732072 h 5607050"/>
              <a:gd name="connsiteX20" fmla="*/ 92273 w 2237984"/>
              <a:gd name="connsiteY20" fmla="*/ 2890429 h 5607050"/>
              <a:gd name="connsiteX21" fmla="*/ 77381 w 2237984"/>
              <a:gd name="connsiteY21" fmla="*/ 3048000 h 5607050"/>
              <a:gd name="connsiteX22" fmla="*/ 73616 w 2237984"/>
              <a:gd name="connsiteY22" fmla="*/ 3263900 h 5607050"/>
              <a:gd name="connsiteX23" fmla="*/ 56556 w 2237984"/>
              <a:gd name="connsiteY23" fmla="*/ 3392676 h 5607050"/>
              <a:gd name="connsiteX24" fmla="*/ 31359 w 2237984"/>
              <a:gd name="connsiteY24" fmla="*/ 3498850 h 5607050"/>
              <a:gd name="connsiteX25" fmla="*/ 8584 w 2237984"/>
              <a:gd name="connsiteY25" fmla="*/ 3733903 h 5607050"/>
              <a:gd name="connsiteX26" fmla="*/ 76514 w 2237984"/>
              <a:gd name="connsiteY26" fmla="*/ 3984966 h 5607050"/>
              <a:gd name="connsiteX27" fmla="*/ 118124 w 2237984"/>
              <a:gd name="connsiteY27" fmla="*/ 4156492 h 5607050"/>
              <a:gd name="connsiteX28" fmla="*/ 174236 w 2237984"/>
              <a:gd name="connsiteY28" fmla="*/ 4392612 h 5607050"/>
              <a:gd name="connsiteX29" fmla="*/ 245781 w 2237984"/>
              <a:gd name="connsiteY29" fmla="*/ 4620207 h 5607050"/>
              <a:gd name="connsiteX30" fmla="*/ 358106 w 2237984"/>
              <a:gd name="connsiteY30" fmla="*/ 4420166 h 5607050"/>
              <a:gd name="connsiteX31" fmla="*/ 398677 w 2237984"/>
              <a:gd name="connsiteY31" fmla="*/ 4561705 h 5607050"/>
              <a:gd name="connsiteX32" fmla="*/ 507609 w 2237984"/>
              <a:gd name="connsiteY32" fmla="*/ 4889500 h 5607050"/>
              <a:gd name="connsiteX33" fmla="*/ 631434 w 2237984"/>
              <a:gd name="connsiteY33" fmla="*/ 5184775 h 5607050"/>
              <a:gd name="connsiteX34" fmla="*/ 809234 w 2237984"/>
              <a:gd name="connsiteY34" fmla="*/ 5413375 h 5607050"/>
              <a:gd name="connsiteX35" fmla="*/ 1006084 w 2237984"/>
              <a:gd name="connsiteY35" fmla="*/ 5476875 h 5607050"/>
              <a:gd name="connsiteX36" fmla="*/ 1355334 w 2237984"/>
              <a:gd name="connsiteY36" fmla="*/ 5483225 h 5607050"/>
              <a:gd name="connsiteX37" fmla="*/ 1644259 w 2237984"/>
              <a:gd name="connsiteY37" fmla="*/ 5445125 h 5607050"/>
              <a:gd name="connsiteX38" fmla="*/ 1844284 w 2237984"/>
              <a:gd name="connsiteY38" fmla="*/ 5445125 h 5607050"/>
              <a:gd name="connsiteX39" fmla="*/ 1977634 w 2237984"/>
              <a:gd name="connsiteY39" fmla="*/ 5492750 h 5607050"/>
              <a:gd name="connsiteX40" fmla="*/ 2120509 w 2237984"/>
              <a:gd name="connsiteY40" fmla="*/ 5549900 h 5607050"/>
              <a:gd name="connsiteX41" fmla="*/ 2237984 w 2237984"/>
              <a:gd name="connsiteY41" fmla="*/ 5607050 h 5607050"/>
              <a:gd name="connsiteX0" fmla="*/ 1206109 w 2237984"/>
              <a:gd name="connsiteY0" fmla="*/ 0 h 5607050"/>
              <a:gd name="connsiteX1" fmla="*/ 1201642 w 2237984"/>
              <a:gd name="connsiteY1" fmla="*/ 17416 h 5607050"/>
              <a:gd name="connsiteX2" fmla="*/ 1155309 w 2237984"/>
              <a:gd name="connsiteY2" fmla="*/ 139700 h 5607050"/>
              <a:gd name="connsiteX3" fmla="*/ 1094787 w 2237984"/>
              <a:gd name="connsiteY3" fmla="*/ 303394 h 5607050"/>
              <a:gd name="connsiteX4" fmla="*/ 1035052 w 2237984"/>
              <a:gd name="connsiteY4" fmla="*/ 470851 h 5607050"/>
              <a:gd name="connsiteX5" fmla="*/ 993973 w 2237984"/>
              <a:gd name="connsiteY5" fmla="*/ 605215 h 5607050"/>
              <a:gd name="connsiteX6" fmla="*/ 939409 w 2237984"/>
              <a:gd name="connsiteY6" fmla="*/ 747893 h 5607050"/>
              <a:gd name="connsiteX7" fmla="*/ 828873 w 2237984"/>
              <a:gd name="connsiteY7" fmla="*/ 926480 h 5607050"/>
              <a:gd name="connsiteX8" fmla="*/ 679059 w 2237984"/>
              <a:gd name="connsiteY8" fmla="*/ 1044953 h 5607050"/>
              <a:gd name="connsiteX9" fmla="*/ 582417 w 2237984"/>
              <a:gd name="connsiteY9" fmla="*/ 1162231 h 5607050"/>
              <a:gd name="connsiteX10" fmla="*/ 463552 w 2237984"/>
              <a:gd name="connsiteY10" fmla="*/ 1398572 h 5607050"/>
              <a:gd name="connsiteX11" fmla="*/ 391116 w 2237984"/>
              <a:gd name="connsiteY11" fmla="*/ 1494215 h 5607050"/>
              <a:gd name="connsiteX12" fmla="*/ 345487 w 2237984"/>
              <a:gd name="connsiteY12" fmla="*/ 1589072 h 5607050"/>
              <a:gd name="connsiteX13" fmla="*/ 292495 w 2237984"/>
              <a:gd name="connsiteY13" fmla="*/ 1698987 h 5607050"/>
              <a:gd name="connsiteX14" fmla="*/ 254395 w 2237984"/>
              <a:gd name="connsiteY14" fmla="*/ 1846836 h 5607050"/>
              <a:gd name="connsiteX15" fmla="*/ 213316 w 2237984"/>
              <a:gd name="connsiteY15" fmla="*/ 2039529 h 5607050"/>
              <a:gd name="connsiteX16" fmla="*/ 206573 w 2237984"/>
              <a:gd name="connsiteY16" fmla="*/ 2178608 h 5607050"/>
              <a:gd name="connsiteX17" fmla="*/ 178195 w 2237984"/>
              <a:gd name="connsiteY17" fmla="*/ 2341351 h 5607050"/>
              <a:gd name="connsiteX18" fmla="*/ 152795 w 2237984"/>
              <a:gd name="connsiteY18" fmla="*/ 2588607 h 5607050"/>
              <a:gd name="connsiteX19" fmla="*/ 130373 w 2237984"/>
              <a:gd name="connsiteY19" fmla="*/ 2732072 h 5607050"/>
              <a:gd name="connsiteX20" fmla="*/ 92273 w 2237984"/>
              <a:gd name="connsiteY20" fmla="*/ 2890429 h 5607050"/>
              <a:gd name="connsiteX21" fmla="*/ 77381 w 2237984"/>
              <a:gd name="connsiteY21" fmla="*/ 3048000 h 5607050"/>
              <a:gd name="connsiteX22" fmla="*/ 73616 w 2237984"/>
              <a:gd name="connsiteY22" fmla="*/ 3263900 h 5607050"/>
              <a:gd name="connsiteX23" fmla="*/ 56556 w 2237984"/>
              <a:gd name="connsiteY23" fmla="*/ 3392676 h 5607050"/>
              <a:gd name="connsiteX24" fmla="*/ 31359 w 2237984"/>
              <a:gd name="connsiteY24" fmla="*/ 3498850 h 5607050"/>
              <a:gd name="connsiteX25" fmla="*/ 8584 w 2237984"/>
              <a:gd name="connsiteY25" fmla="*/ 3733903 h 5607050"/>
              <a:gd name="connsiteX26" fmla="*/ 76514 w 2237984"/>
              <a:gd name="connsiteY26" fmla="*/ 3984966 h 5607050"/>
              <a:gd name="connsiteX27" fmla="*/ 118124 w 2237984"/>
              <a:gd name="connsiteY27" fmla="*/ 4156492 h 5607050"/>
              <a:gd name="connsiteX28" fmla="*/ 174236 w 2237984"/>
              <a:gd name="connsiteY28" fmla="*/ 4392612 h 5607050"/>
              <a:gd name="connsiteX29" fmla="*/ 245781 w 2237984"/>
              <a:gd name="connsiteY29" fmla="*/ 4620207 h 5607050"/>
              <a:gd name="connsiteX30" fmla="*/ 307306 w 2237984"/>
              <a:gd name="connsiteY30" fmla="*/ 4759891 h 5607050"/>
              <a:gd name="connsiteX31" fmla="*/ 398677 w 2237984"/>
              <a:gd name="connsiteY31" fmla="*/ 4561705 h 5607050"/>
              <a:gd name="connsiteX32" fmla="*/ 507609 w 2237984"/>
              <a:gd name="connsiteY32" fmla="*/ 4889500 h 5607050"/>
              <a:gd name="connsiteX33" fmla="*/ 631434 w 2237984"/>
              <a:gd name="connsiteY33" fmla="*/ 5184775 h 5607050"/>
              <a:gd name="connsiteX34" fmla="*/ 809234 w 2237984"/>
              <a:gd name="connsiteY34" fmla="*/ 5413375 h 5607050"/>
              <a:gd name="connsiteX35" fmla="*/ 1006084 w 2237984"/>
              <a:gd name="connsiteY35" fmla="*/ 5476875 h 5607050"/>
              <a:gd name="connsiteX36" fmla="*/ 1355334 w 2237984"/>
              <a:gd name="connsiteY36" fmla="*/ 5483225 h 5607050"/>
              <a:gd name="connsiteX37" fmla="*/ 1644259 w 2237984"/>
              <a:gd name="connsiteY37" fmla="*/ 5445125 h 5607050"/>
              <a:gd name="connsiteX38" fmla="*/ 1844284 w 2237984"/>
              <a:gd name="connsiteY38" fmla="*/ 5445125 h 5607050"/>
              <a:gd name="connsiteX39" fmla="*/ 1977634 w 2237984"/>
              <a:gd name="connsiteY39" fmla="*/ 5492750 h 5607050"/>
              <a:gd name="connsiteX40" fmla="*/ 2120509 w 2237984"/>
              <a:gd name="connsiteY40" fmla="*/ 5549900 h 5607050"/>
              <a:gd name="connsiteX41" fmla="*/ 2237984 w 2237984"/>
              <a:gd name="connsiteY41" fmla="*/ 5607050 h 5607050"/>
              <a:gd name="connsiteX0" fmla="*/ 1206109 w 2237984"/>
              <a:gd name="connsiteY0" fmla="*/ 0 h 5607050"/>
              <a:gd name="connsiteX1" fmla="*/ 1201642 w 2237984"/>
              <a:gd name="connsiteY1" fmla="*/ 17416 h 5607050"/>
              <a:gd name="connsiteX2" fmla="*/ 1155309 w 2237984"/>
              <a:gd name="connsiteY2" fmla="*/ 139700 h 5607050"/>
              <a:gd name="connsiteX3" fmla="*/ 1094787 w 2237984"/>
              <a:gd name="connsiteY3" fmla="*/ 303394 h 5607050"/>
              <a:gd name="connsiteX4" fmla="*/ 1035052 w 2237984"/>
              <a:gd name="connsiteY4" fmla="*/ 470851 h 5607050"/>
              <a:gd name="connsiteX5" fmla="*/ 993973 w 2237984"/>
              <a:gd name="connsiteY5" fmla="*/ 605215 h 5607050"/>
              <a:gd name="connsiteX6" fmla="*/ 939409 w 2237984"/>
              <a:gd name="connsiteY6" fmla="*/ 747893 h 5607050"/>
              <a:gd name="connsiteX7" fmla="*/ 828873 w 2237984"/>
              <a:gd name="connsiteY7" fmla="*/ 926480 h 5607050"/>
              <a:gd name="connsiteX8" fmla="*/ 679059 w 2237984"/>
              <a:gd name="connsiteY8" fmla="*/ 1044953 h 5607050"/>
              <a:gd name="connsiteX9" fmla="*/ 582417 w 2237984"/>
              <a:gd name="connsiteY9" fmla="*/ 1162231 h 5607050"/>
              <a:gd name="connsiteX10" fmla="*/ 463552 w 2237984"/>
              <a:gd name="connsiteY10" fmla="*/ 1398572 h 5607050"/>
              <a:gd name="connsiteX11" fmla="*/ 391116 w 2237984"/>
              <a:gd name="connsiteY11" fmla="*/ 1494215 h 5607050"/>
              <a:gd name="connsiteX12" fmla="*/ 345487 w 2237984"/>
              <a:gd name="connsiteY12" fmla="*/ 1589072 h 5607050"/>
              <a:gd name="connsiteX13" fmla="*/ 292495 w 2237984"/>
              <a:gd name="connsiteY13" fmla="*/ 1698987 h 5607050"/>
              <a:gd name="connsiteX14" fmla="*/ 254395 w 2237984"/>
              <a:gd name="connsiteY14" fmla="*/ 1846836 h 5607050"/>
              <a:gd name="connsiteX15" fmla="*/ 213316 w 2237984"/>
              <a:gd name="connsiteY15" fmla="*/ 2039529 h 5607050"/>
              <a:gd name="connsiteX16" fmla="*/ 206573 w 2237984"/>
              <a:gd name="connsiteY16" fmla="*/ 2178608 h 5607050"/>
              <a:gd name="connsiteX17" fmla="*/ 178195 w 2237984"/>
              <a:gd name="connsiteY17" fmla="*/ 2341351 h 5607050"/>
              <a:gd name="connsiteX18" fmla="*/ 152795 w 2237984"/>
              <a:gd name="connsiteY18" fmla="*/ 2588607 h 5607050"/>
              <a:gd name="connsiteX19" fmla="*/ 130373 w 2237984"/>
              <a:gd name="connsiteY19" fmla="*/ 2732072 h 5607050"/>
              <a:gd name="connsiteX20" fmla="*/ 92273 w 2237984"/>
              <a:gd name="connsiteY20" fmla="*/ 2890429 h 5607050"/>
              <a:gd name="connsiteX21" fmla="*/ 77381 w 2237984"/>
              <a:gd name="connsiteY21" fmla="*/ 3048000 h 5607050"/>
              <a:gd name="connsiteX22" fmla="*/ 73616 w 2237984"/>
              <a:gd name="connsiteY22" fmla="*/ 3263900 h 5607050"/>
              <a:gd name="connsiteX23" fmla="*/ 56556 w 2237984"/>
              <a:gd name="connsiteY23" fmla="*/ 3392676 h 5607050"/>
              <a:gd name="connsiteX24" fmla="*/ 31359 w 2237984"/>
              <a:gd name="connsiteY24" fmla="*/ 3498850 h 5607050"/>
              <a:gd name="connsiteX25" fmla="*/ 8584 w 2237984"/>
              <a:gd name="connsiteY25" fmla="*/ 3733903 h 5607050"/>
              <a:gd name="connsiteX26" fmla="*/ 76514 w 2237984"/>
              <a:gd name="connsiteY26" fmla="*/ 3984966 h 5607050"/>
              <a:gd name="connsiteX27" fmla="*/ 118124 w 2237984"/>
              <a:gd name="connsiteY27" fmla="*/ 4156492 h 5607050"/>
              <a:gd name="connsiteX28" fmla="*/ 174236 w 2237984"/>
              <a:gd name="connsiteY28" fmla="*/ 4392612 h 5607050"/>
              <a:gd name="connsiteX29" fmla="*/ 245781 w 2237984"/>
              <a:gd name="connsiteY29" fmla="*/ 4620207 h 5607050"/>
              <a:gd name="connsiteX30" fmla="*/ 307306 w 2237984"/>
              <a:gd name="connsiteY30" fmla="*/ 4759891 h 5607050"/>
              <a:gd name="connsiteX31" fmla="*/ 427252 w 2237984"/>
              <a:gd name="connsiteY31" fmla="*/ 4841105 h 5607050"/>
              <a:gd name="connsiteX32" fmla="*/ 507609 w 2237984"/>
              <a:gd name="connsiteY32" fmla="*/ 4889500 h 5607050"/>
              <a:gd name="connsiteX33" fmla="*/ 631434 w 2237984"/>
              <a:gd name="connsiteY33" fmla="*/ 5184775 h 5607050"/>
              <a:gd name="connsiteX34" fmla="*/ 809234 w 2237984"/>
              <a:gd name="connsiteY34" fmla="*/ 5413375 h 5607050"/>
              <a:gd name="connsiteX35" fmla="*/ 1006084 w 2237984"/>
              <a:gd name="connsiteY35" fmla="*/ 5476875 h 5607050"/>
              <a:gd name="connsiteX36" fmla="*/ 1355334 w 2237984"/>
              <a:gd name="connsiteY36" fmla="*/ 5483225 h 5607050"/>
              <a:gd name="connsiteX37" fmla="*/ 1644259 w 2237984"/>
              <a:gd name="connsiteY37" fmla="*/ 5445125 h 5607050"/>
              <a:gd name="connsiteX38" fmla="*/ 1844284 w 2237984"/>
              <a:gd name="connsiteY38" fmla="*/ 5445125 h 5607050"/>
              <a:gd name="connsiteX39" fmla="*/ 1977634 w 2237984"/>
              <a:gd name="connsiteY39" fmla="*/ 5492750 h 5607050"/>
              <a:gd name="connsiteX40" fmla="*/ 2120509 w 2237984"/>
              <a:gd name="connsiteY40" fmla="*/ 5549900 h 5607050"/>
              <a:gd name="connsiteX41" fmla="*/ 2237984 w 2237984"/>
              <a:gd name="connsiteY41" fmla="*/ 5607050 h 5607050"/>
              <a:gd name="connsiteX0" fmla="*/ 1206109 w 2237984"/>
              <a:gd name="connsiteY0" fmla="*/ 0 h 5607050"/>
              <a:gd name="connsiteX1" fmla="*/ 1201642 w 2237984"/>
              <a:gd name="connsiteY1" fmla="*/ 17416 h 5607050"/>
              <a:gd name="connsiteX2" fmla="*/ 1155309 w 2237984"/>
              <a:gd name="connsiteY2" fmla="*/ 139700 h 5607050"/>
              <a:gd name="connsiteX3" fmla="*/ 1094787 w 2237984"/>
              <a:gd name="connsiteY3" fmla="*/ 303394 h 5607050"/>
              <a:gd name="connsiteX4" fmla="*/ 1035052 w 2237984"/>
              <a:gd name="connsiteY4" fmla="*/ 470851 h 5607050"/>
              <a:gd name="connsiteX5" fmla="*/ 993973 w 2237984"/>
              <a:gd name="connsiteY5" fmla="*/ 605215 h 5607050"/>
              <a:gd name="connsiteX6" fmla="*/ 939409 w 2237984"/>
              <a:gd name="connsiteY6" fmla="*/ 747893 h 5607050"/>
              <a:gd name="connsiteX7" fmla="*/ 828873 w 2237984"/>
              <a:gd name="connsiteY7" fmla="*/ 926480 h 5607050"/>
              <a:gd name="connsiteX8" fmla="*/ 679059 w 2237984"/>
              <a:gd name="connsiteY8" fmla="*/ 1044953 h 5607050"/>
              <a:gd name="connsiteX9" fmla="*/ 582417 w 2237984"/>
              <a:gd name="connsiteY9" fmla="*/ 1162231 h 5607050"/>
              <a:gd name="connsiteX10" fmla="*/ 463552 w 2237984"/>
              <a:gd name="connsiteY10" fmla="*/ 1398572 h 5607050"/>
              <a:gd name="connsiteX11" fmla="*/ 391116 w 2237984"/>
              <a:gd name="connsiteY11" fmla="*/ 1494215 h 5607050"/>
              <a:gd name="connsiteX12" fmla="*/ 345487 w 2237984"/>
              <a:gd name="connsiteY12" fmla="*/ 1589072 h 5607050"/>
              <a:gd name="connsiteX13" fmla="*/ 292495 w 2237984"/>
              <a:gd name="connsiteY13" fmla="*/ 1698987 h 5607050"/>
              <a:gd name="connsiteX14" fmla="*/ 254395 w 2237984"/>
              <a:gd name="connsiteY14" fmla="*/ 1846836 h 5607050"/>
              <a:gd name="connsiteX15" fmla="*/ 213316 w 2237984"/>
              <a:gd name="connsiteY15" fmla="*/ 2039529 h 5607050"/>
              <a:gd name="connsiteX16" fmla="*/ 206573 w 2237984"/>
              <a:gd name="connsiteY16" fmla="*/ 2178608 h 5607050"/>
              <a:gd name="connsiteX17" fmla="*/ 178195 w 2237984"/>
              <a:gd name="connsiteY17" fmla="*/ 2341351 h 5607050"/>
              <a:gd name="connsiteX18" fmla="*/ 152795 w 2237984"/>
              <a:gd name="connsiteY18" fmla="*/ 2588607 h 5607050"/>
              <a:gd name="connsiteX19" fmla="*/ 130373 w 2237984"/>
              <a:gd name="connsiteY19" fmla="*/ 2732072 h 5607050"/>
              <a:gd name="connsiteX20" fmla="*/ 92273 w 2237984"/>
              <a:gd name="connsiteY20" fmla="*/ 2890429 h 5607050"/>
              <a:gd name="connsiteX21" fmla="*/ 77381 w 2237984"/>
              <a:gd name="connsiteY21" fmla="*/ 3048000 h 5607050"/>
              <a:gd name="connsiteX22" fmla="*/ 73616 w 2237984"/>
              <a:gd name="connsiteY22" fmla="*/ 3263900 h 5607050"/>
              <a:gd name="connsiteX23" fmla="*/ 56556 w 2237984"/>
              <a:gd name="connsiteY23" fmla="*/ 3392676 h 5607050"/>
              <a:gd name="connsiteX24" fmla="*/ 31359 w 2237984"/>
              <a:gd name="connsiteY24" fmla="*/ 3498850 h 5607050"/>
              <a:gd name="connsiteX25" fmla="*/ 8584 w 2237984"/>
              <a:gd name="connsiteY25" fmla="*/ 3733903 h 5607050"/>
              <a:gd name="connsiteX26" fmla="*/ 76514 w 2237984"/>
              <a:gd name="connsiteY26" fmla="*/ 3984966 h 5607050"/>
              <a:gd name="connsiteX27" fmla="*/ 118124 w 2237984"/>
              <a:gd name="connsiteY27" fmla="*/ 4156492 h 5607050"/>
              <a:gd name="connsiteX28" fmla="*/ 174236 w 2237984"/>
              <a:gd name="connsiteY28" fmla="*/ 4392612 h 5607050"/>
              <a:gd name="connsiteX29" fmla="*/ 245781 w 2237984"/>
              <a:gd name="connsiteY29" fmla="*/ 4620207 h 5607050"/>
              <a:gd name="connsiteX30" fmla="*/ 307306 w 2237984"/>
              <a:gd name="connsiteY30" fmla="*/ 4759891 h 5607050"/>
              <a:gd name="connsiteX31" fmla="*/ 427252 w 2237984"/>
              <a:gd name="connsiteY31" fmla="*/ 4841105 h 5607050"/>
              <a:gd name="connsiteX32" fmla="*/ 539359 w 2237984"/>
              <a:gd name="connsiteY32" fmla="*/ 4981575 h 5607050"/>
              <a:gd name="connsiteX33" fmla="*/ 631434 w 2237984"/>
              <a:gd name="connsiteY33" fmla="*/ 5184775 h 5607050"/>
              <a:gd name="connsiteX34" fmla="*/ 809234 w 2237984"/>
              <a:gd name="connsiteY34" fmla="*/ 5413375 h 5607050"/>
              <a:gd name="connsiteX35" fmla="*/ 1006084 w 2237984"/>
              <a:gd name="connsiteY35" fmla="*/ 5476875 h 5607050"/>
              <a:gd name="connsiteX36" fmla="*/ 1355334 w 2237984"/>
              <a:gd name="connsiteY36" fmla="*/ 5483225 h 5607050"/>
              <a:gd name="connsiteX37" fmla="*/ 1644259 w 2237984"/>
              <a:gd name="connsiteY37" fmla="*/ 5445125 h 5607050"/>
              <a:gd name="connsiteX38" fmla="*/ 1844284 w 2237984"/>
              <a:gd name="connsiteY38" fmla="*/ 5445125 h 5607050"/>
              <a:gd name="connsiteX39" fmla="*/ 1977634 w 2237984"/>
              <a:gd name="connsiteY39" fmla="*/ 5492750 h 5607050"/>
              <a:gd name="connsiteX40" fmla="*/ 2120509 w 2237984"/>
              <a:gd name="connsiteY40" fmla="*/ 5549900 h 5607050"/>
              <a:gd name="connsiteX41" fmla="*/ 2237984 w 2237984"/>
              <a:gd name="connsiteY41" fmla="*/ 5607050 h 5607050"/>
              <a:gd name="connsiteX0" fmla="*/ 1196584 w 2228459"/>
              <a:gd name="connsiteY0" fmla="*/ 0 h 5607050"/>
              <a:gd name="connsiteX1" fmla="*/ 1192117 w 2228459"/>
              <a:gd name="connsiteY1" fmla="*/ 17416 h 5607050"/>
              <a:gd name="connsiteX2" fmla="*/ 1145784 w 2228459"/>
              <a:gd name="connsiteY2" fmla="*/ 139700 h 5607050"/>
              <a:gd name="connsiteX3" fmla="*/ 1085262 w 2228459"/>
              <a:gd name="connsiteY3" fmla="*/ 303394 h 5607050"/>
              <a:gd name="connsiteX4" fmla="*/ 1025527 w 2228459"/>
              <a:gd name="connsiteY4" fmla="*/ 470851 h 5607050"/>
              <a:gd name="connsiteX5" fmla="*/ 984448 w 2228459"/>
              <a:gd name="connsiteY5" fmla="*/ 605215 h 5607050"/>
              <a:gd name="connsiteX6" fmla="*/ 929884 w 2228459"/>
              <a:gd name="connsiteY6" fmla="*/ 747893 h 5607050"/>
              <a:gd name="connsiteX7" fmla="*/ 819348 w 2228459"/>
              <a:gd name="connsiteY7" fmla="*/ 926480 h 5607050"/>
              <a:gd name="connsiteX8" fmla="*/ 669534 w 2228459"/>
              <a:gd name="connsiteY8" fmla="*/ 1044953 h 5607050"/>
              <a:gd name="connsiteX9" fmla="*/ 572892 w 2228459"/>
              <a:gd name="connsiteY9" fmla="*/ 1162231 h 5607050"/>
              <a:gd name="connsiteX10" fmla="*/ 454027 w 2228459"/>
              <a:gd name="connsiteY10" fmla="*/ 1398572 h 5607050"/>
              <a:gd name="connsiteX11" fmla="*/ 381591 w 2228459"/>
              <a:gd name="connsiteY11" fmla="*/ 1494215 h 5607050"/>
              <a:gd name="connsiteX12" fmla="*/ 335962 w 2228459"/>
              <a:gd name="connsiteY12" fmla="*/ 1589072 h 5607050"/>
              <a:gd name="connsiteX13" fmla="*/ 282970 w 2228459"/>
              <a:gd name="connsiteY13" fmla="*/ 1698987 h 5607050"/>
              <a:gd name="connsiteX14" fmla="*/ 244870 w 2228459"/>
              <a:gd name="connsiteY14" fmla="*/ 1846836 h 5607050"/>
              <a:gd name="connsiteX15" fmla="*/ 203791 w 2228459"/>
              <a:gd name="connsiteY15" fmla="*/ 2039529 h 5607050"/>
              <a:gd name="connsiteX16" fmla="*/ 197048 w 2228459"/>
              <a:gd name="connsiteY16" fmla="*/ 2178608 h 5607050"/>
              <a:gd name="connsiteX17" fmla="*/ 168670 w 2228459"/>
              <a:gd name="connsiteY17" fmla="*/ 2341351 h 5607050"/>
              <a:gd name="connsiteX18" fmla="*/ 143270 w 2228459"/>
              <a:gd name="connsiteY18" fmla="*/ 2588607 h 5607050"/>
              <a:gd name="connsiteX19" fmla="*/ 120848 w 2228459"/>
              <a:gd name="connsiteY19" fmla="*/ 2732072 h 5607050"/>
              <a:gd name="connsiteX20" fmla="*/ 82748 w 2228459"/>
              <a:gd name="connsiteY20" fmla="*/ 2890429 h 5607050"/>
              <a:gd name="connsiteX21" fmla="*/ 67856 w 2228459"/>
              <a:gd name="connsiteY21" fmla="*/ 3048000 h 5607050"/>
              <a:gd name="connsiteX22" fmla="*/ 64091 w 2228459"/>
              <a:gd name="connsiteY22" fmla="*/ 3263900 h 5607050"/>
              <a:gd name="connsiteX23" fmla="*/ 47031 w 2228459"/>
              <a:gd name="connsiteY23" fmla="*/ 3392676 h 5607050"/>
              <a:gd name="connsiteX24" fmla="*/ 21834 w 2228459"/>
              <a:gd name="connsiteY24" fmla="*/ 3498850 h 5607050"/>
              <a:gd name="connsiteX25" fmla="*/ 8584 w 2228459"/>
              <a:gd name="connsiteY25" fmla="*/ 3721203 h 5607050"/>
              <a:gd name="connsiteX26" fmla="*/ 66989 w 2228459"/>
              <a:gd name="connsiteY26" fmla="*/ 3984966 h 5607050"/>
              <a:gd name="connsiteX27" fmla="*/ 108599 w 2228459"/>
              <a:gd name="connsiteY27" fmla="*/ 4156492 h 5607050"/>
              <a:gd name="connsiteX28" fmla="*/ 164711 w 2228459"/>
              <a:gd name="connsiteY28" fmla="*/ 4392612 h 5607050"/>
              <a:gd name="connsiteX29" fmla="*/ 236256 w 2228459"/>
              <a:gd name="connsiteY29" fmla="*/ 4620207 h 5607050"/>
              <a:gd name="connsiteX30" fmla="*/ 297781 w 2228459"/>
              <a:gd name="connsiteY30" fmla="*/ 4759891 h 5607050"/>
              <a:gd name="connsiteX31" fmla="*/ 417727 w 2228459"/>
              <a:gd name="connsiteY31" fmla="*/ 4841105 h 5607050"/>
              <a:gd name="connsiteX32" fmla="*/ 529834 w 2228459"/>
              <a:gd name="connsiteY32" fmla="*/ 4981575 h 5607050"/>
              <a:gd name="connsiteX33" fmla="*/ 621909 w 2228459"/>
              <a:gd name="connsiteY33" fmla="*/ 5184775 h 5607050"/>
              <a:gd name="connsiteX34" fmla="*/ 799709 w 2228459"/>
              <a:gd name="connsiteY34" fmla="*/ 5413375 h 5607050"/>
              <a:gd name="connsiteX35" fmla="*/ 996559 w 2228459"/>
              <a:gd name="connsiteY35" fmla="*/ 5476875 h 5607050"/>
              <a:gd name="connsiteX36" fmla="*/ 1345809 w 2228459"/>
              <a:gd name="connsiteY36" fmla="*/ 5483225 h 5607050"/>
              <a:gd name="connsiteX37" fmla="*/ 1634734 w 2228459"/>
              <a:gd name="connsiteY37" fmla="*/ 5445125 h 5607050"/>
              <a:gd name="connsiteX38" fmla="*/ 1834759 w 2228459"/>
              <a:gd name="connsiteY38" fmla="*/ 5445125 h 5607050"/>
              <a:gd name="connsiteX39" fmla="*/ 1968109 w 2228459"/>
              <a:gd name="connsiteY39" fmla="*/ 5492750 h 5607050"/>
              <a:gd name="connsiteX40" fmla="*/ 2110984 w 2228459"/>
              <a:gd name="connsiteY40" fmla="*/ 5549900 h 5607050"/>
              <a:gd name="connsiteX41" fmla="*/ 2228459 w 2228459"/>
              <a:gd name="connsiteY41" fmla="*/ 5607050 h 5607050"/>
              <a:gd name="connsiteX0" fmla="*/ 1196584 w 2228459"/>
              <a:gd name="connsiteY0" fmla="*/ 0 h 5607050"/>
              <a:gd name="connsiteX1" fmla="*/ 1192117 w 2228459"/>
              <a:gd name="connsiteY1" fmla="*/ 17416 h 5607050"/>
              <a:gd name="connsiteX2" fmla="*/ 1145784 w 2228459"/>
              <a:gd name="connsiteY2" fmla="*/ 139700 h 5607050"/>
              <a:gd name="connsiteX3" fmla="*/ 1085262 w 2228459"/>
              <a:gd name="connsiteY3" fmla="*/ 303394 h 5607050"/>
              <a:gd name="connsiteX4" fmla="*/ 1025527 w 2228459"/>
              <a:gd name="connsiteY4" fmla="*/ 470851 h 5607050"/>
              <a:gd name="connsiteX5" fmla="*/ 984448 w 2228459"/>
              <a:gd name="connsiteY5" fmla="*/ 605215 h 5607050"/>
              <a:gd name="connsiteX6" fmla="*/ 929884 w 2228459"/>
              <a:gd name="connsiteY6" fmla="*/ 747893 h 5607050"/>
              <a:gd name="connsiteX7" fmla="*/ 819348 w 2228459"/>
              <a:gd name="connsiteY7" fmla="*/ 926480 h 5607050"/>
              <a:gd name="connsiteX8" fmla="*/ 669534 w 2228459"/>
              <a:gd name="connsiteY8" fmla="*/ 1044953 h 5607050"/>
              <a:gd name="connsiteX9" fmla="*/ 572892 w 2228459"/>
              <a:gd name="connsiteY9" fmla="*/ 1162231 h 5607050"/>
              <a:gd name="connsiteX10" fmla="*/ 454027 w 2228459"/>
              <a:gd name="connsiteY10" fmla="*/ 1398572 h 5607050"/>
              <a:gd name="connsiteX11" fmla="*/ 381591 w 2228459"/>
              <a:gd name="connsiteY11" fmla="*/ 1494215 h 5607050"/>
              <a:gd name="connsiteX12" fmla="*/ 335962 w 2228459"/>
              <a:gd name="connsiteY12" fmla="*/ 1589072 h 5607050"/>
              <a:gd name="connsiteX13" fmla="*/ 282970 w 2228459"/>
              <a:gd name="connsiteY13" fmla="*/ 1698987 h 5607050"/>
              <a:gd name="connsiteX14" fmla="*/ 244870 w 2228459"/>
              <a:gd name="connsiteY14" fmla="*/ 1846836 h 5607050"/>
              <a:gd name="connsiteX15" fmla="*/ 203791 w 2228459"/>
              <a:gd name="connsiteY15" fmla="*/ 2039529 h 5607050"/>
              <a:gd name="connsiteX16" fmla="*/ 197048 w 2228459"/>
              <a:gd name="connsiteY16" fmla="*/ 2178608 h 5607050"/>
              <a:gd name="connsiteX17" fmla="*/ 168670 w 2228459"/>
              <a:gd name="connsiteY17" fmla="*/ 2341351 h 5607050"/>
              <a:gd name="connsiteX18" fmla="*/ 143270 w 2228459"/>
              <a:gd name="connsiteY18" fmla="*/ 2588607 h 5607050"/>
              <a:gd name="connsiteX19" fmla="*/ 120848 w 2228459"/>
              <a:gd name="connsiteY19" fmla="*/ 2732072 h 5607050"/>
              <a:gd name="connsiteX20" fmla="*/ 82748 w 2228459"/>
              <a:gd name="connsiteY20" fmla="*/ 2890429 h 5607050"/>
              <a:gd name="connsiteX21" fmla="*/ 67856 w 2228459"/>
              <a:gd name="connsiteY21" fmla="*/ 3048000 h 5607050"/>
              <a:gd name="connsiteX22" fmla="*/ 64091 w 2228459"/>
              <a:gd name="connsiteY22" fmla="*/ 3263900 h 5607050"/>
              <a:gd name="connsiteX23" fmla="*/ 47031 w 2228459"/>
              <a:gd name="connsiteY23" fmla="*/ 3392676 h 5607050"/>
              <a:gd name="connsiteX24" fmla="*/ 21834 w 2228459"/>
              <a:gd name="connsiteY24" fmla="*/ 3498850 h 5607050"/>
              <a:gd name="connsiteX25" fmla="*/ 8584 w 2228459"/>
              <a:gd name="connsiteY25" fmla="*/ 3721203 h 5607050"/>
              <a:gd name="connsiteX26" fmla="*/ 66989 w 2228459"/>
              <a:gd name="connsiteY26" fmla="*/ 3984966 h 5607050"/>
              <a:gd name="connsiteX27" fmla="*/ 108599 w 2228459"/>
              <a:gd name="connsiteY27" fmla="*/ 4156492 h 5607050"/>
              <a:gd name="connsiteX28" fmla="*/ 164711 w 2228459"/>
              <a:gd name="connsiteY28" fmla="*/ 4392612 h 5607050"/>
              <a:gd name="connsiteX29" fmla="*/ 236256 w 2228459"/>
              <a:gd name="connsiteY29" fmla="*/ 4620207 h 5607050"/>
              <a:gd name="connsiteX30" fmla="*/ 297781 w 2228459"/>
              <a:gd name="connsiteY30" fmla="*/ 4759891 h 5607050"/>
              <a:gd name="connsiteX31" fmla="*/ 417727 w 2228459"/>
              <a:gd name="connsiteY31" fmla="*/ 4841105 h 5607050"/>
              <a:gd name="connsiteX32" fmla="*/ 529834 w 2228459"/>
              <a:gd name="connsiteY32" fmla="*/ 4981575 h 5607050"/>
              <a:gd name="connsiteX33" fmla="*/ 621909 w 2228459"/>
              <a:gd name="connsiteY33" fmla="*/ 5184775 h 5607050"/>
              <a:gd name="connsiteX34" fmla="*/ 799709 w 2228459"/>
              <a:gd name="connsiteY34" fmla="*/ 5413375 h 5607050"/>
              <a:gd name="connsiteX35" fmla="*/ 996559 w 2228459"/>
              <a:gd name="connsiteY35" fmla="*/ 5476875 h 5607050"/>
              <a:gd name="connsiteX36" fmla="*/ 1345809 w 2228459"/>
              <a:gd name="connsiteY36" fmla="*/ 5483225 h 5607050"/>
              <a:gd name="connsiteX37" fmla="*/ 1634734 w 2228459"/>
              <a:gd name="connsiteY37" fmla="*/ 5445125 h 5607050"/>
              <a:gd name="connsiteX38" fmla="*/ 1834759 w 2228459"/>
              <a:gd name="connsiteY38" fmla="*/ 5445125 h 5607050"/>
              <a:gd name="connsiteX39" fmla="*/ 1968109 w 2228459"/>
              <a:gd name="connsiteY39" fmla="*/ 5492750 h 5607050"/>
              <a:gd name="connsiteX40" fmla="*/ 2110984 w 2228459"/>
              <a:gd name="connsiteY40" fmla="*/ 5549900 h 5607050"/>
              <a:gd name="connsiteX41" fmla="*/ 2228459 w 2228459"/>
              <a:gd name="connsiteY41" fmla="*/ 5607050 h 5607050"/>
              <a:gd name="connsiteX0" fmla="*/ 1196584 w 2228459"/>
              <a:gd name="connsiteY0" fmla="*/ 0 h 5607050"/>
              <a:gd name="connsiteX1" fmla="*/ 1192117 w 2228459"/>
              <a:gd name="connsiteY1" fmla="*/ 17416 h 5607050"/>
              <a:gd name="connsiteX2" fmla="*/ 1145784 w 2228459"/>
              <a:gd name="connsiteY2" fmla="*/ 139700 h 5607050"/>
              <a:gd name="connsiteX3" fmla="*/ 1085262 w 2228459"/>
              <a:gd name="connsiteY3" fmla="*/ 303394 h 5607050"/>
              <a:gd name="connsiteX4" fmla="*/ 1025527 w 2228459"/>
              <a:gd name="connsiteY4" fmla="*/ 470851 h 5607050"/>
              <a:gd name="connsiteX5" fmla="*/ 984448 w 2228459"/>
              <a:gd name="connsiteY5" fmla="*/ 605215 h 5607050"/>
              <a:gd name="connsiteX6" fmla="*/ 929884 w 2228459"/>
              <a:gd name="connsiteY6" fmla="*/ 747893 h 5607050"/>
              <a:gd name="connsiteX7" fmla="*/ 819348 w 2228459"/>
              <a:gd name="connsiteY7" fmla="*/ 926480 h 5607050"/>
              <a:gd name="connsiteX8" fmla="*/ 669534 w 2228459"/>
              <a:gd name="connsiteY8" fmla="*/ 1044953 h 5607050"/>
              <a:gd name="connsiteX9" fmla="*/ 572892 w 2228459"/>
              <a:gd name="connsiteY9" fmla="*/ 1162231 h 5607050"/>
              <a:gd name="connsiteX10" fmla="*/ 454027 w 2228459"/>
              <a:gd name="connsiteY10" fmla="*/ 1398572 h 5607050"/>
              <a:gd name="connsiteX11" fmla="*/ 381591 w 2228459"/>
              <a:gd name="connsiteY11" fmla="*/ 1494215 h 5607050"/>
              <a:gd name="connsiteX12" fmla="*/ 335962 w 2228459"/>
              <a:gd name="connsiteY12" fmla="*/ 1589072 h 5607050"/>
              <a:gd name="connsiteX13" fmla="*/ 282970 w 2228459"/>
              <a:gd name="connsiteY13" fmla="*/ 1698987 h 5607050"/>
              <a:gd name="connsiteX14" fmla="*/ 244870 w 2228459"/>
              <a:gd name="connsiteY14" fmla="*/ 1846836 h 5607050"/>
              <a:gd name="connsiteX15" fmla="*/ 203791 w 2228459"/>
              <a:gd name="connsiteY15" fmla="*/ 2039529 h 5607050"/>
              <a:gd name="connsiteX16" fmla="*/ 197048 w 2228459"/>
              <a:gd name="connsiteY16" fmla="*/ 2178608 h 5607050"/>
              <a:gd name="connsiteX17" fmla="*/ 168670 w 2228459"/>
              <a:gd name="connsiteY17" fmla="*/ 2341351 h 5607050"/>
              <a:gd name="connsiteX18" fmla="*/ 143270 w 2228459"/>
              <a:gd name="connsiteY18" fmla="*/ 2588607 h 5607050"/>
              <a:gd name="connsiteX19" fmla="*/ 120848 w 2228459"/>
              <a:gd name="connsiteY19" fmla="*/ 2732072 h 5607050"/>
              <a:gd name="connsiteX20" fmla="*/ 82748 w 2228459"/>
              <a:gd name="connsiteY20" fmla="*/ 2890429 h 5607050"/>
              <a:gd name="connsiteX21" fmla="*/ 67856 w 2228459"/>
              <a:gd name="connsiteY21" fmla="*/ 3048000 h 5607050"/>
              <a:gd name="connsiteX22" fmla="*/ 64091 w 2228459"/>
              <a:gd name="connsiteY22" fmla="*/ 3263900 h 5607050"/>
              <a:gd name="connsiteX23" fmla="*/ 47031 w 2228459"/>
              <a:gd name="connsiteY23" fmla="*/ 3392676 h 5607050"/>
              <a:gd name="connsiteX24" fmla="*/ 21834 w 2228459"/>
              <a:gd name="connsiteY24" fmla="*/ 3498850 h 5607050"/>
              <a:gd name="connsiteX25" fmla="*/ 8584 w 2228459"/>
              <a:gd name="connsiteY25" fmla="*/ 3721203 h 5607050"/>
              <a:gd name="connsiteX26" fmla="*/ 66989 w 2228459"/>
              <a:gd name="connsiteY26" fmla="*/ 3984966 h 5607050"/>
              <a:gd name="connsiteX27" fmla="*/ 86374 w 2228459"/>
              <a:gd name="connsiteY27" fmla="*/ 4166017 h 5607050"/>
              <a:gd name="connsiteX28" fmla="*/ 164711 w 2228459"/>
              <a:gd name="connsiteY28" fmla="*/ 4392612 h 5607050"/>
              <a:gd name="connsiteX29" fmla="*/ 236256 w 2228459"/>
              <a:gd name="connsiteY29" fmla="*/ 4620207 h 5607050"/>
              <a:gd name="connsiteX30" fmla="*/ 297781 w 2228459"/>
              <a:gd name="connsiteY30" fmla="*/ 4759891 h 5607050"/>
              <a:gd name="connsiteX31" fmla="*/ 417727 w 2228459"/>
              <a:gd name="connsiteY31" fmla="*/ 4841105 h 5607050"/>
              <a:gd name="connsiteX32" fmla="*/ 529834 w 2228459"/>
              <a:gd name="connsiteY32" fmla="*/ 4981575 h 5607050"/>
              <a:gd name="connsiteX33" fmla="*/ 621909 w 2228459"/>
              <a:gd name="connsiteY33" fmla="*/ 5184775 h 5607050"/>
              <a:gd name="connsiteX34" fmla="*/ 799709 w 2228459"/>
              <a:gd name="connsiteY34" fmla="*/ 5413375 h 5607050"/>
              <a:gd name="connsiteX35" fmla="*/ 996559 w 2228459"/>
              <a:gd name="connsiteY35" fmla="*/ 5476875 h 5607050"/>
              <a:gd name="connsiteX36" fmla="*/ 1345809 w 2228459"/>
              <a:gd name="connsiteY36" fmla="*/ 5483225 h 5607050"/>
              <a:gd name="connsiteX37" fmla="*/ 1634734 w 2228459"/>
              <a:gd name="connsiteY37" fmla="*/ 5445125 h 5607050"/>
              <a:gd name="connsiteX38" fmla="*/ 1834759 w 2228459"/>
              <a:gd name="connsiteY38" fmla="*/ 5445125 h 5607050"/>
              <a:gd name="connsiteX39" fmla="*/ 1968109 w 2228459"/>
              <a:gd name="connsiteY39" fmla="*/ 5492750 h 5607050"/>
              <a:gd name="connsiteX40" fmla="*/ 2110984 w 2228459"/>
              <a:gd name="connsiteY40" fmla="*/ 5549900 h 5607050"/>
              <a:gd name="connsiteX41" fmla="*/ 2228459 w 2228459"/>
              <a:gd name="connsiteY41" fmla="*/ 5607050 h 5607050"/>
              <a:gd name="connsiteX0" fmla="*/ 1196584 w 2228459"/>
              <a:gd name="connsiteY0" fmla="*/ 0 h 5607050"/>
              <a:gd name="connsiteX1" fmla="*/ 1192117 w 2228459"/>
              <a:gd name="connsiteY1" fmla="*/ 17416 h 5607050"/>
              <a:gd name="connsiteX2" fmla="*/ 1145784 w 2228459"/>
              <a:gd name="connsiteY2" fmla="*/ 139700 h 5607050"/>
              <a:gd name="connsiteX3" fmla="*/ 1085262 w 2228459"/>
              <a:gd name="connsiteY3" fmla="*/ 303394 h 5607050"/>
              <a:gd name="connsiteX4" fmla="*/ 1025527 w 2228459"/>
              <a:gd name="connsiteY4" fmla="*/ 470851 h 5607050"/>
              <a:gd name="connsiteX5" fmla="*/ 984448 w 2228459"/>
              <a:gd name="connsiteY5" fmla="*/ 605215 h 5607050"/>
              <a:gd name="connsiteX6" fmla="*/ 929884 w 2228459"/>
              <a:gd name="connsiteY6" fmla="*/ 747893 h 5607050"/>
              <a:gd name="connsiteX7" fmla="*/ 819348 w 2228459"/>
              <a:gd name="connsiteY7" fmla="*/ 926480 h 5607050"/>
              <a:gd name="connsiteX8" fmla="*/ 669534 w 2228459"/>
              <a:gd name="connsiteY8" fmla="*/ 1044953 h 5607050"/>
              <a:gd name="connsiteX9" fmla="*/ 572892 w 2228459"/>
              <a:gd name="connsiteY9" fmla="*/ 1162231 h 5607050"/>
              <a:gd name="connsiteX10" fmla="*/ 454027 w 2228459"/>
              <a:gd name="connsiteY10" fmla="*/ 1398572 h 5607050"/>
              <a:gd name="connsiteX11" fmla="*/ 381591 w 2228459"/>
              <a:gd name="connsiteY11" fmla="*/ 1494215 h 5607050"/>
              <a:gd name="connsiteX12" fmla="*/ 335962 w 2228459"/>
              <a:gd name="connsiteY12" fmla="*/ 1589072 h 5607050"/>
              <a:gd name="connsiteX13" fmla="*/ 282970 w 2228459"/>
              <a:gd name="connsiteY13" fmla="*/ 1698987 h 5607050"/>
              <a:gd name="connsiteX14" fmla="*/ 244870 w 2228459"/>
              <a:gd name="connsiteY14" fmla="*/ 1846836 h 5607050"/>
              <a:gd name="connsiteX15" fmla="*/ 203791 w 2228459"/>
              <a:gd name="connsiteY15" fmla="*/ 2039529 h 5607050"/>
              <a:gd name="connsiteX16" fmla="*/ 197048 w 2228459"/>
              <a:gd name="connsiteY16" fmla="*/ 2178608 h 5607050"/>
              <a:gd name="connsiteX17" fmla="*/ 168670 w 2228459"/>
              <a:gd name="connsiteY17" fmla="*/ 2341351 h 5607050"/>
              <a:gd name="connsiteX18" fmla="*/ 143270 w 2228459"/>
              <a:gd name="connsiteY18" fmla="*/ 2588607 h 5607050"/>
              <a:gd name="connsiteX19" fmla="*/ 120848 w 2228459"/>
              <a:gd name="connsiteY19" fmla="*/ 2732072 h 5607050"/>
              <a:gd name="connsiteX20" fmla="*/ 82748 w 2228459"/>
              <a:gd name="connsiteY20" fmla="*/ 2890429 h 5607050"/>
              <a:gd name="connsiteX21" fmla="*/ 67856 w 2228459"/>
              <a:gd name="connsiteY21" fmla="*/ 3048000 h 5607050"/>
              <a:gd name="connsiteX22" fmla="*/ 64091 w 2228459"/>
              <a:gd name="connsiteY22" fmla="*/ 3263900 h 5607050"/>
              <a:gd name="connsiteX23" fmla="*/ 47031 w 2228459"/>
              <a:gd name="connsiteY23" fmla="*/ 3392676 h 5607050"/>
              <a:gd name="connsiteX24" fmla="*/ 21834 w 2228459"/>
              <a:gd name="connsiteY24" fmla="*/ 3498850 h 5607050"/>
              <a:gd name="connsiteX25" fmla="*/ 8584 w 2228459"/>
              <a:gd name="connsiteY25" fmla="*/ 3721203 h 5607050"/>
              <a:gd name="connsiteX26" fmla="*/ 41589 w 2228459"/>
              <a:gd name="connsiteY26" fmla="*/ 3988141 h 5607050"/>
              <a:gd name="connsiteX27" fmla="*/ 86374 w 2228459"/>
              <a:gd name="connsiteY27" fmla="*/ 4166017 h 5607050"/>
              <a:gd name="connsiteX28" fmla="*/ 164711 w 2228459"/>
              <a:gd name="connsiteY28" fmla="*/ 4392612 h 5607050"/>
              <a:gd name="connsiteX29" fmla="*/ 236256 w 2228459"/>
              <a:gd name="connsiteY29" fmla="*/ 4620207 h 5607050"/>
              <a:gd name="connsiteX30" fmla="*/ 297781 w 2228459"/>
              <a:gd name="connsiteY30" fmla="*/ 4759891 h 5607050"/>
              <a:gd name="connsiteX31" fmla="*/ 417727 w 2228459"/>
              <a:gd name="connsiteY31" fmla="*/ 4841105 h 5607050"/>
              <a:gd name="connsiteX32" fmla="*/ 529834 w 2228459"/>
              <a:gd name="connsiteY32" fmla="*/ 4981575 h 5607050"/>
              <a:gd name="connsiteX33" fmla="*/ 621909 w 2228459"/>
              <a:gd name="connsiteY33" fmla="*/ 5184775 h 5607050"/>
              <a:gd name="connsiteX34" fmla="*/ 799709 w 2228459"/>
              <a:gd name="connsiteY34" fmla="*/ 5413375 h 5607050"/>
              <a:gd name="connsiteX35" fmla="*/ 996559 w 2228459"/>
              <a:gd name="connsiteY35" fmla="*/ 5476875 h 5607050"/>
              <a:gd name="connsiteX36" fmla="*/ 1345809 w 2228459"/>
              <a:gd name="connsiteY36" fmla="*/ 5483225 h 5607050"/>
              <a:gd name="connsiteX37" fmla="*/ 1634734 w 2228459"/>
              <a:gd name="connsiteY37" fmla="*/ 5445125 h 5607050"/>
              <a:gd name="connsiteX38" fmla="*/ 1834759 w 2228459"/>
              <a:gd name="connsiteY38" fmla="*/ 5445125 h 5607050"/>
              <a:gd name="connsiteX39" fmla="*/ 1968109 w 2228459"/>
              <a:gd name="connsiteY39" fmla="*/ 5492750 h 5607050"/>
              <a:gd name="connsiteX40" fmla="*/ 2110984 w 2228459"/>
              <a:gd name="connsiteY40" fmla="*/ 5549900 h 5607050"/>
              <a:gd name="connsiteX41" fmla="*/ 2228459 w 2228459"/>
              <a:gd name="connsiteY41" fmla="*/ 5607050 h 5607050"/>
              <a:gd name="connsiteX0" fmla="*/ 1196584 w 2228459"/>
              <a:gd name="connsiteY0" fmla="*/ 0 h 5607050"/>
              <a:gd name="connsiteX1" fmla="*/ 1192117 w 2228459"/>
              <a:gd name="connsiteY1" fmla="*/ 17416 h 5607050"/>
              <a:gd name="connsiteX2" fmla="*/ 1145784 w 2228459"/>
              <a:gd name="connsiteY2" fmla="*/ 139700 h 5607050"/>
              <a:gd name="connsiteX3" fmla="*/ 1085262 w 2228459"/>
              <a:gd name="connsiteY3" fmla="*/ 303394 h 5607050"/>
              <a:gd name="connsiteX4" fmla="*/ 1025527 w 2228459"/>
              <a:gd name="connsiteY4" fmla="*/ 470851 h 5607050"/>
              <a:gd name="connsiteX5" fmla="*/ 984448 w 2228459"/>
              <a:gd name="connsiteY5" fmla="*/ 605215 h 5607050"/>
              <a:gd name="connsiteX6" fmla="*/ 929884 w 2228459"/>
              <a:gd name="connsiteY6" fmla="*/ 747893 h 5607050"/>
              <a:gd name="connsiteX7" fmla="*/ 819348 w 2228459"/>
              <a:gd name="connsiteY7" fmla="*/ 926480 h 5607050"/>
              <a:gd name="connsiteX8" fmla="*/ 669534 w 2228459"/>
              <a:gd name="connsiteY8" fmla="*/ 1044953 h 5607050"/>
              <a:gd name="connsiteX9" fmla="*/ 572892 w 2228459"/>
              <a:gd name="connsiteY9" fmla="*/ 1162231 h 5607050"/>
              <a:gd name="connsiteX10" fmla="*/ 454027 w 2228459"/>
              <a:gd name="connsiteY10" fmla="*/ 1398572 h 5607050"/>
              <a:gd name="connsiteX11" fmla="*/ 381591 w 2228459"/>
              <a:gd name="connsiteY11" fmla="*/ 1494215 h 5607050"/>
              <a:gd name="connsiteX12" fmla="*/ 335962 w 2228459"/>
              <a:gd name="connsiteY12" fmla="*/ 1589072 h 5607050"/>
              <a:gd name="connsiteX13" fmla="*/ 282970 w 2228459"/>
              <a:gd name="connsiteY13" fmla="*/ 1698987 h 5607050"/>
              <a:gd name="connsiteX14" fmla="*/ 244870 w 2228459"/>
              <a:gd name="connsiteY14" fmla="*/ 1846836 h 5607050"/>
              <a:gd name="connsiteX15" fmla="*/ 203791 w 2228459"/>
              <a:gd name="connsiteY15" fmla="*/ 2039529 h 5607050"/>
              <a:gd name="connsiteX16" fmla="*/ 197048 w 2228459"/>
              <a:gd name="connsiteY16" fmla="*/ 2178608 h 5607050"/>
              <a:gd name="connsiteX17" fmla="*/ 168670 w 2228459"/>
              <a:gd name="connsiteY17" fmla="*/ 2341351 h 5607050"/>
              <a:gd name="connsiteX18" fmla="*/ 143270 w 2228459"/>
              <a:gd name="connsiteY18" fmla="*/ 2588607 h 5607050"/>
              <a:gd name="connsiteX19" fmla="*/ 120848 w 2228459"/>
              <a:gd name="connsiteY19" fmla="*/ 2732072 h 5607050"/>
              <a:gd name="connsiteX20" fmla="*/ 82748 w 2228459"/>
              <a:gd name="connsiteY20" fmla="*/ 2890429 h 5607050"/>
              <a:gd name="connsiteX21" fmla="*/ 67856 w 2228459"/>
              <a:gd name="connsiteY21" fmla="*/ 3048000 h 5607050"/>
              <a:gd name="connsiteX22" fmla="*/ 64091 w 2228459"/>
              <a:gd name="connsiteY22" fmla="*/ 3263900 h 5607050"/>
              <a:gd name="connsiteX23" fmla="*/ 47031 w 2228459"/>
              <a:gd name="connsiteY23" fmla="*/ 3392676 h 5607050"/>
              <a:gd name="connsiteX24" fmla="*/ 21834 w 2228459"/>
              <a:gd name="connsiteY24" fmla="*/ 3498850 h 5607050"/>
              <a:gd name="connsiteX25" fmla="*/ 8584 w 2228459"/>
              <a:gd name="connsiteY25" fmla="*/ 3721203 h 5607050"/>
              <a:gd name="connsiteX26" fmla="*/ 41589 w 2228459"/>
              <a:gd name="connsiteY26" fmla="*/ 3988141 h 5607050"/>
              <a:gd name="connsiteX27" fmla="*/ 86374 w 2228459"/>
              <a:gd name="connsiteY27" fmla="*/ 4166017 h 5607050"/>
              <a:gd name="connsiteX28" fmla="*/ 142486 w 2228459"/>
              <a:gd name="connsiteY28" fmla="*/ 4398962 h 5607050"/>
              <a:gd name="connsiteX29" fmla="*/ 236256 w 2228459"/>
              <a:gd name="connsiteY29" fmla="*/ 4620207 h 5607050"/>
              <a:gd name="connsiteX30" fmla="*/ 297781 w 2228459"/>
              <a:gd name="connsiteY30" fmla="*/ 4759891 h 5607050"/>
              <a:gd name="connsiteX31" fmla="*/ 417727 w 2228459"/>
              <a:gd name="connsiteY31" fmla="*/ 4841105 h 5607050"/>
              <a:gd name="connsiteX32" fmla="*/ 529834 w 2228459"/>
              <a:gd name="connsiteY32" fmla="*/ 4981575 h 5607050"/>
              <a:gd name="connsiteX33" fmla="*/ 621909 w 2228459"/>
              <a:gd name="connsiteY33" fmla="*/ 5184775 h 5607050"/>
              <a:gd name="connsiteX34" fmla="*/ 799709 w 2228459"/>
              <a:gd name="connsiteY34" fmla="*/ 5413375 h 5607050"/>
              <a:gd name="connsiteX35" fmla="*/ 996559 w 2228459"/>
              <a:gd name="connsiteY35" fmla="*/ 5476875 h 5607050"/>
              <a:gd name="connsiteX36" fmla="*/ 1345809 w 2228459"/>
              <a:gd name="connsiteY36" fmla="*/ 5483225 h 5607050"/>
              <a:gd name="connsiteX37" fmla="*/ 1634734 w 2228459"/>
              <a:gd name="connsiteY37" fmla="*/ 5445125 h 5607050"/>
              <a:gd name="connsiteX38" fmla="*/ 1834759 w 2228459"/>
              <a:gd name="connsiteY38" fmla="*/ 5445125 h 5607050"/>
              <a:gd name="connsiteX39" fmla="*/ 1968109 w 2228459"/>
              <a:gd name="connsiteY39" fmla="*/ 5492750 h 5607050"/>
              <a:gd name="connsiteX40" fmla="*/ 2110984 w 2228459"/>
              <a:gd name="connsiteY40" fmla="*/ 5549900 h 5607050"/>
              <a:gd name="connsiteX41" fmla="*/ 2228459 w 2228459"/>
              <a:gd name="connsiteY41" fmla="*/ 5607050 h 5607050"/>
              <a:gd name="connsiteX0" fmla="*/ 1196584 w 2228459"/>
              <a:gd name="connsiteY0" fmla="*/ 0 h 5607050"/>
              <a:gd name="connsiteX1" fmla="*/ 1192117 w 2228459"/>
              <a:gd name="connsiteY1" fmla="*/ 17416 h 5607050"/>
              <a:gd name="connsiteX2" fmla="*/ 1145784 w 2228459"/>
              <a:gd name="connsiteY2" fmla="*/ 139700 h 5607050"/>
              <a:gd name="connsiteX3" fmla="*/ 1085262 w 2228459"/>
              <a:gd name="connsiteY3" fmla="*/ 303394 h 5607050"/>
              <a:gd name="connsiteX4" fmla="*/ 1025527 w 2228459"/>
              <a:gd name="connsiteY4" fmla="*/ 470851 h 5607050"/>
              <a:gd name="connsiteX5" fmla="*/ 984448 w 2228459"/>
              <a:gd name="connsiteY5" fmla="*/ 605215 h 5607050"/>
              <a:gd name="connsiteX6" fmla="*/ 929884 w 2228459"/>
              <a:gd name="connsiteY6" fmla="*/ 747893 h 5607050"/>
              <a:gd name="connsiteX7" fmla="*/ 819348 w 2228459"/>
              <a:gd name="connsiteY7" fmla="*/ 926480 h 5607050"/>
              <a:gd name="connsiteX8" fmla="*/ 669534 w 2228459"/>
              <a:gd name="connsiteY8" fmla="*/ 1044953 h 5607050"/>
              <a:gd name="connsiteX9" fmla="*/ 572892 w 2228459"/>
              <a:gd name="connsiteY9" fmla="*/ 1162231 h 5607050"/>
              <a:gd name="connsiteX10" fmla="*/ 454027 w 2228459"/>
              <a:gd name="connsiteY10" fmla="*/ 1398572 h 5607050"/>
              <a:gd name="connsiteX11" fmla="*/ 381591 w 2228459"/>
              <a:gd name="connsiteY11" fmla="*/ 1494215 h 5607050"/>
              <a:gd name="connsiteX12" fmla="*/ 335962 w 2228459"/>
              <a:gd name="connsiteY12" fmla="*/ 1589072 h 5607050"/>
              <a:gd name="connsiteX13" fmla="*/ 282970 w 2228459"/>
              <a:gd name="connsiteY13" fmla="*/ 1698987 h 5607050"/>
              <a:gd name="connsiteX14" fmla="*/ 244870 w 2228459"/>
              <a:gd name="connsiteY14" fmla="*/ 1846836 h 5607050"/>
              <a:gd name="connsiteX15" fmla="*/ 203791 w 2228459"/>
              <a:gd name="connsiteY15" fmla="*/ 2039529 h 5607050"/>
              <a:gd name="connsiteX16" fmla="*/ 197048 w 2228459"/>
              <a:gd name="connsiteY16" fmla="*/ 2178608 h 5607050"/>
              <a:gd name="connsiteX17" fmla="*/ 168670 w 2228459"/>
              <a:gd name="connsiteY17" fmla="*/ 2341351 h 5607050"/>
              <a:gd name="connsiteX18" fmla="*/ 143270 w 2228459"/>
              <a:gd name="connsiteY18" fmla="*/ 2588607 h 5607050"/>
              <a:gd name="connsiteX19" fmla="*/ 120848 w 2228459"/>
              <a:gd name="connsiteY19" fmla="*/ 2732072 h 5607050"/>
              <a:gd name="connsiteX20" fmla="*/ 82748 w 2228459"/>
              <a:gd name="connsiteY20" fmla="*/ 2890429 h 5607050"/>
              <a:gd name="connsiteX21" fmla="*/ 67856 w 2228459"/>
              <a:gd name="connsiteY21" fmla="*/ 3048000 h 5607050"/>
              <a:gd name="connsiteX22" fmla="*/ 64091 w 2228459"/>
              <a:gd name="connsiteY22" fmla="*/ 3263900 h 5607050"/>
              <a:gd name="connsiteX23" fmla="*/ 47031 w 2228459"/>
              <a:gd name="connsiteY23" fmla="*/ 3392676 h 5607050"/>
              <a:gd name="connsiteX24" fmla="*/ 21834 w 2228459"/>
              <a:gd name="connsiteY24" fmla="*/ 3498850 h 5607050"/>
              <a:gd name="connsiteX25" fmla="*/ 8584 w 2228459"/>
              <a:gd name="connsiteY25" fmla="*/ 3721203 h 5607050"/>
              <a:gd name="connsiteX26" fmla="*/ 41589 w 2228459"/>
              <a:gd name="connsiteY26" fmla="*/ 3988141 h 5607050"/>
              <a:gd name="connsiteX27" fmla="*/ 86374 w 2228459"/>
              <a:gd name="connsiteY27" fmla="*/ 4166017 h 5607050"/>
              <a:gd name="connsiteX28" fmla="*/ 142486 w 2228459"/>
              <a:gd name="connsiteY28" fmla="*/ 4398962 h 5607050"/>
              <a:gd name="connsiteX29" fmla="*/ 214031 w 2228459"/>
              <a:gd name="connsiteY29" fmla="*/ 4636082 h 5607050"/>
              <a:gd name="connsiteX30" fmla="*/ 297781 w 2228459"/>
              <a:gd name="connsiteY30" fmla="*/ 4759891 h 5607050"/>
              <a:gd name="connsiteX31" fmla="*/ 417727 w 2228459"/>
              <a:gd name="connsiteY31" fmla="*/ 4841105 h 5607050"/>
              <a:gd name="connsiteX32" fmla="*/ 529834 w 2228459"/>
              <a:gd name="connsiteY32" fmla="*/ 4981575 h 5607050"/>
              <a:gd name="connsiteX33" fmla="*/ 621909 w 2228459"/>
              <a:gd name="connsiteY33" fmla="*/ 5184775 h 5607050"/>
              <a:gd name="connsiteX34" fmla="*/ 799709 w 2228459"/>
              <a:gd name="connsiteY34" fmla="*/ 5413375 h 5607050"/>
              <a:gd name="connsiteX35" fmla="*/ 996559 w 2228459"/>
              <a:gd name="connsiteY35" fmla="*/ 5476875 h 5607050"/>
              <a:gd name="connsiteX36" fmla="*/ 1345809 w 2228459"/>
              <a:gd name="connsiteY36" fmla="*/ 5483225 h 5607050"/>
              <a:gd name="connsiteX37" fmla="*/ 1634734 w 2228459"/>
              <a:gd name="connsiteY37" fmla="*/ 5445125 h 5607050"/>
              <a:gd name="connsiteX38" fmla="*/ 1834759 w 2228459"/>
              <a:gd name="connsiteY38" fmla="*/ 5445125 h 5607050"/>
              <a:gd name="connsiteX39" fmla="*/ 1968109 w 2228459"/>
              <a:gd name="connsiteY39" fmla="*/ 5492750 h 5607050"/>
              <a:gd name="connsiteX40" fmla="*/ 2110984 w 2228459"/>
              <a:gd name="connsiteY40" fmla="*/ 5549900 h 5607050"/>
              <a:gd name="connsiteX41" fmla="*/ 2228459 w 2228459"/>
              <a:gd name="connsiteY41" fmla="*/ 5607050 h 5607050"/>
              <a:gd name="connsiteX0" fmla="*/ 1196584 w 2228459"/>
              <a:gd name="connsiteY0" fmla="*/ 0 h 5607050"/>
              <a:gd name="connsiteX1" fmla="*/ 1192117 w 2228459"/>
              <a:gd name="connsiteY1" fmla="*/ 17416 h 5607050"/>
              <a:gd name="connsiteX2" fmla="*/ 1145784 w 2228459"/>
              <a:gd name="connsiteY2" fmla="*/ 139700 h 5607050"/>
              <a:gd name="connsiteX3" fmla="*/ 1085262 w 2228459"/>
              <a:gd name="connsiteY3" fmla="*/ 303394 h 5607050"/>
              <a:gd name="connsiteX4" fmla="*/ 1025527 w 2228459"/>
              <a:gd name="connsiteY4" fmla="*/ 470851 h 5607050"/>
              <a:gd name="connsiteX5" fmla="*/ 984448 w 2228459"/>
              <a:gd name="connsiteY5" fmla="*/ 605215 h 5607050"/>
              <a:gd name="connsiteX6" fmla="*/ 929884 w 2228459"/>
              <a:gd name="connsiteY6" fmla="*/ 747893 h 5607050"/>
              <a:gd name="connsiteX7" fmla="*/ 819348 w 2228459"/>
              <a:gd name="connsiteY7" fmla="*/ 926480 h 5607050"/>
              <a:gd name="connsiteX8" fmla="*/ 669534 w 2228459"/>
              <a:gd name="connsiteY8" fmla="*/ 1044953 h 5607050"/>
              <a:gd name="connsiteX9" fmla="*/ 572892 w 2228459"/>
              <a:gd name="connsiteY9" fmla="*/ 1162231 h 5607050"/>
              <a:gd name="connsiteX10" fmla="*/ 454027 w 2228459"/>
              <a:gd name="connsiteY10" fmla="*/ 1398572 h 5607050"/>
              <a:gd name="connsiteX11" fmla="*/ 381591 w 2228459"/>
              <a:gd name="connsiteY11" fmla="*/ 1494215 h 5607050"/>
              <a:gd name="connsiteX12" fmla="*/ 335962 w 2228459"/>
              <a:gd name="connsiteY12" fmla="*/ 1589072 h 5607050"/>
              <a:gd name="connsiteX13" fmla="*/ 282970 w 2228459"/>
              <a:gd name="connsiteY13" fmla="*/ 1698987 h 5607050"/>
              <a:gd name="connsiteX14" fmla="*/ 244870 w 2228459"/>
              <a:gd name="connsiteY14" fmla="*/ 1846836 h 5607050"/>
              <a:gd name="connsiteX15" fmla="*/ 203791 w 2228459"/>
              <a:gd name="connsiteY15" fmla="*/ 2039529 h 5607050"/>
              <a:gd name="connsiteX16" fmla="*/ 197048 w 2228459"/>
              <a:gd name="connsiteY16" fmla="*/ 2178608 h 5607050"/>
              <a:gd name="connsiteX17" fmla="*/ 168670 w 2228459"/>
              <a:gd name="connsiteY17" fmla="*/ 2341351 h 5607050"/>
              <a:gd name="connsiteX18" fmla="*/ 143270 w 2228459"/>
              <a:gd name="connsiteY18" fmla="*/ 2588607 h 5607050"/>
              <a:gd name="connsiteX19" fmla="*/ 120848 w 2228459"/>
              <a:gd name="connsiteY19" fmla="*/ 2732072 h 5607050"/>
              <a:gd name="connsiteX20" fmla="*/ 82748 w 2228459"/>
              <a:gd name="connsiteY20" fmla="*/ 2890429 h 5607050"/>
              <a:gd name="connsiteX21" fmla="*/ 67856 w 2228459"/>
              <a:gd name="connsiteY21" fmla="*/ 3048000 h 5607050"/>
              <a:gd name="connsiteX22" fmla="*/ 64091 w 2228459"/>
              <a:gd name="connsiteY22" fmla="*/ 3263900 h 5607050"/>
              <a:gd name="connsiteX23" fmla="*/ 47031 w 2228459"/>
              <a:gd name="connsiteY23" fmla="*/ 3392676 h 5607050"/>
              <a:gd name="connsiteX24" fmla="*/ 21834 w 2228459"/>
              <a:gd name="connsiteY24" fmla="*/ 3498850 h 5607050"/>
              <a:gd name="connsiteX25" fmla="*/ 8584 w 2228459"/>
              <a:gd name="connsiteY25" fmla="*/ 3721203 h 5607050"/>
              <a:gd name="connsiteX26" fmla="*/ 41589 w 2228459"/>
              <a:gd name="connsiteY26" fmla="*/ 3988141 h 5607050"/>
              <a:gd name="connsiteX27" fmla="*/ 86374 w 2228459"/>
              <a:gd name="connsiteY27" fmla="*/ 4166017 h 5607050"/>
              <a:gd name="connsiteX28" fmla="*/ 142486 w 2228459"/>
              <a:gd name="connsiteY28" fmla="*/ 4398962 h 5607050"/>
              <a:gd name="connsiteX29" fmla="*/ 214031 w 2228459"/>
              <a:gd name="connsiteY29" fmla="*/ 4636082 h 5607050"/>
              <a:gd name="connsiteX30" fmla="*/ 297781 w 2228459"/>
              <a:gd name="connsiteY30" fmla="*/ 4759891 h 5607050"/>
              <a:gd name="connsiteX31" fmla="*/ 417727 w 2228459"/>
              <a:gd name="connsiteY31" fmla="*/ 4841105 h 5607050"/>
              <a:gd name="connsiteX32" fmla="*/ 529834 w 2228459"/>
              <a:gd name="connsiteY32" fmla="*/ 4981575 h 5607050"/>
              <a:gd name="connsiteX33" fmla="*/ 621909 w 2228459"/>
              <a:gd name="connsiteY33" fmla="*/ 5184775 h 5607050"/>
              <a:gd name="connsiteX34" fmla="*/ 799709 w 2228459"/>
              <a:gd name="connsiteY34" fmla="*/ 5413375 h 5607050"/>
              <a:gd name="connsiteX35" fmla="*/ 996559 w 2228459"/>
              <a:gd name="connsiteY35" fmla="*/ 5476875 h 5607050"/>
              <a:gd name="connsiteX36" fmla="*/ 1345809 w 2228459"/>
              <a:gd name="connsiteY36" fmla="*/ 5483225 h 5607050"/>
              <a:gd name="connsiteX37" fmla="*/ 1634734 w 2228459"/>
              <a:gd name="connsiteY37" fmla="*/ 5445125 h 5607050"/>
              <a:gd name="connsiteX38" fmla="*/ 1834759 w 2228459"/>
              <a:gd name="connsiteY38" fmla="*/ 5445125 h 5607050"/>
              <a:gd name="connsiteX39" fmla="*/ 1968109 w 2228459"/>
              <a:gd name="connsiteY39" fmla="*/ 5492750 h 5607050"/>
              <a:gd name="connsiteX40" fmla="*/ 2110984 w 2228459"/>
              <a:gd name="connsiteY40" fmla="*/ 5549900 h 5607050"/>
              <a:gd name="connsiteX41" fmla="*/ 2228459 w 2228459"/>
              <a:gd name="connsiteY41" fmla="*/ 5607050 h 5607050"/>
              <a:gd name="connsiteX0" fmla="*/ 1196584 w 2228459"/>
              <a:gd name="connsiteY0" fmla="*/ 0 h 5607050"/>
              <a:gd name="connsiteX1" fmla="*/ 1192117 w 2228459"/>
              <a:gd name="connsiteY1" fmla="*/ 17416 h 5607050"/>
              <a:gd name="connsiteX2" fmla="*/ 1145784 w 2228459"/>
              <a:gd name="connsiteY2" fmla="*/ 139700 h 5607050"/>
              <a:gd name="connsiteX3" fmla="*/ 1085262 w 2228459"/>
              <a:gd name="connsiteY3" fmla="*/ 303394 h 5607050"/>
              <a:gd name="connsiteX4" fmla="*/ 1025527 w 2228459"/>
              <a:gd name="connsiteY4" fmla="*/ 470851 h 5607050"/>
              <a:gd name="connsiteX5" fmla="*/ 984448 w 2228459"/>
              <a:gd name="connsiteY5" fmla="*/ 605215 h 5607050"/>
              <a:gd name="connsiteX6" fmla="*/ 929884 w 2228459"/>
              <a:gd name="connsiteY6" fmla="*/ 747893 h 5607050"/>
              <a:gd name="connsiteX7" fmla="*/ 819348 w 2228459"/>
              <a:gd name="connsiteY7" fmla="*/ 926480 h 5607050"/>
              <a:gd name="connsiteX8" fmla="*/ 669534 w 2228459"/>
              <a:gd name="connsiteY8" fmla="*/ 1044953 h 5607050"/>
              <a:gd name="connsiteX9" fmla="*/ 572892 w 2228459"/>
              <a:gd name="connsiteY9" fmla="*/ 1162231 h 5607050"/>
              <a:gd name="connsiteX10" fmla="*/ 454027 w 2228459"/>
              <a:gd name="connsiteY10" fmla="*/ 1398572 h 5607050"/>
              <a:gd name="connsiteX11" fmla="*/ 381591 w 2228459"/>
              <a:gd name="connsiteY11" fmla="*/ 1494215 h 5607050"/>
              <a:gd name="connsiteX12" fmla="*/ 335962 w 2228459"/>
              <a:gd name="connsiteY12" fmla="*/ 1589072 h 5607050"/>
              <a:gd name="connsiteX13" fmla="*/ 282970 w 2228459"/>
              <a:gd name="connsiteY13" fmla="*/ 1698987 h 5607050"/>
              <a:gd name="connsiteX14" fmla="*/ 244870 w 2228459"/>
              <a:gd name="connsiteY14" fmla="*/ 1846836 h 5607050"/>
              <a:gd name="connsiteX15" fmla="*/ 203791 w 2228459"/>
              <a:gd name="connsiteY15" fmla="*/ 2039529 h 5607050"/>
              <a:gd name="connsiteX16" fmla="*/ 197048 w 2228459"/>
              <a:gd name="connsiteY16" fmla="*/ 2178608 h 5607050"/>
              <a:gd name="connsiteX17" fmla="*/ 168670 w 2228459"/>
              <a:gd name="connsiteY17" fmla="*/ 2341351 h 5607050"/>
              <a:gd name="connsiteX18" fmla="*/ 143270 w 2228459"/>
              <a:gd name="connsiteY18" fmla="*/ 2588607 h 5607050"/>
              <a:gd name="connsiteX19" fmla="*/ 120848 w 2228459"/>
              <a:gd name="connsiteY19" fmla="*/ 2732072 h 5607050"/>
              <a:gd name="connsiteX20" fmla="*/ 82748 w 2228459"/>
              <a:gd name="connsiteY20" fmla="*/ 2890429 h 5607050"/>
              <a:gd name="connsiteX21" fmla="*/ 67856 w 2228459"/>
              <a:gd name="connsiteY21" fmla="*/ 3048000 h 5607050"/>
              <a:gd name="connsiteX22" fmla="*/ 64091 w 2228459"/>
              <a:gd name="connsiteY22" fmla="*/ 3263900 h 5607050"/>
              <a:gd name="connsiteX23" fmla="*/ 47031 w 2228459"/>
              <a:gd name="connsiteY23" fmla="*/ 3392676 h 5607050"/>
              <a:gd name="connsiteX24" fmla="*/ 21834 w 2228459"/>
              <a:gd name="connsiteY24" fmla="*/ 3498850 h 5607050"/>
              <a:gd name="connsiteX25" fmla="*/ 8584 w 2228459"/>
              <a:gd name="connsiteY25" fmla="*/ 3721203 h 5607050"/>
              <a:gd name="connsiteX26" fmla="*/ 41589 w 2228459"/>
              <a:gd name="connsiteY26" fmla="*/ 3988141 h 5607050"/>
              <a:gd name="connsiteX27" fmla="*/ 86374 w 2228459"/>
              <a:gd name="connsiteY27" fmla="*/ 4166017 h 5607050"/>
              <a:gd name="connsiteX28" fmla="*/ 142486 w 2228459"/>
              <a:gd name="connsiteY28" fmla="*/ 4398962 h 5607050"/>
              <a:gd name="connsiteX29" fmla="*/ 214031 w 2228459"/>
              <a:gd name="connsiteY29" fmla="*/ 4636082 h 5607050"/>
              <a:gd name="connsiteX30" fmla="*/ 297781 w 2228459"/>
              <a:gd name="connsiteY30" fmla="*/ 4759891 h 5607050"/>
              <a:gd name="connsiteX31" fmla="*/ 417727 w 2228459"/>
              <a:gd name="connsiteY31" fmla="*/ 4841105 h 5607050"/>
              <a:gd name="connsiteX32" fmla="*/ 529834 w 2228459"/>
              <a:gd name="connsiteY32" fmla="*/ 4981575 h 5607050"/>
              <a:gd name="connsiteX33" fmla="*/ 621909 w 2228459"/>
              <a:gd name="connsiteY33" fmla="*/ 5184775 h 5607050"/>
              <a:gd name="connsiteX34" fmla="*/ 799709 w 2228459"/>
              <a:gd name="connsiteY34" fmla="*/ 5413375 h 5607050"/>
              <a:gd name="connsiteX35" fmla="*/ 996559 w 2228459"/>
              <a:gd name="connsiteY35" fmla="*/ 5476875 h 5607050"/>
              <a:gd name="connsiteX36" fmla="*/ 1345809 w 2228459"/>
              <a:gd name="connsiteY36" fmla="*/ 5483225 h 5607050"/>
              <a:gd name="connsiteX37" fmla="*/ 1634734 w 2228459"/>
              <a:gd name="connsiteY37" fmla="*/ 5445125 h 5607050"/>
              <a:gd name="connsiteX38" fmla="*/ 1834759 w 2228459"/>
              <a:gd name="connsiteY38" fmla="*/ 5445125 h 5607050"/>
              <a:gd name="connsiteX39" fmla="*/ 1968109 w 2228459"/>
              <a:gd name="connsiteY39" fmla="*/ 5492750 h 5607050"/>
              <a:gd name="connsiteX40" fmla="*/ 2110984 w 2228459"/>
              <a:gd name="connsiteY40" fmla="*/ 5549900 h 5607050"/>
              <a:gd name="connsiteX41" fmla="*/ 2228459 w 2228459"/>
              <a:gd name="connsiteY41" fmla="*/ 5607050 h 5607050"/>
              <a:gd name="connsiteX0" fmla="*/ 1196584 w 2228459"/>
              <a:gd name="connsiteY0" fmla="*/ 0 h 5607050"/>
              <a:gd name="connsiteX1" fmla="*/ 1192117 w 2228459"/>
              <a:gd name="connsiteY1" fmla="*/ 17416 h 5607050"/>
              <a:gd name="connsiteX2" fmla="*/ 1145784 w 2228459"/>
              <a:gd name="connsiteY2" fmla="*/ 139700 h 5607050"/>
              <a:gd name="connsiteX3" fmla="*/ 1085262 w 2228459"/>
              <a:gd name="connsiteY3" fmla="*/ 303394 h 5607050"/>
              <a:gd name="connsiteX4" fmla="*/ 1025527 w 2228459"/>
              <a:gd name="connsiteY4" fmla="*/ 470851 h 5607050"/>
              <a:gd name="connsiteX5" fmla="*/ 984448 w 2228459"/>
              <a:gd name="connsiteY5" fmla="*/ 605215 h 5607050"/>
              <a:gd name="connsiteX6" fmla="*/ 929884 w 2228459"/>
              <a:gd name="connsiteY6" fmla="*/ 747893 h 5607050"/>
              <a:gd name="connsiteX7" fmla="*/ 819348 w 2228459"/>
              <a:gd name="connsiteY7" fmla="*/ 926480 h 5607050"/>
              <a:gd name="connsiteX8" fmla="*/ 669534 w 2228459"/>
              <a:gd name="connsiteY8" fmla="*/ 1044953 h 5607050"/>
              <a:gd name="connsiteX9" fmla="*/ 572892 w 2228459"/>
              <a:gd name="connsiteY9" fmla="*/ 1162231 h 5607050"/>
              <a:gd name="connsiteX10" fmla="*/ 454027 w 2228459"/>
              <a:gd name="connsiteY10" fmla="*/ 1398572 h 5607050"/>
              <a:gd name="connsiteX11" fmla="*/ 381591 w 2228459"/>
              <a:gd name="connsiteY11" fmla="*/ 1494215 h 5607050"/>
              <a:gd name="connsiteX12" fmla="*/ 335962 w 2228459"/>
              <a:gd name="connsiteY12" fmla="*/ 1589072 h 5607050"/>
              <a:gd name="connsiteX13" fmla="*/ 282970 w 2228459"/>
              <a:gd name="connsiteY13" fmla="*/ 1698987 h 5607050"/>
              <a:gd name="connsiteX14" fmla="*/ 244870 w 2228459"/>
              <a:gd name="connsiteY14" fmla="*/ 1846836 h 5607050"/>
              <a:gd name="connsiteX15" fmla="*/ 203791 w 2228459"/>
              <a:gd name="connsiteY15" fmla="*/ 2039529 h 5607050"/>
              <a:gd name="connsiteX16" fmla="*/ 197048 w 2228459"/>
              <a:gd name="connsiteY16" fmla="*/ 2178608 h 5607050"/>
              <a:gd name="connsiteX17" fmla="*/ 168670 w 2228459"/>
              <a:gd name="connsiteY17" fmla="*/ 2341351 h 5607050"/>
              <a:gd name="connsiteX18" fmla="*/ 143270 w 2228459"/>
              <a:gd name="connsiteY18" fmla="*/ 2588607 h 5607050"/>
              <a:gd name="connsiteX19" fmla="*/ 120848 w 2228459"/>
              <a:gd name="connsiteY19" fmla="*/ 2732072 h 5607050"/>
              <a:gd name="connsiteX20" fmla="*/ 82748 w 2228459"/>
              <a:gd name="connsiteY20" fmla="*/ 2890429 h 5607050"/>
              <a:gd name="connsiteX21" fmla="*/ 67856 w 2228459"/>
              <a:gd name="connsiteY21" fmla="*/ 3048000 h 5607050"/>
              <a:gd name="connsiteX22" fmla="*/ 64091 w 2228459"/>
              <a:gd name="connsiteY22" fmla="*/ 3263900 h 5607050"/>
              <a:gd name="connsiteX23" fmla="*/ 47031 w 2228459"/>
              <a:gd name="connsiteY23" fmla="*/ 3392676 h 5607050"/>
              <a:gd name="connsiteX24" fmla="*/ 21834 w 2228459"/>
              <a:gd name="connsiteY24" fmla="*/ 3498850 h 5607050"/>
              <a:gd name="connsiteX25" fmla="*/ 8584 w 2228459"/>
              <a:gd name="connsiteY25" fmla="*/ 3721203 h 5607050"/>
              <a:gd name="connsiteX26" fmla="*/ 41589 w 2228459"/>
              <a:gd name="connsiteY26" fmla="*/ 3988141 h 5607050"/>
              <a:gd name="connsiteX27" fmla="*/ 86374 w 2228459"/>
              <a:gd name="connsiteY27" fmla="*/ 4166017 h 5607050"/>
              <a:gd name="connsiteX28" fmla="*/ 142486 w 2228459"/>
              <a:gd name="connsiteY28" fmla="*/ 4398962 h 5607050"/>
              <a:gd name="connsiteX29" fmla="*/ 214031 w 2228459"/>
              <a:gd name="connsiteY29" fmla="*/ 4636082 h 5607050"/>
              <a:gd name="connsiteX30" fmla="*/ 297781 w 2228459"/>
              <a:gd name="connsiteY30" fmla="*/ 4759891 h 5607050"/>
              <a:gd name="connsiteX31" fmla="*/ 417727 w 2228459"/>
              <a:gd name="connsiteY31" fmla="*/ 4841105 h 5607050"/>
              <a:gd name="connsiteX32" fmla="*/ 529834 w 2228459"/>
              <a:gd name="connsiteY32" fmla="*/ 4981575 h 5607050"/>
              <a:gd name="connsiteX33" fmla="*/ 621909 w 2228459"/>
              <a:gd name="connsiteY33" fmla="*/ 5184775 h 5607050"/>
              <a:gd name="connsiteX34" fmla="*/ 799709 w 2228459"/>
              <a:gd name="connsiteY34" fmla="*/ 5413375 h 5607050"/>
              <a:gd name="connsiteX35" fmla="*/ 996559 w 2228459"/>
              <a:gd name="connsiteY35" fmla="*/ 5476875 h 5607050"/>
              <a:gd name="connsiteX36" fmla="*/ 1345809 w 2228459"/>
              <a:gd name="connsiteY36" fmla="*/ 5483225 h 5607050"/>
              <a:gd name="connsiteX37" fmla="*/ 1634734 w 2228459"/>
              <a:gd name="connsiteY37" fmla="*/ 5445125 h 5607050"/>
              <a:gd name="connsiteX38" fmla="*/ 1834759 w 2228459"/>
              <a:gd name="connsiteY38" fmla="*/ 5445125 h 5607050"/>
              <a:gd name="connsiteX39" fmla="*/ 1968109 w 2228459"/>
              <a:gd name="connsiteY39" fmla="*/ 5492750 h 5607050"/>
              <a:gd name="connsiteX40" fmla="*/ 2110984 w 2228459"/>
              <a:gd name="connsiteY40" fmla="*/ 5549900 h 5607050"/>
              <a:gd name="connsiteX41" fmla="*/ 2228459 w 2228459"/>
              <a:gd name="connsiteY41" fmla="*/ 5607050 h 5607050"/>
              <a:gd name="connsiteX0" fmla="*/ 1196584 w 2228459"/>
              <a:gd name="connsiteY0" fmla="*/ 0 h 5607050"/>
              <a:gd name="connsiteX1" fmla="*/ 1192117 w 2228459"/>
              <a:gd name="connsiteY1" fmla="*/ 17416 h 5607050"/>
              <a:gd name="connsiteX2" fmla="*/ 1145784 w 2228459"/>
              <a:gd name="connsiteY2" fmla="*/ 139700 h 5607050"/>
              <a:gd name="connsiteX3" fmla="*/ 1085262 w 2228459"/>
              <a:gd name="connsiteY3" fmla="*/ 303394 h 5607050"/>
              <a:gd name="connsiteX4" fmla="*/ 1025527 w 2228459"/>
              <a:gd name="connsiteY4" fmla="*/ 470851 h 5607050"/>
              <a:gd name="connsiteX5" fmla="*/ 984448 w 2228459"/>
              <a:gd name="connsiteY5" fmla="*/ 605215 h 5607050"/>
              <a:gd name="connsiteX6" fmla="*/ 929884 w 2228459"/>
              <a:gd name="connsiteY6" fmla="*/ 747893 h 5607050"/>
              <a:gd name="connsiteX7" fmla="*/ 819348 w 2228459"/>
              <a:gd name="connsiteY7" fmla="*/ 926480 h 5607050"/>
              <a:gd name="connsiteX8" fmla="*/ 669534 w 2228459"/>
              <a:gd name="connsiteY8" fmla="*/ 1044953 h 5607050"/>
              <a:gd name="connsiteX9" fmla="*/ 572892 w 2228459"/>
              <a:gd name="connsiteY9" fmla="*/ 1162231 h 5607050"/>
              <a:gd name="connsiteX10" fmla="*/ 454027 w 2228459"/>
              <a:gd name="connsiteY10" fmla="*/ 1398572 h 5607050"/>
              <a:gd name="connsiteX11" fmla="*/ 381591 w 2228459"/>
              <a:gd name="connsiteY11" fmla="*/ 1494215 h 5607050"/>
              <a:gd name="connsiteX12" fmla="*/ 335962 w 2228459"/>
              <a:gd name="connsiteY12" fmla="*/ 1589072 h 5607050"/>
              <a:gd name="connsiteX13" fmla="*/ 282970 w 2228459"/>
              <a:gd name="connsiteY13" fmla="*/ 1698987 h 5607050"/>
              <a:gd name="connsiteX14" fmla="*/ 244870 w 2228459"/>
              <a:gd name="connsiteY14" fmla="*/ 1846836 h 5607050"/>
              <a:gd name="connsiteX15" fmla="*/ 203791 w 2228459"/>
              <a:gd name="connsiteY15" fmla="*/ 2039529 h 5607050"/>
              <a:gd name="connsiteX16" fmla="*/ 197048 w 2228459"/>
              <a:gd name="connsiteY16" fmla="*/ 2178608 h 5607050"/>
              <a:gd name="connsiteX17" fmla="*/ 168670 w 2228459"/>
              <a:gd name="connsiteY17" fmla="*/ 2341351 h 5607050"/>
              <a:gd name="connsiteX18" fmla="*/ 143270 w 2228459"/>
              <a:gd name="connsiteY18" fmla="*/ 2588607 h 5607050"/>
              <a:gd name="connsiteX19" fmla="*/ 120848 w 2228459"/>
              <a:gd name="connsiteY19" fmla="*/ 2732072 h 5607050"/>
              <a:gd name="connsiteX20" fmla="*/ 82748 w 2228459"/>
              <a:gd name="connsiteY20" fmla="*/ 2890429 h 5607050"/>
              <a:gd name="connsiteX21" fmla="*/ 67856 w 2228459"/>
              <a:gd name="connsiteY21" fmla="*/ 3048000 h 5607050"/>
              <a:gd name="connsiteX22" fmla="*/ 64091 w 2228459"/>
              <a:gd name="connsiteY22" fmla="*/ 3263900 h 5607050"/>
              <a:gd name="connsiteX23" fmla="*/ 47031 w 2228459"/>
              <a:gd name="connsiteY23" fmla="*/ 3392676 h 5607050"/>
              <a:gd name="connsiteX24" fmla="*/ 21834 w 2228459"/>
              <a:gd name="connsiteY24" fmla="*/ 3498850 h 5607050"/>
              <a:gd name="connsiteX25" fmla="*/ 8584 w 2228459"/>
              <a:gd name="connsiteY25" fmla="*/ 3721203 h 5607050"/>
              <a:gd name="connsiteX26" fmla="*/ 41589 w 2228459"/>
              <a:gd name="connsiteY26" fmla="*/ 3988141 h 5607050"/>
              <a:gd name="connsiteX27" fmla="*/ 86374 w 2228459"/>
              <a:gd name="connsiteY27" fmla="*/ 4166017 h 5607050"/>
              <a:gd name="connsiteX28" fmla="*/ 142486 w 2228459"/>
              <a:gd name="connsiteY28" fmla="*/ 4398962 h 5607050"/>
              <a:gd name="connsiteX29" fmla="*/ 214031 w 2228459"/>
              <a:gd name="connsiteY29" fmla="*/ 4636082 h 5607050"/>
              <a:gd name="connsiteX30" fmla="*/ 297781 w 2228459"/>
              <a:gd name="connsiteY30" fmla="*/ 4759891 h 5607050"/>
              <a:gd name="connsiteX31" fmla="*/ 417727 w 2228459"/>
              <a:gd name="connsiteY31" fmla="*/ 4841105 h 5607050"/>
              <a:gd name="connsiteX32" fmla="*/ 529834 w 2228459"/>
              <a:gd name="connsiteY32" fmla="*/ 4981575 h 5607050"/>
              <a:gd name="connsiteX33" fmla="*/ 621909 w 2228459"/>
              <a:gd name="connsiteY33" fmla="*/ 5184775 h 5607050"/>
              <a:gd name="connsiteX34" fmla="*/ 799709 w 2228459"/>
              <a:gd name="connsiteY34" fmla="*/ 5413375 h 5607050"/>
              <a:gd name="connsiteX35" fmla="*/ 996559 w 2228459"/>
              <a:gd name="connsiteY35" fmla="*/ 5476875 h 5607050"/>
              <a:gd name="connsiteX36" fmla="*/ 1345809 w 2228459"/>
              <a:gd name="connsiteY36" fmla="*/ 5483225 h 5607050"/>
              <a:gd name="connsiteX37" fmla="*/ 1634734 w 2228459"/>
              <a:gd name="connsiteY37" fmla="*/ 5445125 h 5607050"/>
              <a:gd name="connsiteX38" fmla="*/ 1834759 w 2228459"/>
              <a:gd name="connsiteY38" fmla="*/ 5445125 h 5607050"/>
              <a:gd name="connsiteX39" fmla="*/ 1968109 w 2228459"/>
              <a:gd name="connsiteY39" fmla="*/ 5492750 h 5607050"/>
              <a:gd name="connsiteX40" fmla="*/ 2110984 w 2228459"/>
              <a:gd name="connsiteY40" fmla="*/ 5549900 h 5607050"/>
              <a:gd name="connsiteX41" fmla="*/ 2228459 w 2228459"/>
              <a:gd name="connsiteY41" fmla="*/ 5607050 h 5607050"/>
              <a:gd name="connsiteX0" fmla="*/ 1196584 w 2228459"/>
              <a:gd name="connsiteY0" fmla="*/ 0 h 5607050"/>
              <a:gd name="connsiteX1" fmla="*/ 1192117 w 2228459"/>
              <a:gd name="connsiteY1" fmla="*/ 17416 h 5607050"/>
              <a:gd name="connsiteX2" fmla="*/ 1145784 w 2228459"/>
              <a:gd name="connsiteY2" fmla="*/ 139700 h 5607050"/>
              <a:gd name="connsiteX3" fmla="*/ 1085262 w 2228459"/>
              <a:gd name="connsiteY3" fmla="*/ 303394 h 5607050"/>
              <a:gd name="connsiteX4" fmla="*/ 1025527 w 2228459"/>
              <a:gd name="connsiteY4" fmla="*/ 470851 h 5607050"/>
              <a:gd name="connsiteX5" fmla="*/ 984448 w 2228459"/>
              <a:gd name="connsiteY5" fmla="*/ 605215 h 5607050"/>
              <a:gd name="connsiteX6" fmla="*/ 929884 w 2228459"/>
              <a:gd name="connsiteY6" fmla="*/ 747893 h 5607050"/>
              <a:gd name="connsiteX7" fmla="*/ 819348 w 2228459"/>
              <a:gd name="connsiteY7" fmla="*/ 926480 h 5607050"/>
              <a:gd name="connsiteX8" fmla="*/ 669534 w 2228459"/>
              <a:gd name="connsiteY8" fmla="*/ 1044953 h 5607050"/>
              <a:gd name="connsiteX9" fmla="*/ 572892 w 2228459"/>
              <a:gd name="connsiteY9" fmla="*/ 1162231 h 5607050"/>
              <a:gd name="connsiteX10" fmla="*/ 454027 w 2228459"/>
              <a:gd name="connsiteY10" fmla="*/ 1398572 h 5607050"/>
              <a:gd name="connsiteX11" fmla="*/ 381591 w 2228459"/>
              <a:gd name="connsiteY11" fmla="*/ 1494215 h 5607050"/>
              <a:gd name="connsiteX12" fmla="*/ 335962 w 2228459"/>
              <a:gd name="connsiteY12" fmla="*/ 1589072 h 5607050"/>
              <a:gd name="connsiteX13" fmla="*/ 282970 w 2228459"/>
              <a:gd name="connsiteY13" fmla="*/ 1698987 h 5607050"/>
              <a:gd name="connsiteX14" fmla="*/ 244870 w 2228459"/>
              <a:gd name="connsiteY14" fmla="*/ 1846836 h 5607050"/>
              <a:gd name="connsiteX15" fmla="*/ 203791 w 2228459"/>
              <a:gd name="connsiteY15" fmla="*/ 2039529 h 5607050"/>
              <a:gd name="connsiteX16" fmla="*/ 197048 w 2228459"/>
              <a:gd name="connsiteY16" fmla="*/ 2178608 h 5607050"/>
              <a:gd name="connsiteX17" fmla="*/ 168670 w 2228459"/>
              <a:gd name="connsiteY17" fmla="*/ 2341351 h 5607050"/>
              <a:gd name="connsiteX18" fmla="*/ 143270 w 2228459"/>
              <a:gd name="connsiteY18" fmla="*/ 2588607 h 5607050"/>
              <a:gd name="connsiteX19" fmla="*/ 120848 w 2228459"/>
              <a:gd name="connsiteY19" fmla="*/ 2732072 h 5607050"/>
              <a:gd name="connsiteX20" fmla="*/ 82748 w 2228459"/>
              <a:gd name="connsiteY20" fmla="*/ 2890429 h 5607050"/>
              <a:gd name="connsiteX21" fmla="*/ 67856 w 2228459"/>
              <a:gd name="connsiteY21" fmla="*/ 3048000 h 5607050"/>
              <a:gd name="connsiteX22" fmla="*/ 64091 w 2228459"/>
              <a:gd name="connsiteY22" fmla="*/ 3263900 h 5607050"/>
              <a:gd name="connsiteX23" fmla="*/ 47031 w 2228459"/>
              <a:gd name="connsiteY23" fmla="*/ 3392676 h 5607050"/>
              <a:gd name="connsiteX24" fmla="*/ 21834 w 2228459"/>
              <a:gd name="connsiteY24" fmla="*/ 3498850 h 5607050"/>
              <a:gd name="connsiteX25" fmla="*/ 8584 w 2228459"/>
              <a:gd name="connsiteY25" fmla="*/ 3721203 h 5607050"/>
              <a:gd name="connsiteX26" fmla="*/ 41589 w 2228459"/>
              <a:gd name="connsiteY26" fmla="*/ 3988141 h 5607050"/>
              <a:gd name="connsiteX27" fmla="*/ 86374 w 2228459"/>
              <a:gd name="connsiteY27" fmla="*/ 4166017 h 5607050"/>
              <a:gd name="connsiteX28" fmla="*/ 142486 w 2228459"/>
              <a:gd name="connsiteY28" fmla="*/ 4398962 h 5607050"/>
              <a:gd name="connsiteX29" fmla="*/ 214031 w 2228459"/>
              <a:gd name="connsiteY29" fmla="*/ 4636082 h 5607050"/>
              <a:gd name="connsiteX30" fmla="*/ 297781 w 2228459"/>
              <a:gd name="connsiteY30" fmla="*/ 4759891 h 5607050"/>
              <a:gd name="connsiteX31" fmla="*/ 417727 w 2228459"/>
              <a:gd name="connsiteY31" fmla="*/ 4841105 h 5607050"/>
              <a:gd name="connsiteX32" fmla="*/ 529834 w 2228459"/>
              <a:gd name="connsiteY32" fmla="*/ 4981575 h 5607050"/>
              <a:gd name="connsiteX33" fmla="*/ 621909 w 2228459"/>
              <a:gd name="connsiteY33" fmla="*/ 5184775 h 5607050"/>
              <a:gd name="connsiteX34" fmla="*/ 799709 w 2228459"/>
              <a:gd name="connsiteY34" fmla="*/ 5413375 h 5607050"/>
              <a:gd name="connsiteX35" fmla="*/ 996559 w 2228459"/>
              <a:gd name="connsiteY35" fmla="*/ 5476875 h 5607050"/>
              <a:gd name="connsiteX36" fmla="*/ 1345809 w 2228459"/>
              <a:gd name="connsiteY36" fmla="*/ 5483225 h 5607050"/>
              <a:gd name="connsiteX37" fmla="*/ 1634734 w 2228459"/>
              <a:gd name="connsiteY37" fmla="*/ 5445125 h 5607050"/>
              <a:gd name="connsiteX38" fmla="*/ 1834759 w 2228459"/>
              <a:gd name="connsiteY38" fmla="*/ 5445125 h 5607050"/>
              <a:gd name="connsiteX39" fmla="*/ 1968109 w 2228459"/>
              <a:gd name="connsiteY39" fmla="*/ 5492750 h 5607050"/>
              <a:gd name="connsiteX40" fmla="*/ 2110984 w 2228459"/>
              <a:gd name="connsiteY40" fmla="*/ 5549900 h 5607050"/>
              <a:gd name="connsiteX41" fmla="*/ 2228459 w 2228459"/>
              <a:gd name="connsiteY41" fmla="*/ 5607050 h 5607050"/>
              <a:gd name="connsiteX0" fmla="*/ 1196584 w 2228459"/>
              <a:gd name="connsiteY0" fmla="*/ 0 h 5607050"/>
              <a:gd name="connsiteX1" fmla="*/ 1192117 w 2228459"/>
              <a:gd name="connsiteY1" fmla="*/ 17416 h 5607050"/>
              <a:gd name="connsiteX2" fmla="*/ 1145784 w 2228459"/>
              <a:gd name="connsiteY2" fmla="*/ 139700 h 5607050"/>
              <a:gd name="connsiteX3" fmla="*/ 1085262 w 2228459"/>
              <a:gd name="connsiteY3" fmla="*/ 303394 h 5607050"/>
              <a:gd name="connsiteX4" fmla="*/ 1025527 w 2228459"/>
              <a:gd name="connsiteY4" fmla="*/ 470851 h 5607050"/>
              <a:gd name="connsiteX5" fmla="*/ 984448 w 2228459"/>
              <a:gd name="connsiteY5" fmla="*/ 605215 h 5607050"/>
              <a:gd name="connsiteX6" fmla="*/ 929884 w 2228459"/>
              <a:gd name="connsiteY6" fmla="*/ 747893 h 5607050"/>
              <a:gd name="connsiteX7" fmla="*/ 819348 w 2228459"/>
              <a:gd name="connsiteY7" fmla="*/ 926480 h 5607050"/>
              <a:gd name="connsiteX8" fmla="*/ 669534 w 2228459"/>
              <a:gd name="connsiteY8" fmla="*/ 1044953 h 5607050"/>
              <a:gd name="connsiteX9" fmla="*/ 572892 w 2228459"/>
              <a:gd name="connsiteY9" fmla="*/ 1162231 h 5607050"/>
              <a:gd name="connsiteX10" fmla="*/ 454027 w 2228459"/>
              <a:gd name="connsiteY10" fmla="*/ 1398572 h 5607050"/>
              <a:gd name="connsiteX11" fmla="*/ 381591 w 2228459"/>
              <a:gd name="connsiteY11" fmla="*/ 1494215 h 5607050"/>
              <a:gd name="connsiteX12" fmla="*/ 335962 w 2228459"/>
              <a:gd name="connsiteY12" fmla="*/ 1589072 h 5607050"/>
              <a:gd name="connsiteX13" fmla="*/ 282970 w 2228459"/>
              <a:gd name="connsiteY13" fmla="*/ 1698987 h 5607050"/>
              <a:gd name="connsiteX14" fmla="*/ 244870 w 2228459"/>
              <a:gd name="connsiteY14" fmla="*/ 1846836 h 5607050"/>
              <a:gd name="connsiteX15" fmla="*/ 203791 w 2228459"/>
              <a:gd name="connsiteY15" fmla="*/ 2039529 h 5607050"/>
              <a:gd name="connsiteX16" fmla="*/ 197048 w 2228459"/>
              <a:gd name="connsiteY16" fmla="*/ 2178608 h 5607050"/>
              <a:gd name="connsiteX17" fmla="*/ 168670 w 2228459"/>
              <a:gd name="connsiteY17" fmla="*/ 2341351 h 5607050"/>
              <a:gd name="connsiteX18" fmla="*/ 143270 w 2228459"/>
              <a:gd name="connsiteY18" fmla="*/ 2588607 h 5607050"/>
              <a:gd name="connsiteX19" fmla="*/ 120848 w 2228459"/>
              <a:gd name="connsiteY19" fmla="*/ 2732072 h 5607050"/>
              <a:gd name="connsiteX20" fmla="*/ 82748 w 2228459"/>
              <a:gd name="connsiteY20" fmla="*/ 2890429 h 5607050"/>
              <a:gd name="connsiteX21" fmla="*/ 67856 w 2228459"/>
              <a:gd name="connsiteY21" fmla="*/ 3048000 h 5607050"/>
              <a:gd name="connsiteX22" fmla="*/ 64091 w 2228459"/>
              <a:gd name="connsiteY22" fmla="*/ 3263900 h 5607050"/>
              <a:gd name="connsiteX23" fmla="*/ 47031 w 2228459"/>
              <a:gd name="connsiteY23" fmla="*/ 3392676 h 5607050"/>
              <a:gd name="connsiteX24" fmla="*/ 21834 w 2228459"/>
              <a:gd name="connsiteY24" fmla="*/ 3498850 h 5607050"/>
              <a:gd name="connsiteX25" fmla="*/ 8584 w 2228459"/>
              <a:gd name="connsiteY25" fmla="*/ 3721203 h 5607050"/>
              <a:gd name="connsiteX26" fmla="*/ 41589 w 2228459"/>
              <a:gd name="connsiteY26" fmla="*/ 3988141 h 5607050"/>
              <a:gd name="connsiteX27" fmla="*/ 86374 w 2228459"/>
              <a:gd name="connsiteY27" fmla="*/ 4166017 h 5607050"/>
              <a:gd name="connsiteX28" fmla="*/ 142486 w 2228459"/>
              <a:gd name="connsiteY28" fmla="*/ 4398962 h 5607050"/>
              <a:gd name="connsiteX29" fmla="*/ 214031 w 2228459"/>
              <a:gd name="connsiteY29" fmla="*/ 4636082 h 5607050"/>
              <a:gd name="connsiteX30" fmla="*/ 297781 w 2228459"/>
              <a:gd name="connsiteY30" fmla="*/ 4759891 h 5607050"/>
              <a:gd name="connsiteX31" fmla="*/ 417727 w 2228459"/>
              <a:gd name="connsiteY31" fmla="*/ 4841105 h 5607050"/>
              <a:gd name="connsiteX32" fmla="*/ 529834 w 2228459"/>
              <a:gd name="connsiteY32" fmla="*/ 4981575 h 5607050"/>
              <a:gd name="connsiteX33" fmla="*/ 621909 w 2228459"/>
              <a:gd name="connsiteY33" fmla="*/ 5184775 h 5607050"/>
              <a:gd name="connsiteX34" fmla="*/ 799709 w 2228459"/>
              <a:gd name="connsiteY34" fmla="*/ 5413375 h 5607050"/>
              <a:gd name="connsiteX35" fmla="*/ 996559 w 2228459"/>
              <a:gd name="connsiteY35" fmla="*/ 5476875 h 5607050"/>
              <a:gd name="connsiteX36" fmla="*/ 1345809 w 2228459"/>
              <a:gd name="connsiteY36" fmla="*/ 5483225 h 5607050"/>
              <a:gd name="connsiteX37" fmla="*/ 1634734 w 2228459"/>
              <a:gd name="connsiteY37" fmla="*/ 5445125 h 5607050"/>
              <a:gd name="connsiteX38" fmla="*/ 1834759 w 2228459"/>
              <a:gd name="connsiteY38" fmla="*/ 5445125 h 5607050"/>
              <a:gd name="connsiteX39" fmla="*/ 1968109 w 2228459"/>
              <a:gd name="connsiteY39" fmla="*/ 5492750 h 5607050"/>
              <a:gd name="connsiteX40" fmla="*/ 2110984 w 2228459"/>
              <a:gd name="connsiteY40" fmla="*/ 5549900 h 5607050"/>
              <a:gd name="connsiteX41" fmla="*/ 2228459 w 2228459"/>
              <a:gd name="connsiteY41" fmla="*/ 5607050 h 5607050"/>
              <a:gd name="connsiteX0" fmla="*/ 1196584 w 2228459"/>
              <a:gd name="connsiteY0" fmla="*/ 0 h 5607050"/>
              <a:gd name="connsiteX1" fmla="*/ 1192117 w 2228459"/>
              <a:gd name="connsiteY1" fmla="*/ 17416 h 5607050"/>
              <a:gd name="connsiteX2" fmla="*/ 1145784 w 2228459"/>
              <a:gd name="connsiteY2" fmla="*/ 139700 h 5607050"/>
              <a:gd name="connsiteX3" fmla="*/ 1085262 w 2228459"/>
              <a:gd name="connsiteY3" fmla="*/ 303394 h 5607050"/>
              <a:gd name="connsiteX4" fmla="*/ 1025527 w 2228459"/>
              <a:gd name="connsiteY4" fmla="*/ 470851 h 5607050"/>
              <a:gd name="connsiteX5" fmla="*/ 984448 w 2228459"/>
              <a:gd name="connsiteY5" fmla="*/ 605215 h 5607050"/>
              <a:gd name="connsiteX6" fmla="*/ 929884 w 2228459"/>
              <a:gd name="connsiteY6" fmla="*/ 747893 h 5607050"/>
              <a:gd name="connsiteX7" fmla="*/ 819348 w 2228459"/>
              <a:gd name="connsiteY7" fmla="*/ 926480 h 5607050"/>
              <a:gd name="connsiteX8" fmla="*/ 669534 w 2228459"/>
              <a:gd name="connsiteY8" fmla="*/ 1044953 h 5607050"/>
              <a:gd name="connsiteX9" fmla="*/ 572892 w 2228459"/>
              <a:gd name="connsiteY9" fmla="*/ 1162231 h 5607050"/>
              <a:gd name="connsiteX10" fmla="*/ 454027 w 2228459"/>
              <a:gd name="connsiteY10" fmla="*/ 1398572 h 5607050"/>
              <a:gd name="connsiteX11" fmla="*/ 381591 w 2228459"/>
              <a:gd name="connsiteY11" fmla="*/ 1494215 h 5607050"/>
              <a:gd name="connsiteX12" fmla="*/ 335962 w 2228459"/>
              <a:gd name="connsiteY12" fmla="*/ 1589072 h 5607050"/>
              <a:gd name="connsiteX13" fmla="*/ 282970 w 2228459"/>
              <a:gd name="connsiteY13" fmla="*/ 1698987 h 5607050"/>
              <a:gd name="connsiteX14" fmla="*/ 244870 w 2228459"/>
              <a:gd name="connsiteY14" fmla="*/ 1846836 h 5607050"/>
              <a:gd name="connsiteX15" fmla="*/ 203791 w 2228459"/>
              <a:gd name="connsiteY15" fmla="*/ 2039529 h 5607050"/>
              <a:gd name="connsiteX16" fmla="*/ 197048 w 2228459"/>
              <a:gd name="connsiteY16" fmla="*/ 2178608 h 5607050"/>
              <a:gd name="connsiteX17" fmla="*/ 168670 w 2228459"/>
              <a:gd name="connsiteY17" fmla="*/ 2341351 h 5607050"/>
              <a:gd name="connsiteX18" fmla="*/ 143270 w 2228459"/>
              <a:gd name="connsiteY18" fmla="*/ 2588607 h 5607050"/>
              <a:gd name="connsiteX19" fmla="*/ 120848 w 2228459"/>
              <a:gd name="connsiteY19" fmla="*/ 2732072 h 5607050"/>
              <a:gd name="connsiteX20" fmla="*/ 82748 w 2228459"/>
              <a:gd name="connsiteY20" fmla="*/ 2890429 h 5607050"/>
              <a:gd name="connsiteX21" fmla="*/ 67856 w 2228459"/>
              <a:gd name="connsiteY21" fmla="*/ 3048000 h 5607050"/>
              <a:gd name="connsiteX22" fmla="*/ 64091 w 2228459"/>
              <a:gd name="connsiteY22" fmla="*/ 3263900 h 5607050"/>
              <a:gd name="connsiteX23" fmla="*/ 47031 w 2228459"/>
              <a:gd name="connsiteY23" fmla="*/ 3392676 h 5607050"/>
              <a:gd name="connsiteX24" fmla="*/ 21834 w 2228459"/>
              <a:gd name="connsiteY24" fmla="*/ 3498850 h 5607050"/>
              <a:gd name="connsiteX25" fmla="*/ 8584 w 2228459"/>
              <a:gd name="connsiteY25" fmla="*/ 3721203 h 5607050"/>
              <a:gd name="connsiteX26" fmla="*/ 41589 w 2228459"/>
              <a:gd name="connsiteY26" fmla="*/ 3988141 h 5607050"/>
              <a:gd name="connsiteX27" fmla="*/ 86374 w 2228459"/>
              <a:gd name="connsiteY27" fmla="*/ 4166017 h 5607050"/>
              <a:gd name="connsiteX28" fmla="*/ 142486 w 2228459"/>
              <a:gd name="connsiteY28" fmla="*/ 4398962 h 5607050"/>
              <a:gd name="connsiteX29" fmla="*/ 214031 w 2228459"/>
              <a:gd name="connsiteY29" fmla="*/ 4636082 h 5607050"/>
              <a:gd name="connsiteX30" fmla="*/ 297781 w 2228459"/>
              <a:gd name="connsiteY30" fmla="*/ 4759891 h 5607050"/>
              <a:gd name="connsiteX31" fmla="*/ 417727 w 2228459"/>
              <a:gd name="connsiteY31" fmla="*/ 4841105 h 5607050"/>
              <a:gd name="connsiteX32" fmla="*/ 529834 w 2228459"/>
              <a:gd name="connsiteY32" fmla="*/ 4981575 h 5607050"/>
              <a:gd name="connsiteX33" fmla="*/ 621909 w 2228459"/>
              <a:gd name="connsiteY33" fmla="*/ 5184775 h 5607050"/>
              <a:gd name="connsiteX34" fmla="*/ 799709 w 2228459"/>
              <a:gd name="connsiteY34" fmla="*/ 5413375 h 5607050"/>
              <a:gd name="connsiteX35" fmla="*/ 996559 w 2228459"/>
              <a:gd name="connsiteY35" fmla="*/ 5476875 h 5607050"/>
              <a:gd name="connsiteX36" fmla="*/ 1345809 w 2228459"/>
              <a:gd name="connsiteY36" fmla="*/ 5483225 h 5607050"/>
              <a:gd name="connsiteX37" fmla="*/ 1634734 w 2228459"/>
              <a:gd name="connsiteY37" fmla="*/ 5445125 h 5607050"/>
              <a:gd name="connsiteX38" fmla="*/ 1834759 w 2228459"/>
              <a:gd name="connsiteY38" fmla="*/ 5445125 h 5607050"/>
              <a:gd name="connsiteX39" fmla="*/ 1968109 w 2228459"/>
              <a:gd name="connsiteY39" fmla="*/ 5492750 h 5607050"/>
              <a:gd name="connsiteX40" fmla="*/ 2110984 w 2228459"/>
              <a:gd name="connsiteY40" fmla="*/ 5549900 h 5607050"/>
              <a:gd name="connsiteX41" fmla="*/ 2228459 w 2228459"/>
              <a:gd name="connsiteY41" fmla="*/ 5607050 h 5607050"/>
              <a:gd name="connsiteX0" fmla="*/ 1196584 w 2228459"/>
              <a:gd name="connsiteY0" fmla="*/ 0 h 5607050"/>
              <a:gd name="connsiteX1" fmla="*/ 1192117 w 2228459"/>
              <a:gd name="connsiteY1" fmla="*/ 17416 h 5607050"/>
              <a:gd name="connsiteX2" fmla="*/ 1145784 w 2228459"/>
              <a:gd name="connsiteY2" fmla="*/ 139700 h 5607050"/>
              <a:gd name="connsiteX3" fmla="*/ 1085262 w 2228459"/>
              <a:gd name="connsiteY3" fmla="*/ 303394 h 5607050"/>
              <a:gd name="connsiteX4" fmla="*/ 1025527 w 2228459"/>
              <a:gd name="connsiteY4" fmla="*/ 470851 h 5607050"/>
              <a:gd name="connsiteX5" fmla="*/ 984448 w 2228459"/>
              <a:gd name="connsiteY5" fmla="*/ 605215 h 5607050"/>
              <a:gd name="connsiteX6" fmla="*/ 929884 w 2228459"/>
              <a:gd name="connsiteY6" fmla="*/ 747893 h 5607050"/>
              <a:gd name="connsiteX7" fmla="*/ 819348 w 2228459"/>
              <a:gd name="connsiteY7" fmla="*/ 926480 h 5607050"/>
              <a:gd name="connsiteX8" fmla="*/ 669534 w 2228459"/>
              <a:gd name="connsiteY8" fmla="*/ 1044953 h 5607050"/>
              <a:gd name="connsiteX9" fmla="*/ 572892 w 2228459"/>
              <a:gd name="connsiteY9" fmla="*/ 1162231 h 5607050"/>
              <a:gd name="connsiteX10" fmla="*/ 454027 w 2228459"/>
              <a:gd name="connsiteY10" fmla="*/ 1398572 h 5607050"/>
              <a:gd name="connsiteX11" fmla="*/ 381591 w 2228459"/>
              <a:gd name="connsiteY11" fmla="*/ 1494215 h 5607050"/>
              <a:gd name="connsiteX12" fmla="*/ 335962 w 2228459"/>
              <a:gd name="connsiteY12" fmla="*/ 1589072 h 5607050"/>
              <a:gd name="connsiteX13" fmla="*/ 282970 w 2228459"/>
              <a:gd name="connsiteY13" fmla="*/ 1698987 h 5607050"/>
              <a:gd name="connsiteX14" fmla="*/ 244870 w 2228459"/>
              <a:gd name="connsiteY14" fmla="*/ 1846836 h 5607050"/>
              <a:gd name="connsiteX15" fmla="*/ 203791 w 2228459"/>
              <a:gd name="connsiteY15" fmla="*/ 2039529 h 5607050"/>
              <a:gd name="connsiteX16" fmla="*/ 197048 w 2228459"/>
              <a:gd name="connsiteY16" fmla="*/ 2178608 h 5607050"/>
              <a:gd name="connsiteX17" fmla="*/ 168670 w 2228459"/>
              <a:gd name="connsiteY17" fmla="*/ 2341351 h 5607050"/>
              <a:gd name="connsiteX18" fmla="*/ 143270 w 2228459"/>
              <a:gd name="connsiteY18" fmla="*/ 2588607 h 5607050"/>
              <a:gd name="connsiteX19" fmla="*/ 120848 w 2228459"/>
              <a:gd name="connsiteY19" fmla="*/ 2732072 h 5607050"/>
              <a:gd name="connsiteX20" fmla="*/ 82748 w 2228459"/>
              <a:gd name="connsiteY20" fmla="*/ 2890429 h 5607050"/>
              <a:gd name="connsiteX21" fmla="*/ 67856 w 2228459"/>
              <a:gd name="connsiteY21" fmla="*/ 3048000 h 5607050"/>
              <a:gd name="connsiteX22" fmla="*/ 64091 w 2228459"/>
              <a:gd name="connsiteY22" fmla="*/ 3263900 h 5607050"/>
              <a:gd name="connsiteX23" fmla="*/ 47031 w 2228459"/>
              <a:gd name="connsiteY23" fmla="*/ 3392676 h 5607050"/>
              <a:gd name="connsiteX24" fmla="*/ 21834 w 2228459"/>
              <a:gd name="connsiteY24" fmla="*/ 3498850 h 5607050"/>
              <a:gd name="connsiteX25" fmla="*/ 8584 w 2228459"/>
              <a:gd name="connsiteY25" fmla="*/ 3721203 h 5607050"/>
              <a:gd name="connsiteX26" fmla="*/ 41589 w 2228459"/>
              <a:gd name="connsiteY26" fmla="*/ 3988141 h 5607050"/>
              <a:gd name="connsiteX27" fmla="*/ 86374 w 2228459"/>
              <a:gd name="connsiteY27" fmla="*/ 4166017 h 5607050"/>
              <a:gd name="connsiteX28" fmla="*/ 142486 w 2228459"/>
              <a:gd name="connsiteY28" fmla="*/ 4398962 h 5607050"/>
              <a:gd name="connsiteX29" fmla="*/ 214031 w 2228459"/>
              <a:gd name="connsiteY29" fmla="*/ 4636082 h 5607050"/>
              <a:gd name="connsiteX30" fmla="*/ 323181 w 2228459"/>
              <a:gd name="connsiteY30" fmla="*/ 4759891 h 5607050"/>
              <a:gd name="connsiteX31" fmla="*/ 417727 w 2228459"/>
              <a:gd name="connsiteY31" fmla="*/ 4841105 h 5607050"/>
              <a:gd name="connsiteX32" fmla="*/ 529834 w 2228459"/>
              <a:gd name="connsiteY32" fmla="*/ 4981575 h 5607050"/>
              <a:gd name="connsiteX33" fmla="*/ 621909 w 2228459"/>
              <a:gd name="connsiteY33" fmla="*/ 5184775 h 5607050"/>
              <a:gd name="connsiteX34" fmla="*/ 799709 w 2228459"/>
              <a:gd name="connsiteY34" fmla="*/ 5413375 h 5607050"/>
              <a:gd name="connsiteX35" fmla="*/ 996559 w 2228459"/>
              <a:gd name="connsiteY35" fmla="*/ 5476875 h 5607050"/>
              <a:gd name="connsiteX36" fmla="*/ 1345809 w 2228459"/>
              <a:gd name="connsiteY36" fmla="*/ 5483225 h 5607050"/>
              <a:gd name="connsiteX37" fmla="*/ 1634734 w 2228459"/>
              <a:gd name="connsiteY37" fmla="*/ 5445125 h 5607050"/>
              <a:gd name="connsiteX38" fmla="*/ 1834759 w 2228459"/>
              <a:gd name="connsiteY38" fmla="*/ 5445125 h 5607050"/>
              <a:gd name="connsiteX39" fmla="*/ 1968109 w 2228459"/>
              <a:gd name="connsiteY39" fmla="*/ 5492750 h 5607050"/>
              <a:gd name="connsiteX40" fmla="*/ 2110984 w 2228459"/>
              <a:gd name="connsiteY40" fmla="*/ 5549900 h 5607050"/>
              <a:gd name="connsiteX41" fmla="*/ 2228459 w 2228459"/>
              <a:gd name="connsiteY41" fmla="*/ 5607050 h 5607050"/>
              <a:gd name="connsiteX0" fmla="*/ 1196584 w 2228459"/>
              <a:gd name="connsiteY0" fmla="*/ 0 h 5607050"/>
              <a:gd name="connsiteX1" fmla="*/ 1192117 w 2228459"/>
              <a:gd name="connsiteY1" fmla="*/ 17416 h 5607050"/>
              <a:gd name="connsiteX2" fmla="*/ 1145784 w 2228459"/>
              <a:gd name="connsiteY2" fmla="*/ 139700 h 5607050"/>
              <a:gd name="connsiteX3" fmla="*/ 1085262 w 2228459"/>
              <a:gd name="connsiteY3" fmla="*/ 303394 h 5607050"/>
              <a:gd name="connsiteX4" fmla="*/ 1025527 w 2228459"/>
              <a:gd name="connsiteY4" fmla="*/ 470851 h 5607050"/>
              <a:gd name="connsiteX5" fmla="*/ 984448 w 2228459"/>
              <a:gd name="connsiteY5" fmla="*/ 605215 h 5607050"/>
              <a:gd name="connsiteX6" fmla="*/ 929884 w 2228459"/>
              <a:gd name="connsiteY6" fmla="*/ 747893 h 5607050"/>
              <a:gd name="connsiteX7" fmla="*/ 819348 w 2228459"/>
              <a:gd name="connsiteY7" fmla="*/ 926480 h 5607050"/>
              <a:gd name="connsiteX8" fmla="*/ 669534 w 2228459"/>
              <a:gd name="connsiteY8" fmla="*/ 1044953 h 5607050"/>
              <a:gd name="connsiteX9" fmla="*/ 572892 w 2228459"/>
              <a:gd name="connsiteY9" fmla="*/ 1162231 h 5607050"/>
              <a:gd name="connsiteX10" fmla="*/ 454027 w 2228459"/>
              <a:gd name="connsiteY10" fmla="*/ 1398572 h 5607050"/>
              <a:gd name="connsiteX11" fmla="*/ 381591 w 2228459"/>
              <a:gd name="connsiteY11" fmla="*/ 1494215 h 5607050"/>
              <a:gd name="connsiteX12" fmla="*/ 335962 w 2228459"/>
              <a:gd name="connsiteY12" fmla="*/ 1589072 h 5607050"/>
              <a:gd name="connsiteX13" fmla="*/ 282970 w 2228459"/>
              <a:gd name="connsiteY13" fmla="*/ 1698987 h 5607050"/>
              <a:gd name="connsiteX14" fmla="*/ 244870 w 2228459"/>
              <a:gd name="connsiteY14" fmla="*/ 1846836 h 5607050"/>
              <a:gd name="connsiteX15" fmla="*/ 203791 w 2228459"/>
              <a:gd name="connsiteY15" fmla="*/ 2039529 h 5607050"/>
              <a:gd name="connsiteX16" fmla="*/ 197048 w 2228459"/>
              <a:gd name="connsiteY16" fmla="*/ 2178608 h 5607050"/>
              <a:gd name="connsiteX17" fmla="*/ 168670 w 2228459"/>
              <a:gd name="connsiteY17" fmla="*/ 2341351 h 5607050"/>
              <a:gd name="connsiteX18" fmla="*/ 143270 w 2228459"/>
              <a:gd name="connsiteY18" fmla="*/ 2588607 h 5607050"/>
              <a:gd name="connsiteX19" fmla="*/ 120848 w 2228459"/>
              <a:gd name="connsiteY19" fmla="*/ 2732072 h 5607050"/>
              <a:gd name="connsiteX20" fmla="*/ 82748 w 2228459"/>
              <a:gd name="connsiteY20" fmla="*/ 2890429 h 5607050"/>
              <a:gd name="connsiteX21" fmla="*/ 67856 w 2228459"/>
              <a:gd name="connsiteY21" fmla="*/ 3048000 h 5607050"/>
              <a:gd name="connsiteX22" fmla="*/ 64091 w 2228459"/>
              <a:gd name="connsiteY22" fmla="*/ 3263900 h 5607050"/>
              <a:gd name="connsiteX23" fmla="*/ 47031 w 2228459"/>
              <a:gd name="connsiteY23" fmla="*/ 3392676 h 5607050"/>
              <a:gd name="connsiteX24" fmla="*/ 21834 w 2228459"/>
              <a:gd name="connsiteY24" fmla="*/ 3498850 h 5607050"/>
              <a:gd name="connsiteX25" fmla="*/ 8584 w 2228459"/>
              <a:gd name="connsiteY25" fmla="*/ 3721203 h 5607050"/>
              <a:gd name="connsiteX26" fmla="*/ 41589 w 2228459"/>
              <a:gd name="connsiteY26" fmla="*/ 3988141 h 5607050"/>
              <a:gd name="connsiteX27" fmla="*/ 86374 w 2228459"/>
              <a:gd name="connsiteY27" fmla="*/ 4166017 h 5607050"/>
              <a:gd name="connsiteX28" fmla="*/ 142486 w 2228459"/>
              <a:gd name="connsiteY28" fmla="*/ 4398962 h 5607050"/>
              <a:gd name="connsiteX29" fmla="*/ 220381 w 2228459"/>
              <a:gd name="connsiteY29" fmla="*/ 4636082 h 5607050"/>
              <a:gd name="connsiteX30" fmla="*/ 323181 w 2228459"/>
              <a:gd name="connsiteY30" fmla="*/ 4759891 h 5607050"/>
              <a:gd name="connsiteX31" fmla="*/ 417727 w 2228459"/>
              <a:gd name="connsiteY31" fmla="*/ 4841105 h 5607050"/>
              <a:gd name="connsiteX32" fmla="*/ 529834 w 2228459"/>
              <a:gd name="connsiteY32" fmla="*/ 4981575 h 5607050"/>
              <a:gd name="connsiteX33" fmla="*/ 621909 w 2228459"/>
              <a:gd name="connsiteY33" fmla="*/ 5184775 h 5607050"/>
              <a:gd name="connsiteX34" fmla="*/ 799709 w 2228459"/>
              <a:gd name="connsiteY34" fmla="*/ 5413375 h 5607050"/>
              <a:gd name="connsiteX35" fmla="*/ 996559 w 2228459"/>
              <a:gd name="connsiteY35" fmla="*/ 5476875 h 5607050"/>
              <a:gd name="connsiteX36" fmla="*/ 1345809 w 2228459"/>
              <a:gd name="connsiteY36" fmla="*/ 5483225 h 5607050"/>
              <a:gd name="connsiteX37" fmla="*/ 1634734 w 2228459"/>
              <a:gd name="connsiteY37" fmla="*/ 5445125 h 5607050"/>
              <a:gd name="connsiteX38" fmla="*/ 1834759 w 2228459"/>
              <a:gd name="connsiteY38" fmla="*/ 5445125 h 5607050"/>
              <a:gd name="connsiteX39" fmla="*/ 1968109 w 2228459"/>
              <a:gd name="connsiteY39" fmla="*/ 5492750 h 5607050"/>
              <a:gd name="connsiteX40" fmla="*/ 2110984 w 2228459"/>
              <a:gd name="connsiteY40" fmla="*/ 5549900 h 5607050"/>
              <a:gd name="connsiteX41" fmla="*/ 2228459 w 2228459"/>
              <a:gd name="connsiteY41" fmla="*/ 5607050 h 5607050"/>
              <a:gd name="connsiteX0" fmla="*/ 1196584 w 2228459"/>
              <a:gd name="connsiteY0" fmla="*/ 0 h 5607050"/>
              <a:gd name="connsiteX1" fmla="*/ 1192117 w 2228459"/>
              <a:gd name="connsiteY1" fmla="*/ 17416 h 5607050"/>
              <a:gd name="connsiteX2" fmla="*/ 1145784 w 2228459"/>
              <a:gd name="connsiteY2" fmla="*/ 139700 h 5607050"/>
              <a:gd name="connsiteX3" fmla="*/ 1085262 w 2228459"/>
              <a:gd name="connsiteY3" fmla="*/ 303394 h 5607050"/>
              <a:gd name="connsiteX4" fmla="*/ 1025527 w 2228459"/>
              <a:gd name="connsiteY4" fmla="*/ 470851 h 5607050"/>
              <a:gd name="connsiteX5" fmla="*/ 984448 w 2228459"/>
              <a:gd name="connsiteY5" fmla="*/ 605215 h 5607050"/>
              <a:gd name="connsiteX6" fmla="*/ 929884 w 2228459"/>
              <a:gd name="connsiteY6" fmla="*/ 747893 h 5607050"/>
              <a:gd name="connsiteX7" fmla="*/ 819348 w 2228459"/>
              <a:gd name="connsiteY7" fmla="*/ 926480 h 5607050"/>
              <a:gd name="connsiteX8" fmla="*/ 669534 w 2228459"/>
              <a:gd name="connsiteY8" fmla="*/ 1044953 h 5607050"/>
              <a:gd name="connsiteX9" fmla="*/ 572892 w 2228459"/>
              <a:gd name="connsiteY9" fmla="*/ 1162231 h 5607050"/>
              <a:gd name="connsiteX10" fmla="*/ 454027 w 2228459"/>
              <a:gd name="connsiteY10" fmla="*/ 1398572 h 5607050"/>
              <a:gd name="connsiteX11" fmla="*/ 381591 w 2228459"/>
              <a:gd name="connsiteY11" fmla="*/ 1494215 h 5607050"/>
              <a:gd name="connsiteX12" fmla="*/ 335962 w 2228459"/>
              <a:gd name="connsiteY12" fmla="*/ 1589072 h 5607050"/>
              <a:gd name="connsiteX13" fmla="*/ 282970 w 2228459"/>
              <a:gd name="connsiteY13" fmla="*/ 1698987 h 5607050"/>
              <a:gd name="connsiteX14" fmla="*/ 244870 w 2228459"/>
              <a:gd name="connsiteY14" fmla="*/ 1846836 h 5607050"/>
              <a:gd name="connsiteX15" fmla="*/ 203791 w 2228459"/>
              <a:gd name="connsiteY15" fmla="*/ 2039529 h 5607050"/>
              <a:gd name="connsiteX16" fmla="*/ 197048 w 2228459"/>
              <a:gd name="connsiteY16" fmla="*/ 2178608 h 5607050"/>
              <a:gd name="connsiteX17" fmla="*/ 168670 w 2228459"/>
              <a:gd name="connsiteY17" fmla="*/ 2341351 h 5607050"/>
              <a:gd name="connsiteX18" fmla="*/ 143270 w 2228459"/>
              <a:gd name="connsiteY18" fmla="*/ 2588607 h 5607050"/>
              <a:gd name="connsiteX19" fmla="*/ 120848 w 2228459"/>
              <a:gd name="connsiteY19" fmla="*/ 2732072 h 5607050"/>
              <a:gd name="connsiteX20" fmla="*/ 82748 w 2228459"/>
              <a:gd name="connsiteY20" fmla="*/ 2890429 h 5607050"/>
              <a:gd name="connsiteX21" fmla="*/ 67856 w 2228459"/>
              <a:gd name="connsiteY21" fmla="*/ 3048000 h 5607050"/>
              <a:gd name="connsiteX22" fmla="*/ 64091 w 2228459"/>
              <a:gd name="connsiteY22" fmla="*/ 3263900 h 5607050"/>
              <a:gd name="connsiteX23" fmla="*/ 47031 w 2228459"/>
              <a:gd name="connsiteY23" fmla="*/ 3392676 h 5607050"/>
              <a:gd name="connsiteX24" fmla="*/ 21834 w 2228459"/>
              <a:gd name="connsiteY24" fmla="*/ 3498850 h 5607050"/>
              <a:gd name="connsiteX25" fmla="*/ 8584 w 2228459"/>
              <a:gd name="connsiteY25" fmla="*/ 3721203 h 5607050"/>
              <a:gd name="connsiteX26" fmla="*/ 41589 w 2228459"/>
              <a:gd name="connsiteY26" fmla="*/ 3988141 h 5607050"/>
              <a:gd name="connsiteX27" fmla="*/ 86374 w 2228459"/>
              <a:gd name="connsiteY27" fmla="*/ 4166017 h 5607050"/>
              <a:gd name="connsiteX28" fmla="*/ 142486 w 2228459"/>
              <a:gd name="connsiteY28" fmla="*/ 4398962 h 5607050"/>
              <a:gd name="connsiteX29" fmla="*/ 220381 w 2228459"/>
              <a:gd name="connsiteY29" fmla="*/ 4636082 h 5607050"/>
              <a:gd name="connsiteX30" fmla="*/ 323181 w 2228459"/>
              <a:gd name="connsiteY30" fmla="*/ 4759891 h 5607050"/>
              <a:gd name="connsiteX31" fmla="*/ 417727 w 2228459"/>
              <a:gd name="connsiteY31" fmla="*/ 4841105 h 5607050"/>
              <a:gd name="connsiteX32" fmla="*/ 529834 w 2228459"/>
              <a:gd name="connsiteY32" fmla="*/ 4981575 h 5607050"/>
              <a:gd name="connsiteX33" fmla="*/ 621909 w 2228459"/>
              <a:gd name="connsiteY33" fmla="*/ 5184775 h 5607050"/>
              <a:gd name="connsiteX34" fmla="*/ 799709 w 2228459"/>
              <a:gd name="connsiteY34" fmla="*/ 5413375 h 5607050"/>
              <a:gd name="connsiteX35" fmla="*/ 996559 w 2228459"/>
              <a:gd name="connsiteY35" fmla="*/ 5476875 h 5607050"/>
              <a:gd name="connsiteX36" fmla="*/ 1345809 w 2228459"/>
              <a:gd name="connsiteY36" fmla="*/ 5483225 h 5607050"/>
              <a:gd name="connsiteX37" fmla="*/ 1634734 w 2228459"/>
              <a:gd name="connsiteY37" fmla="*/ 5445125 h 5607050"/>
              <a:gd name="connsiteX38" fmla="*/ 1834759 w 2228459"/>
              <a:gd name="connsiteY38" fmla="*/ 5445125 h 5607050"/>
              <a:gd name="connsiteX39" fmla="*/ 1968109 w 2228459"/>
              <a:gd name="connsiteY39" fmla="*/ 5492750 h 5607050"/>
              <a:gd name="connsiteX40" fmla="*/ 2110984 w 2228459"/>
              <a:gd name="connsiteY40" fmla="*/ 5549900 h 5607050"/>
              <a:gd name="connsiteX41" fmla="*/ 2228459 w 2228459"/>
              <a:gd name="connsiteY41" fmla="*/ 5607050 h 5607050"/>
              <a:gd name="connsiteX0" fmla="*/ 1196584 w 2228459"/>
              <a:gd name="connsiteY0" fmla="*/ 0 h 5607050"/>
              <a:gd name="connsiteX1" fmla="*/ 1192117 w 2228459"/>
              <a:gd name="connsiteY1" fmla="*/ 17416 h 5607050"/>
              <a:gd name="connsiteX2" fmla="*/ 1145784 w 2228459"/>
              <a:gd name="connsiteY2" fmla="*/ 139700 h 5607050"/>
              <a:gd name="connsiteX3" fmla="*/ 1085262 w 2228459"/>
              <a:gd name="connsiteY3" fmla="*/ 303394 h 5607050"/>
              <a:gd name="connsiteX4" fmla="*/ 1025527 w 2228459"/>
              <a:gd name="connsiteY4" fmla="*/ 470851 h 5607050"/>
              <a:gd name="connsiteX5" fmla="*/ 984448 w 2228459"/>
              <a:gd name="connsiteY5" fmla="*/ 605215 h 5607050"/>
              <a:gd name="connsiteX6" fmla="*/ 929884 w 2228459"/>
              <a:gd name="connsiteY6" fmla="*/ 747893 h 5607050"/>
              <a:gd name="connsiteX7" fmla="*/ 819348 w 2228459"/>
              <a:gd name="connsiteY7" fmla="*/ 926480 h 5607050"/>
              <a:gd name="connsiteX8" fmla="*/ 669534 w 2228459"/>
              <a:gd name="connsiteY8" fmla="*/ 1044953 h 5607050"/>
              <a:gd name="connsiteX9" fmla="*/ 572892 w 2228459"/>
              <a:gd name="connsiteY9" fmla="*/ 1162231 h 5607050"/>
              <a:gd name="connsiteX10" fmla="*/ 454027 w 2228459"/>
              <a:gd name="connsiteY10" fmla="*/ 1398572 h 5607050"/>
              <a:gd name="connsiteX11" fmla="*/ 381591 w 2228459"/>
              <a:gd name="connsiteY11" fmla="*/ 1494215 h 5607050"/>
              <a:gd name="connsiteX12" fmla="*/ 335962 w 2228459"/>
              <a:gd name="connsiteY12" fmla="*/ 1589072 h 5607050"/>
              <a:gd name="connsiteX13" fmla="*/ 282970 w 2228459"/>
              <a:gd name="connsiteY13" fmla="*/ 1698987 h 5607050"/>
              <a:gd name="connsiteX14" fmla="*/ 244870 w 2228459"/>
              <a:gd name="connsiteY14" fmla="*/ 1846836 h 5607050"/>
              <a:gd name="connsiteX15" fmla="*/ 203791 w 2228459"/>
              <a:gd name="connsiteY15" fmla="*/ 2039529 h 5607050"/>
              <a:gd name="connsiteX16" fmla="*/ 197048 w 2228459"/>
              <a:gd name="connsiteY16" fmla="*/ 2178608 h 5607050"/>
              <a:gd name="connsiteX17" fmla="*/ 168670 w 2228459"/>
              <a:gd name="connsiteY17" fmla="*/ 2341351 h 5607050"/>
              <a:gd name="connsiteX18" fmla="*/ 143270 w 2228459"/>
              <a:gd name="connsiteY18" fmla="*/ 2588607 h 5607050"/>
              <a:gd name="connsiteX19" fmla="*/ 120848 w 2228459"/>
              <a:gd name="connsiteY19" fmla="*/ 2732072 h 5607050"/>
              <a:gd name="connsiteX20" fmla="*/ 82748 w 2228459"/>
              <a:gd name="connsiteY20" fmla="*/ 2890429 h 5607050"/>
              <a:gd name="connsiteX21" fmla="*/ 67856 w 2228459"/>
              <a:gd name="connsiteY21" fmla="*/ 3048000 h 5607050"/>
              <a:gd name="connsiteX22" fmla="*/ 64091 w 2228459"/>
              <a:gd name="connsiteY22" fmla="*/ 3263900 h 5607050"/>
              <a:gd name="connsiteX23" fmla="*/ 47031 w 2228459"/>
              <a:gd name="connsiteY23" fmla="*/ 3392676 h 5607050"/>
              <a:gd name="connsiteX24" fmla="*/ 21834 w 2228459"/>
              <a:gd name="connsiteY24" fmla="*/ 3498850 h 5607050"/>
              <a:gd name="connsiteX25" fmla="*/ 8584 w 2228459"/>
              <a:gd name="connsiteY25" fmla="*/ 3721203 h 5607050"/>
              <a:gd name="connsiteX26" fmla="*/ 41589 w 2228459"/>
              <a:gd name="connsiteY26" fmla="*/ 3988141 h 5607050"/>
              <a:gd name="connsiteX27" fmla="*/ 86374 w 2228459"/>
              <a:gd name="connsiteY27" fmla="*/ 4166017 h 5607050"/>
              <a:gd name="connsiteX28" fmla="*/ 142486 w 2228459"/>
              <a:gd name="connsiteY28" fmla="*/ 4398962 h 5607050"/>
              <a:gd name="connsiteX29" fmla="*/ 229906 w 2228459"/>
              <a:gd name="connsiteY29" fmla="*/ 4626557 h 5607050"/>
              <a:gd name="connsiteX30" fmla="*/ 323181 w 2228459"/>
              <a:gd name="connsiteY30" fmla="*/ 4759891 h 5607050"/>
              <a:gd name="connsiteX31" fmla="*/ 417727 w 2228459"/>
              <a:gd name="connsiteY31" fmla="*/ 4841105 h 5607050"/>
              <a:gd name="connsiteX32" fmla="*/ 529834 w 2228459"/>
              <a:gd name="connsiteY32" fmla="*/ 4981575 h 5607050"/>
              <a:gd name="connsiteX33" fmla="*/ 621909 w 2228459"/>
              <a:gd name="connsiteY33" fmla="*/ 5184775 h 5607050"/>
              <a:gd name="connsiteX34" fmla="*/ 799709 w 2228459"/>
              <a:gd name="connsiteY34" fmla="*/ 5413375 h 5607050"/>
              <a:gd name="connsiteX35" fmla="*/ 996559 w 2228459"/>
              <a:gd name="connsiteY35" fmla="*/ 5476875 h 5607050"/>
              <a:gd name="connsiteX36" fmla="*/ 1345809 w 2228459"/>
              <a:gd name="connsiteY36" fmla="*/ 5483225 h 5607050"/>
              <a:gd name="connsiteX37" fmla="*/ 1634734 w 2228459"/>
              <a:gd name="connsiteY37" fmla="*/ 5445125 h 5607050"/>
              <a:gd name="connsiteX38" fmla="*/ 1834759 w 2228459"/>
              <a:gd name="connsiteY38" fmla="*/ 5445125 h 5607050"/>
              <a:gd name="connsiteX39" fmla="*/ 1968109 w 2228459"/>
              <a:gd name="connsiteY39" fmla="*/ 5492750 h 5607050"/>
              <a:gd name="connsiteX40" fmla="*/ 2110984 w 2228459"/>
              <a:gd name="connsiteY40" fmla="*/ 5549900 h 5607050"/>
              <a:gd name="connsiteX41" fmla="*/ 2228459 w 2228459"/>
              <a:gd name="connsiteY41" fmla="*/ 5607050 h 5607050"/>
              <a:gd name="connsiteX0" fmla="*/ 1196584 w 2228459"/>
              <a:gd name="connsiteY0" fmla="*/ 0 h 5607050"/>
              <a:gd name="connsiteX1" fmla="*/ 1192117 w 2228459"/>
              <a:gd name="connsiteY1" fmla="*/ 17416 h 5607050"/>
              <a:gd name="connsiteX2" fmla="*/ 1145784 w 2228459"/>
              <a:gd name="connsiteY2" fmla="*/ 139700 h 5607050"/>
              <a:gd name="connsiteX3" fmla="*/ 1085262 w 2228459"/>
              <a:gd name="connsiteY3" fmla="*/ 303394 h 5607050"/>
              <a:gd name="connsiteX4" fmla="*/ 1025527 w 2228459"/>
              <a:gd name="connsiteY4" fmla="*/ 470851 h 5607050"/>
              <a:gd name="connsiteX5" fmla="*/ 984448 w 2228459"/>
              <a:gd name="connsiteY5" fmla="*/ 605215 h 5607050"/>
              <a:gd name="connsiteX6" fmla="*/ 929884 w 2228459"/>
              <a:gd name="connsiteY6" fmla="*/ 747893 h 5607050"/>
              <a:gd name="connsiteX7" fmla="*/ 819348 w 2228459"/>
              <a:gd name="connsiteY7" fmla="*/ 926480 h 5607050"/>
              <a:gd name="connsiteX8" fmla="*/ 669534 w 2228459"/>
              <a:gd name="connsiteY8" fmla="*/ 1044953 h 5607050"/>
              <a:gd name="connsiteX9" fmla="*/ 572892 w 2228459"/>
              <a:gd name="connsiteY9" fmla="*/ 1162231 h 5607050"/>
              <a:gd name="connsiteX10" fmla="*/ 454027 w 2228459"/>
              <a:gd name="connsiteY10" fmla="*/ 1398572 h 5607050"/>
              <a:gd name="connsiteX11" fmla="*/ 381591 w 2228459"/>
              <a:gd name="connsiteY11" fmla="*/ 1494215 h 5607050"/>
              <a:gd name="connsiteX12" fmla="*/ 335962 w 2228459"/>
              <a:gd name="connsiteY12" fmla="*/ 1589072 h 5607050"/>
              <a:gd name="connsiteX13" fmla="*/ 282970 w 2228459"/>
              <a:gd name="connsiteY13" fmla="*/ 1698987 h 5607050"/>
              <a:gd name="connsiteX14" fmla="*/ 244870 w 2228459"/>
              <a:gd name="connsiteY14" fmla="*/ 1846836 h 5607050"/>
              <a:gd name="connsiteX15" fmla="*/ 203791 w 2228459"/>
              <a:gd name="connsiteY15" fmla="*/ 2039529 h 5607050"/>
              <a:gd name="connsiteX16" fmla="*/ 197048 w 2228459"/>
              <a:gd name="connsiteY16" fmla="*/ 2178608 h 5607050"/>
              <a:gd name="connsiteX17" fmla="*/ 168670 w 2228459"/>
              <a:gd name="connsiteY17" fmla="*/ 2341351 h 5607050"/>
              <a:gd name="connsiteX18" fmla="*/ 143270 w 2228459"/>
              <a:gd name="connsiteY18" fmla="*/ 2588607 h 5607050"/>
              <a:gd name="connsiteX19" fmla="*/ 120848 w 2228459"/>
              <a:gd name="connsiteY19" fmla="*/ 2732072 h 5607050"/>
              <a:gd name="connsiteX20" fmla="*/ 82748 w 2228459"/>
              <a:gd name="connsiteY20" fmla="*/ 2890429 h 5607050"/>
              <a:gd name="connsiteX21" fmla="*/ 67856 w 2228459"/>
              <a:gd name="connsiteY21" fmla="*/ 3048000 h 5607050"/>
              <a:gd name="connsiteX22" fmla="*/ 64091 w 2228459"/>
              <a:gd name="connsiteY22" fmla="*/ 3263900 h 5607050"/>
              <a:gd name="connsiteX23" fmla="*/ 47031 w 2228459"/>
              <a:gd name="connsiteY23" fmla="*/ 3392676 h 5607050"/>
              <a:gd name="connsiteX24" fmla="*/ 21834 w 2228459"/>
              <a:gd name="connsiteY24" fmla="*/ 3498850 h 5607050"/>
              <a:gd name="connsiteX25" fmla="*/ 8584 w 2228459"/>
              <a:gd name="connsiteY25" fmla="*/ 3721203 h 5607050"/>
              <a:gd name="connsiteX26" fmla="*/ 41589 w 2228459"/>
              <a:gd name="connsiteY26" fmla="*/ 3988141 h 5607050"/>
              <a:gd name="connsiteX27" fmla="*/ 86374 w 2228459"/>
              <a:gd name="connsiteY27" fmla="*/ 4166017 h 5607050"/>
              <a:gd name="connsiteX28" fmla="*/ 142486 w 2228459"/>
              <a:gd name="connsiteY28" fmla="*/ 4398962 h 5607050"/>
              <a:gd name="connsiteX29" fmla="*/ 229906 w 2228459"/>
              <a:gd name="connsiteY29" fmla="*/ 4626557 h 5607050"/>
              <a:gd name="connsiteX30" fmla="*/ 342231 w 2228459"/>
              <a:gd name="connsiteY30" fmla="*/ 4763066 h 5607050"/>
              <a:gd name="connsiteX31" fmla="*/ 417727 w 2228459"/>
              <a:gd name="connsiteY31" fmla="*/ 4841105 h 5607050"/>
              <a:gd name="connsiteX32" fmla="*/ 529834 w 2228459"/>
              <a:gd name="connsiteY32" fmla="*/ 4981575 h 5607050"/>
              <a:gd name="connsiteX33" fmla="*/ 621909 w 2228459"/>
              <a:gd name="connsiteY33" fmla="*/ 5184775 h 5607050"/>
              <a:gd name="connsiteX34" fmla="*/ 799709 w 2228459"/>
              <a:gd name="connsiteY34" fmla="*/ 5413375 h 5607050"/>
              <a:gd name="connsiteX35" fmla="*/ 996559 w 2228459"/>
              <a:gd name="connsiteY35" fmla="*/ 5476875 h 5607050"/>
              <a:gd name="connsiteX36" fmla="*/ 1345809 w 2228459"/>
              <a:gd name="connsiteY36" fmla="*/ 5483225 h 5607050"/>
              <a:gd name="connsiteX37" fmla="*/ 1634734 w 2228459"/>
              <a:gd name="connsiteY37" fmla="*/ 5445125 h 5607050"/>
              <a:gd name="connsiteX38" fmla="*/ 1834759 w 2228459"/>
              <a:gd name="connsiteY38" fmla="*/ 5445125 h 5607050"/>
              <a:gd name="connsiteX39" fmla="*/ 1968109 w 2228459"/>
              <a:gd name="connsiteY39" fmla="*/ 5492750 h 5607050"/>
              <a:gd name="connsiteX40" fmla="*/ 2110984 w 2228459"/>
              <a:gd name="connsiteY40" fmla="*/ 5549900 h 5607050"/>
              <a:gd name="connsiteX41" fmla="*/ 2228459 w 2228459"/>
              <a:gd name="connsiteY41" fmla="*/ 5607050 h 5607050"/>
              <a:gd name="connsiteX0" fmla="*/ 1240985 w 2272860"/>
              <a:gd name="connsiteY0" fmla="*/ 0 h 5607050"/>
              <a:gd name="connsiteX1" fmla="*/ 1236518 w 2272860"/>
              <a:gd name="connsiteY1" fmla="*/ 17416 h 5607050"/>
              <a:gd name="connsiteX2" fmla="*/ 1190185 w 2272860"/>
              <a:gd name="connsiteY2" fmla="*/ 139700 h 5607050"/>
              <a:gd name="connsiteX3" fmla="*/ 1129663 w 2272860"/>
              <a:gd name="connsiteY3" fmla="*/ 303394 h 5607050"/>
              <a:gd name="connsiteX4" fmla="*/ 1069928 w 2272860"/>
              <a:gd name="connsiteY4" fmla="*/ 470851 h 5607050"/>
              <a:gd name="connsiteX5" fmla="*/ 1028849 w 2272860"/>
              <a:gd name="connsiteY5" fmla="*/ 605215 h 5607050"/>
              <a:gd name="connsiteX6" fmla="*/ 974285 w 2272860"/>
              <a:gd name="connsiteY6" fmla="*/ 747893 h 5607050"/>
              <a:gd name="connsiteX7" fmla="*/ 863749 w 2272860"/>
              <a:gd name="connsiteY7" fmla="*/ 926480 h 5607050"/>
              <a:gd name="connsiteX8" fmla="*/ 713935 w 2272860"/>
              <a:gd name="connsiteY8" fmla="*/ 1044953 h 5607050"/>
              <a:gd name="connsiteX9" fmla="*/ 617293 w 2272860"/>
              <a:gd name="connsiteY9" fmla="*/ 1162231 h 5607050"/>
              <a:gd name="connsiteX10" fmla="*/ 498428 w 2272860"/>
              <a:gd name="connsiteY10" fmla="*/ 1398572 h 5607050"/>
              <a:gd name="connsiteX11" fmla="*/ 425992 w 2272860"/>
              <a:gd name="connsiteY11" fmla="*/ 1494215 h 5607050"/>
              <a:gd name="connsiteX12" fmla="*/ 380363 w 2272860"/>
              <a:gd name="connsiteY12" fmla="*/ 1589072 h 5607050"/>
              <a:gd name="connsiteX13" fmla="*/ 327371 w 2272860"/>
              <a:gd name="connsiteY13" fmla="*/ 1698987 h 5607050"/>
              <a:gd name="connsiteX14" fmla="*/ 289271 w 2272860"/>
              <a:gd name="connsiteY14" fmla="*/ 1846836 h 5607050"/>
              <a:gd name="connsiteX15" fmla="*/ 248192 w 2272860"/>
              <a:gd name="connsiteY15" fmla="*/ 2039529 h 5607050"/>
              <a:gd name="connsiteX16" fmla="*/ 241449 w 2272860"/>
              <a:gd name="connsiteY16" fmla="*/ 2178608 h 5607050"/>
              <a:gd name="connsiteX17" fmla="*/ 213071 w 2272860"/>
              <a:gd name="connsiteY17" fmla="*/ 2341351 h 5607050"/>
              <a:gd name="connsiteX18" fmla="*/ 187671 w 2272860"/>
              <a:gd name="connsiteY18" fmla="*/ 2588607 h 5607050"/>
              <a:gd name="connsiteX19" fmla="*/ 165249 w 2272860"/>
              <a:gd name="connsiteY19" fmla="*/ 2732072 h 5607050"/>
              <a:gd name="connsiteX20" fmla="*/ 127149 w 2272860"/>
              <a:gd name="connsiteY20" fmla="*/ 2890429 h 5607050"/>
              <a:gd name="connsiteX21" fmla="*/ 112257 w 2272860"/>
              <a:gd name="connsiteY21" fmla="*/ 3048000 h 5607050"/>
              <a:gd name="connsiteX22" fmla="*/ 108492 w 2272860"/>
              <a:gd name="connsiteY22" fmla="*/ 3263900 h 5607050"/>
              <a:gd name="connsiteX23" fmla="*/ 91432 w 2272860"/>
              <a:gd name="connsiteY23" fmla="*/ 3392676 h 5607050"/>
              <a:gd name="connsiteX24" fmla="*/ 66235 w 2272860"/>
              <a:gd name="connsiteY24" fmla="*/ 3498850 h 5607050"/>
              <a:gd name="connsiteX25" fmla="*/ 52985 w 2272860"/>
              <a:gd name="connsiteY25" fmla="*/ 3721203 h 5607050"/>
              <a:gd name="connsiteX26" fmla="*/ 16140 w 2272860"/>
              <a:gd name="connsiteY26" fmla="*/ 4007191 h 5607050"/>
              <a:gd name="connsiteX27" fmla="*/ 130775 w 2272860"/>
              <a:gd name="connsiteY27" fmla="*/ 4166017 h 5607050"/>
              <a:gd name="connsiteX28" fmla="*/ 186887 w 2272860"/>
              <a:gd name="connsiteY28" fmla="*/ 4398962 h 5607050"/>
              <a:gd name="connsiteX29" fmla="*/ 274307 w 2272860"/>
              <a:gd name="connsiteY29" fmla="*/ 4626557 h 5607050"/>
              <a:gd name="connsiteX30" fmla="*/ 386632 w 2272860"/>
              <a:gd name="connsiteY30" fmla="*/ 4763066 h 5607050"/>
              <a:gd name="connsiteX31" fmla="*/ 462128 w 2272860"/>
              <a:gd name="connsiteY31" fmla="*/ 4841105 h 5607050"/>
              <a:gd name="connsiteX32" fmla="*/ 574235 w 2272860"/>
              <a:gd name="connsiteY32" fmla="*/ 4981575 h 5607050"/>
              <a:gd name="connsiteX33" fmla="*/ 666310 w 2272860"/>
              <a:gd name="connsiteY33" fmla="*/ 5184775 h 5607050"/>
              <a:gd name="connsiteX34" fmla="*/ 844110 w 2272860"/>
              <a:gd name="connsiteY34" fmla="*/ 5413375 h 5607050"/>
              <a:gd name="connsiteX35" fmla="*/ 1040960 w 2272860"/>
              <a:gd name="connsiteY35" fmla="*/ 5476875 h 5607050"/>
              <a:gd name="connsiteX36" fmla="*/ 1390210 w 2272860"/>
              <a:gd name="connsiteY36" fmla="*/ 5483225 h 5607050"/>
              <a:gd name="connsiteX37" fmla="*/ 1679135 w 2272860"/>
              <a:gd name="connsiteY37" fmla="*/ 5445125 h 5607050"/>
              <a:gd name="connsiteX38" fmla="*/ 1879160 w 2272860"/>
              <a:gd name="connsiteY38" fmla="*/ 5445125 h 5607050"/>
              <a:gd name="connsiteX39" fmla="*/ 2012510 w 2272860"/>
              <a:gd name="connsiteY39" fmla="*/ 5492750 h 5607050"/>
              <a:gd name="connsiteX40" fmla="*/ 2155385 w 2272860"/>
              <a:gd name="connsiteY40" fmla="*/ 5549900 h 5607050"/>
              <a:gd name="connsiteX41" fmla="*/ 2272860 w 2272860"/>
              <a:gd name="connsiteY41" fmla="*/ 5607050 h 5607050"/>
              <a:gd name="connsiteX0" fmla="*/ 1233918 w 2265793"/>
              <a:gd name="connsiteY0" fmla="*/ 0 h 5607050"/>
              <a:gd name="connsiteX1" fmla="*/ 1229451 w 2265793"/>
              <a:gd name="connsiteY1" fmla="*/ 17416 h 5607050"/>
              <a:gd name="connsiteX2" fmla="*/ 1183118 w 2265793"/>
              <a:gd name="connsiteY2" fmla="*/ 139700 h 5607050"/>
              <a:gd name="connsiteX3" fmla="*/ 1122596 w 2265793"/>
              <a:gd name="connsiteY3" fmla="*/ 303394 h 5607050"/>
              <a:gd name="connsiteX4" fmla="*/ 1062861 w 2265793"/>
              <a:gd name="connsiteY4" fmla="*/ 470851 h 5607050"/>
              <a:gd name="connsiteX5" fmla="*/ 1021782 w 2265793"/>
              <a:gd name="connsiteY5" fmla="*/ 605215 h 5607050"/>
              <a:gd name="connsiteX6" fmla="*/ 967218 w 2265793"/>
              <a:gd name="connsiteY6" fmla="*/ 747893 h 5607050"/>
              <a:gd name="connsiteX7" fmla="*/ 856682 w 2265793"/>
              <a:gd name="connsiteY7" fmla="*/ 926480 h 5607050"/>
              <a:gd name="connsiteX8" fmla="*/ 706868 w 2265793"/>
              <a:gd name="connsiteY8" fmla="*/ 1044953 h 5607050"/>
              <a:gd name="connsiteX9" fmla="*/ 610226 w 2265793"/>
              <a:gd name="connsiteY9" fmla="*/ 1162231 h 5607050"/>
              <a:gd name="connsiteX10" fmla="*/ 491361 w 2265793"/>
              <a:gd name="connsiteY10" fmla="*/ 1398572 h 5607050"/>
              <a:gd name="connsiteX11" fmla="*/ 418925 w 2265793"/>
              <a:gd name="connsiteY11" fmla="*/ 1494215 h 5607050"/>
              <a:gd name="connsiteX12" fmla="*/ 373296 w 2265793"/>
              <a:gd name="connsiteY12" fmla="*/ 1589072 h 5607050"/>
              <a:gd name="connsiteX13" fmla="*/ 320304 w 2265793"/>
              <a:gd name="connsiteY13" fmla="*/ 1698987 h 5607050"/>
              <a:gd name="connsiteX14" fmla="*/ 282204 w 2265793"/>
              <a:gd name="connsiteY14" fmla="*/ 1846836 h 5607050"/>
              <a:gd name="connsiteX15" fmla="*/ 241125 w 2265793"/>
              <a:gd name="connsiteY15" fmla="*/ 2039529 h 5607050"/>
              <a:gd name="connsiteX16" fmla="*/ 234382 w 2265793"/>
              <a:gd name="connsiteY16" fmla="*/ 2178608 h 5607050"/>
              <a:gd name="connsiteX17" fmla="*/ 206004 w 2265793"/>
              <a:gd name="connsiteY17" fmla="*/ 2341351 h 5607050"/>
              <a:gd name="connsiteX18" fmla="*/ 180604 w 2265793"/>
              <a:gd name="connsiteY18" fmla="*/ 2588607 h 5607050"/>
              <a:gd name="connsiteX19" fmla="*/ 158182 w 2265793"/>
              <a:gd name="connsiteY19" fmla="*/ 2732072 h 5607050"/>
              <a:gd name="connsiteX20" fmla="*/ 120082 w 2265793"/>
              <a:gd name="connsiteY20" fmla="*/ 2890429 h 5607050"/>
              <a:gd name="connsiteX21" fmla="*/ 105190 w 2265793"/>
              <a:gd name="connsiteY21" fmla="*/ 3048000 h 5607050"/>
              <a:gd name="connsiteX22" fmla="*/ 101425 w 2265793"/>
              <a:gd name="connsiteY22" fmla="*/ 3263900 h 5607050"/>
              <a:gd name="connsiteX23" fmla="*/ 84365 w 2265793"/>
              <a:gd name="connsiteY23" fmla="*/ 3392676 h 5607050"/>
              <a:gd name="connsiteX24" fmla="*/ 59168 w 2265793"/>
              <a:gd name="connsiteY24" fmla="*/ 3498850 h 5607050"/>
              <a:gd name="connsiteX25" fmla="*/ 45918 w 2265793"/>
              <a:gd name="connsiteY25" fmla="*/ 3721203 h 5607050"/>
              <a:gd name="connsiteX26" fmla="*/ 9073 w 2265793"/>
              <a:gd name="connsiteY26" fmla="*/ 4007191 h 5607050"/>
              <a:gd name="connsiteX27" fmla="*/ 28458 w 2265793"/>
              <a:gd name="connsiteY27" fmla="*/ 4191417 h 5607050"/>
              <a:gd name="connsiteX28" fmla="*/ 179820 w 2265793"/>
              <a:gd name="connsiteY28" fmla="*/ 4398962 h 5607050"/>
              <a:gd name="connsiteX29" fmla="*/ 267240 w 2265793"/>
              <a:gd name="connsiteY29" fmla="*/ 4626557 h 5607050"/>
              <a:gd name="connsiteX30" fmla="*/ 379565 w 2265793"/>
              <a:gd name="connsiteY30" fmla="*/ 4763066 h 5607050"/>
              <a:gd name="connsiteX31" fmla="*/ 455061 w 2265793"/>
              <a:gd name="connsiteY31" fmla="*/ 4841105 h 5607050"/>
              <a:gd name="connsiteX32" fmla="*/ 567168 w 2265793"/>
              <a:gd name="connsiteY32" fmla="*/ 4981575 h 5607050"/>
              <a:gd name="connsiteX33" fmla="*/ 659243 w 2265793"/>
              <a:gd name="connsiteY33" fmla="*/ 5184775 h 5607050"/>
              <a:gd name="connsiteX34" fmla="*/ 837043 w 2265793"/>
              <a:gd name="connsiteY34" fmla="*/ 5413375 h 5607050"/>
              <a:gd name="connsiteX35" fmla="*/ 1033893 w 2265793"/>
              <a:gd name="connsiteY35" fmla="*/ 5476875 h 5607050"/>
              <a:gd name="connsiteX36" fmla="*/ 1383143 w 2265793"/>
              <a:gd name="connsiteY36" fmla="*/ 5483225 h 5607050"/>
              <a:gd name="connsiteX37" fmla="*/ 1672068 w 2265793"/>
              <a:gd name="connsiteY37" fmla="*/ 5445125 h 5607050"/>
              <a:gd name="connsiteX38" fmla="*/ 1872093 w 2265793"/>
              <a:gd name="connsiteY38" fmla="*/ 5445125 h 5607050"/>
              <a:gd name="connsiteX39" fmla="*/ 2005443 w 2265793"/>
              <a:gd name="connsiteY39" fmla="*/ 5492750 h 5607050"/>
              <a:gd name="connsiteX40" fmla="*/ 2148318 w 2265793"/>
              <a:gd name="connsiteY40" fmla="*/ 5549900 h 5607050"/>
              <a:gd name="connsiteX41" fmla="*/ 2265793 w 2265793"/>
              <a:gd name="connsiteY41" fmla="*/ 5607050 h 5607050"/>
              <a:gd name="connsiteX0" fmla="*/ 1227755 w 2259630"/>
              <a:gd name="connsiteY0" fmla="*/ 0 h 5607050"/>
              <a:gd name="connsiteX1" fmla="*/ 1223288 w 2259630"/>
              <a:gd name="connsiteY1" fmla="*/ 17416 h 5607050"/>
              <a:gd name="connsiteX2" fmla="*/ 1176955 w 2259630"/>
              <a:gd name="connsiteY2" fmla="*/ 139700 h 5607050"/>
              <a:gd name="connsiteX3" fmla="*/ 1116433 w 2259630"/>
              <a:gd name="connsiteY3" fmla="*/ 303394 h 5607050"/>
              <a:gd name="connsiteX4" fmla="*/ 1056698 w 2259630"/>
              <a:gd name="connsiteY4" fmla="*/ 470851 h 5607050"/>
              <a:gd name="connsiteX5" fmla="*/ 1015619 w 2259630"/>
              <a:gd name="connsiteY5" fmla="*/ 605215 h 5607050"/>
              <a:gd name="connsiteX6" fmla="*/ 961055 w 2259630"/>
              <a:gd name="connsiteY6" fmla="*/ 747893 h 5607050"/>
              <a:gd name="connsiteX7" fmla="*/ 850519 w 2259630"/>
              <a:gd name="connsiteY7" fmla="*/ 926480 h 5607050"/>
              <a:gd name="connsiteX8" fmla="*/ 700705 w 2259630"/>
              <a:gd name="connsiteY8" fmla="*/ 1044953 h 5607050"/>
              <a:gd name="connsiteX9" fmla="*/ 604063 w 2259630"/>
              <a:gd name="connsiteY9" fmla="*/ 1162231 h 5607050"/>
              <a:gd name="connsiteX10" fmla="*/ 485198 w 2259630"/>
              <a:gd name="connsiteY10" fmla="*/ 1398572 h 5607050"/>
              <a:gd name="connsiteX11" fmla="*/ 412762 w 2259630"/>
              <a:gd name="connsiteY11" fmla="*/ 1494215 h 5607050"/>
              <a:gd name="connsiteX12" fmla="*/ 367133 w 2259630"/>
              <a:gd name="connsiteY12" fmla="*/ 1589072 h 5607050"/>
              <a:gd name="connsiteX13" fmla="*/ 314141 w 2259630"/>
              <a:gd name="connsiteY13" fmla="*/ 1698987 h 5607050"/>
              <a:gd name="connsiteX14" fmla="*/ 276041 w 2259630"/>
              <a:gd name="connsiteY14" fmla="*/ 1846836 h 5607050"/>
              <a:gd name="connsiteX15" fmla="*/ 234962 w 2259630"/>
              <a:gd name="connsiteY15" fmla="*/ 2039529 h 5607050"/>
              <a:gd name="connsiteX16" fmla="*/ 228219 w 2259630"/>
              <a:gd name="connsiteY16" fmla="*/ 2178608 h 5607050"/>
              <a:gd name="connsiteX17" fmla="*/ 199841 w 2259630"/>
              <a:gd name="connsiteY17" fmla="*/ 2341351 h 5607050"/>
              <a:gd name="connsiteX18" fmla="*/ 174441 w 2259630"/>
              <a:gd name="connsiteY18" fmla="*/ 2588607 h 5607050"/>
              <a:gd name="connsiteX19" fmla="*/ 152019 w 2259630"/>
              <a:gd name="connsiteY19" fmla="*/ 2732072 h 5607050"/>
              <a:gd name="connsiteX20" fmla="*/ 113919 w 2259630"/>
              <a:gd name="connsiteY20" fmla="*/ 2890429 h 5607050"/>
              <a:gd name="connsiteX21" fmla="*/ 99027 w 2259630"/>
              <a:gd name="connsiteY21" fmla="*/ 3048000 h 5607050"/>
              <a:gd name="connsiteX22" fmla="*/ 95262 w 2259630"/>
              <a:gd name="connsiteY22" fmla="*/ 3263900 h 5607050"/>
              <a:gd name="connsiteX23" fmla="*/ 78202 w 2259630"/>
              <a:gd name="connsiteY23" fmla="*/ 3392676 h 5607050"/>
              <a:gd name="connsiteX24" fmla="*/ 53005 w 2259630"/>
              <a:gd name="connsiteY24" fmla="*/ 3498850 h 5607050"/>
              <a:gd name="connsiteX25" fmla="*/ 39755 w 2259630"/>
              <a:gd name="connsiteY25" fmla="*/ 3721203 h 5607050"/>
              <a:gd name="connsiteX26" fmla="*/ 2910 w 2259630"/>
              <a:gd name="connsiteY26" fmla="*/ 4007191 h 5607050"/>
              <a:gd name="connsiteX27" fmla="*/ 22295 w 2259630"/>
              <a:gd name="connsiteY27" fmla="*/ 4191417 h 5607050"/>
              <a:gd name="connsiteX28" fmla="*/ 97457 w 2259630"/>
              <a:gd name="connsiteY28" fmla="*/ 4443412 h 5607050"/>
              <a:gd name="connsiteX29" fmla="*/ 261077 w 2259630"/>
              <a:gd name="connsiteY29" fmla="*/ 4626557 h 5607050"/>
              <a:gd name="connsiteX30" fmla="*/ 373402 w 2259630"/>
              <a:gd name="connsiteY30" fmla="*/ 4763066 h 5607050"/>
              <a:gd name="connsiteX31" fmla="*/ 448898 w 2259630"/>
              <a:gd name="connsiteY31" fmla="*/ 4841105 h 5607050"/>
              <a:gd name="connsiteX32" fmla="*/ 561005 w 2259630"/>
              <a:gd name="connsiteY32" fmla="*/ 4981575 h 5607050"/>
              <a:gd name="connsiteX33" fmla="*/ 653080 w 2259630"/>
              <a:gd name="connsiteY33" fmla="*/ 5184775 h 5607050"/>
              <a:gd name="connsiteX34" fmla="*/ 830880 w 2259630"/>
              <a:gd name="connsiteY34" fmla="*/ 5413375 h 5607050"/>
              <a:gd name="connsiteX35" fmla="*/ 1027730 w 2259630"/>
              <a:gd name="connsiteY35" fmla="*/ 5476875 h 5607050"/>
              <a:gd name="connsiteX36" fmla="*/ 1376980 w 2259630"/>
              <a:gd name="connsiteY36" fmla="*/ 5483225 h 5607050"/>
              <a:gd name="connsiteX37" fmla="*/ 1665905 w 2259630"/>
              <a:gd name="connsiteY37" fmla="*/ 5445125 h 5607050"/>
              <a:gd name="connsiteX38" fmla="*/ 1865930 w 2259630"/>
              <a:gd name="connsiteY38" fmla="*/ 5445125 h 5607050"/>
              <a:gd name="connsiteX39" fmla="*/ 1999280 w 2259630"/>
              <a:gd name="connsiteY39" fmla="*/ 5492750 h 5607050"/>
              <a:gd name="connsiteX40" fmla="*/ 2142155 w 2259630"/>
              <a:gd name="connsiteY40" fmla="*/ 5549900 h 5607050"/>
              <a:gd name="connsiteX41" fmla="*/ 2259630 w 2259630"/>
              <a:gd name="connsiteY41" fmla="*/ 5607050 h 5607050"/>
              <a:gd name="connsiteX0" fmla="*/ 1227755 w 2259630"/>
              <a:gd name="connsiteY0" fmla="*/ 0 h 5607050"/>
              <a:gd name="connsiteX1" fmla="*/ 1223288 w 2259630"/>
              <a:gd name="connsiteY1" fmla="*/ 17416 h 5607050"/>
              <a:gd name="connsiteX2" fmla="*/ 1176955 w 2259630"/>
              <a:gd name="connsiteY2" fmla="*/ 139700 h 5607050"/>
              <a:gd name="connsiteX3" fmla="*/ 1116433 w 2259630"/>
              <a:gd name="connsiteY3" fmla="*/ 303394 h 5607050"/>
              <a:gd name="connsiteX4" fmla="*/ 1056698 w 2259630"/>
              <a:gd name="connsiteY4" fmla="*/ 470851 h 5607050"/>
              <a:gd name="connsiteX5" fmla="*/ 1015619 w 2259630"/>
              <a:gd name="connsiteY5" fmla="*/ 605215 h 5607050"/>
              <a:gd name="connsiteX6" fmla="*/ 961055 w 2259630"/>
              <a:gd name="connsiteY6" fmla="*/ 747893 h 5607050"/>
              <a:gd name="connsiteX7" fmla="*/ 850519 w 2259630"/>
              <a:gd name="connsiteY7" fmla="*/ 926480 h 5607050"/>
              <a:gd name="connsiteX8" fmla="*/ 700705 w 2259630"/>
              <a:gd name="connsiteY8" fmla="*/ 1044953 h 5607050"/>
              <a:gd name="connsiteX9" fmla="*/ 604063 w 2259630"/>
              <a:gd name="connsiteY9" fmla="*/ 1162231 h 5607050"/>
              <a:gd name="connsiteX10" fmla="*/ 485198 w 2259630"/>
              <a:gd name="connsiteY10" fmla="*/ 1398572 h 5607050"/>
              <a:gd name="connsiteX11" fmla="*/ 412762 w 2259630"/>
              <a:gd name="connsiteY11" fmla="*/ 1494215 h 5607050"/>
              <a:gd name="connsiteX12" fmla="*/ 367133 w 2259630"/>
              <a:gd name="connsiteY12" fmla="*/ 1589072 h 5607050"/>
              <a:gd name="connsiteX13" fmla="*/ 314141 w 2259630"/>
              <a:gd name="connsiteY13" fmla="*/ 1698987 h 5607050"/>
              <a:gd name="connsiteX14" fmla="*/ 276041 w 2259630"/>
              <a:gd name="connsiteY14" fmla="*/ 1846836 h 5607050"/>
              <a:gd name="connsiteX15" fmla="*/ 234962 w 2259630"/>
              <a:gd name="connsiteY15" fmla="*/ 2039529 h 5607050"/>
              <a:gd name="connsiteX16" fmla="*/ 228219 w 2259630"/>
              <a:gd name="connsiteY16" fmla="*/ 2178608 h 5607050"/>
              <a:gd name="connsiteX17" fmla="*/ 199841 w 2259630"/>
              <a:gd name="connsiteY17" fmla="*/ 2341351 h 5607050"/>
              <a:gd name="connsiteX18" fmla="*/ 174441 w 2259630"/>
              <a:gd name="connsiteY18" fmla="*/ 2588607 h 5607050"/>
              <a:gd name="connsiteX19" fmla="*/ 152019 w 2259630"/>
              <a:gd name="connsiteY19" fmla="*/ 2732072 h 5607050"/>
              <a:gd name="connsiteX20" fmla="*/ 113919 w 2259630"/>
              <a:gd name="connsiteY20" fmla="*/ 2890429 h 5607050"/>
              <a:gd name="connsiteX21" fmla="*/ 99027 w 2259630"/>
              <a:gd name="connsiteY21" fmla="*/ 3048000 h 5607050"/>
              <a:gd name="connsiteX22" fmla="*/ 95262 w 2259630"/>
              <a:gd name="connsiteY22" fmla="*/ 3263900 h 5607050"/>
              <a:gd name="connsiteX23" fmla="*/ 78202 w 2259630"/>
              <a:gd name="connsiteY23" fmla="*/ 3392676 h 5607050"/>
              <a:gd name="connsiteX24" fmla="*/ 53005 w 2259630"/>
              <a:gd name="connsiteY24" fmla="*/ 3498850 h 5607050"/>
              <a:gd name="connsiteX25" fmla="*/ 39755 w 2259630"/>
              <a:gd name="connsiteY25" fmla="*/ 3721203 h 5607050"/>
              <a:gd name="connsiteX26" fmla="*/ 2910 w 2259630"/>
              <a:gd name="connsiteY26" fmla="*/ 4007191 h 5607050"/>
              <a:gd name="connsiteX27" fmla="*/ 22295 w 2259630"/>
              <a:gd name="connsiteY27" fmla="*/ 4191417 h 5607050"/>
              <a:gd name="connsiteX28" fmla="*/ 97457 w 2259630"/>
              <a:gd name="connsiteY28" fmla="*/ 4443412 h 5607050"/>
              <a:gd name="connsiteX29" fmla="*/ 184877 w 2259630"/>
              <a:gd name="connsiteY29" fmla="*/ 4683707 h 5607050"/>
              <a:gd name="connsiteX30" fmla="*/ 373402 w 2259630"/>
              <a:gd name="connsiteY30" fmla="*/ 4763066 h 5607050"/>
              <a:gd name="connsiteX31" fmla="*/ 448898 w 2259630"/>
              <a:gd name="connsiteY31" fmla="*/ 4841105 h 5607050"/>
              <a:gd name="connsiteX32" fmla="*/ 561005 w 2259630"/>
              <a:gd name="connsiteY32" fmla="*/ 4981575 h 5607050"/>
              <a:gd name="connsiteX33" fmla="*/ 653080 w 2259630"/>
              <a:gd name="connsiteY33" fmla="*/ 5184775 h 5607050"/>
              <a:gd name="connsiteX34" fmla="*/ 830880 w 2259630"/>
              <a:gd name="connsiteY34" fmla="*/ 5413375 h 5607050"/>
              <a:gd name="connsiteX35" fmla="*/ 1027730 w 2259630"/>
              <a:gd name="connsiteY35" fmla="*/ 5476875 h 5607050"/>
              <a:gd name="connsiteX36" fmla="*/ 1376980 w 2259630"/>
              <a:gd name="connsiteY36" fmla="*/ 5483225 h 5607050"/>
              <a:gd name="connsiteX37" fmla="*/ 1665905 w 2259630"/>
              <a:gd name="connsiteY37" fmla="*/ 5445125 h 5607050"/>
              <a:gd name="connsiteX38" fmla="*/ 1865930 w 2259630"/>
              <a:gd name="connsiteY38" fmla="*/ 5445125 h 5607050"/>
              <a:gd name="connsiteX39" fmla="*/ 1999280 w 2259630"/>
              <a:gd name="connsiteY39" fmla="*/ 5492750 h 5607050"/>
              <a:gd name="connsiteX40" fmla="*/ 2142155 w 2259630"/>
              <a:gd name="connsiteY40" fmla="*/ 5549900 h 5607050"/>
              <a:gd name="connsiteX41" fmla="*/ 2259630 w 2259630"/>
              <a:gd name="connsiteY41" fmla="*/ 5607050 h 5607050"/>
              <a:gd name="connsiteX0" fmla="*/ 1227755 w 2259630"/>
              <a:gd name="connsiteY0" fmla="*/ 0 h 5607050"/>
              <a:gd name="connsiteX1" fmla="*/ 1223288 w 2259630"/>
              <a:gd name="connsiteY1" fmla="*/ 17416 h 5607050"/>
              <a:gd name="connsiteX2" fmla="*/ 1176955 w 2259630"/>
              <a:gd name="connsiteY2" fmla="*/ 139700 h 5607050"/>
              <a:gd name="connsiteX3" fmla="*/ 1116433 w 2259630"/>
              <a:gd name="connsiteY3" fmla="*/ 303394 h 5607050"/>
              <a:gd name="connsiteX4" fmla="*/ 1056698 w 2259630"/>
              <a:gd name="connsiteY4" fmla="*/ 470851 h 5607050"/>
              <a:gd name="connsiteX5" fmla="*/ 1015619 w 2259630"/>
              <a:gd name="connsiteY5" fmla="*/ 605215 h 5607050"/>
              <a:gd name="connsiteX6" fmla="*/ 961055 w 2259630"/>
              <a:gd name="connsiteY6" fmla="*/ 747893 h 5607050"/>
              <a:gd name="connsiteX7" fmla="*/ 850519 w 2259630"/>
              <a:gd name="connsiteY7" fmla="*/ 926480 h 5607050"/>
              <a:gd name="connsiteX8" fmla="*/ 700705 w 2259630"/>
              <a:gd name="connsiteY8" fmla="*/ 1044953 h 5607050"/>
              <a:gd name="connsiteX9" fmla="*/ 604063 w 2259630"/>
              <a:gd name="connsiteY9" fmla="*/ 1162231 h 5607050"/>
              <a:gd name="connsiteX10" fmla="*/ 485198 w 2259630"/>
              <a:gd name="connsiteY10" fmla="*/ 1398572 h 5607050"/>
              <a:gd name="connsiteX11" fmla="*/ 412762 w 2259630"/>
              <a:gd name="connsiteY11" fmla="*/ 1494215 h 5607050"/>
              <a:gd name="connsiteX12" fmla="*/ 367133 w 2259630"/>
              <a:gd name="connsiteY12" fmla="*/ 1589072 h 5607050"/>
              <a:gd name="connsiteX13" fmla="*/ 314141 w 2259630"/>
              <a:gd name="connsiteY13" fmla="*/ 1698987 h 5607050"/>
              <a:gd name="connsiteX14" fmla="*/ 276041 w 2259630"/>
              <a:gd name="connsiteY14" fmla="*/ 1846836 h 5607050"/>
              <a:gd name="connsiteX15" fmla="*/ 234962 w 2259630"/>
              <a:gd name="connsiteY15" fmla="*/ 2039529 h 5607050"/>
              <a:gd name="connsiteX16" fmla="*/ 228219 w 2259630"/>
              <a:gd name="connsiteY16" fmla="*/ 2178608 h 5607050"/>
              <a:gd name="connsiteX17" fmla="*/ 199841 w 2259630"/>
              <a:gd name="connsiteY17" fmla="*/ 2341351 h 5607050"/>
              <a:gd name="connsiteX18" fmla="*/ 174441 w 2259630"/>
              <a:gd name="connsiteY18" fmla="*/ 2588607 h 5607050"/>
              <a:gd name="connsiteX19" fmla="*/ 152019 w 2259630"/>
              <a:gd name="connsiteY19" fmla="*/ 2732072 h 5607050"/>
              <a:gd name="connsiteX20" fmla="*/ 113919 w 2259630"/>
              <a:gd name="connsiteY20" fmla="*/ 2890429 h 5607050"/>
              <a:gd name="connsiteX21" fmla="*/ 99027 w 2259630"/>
              <a:gd name="connsiteY21" fmla="*/ 3048000 h 5607050"/>
              <a:gd name="connsiteX22" fmla="*/ 95262 w 2259630"/>
              <a:gd name="connsiteY22" fmla="*/ 3263900 h 5607050"/>
              <a:gd name="connsiteX23" fmla="*/ 78202 w 2259630"/>
              <a:gd name="connsiteY23" fmla="*/ 3392676 h 5607050"/>
              <a:gd name="connsiteX24" fmla="*/ 53005 w 2259630"/>
              <a:gd name="connsiteY24" fmla="*/ 3498850 h 5607050"/>
              <a:gd name="connsiteX25" fmla="*/ 39755 w 2259630"/>
              <a:gd name="connsiteY25" fmla="*/ 3721203 h 5607050"/>
              <a:gd name="connsiteX26" fmla="*/ 2910 w 2259630"/>
              <a:gd name="connsiteY26" fmla="*/ 4007191 h 5607050"/>
              <a:gd name="connsiteX27" fmla="*/ 22295 w 2259630"/>
              <a:gd name="connsiteY27" fmla="*/ 4191417 h 5607050"/>
              <a:gd name="connsiteX28" fmla="*/ 97457 w 2259630"/>
              <a:gd name="connsiteY28" fmla="*/ 4443412 h 5607050"/>
              <a:gd name="connsiteX29" fmla="*/ 184877 w 2259630"/>
              <a:gd name="connsiteY29" fmla="*/ 4683707 h 5607050"/>
              <a:gd name="connsiteX30" fmla="*/ 373402 w 2259630"/>
              <a:gd name="connsiteY30" fmla="*/ 4763066 h 5607050"/>
              <a:gd name="connsiteX31" fmla="*/ 433023 w 2259630"/>
              <a:gd name="connsiteY31" fmla="*/ 4926830 h 5607050"/>
              <a:gd name="connsiteX32" fmla="*/ 561005 w 2259630"/>
              <a:gd name="connsiteY32" fmla="*/ 4981575 h 5607050"/>
              <a:gd name="connsiteX33" fmla="*/ 653080 w 2259630"/>
              <a:gd name="connsiteY33" fmla="*/ 5184775 h 5607050"/>
              <a:gd name="connsiteX34" fmla="*/ 830880 w 2259630"/>
              <a:gd name="connsiteY34" fmla="*/ 5413375 h 5607050"/>
              <a:gd name="connsiteX35" fmla="*/ 1027730 w 2259630"/>
              <a:gd name="connsiteY35" fmla="*/ 5476875 h 5607050"/>
              <a:gd name="connsiteX36" fmla="*/ 1376980 w 2259630"/>
              <a:gd name="connsiteY36" fmla="*/ 5483225 h 5607050"/>
              <a:gd name="connsiteX37" fmla="*/ 1665905 w 2259630"/>
              <a:gd name="connsiteY37" fmla="*/ 5445125 h 5607050"/>
              <a:gd name="connsiteX38" fmla="*/ 1865930 w 2259630"/>
              <a:gd name="connsiteY38" fmla="*/ 5445125 h 5607050"/>
              <a:gd name="connsiteX39" fmla="*/ 1999280 w 2259630"/>
              <a:gd name="connsiteY39" fmla="*/ 5492750 h 5607050"/>
              <a:gd name="connsiteX40" fmla="*/ 2142155 w 2259630"/>
              <a:gd name="connsiteY40" fmla="*/ 5549900 h 5607050"/>
              <a:gd name="connsiteX41" fmla="*/ 2259630 w 2259630"/>
              <a:gd name="connsiteY41" fmla="*/ 5607050 h 5607050"/>
              <a:gd name="connsiteX0" fmla="*/ 1227755 w 2259630"/>
              <a:gd name="connsiteY0" fmla="*/ 0 h 5607050"/>
              <a:gd name="connsiteX1" fmla="*/ 1223288 w 2259630"/>
              <a:gd name="connsiteY1" fmla="*/ 17416 h 5607050"/>
              <a:gd name="connsiteX2" fmla="*/ 1176955 w 2259630"/>
              <a:gd name="connsiteY2" fmla="*/ 139700 h 5607050"/>
              <a:gd name="connsiteX3" fmla="*/ 1116433 w 2259630"/>
              <a:gd name="connsiteY3" fmla="*/ 303394 h 5607050"/>
              <a:gd name="connsiteX4" fmla="*/ 1056698 w 2259630"/>
              <a:gd name="connsiteY4" fmla="*/ 470851 h 5607050"/>
              <a:gd name="connsiteX5" fmla="*/ 1015619 w 2259630"/>
              <a:gd name="connsiteY5" fmla="*/ 605215 h 5607050"/>
              <a:gd name="connsiteX6" fmla="*/ 961055 w 2259630"/>
              <a:gd name="connsiteY6" fmla="*/ 747893 h 5607050"/>
              <a:gd name="connsiteX7" fmla="*/ 850519 w 2259630"/>
              <a:gd name="connsiteY7" fmla="*/ 926480 h 5607050"/>
              <a:gd name="connsiteX8" fmla="*/ 700705 w 2259630"/>
              <a:gd name="connsiteY8" fmla="*/ 1044953 h 5607050"/>
              <a:gd name="connsiteX9" fmla="*/ 604063 w 2259630"/>
              <a:gd name="connsiteY9" fmla="*/ 1162231 h 5607050"/>
              <a:gd name="connsiteX10" fmla="*/ 485198 w 2259630"/>
              <a:gd name="connsiteY10" fmla="*/ 1398572 h 5607050"/>
              <a:gd name="connsiteX11" fmla="*/ 412762 w 2259630"/>
              <a:gd name="connsiteY11" fmla="*/ 1494215 h 5607050"/>
              <a:gd name="connsiteX12" fmla="*/ 367133 w 2259630"/>
              <a:gd name="connsiteY12" fmla="*/ 1589072 h 5607050"/>
              <a:gd name="connsiteX13" fmla="*/ 314141 w 2259630"/>
              <a:gd name="connsiteY13" fmla="*/ 1698987 h 5607050"/>
              <a:gd name="connsiteX14" fmla="*/ 276041 w 2259630"/>
              <a:gd name="connsiteY14" fmla="*/ 1846836 h 5607050"/>
              <a:gd name="connsiteX15" fmla="*/ 234962 w 2259630"/>
              <a:gd name="connsiteY15" fmla="*/ 2039529 h 5607050"/>
              <a:gd name="connsiteX16" fmla="*/ 228219 w 2259630"/>
              <a:gd name="connsiteY16" fmla="*/ 2178608 h 5607050"/>
              <a:gd name="connsiteX17" fmla="*/ 199841 w 2259630"/>
              <a:gd name="connsiteY17" fmla="*/ 2341351 h 5607050"/>
              <a:gd name="connsiteX18" fmla="*/ 174441 w 2259630"/>
              <a:gd name="connsiteY18" fmla="*/ 2588607 h 5607050"/>
              <a:gd name="connsiteX19" fmla="*/ 152019 w 2259630"/>
              <a:gd name="connsiteY19" fmla="*/ 2732072 h 5607050"/>
              <a:gd name="connsiteX20" fmla="*/ 113919 w 2259630"/>
              <a:gd name="connsiteY20" fmla="*/ 2890429 h 5607050"/>
              <a:gd name="connsiteX21" fmla="*/ 99027 w 2259630"/>
              <a:gd name="connsiteY21" fmla="*/ 3048000 h 5607050"/>
              <a:gd name="connsiteX22" fmla="*/ 95262 w 2259630"/>
              <a:gd name="connsiteY22" fmla="*/ 3263900 h 5607050"/>
              <a:gd name="connsiteX23" fmla="*/ 78202 w 2259630"/>
              <a:gd name="connsiteY23" fmla="*/ 3392676 h 5607050"/>
              <a:gd name="connsiteX24" fmla="*/ 53005 w 2259630"/>
              <a:gd name="connsiteY24" fmla="*/ 3498850 h 5607050"/>
              <a:gd name="connsiteX25" fmla="*/ 39755 w 2259630"/>
              <a:gd name="connsiteY25" fmla="*/ 3721203 h 5607050"/>
              <a:gd name="connsiteX26" fmla="*/ 2910 w 2259630"/>
              <a:gd name="connsiteY26" fmla="*/ 4007191 h 5607050"/>
              <a:gd name="connsiteX27" fmla="*/ 22295 w 2259630"/>
              <a:gd name="connsiteY27" fmla="*/ 4191417 h 5607050"/>
              <a:gd name="connsiteX28" fmla="*/ 97457 w 2259630"/>
              <a:gd name="connsiteY28" fmla="*/ 4443412 h 5607050"/>
              <a:gd name="connsiteX29" fmla="*/ 184877 w 2259630"/>
              <a:gd name="connsiteY29" fmla="*/ 4683707 h 5607050"/>
              <a:gd name="connsiteX30" fmla="*/ 319427 w 2259630"/>
              <a:gd name="connsiteY30" fmla="*/ 4842441 h 5607050"/>
              <a:gd name="connsiteX31" fmla="*/ 433023 w 2259630"/>
              <a:gd name="connsiteY31" fmla="*/ 4926830 h 5607050"/>
              <a:gd name="connsiteX32" fmla="*/ 561005 w 2259630"/>
              <a:gd name="connsiteY32" fmla="*/ 4981575 h 5607050"/>
              <a:gd name="connsiteX33" fmla="*/ 653080 w 2259630"/>
              <a:gd name="connsiteY33" fmla="*/ 5184775 h 5607050"/>
              <a:gd name="connsiteX34" fmla="*/ 830880 w 2259630"/>
              <a:gd name="connsiteY34" fmla="*/ 5413375 h 5607050"/>
              <a:gd name="connsiteX35" fmla="*/ 1027730 w 2259630"/>
              <a:gd name="connsiteY35" fmla="*/ 5476875 h 5607050"/>
              <a:gd name="connsiteX36" fmla="*/ 1376980 w 2259630"/>
              <a:gd name="connsiteY36" fmla="*/ 5483225 h 5607050"/>
              <a:gd name="connsiteX37" fmla="*/ 1665905 w 2259630"/>
              <a:gd name="connsiteY37" fmla="*/ 5445125 h 5607050"/>
              <a:gd name="connsiteX38" fmla="*/ 1865930 w 2259630"/>
              <a:gd name="connsiteY38" fmla="*/ 5445125 h 5607050"/>
              <a:gd name="connsiteX39" fmla="*/ 1999280 w 2259630"/>
              <a:gd name="connsiteY39" fmla="*/ 5492750 h 5607050"/>
              <a:gd name="connsiteX40" fmla="*/ 2142155 w 2259630"/>
              <a:gd name="connsiteY40" fmla="*/ 5549900 h 5607050"/>
              <a:gd name="connsiteX41" fmla="*/ 2259630 w 2259630"/>
              <a:gd name="connsiteY41" fmla="*/ 5607050 h 5607050"/>
              <a:gd name="connsiteX0" fmla="*/ 1227755 w 2259630"/>
              <a:gd name="connsiteY0" fmla="*/ 0 h 5607050"/>
              <a:gd name="connsiteX1" fmla="*/ 1223288 w 2259630"/>
              <a:gd name="connsiteY1" fmla="*/ 17416 h 5607050"/>
              <a:gd name="connsiteX2" fmla="*/ 1176955 w 2259630"/>
              <a:gd name="connsiteY2" fmla="*/ 139700 h 5607050"/>
              <a:gd name="connsiteX3" fmla="*/ 1116433 w 2259630"/>
              <a:gd name="connsiteY3" fmla="*/ 303394 h 5607050"/>
              <a:gd name="connsiteX4" fmla="*/ 1056698 w 2259630"/>
              <a:gd name="connsiteY4" fmla="*/ 470851 h 5607050"/>
              <a:gd name="connsiteX5" fmla="*/ 1015619 w 2259630"/>
              <a:gd name="connsiteY5" fmla="*/ 605215 h 5607050"/>
              <a:gd name="connsiteX6" fmla="*/ 961055 w 2259630"/>
              <a:gd name="connsiteY6" fmla="*/ 747893 h 5607050"/>
              <a:gd name="connsiteX7" fmla="*/ 850519 w 2259630"/>
              <a:gd name="connsiteY7" fmla="*/ 926480 h 5607050"/>
              <a:gd name="connsiteX8" fmla="*/ 700705 w 2259630"/>
              <a:gd name="connsiteY8" fmla="*/ 1044953 h 5607050"/>
              <a:gd name="connsiteX9" fmla="*/ 604063 w 2259630"/>
              <a:gd name="connsiteY9" fmla="*/ 1162231 h 5607050"/>
              <a:gd name="connsiteX10" fmla="*/ 485198 w 2259630"/>
              <a:gd name="connsiteY10" fmla="*/ 1398572 h 5607050"/>
              <a:gd name="connsiteX11" fmla="*/ 412762 w 2259630"/>
              <a:gd name="connsiteY11" fmla="*/ 1494215 h 5607050"/>
              <a:gd name="connsiteX12" fmla="*/ 367133 w 2259630"/>
              <a:gd name="connsiteY12" fmla="*/ 1589072 h 5607050"/>
              <a:gd name="connsiteX13" fmla="*/ 314141 w 2259630"/>
              <a:gd name="connsiteY13" fmla="*/ 1698987 h 5607050"/>
              <a:gd name="connsiteX14" fmla="*/ 276041 w 2259630"/>
              <a:gd name="connsiteY14" fmla="*/ 1846836 h 5607050"/>
              <a:gd name="connsiteX15" fmla="*/ 234962 w 2259630"/>
              <a:gd name="connsiteY15" fmla="*/ 2039529 h 5607050"/>
              <a:gd name="connsiteX16" fmla="*/ 228219 w 2259630"/>
              <a:gd name="connsiteY16" fmla="*/ 2178608 h 5607050"/>
              <a:gd name="connsiteX17" fmla="*/ 199841 w 2259630"/>
              <a:gd name="connsiteY17" fmla="*/ 2341351 h 5607050"/>
              <a:gd name="connsiteX18" fmla="*/ 174441 w 2259630"/>
              <a:gd name="connsiteY18" fmla="*/ 2588607 h 5607050"/>
              <a:gd name="connsiteX19" fmla="*/ 152019 w 2259630"/>
              <a:gd name="connsiteY19" fmla="*/ 2732072 h 5607050"/>
              <a:gd name="connsiteX20" fmla="*/ 113919 w 2259630"/>
              <a:gd name="connsiteY20" fmla="*/ 2890429 h 5607050"/>
              <a:gd name="connsiteX21" fmla="*/ 99027 w 2259630"/>
              <a:gd name="connsiteY21" fmla="*/ 3048000 h 5607050"/>
              <a:gd name="connsiteX22" fmla="*/ 95262 w 2259630"/>
              <a:gd name="connsiteY22" fmla="*/ 3263900 h 5607050"/>
              <a:gd name="connsiteX23" fmla="*/ 78202 w 2259630"/>
              <a:gd name="connsiteY23" fmla="*/ 3392676 h 5607050"/>
              <a:gd name="connsiteX24" fmla="*/ 53005 w 2259630"/>
              <a:gd name="connsiteY24" fmla="*/ 3498850 h 5607050"/>
              <a:gd name="connsiteX25" fmla="*/ 39755 w 2259630"/>
              <a:gd name="connsiteY25" fmla="*/ 3721203 h 5607050"/>
              <a:gd name="connsiteX26" fmla="*/ 2910 w 2259630"/>
              <a:gd name="connsiteY26" fmla="*/ 4007191 h 5607050"/>
              <a:gd name="connsiteX27" fmla="*/ 22295 w 2259630"/>
              <a:gd name="connsiteY27" fmla="*/ 4191417 h 5607050"/>
              <a:gd name="connsiteX28" fmla="*/ 97457 w 2259630"/>
              <a:gd name="connsiteY28" fmla="*/ 4443412 h 5607050"/>
              <a:gd name="connsiteX29" fmla="*/ 184877 w 2259630"/>
              <a:gd name="connsiteY29" fmla="*/ 4683707 h 5607050"/>
              <a:gd name="connsiteX30" fmla="*/ 319427 w 2259630"/>
              <a:gd name="connsiteY30" fmla="*/ 4842441 h 5607050"/>
              <a:gd name="connsiteX31" fmla="*/ 433023 w 2259630"/>
              <a:gd name="connsiteY31" fmla="*/ 4926830 h 5607050"/>
              <a:gd name="connsiteX32" fmla="*/ 605455 w 2259630"/>
              <a:gd name="connsiteY32" fmla="*/ 5076825 h 5607050"/>
              <a:gd name="connsiteX33" fmla="*/ 653080 w 2259630"/>
              <a:gd name="connsiteY33" fmla="*/ 5184775 h 5607050"/>
              <a:gd name="connsiteX34" fmla="*/ 830880 w 2259630"/>
              <a:gd name="connsiteY34" fmla="*/ 5413375 h 5607050"/>
              <a:gd name="connsiteX35" fmla="*/ 1027730 w 2259630"/>
              <a:gd name="connsiteY35" fmla="*/ 5476875 h 5607050"/>
              <a:gd name="connsiteX36" fmla="*/ 1376980 w 2259630"/>
              <a:gd name="connsiteY36" fmla="*/ 5483225 h 5607050"/>
              <a:gd name="connsiteX37" fmla="*/ 1665905 w 2259630"/>
              <a:gd name="connsiteY37" fmla="*/ 5445125 h 5607050"/>
              <a:gd name="connsiteX38" fmla="*/ 1865930 w 2259630"/>
              <a:gd name="connsiteY38" fmla="*/ 5445125 h 5607050"/>
              <a:gd name="connsiteX39" fmla="*/ 1999280 w 2259630"/>
              <a:gd name="connsiteY39" fmla="*/ 5492750 h 5607050"/>
              <a:gd name="connsiteX40" fmla="*/ 2142155 w 2259630"/>
              <a:gd name="connsiteY40" fmla="*/ 5549900 h 5607050"/>
              <a:gd name="connsiteX41" fmla="*/ 2259630 w 2259630"/>
              <a:gd name="connsiteY41" fmla="*/ 5607050 h 5607050"/>
              <a:gd name="connsiteX0" fmla="*/ 1227755 w 2259630"/>
              <a:gd name="connsiteY0" fmla="*/ 0 h 5607050"/>
              <a:gd name="connsiteX1" fmla="*/ 1223288 w 2259630"/>
              <a:gd name="connsiteY1" fmla="*/ 17416 h 5607050"/>
              <a:gd name="connsiteX2" fmla="*/ 1176955 w 2259630"/>
              <a:gd name="connsiteY2" fmla="*/ 139700 h 5607050"/>
              <a:gd name="connsiteX3" fmla="*/ 1116433 w 2259630"/>
              <a:gd name="connsiteY3" fmla="*/ 303394 h 5607050"/>
              <a:gd name="connsiteX4" fmla="*/ 1056698 w 2259630"/>
              <a:gd name="connsiteY4" fmla="*/ 470851 h 5607050"/>
              <a:gd name="connsiteX5" fmla="*/ 1015619 w 2259630"/>
              <a:gd name="connsiteY5" fmla="*/ 605215 h 5607050"/>
              <a:gd name="connsiteX6" fmla="*/ 961055 w 2259630"/>
              <a:gd name="connsiteY6" fmla="*/ 747893 h 5607050"/>
              <a:gd name="connsiteX7" fmla="*/ 850519 w 2259630"/>
              <a:gd name="connsiteY7" fmla="*/ 926480 h 5607050"/>
              <a:gd name="connsiteX8" fmla="*/ 700705 w 2259630"/>
              <a:gd name="connsiteY8" fmla="*/ 1044953 h 5607050"/>
              <a:gd name="connsiteX9" fmla="*/ 604063 w 2259630"/>
              <a:gd name="connsiteY9" fmla="*/ 1162231 h 5607050"/>
              <a:gd name="connsiteX10" fmla="*/ 485198 w 2259630"/>
              <a:gd name="connsiteY10" fmla="*/ 1398572 h 5607050"/>
              <a:gd name="connsiteX11" fmla="*/ 412762 w 2259630"/>
              <a:gd name="connsiteY11" fmla="*/ 1494215 h 5607050"/>
              <a:gd name="connsiteX12" fmla="*/ 367133 w 2259630"/>
              <a:gd name="connsiteY12" fmla="*/ 1589072 h 5607050"/>
              <a:gd name="connsiteX13" fmla="*/ 314141 w 2259630"/>
              <a:gd name="connsiteY13" fmla="*/ 1698987 h 5607050"/>
              <a:gd name="connsiteX14" fmla="*/ 276041 w 2259630"/>
              <a:gd name="connsiteY14" fmla="*/ 1846836 h 5607050"/>
              <a:gd name="connsiteX15" fmla="*/ 234962 w 2259630"/>
              <a:gd name="connsiteY15" fmla="*/ 2039529 h 5607050"/>
              <a:gd name="connsiteX16" fmla="*/ 228219 w 2259630"/>
              <a:gd name="connsiteY16" fmla="*/ 2178608 h 5607050"/>
              <a:gd name="connsiteX17" fmla="*/ 199841 w 2259630"/>
              <a:gd name="connsiteY17" fmla="*/ 2341351 h 5607050"/>
              <a:gd name="connsiteX18" fmla="*/ 174441 w 2259630"/>
              <a:gd name="connsiteY18" fmla="*/ 2588607 h 5607050"/>
              <a:gd name="connsiteX19" fmla="*/ 152019 w 2259630"/>
              <a:gd name="connsiteY19" fmla="*/ 2732072 h 5607050"/>
              <a:gd name="connsiteX20" fmla="*/ 113919 w 2259630"/>
              <a:gd name="connsiteY20" fmla="*/ 2890429 h 5607050"/>
              <a:gd name="connsiteX21" fmla="*/ 99027 w 2259630"/>
              <a:gd name="connsiteY21" fmla="*/ 3048000 h 5607050"/>
              <a:gd name="connsiteX22" fmla="*/ 95262 w 2259630"/>
              <a:gd name="connsiteY22" fmla="*/ 3263900 h 5607050"/>
              <a:gd name="connsiteX23" fmla="*/ 78202 w 2259630"/>
              <a:gd name="connsiteY23" fmla="*/ 3392676 h 5607050"/>
              <a:gd name="connsiteX24" fmla="*/ 53005 w 2259630"/>
              <a:gd name="connsiteY24" fmla="*/ 3498850 h 5607050"/>
              <a:gd name="connsiteX25" fmla="*/ 39755 w 2259630"/>
              <a:gd name="connsiteY25" fmla="*/ 3721203 h 5607050"/>
              <a:gd name="connsiteX26" fmla="*/ 2910 w 2259630"/>
              <a:gd name="connsiteY26" fmla="*/ 4007191 h 5607050"/>
              <a:gd name="connsiteX27" fmla="*/ 22295 w 2259630"/>
              <a:gd name="connsiteY27" fmla="*/ 4191417 h 5607050"/>
              <a:gd name="connsiteX28" fmla="*/ 97457 w 2259630"/>
              <a:gd name="connsiteY28" fmla="*/ 4443412 h 5607050"/>
              <a:gd name="connsiteX29" fmla="*/ 184877 w 2259630"/>
              <a:gd name="connsiteY29" fmla="*/ 4683707 h 5607050"/>
              <a:gd name="connsiteX30" fmla="*/ 319427 w 2259630"/>
              <a:gd name="connsiteY30" fmla="*/ 4842441 h 5607050"/>
              <a:gd name="connsiteX31" fmla="*/ 433023 w 2259630"/>
              <a:gd name="connsiteY31" fmla="*/ 4926830 h 5607050"/>
              <a:gd name="connsiteX32" fmla="*/ 614980 w 2259630"/>
              <a:gd name="connsiteY32" fmla="*/ 5108575 h 5607050"/>
              <a:gd name="connsiteX33" fmla="*/ 653080 w 2259630"/>
              <a:gd name="connsiteY33" fmla="*/ 5184775 h 5607050"/>
              <a:gd name="connsiteX34" fmla="*/ 830880 w 2259630"/>
              <a:gd name="connsiteY34" fmla="*/ 5413375 h 5607050"/>
              <a:gd name="connsiteX35" fmla="*/ 1027730 w 2259630"/>
              <a:gd name="connsiteY35" fmla="*/ 5476875 h 5607050"/>
              <a:gd name="connsiteX36" fmla="*/ 1376980 w 2259630"/>
              <a:gd name="connsiteY36" fmla="*/ 5483225 h 5607050"/>
              <a:gd name="connsiteX37" fmla="*/ 1665905 w 2259630"/>
              <a:gd name="connsiteY37" fmla="*/ 5445125 h 5607050"/>
              <a:gd name="connsiteX38" fmla="*/ 1865930 w 2259630"/>
              <a:gd name="connsiteY38" fmla="*/ 5445125 h 5607050"/>
              <a:gd name="connsiteX39" fmla="*/ 1999280 w 2259630"/>
              <a:gd name="connsiteY39" fmla="*/ 5492750 h 5607050"/>
              <a:gd name="connsiteX40" fmla="*/ 2142155 w 2259630"/>
              <a:gd name="connsiteY40" fmla="*/ 5549900 h 5607050"/>
              <a:gd name="connsiteX41" fmla="*/ 2259630 w 2259630"/>
              <a:gd name="connsiteY41" fmla="*/ 5607050 h 5607050"/>
              <a:gd name="connsiteX0" fmla="*/ 1227755 w 2259630"/>
              <a:gd name="connsiteY0" fmla="*/ 0 h 5607050"/>
              <a:gd name="connsiteX1" fmla="*/ 1223288 w 2259630"/>
              <a:gd name="connsiteY1" fmla="*/ 17416 h 5607050"/>
              <a:gd name="connsiteX2" fmla="*/ 1176955 w 2259630"/>
              <a:gd name="connsiteY2" fmla="*/ 139700 h 5607050"/>
              <a:gd name="connsiteX3" fmla="*/ 1116433 w 2259630"/>
              <a:gd name="connsiteY3" fmla="*/ 303394 h 5607050"/>
              <a:gd name="connsiteX4" fmla="*/ 1056698 w 2259630"/>
              <a:gd name="connsiteY4" fmla="*/ 470851 h 5607050"/>
              <a:gd name="connsiteX5" fmla="*/ 1015619 w 2259630"/>
              <a:gd name="connsiteY5" fmla="*/ 605215 h 5607050"/>
              <a:gd name="connsiteX6" fmla="*/ 961055 w 2259630"/>
              <a:gd name="connsiteY6" fmla="*/ 747893 h 5607050"/>
              <a:gd name="connsiteX7" fmla="*/ 850519 w 2259630"/>
              <a:gd name="connsiteY7" fmla="*/ 926480 h 5607050"/>
              <a:gd name="connsiteX8" fmla="*/ 700705 w 2259630"/>
              <a:gd name="connsiteY8" fmla="*/ 1044953 h 5607050"/>
              <a:gd name="connsiteX9" fmla="*/ 604063 w 2259630"/>
              <a:gd name="connsiteY9" fmla="*/ 1162231 h 5607050"/>
              <a:gd name="connsiteX10" fmla="*/ 485198 w 2259630"/>
              <a:gd name="connsiteY10" fmla="*/ 1398572 h 5607050"/>
              <a:gd name="connsiteX11" fmla="*/ 412762 w 2259630"/>
              <a:gd name="connsiteY11" fmla="*/ 1494215 h 5607050"/>
              <a:gd name="connsiteX12" fmla="*/ 367133 w 2259630"/>
              <a:gd name="connsiteY12" fmla="*/ 1589072 h 5607050"/>
              <a:gd name="connsiteX13" fmla="*/ 314141 w 2259630"/>
              <a:gd name="connsiteY13" fmla="*/ 1698987 h 5607050"/>
              <a:gd name="connsiteX14" fmla="*/ 276041 w 2259630"/>
              <a:gd name="connsiteY14" fmla="*/ 1846836 h 5607050"/>
              <a:gd name="connsiteX15" fmla="*/ 234962 w 2259630"/>
              <a:gd name="connsiteY15" fmla="*/ 2039529 h 5607050"/>
              <a:gd name="connsiteX16" fmla="*/ 228219 w 2259630"/>
              <a:gd name="connsiteY16" fmla="*/ 2178608 h 5607050"/>
              <a:gd name="connsiteX17" fmla="*/ 199841 w 2259630"/>
              <a:gd name="connsiteY17" fmla="*/ 2341351 h 5607050"/>
              <a:gd name="connsiteX18" fmla="*/ 174441 w 2259630"/>
              <a:gd name="connsiteY18" fmla="*/ 2588607 h 5607050"/>
              <a:gd name="connsiteX19" fmla="*/ 152019 w 2259630"/>
              <a:gd name="connsiteY19" fmla="*/ 2732072 h 5607050"/>
              <a:gd name="connsiteX20" fmla="*/ 113919 w 2259630"/>
              <a:gd name="connsiteY20" fmla="*/ 2890429 h 5607050"/>
              <a:gd name="connsiteX21" fmla="*/ 99027 w 2259630"/>
              <a:gd name="connsiteY21" fmla="*/ 3048000 h 5607050"/>
              <a:gd name="connsiteX22" fmla="*/ 95262 w 2259630"/>
              <a:gd name="connsiteY22" fmla="*/ 3263900 h 5607050"/>
              <a:gd name="connsiteX23" fmla="*/ 78202 w 2259630"/>
              <a:gd name="connsiteY23" fmla="*/ 3392676 h 5607050"/>
              <a:gd name="connsiteX24" fmla="*/ 53005 w 2259630"/>
              <a:gd name="connsiteY24" fmla="*/ 3498850 h 5607050"/>
              <a:gd name="connsiteX25" fmla="*/ 39755 w 2259630"/>
              <a:gd name="connsiteY25" fmla="*/ 3721203 h 5607050"/>
              <a:gd name="connsiteX26" fmla="*/ 2910 w 2259630"/>
              <a:gd name="connsiteY26" fmla="*/ 4007191 h 5607050"/>
              <a:gd name="connsiteX27" fmla="*/ 22295 w 2259630"/>
              <a:gd name="connsiteY27" fmla="*/ 4191417 h 5607050"/>
              <a:gd name="connsiteX28" fmla="*/ 97457 w 2259630"/>
              <a:gd name="connsiteY28" fmla="*/ 4443412 h 5607050"/>
              <a:gd name="connsiteX29" fmla="*/ 184877 w 2259630"/>
              <a:gd name="connsiteY29" fmla="*/ 4683707 h 5607050"/>
              <a:gd name="connsiteX30" fmla="*/ 319427 w 2259630"/>
              <a:gd name="connsiteY30" fmla="*/ 4842441 h 5607050"/>
              <a:gd name="connsiteX31" fmla="*/ 448898 w 2259630"/>
              <a:gd name="connsiteY31" fmla="*/ 4926830 h 5607050"/>
              <a:gd name="connsiteX32" fmla="*/ 614980 w 2259630"/>
              <a:gd name="connsiteY32" fmla="*/ 5108575 h 5607050"/>
              <a:gd name="connsiteX33" fmla="*/ 653080 w 2259630"/>
              <a:gd name="connsiteY33" fmla="*/ 5184775 h 5607050"/>
              <a:gd name="connsiteX34" fmla="*/ 830880 w 2259630"/>
              <a:gd name="connsiteY34" fmla="*/ 5413375 h 5607050"/>
              <a:gd name="connsiteX35" fmla="*/ 1027730 w 2259630"/>
              <a:gd name="connsiteY35" fmla="*/ 5476875 h 5607050"/>
              <a:gd name="connsiteX36" fmla="*/ 1376980 w 2259630"/>
              <a:gd name="connsiteY36" fmla="*/ 5483225 h 5607050"/>
              <a:gd name="connsiteX37" fmla="*/ 1665905 w 2259630"/>
              <a:gd name="connsiteY37" fmla="*/ 5445125 h 5607050"/>
              <a:gd name="connsiteX38" fmla="*/ 1865930 w 2259630"/>
              <a:gd name="connsiteY38" fmla="*/ 5445125 h 5607050"/>
              <a:gd name="connsiteX39" fmla="*/ 1999280 w 2259630"/>
              <a:gd name="connsiteY39" fmla="*/ 5492750 h 5607050"/>
              <a:gd name="connsiteX40" fmla="*/ 2142155 w 2259630"/>
              <a:gd name="connsiteY40" fmla="*/ 5549900 h 5607050"/>
              <a:gd name="connsiteX41" fmla="*/ 2259630 w 2259630"/>
              <a:gd name="connsiteY41" fmla="*/ 5607050 h 5607050"/>
              <a:gd name="connsiteX0" fmla="*/ 1227755 w 2259630"/>
              <a:gd name="connsiteY0" fmla="*/ 0 h 5607050"/>
              <a:gd name="connsiteX1" fmla="*/ 1223288 w 2259630"/>
              <a:gd name="connsiteY1" fmla="*/ 17416 h 5607050"/>
              <a:gd name="connsiteX2" fmla="*/ 1176955 w 2259630"/>
              <a:gd name="connsiteY2" fmla="*/ 139700 h 5607050"/>
              <a:gd name="connsiteX3" fmla="*/ 1116433 w 2259630"/>
              <a:gd name="connsiteY3" fmla="*/ 303394 h 5607050"/>
              <a:gd name="connsiteX4" fmla="*/ 1056698 w 2259630"/>
              <a:gd name="connsiteY4" fmla="*/ 470851 h 5607050"/>
              <a:gd name="connsiteX5" fmla="*/ 1015619 w 2259630"/>
              <a:gd name="connsiteY5" fmla="*/ 605215 h 5607050"/>
              <a:gd name="connsiteX6" fmla="*/ 961055 w 2259630"/>
              <a:gd name="connsiteY6" fmla="*/ 747893 h 5607050"/>
              <a:gd name="connsiteX7" fmla="*/ 850519 w 2259630"/>
              <a:gd name="connsiteY7" fmla="*/ 926480 h 5607050"/>
              <a:gd name="connsiteX8" fmla="*/ 700705 w 2259630"/>
              <a:gd name="connsiteY8" fmla="*/ 1044953 h 5607050"/>
              <a:gd name="connsiteX9" fmla="*/ 604063 w 2259630"/>
              <a:gd name="connsiteY9" fmla="*/ 1162231 h 5607050"/>
              <a:gd name="connsiteX10" fmla="*/ 485198 w 2259630"/>
              <a:gd name="connsiteY10" fmla="*/ 1398572 h 5607050"/>
              <a:gd name="connsiteX11" fmla="*/ 412762 w 2259630"/>
              <a:gd name="connsiteY11" fmla="*/ 1494215 h 5607050"/>
              <a:gd name="connsiteX12" fmla="*/ 367133 w 2259630"/>
              <a:gd name="connsiteY12" fmla="*/ 1589072 h 5607050"/>
              <a:gd name="connsiteX13" fmla="*/ 314141 w 2259630"/>
              <a:gd name="connsiteY13" fmla="*/ 1698987 h 5607050"/>
              <a:gd name="connsiteX14" fmla="*/ 276041 w 2259630"/>
              <a:gd name="connsiteY14" fmla="*/ 1846836 h 5607050"/>
              <a:gd name="connsiteX15" fmla="*/ 234962 w 2259630"/>
              <a:gd name="connsiteY15" fmla="*/ 2039529 h 5607050"/>
              <a:gd name="connsiteX16" fmla="*/ 228219 w 2259630"/>
              <a:gd name="connsiteY16" fmla="*/ 2178608 h 5607050"/>
              <a:gd name="connsiteX17" fmla="*/ 199841 w 2259630"/>
              <a:gd name="connsiteY17" fmla="*/ 2341351 h 5607050"/>
              <a:gd name="connsiteX18" fmla="*/ 174441 w 2259630"/>
              <a:gd name="connsiteY18" fmla="*/ 2588607 h 5607050"/>
              <a:gd name="connsiteX19" fmla="*/ 152019 w 2259630"/>
              <a:gd name="connsiteY19" fmla="*/ 2732072 h 5607050"/>
              <a:gd name="connsiteX20" fmla="*/ 113919 w 2259630"/>
              <a:gd name="connsiteY20" fmla="*/ 2890429 h 5607050"/>
              <a:gd name="connsiteX21" fmla="*/ 99027 w 2259630"/>
              <a:gd name="connsiteY21" fmla="*/ 3048000 h 5607050"/>
              <a:gd name="connsiteX22" fmla="*/ 95262 w 2259630"/>
              <a:gd name="connsiteY22" fmla="*/ 3263900 h 5607050"/>
              <a:gd name="connsiteX23" fmla="*/ 78202 w 2259630"/>
              <a:gd name="connsiteY23" fmla="*/ 3392676 h 5607050"/>
              <a:gd name="connsiteX24" fmla="*/ 53005 w 2259630"/>
              <a:gd name="connsiteY24" fmla="*/ 3498850 h 5607050"/>
              <a:gd name="connsiteX25" fmla="*/ 39755 w 2259630"/>
              <a:gd name="connsiteY25" fmla="*/ 3721203 h 5607050"/>
              <a:gd name="connsiteX26" fmla="*/ 2910 w 2259630"/>
              <a:gd name="connsiteY26" fmla="*/ 4007191 h 5607050"/>
              <a:gd name="connsiteX27" fmla="*/ 22295 w 2259630"/>
              <a:gd name="connsiteY27" fmla="*/ 4191417 h 5607050"/>
              <a:gd name="connsiteX28" fmla="*/ 97457 w 2259630"/>
              <a:gd name="connsiteY28" fmla="*/ 4443412 h 5607050"/>
              <a:gd name="connsiteX29" fmla="*/ 184877 w 2259630"/>
              <a:gd name="connsiteY29" fmla="*/ 4683707 h 5607050"/>
              <a:gd name="connsiteX30" fmla="*/ 319427 w 2259630"/>
              <a:gd name="connsiteY30" fmla="*/ 4842441 h 5607050"/>
              <a:gd name="connsiteX31" fmla="*/ 448898 w 2259630"/>
              <a:gd name="connsiteY31" fmla="*/ 4926830 h 5607050"/>
              <a:gd name="connsiteX32" fmla="*/ 614980 w 2259630"/>
              <a:gd name="connsiteY32" fmla="*/ 5108575 h 5607050"/>
              <a:gd name="connsiteX33" fmla="*/ 653080 w 2259630"/>
              <a:gd name="connsiteY33" fmla="*/ 5184775 h 5607050"/>
              <a:gd name="connsiteX34" fmla="*/ 830880 w 2259630"/>
              <a:gd name="connsiteY34" fmla="*/ 5413375 h 5607050"/>
              <a:gd name="connsiteX35" fmla="*/ 1027730 w 2259630"/>
              <a:gd name="connsiteY35" fmla="*/ 5476875 h 5607050"/>
              <a:gd name="connsiteX36" fmla="*/ 1376980 w 2259630"/>
              <a:gd name="connsiteY36" fmla="*/ 5483225 h 5607050"/>
              <a:gd name="connsiteX37" fmla="*/ 1665905 w 2259630"/>
              <a:gd name="connsiteY37" fmla="*/ 5445125 h 5607050"/>
              <a:gd name="connsiteX38" fmla="*/ 1865930 w 2259630"/>
              <a:gd name="connsiteY38" fmla="*/ 5445125 h 5607050"/>
              <a:gd name="connsiteX39" fmla="*/ 1999280 w 2259630"/>
              <a:gd name="connsiteY39" fmla="*/ 5492750 h 5607050"/>
              <a:gd name="connsiteX40" fmla="*/ 2142155 w 2259630"/>
              <a:gd name="connsiteY40" fmla="*/ 5549900 h 5607050"/>
              <a:gd name="connsiteX41" fmla="*/ 2259630 w 2259630"/>
              <a:gd name="connsiteY41" fmla="*/ 5607050 h 5607050"/>
              <a:gd name="connsiteX0" fmla="*/ 1275380 w 2307255"/>
              <a:gd name="connsiteY0" fmla="*/ 0 h 5607050"/>
              <a:gd name="connsiteX1" fmla="*/ 1270913 w 2307255"/>
              <a:gd name="connsiteY1" fmla="*/ 17416 h 5607050"/>
              <a:gd name="connsiteX2" fmla="*/ 1224580 w 2307255"/>
              <a:gd name="connsiteY2" fmla="*/ 139700 h 5607050"/>
              <a:gd name="connsiteX3" fmla="*/ 1164058 w 2307255"/>
              <a:gd name="connsiteY3" fmla="*/ 303394 h 5607050"/>
              <a:gd name="connsiteX4" fmla="*/ 1104323 w 2307255"/>
              <a:gd name="connsiteY4" fmla="*/ 470851 h 5607050"/>
              <a:gd name="connsiteX5" fmla="*/ 1063244 w 2307255"/>
              <a:gd name="connsiteY5" fmla="*/ 605215 h 5607050"/>
              <a:gd name="connsiteX6" fmla="*/ 1008680 w 2307255"/>
              <a:gd name="connsiteY6" fmla="*/ 747893 h 5607050"/>
              <a:gd name="connsiteX7" fmla="*/ 898144 w 2307255"/>
              <a:gd name="connsiteY7" fmla="*/ 926480 h 5607050"/>
              <a:gd name="connsiteX8" fmla="*/ 748330 w 2307255"/>
              <a:gd name="connsiteY8" fmla="*/ 1044953 h 5607050"/>
              <a:gd name="connsiteX9" fmla="*/ 651688 w 2307255"/>
              <a:gd name="connsiteY9" fmla="*/ 1162231 h 5607050"/>
              <a:gd name="connsiteX10" fmla="*/ 532823 w 2307255"/>
              <a:gd name="connsiteY10" fmla="*/ 1398572 h 5607050"/>
              <a:gd name="connsiteX11" fmla="*/ 460387 w 2307255"/>
              <a:gd name="connsiteY11" fmla="*/ 1494215 h 5607050"/>
              <a:gd name="connsiteX12" fmla="*/ 414758 w 2307255"/>
              <a:gd name="connsiteY12" fmla="*/ 1589072 h 5607050"/>
              <a:gd name="connsiteX13" fmla="*/ 361766 w 2307255"/>
              <a:gd name="connsiteY13" fmla="*/ 1698987 h 5607050"/>
              <a:gd name="connsiteX14" fmla="*/ 323666 w 2307255"/>
              <a:gd name="connsiteY14" fmla="*/ 1846836 h 5607050"/>
              <a:gd name="connsiteX15" fmla="*/ 282587 w 2307255"/>
              <a:gd name="connsiteY15" fmla="*/ 2039529 h 5607050"/>
              <a:gd name="connsiteX16" fmla="*/ 275844 w 2307255"/>
              <a:gd name="connsiteY16" fmla="*/ 2178608 h 5607050"/>
              <a:gd name="connsiteX17" fmla="*/ 247466 w 2307255"/>
              <a:gd name="connsiteY17" fmla="*/ 2341351 h 5607050"/>
              <a:gd name="connsiteX18" fmla="*/ 222066 w 2307255"/>
              <a:gd name="connsiteY18" fmla="*/ 2588607 h 5607050"/>
              <a:gd name="connsiteX19" fmla="*/ 199644 w 2307255"/>
              <a:gd name="connsiteY19" fmla="*/ 2732072 h 5607050"/>
              <a:gd name="connsiteX20" fmla="*/ 161544 w 2307255"/>
              <a:gd name="connsiteY20" fmla="*/ 2890429 h 5607050"/>
              <a:gd name="connsiteX21" fmla="*/ 146652 w 2307255"/>
              <a:gd name="connsiteY21" fmla="*/ 3048000 h 5607050"/>
              <a:gd name="connsiteX22" fmla="*/ 142887 w 2307255"/>
              <a:gd name="connsiteY22" fmla="*/ 3263900 h 5607050"/>
              <a:gd name="connsiteX23" fmla="*/ 125827 w 2307255"/>
              <a:gd name="connsiteY23" fmla="*/ 3392676 h 5607050"/>
              <a:gd name="connsiteX24" fmla="*/ 100630 w 2307255"/>
              <a:gd name="connsiteY24" fmla="*/ 3498850 h 5607050"/>
              <a:gd name="connsiteX25" fmla="*/ 87380 w 2307255"/>
              <a:gd name="connsiteY25" fmla="*/ 3721203 h 5607050"/>
              <a:gd name="connsiteX26" fmla="*/ 2910 w 2307255"/>
              <a:gd name="connsiteY26" fmla="*/ 3854791 h 5607050"/>
              <a:gd name="connsiteX27" fmla="*/ 69920 w 2307255"/>
              <a:gd name="connsiteY27" fmla="*/ 4191417 h 5607050"/>
              <a:gd name="connsiteX28" fmla="*/ 145082 w 2307255"/>
              <a:gd name="connsiteY28" fmla="*/ 4443412 h 5607050"/>
              <a:gd name="connsiteX29" fmla="*/ 232502 w 2307255"/>
              <a:gd name="connsiteY29" fmla="*/ 4683707 h 5607050"/>
              <a:gd name="connsiteX30" fmla="*/ 367052 w 2307255"/>
              <a:gd name="connsiteY30" fmla="*/ 4842441 h 5607050"/>
              <a:gd name="connsiteX31" fmla="*/ 496523 w 2307255"/>
              <a:gd name="connsiteY31" fmla="*/ 4926830 h 5607050"/>
              <a:gd name="connsiteX32" fmla="*/ 662605 w 2307255"/>
              <a:gd name="connsiteY32" fmla="*/ 5108575 h 5607050"/>
              <a:gd name="connsiteX33" fmla="*/ 700705 w 2307255"/>
              <a:gd name="connsiteY33" fmla="*/ 5184775 h 5607050"/>
              <a:gd name="connsiteX34" fmla="*/ 878505 w 2307255"/>
              <a:gd name="connsiteY34" fmla="*/ 5413375 h 5607050"/>
              <a:gd name="connsiteX35" fmla="*/ 1075355 w 2307255"/>
              <a:gd name="connsiteY35" fmla="*/ 5476875 h 5607050"/>
              <a:gd name="connsiteX36" fmla="*/ 1424605 w 2307255"/>
              <a:gd name="connsiteY36" fmla="*/ 5483225 h 5607050"/>
              <a:gd name="connsiteX37" fmla="*/ 1713530 w 2307255"/>
              <a:gd name="connsiteY37" fmla="*/ 5445125 h 5607050"/>
              <a:gd name="connsiteX38" fmla="*/ 1913555 w 2307255"/>
              <a:gd name="connsiteY38" fmla="*/ 5445125 h 5607050"/>
              <a:gd name="connsiteX39" fmla="*/ 2046905 w 2307255"/>
              <a:gd name="connsiteY39" fmla="*/ 5492750 h 5607050"/>
              <a:gd name="connsiteX40" fmla="*/ 2189780 w 2307255"/>
              <a:gd name="connsiteY40" fmla="*/ 5549900 h 5607050"/>
              <a:gd name="connsiteX41" fmla="*/ 2307255 w 2307255"/>
              <a:gd name="connsiteY41" fmla="*/ 5607050 h 5607050"/>
              <a:gd name="connsiteX0" fmla="*/ 1281731 w 2313606"/>
              <a:gd name="connsiteY0" fmla="*/ 0 h 5607050"/>
              <a:gd name="connsiteX1" fmla="*/ 1277264 w 2313606"/>
              <a:gd name="connsiteY1" fmla="*/ 17416 h 5607050"/>
              <a:gd name="connsiteX2" fmla="*/ 1230931 w 2313606"/>
              <a:gd name="connsiteY2" fmla="*/ 139700 h 5607050"/>
              <a:gd name="connsiteX3" fmla="*/ 1170409 w 2313606"/>
              <a:gd name="connsiteY3" fmla="*/ 303394 h 5607050"/>
              <a:gd name="connsiteX4" fmla="*/ 1110674 w 2313606"/>
              <a:gd name="connsiteY4" fmla="*/ 470851 h 5607050"/>
              <a:gd name="connsiteX5" fmla="*/ 1069595 w 2313606"/>
              <a:gd name="connsiteY5" fmla="*/ 605215 h 5607050"/>
              <a:gd name="connsiteX6" fmla="*/ 1015031 w 2313606"/>
              <a:gd name="connsiteY6" fmla="*/ 747893 h 5607050"/>
              <a:gd name="connsiteX7" fmla="*/ 904495 w 2313606"/>
              <a:gd name="connsiteY7" fmla="*/ 926480 h 5607050"/>
              <a:gd name="connsiteX8" fmla="*/ 754681 w 2313606"/>
              <a:gd name="connsiteY8" fmla="*/ 1044953 h 5607050"/>
              <a:gd name="connsiteX9" fmla="*/ 658039 w 2313606"/>
              <a:gd name="connsiteY9" fmla="*/ 1162231 h 5607050"/>
              <a:gd name="connsiteX10" fmla="*/ 539174 w 2313606"/>
              <a:gd name="connsiteY10" fmla="*/ 1398572 h 5607050"/>
              <a:gd name="connsiteX11" fmla="*/ 466738 w 2313606"/>
              <a:gd name="connsiteY11" fmla="*/ 1494215 h 5607050"/>
              <a:gd name="connsiteX12" fmla="*/ 421109 w 2313606"/>
              <a:gd name="connsiteY12" fmla="*/ 1589072 h 5607050"/>
              <a:gd name="connsiteX13" fmla="*/ 368117 w 2313606"/>
              <a:gd name="connsiteY13" fmla="*/ 1698987 h 5607050"/>
              <a:gd name="connsiteX14" fmla="*/ 330017 w 2313606"/>
              <a:gd name="connsiteY14" fmla="*/ 1846836 h 5607050"/>
              <a:gd name="connsiteX15" fmla="*/ 288938 w 2313606"/>
              <a:gd name="connsiteY15" fmla="*/ 2039529 h 5607050"/>
              <a:gd name="connsiteX16" fmla="*/ 282195 w 2313606"/>
              <a:gd name="connsiteY16" fmla="*/ 2178608 h 5607050"/>
              <a:gd name="connsiteX17" fmla="*/ 253817 w 2313606"/>
              <a:gd name="connsiteY17" fmla="*/ 2341351 h 5607050"/>
              <a:gd name="connsiteX18" fmla="*/ 228417 w 2313606"/>
              <a:gd name="connsiteY18" fmla="*/ 2588607 h 5607050"/>
              <a:gd name="connsiteX19" fmla="*/ 205995 w 2313606"/>
              <a:gd name="connsiteY19" fmla="*/ 2732072 h 5607050"/>
              <a:gd name="connsiteX20" fmla="*/ 167895 w 2313606"/>
              <a:gd name="connsiteY20" fmla="*/ 2890429 h 5607050"/>
              <a:gd name="connsiteX21" fmla="*/ 153003 w 2313606"/>
              <a:gd name="connsiteY21" fmla="*/ 3048000 h 5607050"/>
              <a:gd name="connsiteX22" fmla="*/ 149238 w 2313606"/>
              <a:gd name="connsiteY22" fmla="*/ 3263900 h 5607050"/>
              <a:gd name="connsiteX23" fmla="*/ 132178 w 2313606"/>
              <a:gd name="connsiteY23" fmla="*/ 3392676 h 5607050"/>
              <a:gd name="connsiteX24" fmla="*/ 106981 w 2313606"/>
              <a:gd name="connsiteY24" fmla="*/ 3498850 h 5607050"/>
              <a:gd name="connsiteX25" fmla="*/ 20706 w 2313606"/>
              <a:gd name="connsiteY25" fmla="*/ 3584678 h 5607050"/>
              <a:gd name="connsiteX26" fmla="*/ 9261 w 2313606"/>
              <a:gd name="connsiteY26" fmla="*/ 3854791 h 5607050"/>
              <a:gd name="connsiteX27" fmla="*/ 76271 w 2313606"/>
              <a:gd name="connsiteY27" fmla="*/ 4191417 h 5607050"/>
              <a:gd name="connsiteX28" fmla="*/ 151433 w 2313606"/>
              <a:gd name="connsiteY28" fmla="*/ 4443412 h 5607050"/>
              <a:gd name="connsiteX29" fmla="*/ 238853 w 2313606"/>
              <a:gd name="connsiteY29" fmla="*/ 4683707 h 5607050"/>
              <a:gd name="connsiteX30" fmla="*/ 373403 w 2313606"/>
              <a:gd name="connsiteY30" fmla="*/ 4842441 h 5607050"/>
              <a:gd name="connsiteX31" fmla="*/ 502874 w 2313606"/>
              <a:gd name="connsiteY31" fmla="*/ 4926830 h 5607050"/>
              <a:gd name="connsiteX32" fmla="*/ 668956 w 2313606"/>
              <a:gd name="connsiteY32" fmla="*/ 5108575 h 5607050"/>
              <a:gd name="connsiteX33" fmla="*/ 707056 w 2313606"/>
              <a:gd name="connsiteY33" fmla="*/ 5184775 h 5607050"/>
              <a:gd name="connsiteX34" fmla="*/ 884856 w 2313606"/>
              <a:gd name="connsiteY34" fmla="*/ 5413375 h 5607050"/>
              <a:gd name="connsiteX35" fmla="*/ 1081706 w 2313606"/>
              <a:gd name="connsiteY35" fmla="*/ 5476875 h 5607050"/>
              <a:gd name="connsiteX36" fmla="*/ 1430956 w 2313606"/>
              <a:gd name="connsiteY36" fmla="*/ 5483225 h 5607050"/>
              <a:gd name="connsiteX37" fmla="*/ 1719881 w 2313606"/>
              <a:gd name="connsiteY37" fmla="*/ 5445125 h 5607050"/>
              <a:gd name="connsiteX38" fmla="*/ 1919906 w 2313606"/>
              <a:gd name="connsiteY38" fmla="*/ 5445125 h 5607050"/>
              <a:gd name="connsiteX39" fmla="*/ 2053256 w 2313606"/>
              <a:gd name="connsiteY39" fmla="*/ 5492750 h 5607050"/>
              <a:gd name="connsiteX40" fmla="*/ 2196131 w 2313606"/>
              <a:gd name="connsiteY40" fmla="*/ 5549900 h 5607050"/>
              <a:gd name="connsiteX41" fmla="*/ 2313606 w 2313606"/>
              <a:gd name="connsiteY41" fmla="*/ 5607050 h 5607050"/>
              <a:gd name="connsiteX0" fmla="*/ 1281731 w 2313606"/>
              <a:gd name="connsiteY0" fmla="*/ 0 h 5607050"/>
              <a:gd name="connsiteX1" fmla="*/ 1277264 w 2313606"/>
              <a:gd name="connsiteY1" fmla="*/ 17416 h 5607050"/>
              <a:gd name="connsiteX2" fmla="*/ 1230931 w 2313606"/>
              <a:gd name="connsiteY2" fmla="*/ 139700 h 5607050"/>
              <a:gd name="connsiteX3" fmla="*/ 1170409 w 2313606"/>
              <a:gd name="connsiteY3" fmla="*/ 303394 h 5607050"/>
              <a:gd name="connsiteX4" fmla="*/ 1110674 w 2313606"/>
              <a:gd name="connsiteY4" fmla="*/ 470851 h 5607050"/>
              <a:gd name="connsiteX5" fmla="*/ 1069595 w 2313606"/>
              <a:gd name="connsiteY5" fmla="*/ 605215 h 5607050"/>
              <a:gd name="connsiteX6" fmla="*/ 1015031 w 2313606"/>
              <a:gd name="connsiteY6" fmla="*/ 747893 h 5607050"/>
              <a:gd name="connsiteX7" fmla="*/ 904495 w 2313606"/>
              <a:gd name="connsiteY7" fmla="*/ 926480 h 5607050"/>
              <a:gd name="connsiteX8" fmla="*/ 754681 w 2313606"/>
              <a:gd name="connsiteY8" fmla="*/ 1044953 h 5607050"/>
              <a:gd name="connsiteX9" fmla="*/ 658039 w 2313606"/>
              <a:gd name="connsiteY9" fmla="*/ 1162231 h 5607050"/>
              <a:gd name="connsiteX10" fmla="*/ 539174 w 2313606"/>
              <a:gd name="connsiteY10" fmla="*/ 1398572 h 5607050"/>
              <a:gd name="connsiteX11" fmla="*/ 466738 w 2313606"/>
              <a:gd name="connsiteY11" fmla="*/ 1494215 h 5607050"/>
              <a:gd name="connsiteX12" fmla="*/ 421109 w 2313606"/>
              <a:gd name="connsiteY12" fmla="*/ 1589072 h 5607050"/>
              <a:gd name="connsiteX13" fmla="*/ 368117 w 2313606"/>
              <a:gd name="connsiteY13" fmla="*/ 1698987 h 5607050"/>
              <a:gd name="connsiteX14" fmla="*/ 330017 w 2313606"/>
              <a:gd name="connsiteY14" fmla="*/ 1846836 h 5607050"/>
              <a:gd name="connsiteX15" fmla="*/ 288938 w 2313606"/>
              <a:gd name="connsiteY15" fmla="*/ 2039529 h 5607050"/>
              <a:gd name="connsiteX16" fmla="*/ 282195 w 2313606"/>
              <a:gd name="connsiteY16" fmla="*/ 2178608 h 5607050"/>
              <a:gd name="connsiteX17" fmla="*/ 253817 w 2313606"/>
              <a:gd name="connsiteY17" fmla="*/ 2341351 h 5607050"/>
              <a:gd name="connsiteX18" fmla="*/ 228417 w 2313606"/>
              <a:gd name="connsiteY18" fmla="*/ 2588607 h 5607050"/>
              <a:gd name="connsiteX19" fmla="*/ 205995 w 2313606"/>
              <a:gd name="connsiteY19" fmla="*/ 2732072 h 5607050"/>
              <a:gd name="connsiteX20" fmla="*/ 167895 w 2313606"/>
              <a:gd name="connsiteY20" fmla="*/ 2890429 h 5607050"/>
              <a:gd name="connsiteX21" fmla="*/ 153003 w 2313606"/>
              <a:gd name="connsiteY21" fmla="*/ 3048000 h 5607050"/>
              <a:gd name="connsiteX22" fmla="*/ 149238 w 2313606"/>
              <a:gd name="connsiteY22" fmla="*/ 3263900 h 5607050"/>
              <a:gd name="connsiteX23" fmla="*/ 132178 w 2313606"/>
              <a:gd name="connsiteY23" fmla="*/ 3392676 h 5607050"/>
              <a:gd name="connsiteX24" fmla="*/ 106981 w 2313606"/>
              <a:gd name="connsiteY24" fmla="*/ 3498850 h 5607050"/>
              <a:gd name="connsiteX25" fmla="*/ 20706 w 2313606"/>
              <a:gd name="connsiteY25" fmla="*/ 3584678 h 5607050"/>
              <a:gd name="connsiteX26" fmla="*/ 9261 w 2313606"/>
              <a:gd name="connsiteY26" fmla="*/ 3854791 h 5607050"/>
              <a:gd name="connsiteX27" fmla="*/ 76271 w 2313606"/>
              <a:gd name="connsiteY27" fmla="*/ 4191417 h 5607050"/>
              <a:gd name="connsiteX28" fmla="*/ 151433 w 2313606"/>
              <a:gd name="connsiteY28" fmla="*/ 4443412 h 5607050"/>
              <a:gd name="connsiteX29" fmla="*/ 238853 w 2313606"/>
              <a:gd name="connsiteY29" fmla="*/ 4683707 h 5607050"/>
              <a:gd name="connsiteX30" fmla="*/ 373403 w 2313606"/>
              <a:gd name="connsiteY30" fmla="*/ 4842441 h 5607050"/>
              <a:gd name="connsiteX31" fmla="*/ 502874 w 2313606"/>
              <a:gd name="connsiteY31" fmla="*/ 4926830 h 5607050"/>
              <a:gd name="connsiteX32" fmla="*/ 668956 w 2313606"/>
              <a:gd name="connsiteY32" fmla="*/ 5108575 h 5607050"/>
              <a:gd name="connsiteX33" fmla="*/ 707056 w 2313606"/>
              <a:gd name="connsiteY33" fmla="*/ 5184775 h 5607050"/>
              <a:gd name="connsiteX34" fmla="*/ 884856 w 2313606"/>
              <a:gd name="connsiteY34" fmla="*/ 5413375 h 5607050"/>
              <a:gd name="connsiteX35" fmla="*/ 1081706 w 2313606"/>
              <a:gd name="connsiteY35" fmla="*/ 5476875 h 5607050"/>
              <a:gd name="connsiteX36" fmla="*/ 1430956 w 2313606"/>
              <a:gd name="connsiteY36" fmla="*/ 5483225 h 5607050"/>
              <a:gd name="connsiteX37" fmla="*/ 1719881 w 2313606"/>
              <a:gd name="connsiteY37" fmla="*/ 5445125 h 5607050"/>
              <a:gd name="connsiteX38" fmla="*/ 1919906 w 2313606"/>
              <a:gd name="connsiteY38" fmla="*/ 5445125 h 5607050"/>
              <a:gd name="connsiteX39" fmla="*/ 2053256 w 2313606"/>
              <a:gd name="connsiteY39" fmla="*/ 5492750 h 5607050"/>
              <a:gd name="connsiteX40" fmla="*/ 2196131 w 2313606"/>
              <a:gd name="connsiteY40" fmla="*/ 5549900 h 5607050"/>
              <a:gd name="connsiteX41" fmla="*/ 2313606 w 2313606"/>
              <a:gd name="connsiteY41" fmla="*/ 5607050 h 5607050"/>
              <a:gd name="connsiteX0" fmla="*/ 1281731 w 2313606"/>
              <a:gd name="connsiteY0" fmla="*/ 0 h 5607050"/>
              <a:gd name="connsiteX1" fmla="*/ 1277264 w 2313606"/>
              <a:gd name="connsiteY1" fmla="*/ 17416 h 5607050"/>
              <a:gd name="connsiteX2" fmla="*/ 1230931 w 2313606"/>
              <a:gd name="connsiteY2" fmla="*/ 139700 h 5607050"/>
              <a:gd name="connsiteX3" fmla="*/ 1170409 w 2313606"/>
              <a:gd name="connsiteY3" fmla="*/ 303394 h 5607050"/>
              <a:gd name="connsiteX4" fmla="*/ 1110674 w 2313606"/>
              <a:gd name="connsiteY4" fmla="*/ 470851 h 5607050"/>
              <a:gd name="connsiteX5" fmla="*/ 1069595 w 2313606"/>
              <a:gd name="connsiteY5" fmla="*/ 605215 h 5607050"/>
              <a:gd name="connsiteX6" fmla="*/ 1015031 w 2313606"/>
              <a:gd name="connsiteY6" fmla="*/ 747893 h 5607050"/>
              <a:gd name="connsiteX7" fmla="*/ 904495 w 2313606"/>
              <a:gd name="connsiteY7" fmla="*/ 926480 h 5607050"/>
              <a:gd name="connsiteX8" fmla="*/ 754681 w 2313606"/>
              <a:gd name="connsiteY8" fmla="*/ 1044953 h 5607050"/>
              <a:gd name="connsiteX9" fmla="*/ 658039 w 2313606"/>
              <a:gd name="connsiteY9" fmla="*/ 1162231 h 5607050"/>
              <a:gd name="connsiteX10" fmla="*/ 539174 w 2313606"/>
              <a:gd name="connsiteY10" fmla="*/ 1398572 h 5607050"/>
              <a:gd name="connsiteX11" fmla="*/ 466738 w 2313606"/>
              <a:gd name="connsiteY11" fmla="*/ 1494215 h 5607050"/>
              <a:gd name="connsiteX12" fmla="*/ 421109 w 2313606"/>
              <a:gd name="connsiteY12" fmla="*/ 1589072 h 5607050"/>
              <a:gd name="connsiteX13" fmla="*/ 368117 w 2313606"/>
              <a:gd name="connsiteY13" fmla="*/ 1698987 h 5607050"/>
              <a:gd name="connsiteX14" fmla="*/ 330017 w 2313606"/>
              <a:gd name="connsiteY14" fmla="*/ 1846836 h 5607050"/>
              <a:gd name="connsiteX15" fmla="*/ 288938 w 2313606"/>
              <a:gd name="connsiteY15" fmla="*/ 2039529 h 5607050"/>
              <a:gd name="connsiteX16" fmla="*/ 282195 w 2313606"/>
              <a:gd name="connsiteY16" fmla="*/ 2178608 h 5607050"/>
              <a:gd name="connsiteX17" fmla="*/ 253817 w 2313606"/>
              <a:gd name="connsiteY17" fmla="*/ 2341351 h 5607050"/>
              <a:gd name="connsiteX18" fmla="*/ 228417 w 2313606"/>
              <a:gd name="connsiteY18" fmla="*/ 2588607 h 5607050"/>
              <a:gd name="connsiteX19" fmla="*/ 205995 w 2313606"/>
              <a:gd name="connsiteY19" fmla="*/ 2732072 h 5607050"/>
              <a:gd name="connsiteX20" fmla="*/ 167895 w 2313606"/>
              <a:gd name="connsiteY20" fmla="*/ 2890429 h 5607050"/>
              <a:gd name="connsiteX21" fmla="*/ 153003 w 2313606"/>
              <a:gd name="connsiteY21" fmla="*/ 3048000 h 5607050"/>
              <a:gd name="connsiteX22" fmla="*/ 142888 w 2313606"/>
              <a:gd name="connsiteY22" fmla="*/ 3149600 h 5607050"/>
              <a:gd name="connsiteX23" fmla="*/ 132178 w 2313606"/>
              <a:gd name="connsiteY23" fmla="*/ 3392676 h 5607050"/>
              <a:gd name="connsiteX24" fmla="*/ 106981 w 2313606"/>
              <a:gd name="connsiteY24" fmla="*/ 3498850 h 5607050"/>
              <a:gd name="connsiteX25" fmla="*/ 20706 w 2313606"/>
              <a:gd name="connsiteY25" fmla="*/ 3584678 h 5607050"/>
              <a:gd name="connsiteX26" fmla="*/ 9261 w 2313606"/>
              <a:gd name="connsiteY26" fmla="*/ 3854791 h 5607050"/>
              <a:gd name="connsiteX27" fmla="*/ 76271 w 2313606"/>
              <a:gd name="connsiteY27" fmla="*/ 4191417 h 5607050"/>
              <a:gd name="connsiteX28" fmla="*/ 151433 w 2313606"/>
              <a:gd name="connsiteY28" fmla="*/ 4443412 h 5607050"/>
              <a:gd name="connsiteX29" fmla="*/ 238853 w 2313606"/>
              <a:gd name="connsiteY29" fmla="*/ 4683707 h 5607050"/>
              <a:gd name="connsiteX30" fmla="*/ 373403 w 2313606"/>
              <a:gd name="connsiteY30" fmla="*/ 4842441 h 5607050"/>
              <a:gd name="connsiteX31" fmla="*/ 502874 w 2313606"/>
              <a:gd name="connsiteY31" fmla="*/ 4926830 h 5607050"/>
              <a:gd name="connsiteX32" fmla="*/ 668956 w 2313606"/>
              <a:gd name="connsiteY32" fmla="*/ 5108575 h 5607050"/>
              <a:gd name="connsiteX33" fmla="*/ 707056 w 2313606"/>
              <a:gd name="connsiteY33" fmla="*/ 5184775 h 5607050"/>
              <a:gd name="connsiteX34" fmla="*/ 884856 w 2313606"/>
              <a:gd name="connsiteY34" fmla="*/ 5413375 h 5607050"/>
              <a:gd name="connsiteX35" fmla="*/ 1081706 w 2313606"/>
              <a:gd name="connsiteY35" fmla="*/ 5476875 h 5607050"/>
              <a:gd name="connsiteX36" fmla="*/ 1430956 w 2313606"/>
              <a:gd name="connsiteY36" fmla="*/ 5483225 h 5607050"/>
              <a:gd name="connsiteX37" fmla="*/ 1719881 w 2313606"/>
              <a:gd name="connsiteY37" fmla="*/ 5445125 h 5607050"/>
              <a:gd name="connsiteX38" fmla="*/ 1919906 w 2313606"/>
              <a:gd name="connsiteY38" fmla="*/ 5445125 h 5607050"/>
              <a:gd name="connsiteX39" fmla="*/ 2053256 w 2313606"/>
              <a:gd name="connsiteY39" fmla="*/ 5492750 h 5607050"/>
              <a:gd name="connsiteX40" fmla="*/ 2196131 w 2313606"/>
              <a:gd name="connsiteY40" fmla="*/ 5549900 h 5607050"/>
              <a:gd name="connsiteX41" fmla="*/ 2313606 w 2313606"/>
              <a:gd name="connsiteY41" fmla="*/ 5607050 h 5607050"/>
              <a:gd name="connsiteX0" fmla="*/ 1281731 w 2313606"/>
              <a:gd name="connsiteY0" fmla="*/ 0 h 5607050"/>
              <a:gd name="connsiteX1" fmla="*/ 1277264 w 2313606"/>
              <a:gd name="connsiteY1" fmla="*/ 17416 h 5607050"/>
              <a:gd name="connsiteX2" fmla="*/ 1230931 w 2313606"/>
              <a:gd name="connsiteY2" fmla="*/ 139700 h 5607050"/>
              <a:gd name="connsiteX3" fmla="*/ 1170409 w 2313606"/>
              <a:gd name="connsiteY3" fmla="*/ 303394 h 5607050"/>
              <a:gd name="connsiteX4" fmla="*/ 1110674 w 2313606"/>
              <a:gd name="connsiteY4" fmla="*/ 470851 h 5607050"/>
              <a:gd name="connsiteX5" fmla="*/ 1069595 w 2313606"/>
              <a:gd name="connsiteY5" fmla="*/ 605215 h 5607050"/>
              <a:gd name="connsiteX6" fmla="*/ 1015031 w 2313606"/>
              <a:gd name="connsiteY6" fmla="*/ 747893 h 5607050"/>
              <a:gd name="connsiteX7" fmla="*/ 904495 w 2313606"/>
              <a:gd name="connsiteY7" fmla="*/ 926480 h 5607050"/>
              <a:gd name="connsiteX8" fmla="*/ 754681 w 2313606"/>
              <a:gd name="connsiteY8" fmla="*/ 1044953 h 5607050"/>
              <a:gd name="connsiteX9" fmla="*/ 658039 w 2313606"/>
              <a:gd name="connsiteY9" fmla="*/ 1162231 h 5607050"/>
              <a:gd name="connsiteX10" fmla="*/ 539174 w 2313606"/>
              <a:gd name="connsiteY10" fmla="*/ 1398572 h 5607050"/>
              <a:gd name="connsiteX11" fmla="*/ 466738 w 2313606"/>
              <a:gd name="connsiteY11" fmla="*/ 1494215 h 5607050"/>
              <a:gd name="connsiteX12" fmla="*/ 421109 w 2313606"/>
              <a:gd name="connsiteY12" fmla="*/ 1589072 h 5607050"/>
              <a:gd name="connsiteX13" fmla="*/ 368117 w 2313606"/>
              <a:gd name="connsiteY13" fmla="*/ 1698987 h 5607050"/>
              <a:gd name="connsiteX14" fmla="*/ 330017 w 2313606"/>
              <a:gd name="connsiteY14" fmla="*/ 1846836 h 5607050"/>
              <a:gd name="connsiteX15" fmla="*/ 288938 w 2313606"/>
              <a:gd name="connsiteY15" fmla="*/ 2039529 h 5607050"/>
              <a:gd name="connsiteX16" fmla="*/ 282195 w 2313606"/>
              <a:gd name="connsiteY16" fmla="*/ 2178608 h 5607050"/>
              <a:gd name="connsiteX17" fmla="*/ 253817 w 2313606"/>
              <a:gd name="connsiteY17" fmla="*/ 2341351 h 5607050"/>
              <a:gd name="connsiteX18" fmla="*/ 228417 w 2313606"/>
              <a:gd name="connsiteY18" fmla="*/ 2588607 h 5607050"/>
              <a:gd name="connsiteX19" fmla="*/ 205995 w 2313606"/>
              <a:gd name="connsiteY19" fmla="*/ 2732072 h 5607050"/>
              <a:gd name="connsiteX20" fmla="*/ 167895 w 2313606"/>
              <a:gd name="connsiteY20" fmla="*/ 2890429 h 5607050"/>
              <a:gd name="connsiteX21" fmla="*/ 153003 w 2313606"/>
              <a:gd name="connsiteY21" fmla="*/ 3048000 h 5607050"/>
              <a:gd name="connsiteX22" fmla="*/ 142888 w 2313606"/>
              <a:gd name="connsiteY22" fmla="*/ 3149600 h 5607050"/>
              <a:gd name="connsiteX23" fmla="*/ 132178 w 2313606"/>
              <a:gd name="connsiteY23" fmla="*/ 3392676 h 5607050"/>
              <a:gd name="connsiteX24" fmla="*/ 84756 w 2313606"/>
              <a:gd name="connsiteY24" fmla="*/ 3397250 h 5607050"/>
              <a:gd name="connsiteX25" fmla="*/ 20706 w 2313606"/>
              <a:gd name="connsiteY25" fmla="*/ 3584678 h 5607050"/>
              <a:gd name="connsiteX26" fmla="*/ 9261 w 2313606"/>
              <a:gd name="connsiteY26" fmla="*/ 3854791 h 5607050"/>
              <a:gd name="connsiteX27" fmla="*/ 76271 w 2313606"/>
              <a:gd name="connsiteY27" fmla="*/ 4191417 h 5607050"/>
              <a:gd name="connsiteX28" fmla="*/ 151433 w 2313606"/>
              <a:gd name="connsiteY28" fmla="*/ 4443412 h 5607050"/>
              <a:gd name="connsiteX29" fmla="*/ 238853 w 2313606"/>
              <a:gd name="connsiteY29" fmla="*/ 4683707 h 5607050"/>
              <a:gd name="connsiteX30" fmla="*/ 373403 w 2313606"/>
              <a:gd name="connsiteY30" fmla="*/ 4842441 h 5607050"/>
              <a:gd name="connsiteX31" fmla="*/ 502874 w 2313606"/>
              <a:gd name="connsiteY31" fmla="*/ 4926830 h 5607050"/>
              <a:gd name="connsiteX32" fmla="*/ 668956 w 2313606"/>
              <a:gd name="connsiteY32" fmla="*/ 5108575 h 5607050"/>
              <a:gd name="connsiteX33" fmla="*/ 707056 w 2313606"/>
              <a:gd name="connsiteY33" fmla="*/ 5184775 h 5607050"/>
              <a:gd name="connsiteX34" fmla="*/ 884856 w 2313606"/>
              <a:gd name="connsiteY34" fmla="*/ 5413375 h 5607050"/>
              <a:gd name="connsiteX35" fmla="*/ 1081706 w 2313606"/>
              <a:gd name="connsiteY35" fmla="*/ 5476875 h 5607050"/>
              <a:gd name="connsiteX36" fmla="*/ 1430956 w 2313606"/>
              <a:gd name="connsiteY36" fmla="*/ 5483225 h 5607050"/>
              <a:gd name="connsiteX37" fmla="*/ 1719881 w 2313606"/>
              <a:gd name="connsiteY37" fmla="*/ 5445125 h 5607050"/>
              <a:gd name="connsiteX38" fmla="*/ 1919906 w 2313606"/>
              <a:gd name="connsiteY38" fmla="*/ 5445125 h 5607050"/>
              <a:gd name="connsiteX39" fmla="*/ 2053256 w 2313606"/>
              <a:gd name="connsiteY39" fmla="*/ 5492750 h 5607050"/>
              <a:gd name="connsiteX40" fmla="*/ 2196131 w 2313606"/>
              <a:gd name="connsiteY40" fmla="*/ 5549900 h 5607050"/>
              <a:gd name="connsiteX41" fmla="*/ 2313606 w 2313606"/>
              <a:gd name="connsiteY41" fmla="*/ 5607050 h 5607050"/>
              <a:gd name="connsiteX0" fmla="*/ 1281731 w 2313606"/>
              <a:gd name="connsiteY0" fmla="*/ 0 h 5607050"/>
              <a:gd name="connsiteX1" fmla="*/ 1277264 w 2313606"/>
              <a:gd name="connsiteY1" fmla="*/ 17416 h 5607050"/>
              <a:gd name="connsiteX2" fmla="*/ 1230931 w 2313606"/>
              <a:gd name="connsiteY2" fmla="*/ 139700 h 5607050"/>
              <a:gd name="connsiteX3" fmla="*/ 1170409 w 2313606"/>
              <a:gd name="connsiteY3" fmla="*/ 303394 h 5607050"/>
              <a:gd name="connsiteX4" fmla="*/ 1110674 w 2313606"/>
              <a:gd name="connsiteY4" fmla="*/ 470851 h 5607050"/>
              <a:gd name="connsiteX5" fmla="*/ 1069595 w 2313606"/>
              <a:gd name="connsiteY5" fmla="*/ 605215 h 5607050"/>
              <a:gd name="connsiteX6" fmla="*/ 1015031 w 2313606"/>
              <a:gd name="connsiteY6" fmla="*/ 747893 h 5607050"/>
              <a:gd name="connsiteX7" fmla="*/ 904495 w 2313606"/>
              <a:gd name="connsiteY7" fmla="*/ 926480 h 5607050"/>
              <a:gd name="connsiteX8" fmla="*/ 754681 w 2313606"/>
              <a:gd name="connsiteY8" fmla="*/ 1044953 h 5607050"/>
              <a:gd name="connsiteX9" fmla="*/ 658039 w 2313606"/>
              <a:gd name="connsiteY9" fmla="*/ 1162231 h 5607050"/>
              <a:gd name="connsiteX10" fmla="*/ 539174 w 2313606"/>
              <a:gd name="connsiteY10" fmla="*/ 1398572 h 5607050"/>
              <a:gd name="connsiteX11" fmla="*/ 466738 w 2313606"/>
              <a:gd name="connsiteY11" fmla="*/ 1494215 h 5607050"/>
              <a:gd name="connsiteX12" fmla="*/ 421109 w 2313606"/>
              <a:gd name="connsiteY12" fmla="*/ 1589072 h 5607050"/>
              <a:gd name="connsiteX13" fmla="*/ 368117 w 2313606"/>
              <a:gd name="connsiteY13" fmla="*/ 1698987 h 5607050"/>
              <a:gd name="connsiteX14" fmla="*/ 330017 w 2313606"/>
              <a:gd name="connsiteY14" fmla="*/ 1846836 h 5607050"/>
              <a:gd name="connsiteX15" fmla="*/ 288938 w 2313606"/>
              <a:gd name="connsiteY15" fmla="*/ 2039529 h 5607050"/>
              <a:gd name="connsiteX16" fmla="*/ 282195 w 2313606"/>
              <a:gd name="connsiteY16" fmla="*/ 2178608 h 5607050"/>
              <a:gd name="connsiteX17" fmla="*/ 253817 w 2313606"/>
              <a:gd name="connsiteY17" fmla="*/ 2341351 h 5607050"/>
              <a:gd name="connsiteX18" fmla="*/ 228417 w 2313606"/>
              <a:gd name="connsiteY18" fmla="*/ 2588607 h 5607050"/>
              <a:gd name="connsiteX19" fmla="*/ 205995 w 2313606"/>
              <a:gd name="connsiteY19" fmla="*/ 2732072 h 5607050"/>
              <a:gd name="connsiteX20" fmla="*/ 167895 w 2313606"/>
              <a:gd name="connsiteY20" fmla="*/ 2890429 h 5607050"/>
              <a:gd name="connsiteX21" fmla="*/ 153003 w 2313606"/>
              <a:gd name="connsiteY21" fmla="*/ 3048000 h 5607050"/>
              <a:gd name="connsiteX22" fmla="*/ 142888 w 2313606"/>
              <a:gd name="connsiteY22" fmla="*/ 3149600 h 5607050"/>
              <a:gd name="connsiteX23" fmla="*/ 113128 w 2313606"/>
              <a:gd name="connsiteY23" fmla="*/ 3249801 h 5607050"/>
              <a:gd name="connsiteX24" fmla="*/ 84756 w 2313606"/>
              <a:gd name="connsiteY24" fmla="*/ 3397250 h 5607050"/>
              <a:gd name="connsiteX25" fmla="*/ 20706 w 2313606"/>
              <a:gd name="connsiteY25" fmla="*/ 3584678 h 5607050"/>
              <a:gd name="connsiteX26" fmla="*/ 9261 w 2313606"/>
              <a:gd name="connsiteY26" fmla="*/ 3854791 h 5607050"/>
              <a:gd name="connsiteX27" fmla="*/ 76271 w 2313606"/>
              <a:gd name="connsiteY27" fmla="*/ 4191417 h 5607050"/>
              <a:gd name="connsiteX28" fmla="*/ 151433 w 2313606"/>
              <a:gd name="connsiteY28" fmla="*/ 4443412 h 5607050"/>
              <a:gd name="connsiteX29" fmla="*/ 238853 w 2313606"/>
              <a:gd name="connsiteY29" fmla="*/ 4683707 h 5607050"/>
              <a:gd name="connsiteX30" fmla="*/ 373403 w 2313606"/>
              <a:gd name="connsiteY30" fmla="*/ 4842441 h 5607050"/>
              <a:gd name="connsiteX31" fmla="*/ 502874 w 2313606"/>
              <a:gd name="connsiteY31" fmla="*/ 4926830 h 5607050"/>
              <a:gd name="connsiteX32" fmla="*/ 668956 w 2313606"/>
              <a:gd name="connsiteY32" fmla="*/ 5108575 h 5607050"/>
              <a:gd name="connsiteX33" fmla="*/ 707056 w 2313606"/>
              <a:gd name="connsiteY33" fmla="*/ 5184775 h 5607050"/>
              <a:gd name="connsiteX34" fmla="*/ 884856 w 2313606"/>
              <a:gd name="connsiteY34" fmla="*/ 5413375 h 5607050"/>
              <a:gd name="connsiteX35" fmla="*/ 1081706 w 2313606"/>
              <a:gd name="connsiteY35" fmla="*/ 5476875 h 5607050"/>
              <a:gd name="connsiteX36" fmla="*/ 1430956 w 2313606"/>
              <a:gd name="connsiteY36" fmla="*/ 5483225 h 5607050"/>
              <a:gd name="connsiteX37" fmla="*/ 1719881 w 2313606"/>
              <a:gd name="connsiteY37" fmla="*/ 5445125 h 5607050"/>
              <a:gd name="connsiteX38" fmla="*/ 1919906 w 2313606"/>
              <a:gd name="connsiteY38" fmla="*/ 5445125 h 5607050"/>
              <a:gd name="connsiteX39" fmla="*/ 2053256 w 2313606"/>
              <a:gd name="connsiteY39" fmla="*/ 5492750 h 5607050"/>
              <a:gd name="connsiteX40" fmla="*/ 2196131 w 2313606"/>
              <a:gd name="connsiteY40" fmla="*/ 5549900 h 5607050"/>
              <a:gd name="connsiteX41" fmla="*/ 2313606 w 2313606"/>
              <a:gd name="connsiteY41" fmla="*/ 5607050 h 5607050"/>
              <a:gd name="connsiteX0" fmla="*/ 1281731 w 2313606"/>
              <a:gd name="connsiteY0" fmla="*/ 0 h 5607050"/>
              <a:gd name="connsiteX1" fmla="*/ 1277264 w 2313606"/>
              <a:gd name="connsiteY1" fmla="*/ 17416 h 5607050"/>
              <a:gd name="connsiteX2" fmla="*/ 1230931 w 2313606"/>
              <a:gd name="connsiteY2" fmla="*/ 139700 h 5607050"/>
              <a:gd name="connsiteX3" fmla="*/ 1170409 w 2313606"/>
              <a:gd name="connsiteY3" fmla="*/ 303394 h 5607050"/>
              <a:gd name="connsiteX4" fmla="*/ 1110674 w 2313606"/>
              <a:gd name="connsiteY4" fmla="*/ 470851 h 5607050"/>
              <a:gd name="connsiteX5" fmla="*/ 1069595 w 2313606"/>
              <a:gd name="connsiteY5" fmla="*/ 605215 h 5607050"/>
              <a:gd name="connsiteX6" fmla="*/ 1015031 w 2313606"/>
              <a:gd name="connsiteY6" fmla="*/ 747893 h 5607050"/>
              <a:gd name="connsiteX7" fmla="*/ 904495 w 2313606"/>
              <a:gd name="connsiteY7" fmla="*/ 926480 h 5607050"/>
              <a:gd name="connsiteX8" fmla="*/ 754681 w 2313606"/>
              <a:gd name="connsiteY8" fmla="*/ 1044953 h 5607050"/>
              <a:gd name="connsiteX9" fmla="*/ 658039 w 2313606"/>
              <a:gd name="connsiteY9" fmla="*/ 1162231 h 5607050"/>
              <a:gd name="connsiteX10" fmla="*/ 539174 w 2313606"/>
              <a:gd name="connsiteY10" fmla="*/ 1398572 h 5607050"/>
              <a:gd name="connsiteX11" fmla="*/ 466738 w 2313606"/>
              <a:gd name="connsiteY11" fmla="*/ 1494215 h 5607050"/>
              <a:gd name="connsiteX12" fmla="*/ 421109 w 2313606"/>
              <a:gd name="connsiteY12" fmla="*/ 1589072 h 5607050"/>
              <a:gd name="connsiteX13" fmla="*/ 368117 w 2313606"/>
              <a:gd name="connsiteY13" fmla="*/ 1698987 h 5607050"/>
              <a:gd name="connsiteX14" fmla="*/ 330017 w 2313606"/>
              <a:gd name="connsiteY14" fmla="*/ 1846836 h 5607050"/>
              <a:gd name="connsiteX15" fmla="*/ 288938 w 2313606"/>
              <a:gd name="connsiteY15" fmla="*/ 2039529 h 5607050"/>
              <a:gd name="connsiteX16" fmla="*/ 282195 w 2313606"/>
              <a:gd name="connsiteY16" fmla="*/ 2178608 h 5607050"/>
              <a:gd name="connsiteX17" fmla="*/ 253817 w 2313606"/>
              <a:gd name="connsiteY17" fmla="*/ 2341351 h 5607050"/>
              <a:gd name="connsiteX18" fmla="*/ 228417 w 2313606"/>
              <a:gd name="connsiteY18" fmla="*/ 2588607 h 5607050"/>
              <a:gd name="connsiteX19" fmla="*/ 205995 w 2313606"/>
              <a:gd name="connsiteY19" fmla="*/ 2732072 h 5607050"/>
              <a:gd name="connsiteX20" fmla="*/ 167895 w 2313606"/>
              <a:gd name="connsiteY20" fmla="*/ 2890429 h 5607050"/>
              <a:gd name="connsiteX21" fmla="*/ 153003 w 2313606"/>
              <a:gd name="connsiteY21" fmla="*/ 3048000 h 5607050"/>
              <a:gd name="connsiteX22" fmla="*/ 142888 w 2313606"/>
              <a:gd name="connsiteY22" fmla="*/ 3149600 h 5607050"/>
              <a:gd name="connsiteX23" fmla="*/ 113128 w 2313606"/>
              <a:gd name="connsiteY23" fmla="*/ 3249801 h 5607050"/>
              <a:gd name="connsiteX24" fmla="*/ 51418 w 2313606"/>
              <a:gd name="connsiteY24" fmla="*/ 3397250 h 5607050"/>
              <a:gd name="connsiteX25" fmla="*/ 20706 w 2313606"/>
              <a:gd name="connsiteY25" fmla="*/ 3584678 h 5607050"/>
              <a:gd name="connsiteX26" fmla="*/ 9261 w 2313606"/>
              <a:gd name="connsiteY26" fmla="*/ 3854791 h 5607050"/>
              <a:gd name="connsiteX27" fmla="*/ 76271 w 2313606"/>
              <a:gd name="connsiteY27" fmla="*/ 4191417 h 5607050"/>
              <a:gd name="connsiteX28" fmla="*/ 151433 w 2313606"/>
              <a:gd name="connsiteY28" fmla="*/ 4443412 h 5607050"/>
              <a:gd name="connsiteX29" fmla="*/ 238853 w 2313606"/>
              <a:gd name="connsiteY29" fmla="*/ 4683707 h 5607050"/>
              <a:gd name="connsiteX30" fmla="*/ 373403 w 2313606"/>
              <a:gd name="connsiteY30" fmla="*/ 4842441 h 5607050"/>
              <a:gd name="connsiteX31" fmla="*/ 502874 w 2313606"/>
              <a:gd name="connsiteY31" fmla="*/ 4926830 h 5607050"/>
              <a:gd name="connsiteX32" fmla="*/ 668956 w 2313606"/>
              <a:gd name="connsiteY32" fmla="*/ 5108575 h 5607050"/>
              <a:gd name="connsiteX33" fmla="*/ 707056 w 2313606"/>
              <a:gd name="connsiteY33" fmla="*/ 5184775 h 5607050"/>
              <a:gd name="connsiteX34" fmla="*/ 884856 w 2313606"/>
              <a:gd name="connsiteY34" fmla="*/ 5413375 h 5607050"/>
              <a:gd name="connsiteX35" fmla="*/ 1081706 w 2313606"/>
              <a:gd name="connsiteY35" fmla="*/ 5476875 h 5607050"/>
              <a:gd name="connsiteX36" fmla="*/ 1430956 w 2313606"/>
              <a:gd name="connsiteY36" fmla="*/ 5483225 h 5607050"/>
              <a:gd name="connsiteX37" fmla="*/ 1719881 w 2313606"/>
              <a:gd name="connsiteY37" fmla="*/ 5445125 h 5607050"/>
              <a:gd name="connsiteX38" fmla="*/ 1919906 w 2313606"/>
              <a:gd name="connsiteY38" fmla="*/ 5445125 h 5607050"/>
              <a:gd name="connsiteX39" fmla="*/ 2053256 w 2313606"/>
              <a:gd name="connsiteY39" fmla="*/ 5492750 h 5607050"/>
              <a:gd name="connsiteX40" fmla="*/ 2196131 w 2313606"/>
              <a:gd name="connsiteY40" fmla="*/ 5549900 h 5607050"/>
              <a:gd name="connsiteX41" fmla="*/ 2313606 w 2313606"/>
              <a:gd name="connsiteY41" fmla="*/ 5607050 h 5607050"/>
              <a:gd name="connsiteX0" fmla="*/ 1281731 w 2313606"/>
              <a:gd name="connsiteY0" fmla="*/ 0 h 5607050"/>
              <a:gd name="connsiteX1" fmla="*/ 1277264 w 2313606"/>
              <a:gd name="connsiteY1" fmla="*/ 17416 h 5607050"/>
              <a:gd name="connsiteX2" fmla="*/ 1230931 w 2313606"/>
              <a:gd name="connsiteY2" fmla="*/ 139700 h 5607050"/>
              <a:gd name="connsiteX3" fmla="*/ 1170409 w 2313606"/>
              <a:gd name="connsiteY3" fmla="*/ 303394 h 5607050"/>
              <a:gd name="connsiteX4" fmla="*/ 1110674 w 2313606"/>
              <a:gd name="connsiteY4" fmla="*/ 470851 h 5607050"/>
              <a:gd name="connsiteX5" fmla="*/ 1069595 w 2313606"/>
              <a:gd name="connsiteY5" fmla="*/ 605215 h 5607050"/>
              <a:gd name="connsiteX6" fmla="*/ 1015031 w 2313606"/>
              <a:gd name="connsiteY6" fmla="*/ 747893 h 5607050"/>
              <a:gd name="connsiteX7" fmla="*/ 904495 w 2313606"/>
              <a:gd name="connsiteY7" fmla="*/ 926480 h 5607050"/>
              <a:gd name="connsiteX8" fmla="*/ 754681 w 2313606"/>
              <a:gd name="connsiteY8" fmla="*/ 1044953 h 5607050"/>
              <a:gd name="connsiteX9" fmla="*/ 658039 w 2313606"/>
              <a:gd name="connsiteY9" fmla="*/ 1162231 h 5607050"/>
              <a:gd name="connsiteX10" fmla="*/ 539174 w 2313606"/>
              <a:gd name="connsiteY10" fmla="*/ 1398572 h 5607050"/>
              <a:gd name="connsiteX11" fmla="*/ 466738 w 2313606"/>
              <a:gd name="connsiteY11" fmla="*/ 1494215 h 5607050"/>
              <a:gd name="connsiteX12" fmla="*/ 421109 w 2313606"/>
              <a:gd name="connsiteY12" fmla="*/ 1589072 h 5607050"/>
              <a:gd name="connsiteX13" fmla="*/ 368117 w 2313606"/>
              <a:gd name="connsiteY13" fmla="*/ 1698987 h 5607050"/>
              <a:gd name="connsiteX14" fmla="*/ 330017 w 2313606"/>
              <a:gd name="connsiteY14" fmla="*/ 1846836 h 5607050"/>
              <a:gd name="connsiteX15" fmla="*/ 288938 w 2313606"/>
              <a:gd name="connsiteY15" fmla="*/ 2039529 h 5607050"/>
              <a:gd name="connsiteX16" fmla="*/ 282195 w 2313606"/>
              <a:gd name="connsiteY16" fmla="*/ 2178608 h 5607050"/>
              <a:gd name="connsiteX17" fmla="*/ 253817 w 2313606"/>
              <a:gd name="connsiteY17" fmla="*/ 2341351 h 5607050"/>
              <a:gd name="connsiteX18" fmla="*/ 228417 w 2313606"/>
              <a:gd name="connsiteY18" fmla="*/ 2588607 h 5607050"/>
              <a:gd name="connsiteX19" fmla="*/ 205995 w 2313606"/>
              <a:gd name="connsiteY19" fmla="*/ 2732072 h 5607050"/>
              <a:gd name="connsiteX20" fmla="*/ 167895 w 2313606"/>
              <a:gd name="connsiteY20" fmla="*/ 2890429 h 5607050"/>
              <a:gd name="connsiteX21" fmla="*/ 153003 w 2313606"/>
              <a:gd name="connsiteY21" fmla="*/ 3048000 h 5607050"/>
              <a:gd name="connsiteX22" fmla="*/ 142888 w 2313606"/>
              <a:gd name="connsiteY22" fmla="*/ 3149600 h 5607050"/>
              <a:gd name="connsiteX23" fmla="*/ 105984 w 2313606"/>
              <a:gd name="connsiteY23" fmla="*/ 3237895 h 5607050"/>
              <a:gd name="connsiteX24" fmla="*/ 51418 w 2313606"/>
              <a:gd name="connsiteY24" fmla="*/ 3397250 h 5607050"/>
              <a:gd name="connsiteX25" fmla="*/ 20706 w 2313606"/>
              <a:gd name="connsiteY25" fmla="*/ 3584678 h 5607050"/>
              <a:gd name="connsiteX26" fmla="*/ 9261 w 2313606"/>
              <a:gd name="connsiteY26" fmla="*/ 3854791 h 5607050"/>
              <a:gd name="connsiteX27" fmla="*/ 76271 w 2313606"/>
              <a:gd name="connsiteY27" fmla="*/ 4191417 h 5607050"/>
              <a:gd name="connsiteX28" fmla="*/ 151433 w 2313606"/>
              <a:gd name="connsiteY28" fmla="*/ 4443412 h 5607050"/>
              <a:gd name="connsiteX29" fmla="*/ 238853 w 2313606"/>
              <a:gd name="connsiteY29" fmla="*/ 4683707 h 5607050"/>
              <a:gd name="connsiteX30" fmla="*/ 373403 w 2313606"/>
              <a:gd name="connsiteY30" fmla="*/ 4842441 h 5607050"/>
              <a:gd name="connsiteX31" fmla="*/ 502874 w 2313606"/>
              <a:gd name="connsiteY31" fmla="*/ 4926830 h 5607050"/>
              <a:gd name="connsiteX32" fmla="*/ 668956 w 2313606"/>
              <a:gd name="connsiteY32" fmla="*/ 5108575 h 5607050"/>
              <a:gd name="connsiteX33" fmla="*/ 707056 w 2313606"/>
              <a:gd name="connsiteY33" fmla="*/ 5184775 h 5607050"/>
              <a:gd name="connsiteX34" fmla="*/ 884856 w 2313606"/>
              <a:gd name="connsiteY34" fmla="*/ 5413375 h 5607050"/>
              <a:gd name="connsiteX35" fmla="*/ 1081706 w 2313606"/>
              <a:gd name="connsiteY35" fmla="*/ 5476875 h 5607050"/>
              <a:gd name="connsiteX36" fmla="*/ 1430956 w 2313606"/>
              <a:gd name="connsiteY36" fmla="*/ 5483225 h 5607050"/>
              <a:gd name="connsiteX37" fmla="*/ 1719881 w 2313606"/>
              <a:gd name="connsiteY37" fmla="*/ 5445125 h 5607050"/>
              <a:gd name="connsiteX38" fmla="*/ 1919906 w 2313606"/>
              <a:gd name="connsiteY38" fmla="*/ 5445125 h 5607050"/>
              <a:gd name="connsiteX39" fmla="*/ 2053256 w 2313606"/>
              <a:gd name="connsiteY39" fmla="*/ 5492750 h 5607050"/>
              <a:gd name="connsiteX40" fmla="*/ 2196131 w 2313606"/>
              <a:gd name="connsiteY40" fmla="*/ 5549900 h 5607050"/>
              <a:gd name="connsiteX41" fmla="*/ 2313606 w 2313606"/>
              <a:gd name="connsiteY41" fmla="*/ 5607050 h 5607050"/>
              <a:gd name="connsiteX0" fmla="*/ 1281731 w 2313606"/>
              <a:gd name="connsiteY0" fmla="*/ 0 h 5607050"/>
              <a:gd name="connsiteX1" fmla="*/ 1277264 w 2313606"/>
              <a:gd name="connsiteY1" fmla="*/ 17416 h 5607050"/>
              <a:gd name="connsiteX2" fmla="*/ 1230931 w 2313606"/>
              <a:gd name="connsiteY2" fmla="*/ 139700 h 5607050"/>
              <a:gd name="connsiteX3" fmla="*/ 1170409 w 2313606"/>
              <a:gd name="connsiteY3" fmla="*/ 303394 h 5607050"/>
              <a:gd name="connsiteX4" fmla="*/ 1110674 w 2313606"/>
              <a:gd name="connsiteY4" fmla="*/ 470851 h 5607050"/>
              <a:gd name="connsiteX5" fmla="*/ 1069595 w 2313606"/>
              <a:gd name="connsiteY5" fmla="*/ 605215 h 5607050"/>
              <a:gd name="connsiteX6" fmla="*/ 1015031 w 2313606"/>
              <a:gd name="connsiteY6" fmla="*/ 747893 h 5607050"/>
              <a:gd name="connsiteX7" fmla="*/ 904495 w 2313606"/>
              <a:gd name="connsiteY7" fmla="*/ 926480 h 5607050"/>
              <a:gd name="connsiteX8" fmla="*/ 754681 w 2313606"/>
              <a:gd name="connsiteY8" fmla="*/ 1044953 h 5607050"/>
              <a:gd name="connsiteX9" fmla="*/ 658039 w 2313606"/>
              <a:gd name="connsiteY9" fmla="*/ 1162231 h 5607050"/>
              <a:gd name="connsiteX10" fmla="*/ 539174 w 2313606"/>
              <a:gd name="connsiteY10" fmla="*/ 1398572 h 5607050"/>
              <a:gd name="connsiteX11" fmla="*/ 466738 w 2313606"/>
              <a:gd name="connsiteY11" fmla="*/ 1494215 h 5607050"/>
              <a:gd name="connsiteX12" fmla="*/ 421109 w 2313606"/>
              <a:gd name="connsiteY12" fmla="*/ 1589072 h 5607050"/>
              <a:gd name="connsiteX13" fmla="*/ 368117 w 2313606"/>
              <a:gd name="connsiteY13" fmla="*/ 1698987 h 5607050"/>
              <a:gd name="connsiteX14" fmla="*/ 330017 w 2313606"/>
              <a:gd name="connsiteY14" fmla="*/ 1846836 h 5607050"/>
              <a:gd name="connsiteX15" fmla="*/ 288938 w 2313606"/>
              <a:gd name="connsiteY15" fmla="*/ 2039529 h 5607050"/>
              <a:gd name="connsiteX16" fmla="*/ 282195 w 2313606"/>
              <a:gd name="connsiteY16" fmla="*/ 2178608 h 5607050"/>
              <a:gd name="connsiteX17" fmla="*/ 253817 w 2313606"/>
              <a:gd name="connsiteY17" fmla="*/ 2341351 h 5607050"/>
              <a:gd name="connsiteX18" fmla="*/ 228417 w 2313606"/>
              <a:gd name="connsiteY18" fmla="*/ 2588607 h 5607050"/>
              <a:gd name="connsiteX19" fmla="*/ 205995 w 2313606"/>
              <a:gd name="connsiteY19" fmla="*/ 2732072 h 5607050"/>
              <a:gd name="connsiteX20" fmla="*/ 167895 w 2313606"/>
              <a:gd name="connsiteY20" fmla="*/ 2890429 h 5607050"/>
              <a:gd name="connsiteX21" fmla="*/ 153003 w 2313606"/>
              <a:gd name="connsiteY21" fmla="*/ 3048000 h 5607050"/>
              <a:gd name="connsiteX22" fmla="*/ 135745 w 2313606"/>
              <a:gd name="connsiteY22" fmla="*/ 3130550 h 5607050"/>
              <a:gd name="connsiteX23" fmla="*/ 105984 w 2313606"/>
              <a:gd name="connsiteY23" fmla="*/ 3237895 h 5607050"/>
              <a:gd name="connsiteX24" fmla="*/ 51418 w 2313606"/>
              <a:gd name="connsiteY24" fmla="*/ 3397250 h 5607050"/>
              <a:gd name="connsiteX25" fmla="*/ 20706 w 2313606"/>
              <a:gd name="connsiteY25" fmla="*/ 3584678 h 5607050"/>
              <a:gd name="connsiteX26" fmla="*/ 9261 w 2313606"/>
              <a:gd name="connsiteY26" fmla="*/ 3854791 h 5607050"/>
              <a:gd name="connsiteX27" fmla="*/ 76271 w 2313606"/>
              <a:gd name="connsiteY27" fmla="*/ 4191417 h 5607050"/>
              <a:gd name="connsiteX28" fmla="*/ 151433 w 2313606"/>
              <a:gd name="connsiteY28" fmla="*/ 4443412 h 5607050"/>
              <a:gd name="connsiteX29" fmla="*/ 238853 w 2313606"/>
              <a:gd name="connsiteY29" fmla="*/ 4683707 h 5607050"/>
              <a:gd name="connsiteX30" fmla="*/ 373403 w 2313606"/>
              <a:gd name="connsiteY30" fmla="*/ 4842441 h 5607050"/>
              <a:gd name="connsiteX31" fmla="*/ 502874 w 2313606"/>
              <a:gd name="connsiteY31" fmla="*/ 4926830 h 5607050"/>
              <a:gd name="connsiteX32" fmla="*/ 668956 w 2313606"/>
              <a:gd name="connsiteY32" fmla="*/ 5108575 h 5607050"/>
              <a:gd name="connsiteX33" fmla="*/ 707056 w 2313606"/>
              <a:gd name="connsiteY33" fmla="*/ 5184775 h 5607050"/>
              <a:gd name="connsiteX34" fmla="*/ 884856 w 2313606"/>
              <a:gd name="connsiteY34" fmla="*/ 5413375 h 5607050"/>
              <a:gd name="connsiteX35" fmla="*/ 1081706 w 2313606"/>
              <a:gd name="connsiteY35" fmla="*/ 5476875 h 5607050"/>
              <a:gd name="connsiteX36" fmla="*/ 1430956 w 2313606"/>
              <a:gd name="connsiteY36" fmla="*/ 5483225 h 5607050"/>
              <a:gd name="connsiteX37" fmla="*/ 1719881 w 2313606"/>
              <a:gd name="connsiteY37" fmla="*/ 5445125 h 5607050"/>
              <a:gd name="connsiteX38" fmla="*/ 1919906 w 2313606"/>
              <a:gd name="connsiteY38" fmla="*/ 5445125 h 5607050"/>
              <a:gd name="connsiteX39" fmla="*/ 2053256 w 2313606"/>
              <a:gd name="connsiteY39" fmla="*/ 5492750 h 5607050"/>
              <a:gd name="connsiteX40" fmla="*/ 2196131 w 2313606"/>
              <a:gd name="connsiteY40" fmla="*/ 5549900 h 5607050"/>
              <a:gd name="connsiteX41" fmla="*/ 2313606 w 2313606"/>
              <a:gd name="connsiteY41" fmla="*/ 5607050 h 5607050"/>
              <a:gd name="connsiteX0" fmla="*/ 1281731 w 2313606"/>
              <a:gd name="connsiteY0" fmla="*/ 0 h 5607050"/>
              <a:gd name="connsiteX1" fmla="*/ 1277264 w 2313606"/>
              <a:gd name="connsiteY1" fmla="*/ 17416 h 5607050"/>
              <a:gd name="connsiteX2" fmla="*/ 1230931 w 2313606"/>
              <a:gd name="connsiteY2" fmla="*/ 139700 h 5607050"/>
              <a:gd name="connsiteX3" fmla="*/ 1170409 w 2313606"/>
              <a:gd name="connsiteY3" fmla="*/ 303394 h 5607050"/>
              <a:gd name="connsiteX4" fmla="*/ 1110674 w 2313606"/>
              <a:gd name="connsiteY4" fmla="*/ 470851 h 5607050"/>
              <a:gd name="connsiteX5" fmla="*/ 1069595 w 2313606"/>
              <a:gd name="connsiteY5" fmla="*/ 605215 h 5607050"/>
              <a:gd name="connsiteX6" fmla="*/ 1015031 w 2313606"/>
              <a:gd name="connsiteY6" fmla="*/ 747893 h 5607050"/>
              <a:gd name="connsiteX7" fmla="*/ 904495 w 2313606"/>
              <a:gd name="connsiteY7" fmla="*/ 926480 h 5607050"/>
              <a:gd name="connsiteX8" fmla="*/ 754681 w 2313606"/>
              <a:gd name="connsiteY8" fmla="*/ 1044953 h 5607050"/>
              <a:gd name="connsiteX9" fmla="*/ 658039 w 2313606"/>
              <a:gd name="connsiteY9" fmla="*/ 1162231 h 5607050"/>
              <a:gd name="connsiteX10" fmla="*/ 539174 w 2313606"/>
              <a:gd name="connsiteY10" fmla="*/ 1398572 h 5607050"/>
              <a:gd name="connsiteX11" fmla="*/ 466738 w 2313606"/>
              <a:gd name="connsiteY11" fmla="*/ 1494215 h 5607050"/>
              <a:gd name="connsiteX12" fmla="*/ 421109 w 2313606"/>
              <a:gd name="connsiteY12" fmla="*/ 1589072 h 5607050"/>
              <a:gd name="connsiteX13" fmla="*/ 368117 w 2313606"/>
              <a:gd name="connsiteY13" fmla="*/ 1698987 h 5607050"/>
              <a:gd name="connsiteX14" fmla="*/ 330017 w 2313606"/>
              <a:gd name="connsiteY14" fmla="*/ 1846836 h 5607050"/>
              <a:gd name="connsiteX15" fmla="*/ 288938 w 2313606"/>
              <a:gd name="connsiteY15" fmla="*/ 2039529 h 5607050"/>
              <a:gd name="connsiteX16" fmla="*/ 282195 w 2313606"/>
              <a:gd name="connsiteY16" fmla="*/ 2178608 h 5607050"/>
              <a:gd name="connsiteX17" fmla="*/ 253817 w 2313606"/>
              <a:gd name="connsiteY17" fmla="*/ 2341351 h 5607050"/>
              <a:gd name="connsiteX18" fmla="*/ 228417 w 2313606"/>
              <a:gd name="connsiteY18" fmla="*/ 2588607 h 5607050"/>
              <a:gd name="connsiteX19" fmla="*/ 205995 w 2313606"/>
              <a:gd name="connsiteY19" fmla="*/ 2732072 h 5607050"/>
              <a:gd name="connsiteX20" fmla="*/ 167895 w 2313606"/>
              <a:gd name="connsiteY20" fmla="*/ 2890429 h 5607050"/>
              <a:gd name="connsiteX21" fmla="*/ 153003 w 2313606"/>
              <a:gd name="connsiteY21" fmla="*/ 3048000 h 5607050"/>
              <a:gd name="connsiteX22" fmla="*/ 135745 w 2313606"/>
              <a:gd name="connsiteY22" fmla="*/ 3130550 h 5607050"/>
              <a:gd name="connsiteX23" fmla="*/ 105984 w 2313606"/>
              <a:gd name="connsiteY23" fmla="*/ 3237895 h 5607050"/>
              <a:gd name="connsiteX24" fmla="*/ 51418 w 2313606"/>
              <a:gd name="connsiteY24" fmla="*/ 3397250 h 5607050"/>
              <a:gd name="connsiteX25" fmla="*/ 20706 w 2313606"/>
              <a:gd name="connsiteY25" fmla="*/ 3584678 h 5607050"/>
              <a:gd name="connsiteX26" fmla="*/ 9261 w 2313606"/>
              <a:gd name="connsiteY26" fmla="*/ 3854791 h 5607050"/>
              <a:gd name="connsiteX27" fmla="*/ 76271 w 2313606"/>
              <a:gd name="connsiteY27" fmla="*/ 4191417 h 5607050"/>
              <a:gd name="connsiteX28" fmla="*/ 151433 w 2313606"/>
              <a:gd name="connsiteY28" fmla="*/ 4443412 h 5607050"/>
              <a:gd name="connsiteX29" fmla="*/ 238853 w 2313606"/>
              <a:gd name="connsiteY29" fmla="*/ 4683707 h 5607050"/>
              <a:gd name="connsiteX30" fmla="*/ 373403 w 2313606"/>
              <a:gd name="connsiteY30" fmla="*/ 4842441 h 5607050"/>
              <a:gd name="connsiteX31" fmla="*/ 502874 w 2313606"/>
              <a:gd name="connsiteY31" fmla="*/ 4926830 h 5607050"/>
              <a:gd name="connsiteX32" fmla="*/ 668956 w 2313606"/>
              <a:gd name="connsiteY32" fmla="*/ 5108575 h 5607050"/>
              <a:gd name="connsiteX33" fmla="*/ 707056 w 2313606"/>
              <a:gd name="connsiteY33" fmla="*/ 5184775 h 5607050"/>
              <a:gd name="connsiteX34" fmla="*/ 884856 w 2313606"/>
              <a:gd name="connsiteY34" fmla="*/ 5413375 h 5607050"/>
              <a:gd name="connsiteX35" fmla="*/ 1081706 w 2313606"/>
              <a:gd name="connsiteY35" fmla="*/ 5476875 h 5607050"/>
              <a:gd name="connsiteX36" fmla="*/ 1430956 w 2313606"/>
              <a:gd name="connsiteY36" fmla="*/ 5483225 h 5607050"/>
              <a:gd name="connsiteX37" fmla="*/ 1719881 w 2313606"/>
              <a:gd name="connsiteY37" fmla="*/ 5445125 h 5607050"/>
              <a:gd name="connsiteX38" fmla="*/ 1919906 w 2313606"/>
              <a:gd name="connsiteY38" fmla="*/ 5445125 h 5607050"/>
              <a:gd name="connsiteX39" fmla="*/ 2053256 w 2313606"/>
              <a:gd name="connsiteY39" fmla="*/ 5492750 h 5607050"/>
              <a:gd name="connsiteX40" fmla="*/ 2196131 w 2313606"/>
              <a:gd name="connsiteY40" fmla="*/ 5549900 h 5607050"/>
              <a:gd name="connsiteX41" fmla="*/ 2313606 w 2313606"/>
              <a:gd name="connsiteY41" fmla="*/ 5607050 h 5607050"/>
              <a:gd name="connsiteX0" fmla="*/ 1286274 w 2318149"/>
              <a:gd name="connsiteY0" fmla="*/ 0 h 5607050"/>
              <a:gd name="connsiteX1" fmla="*/ 1281807 w 2318149"/>
              <a:gd name="connsiteY1" fmla="*/ 17416 h 5607050"/>
              <a:gd name="connsiteX2" fmla="*/ 1235474 w 2318149"/>
              <a:gd name="connsiteY2" fmla="*/ 139700 h 5607050"/>
              <a:gd name="connsiteX3" fmla="*/ 1174952 w 2318149"/>
              <a:gd name="connsiteY3" fmla="*/ 303394 h 5607050"/>
              <a:gd name="connsiteX4" fmla="*/ 1115217 w 2318149"/>
              <a:gd name="connsiteY4" fmla="*/ 470851 h 5607050"/>
              <a:gd name="connsiteX5" fmla="*/ 1074138 w 2318149"/>
              <a:gd name="connsiteY5" fmla="*/ 605215 h 5607050"/>
              <a:gd name="connsiteX6" fmla="*/ 1019574 w 2318149"/>
              <a:gd name="connsiteY6" fmla="*/ 747893 h 5607050"/>
              <a:gd name="connsiteX7" fmla="*/ 909038 w 2318149"/>
              <a:gd name="connsiteY7" fmla="*/ 926480 h 5607050"/>
              <a:gd name="connsiteX8" fmla="*/ 759224 w 2318149"/>
              <a:gd name="connsiteY8" fmla="*/ 1044953 h 5607050"/>
              <a:gd name="connsiteX9" fmla="*/ 662582 w 2318149"/>
              <a:gd name="connsiteY9" fmla="*/ 1162231 h 5607050"/>
              <a:gd name="connsiteX10" fmla="*/ 543717 w 2318149"/>
              <a:gd name="connsiteY10" fmla="*/ 1398572 h 5607050"/>
              <a:gd name="connsiteX11" fmla="*/ 471281 w 2318149"/>
              <a:gd name="connsiteY11" fmla="*/ 1494215 h 5607050"/>
              <a:gd name="connsiteX12" fmla="*/ 425652 w 2318149"/>
              <a:gd name="connsiteY12" fmla="*/ 1589072 h 5607050"/>
              <a:gd name="connsiteX13" fmla="*/ 372660 w 2318149"/>
              <a:gd name="connsiteY13" fmla="*/ 1698987 h 5607050"/>
              <a:gd name="connsiteX14" fmla="*/ 334560 w 2318149"/>
              <a:gd name="connsiteY14" fmla="*/ 1846836 h 5607050"/>
              <a:gd name="connsiteX15" fmla="*/ 293481 w 2318149"/>
              <a:gd name="connsiteY15" fmla="*/ 2039529 h 5607050"/>
              <a:gd name="connsiteX16" fmla="*/ 286738 w 2318149"/>
              <a:gd name="connsiteY16" fmla="*/ 2178608 h 5607050"/>
              <a:gd name="connsiteX17" fmla="*/ 258360 w 2318149"/>
              <a:gd name="connsiteY17" fmla="*/ 2341351 h 5607050"/>
              <a:gd name="connsiteX18" fmla="*/ 232960 w 2318149"/>
              <a:gd name="connsiteY18" fmla="*/ 2588607 h 5607050"/>
              <a:gd name="connsiteX19" fmla="*/ 210538 w 2318149"/>
              <a:gd name="connsiteY19" fmla="*/ 2732072 h 5607050"/>
              <a:gd name="connsiteX20" fmla="*/ 172438 w 2318149"/>
              <a:gd name="connsiteY20" fmla="*/ 2890429 h 5607050"/>
              <a:gd name="connsiteX21" fmla="*/ 157546 w 2318149"/>
              <a:gd name="connsiteY21" fmla="*/ 3048000 h 5607050"/>
              <a:gd name="connsiteX22" fmla="*/ 140288 w 2318149"/>
              <a:gd name="connsiteY22" fmla="*/ 3130550 h 5607050"/>
              <a:gd name="connsiteX23" fmla="*/ 110527 w 2318149"/>
              <a:gd name="connsiteY23" fmla="*/ 3237895 h 5607050"/>
              <a:gd name="connsiteX24" fmla="*/ 55961 w 2318149"/>
              <a:gd name="connsiteY24" fmla="*/ 3397250 h 5607050"/>
              <a:gd name="connsiteX25" fmla="*/ 15724 w 2318149"/>
              <a:gd name="connsiteY25" fmla="*/ 3596584 h 5607050"/>
              <a:gd name="connsiteX26" fmla="*/ 13804 w 2318149"/>
              <a:gd name="connsiteY26" fmla="*/ 3854791 h 5607050"/>
              <a:gd name="connsiteX27" fmla="*/ 80814 w 2318149"/>
              <a:gd name="connsiteY27" fmla="*/ 4191417 h 5607050"/>
              <a:gd name="connsiteX28" fmla="*/ 155976 w 2318149"/>
              <a:gd name="connsiteY28" fmla="*/ 4443412 h 5607050"/>
              <a:gd name="connsiteX29" fmla="*/ 243396 w 2318149"/>
              <a:gd name="connsiteY29" fmla="*/ 4683707 h 5607050"/>
              <a:gd name="connsiteX30" fmla="*/ 377946 w 2318149"/>
              <a:gd name="connsiteY30" fmla="*/ 4842441 h 5607050"/>
              <a:gd name="connsiteX31" fmla="*/ 507417 w 2318149"/>
              <a:gd name="connsiteY31" fmla="*/ 4926830 h 5607050"/>
              <a:gd name="connsiteX32" fmla="*/ 673499 w 2318149"/>
              <a:gd name="connsiteY32" fmla="*/ 5108575 h 5607050"/>
              <a:gd name="connsiteX33" fmla="*/ 711599 w 2318149"/>
              <a:gd name="connsiteY33" fmla="*/ 5184775 h 5607050"/>
              <a:gd name="connsiteX34" fmla="*/ 889399 w 2318149"/>
              <a:gd name="connsiteY34" fmla="*/ 5413375 h 5607050"/>
              <a:gd name="connsiteX35" fmla="*/ 1086249 w 2318149"/>
              <a:gd name="connsiteY35" fmla="*/ 5476875 h 5607050"/>
              <a:gd name="connsiteX36" fmla="*/ 1435499 w 2318149"/>
              <a:gd name="connsiteY36" fmla="*/ 5483225 h 5607050"/>
              <a:gd name="connsiteX37" fmla="*/ 1724424 w 2318149"/>
              <a:gd name="connsiteY37" fmla="*/ 5445125 h 5607050"/>
              <a:gd name="connsiteX38" fmla="*/ 1924449 w 2318149"/>
              <a:gd name="connsiteY38" fmla="*/ 5445125 h 5607050"/>
              <a:gd name="connsiteX39" fmla="*/ 2057799 w 2318149"/>
              <a:gd name="connsiteY39" fmla="*/ 5492750 h 5607050"/>
              <a:gd name="connsiteX40" fmla="*/ 2200674 w 2318149"/>
              <a:gd name="connsiteY40" fmla="*/ 5549900 h 5607050"/>
              <a:gd name="connsiteX41" fmla="*/ 2318149 w 2318149"/>
              <a:gd name="connsiteY41" fmla="*/ 5607050 h 5607050"/>
              <a:gd name="connsiteX0" fmla="*/ 1286274 w 2318149"/>
              <a:gd name="connsiteY0" fmla="*/ 0 h 5607050"/>
              <a:gd name="connsiteX1" fmla="*/ 1281807 w 2318149"/>
              <a:gd name="connsiteY1" fmla="*/ 17416 h 5607050"/>
              <a:gd name="connsiteX2" fmla="*/ 1235474 w 2318149"/>
              <a:gd name="connsiteY2" fmla="*/ 139700 h 5607050"/>
              <a:gd name="connsiteX3" fmla="*/ 1174952 w 2318149"/>
              <a:gd name="connsiteY3" fmla="*/ 303394 h 5607050"/>
              <a:gd name="connsiteX4" fmla="*/ 1115217 w 2318149"/>
              <a:gd name="connsiteY4" fmla="*/ 470851 h 5607050"/>
              <a:gd name="connsiteX5" fmla="*/ 1074138 w 2318149"/>
              <a:gd name="connsiteY5" fmla="*/ 605215 h 5607050"/>
              <a:gd name="connsiteX6" fmla="*/ 1019574 w 2318149"/>
              <a:gd name="connsiteY6" fmla="*/ 747893 h 5607050"/>
              <a:gd name="connsiteX7" fmla="*/ 909038 w 2318149"/>
              <a:gd name="connsiteY7" fmla="*/ 926480 h 5607050"/>
              <a:gd name="connsiteX8" fmla="*/ 759224 w 2318149"/>
              <a:gd name="connsiteY8" fmla="*/ 1044953 h 5607050"/>
              <a:gd name="connsiteX9" fmla="*/ 662582 w 2318149"/>
              <a:gd name="connsiteY9" fmla="*/ 1162231 h 5607050"/>
              <a:gd name="connsiteX10" fmla="*/ 543717 w 2318149"/>
              <a:gd name="connsiteY10" fmla="*/ 1398572 h 5607050"/>
              <a:gd name="connsiteX11" fmla="*/ 471281 w 2318149"/>
              <a:gd name="connsiteY11" fmla="*/ 1494215 h 5607050"/>
              <a:gd name="connsiteX12" fmla="*/ 425652 w 2318149"/>
              <a:gd name="connsiteY12" fmla="*/ 1589072 h 5607050"/>
              <a:gd name="connsiteX13" fmla="*/ 372660 w 2318149"/>
              <a:gd name="connsiteY13" fmla="*/ 1698987 h 5607050"/>
              <a:gd name="connsiteX14" fmla="*/ 334560 w 2318149"/>
              <a:gd name="connsiteY14" fmla="*/ 1846836 h 5607050"/>
              <a:gd name="connsiteX15" fmla="*/ 293481 w 2318149"/>
              <a:gd name="connsiteY15" fmla="*/ 2039529 h 5607050"/>
              <a:gd name="connsiteX16" fmla="*/ 286738 w 2318149"/>
              <a:gd name="connsiteY16" fmla="*/ 2178608 h 5607050"/>
              <a:gd name="connsiteX17" fmla="*/ 258360 w 2318149"/>
              <a:gd name="connsiteY17" fmla="*/ 2341351 h 5607050"/>
              <a:gd name="connsiteX18" fmla="*/ 232960 w 2318149"/>
              <a:gd name="connsiteY18" fmla="*/ 2588607 h 5607050"/>
              <a:gd name="connsiteX19" fmla="*/ 210538 w 2318149"/>
              <a:gd name="connsiteY19" fmla="*/ 2732072 h 5607050"/>
              <a:gd name="connsiteX20" fmla="*/ 172438 w 2318149"/>
              <a:gd name="connsiteY20" fmla="*/ 2890429 h 5607050"/>
              <a:gd name="connsiteX21" fmla="*/ 157546 w 2318149"/>
              <a:gd name="connsiteY21" fmla="*/ 3048000 h 5607050"/>
              <a:gd name="connsiteX22" fmla="*/ 140288 w 2318149"/>
              <a:gd name="connsiteY22" fmla="*/ 3130550 h 5607050"/>
              <a:gd name="connsiteX23" fmla="*/ 110527 w 2318149"/>
              <a:gd name="connsiteY23" fmla="*/ 3237895 h 5607050"/>
              <a:gd name="connsiteX24" fmla="*/ 55961 w 2318149"/>
              <a:gd name="connsiteY24" fmla="*/ 3397250 h 5607050"/>
              <a:gd name="connsiteX25" fmla="*/ 15724 w 2318149"/>
              <a:gd name="connsiteY25" fmla="*/ 3596584 h 5607050"/>
              <a:gd name="connsiteX26" fmla="*/ 13804 w 2318149"/>
              <a:gd name="connsiteY26" fmla="*/ 3854791 h 5607050"/>
              <a:gd name="connsiteX27" fmla="*/ 80814 w 2318149"/>
              <a:gd name="connsiteY27" fmla="*/ 4191417 h 5607050"/>
              <a:gd name="connsiteX28" fmla="*/ 155976 w 2318149"/>
              <a:gd name="connsiteY28" fmla="*/ 4443412 h 5607050"/>
              <a:gd name="connsiteX29" fmla="*/ 243396 w 2318149"/>
              <a:gd name="connsiteY29" fmla="*/ 4683707 h 5607050"/>
              <a:gd name="connsiteX30" fmla="*/ 377946 w 2318149"/>
              <a:gd name="connsiteY30" fmla="*/ 4842441 h 5607050"/>
              <a:gd name="connsiteX31" fmla="*/ 507417 w 2318149"/>
              <a:gd name="connsiteY31" fmla="*/ 4926830 h 5607050"/>
              <a:gd name="connsiteX32" fmla="*/ 673499 w 2318149"/>
              <a:gd name="connsiteY32" fmla="*/ 5108575 h 5607050"/>
              <a:gd name="connsiteX33" fmla="*/ 711599 w 2318149"/>
              <a:gd name="connsiteY33" fmla="*/ 5184775 h 5607050"/>
              <a:gd name="connsiteX34" fmla="*/ 889399 w 2318149"/>
              <a:gd name="connsiteY34" fmla="*/ 5413375 h 5607050"/>
              <a:gd name="connsiteX35" fmla="*/ 1086249 w 2318149"/>
              <a:gd name="connsiteY35" fmla="*/ 5476875 h 5607050"/>
              <a:gd name="connsiteX36" fmla="*/ 1435499 w 2318149"/>
              <a:gd name="connsiteY36" fmla="*/ 5483225 h 5607050"/>
              <a:gd name="connsiteX37" fmla="*/ 1724424 w 2318149"/>
              <a:gd name="connsiteY37" fmla="*/ 5445125 h 5607050"/>
              <a:gd name="connsiteX38" fmla="*/ 1924449 w 2318149"/>
              <a:gd name="connsiteY38" fmla="*/ 5445125 h 5607050"/>
              <a:gd name="connsiteX39" fmla="*/ 2057799 w 2318149"/>
              <a:gd name="connsiteY39" fmla="*/ 5492750 h 5607050"/>
              <a:gd name="connsiteX40" fmla="*/ 2200674 w 2318149"/>
              <a:gd name="connsiteY40" fmla="*/ 5549900 h 5607050"/>
              <a:gd name="connsiteX41" fmla="*/ 2318149 w 2318149"/>
              <a:gd name="connsiteY41" fmla="*/ 5607050 h 5607050"/>
              <a:gd name="connsiteX0" fmla="*/ 1286274 w 2318149"/>
              <a:gd name="connsiteY0" fmla="*/ 0 h 5607050"/>
              <a:gd name="connsiteX1" fmla="*/ 1281807 w 2318149"/>
              <a:gd name="connsiteY1" fmla="*/ 17416 h 5607050"/>
              <a:gd name="connsiteX2" fmla="*/ 1235474 w 2318149"/>
              <a:gd name="connsiteY2" fmla="*/ 139700 h 5607050"/>
              <a:gd name="connsiteX3" fmla="*/ 1174952 w 2318149"/>
              <a:gd name="connsiteY3" fmla="*/ 303394 h 5607050"/>
              <a:gd name="connsiteX4" fmla="*/ 1115217 w 2318149"/>
              <a:gd name="connsiteY4" fmla="*/ 470851 h 5607050"/>
              <a:gd name="connsiteX5" fmla="*/ 1074138 w 2318149"/>
              <a:gd name="connsiteY5" fmla="*/ 605215 h 5607050"/>
              <a:gd name="connsiteX6" fmla="*/ 1019574 w 2318149"/>
              <a:gd name="connsiteY6" fmla="*/ 747893 h 5607050"/>
              <a:gd name="connsiteX7" fmla="*/ 909038 w 2318149"/>
              <a:gd name="connsiteY7" fmla="*/ 926480 h 5607050"/>
              <a:gd name="connsiteX8" fmla="*/ 759224 w 2318149"/>
              <a:gd name="connsiteY8" fmla="*/ 1044953 h 5607050"/>
              <a:gd name="connsiteX9" fmla="*/ 662582 w 2318149"/>
              <a:gd name="connsiteY9" fmla="*/ 1162231 h 5607050"/>
              <a:gd name="connsiteX10" fmla="*/ 543717 w 2318149"/>
              <a:gd name="connsiteY10" fmla="*/ 1398572 h 5607050"/>
              <a:gd name="connsiteX11" fmla="*/ 471281 w 2318149"/>
              <a:gd name="connsiteY11" fmla="*/ 1494215 h 5607050"/>
              <a:gd name="connsiteX12" fmla="*/ 425652 w 2318149"/>
              <a:gd name="connsiteY12" fmla="*/ 1589072 h 5607050"/>
              <a:gd name="connsiteX13" fmla="*/ 372660 w 2318149"/>
              <a:gd name="connsiteY13" fmla="*/ 1698987 h 5607050"/>
              <a:gd name="connsiteX14" fmla="*/ 334560 w 2318149"/>
              <a:gd name="connsiteY14" fmla="*/ 1846836 h 5607050"/>
              <a:gd name="connsiteX15" fmla="*/ 293481 w 2318149"/>
              <a:gd name="connsiteY15" fmla="*/ 2039529 h 5607050"/>
              <a:gd name="connsiteX16" fmla="*/ 286738 w 2318149"/>
              <a:gd name="connsiteY16" fmla="*/ 2178608 h 5607050"/>
              <a:gd name="connsiteX17" fmla="*/ 258360 w 2318149"/>
              <a:gd name="connsiteY17" fmla="*/ 2341351 h 5607050"/>
              <a:gd name="connsiteX18" fmla="*/ 232960 w 2318149"/>
              <a:gd name="connsiteY18" fmla="*/ 2588607 h 5607050"/>
              <a:gd name="connsiteX19" fmla="*/ 210538 w 2318149"/>
              <a:gd name="connsiteY19" fmla="*/ 2732072 h 5607050"/>
              <a:gd name="connsiteX20" fmla="*/ 172438 w 2318149"/>
              <a:gd name="connsiteY20" fmla="*/ 2890429 h 5607050"/>
              <a:gd name="connsiteX21" fmla="*/ 157546 w 2318149"/>
              <a:gd name="connsiteY21" fmla="*/ 3048000 h 5607050"/>
              <a:gd name="connsiteX22" fmla="*/ 140288 w 2318149"/>
              <a:gd name="connsiteY22" fmla="*/ 3130550 h 5607050"/>
              <a:gd name="connsiteX23" fmla="*/ 110527 w 2318149"/>
              <a:gd name="connsiteY23" fmla="*/ 3237895 h 5607050"/>
              <a:gd name="connsiteX24" fmla="*/ 55961 w 2318149"/>
              <a:gd name="connsiteY24" fmla="*/ 3397250 h 5607050"/>
              <a:gd name="connsiteX25" fmla="*/ 15724 w 2318149"/>
              <a:gd name="connsiteY25" fmla="*/ 3596584 h 5607050"/>
              <a:gd name="connsiteX26" fmla="*/ 13804 w 2318149"/>
              <a:gd name="connsiteY26" fmla="*/ 3854791 h 5607050"/>
              <a:gd name="connsiteX27" fmla="*/ 80814 w 2318149"/>
              <a:gd name="connsiteY27" fmla="*/ 4191417 h 5607050"/>
              <a:gd name="connsiteX28" fmla="*/ 155976 w 2318149"/>
              <a:gd name="connsiteY28" fmla="*/ 4443412 h 5607050"/>
              <a:gd name="connsiteX29" fmla="*/ 243396 w 2318149"/>
              <a:gd name="connsiteY29" fmla="*/ 4683707 h 5607050"/>
              <a:gd name="connsiteX30" fmla="*/ 377946 w 2318149"/>
              <a:gd name="connsiteY30" fmla="*/ 4842441 h 5607050"/>
              <a:gd name="connsiteX31" fmla="*/ 507417 w 2318149"/>
              <a:gd name="connsiteY31" fmla="*/ 4926830 h 5607050"/>
              <a:gd name="connsiteX32" fmla="*/ 673499 w 2318149"/>
              <a:gd name="connsiteY32" fmla="*/ 5108575 h 5607050"/>
              <a:gd name="connsiteX33" fmla="*/ 711599 w 2318149"/>
              <a:gd name="connsiteY33" fmla="*/ 5184775 h 5607050"/>
              <a:gd name="connsiteX34" fmla="*/ 889399 w 2318149"/>
              <a:gd name="connsiteY34" fmla="*/ 5413375 h 5607050"/>
              <a:gd name="connsiteX35" fmla="*/ 1086249 w 2318149"/>
              <a:gd name="connsiteY35" fmla="*/ 5476875 h 5607050"/>
              <a:gd name="connsiteX36" fmla="*/ 1435499 w 2318149"/>
              <a:gd name="connsiteY36" fmla="*/ 5483225 h 5607050"/>
              <a:gd name="connsiteX37" fmla="*/ 1724424 w 2318149"/>
              <a:gd name="connsiteY37" fmla="*/ 5445125 h 5607050"/>
              <a:gd name="connsiteX38" fmla="*/ 1924449 w 2318149"/>
              <a:gd name="connsiteY38" fmla="*/ 5445125 h 5607050"/>
              <a:gd name="connsiteX39" fmla="*/ 2057799 w 2318149"/>
              <a:gd name="connsiteY39" fmla="*/ 5492750 h 5607050"/>
              <a:gd name="connsiteX40" fmla="*/ 2200674 w 2318149"/>
              <a:gd name="connsiteY40" fmla="*/ 5549900 h 5607050"/>
              <a:gd name="connsiteX41" fmla="*/ 2318149 w 2318149"/>
              <a:gd name="connsiteY41" fmla="*/ 5607050 h 5607050"/>
              <a:gd name="connsiteX0" fmla="*/ 1286274 w 2318149"/>
              <a:gd name="connsiteY0" fmla="*/ 0 h 5607050"/>
              <a:gd name="connsiteX1" fmla="*/ 1281807 w 2318149"/>
              <a:gd name="connsiteY1" fmla="*/ 17416 h 5607050"/>
              <a:gd name="connsiteX2" fmla="*/ 1235474 w 2318149"/>
              <a:gd name="connsiteY2" fmla="*/ 139700 h 5607050"/>
              <a:gd name="connsiteX3" fmla="*/ 1174952 w 2318149"/>
              <a:gd name="connsiteY3" fmla="*/ 303394 h 5607050"/>
              <a:gd name="connsiteX4" fmla="*/ 1115217 w 2318149"/>
              <a:gd name="connsiteY4" fmla="*/ 470851 h 5607050"/>
              <a:gd name="connsiteX5" fmla="*/ 1074138 w 2318149"/>
              <a:gd name="connsiteY5" fmla="*/ 605215 h 5607050"/>
              <a:gd name="connsiteX6" fmla="*/ 1019574 w 2318149"/>
              <a:gd name="connsiteY6" fmla="*/ 747893 h 5607050"/>
              <a:gd name="connsiteX7" fmla="*/ 909038 w 2318149"/>
              <a:gd name="connsiteY7" fmla="*/ 926480 h 5607050"/>
              <a:gd name="connsiteX8" fmla="*/ 759224 w 2318149"/>
              <a:gd name="connsiteY8" fmla="*/ 1044953 h 5607050"/>
              <a:gd name="connsiteX9" fmla="*/ 662582 w 2318149"/>
              <a:gd name="connsiteY9" fmla="*/ 1162231 h 5607050"/>
              <a:gd name="connsiteX10" fmla="*/ 543717 w 2318149"/>
              <a:gd name="connsiteY10" fmla="*/ 1398572 h 5607050"/>
              <a:gd name="connsiteX11" fmla="*/ 471281 w 2318149"/>
              <a:gd name="connsiteY11" fmla="*/ 1494215 h 5607050"/>
              <a:gd name="connsiteX12" fmla="*/ 425652 w 2318149"/>
              <a:gd name="connsiteY12" fmla="*/ 1589072 h 5607050"/>
              <a:gd name="connsiteX13" fmla="*/ 372660 w 2318149"/>
              <a:gd name="connsiteY13" fmla="*/ 1698987 h 5607050"/>
              <a:gd name="connsiteX14" fmla="*/ 334560 w 2318149"/>
              <a:gd name="connsiteY14" fmla="*/ 1846836 h 5607050"/>
              <a:gd name="connsiteX15" fmla="*/ 293481 w 2318149"/>
              <a:gd name="connsiteY15" fmla="*/ 2039529 h 5607050"/>
              <a:gd name="connsiteX16" fmla="*/ 286738 w 2318149"/>
              <a:gd name="connsiteY16" fmla="*/ 2178608 h 5607050"/>
              <a:gd name="connsiteX17" fmla="*/ 258360 w 2318149"/>
              <a:gd name="connsiteY17" fmla="*/ 2341351 h 5607050"/>
              <a:gd name="connsiteX18" fmla="*/ 232960 w 2318149"/>
              <a:gd name="connsiteY18" fmla="*/ 2588607 h 5607050"/>
              <a:gd name="connsiteX19" fmla="*/ 210538 w 2318149"/>
              <a:gd name="connsiteY19" fmla="*/ 2732072 h 5607050"/>
              <a:gd name="connsiteX20" fmla="*/ 172438 w 2318149"/>
              <a:gd name="connsiteY20" fmla="*/ 2890429 h 5607050"/>
              <a:gd name="connsiteX21" fmla="*/ 157546 w 2318149"/>
              <a:gd name="connsiteY21" fmla="*/ 3048000 h 5607050"/>
              <a:gd name="connsiteX22" fmla="*/ 140288 w 2318149"/>
              <a:gd name="connsiteY22" fmla="*/ 3130550 h 5607050"/>
              <a:gd name="connsiteX23" fmla="*/ 110527 w 2318149"/>
              <a:gd name="connsiteY23" fmla="*/ 3237895 h 5607050"/>
              <a:gd name="connsiteX24" fmla="*/ 55961 w 2318149"/>
              <a:gd name="connsiteY24" fmla="*/ 3397250 h 5607050"/>
              <a:gd name="connsiteX25" fmla="*/ 15724 w 2318149"/>
              <a:gd name="connsiteY25" fmla="*/ 3596584 h 5607050"/>
              <a:gd name="connsiteX26" fmla="*/ 13804 w 2318149"/>
              <a:gd name="connsiteY26" fmla="*/ 3854791 h 5607050"/>
              <a:gd name="connsiteX27" fmla="*/ 80814 w 2318149"/>
              <a:gd name="connsiteY27" fmla="*/ 4191417 h 5607050"/>
              <a:gd name="connsiteX28" fmla="*/ 155976 w 2318149"/>
              <a:gd name="connsiteY28" fmla="*/ 4443412 h 5607050"/>
              <a:gd name="connsiteX29" fmla="*/ 243396 w 2318149"/>
              <a:gd name="connsiteY29" fmla="*/ 4683707 h 5607050"/>
              <a:gd name="connsiteX30" fmla="*/ 377946 w 2318149"/>
              <a:gd name="connsiteY30" fmla="*/ 4842441 h 5607050"/>
              <a:gd name="connsiteX31" fmla="*/ 507417 w 2318149"/>
              <a:gd name="connsiteY31" fmla="*/ 4926830 h 5607050"/>
              <a:gd name="connsiteX32" fmla="*/ 673499 w 2318149"/>
              <a:gd name="connsiteY32" fmla="*/ 5108575 h 5607050"/>
              <a:gd name="connsiteX33" fmla="*/ 711599 w 2318149"/>
              <a:gd name="connsiteY33" fmla="*/ 5184775 h 5607050"/>
              <a:gd name="connsiteX34" fmla="*/ 889399 w 2318149"/>
              <a:gd name="connsiteY34" fmla="*/ 5413375 h 5607050"/>
              <a:gd name="connsiteX35" fmla="*/ 1086249 w 2318149"/>
              <a:gd name="connsiteY35" fmla="*/ 5476875 h 5607050"/>
              <a:gd name="connsiteX36" fmla="*/ 1435499 w 2318149"/>
              <a:gd name="connsiteY36" fmla="*/ 5483225 h 5607050"/>
              <a:gd name="connsiteX37" fmla="*/ 1724424 w 2318149"/>
              <a:gd name="connsiteY37" fmla="*/ 5445125 h 5607050"/>
              <a:gd name="connsiteX38" fmla="*/ 1924449 w 2318149"/>
              <a:gd name="connsiteY38" fmla="*/ 5445125 h 5607050"/>
              <a:gd name="connsiteX39" fmla="*/ 2057799 w 2318149"/>
              <a:gd name="connsiteY39" fmla="*/ 5492750 h 5607050"/>
              <a:gd name="connsiteX40" fmla="*/ 2200674 w 2318149"/>
              <a:gd name="connsiteY40" fmla="*/ 5549900 h 5607050"/>
              <a:gd name="connsiteX41" fmla="*/ 2318149 w 2318149"/>
              <a:gd name="connsiteY41" fmla="*/ 5607050 h 5607050"/>
              <a:gd name="connsiteX0" fmla="*/ 1286274 w 2318149"/>
              <a:gd name="connsiteY0" fmla="*/ 0 h 5607050"/>
              <a:gd name="connsiteX1" fmla="*/ 1281807 w 2318149"/>
              <a:gd name="connsiteY1" fmla="*/ 17416 h 5607050"/>
              <a:gd name="connsiteX2" fmla="*/ 1235474 w 2318149"/>
              <a:gd name="connsiteY2" fmla="*/ 139700 h 5607050"/>
              <a:gd name="connsiteX3" fmla="*/ 1174952 w 2318149"/>
              <a:gd name="connsiteY3" fmla="*/ 303394 h 5607050"/>
              <a:gd name="connsiteX4" fmla="*/ 1115217 w 2318149"/>
              <a:gd name="connsiteY4" fmla="*/ 470851 h 5607050"/>
              <a:gd name="connsiteX5" fmla="*/ 1074138 w 2318149"/>
              <a:gd name="connsiteY5" fmla="*/ 605215 h 5607050"/>
              <a:gd name="connsiteX6" fmla="*/ 1019574 w 2318149"/>
              <a:gd name="connsiteY6" fmla="*/ 747893 h 5607050"/>
              <a:gd name="connsiteX7" fmla="*/ 909038 w 2318149"/>
              <a:gd name="connsiteY7" fmla="*/ 926480 h 5607050"/>
              <a:gd name="connsiteX8" fmla="*/ 759224 w 2318149"/>
              <a:gd name="connsiteY8" fmla="*/ 1044953 h 5607050"/>
              <a:gd name="connsiteX9" fmla="*/ 662582 w 2318149"/>
              <a:gd name="connsiteY9" fmla="*/ 1162231 h 5607050"/>
              <a:gd name="connsiteX10" fmla="*/ 543717 w 2318149"/>
              <a:gd name="connsiteY10" fmla="*/ 1398572 h 5607050"/>
              <a:gd name="connsiteX11" fmla="*/ 471281 w 2318149"/>
              <a:gd name="connsiteY11" fmla="*/ 1494215 h 5607050"/>
              <a:gd name="connsiteX12" fmla="*/ 425652 w 2318149"/>
              <a:gd name="connsiteY12" fmla="*/ 1589072 h 5607050"/>
              <a:gd name="connsiteX13" fmla="*/ 372660 w 2318149"/>
              <a:gd name="connsiteY13" fmla="*/ 1698987 h 5607050"/>
              <a:gd name="connsiteX14" fmla="*/ 334560 w 2318149"/>
              <a:gd name="connsiteY14" fmla="*/ 1846836 h 5607050"/>
              <a:gd name="connsiteX15" fmla="*/ 293481 w 2318149"/>
              <a:gd name="connsiteY15" fmla="*/ 2039529 h 5607050"/>
              <a:gd name="connsiteX16" fmla="*/ 286738 w 2318149"/>
              <a:gd name="connsiteY16" fmla="*/ 2178608 h 5607050"/>
              <a:gd name="connsiteX17" fmla="*/ 258360 w 2318149"/>
              <a:gd name="connsiteY17" fmla="*/ 2341351 h 5607050"/>
              <a:gd name="connsiteX18" fmla="*/ 232960 w 2318149"/>
              <a:gd name="connsiteY18" fmla="*/ 2588607 h 5607050"/>
              <a:gd name="connsiteX19" fmla="*/ 210538 w 2318149"/>
              <a:gd name="connsiteY19" fmla="*/ 2732072 h 5607050"/>
              <a:gd name="connsiteX20" fmla="*/ 172438 w 2318149"/>
              <a:gd name="connsiteY20" fmla="*/ 2890429 h 5607050"/>
              <a:gd name="connsiteX21" fmla="*/ 157546 w 2318149"/>
              <a:gd name="connsiteY21" fmla="*/ 3048000 h 5607050"/>
              <a:gd name="connsiteX22" fmla="*/ 140288 w 2318149"/>
              <a:gd name="connsiteY22" fmla="*/ 3130550 h 5607050"/>
              <a:gd name="connsiteX23" fmla="*/ 110527 w 2318149"/>
              <a:gd name="connsiteY23" fmla="*/ 3237895 h 5607050"/>
              <a:gd name="connsiteX24" fmla="*/ 55961 w 2318149"/>
              <a:gd name="connsiteY24" fmla="*/ 3397250 h 5607050"/>
              <a:gd name="connsiteX25" fmla="*/ 15724 w 2318149"/>
              <a:gd name="connsiteY25" fmla="*/ 3596584 h 5607050"/>
              <a:gd name="connsiteX26" fmla="*/ 13804 w 2318149"/>
              <a:gd name="connsiteY26" fmla="*/ 3854791 h 5607050"/>
              <a:gd name="connsiteX27" fmla="*/ 80814 w 2318149"/>
              <a:gd name="connsiteY27" fmla="*/ 4191417 h 5607050"/>
              <a:gd name="connsiteX28" fmla="*/ 155976 w 2318149"/>
              <a:gd name="connsiteY28" fmla="*/ 4443412 h 5607050"/>
              <a:gd name="connsiteX29" fmla="*/ 243396 w 2318149"/>
              <a:gd name="connsiteY29" fmla="*/ 4683707 h 5607050"/>
              <a:gd name="connsiteX30" fmla="*/ 377946 w 2318149"/>
              <a:gd name="connsiteY30" fmla="*/ 4842441 h 5607050"/>
              <a:gd name="connsiteX31" fmla="*/ 507417 w 2318149"/>
              <a:gd name="connsiteY31" fmla="*/ 4926830 h 5607050"/>
              <a:gd name="connsiteX32" fmla="*/ 673499 w 2318149"/>
              <a:gd name="connsiteY32" fmla="*/ 5108575 h 5607050"/>
              <a:gd name="connsiteX33" fmla="*/ 711599 w 2318149"/>
              <a:gd name="connsiteY33" fmla="*/ 5184775 h 5607050"/>
              <a:gd name="connsiteX34" fmla="*/ 889399 w 2318149"/>
              <a:gd name="connsiteY34" fmla="*/ 5413375 h 5607050"/>
              <a:gd name="connsiteX35" fmla="*/ 1086249 w 2318149"/>
              <a:gd name="connsiteY35" fmla="*/ 5476875 h 5607050"/>
              <a:gd name="connsiteX36" fmla="*/ 1435499 w 2318149"/>
              <a:gd name="connsiteY36" fmla="*/ 5483225 h 5607050"/>
              <a:gd name="connsiteX37" fmla="*/ 1724424 w 2318149"/>
              <a:gd name="connsiteY37" fmla="*/ 5445125 h 5607050"/>
              <a:gd name="connsiteX38" fmla="*/ 1924449 w 2318149"/>
              <a:gd name="connsiteY38" fmla="*/ 5445125 h 5607050"/>
              <a:gd name="connsiteX39" fmla="*/ 2057799 w 2318149"/>
              <a:gd name="connsiteY39" fmla="*/ 5492750 h 5607050"/>
              <a:gd name="connsiteX40" fmla="*/ 2200674 w 2318149"/>
              <a:gd name="connsiteY40" fmla="*/ 5549900 h 5607050"/>
              <a:gd name="connsiteX41" fmla="*/ 2318149 w 2318149"/>
              <a:gd name="connsiteY41" fmla="*/ 5607050 h 5607050"/>
              <a:gd name="connsiteX0" fmla="*/ 1286274 w 2318149"/>
              <a:gd name="connsiteY0" fmla="*/ 0 h 5607050"/>
              <a:gd name="connsiteX1" fmla="*/ 1281807 w 2318149"/>
              <a:gd name="connsiteY1" fmla="*/ 17416 h 5607050"/>
              <a:gd name="connsiteX2" fmla="*/ 1235474 w 2318149"/>
              <a:gd name="connsiteY2" fmla="*/ 139700 h 5607050"/>
              <a:gd name="connsiteX3" fmla="*/ 1174952 w 2318149"/>
              <a:gd name="connsiteY3" fmla="*/ 303394 h 5607050"/>
              <a:gd name="connsiteX4" fmla="*/ 1115217 w 2318149"/>
              <a:gd name="connsiteY4" fmla="*/ 470851 h 5607050"/>
              <a:gd name="connsiteX5" fmla="*/ 1074138 w 2318149"/>
              <a:gd name="connsiteY5" fmla="*/ 605215 h 5607050"/>
              <a:gd name="connsiteX6" fmla="*/ 1019574 w 2318149"/>
              <a:gd name="connsiteY6" fmla="*/ 747893 h 5607050"/>
              <a:gd name="connsiteX7" fmla="*/ 909038 w 2318149"/>
              <a:gd name="connsiteY7" fmla="*/ 926480 h 5607050"/>
              <a:gd name="connsiteX8" fmla="*/ 759224 w 2318149"/>
              <a:gd name="connsiteY8" fmla="*/ 1044953 h 5607050"/>
              <a:gd name="connsiteX9" fmla="*/ 662582 w 2318149"/>
              <a:gd name="connsiteY9" fmla="*/ 1162231 h 5607050"/>
              <a:gd name="connsiteX10" fmla="*/ 543717 w 2318149"/>
              <a:gd name="connsiteY10" fmla="*/ 1398572 h 5607050"/>
              <a:gd name="connsiteX11" fmla="*/ 471281 w 2318149"/>
              <a:gd name="connsiteY11" fmla="*/ 1494215 h 5607050"/>
              <a:gd name="connsiteX12" fmla="*/ 425652 w 2318149"/>
              <a:gd name="connsiteY12" fmla="*/ 1589072 h 5607050"/>
              <a:gd name="connsiteX13" fmla="*/ 372660 w 2318149"/>
              <a:gd name="connsiteY13" fmla="*/ 1698987 h 5607050"/>
              <a:gd name="connsiteX14" fmla="*/ 334560 w 2318149"/>
              <a:gd name="connsiteY14" fmla="*/ 1846836 h 5607050"/>
              <a:gd name="connsiteX15" fmla="*/ 293481 w 2318149"/>
              <a:gd name="connsiteY15" fmla="*/ 2039529 h 5607050"/>
              <a:gd name="connsiteX16" fmla="*/ 286738 w 2318149"/>
              <a:gd name="connsiteY16" fmla="*/ 2178608 h 5607050"/>
              <a:gd name="connsiteX17" fmla="*/ 258360 w 2318149"/>
              <a:gd name="connsiteY17" fmla="*/ 2341351 h 5607050"/>
              <a:gd name="connsiteX18" fmla="*/ 232960 w 2318149"/>
              <a:gd name="connsiteY18" fmla="*/ 2588607 h 5607050"/>
              <a:gd name="connsiteX19" fmla="*/ 210538 w 2318149"/>
              <a:gd name="connsiteY19" fmla="*/ 2732072 h 5607050"/>
              <a:gd name="connsiteX20" fmla="*/ 172438 w 2318149"/>
              <a:gd name="connsiteY20" fmla="*/ 2890429 h 5607050"/>
              <a:gd name="connsiteX21" fmla="*/ 157546 w 2318149"/>
              <a:gd name="connsiteY21" fmla="*/ 3048000 h 5607050"/>
              <a:gd name="connsiteX22" fmla="*/ 140288 w 2318149"/>
              <a:gd name="connsiteY22" fmla="*/ 3130550 h 5607050"/>
              <a:gd name="connsiteX23" fmla="*/ 110527 w 2318149"/>
              <a:gd name="connsiteY23" fmla="*/ 3237895 h 5607050"/>
              <a:gd name="connsiteX24" fmla="*/ 55961 w 2318149"/>
              <a:gd name="connsiteY24" fmla="*/ 3397250 h 5607050"/>
              <a:gd name="connsiteX25" fmla="*/ 15724 w 2318149"/>
              <a:gd name="connsiteY25" fmla="*/ 3596584 h 5607050"/>
              <a:gd name="connsiteX26" fmla="*/ 13804 w 2318149"/>
              <a:gd name="connsiteY26" fmla="*/ 3854791 h 5607050"/>
              <a:gd name="connsiteX27" fmla="*/ 80814 w 2318149"/>
              <a:gd name="connsiteY27" fmla="*/ 4191417 h 5607050"/>
              <a:gd name="connsiteX28" fmla="*/ 155976 w 2318149"/>
              <a:gd name="connsiteY28" fmla="*/ 4443412 h 5607050"/>
              <a:gd name="connsiteX29" fmla="*/ 243396 w 2318149"/>
              <a:gd name="connsiteY29" fmla="*/ 4683707 h 5607050"/>
              <a:gd name="connsiteX30" fmla="*/ 377946 w 2318149"/>
              <a:gd name="connsiteY30" fmla="*/ 4842441 h 5607050"/>
              <a:gd name="connsiteX31" fmla="*/ 507417 w 2318149"/>
              <a:gd name="connsiteY31" fmla="*/ 4926830 h 5607050"/>
              <a:gd name="connsiteX32" fmla="*/ 673499 w 2318149"/>
              <a:gd name="connsiteY32" fmla="*/ 5108575 h 5607050"/>
              <a:gd name="connsiteX33" fmla="*/ 711599 w 2318149"/>
              <a:gd name="connsiteY33" fmla="*/ 5184775 h 5607050"/>
              <a:gd name="connsiteX34" fmla="*/ 889399 w 2318149"/>
              <a:gd name="connsiteY34" fmla="*/ 5413375 h 5607050"/>
              <a:gd name="connsiteX35" fmla="*/ 1086249 w 2318149"/>
              <a:gd name="connsiteY35" fmla="*/ 5476875 h 5607050"/>
              <a:gd name="connsiteX36" fmla="*/ 1435499 w 2318149"/>
              <a:gd name="connsiteY36" fmla="*/ 5483225 h 5607050"/>
              <a:gd name="connsiteX37" fmla="*/ 1724424 w 2318149"/>
              <a:gd name="connsiteY37" fmla="*/ 5445125 h 5607050"/>
              <a:gd name="connsiteX38" fmla="*/ 1924449 w 2318149"/>
              <a:gd name="connsiteY38" fmla="*/ 5445125 h 5607050"/>
              <a:gd name="connsiteX39" fmla="*/ 2057799 w 2318149"/>
              <a:gd name="connsiteY39" fmla="*/ 5492750 h 5607050"/>
              <a:gd name="connsiteX40" fmla="*/ 2200674 w 2318149"/>
              <a:gd name="connsiteY40" fmla="*/ 5549900 h 5607050"/>
              <a:gd name="connsiteX41" fmla="*/ 2318149 w 2318149"/>
              <a:gd name="connsiteY41" fmla="*/ 5607050 h 5607050"/>
              <a:gd name="connsiteX0" fmla="*/ 1286274 w 2318149"/>
              <a:gd name="connsiteY0" fmla="*/ 0 h 5607050"/>
              <a:gd name="connsiteX1" fmla="*/ 1281807 w 2318149"/>
              <a:gd name="connsiteY1" fmla="*/ 17416 h 5607050"/>
              <a:gd name="connsiteX2" fmla="*/ 1235474 w 2318149"/>
              <a:gd name="connsiteY2" fmla="*/ 139700 h 5607050"/>
              <a:gd name="connsiteX3" fmla="*/ 1174952 w 2318149"/>
              <a:gd name="connsiteY3" fmla="*/ 303394 h 5607050"/>
              <a:gd name="connsiteX4" fmla="*/ 1115217 w 2318149"/>
              <a:gd name="connsiteY4" fmla="*/ 470851 h 5607050"/>
              <a:gd name="connsiteX5" fmla="*/ 1074138 w 2318149"/>
              <a:gd name="connsiteY5" fmla="*/ 605215 h 5607050"/>
              <a:gd name="connsiteX6" fmla="*/ 1019574 w 2318149"/>
              <a:gd name="connsiteY6" fmla="*/ 747893 h 5607050"/>
              <a:gd name="connsiteX7" fmla="*/ 909038 w 2318149"/>
              <a:gd name="connsiteY7" fmla="*/ 926480 h 5607050"/>
              <a:gd name="connsiteX8" fmla="*/ 759224 w 2318149"/>
              <a:gd name="connsiteY8" fmla="*/ 1044953 h 5607050"/>
              <a:gd name="connsiteX9" fmla="*/ 662582 w 2318149"/>
              <a:gd name="connsiteY9" fmla="*/ 1162231 h 5607050"/>
              <a:gd name="connsiteX10" fmla="*/ 543717 w 2318149"/>
              <a:gd name="connsiteY10" fmla="*/ 1398572 h 5607050"/>
              <a:gd name="connsiteX11" fmla="*/ 471281 w 2318149"/>
              <a:gd name="connsiteY11" fmla="*/ 1494215 h 5607050"/>
              <a:gd name="connsiteX12" fmla="*/ 425652 w 2318149"/>
              <a:gd name="connsiteY12" fmla="*/ 1589072 h 5607050"/>
              <a:gd name="connsiteX13" fmla="*/ 372660 w 2318149"/>
              <a:gd name="connsiteY13" fmla="*/ 1698987 h 5607050"/>
              <a:gd name="connsiteX14" fmla="*/ 334560 w 2318149"/>
              <a:gd name="connsiteY14" fmla="*/ 1846836 h 5607050"/>
              <a:gd name="connsiteX15" fmla="*/ 293481 w 2318149"/>
              <a:gd name="connsiteY15" fmla="*/ 2039529 h 5607050"/>
              <a:gd name="connsiteX16" fmla="*/ 286738 w 2318149"/>
              <a:gd name="connsiteY16" fmla="*/ 2178608 h 5607050"/>
              <a:gd name="connsiteX17" fmla="*/ 258360 w 2318149"/>
              <a:gd name="connsiteY17" fmla="*/ 2341351 h 5607050"/>
              <a:gd name="connsiteX18" fmla="*/ 232960 w 2318149"/>
              <a:gd name="connsiteY18" fmla="*/ 2588607 h 5607050"/>
              <a:gd name="connsiteX19" fmla="*/ 210538 w 2318149"/>
              <a:gd name="connsiteY19" fmla="*/ 2732072 h 5607050"/>
              <a:gd name="connsiteX20" fmla="*/ 172438 w 2318149"/>
              <a:gd name="connsiteY20" fmla="*/ 2890429 h 5607050"/>
              <a:gd name="connsiteX21" fmla="*/ 157546 w 2318149"/>
              <a:gd name="connsiteY21" fmla="*/ 3048000 h 5607050"/>
              <a:gd name="connsiteX22" fmla="*/ 140288 w 2318149"/>
              <a:gd name="connsiteY22" fmla="*/ 3130550 h 5607050"/>
              <a:gd name="connsiteX23" fmla="*/ 110527 w 2318149"/>
              <a:gd name="connsiteY23" fmla="*/ 3237895 h 5607050"/>
              <a:gd name="connsiteX24" fmla="*/ 55961 w 2318149"/>
              <a:gd name="connsiteY24" fmla="*/ 3397250 h 5607050"/>
              <a:gd name="connsiteX25" fmla="*/ 15724 w 2318149"/>
              <a:gd name="connsiteY25" fmla="*/ 3596584 h 5607050"/>
              <a:gd name="connsiteX26" fmla="*/ 13804 w 2318149"/>
              <a:gd name="connsiteY26" fmla="*/ 3854791 h 5607050"/>
              <a:gd name="connsiteX27" fmla="*/ 80814 w 2318149"/>
              <a:gd name="connsiteY27" fmla="*/ 4191417 h 5607050"/>
              <a:gd name="connsiteX28" fmla="*/ 155976 w 2318149"/>
              <a:gd name="connsiteY28" fmla="*/ 4443412 h 5607050"/>
              <a:gd name="connsiteX29" fmla="*/ 243396 w 2318149"/>
              <a:gd name="connsiteY29" fmla="*/ 4683707 h 5607050"/>
              <a:gd name="connsiteX30" fmla="*/ 377946 w 2318149"/>
              <a:gd name="connsiteY30" fmla="*/ 4842441 h 5607050"/>
              <a:gd name="connsiteX31" fmla="*/ 507417 w 2318149"/>
              <a:gd name="connsiteY31" fmla="*/ 4926830 h 5607050"/>
              <a:gd name="connsiteX32" fmla="*/ 673499 w 2318149"/>
              <a:gd name="connsiteY32" fmla="*/ 5108575 h 5607050"/>
              <a:gd name="connsiteX33" fmla="*/ 711599 w 2318149"/>
              <a:gd name="connsiteY33" fmla="*/ 5184775 h 5607050"/>
              <a:gd name="connsiteX34" fmla="*/ 889399 w 2318149"/>
              <a:gd name="connsiteY34" fmla="*/ 5413375 h 5607050"/>
              <a:gd name="connsiteX35" fmla="*/ 1086249 w 2318149"/>
              <a:gd name="connsiteY35" fmla="*/ 5476875 h 5607050"/>
              <a:gd name="connsiteX36" fmla="*/ 1435499 w 2318149"/>
              <a:gd name="connsiteY36" fmla="*/ 5483225 h 5607050"/>
              <a:gd name="connsiteX37" fmla="*/ 1724424 w 2318149"/>
              <a:gd name="connsiteY37" fmla="*/ 5445125 h 5607050"/>
              <a:gd name="connsiteX38" fmla="*/ 1924449 w 2318149"/>
              <a:gd name="connsiteY38" fmla="*/ 5445125 h 5607050"/>
              <a:gd name="connsiteX39" fmla="*/ 2057799 w 2318149"/>
              <a:gd name="connsiteY39" fmla="*/ 5492750 h 5607050"/>
              <a:gd name="connsiteX40" fmla="*/ 2200674 w 2318149"/>
              <a:gd name="connsiteY40" fmla="*/ 5549900 h 5607050"/>
              <a:gd name="connsiteX41" fmla="*/ 2318149 w 2318149"/>
              <a:gd name="connsiteY41" fmla="*/ 5607050 h 5607050"/>
              <a:gd name="connsiteX0" fmla="*/ 1286274 w 2318149"/>
              <a:gd name="connsiteY0" fmla="*/ 0 h 5607050"/>
              <a:gd name="connsiteX1" fmla="*/ 1281807 w 2318149"/>
              <a:gd name="connsiteY1" fmla="*/ 17416 h 5607050"/>
              <a:gd name="connsiteX2" fmla="*/ 1235474 w 2318149"/>
              <a:gd name="connsiteY2" fmla="*/ 139700 h 5607050"/>
              <a:gd name="connsiteX3" fmla="*/ 1174952 w 2318149"/>
              <a:gd name="connsiteY3" fmla="*/ 303394 h 5607050"/>
              <a:gd name="connsiteX4" fmla="*/ 1115217 w 2318149"/>
              <a:gd name="connsiteY4" fmla="*/ 470851 h 5607050"/>
              <a:gd name="connsiteX5" fmla="*/ 1074138 w 2318149"/>
              <a:gd name="connsiteY5" fmla="*/ 605215 h 5607050"/>
              <a:gd name="connsiteX6" fmla="*/ 1019574 w 2318149"/>
              <a:gd name="connsiteY6" fmla="*/ 747893 h 5607050"/>
              <a:gd name="connsiteX7" fmla="*/ 909038 w 2318149"/>
              <a:gd name="connsiteY7" fmla="*/ 926480 h 5607050"/>
              <a:gd name="connsiteX8" fmla="*/ 759224 w 2318149"/>
              <a:gd name="connsiteY8" fmla="*/ 1044953 h 5607050"/>
              <a:gd name="connsiteX9" fmla="*/ 662582 w 2318149"/>
              <a:gd name="connsiteY9" fmla="*/ 1162231 h 5607050"/>
              <a:gd name="connsiteX10" fmla="*/ 543717 w 2318149"/>
              <a:gd name="connsiteY10" fmla="*/ 1398572 h 5607050"/>
              <a:gd name="connsiteX11" fmla="*/ 471281 w 2318149"/>
              <a:gd name="connsiteY11" fmla="*/ 1494215 h 5607050"/>
              <a:gd name="connsiteX12" fmla="*/ 425652 w 2318149"/>
              <a:gd name="connsiteY12" fmla="*/ 1589072 h 5607050"/>
              <a:gd name="connsiteX13" fmla="*/ 372660 w 2318149"/>
              <a:gd name="connsiteY13" fmla="*/ 1698987 h 5607050"/>
              <a:gd name="connsiteX14" fmla="*/ 334560 w 2318149"/>
              <a:gd name="connsiteY14" fmla="*/ 1846836 h 5607050"/>
              <a:gd name="connsiteX15" fmla="*/ 293481 w 2318149"/>
              <a:gd name="connsiteY15" fmla="*/ 2039529 h 5607050"/>
              <a:gd name="connsiteX16" fmla="*/ 286738 w 2318149"/>
              <a:gd name="connsiteY16" fmla="*/ 2178608 h 5607050"/>
              <a:gd name="connsiteX17" fmla="*/ 258360 w 2318149"/>
              <a:gd name="connsiteY17" fmla="*/ 2341351 h 5607050"/>
              <a:gd name="connsiteX18" fmla="*/ 232960 w 2318149"/>
              <a:gd name="connsiteY18" fmla="*/ 2588607 h 5607050"/>
              <a:gd name="connsiteX19" fmla="*/ 210538 w 2318149"/>
              <a:gd name="connsiteY19" fmla="*/ 2732072 h 5607050"/>
              <a:gd name="connsiteX20" fmla="*/ 172438 w 2318149"/>
              <a:gd name="connsiteY20" fmla="*/ 2890429 h 5607050"/>
              <a:gd name="connsiteX21" fmla="*/ 157546 w 2318149"/>
              <a:gd name="connsiteY21" fmla="*/ 3048000 h 5607050"/>
              <a:gd name="connsiteX22" fmla="*/ 140288 w 2318149"/>
              <a:gd name="connsiteY22" fmla="*/ 3130550 h 5607050"/>
              <a:gd name="connsiteX23" fmla="*/ 110527 w 2318149"/>
              <a:gd name="connsiteY23" fmla="*/ 3237895 h 5607050"/>
              <a:gd name="connsiteX24" fmla="*/ 55961 w 2318149"/>
              <a:gd name="connsiteY24" fmla="*/ 3397250 h 5607050"/>
              <a:gd name="connsiteX25" fmla="*/ 15724 w 2318149"/>
              <a:gd name="connsiteY25" fmla="*/ 3596584 h 5607050"/>
              <a:gd name="connsiteX26" fmla="*/ 13804 w 2318149"/>
              <a:gd name="connsiteY26" fmla="*/ 3854791 h 5607050"/>
              <a:gd name="connsiteX27" fmla="*/ 80814 w 2318149"/>
              <a:gd name="connsiteY27" fmla="*/ 4191417 h 5607050"/>
              <a:gd name="connsiteX28" fmla="*/ 155976 w 2318149"/>
              <a:gd name="connsiteY28" fmla="*/ 4443412 h 5607050"/>
              <a:gd name="connsiteX29" fmla="*/ 243396 w 2318149"/>
              <a:gd name="connsiteY29" fmla="*/ 4683707 h 5607050"/>
              <a:gd name="connsiteX30" fmla="*/ 377946 w 2318149"/>
              <a:gd name="connsiteY30" fmla="*/ 4842441 h 5607050"/>
              <a:gd name="connsiteX31" fmla="*/ 507417 w 2318149"/>
              <a:gd name="connsiteY31" fmla="*/ 4926830 h 5607050"/>
              <a:gd name="connsiteX32" fmla="*/ 673499 w 2318149"/>
              <a:gd name="connsiteY32" fmla="*/ 5108575 h 5607050"/>
              <a:gd name="connsiteX33" fmla="*/ 711599 w 2318149"/>
              <a:gd name="connsiteY33" fmla="*/ 5184775 h 5607050"/>
              <a:gd name="connsiteX34" fmla="*/ 889399 w 2318149"/>
              <a:gd name="connsiteY34" fmla="*/ 5413375 h 5607050"/>
              <a:gd name="connsiteX35" fmla="*/ 1086249 w 2318149"/>
              <a:gd name="connsiteY35" fmla="*/ 5476875 h 5607050"/>
              <a:gd name="connsiteX36" fmla="*/ 1435499 w 2318149"/>
              <a:gd name="connsiteY36" fmla="*/ 5483225 h 5607050"/>
              <a:gd name="connsiteX37" fmla="*/ 1724424 w 2318149"/>
              <a:gd name="connsiteY37" fmla="*/ 5445125 h 5607050"/>
              <a:gd name="connsiteX38" fmla="*/ 1924449 w 2318149"/>
              <a:gd name="connsiteY38" fmla="*/ 5445125 h 5607050"/>
              <a:gd name="connsiteX39" fmla="*/ 2057799 w 2318149"/>
              <a:gd name="connsiteY39" fmla="*/ 5492750 h 5607050"/>
              <a:gd name="connsiteX40" fmla="*/ 2200674 w 2318149"/>
              <a:gd name="connsiteY40" fmla="*/ 5549900 h 5607050"/>
              <a:gd name="connsiteX41" fmla="*/ 2318149 w 2318149"/>
              <a:gd name="connsiteY41" fmla="*/ 5607050 h 5607050"/>
              <a:gd name="connsiteX0" fmla="*/ 1286274 w 2318149"/>
              <a:gd name="connsiteY0" fmla="*/ 0 h 5607050"/>
              <a:gd name="connsiteX1" fmla="*/ 1281807 w 2318149"/>
              <a:gd name="connsiteY1" fmla="*/ 17416 h 5607050"/>
              <a:gd name="connsiteX2" fmla="*/ 1235474 w 2318149"/>
              <a:gd name="connsiteY2" fmla="*/ 139700 h 5607050"/>
              <a:gd name="connsiteX3" fmla="*/ 1174952 w 2318149"/>
              <a:gd name="connsiteY3" fmla="*/ 303394 h 5607050"/>
              <a:gd name="connsiteX4" fmla="*/ 1115217 w 2318149"/>
              <a:gd name="connsiteY4" fmla="*/ 470851 h 5607050"/>
              <a:gd name="connsiteX5" fmla="*/ 1074138 w 2318149"/>
              <a:gd name="connsiteY5" fmla="*/ 605215 h 5607050"/>
              <a:gd name="connsiteX6" fmla="*/ 1019574 w 2318149"/>
              <a:gd name="connsiteY6" fmla="*/ 747893 h 5607050"/>
              <a:gd name="connsiteX7" fmla="*/ 909038 w 2318149"/>
              <a:gd name="connsiteY7" fmla="*/ 926480 h 5607050"/>
              <a:gd name="connsiteX8" fmla="*/ 759224 w 2318149"/>
              <a:gd name="connsiteY8" fmla="*/ 1044953 h 5607050"/>
              <a:gd name="connsiteX9" fmla="*/ 662582 w 2318149"/>
              <a:gd name="connsiteY9" fmla="*/ 1162231 h 5607050"/>
              <a:gd name="connsiteX10" fmla="*/ 543717 w 2318149"/>
              <a:gd name="connsiteY10" fmla="*/ 1398572 h 5607050"/>
              <a:gd name="connsiteX11" fmla="*/ 471281 w 2318149"/>
              <a:gd name="connsiteY11" fmla="*/ 1494215 h 5607050"/>
              <a:gd name="connsiteX12" fmla="*/ 425652 w 2318149"/>
              <a:gd name="connsiteY12" fmla="*/ 1589072 h 5607050"/>
              <a:gd name="connsiteX13" fmla="*/ 372660 w 2318149"/>
              <a:gd name="connsiteY13" fmla="*/ 1698987 h 5607050"/>
              <a:gd name="connsiteX14" fmla="*/ 334560 w 2318149"/>
              <a:gd name="connsiteY14" fmla="*/ 1846836 h 5607050"/>
              <a:gd name="connsiteX15" fmla="*/ 293481 w 2318149"/>
              <a:gd name="connsiteY15" fmla="*/ 2039529 h 5607050"/>
              <a:gd name="connsiteX16" fmla="*/ 286738 w 2318149"/>
              <a:gd name="connsiteY16" fmla="*/ 2178608 h 5607050"/>
              <a:gd name="connsiteX17" fmla="*/ 258360 w 2318149"/>
              <a:gd name="connsiteY17" fmla="*/ 2341351 h 5607050"/>
              <a:gd name="connsiteX18" fmla="*/ 232960 w 2318149"/>
              <a:gd name="connsiteY18" fmla="*/ 2588607 h 5607050"/>
              <a:gd name="connsiteX19" fmla="*/ 210538 w 2318149"/>
              <a:gd name="connsiteY19" fmla="*/ 2732072 h 5607050"/>
              <a:gd name="connsiteX20" fmla="*/ 172438 w 2318149"/>
              <a:gd name="connsiteY20" fmla="*/ 2890429 h 5607050"/>
              <a:gd name="connsiteX21" fmla="*/ 157546 w 2318149"/>
              <a:gd name="connsiteY21" fmla="*/ 3048000 h 5607050"/>
              <a:gd name="connsiteX22" fmla="*/ 140288 w 2318149"/>
              <a:gd name="connsiteY22" fmla="*/ 3130550 h 5607050"/>
              <a:gd name="connsiteX23" fmla="*/ 39090 w 2318149"/>
              <a:gd name="connsiteY23" fmla="*/ 3202176 h 5607050"/>
              <a:gd name="connsiteX24" fmla="*/ 55961 w 2318149"/>
              <a:gd name="connsiteY24" fmla="*/ 3397250 h 5607050"/>
              <a:gd name="connsiteX25" fmla="*/ 15724 w 2318149"/>
              <a:gd name="connsiteY25" fmla="*/ 3596584 h 5607050"/>
              <a:gd name="connsiteX26" fmla="*/ 13804 w 2318149"/>
              <a:gd name="connsiteY26" fmla="*/ 3854791 h 5607050"/>
              <a:gd name="connsiteX27" fmla="*/ 80814 w 2318149"/>
              <a:gd name="connsiteY27" fmla="*/ 4191417 h 5607050"/>
              <a:gd name="connsiteX28" fmla="*/ 155976 w 2318149"/>
              <a:gd name="connsiteY28" fmla="*/ 4443412 h 5607050"/>
              <a:gd name="connsiteX29" fmla="*/ 243396 w 2318149"/>
              <a:gd name="connsiteY29" fmla="*/ 4683707 h 5607050"/>
              <a:gd name="connsiteX30" fmla="*/ 377946 w 2318149"/>
              <a:gd name="connsiteY30" fmla="*/ 4842441 h 5607050"/>
              <a:gd name="connsiteX31" fmla="*/ 507417 w 2318149"/>
              <a:gd name="connsiteY31" fmla="*/ 4926830 h 5607050"/>
              <a:gd name="connsiteX32" fmla="*/ 673499 w 2318149"/>
              <a:gd name="connsiteY32" fmla="*/ 5108575 h 5607050"/>
              <a:gd name="connsiteX33" fmla="*/ 711599 w 2318149"/>
              <a:gd name="connsiteY33" fmla="*/ 5184775 h 5607050"/>
              <a:gd name="connsiteX34" fmla="*/ 889399 w 2318149"/>
              <a:gd name="connsiteY34" fmla="*/ 5413375 h 5607050"/>
              <a:gd name="connsiteX35" fmla="*/ 1086249 w 2318149"/>
              <a:gd name="connsiteY35" fmla="*/ 5476875 h 5607050"/>
              <a:gd name="connsiteX36" fmla="*/ 1435499 w 2318149"/>
              <a:gd name="connsiteY36" fmla="*/ 5483225 h 5607050"/>
              <a:gd name="connsiteX37" fmla="*/ 1724424 w 2318149"/>
              <a:gd name="connsiteY37" fmla="*/ 5445125 h 5607050"/>
              <a:gd name="connsiteX38" fmla="*/ 1924449 w 2318149"/>
              <a:gd name="connsiteY38" fmla="*/ 5445125 h 5607050"/>
              <a:gd name="connsiteX39" fmla="*/ 2057799 w 2318149"/>
              <a:gd name="connsiteY39" fmla="*/ 5492750 h 5607050"/>
              <a:gd name="connsiteX40" fmla="*/ 2200674 w 2318149"/>
              <a:gd name="connsiteY40" fmla="*/ 5549900 h 5607050"/>
              <a:gd name="connsiteX41" fmla="*/ 2318149 w 2318149"/>
              <a:gd name="connsiteY41" fmla="*/ 5607050 h 5607050"/>
              <a:gd name="connsiteX0" fmla="*/ 1286274 w 2318149"/>
              <a:gd name="connsiteY0" fmla="*/ 0 h 5607050"/>
              <a:gd name="connsiteX1" fmla="*/ 1281807 w 2318149"/>
              <a:gd name="connsiteY1" fmla="*/ 17416 h 5607050"/>
              <a:gd name="connsiteX2" fmla="*/ 1235474 w 2318149"/>
              <a:gd name="connsiteY2" fmla="*/ 139700 h 5607050"/>
              <a:gd name="connsiteX3" fmla="*/ 1174952 w 2318149"/>
              <a:gd name="connsiteY3" fmla="*/ 303394 h 5607050"/>
              <a:gd name="connsiteX4" fmla="*/ 1115217 w 2318149"/>
              <a:gd name="connsiteY4" fmla="*/ 470851 h 5607050"/>
              <a:gd name="connsiteX5" fmla="*/ 1074138 w 2318149"/>
              <a:gd name="connsiteY5" fmla="*/ 605215 h 5607050"/>
              <a:gd name="connsiteX6" fmla="*/ 1019574 w 2318149"/>
              <a:gd name="connsiteY6" fmla="*/ 747893 h 5607050"/>
              <a:gd name="connsiteX7" fmla="*/ 909038 w 2318149"/>
              <a:gd name="connsiteY7" fmla="*/ 926480 h 5607050"/>
              <a:gd name="connsiteX8" fmla="*/ 759224 w 2318149"/>
              <a:gd name="connsiteY8" fmla="*/ 1044953 h 5607050"/>
              <a:gd name="connsiteX9" fmla="*/ 662582 w 2318149"/>
              <a:gd name="connsiteY9" fmla="*/ 1162231 h 5607050"/>
              <a:gd name="connsiteX10" fmla="*/ 543717 w 2318149"/>
              <a:gd name="connsiteY10" fmla="*/ 1398572 h 5607050"/>
              <a:gd name="connsiteX11" fmla="*/ 471281 w 2318149"/>
              <a:gd name="connsiteY11" fmla="*/ 1494215 h 5607050"/>
              <a:gd name="connsiteX12" fmla="*/ 425652 w 2318149"/>
              <a:gd name="connsiteY12" fmla="*/ 1589072 h 5607050"/>
              <a:gd name="connsiteX13" fmla="*/ 372660 w 2318149"/>
              <a:gd name="connsiteY13" fmla="*/ 1698987 h 5607050"/>
              <a:gd name="connsiteX14" fmla="*/ 334560 w 2318149"/>
              <a:gd name="connsiteY14" fmla="*/ 1846836 h 5607050"/>
              <a:gd name="connsiteX15" fmla="*/ 293481 w 2318149"/>
              <a:gd name="connsiteY15" fmla="*/ 2039529 h 5607050"/>
              <a:gd name="connsiteX16" fmla="*/ 286738 w 2318149"/>
              <a:gd name="connsiteY16" fmla="*/ 2178608 h 5607050"/>
              <a:gd name="connsiteX17" fmla="*/ 258360 w 2318149"/>
              <a:gd name="connsiteY17" fmla="*/ 2341351 h 5607050"/>
              <a:gd name="connsiteX18" fmla="*/ 232960 w 2318149"/>
              <a:gd name="connsiteY18" fmla="*/ 2588607 h 5607050"/>
              <a:gd name="connsiteX19" fmla="*/ 210538 w 2318149"/>
              <a:gd name="connsiteY19" fmla="*/ 2732072 h 5607050"/>
              <a:gd name="connsiteX20" fmla="*/ 172438 w 2318149"/>
              <a:gd name="connsiteY20" fmla="*/ 2890429 h 5607050"/>
              <a:gd name="connsiteX21" fmla="*/ 157546 w 2318149"/>
              <a:gd name="connsiteY21" fmla="*/ 3048000 h 5607050"/>
              <a:gd name="connsiteX22" fmla="*/ 102188 w 2318149"/>
              <a:gd name="connsiteY22" fmla="*/ 3111500 h 5607050"/>
              <a:gd name="connsiteX23" fmla="*/ 39090 w 2318149"/>
              <a:gd name="connsiteY23" fmla="*/ 3202176 h 5607050"/>
              <a:gd name="connsiteX24" fmla="*/ 55961 w 2318149"/>
              <a:gd name="connsiteY24" fmla="*/ 3397250 h 5607050"/>
              <a:gd name="connsiteX25" fmla="*/ 15724 w 2318149"/>
              <a:gd name="connsiteY25" fmla="*/ 3596584 h 5607050"/>
              <a:gd name="connsiteX26" fmla="*/ 13804 w 2318149"/>
              <a:gd name="connsiteY26" fmla="*/ 3854791 h 5607050"/>
              <a:gd name="connsiteX27" fmla="*/ 80814 w 2318149"/>
              <a:gd name="connsiteY27" fmla="*/ 4191417 h 5607050"/>
              <a:gd name="connsiteX28" fmla="*/ 155976 w 2318149"/>
              <a:gd name="connsiteY28" fmla="*/ 4443412 h 5607050"/>
              <a:gd name="connsiteX29" fmla="*/ 243396 w 2318149"/>
              <a:gd name="connsiteY29" fmla="*/ 4683707 h 5607050"/>
              <a:gd name="connsiteX30" fmla="*/ 377946 w 2318149"/>
              <a:gd name="connsiteY30" fmla="*/ 4842441 h 5607050"/>
              <a:gd name="connsiteX31" fmla="*/ 507417 w 2318149"/>
              <a:gd name="connsiteY31" fmla="*/ 4926830 h 5607050"/>
              <a:gd name="connsiteX32" fmla="*/ 673499 w 2318149"/>
              <a:gd name="connsiteY32" fmla="*/ 5108575 h 5607050"/>
              <a:gd name="connsiteX33" fmla="*/ 711599 w 2318149"/>
              <a:gd name="connsiteY33" fmla="*/ 5184775 h 5607050"/>
              <a:gd name="connsiteX34" fmla="*/ 889399 w 2318149"/>
              <a:gd name="connsiteY34" fmla="*/ 5413375 h 5607050"/>
              <a:gd name="connsiteX35" fmla="*/ 1086249 w 2318149"/>
              <a:gd name="connsiteY35" fmla="*/ 5476875 h 5607050"/>
              <a:gd name="connsiteX36" fmla="*/ 1435499 w 2318149"/>
              <a:gd name="connsiteY36" fmla="*/ 5483225 h 5607050"/>
              <a:gd name="connsiteX37" fmla="*/ 1724424 w 2318149"/>
              <a:gd name="connsiteY37" fmla="*/ 5445125 h 5607050"/>
              <a:gd name="connsiteX38" fmla="*/ 1924449 w 2318149"/>
              <a:gd name="connsiteY38" fmla="*/ 5445125 h 5607050"/>
              <a:gd name="connsiteX39" fmla="*/ 2057799 w 2318149"/>
              <a:gd name="connsiteY39" fmla="*/ 5492750 h 5607050"/>
              <a:gd name="connsiteX40" fmla="*/ 2200674 w 2318149"/>
              <a:gd name="connsiteY40" fmla="*/ 5549900 h 5607050"/>
              <a:gd name="connsiteX41" fmla="*/ 2318149 w 2318149"/>
              <a:gd name="connsiteY41" fmla="*/ 5607050 h 5607050"/>
              <a:gd name="connsiteX0" fmla="*/ 1286274 w 2318149"/>
              <a:gd name="connsiteY0" fmla="*/ 0 h 5607050"/>
              <a:gd name="connsiteX1" fmla="*/ 1281807 w 2318149"/>
              <a:gd name="connsiteY1" fmla="*/ 17416 h 5607050"/>
              <a:gd name="connsiteX2" fmla="*/ 1235474 w 2318149"/>
              <a:gd name="connsiteY2" fmla="*/ 139700 h 5607050"/>
              <a:gd name="connsiteX3" fmla="*/ 1174952 w 2318149"/>
              <a:gd name="connsiteY3" fmla="*/ 303394 h 5607050"/>
              <a:gd name="connsiteX4" fmla="*/ 1115217 w 2318149"/>
              <a:gd name="connsiteY4" fmla="*/ 470851 h 5607050"/>
              <a:gd name="connsiteX5" fmla="*/ 1074138 w 2318149"/>
              <a:gd name="connsiteY5" fmla="*/ 605215 h 5607050"/>
              <a:gd name="connsiteX6" fmla="*/ 1019574 w 2318149"/>
              <a:gd name="connsiteY6" fmla="*/ 747893 h 5607050"/>
              <a:gd name="connsiteX7" fmla="*/ 909038 w 2318149"/>
              <a:gd name="connsiteY7" fmla="*/ 926480 h 5607050"/>
              <a:gd name="connsiteX8" fmla="*/ 759224 w 2318149"/>
              <a:gd name="connsiteY8" fmla="*/ 1044953 h 5607050"/>
              <a:gd name="connsiteX9" fmla="*/ 662582 w 2318149"/>
              <a:gd name="connsiteY9" fmla="*/ 1162231 h 5607050"/>
              <a:gd name="connsiteX10" fmla="*/ 543717 w 2318149"/>
              <a:gd name="connsiteY10" fmla="*/ 1398572 h 5607050"/>
              <a:gd name="connsiteX11" fmla="*/ 471281 w 2318149"/>
              <a:gd name="connsiteY11" fmla="*/ 1494215 h 5607050"/>
              <a:gd name="connsiteX12" fmla="*/ 425652 w 2318149"/>
              <a:gd name="connsiteY12" fmla="*/ 1589072 h 5607050"/>
              <a:gd name="connsiteX13" fmla="*/ 372660 w 2318149"/>
              <a:gd name="connsiteY13" fmla="*/ 1698987 h 5607050"/>
              <a:gd name="connsiteX14" fmla="*/ 334560 w 2318149"/>
              <a:gd name="connsiteY14" fmla="*/ 1846836 h 5607050"/>
              <a:gd name="connsiteX15" fmla="*/ 293481 w 2318149"/>
              <a:gd name="connsiteY15" fmla="*/ 2039529 h 5607050"/>
              <a:gd name="connsiteX16" fmla="*/ 286738 w 2318149"/>
              <a:gd name="connsiteY16" fmla="*/ 2178608 h 5607050"/>
              <a:gd name="connsiteX17" fmla="*/ 258360 w 2318149"/>
              <a:gd name="connsiteY17" fmla="*/ 2341351 h 5607050"/>
              <a:gd name="connsiteX18" fmla="*/ 232960 w 2318149"/>
              <a:gd name="connsiteY18" fmla="*/ 2588607 h 5607050"/>
              <a:gd name="connsiteX19" fmla="*/ 210538 w 2318149"/>
              <a:gd name="connsiteY19" fmla="*/ 2732072 h 5607050"/>
              <a:gd name="connsiteX20" fmla="*/ 172438 w 2318149"/>
              <a:gd name="connsiteY20" fmla="*/ 2890429 h 5607050"/>
              <a:gd name="connsiteX21" fmla="*/ 128971 w 2318149"/>
              <a:gd name="connsiteY21" fmla="*/ 3012281 h 5607050"/>
              <a:gd name="connsiteX22" fmla="*/ 102188 w 2318149"/>
              <a:gd name="connsiteY22" fmla="*/ 3111500 h 5607050"/>
              <a:gd name="connsiteX23" fmla="*/ 39090 w 2318149"/>
              <a:gd name="connsiteY23" fmla="*/ 3202176 h 5607050"/>
              <a:gd name="connsiteX24" fmla="*/ 55961 w 2318149"/>
              <a:gd name="connsiteY24" fmla="*/ 3397250 h 5607050"/>
              <a:gd name="connsiteX25" fmla="*/ 15724 w 2318149"/>
              <a:gd name="connsiteY25" fmla="*/ 3596584 h 5607050"/>
              <a:gd name="connsiteX26" fmla="*/ 13804 w 2318149"/>
              <a:gd name="connsiteY26" fmla="*/ 3854791 h 5607050"/>
              <a:gd name="connsiteX27" fmla="*/ 80814 w 2318149"/>
              <a:gd name="connsiteY27" fmla="*/ 4191417 h 5607050"/>
              <a:gd name="connsiteX28" fmla="*/ 155976 w 2318149"/>
              <a:gd name="connsiteY28" fmla="*/ 4443412 h 5607050"/>
              <a:gd name="connsiteX29" fmla="*/ 243396 w 2318149"/>
              <a:gd name="connsiteY29" fmla="*/ 4683707 h 5607050"/>
              <a:gd name="connsiteX30" fmla="*/ 377946 w 2318149"/>
              <a:gd name="connsiteY30" fmla="*/ 4842441 h 5607050"/>
              <a:gd name="connsiteX31" fmla="*/ 507417 w 2318149"/>
              <a:gd name="connsiteY31" fmla="*/ 4926830 h 5607050"/>
              <a:gd name="connsiteX32" fmla="*/ 673499 w 2318149"/>
              <a:gd name="connsiteY32" fmla="*/ 5108575 h 5607050"/>
              <a:gd name="connsiteX33" fmla="*/ 711599 w 2318149"/>
              <a:gd name="connsiteY33" fmla="*/ 5184775 h 5607050"/>
              <a:gd name="connsiteX34" fmla="*/ 889399 w 2318149"/>
              <a:gd name="connsiteY34" fmla="*/ 5413375 h 5607050"/>
              <a:gd name="connsiteX35" fmla="*/ 1086249 w 2318149"/>
              <a:gd name="connsiteY35" fmla="*/ 5476875 h 5607050"/>
              <a:gd name="connsiteX36" fmla="*/ 1435499 w 2318149"/>
              <a:gd name="connsiteY36" fmla="*/ 5483225 h 5607050"/>
              <a:gd name="connsiteX37" fmla="*/ 1724424 w 2318149"/>
              <a:gd name="connsiteY37" fmla="*/ 5445125 h 5607050"/>
              <a:gd name="connsiteX38" fmla="*/ 1924449 w 2318149"/>
              <a:gd name="connsiteY38" fmla="*/ 5445125 h 5607050"/>
              <a:gd name="connsiteX39" fmla="*/ 2057799 w 2318149"/>
              <a:gd name="connsiteY39" fmla="*/ 5492750 h 5607050"/>
              <a:gd name="connsiteX40" fmla="*/ 2200674 w 2318149"/>
              <a:gd name="connsiteY40" fmla="*/ 5549900 h 5607050"/>
              <a:gd name="connsiteX41" fmla="*/ 2318149 w 2318149"/>
              <a:gd name="connsiteY41" fmla="*/ 5607050 h 5607050"/>
              <a:gd name="connsiteX0" fmla="*/ 1286274 w 2318149"/>
              <a:gd name="connsiteY0" fmla="*/ 0 h 5607050"/>
              <a:gd name="connsiteX1" fmla="*/ 1281807 w 2318149"/>
              <a:gd name="connsiteY1" fmla="*/ 17416 h 5607050"/>
              <a:gd name="connsiteX2" fmla="*/ 1235474 w 2318149"/>
              <a:gd name="connsiteY2" fmla="*/ 139700 h 5607050"/>
              <a:gd name="connsiteX3" fmla="*/ 1174952 w 2318149"/>
              <a:gd name="connsiteY3" fmla="*/ 303394 h 5607050"/>
              <a:gd name="connsiteX4" fmla="*/ 1115217 w 2318149"/>
              <a:gd name="connsiteY4" fmla="*/ 470851 h 5607050"/>
              <a:gd name="connsiteX5" fmla="*/ 1074138 w 2318149"/>
              <a:gd name="connsiteY5" fmla="*/ 605215 h 5607050"/>
              <a:gd name="connsiteX6" fmla="*/ 1019574 w 2318149"/>
              <a:gd name="connsiteY6" fmla="*/ 747893 h 5607050"/>
              <a:gd name="connsiteX7" fmla="*/ 909038 w 2318149"/>
              <a:gd name="connsiteY7" fmla="*/ 926480 h 5607050"/>
              <a:gd name="connsiteX8" fmla="*/ 759224 w 2318149"/>
              <a:gd name="connsiteY8" fmla="*/ 1044953 h 5607050"/>
              <a:gd name="connsiteX9" fmla="*/ 662582 w 2318149"/>
              <a:gd name="connsiteY9" fmla="*/ 1162231 h 5607050"/>
              <a:gd name="connsiteX10" fmla="*/ 543717 w 2318149"/>
              <a:gd name="connsiteY10" fmla="*/ 1398572 h 5607050"/>
              <a:gd name="connsiteX11" fmla="*/ 471281 w 2318149"/>
              <a:gd name="connsiteY11" fmla="*/ 1494215 h 5607050"/>
              <a:gd name="connsiteX12" fmla="*/ 425652 w 2318149"/>
              <a:gd name="connsiteY12" fmla="*/ 1589072 h 5607050"/>
              <a:gd name="connsiteX13" fmla="*/ 372660 w 2318149"/>
              <a:gd name="connsiteY13" fmla="*/ 1698987 h 5607050"/>
              <a:gd name="connsiteX14" fmla="*/ 334560 w 2318149"/>
              <a:gd name="connsiteY14" fmla="*/ 1846836 h 5607050"/>
              <a:gd name="connsiteX15" fmla="*/ 293481 w 2318149"/>
              <a:gd name="connsiteY15" fmla="*/ 2039529 h 5607050"/>
              <a:gd name="connsiteX16" fmla="*/ 286738 w 2318149"/>
              <a:gd name="connsiteY16" fmla="*/ 2178608 h 5607050"/>
              <a:gd name="connsiteX17" fmla="*/ 258360 w 2318149"/>
              <a:gd name="connsiteY17" fmla="*/ 2341351 h 5607050"/>
              <a:gd name="connsiteX18" fmla="*/ 232960 w 2318149"/>
              <a:gd name="connsiteY18" fmla="*/ 2588607 h 5607050"/>
              <a:gd name="connsiteX19" fmla="*/ 210538 w 2318149"/>
              <a:gd name="connsiteY19" fmla="*/ 2732072 h 5607050"/>
              <a:gd name="connsiteX20" fmla="*/ 172438 w 2318149"/>
              <a:gd name="connsiteY20" fmla="*/ 2890429 h 5607050"/>
              <a:gd name="connsiteX21" fmla="*/ 128971 w 2318149"/>
              <a:gd name="connsiteY21" fmla="*/ 3012281 h 5607050"/>
              <a:gd name="connsiteX22" fmla="*/ 64088 w 2318149"/>
              <a:gd name="connsiteY22" fmla="*/ 3116262 h 5607050"/>
              <a:gd name="connsiteX23" fmla="*/ 39090 w 2318149"/>
              <a:gd name="connsiteY23" fmla="*/ 3202176 h 5607050"/>
              <a:gd name="connsiteX24" fmla="*/ 55961 w 2318149"/>
              <a:gd name="connsiteY24" fmla="*/ 3397250 h 5607050"/>
              <a:gd name="connsiteX25" fmla="*/ 15724 w 2318149"/>
              <a:gd name="connsiteY25" fmla="*/ 3596584 h 5607050"/>
              <a:gd name="connsiteX26" fmla="*/ 13804 w 2318149"/>
              <a:gd name="connsiteY26" fmla="*/ 3854791 h 5607050"/>
              <a:gd name="connsiteX27" fmla="*/ 80814 w 2318149"/>
              <a:gd name="connsiteY27" fmla="*/ 4191417 h 5607050"/>
              <a:gd name="connsiteX28" fmla="*/ 155976 w 2318149"/>
              <a:gd name="connsiteY28" fmla="*/ 4443412 h 5607050"/>
              <a:gd name="connsiteX29" fmla="*/ 243396 w 2318149"/>
              <a:gd name="connsiteY29" fmla="*/ 4683707 h 5607050"/>
              <a:gd name="connsiteX30" fmla="*/ 377946 w 2318149"/>
              <a:gd name="connsiteY30" fmla="*/ 4842441 h 5607050"/>
              <a:gd name="connsiteX31" fmla="*/ 507417 w 2318149"/>
              <a:gd name="connsiteY31" fmla="*/ 4926830 h 5607050"/>
              <a:gd name="connsiteX32" fmla="*/ 673499 w 2318149"/>
              <a:gd name="connsiteY32" fmla="*/ 5108575 h 5607050"/>
              <a:gd name="connsiteX33" fmla="*/ 711599 w 2318149"/>
              <a:gd name="connsiteY33" fmla="*/ 5184775 h 5607050"/>
              <a:gd name="connsiteX34" fmla="*/ 889399 w 2318149"/>
              <a:gd name="connsiteY34" fmla="*/ 5413375 h 5607050"/>
              <a:gd name="connsiteX35" fmla="*/ 1086249 w 2318149"/>
              <a:gd name="connsiteY35" fmla="*/ 5476875 h 5607050"/>
              <a:gd name="connsiteX36" fmla="*/ 1435499 w 2318149"/>
              <a:gd name="connsiteY36" fmla="*/ 5483225 h 5607050"/>
              <a:gd name="connsiteX37" fmla="*/ 1724424 w 2318149"/>
              <a:gd name="connsiteY37" fmla="*/ 5445125 h 5607050"/>
              <a:gd name="connsiteX38" fmla="*/ 1924449 w 2318149"/>
              <a:gd name="connsiteY38" fmla="*/ 5445125 h 5607050"/>
              <a:gd name="connsiteX39" fmla="*/ 2057799 w 2318149"/>
              <a:gd name="connsiteY39" fmla="*/ 5492750 h 5607050"/>
              <a:gd name="connsiteX40" fmla="*/ 2200674 w 2318149"/>
              <a:gd name="connsiteY40" fmla="*/ 5549900 h 5607050"/>
              <a:gd name="connsiteX41" fmla="*/ 2318149 w 2318149"/>
              <a:gd name="connsiteY41" fmla="*/ 5607050 h 5607050"/>
              <a:gd name="connsiteX0" fmla="*/ 1286594 w 2318469"/>
              <a:gd name="connsiteY0" fmla="*/ 0 h 5607050"/>
              <a:gd name="connsiteX1" fmla="*/ 1282127 w 2318469"/>
              <a:gd name="connsiteY1" fmla="*/ 17416 h 5607050"/>
              <a:gd name="connsiteX2" fmla="*/ 1235794 w 2318469"/>
              <a:gd name="connsiteY2" fmla="*/ 139700 h 5607050"/>
              <a:gd name="connsiteX3" fmla="*/ 1175272 w 2318469"/>
              <a:gd name="connsiteY3" fmla="*/ 303394 h 5607050"/>
              <a:gd name="connsiteX4" fmla="*/ 1115537 w 2318469"/>
              <a:gd name="connsiteY4" fmla="*/ 470851 h 5607050"/>
              <a:gd name="connsiteX5" fmla="*/ 1074458 w 2318469"/>
              <a:gd name="connsiteY5" fmla="*/ 605215 h 5607050"/>
              <a:gd name="connsiteX6" fmla="*/ 1019894 w 2318469"/>
              <a:gd name="connsiteY6" fmla="*/ 747893 h 5607050"/>
              <a:gd name="connsiteX7" fmla="*/ 909358 w 2318469"/>
              <a:gd name="connsiteY7" fmla="*/ 926480 h 5607050"/>
              <a:gd name="connsiteX8" fmla="*/ 759544 w 2318469"/>
              <a:gd name="connsiteY8" fmla="*/ 1044953 h 5607050"/>
              <a:gd name="connsiteX9" fmla="*/ 662902 w 2318469"/>
              <a:gd name="connsiteY9" fmla="*/ 1162231 h 5607050"/>
              <a:gd name="connsiteX10" fmla="*/ 544037 w 2318469"/>
              <a:gd name="connsiteY10" fmla="*/ 1398572 h 5607050"/>
              <a:gd name="connsiteX11" fmla="*/ 471601 w 2318469"/>
              <a:gd name="connsiteY11" fmla="*/ 1494215 h 5607050"/>
              <a:gd name="connsiteX12" fmla="*/ 425972 w 2318469"/>
              <a:gd name="connsiteY12" fmla="*/ 1589072 h 5607050"/>
              <a:gd name="connsiteX13" fmla="*/ 372980 w 2318469"/>
              <a:gd name="connsiteY13" fmla="*/ 1698987 h 5607050"/>
              <a:gd name="connsiteX14" fmla="*/ 334880 w 2318469"/>
              <a:gd name="connsiteY14" fmla="*/ 1846836 h 5607050"/>
              <a:gd name="connsiteX15" fmla="*/ 293801 w 2318469"/>
              <a:gd name="connsiteY15" fmla="*/ 2039529 h 5607050"/>
              <a:gd name="connsiteX16" fmla="*/ 287058 w 2318469"/>
              <a:gd name="connsiteY16" fmla="*/ 2178608 h 5607050"/>
              <a:gd name="connsiteX17" fmla="*/ 258680 w 2318469"/>
              <a:gd name="connsiteY17" fmla="*/ 2341351 h 5607050"/>
              <a:gd name="connsiteX18" fmla="*/ 233280 w 2318469"/>
              <a:gd name="connsiteY18" fmla="*/ 2588607 h 5607050"/>
              <a:gd name="connsiteX19" fmla="*/ 210858 w 2318469"/>
              <a:gd name="connsiteY19" fmla="*/ 2732072 h 5607050"/>
              <a:gd name="connsiteX20" fmla="*/ 172758 w 2318469"/>
              <a:gd name="connsiteY20" fmla="*/ 2890429 h 5607050"/>
              <a:gd name="connsiteX21" fmla="*/ 129291 w 2318469"/>
              <a:gd name="connsiteY21" fmla="*/ 3012281 h 5607050"/>
              <a:gd name="connsiteX22" fmla="*/ 64408 w 2318469"/>
              <a:gd name="connsiteY22" fmla="*/ 3116262 h 5607050"/>
              <a:gd name="connsiteX23" fmla="*/ 39410 w 2318469"/>
              <a:gd name="connsiteY23" fmla="*/ 3202176 h 5607050"/>
              <a:gd name="connsiteX24" fmla="*/ 20563 w 2318469"/>
              <a:gd name="connsiteY24" fmla="*/ 3411537 h 5607050"/>
              <a:gd name="connsiteX25" fmla="*/ 16044 w 2318469"/>
              <a:gd name="connsiteY25" fmla="*/ 3596584 h 5607050"/>
              <a:gd name="connsiteX26" fmla="*/ 14124 w 2318469"/>
              <a:gd name="connsiteY26" fmla="*/ 3854791 h 5607050"/>
              <a:gd name="connsiteX27" fmla="*/ 81134 w 2318469"/>
              <a:gd name="connsiteY27" fmla="*/ 4191417 h 5607050"/>
              <a:gd name="connsiteX28" fmla="*/ 156296 w 2318469"/>
              <a:gd name="connsiteY28" fmla="*/ 4443412 h 5607050"/>
              <a:gd name="connsiteX29" fmla="*/ 243716 w 2318469"/>
              <a:gd name="connsiteY29" fmla="*/ 4683707 h 5607050"/>
              <a:gd name="connsiteX30" fmla="*/ 378266 w 2318469"/>
              <a:gd name="connsiteY30" fmla="*/ 4842441 h 5607050"/>
              <a:gd name="connsiteX31" fmla="*/ 507737 w 2318469"/>
              <a:gd name="connsiteY31" fmla="*/ 4926830 h 5607050"/>
              <a:gd name="connsiteX32" fmla="*/ 673819 w 2318469"/>
              <a:gd name="connsiteY32" fmla="*/ 5108575 h 5607050"/>
              <a:gd name="connsiteX33" fmla="*/ 711919 w 2318469"/>
              <a:gd name="connsiteY33" fmla="*/ 5184775 h 5607050"/>
              <a:gd name="connsiteX34" fmla="*/ 889719 w 2318469"/>
              <a:gd name="connsiteY34" fmla="*/ 5413375 h 5607050"/>
              <a:gd name="connsiteX35" fmla="*/ 1086569 w 2318469"/>
              <a:gd name="connsiteY35" fmla="*/ 5476875 h 5607050"/>
              <a:gd name="connsiteX36" fmla="*/ 1435819 w 2318469"/>
              <a:gd name="connsiteY36" fmla="*/ 5483225 h 5607050"/>
              <a:gd name="connsiteX37" fmla="*/ 1724744 w 2318469"/>
              <a:gd name="connsiteY37" fmla="*/ 5445125 h 5607050"/>
              <a:gd name="connsiteX38" fmla="*/ 1924769 w 2318469"/>
              <a:gd name="connsiteY38" fmla="*/ 5445125 h 5607050"/>
              <a:gd name="connsiteX39" fmla="*/ 2058119 w 2318469"/>
              <a:gd name="connsiteY39" fmla="*/ 5492750 h 5607050"/>
              <a:gd name="connsiteX40" fmla="*/ 2200994 w 2318469"/>
              <a:gd name="connsiteY40" fmla="*/ 5549900 h 5607050"/>
              <a:gd name="connsiteX41" fmla="*/ 2318469 w 2318469"/>
              <a:gd name="connsiteY41" fmla="*/ 5607050 h 5607050"/>
              <a:gd name="connsiteX0" fmla="*/ 1286594 w 2318469"/>
              <a:gd name="connsiteY0" fmla="*/ 0 h 5607050"/>
              <a:gd name="connsiteX1" fmla="*/ 1282127 w 2318469"/>
              <a:gd name="connsiteY1" fmla="*/ 17416 h 5607050"/>
              <a:gd name="connsiteX2" fmla="*/ 1235794 w 2318469"/>
              <a:gd name="connsiteY2" fmla="*/ 139700 h 5607050"/>
              <a:gd name="connsiteX3" fmla="*/ 1175272 w 2318469"/>
              <a:gd name="connsiteY3" fmla="*/ 303394 h 5607050"/>
              <a:gd name="connsiteX4" fmla="*/ 1115537 w 2318469"/>
              <a:gd name="connsiteY4" fmla="*/ 470851 h 5607050"/>
              <a:gd name="connsiteX5" fmla="*/ 1074458 w 2318469"/>
              <a:gd name="connsiteY5" fmla="*/ 605215 h 5607050"/>
              <a:gd name="connsiteX6" fmla="*/ 1019894 w 2318469"/>
              <a:gd name="connsiteY6" fmla="*/ 747893 h 5607050"/>
              <a:gd name="connsiteX7" fmla="*/ 909358 w 2318469"/>
              <a:gd name="connsiteY7" fmla="*/ 926480 h 5607050"/>
              <a:gd name="connsiteX8" fmla="*/ 759544 w 2318469"/>
              <a:gd name="connsiteY8" fmla="*/ 1044953 h 5607050"/>
              <a:gd name="connsiteX9" fmla="*/ 662902 w 2318469"/>
              <a:gd name="connsiteY9" fmla="*/ 1162231 h 5607050"/>
              <a:gd name="connsiteX10" fmla="*/ 544037 w 2318469"/>
              <a:gd name="connsiteY10" fmla="*/ 1398572 h 5607050"/>
              <a:gd name="connsiteX11" fmla="*/ 471601 w 2318469"/>
              <a:gd name="connsiteY11" fmla="*/ 1494215 h 5607050"/>
              <a:gd name="connsiteX12" fmla="*/ 425972 w 2318469"/>
              <a:gd name="connsiteY12" fmla="*/ 1589072 h 5607050"/>
              <a:gd name="connsiteX13" fmla="*/ 372980 w 2318469"/>
              <a:gd name="connsiteY13" fmla="*/ 1698987 h 5607050"/>
              <a:gd name="connsiteX14" fmla="*/ 334880 w 2318469"/>
              <a:gd name="connsiteY14" fmla="*/ 1846836 h 5607050"/>
              <a:gd name="connsiteX15" fmla="*/ 293801 w 2318469"/>
              <a:gd name="connsiteY15" fmla="*/ 2039529 h 5607050"/>
              <a:gd name="connsiteX16" fmla="*/ 287058 w 2318469"/>
              <a:gd name="connsiteY16" fmla="*/ 2178608 h 5607050"/>
              <a:gd name="connsiteX17" fmla="*/ 258680 w 2318469"/>
              <a:gd name="connsiteY17" fmla="*/ 2341351 h 5607050"/>
              <a:gd name="connsiteX18" fmla="*/ 233280 w 2318469"/>
              <a:gd name="connsiteY18" fmla="*/ 2588607 h 5607050"/>
              <a:gd name="connsiteX19" fmla="*/ 210858 w 2318469"/>
              <a:gd name="connsiteY19" fmla="*/ 2732072 h 5607050"/>
              <a:gd name="connsiteX20" fmla="*/ 172758 w 2318469"/>
              <a:gd name="connsiteY20" fmla="*/ 2890429 h 5607050"/>
              <a:gd name="connsiteX21" fmla="*/ 129291 w 2318469"/>
              <a:gd name="connsiteY21" fmla="*/ 3012281 h 5607050"/>
              <a:gd name="connsiteX22" fmla="*/ 39410 w 2318469"/>
              <a:gd name="connsiteY22" fmla="*/ 3202176 h 5607050"/>
              <a:gd name="connsiteX23" fmla="*/ 20563 w 2318469"/>
              <a:gd name="connsiteY23" fmla="*/ 3411537 h 5607050"/>
              <a:gd name="connsiteX24" fmla="*/ 16044 w 2318469"/>
              <a:gd name="connsiteY24" fmla="*/ 3596584 h 5607050"/>
              <a:gd name="connsiteX25" fmla="*/ 14124 w 2318469"/>
              <a:gd name="connsiteY25" fmla="*/ 3854791 h 5607050"/>
              <a:gd name="connsiteX26" fmla="*/ 81134 w 2318469"/>
              <a:gd name="connsiteY26" fmla="*/ 4191417 h 5607050"/>
              <a:gd name="connsiteX27" fmla="*/ 156296 w 2318469"/>
              <a:gd name="connsiteY27" fmla="*/ 4443412 h 5607050"/>
              <a:gd name="connsiteX28" fmla="*/ 243716 w 2318469"/>
              <a:gd name="connsiteY28" fmla="*/ 4683707 h 5607050"/>
              <a:gd name="connsiteX29" fmla="*/ 378266 w 2318469"/>
              <a:gd name="connsiteY29" fmla="*/ 4842441 h 5607050"/>
              <a:gd name="connsiteX30" fmla="*/ 507737 w 2318469"/>
              <a:gd name="connsiteY30" fmla="*/ 4926830 h 5607050"/>
              <a:gd name="connsiteX31" fmla="*/ 673819 w 2318469"/>
              <a:gd name="connsiteY31" fmla="*/ 5108575 h 5607050"/>
              <a:gd name="connsiteX32" fmla="*/ 711919 w 2318469"/>
              <a:gd name="connsiteY32" fmla="*/ 5184775 h 5607050"/>
              <a:gd name="connsiteX33" fmla="*/ 889719 w 2318469"/>
              <a:gd name="connsiteY33" fmla="*/ 5413375 h 5607050"/>
              <a:gd name="connsiteX34" fmla="*/ 1086569 w 2318469"/>
              <a:gd name="connsiteY34" fmla="*/ 5476875 h 5607050"/>
              <a:gd name="connsiteX35" fmla="*/ 1435819 w 2318469"/>
              <a:gd name="connsiteY35" fmla="*/ 5483225 h 5607050"/>
              <a:gd name="connsiteX36" fmla="*/ 1724744 w 2318469"/>
              <a:gd name="connsiteY36" fmla="*/ 5445125 h 5607050"/>
              <a:gd name="connsiteX37" fmla="*/ 1924769 w 2318469"/>
              <a:gd name="connsiteY37" fmla="*/ 5445125 h 5607050"/>
              <a:gd name="connsiteX38" fmla="*/ 2058119 w 2318469"/>
              <a:gd name="connsiteY38" fmla="*/ 5492750 h 5607050"/>
              <a:gd name="connsiteX39" fmla="*/ 2200994 w 2318469"/>
              <a:gd name="connsiteY39" fmla="*/ 5549900 h 5607050"/>
              <a:gd name="connsiteX40" fmla="*/ 2318469 w 2318469"/>
              <a:gd name="connsiteY40" fmla="*/ 5607050 h 5607050"/>
              <a:gd name="connsiteX0" fmla="*/ 1286594 w 2318469"/>
              <a:gd name="connsiteY0" fmla="*/ 0 h 5607050"/>
              <a:gd name="connsiteX1" fmla="*/ 1282127 w 2318469"/>
              <a:gd name="connsiteY1" fmla="*/ 17416 h 5607050"/>
              <a:gd name="connsiteX2" fmla="*/ 1235794 w 2318469"/>
              <a:gd name="connsiteY2" fmla="*/ 139700 h 5607050"/>
              <a:gd name="connsiteX3" fmla="*/ 1175272 w 2318469"/>
              <a:gd name="connsiteY3" fmla="*/ 303394 h 5607050"/>
              <a:gd name="connsiteX4" fmla="*/ 1115537 w 2318469"/>
              <a:gd name="connsiteY4" fmla="*/ 470851 h 5607050"/>
              <a:gd name="connsiteX5" fmla="*/ 1074458 w 2318469"/>
              <a:gd name="connsiteY5" fmla="*/ 605215 h 5607050"/>
              <a:gd name="connsiteX6" fmla="*/ 1019894 w 2318469"/>
              <a:gd name="connsiteY6" fmla="*/ 747893 h 5607050"/>
              <a:gd name="connsiteX7" fmla="*/ 909358 w 2318469"/>
              <a:gd name="connsiteY7" fmla="*/ 926480 h 5607050"/>
              <a:gd name="connsiteX8" fmla="*/ 759544 w 2318469"/>
              <a:gd name="connsiteY8" fmla="*/ 1044953 h 5607050"/>
              <a:gd name="connsiteX9" fmla="*/ 662902 w 2318469"/>
              <a:gd name="connsiteY9" fmla="*/ 1162231 h 5607050"/>
              <a:gd name="connsiteX10" fmla="*/ 544037 w 2318469"/>
              <a:gd name="connsiteY10" fmla="*/ 1398572 h 5607050"/>
              <a:gd name="connsiteX11" fmla="*/ 471601 w 2318469"/>
              <a:gd name="connsiteY11" fmla="*/ 1494215 h 5607050"/>
              <a:gd name="connsiteX12" fmla="*/ 425972 w 2318469"/>
              <a:gd name="connsiteY12" fmla="*/ 1589072 h 5607050"/>
              <a:gd name="connsiteX13" fmla="*/ 372980 w 2318469"/>
              <a:gd name="connsiteY13" fmla="*/ 1698987 h 5607050"/>
              <a:gd name="connsiteX14" fmla="*/ 334880 w 2318469"/>
              <a:gd name="connsiteY14" fmla="*/ 1846836 h 5607050"/>
              <a:gd name="connsiteX15" fmla="*/ 293801 w 2318469"/>
              <a:gd name="connsiteY15" fmla="*/ 2039529 h 5607050"/>
              <a:gd name="connsiteX16" fmla="*/ 287058 w 2318469"/>
              <a:gd name="connsiteY16" fmla="*/ 2178608 h 5607050"/>
              <a:gd name="connsiteX17" fmla="*/ 258680 w 2318469"/>
              <a:gd name="connsiteY17" fmla="*/ 2341351 h 5607050"/>
              <a:gd name="connsiteX18" fmla="*/ 233280 w 2318469"/>
              <a:gd name="connsiteY18" fmla="*/ 2588607 h 5607050"/>
              <a:gd name="connsiteX19" fmla="*/ 210858 w 2318469"/>
              <a:gd name="connsiteY19" fmla="*/ 2732072 h 5607050"/>
              <a:gd name="connsiteX20" fmla="*/ 172758 w 2318469"/>
              <a:gd name="connsiteY20" fmla="*/ 2890429 h 5607050"/>
              <a:gd name="connsiteX21" fmla="*/ 129291 w 2318469"/>
              <a:gd name="connsiteY21" fmla="*/ 3012281 h 5607050"/>
              <a:gd name="connsiteX22" fmla="*/ 39410 w 2318469"/>
              <a:gd name="connsiteY22" fmla="*/ 3202176 h 5607050"/>
              <a:gd name="connsiteX23" fmla="*/ 20563 w 2318469"/>
              <a:gd name="connsiteY23" fmla="*/ 3411537 h 5607050"/>
              <a:gd name="connsiteX24" fmla="*/ 16044 w 2318469"/>
              <a:gd name="connsiteY24" fmla="*/ 3596584 h 5607050"/>
              <a:gd name="connsiteX25" fmla="*/ 14124 w 2318469"/>
              <a:gd name="connsiteY25" fmla="*/ 3854791 h 5607050"/>
              <a:gd name="connsiteX26" fmla="*/ 81134 w 2318469"/>
              <a:gd name="connsiteY26" fmla="*/ 4191417 h 5607050"/>
              <a:gd name="connsiteX27" fmla="*/ 156296 w 2318469"/>
              <a:gd name="connsiteY27" fmla="*/ 4443412 h 5607050"/>
              <a:gd name="connsiteX28" fmla="*/ 243716 w 2318469"/>
              <a:gd name="connsiteY28" fmla="*/ 4683707 h 5607050"/>
              <a:gd name="connsiteX29" fmla="*/ 378266 w 2318469"/>
              <a:gd name="connsiteY29" fmla="*/ 4842441 h 5607050"/>
              <a:gd name="connsiteX30" fmla="*/ 507737 w 2318469"/>
              <a:gd name="connsiteY30" fmla="*/ 4926830 h 5607050"/>
              <a:gd name="connsiteX31" fmla="*/ 673819 w 2318469"/>
              <a:gd name="connsiteY31" fmla="*/ 5108575 h 5607050"/>
              <a:gd name="connsiteX32" fmla="*/ 711919 w 2318469"/>
              <a:gd name="connsiteY32" fmla="*/ 5184775 h 5607050"/>
              <a:gd name="connsiteX33" fmla="*/ 889719 w 2318469"/>
              <a:gd name="connsiteY33" fmla="*/ 5413375 h 5607050"/>
              <a:gd name="connsiteX34" fmla="*/ 1086569 w 2318469"/>
              <a:gd name="connsiteY34" fmla="*/ 5476875 h 5607050"/>
              <a:gd name="connsiteX35" fmla="*/ 1435819 w 2318469"/>
              <a:gd name="connsiteY35" fmla="*/ 5483225 h 5607050"/>
              <a:gd name="connsiteX36" fmla="*/ 1724744 w 2318469"/>
              <a:gd name="connsiteY36" fmla="*/ 5445125 h 5607050"/>
              <a:gd name="connsiteX37" fmla="*/ 1924769 w 2318469"/>
              <a:gd name="connsiteY37" fmla="*/ 5445125 h 5607050"/>
              <a:gd name="connsiteX38" fmla="*/ 2058119 w 2318469"/>
              <a:gd name="connsiteY38" fmla="*/ 5492750 h 5607050"/>
              <a:gd name="connsiteX39" fmla="*/ 2200994 w 2318469"/>
              <a:gd name="connsiteY39" fmla="*/ 5549900 h 5607050"/>
              <a:gd name="connsiteX40" fmla="*/ 2318469 w 2318469"/>
              <a:gd name="connsiteY40" fmla="*/ 5607050 h 5607050"/>
              <a:gd name="connsiteX0" fmla="*/ 1286594 w 2318469"/>
              <a:gd name="connsiteY0" fmla="*/ 0 h 5607050"/>
              <a:gd name="connsiteX1" fmla="*/ 1282127 w 2318469"/>
              <a:gd name="connsiteY1" fmla="*/ 17416 h 5607050"/>
              <a:gd name="connsiteX2" fmla="*/ 1235794 w 2318469"/>
              <a:gd name="connsiteY2" fmla="*/ 139700 h 5607050"/>
              <a:gd name="connsiteX3" fmla="*/ 1175272 w 2318469"/>
              <a:gd name="connsiteY3" fmla="*/ 303394 h 5607050"/>
              <a:gd name="connsiteX4" fmla="*/ 1115537 w 2318469"/>
              <a:gd name="connsiteY4" fmla="*/ 470851 h 5607050"/>
              <a:gd name="connsiteX5" fmla="*/ 1074458 w 2318469"/>
              <a:gd name="connsiteY5" fmla="*/ 605215 h 5607050"/>
              <a:gd name="connsiteX6" fmla="*/ 1019894 w 2318469"/>
              <a:gd name="connsiteY6" fmla="*/ 747893 h 5607050"/>
              <a:gd name="connsiteX7" fmla="*/ 909358 w 2318469"/>
              <a:gd name="connsiteY7" fmla="*/ 926480 h 5607050"/>
              <a:gd name="connsiteX8" fmla="*/ 759544 w 2318469"/>
              <a:gd name="connsiteY8" fmla="*/ 1044953 h 5607050"/>
              <a:gd name="connsiteX9" fmla="*/ 662902 w 2318469"/>
              <a:gd name="connsiteY9" fmla="*/ 1162231 h 5607050"/>
              <a:gd name="connsiteX10" fmla="*/ 544037 w 2318469"/>
              <a:gd name="connsiteY10" fmla="*/ 1398572 h 5607050"/>
              <a:gd name="connsiteX11" fmla="*/ 471601 w 2318469"/>
              <a:gd name="connsiteY11" fmla="*/ 1494215 h 5607050"/>
              <a:gd name="connsiteX12" fmla="*/ 425972 w 2318469"/>
              <a:gd name="connsiteY12" fmla="*/ 1589072 h 5607050"/>
              <a:gd name="connsiteX13" fmla="*/ 372980 w 2318469"/>
              <a:gd name="connsiteY13" fmla="*/ 1698987 h 5607050"/>
              <a:gd name="connsiteX14" fmla="*/ 334880 w 2318469"/>
              <a:gd name="connsiteY14" fmla="*/ 1846836 h 5607050"/>
              <a:gd name="connsiteX15" fmla="*/ 293801 w 2318469"/>
              <a:gd name="connsiteY15" fmla="*/ 2039529 h 5607050"/>
              <a:gd name="connsiteX16" fmla="*/ 287058 w 2318469"/>
              <a:gd name="connsiteY16" fmla="*/ 2178608 h 5607050"/>
              <a:gd name="connsiteX17" fmla="*/ 258680 w 2318469"/>
              <a:gd name="connsiteY17" fmla="*/ 2341351 h 5607050"/>
              <a:gd name="connsiteX18" fmla="*/ 233280 w 2318469"/>
              <a:gd name="connsiteY18" fmla="*/ 2588607 h 5607050"/>
              <a:gd name="connsiteX19" fmla="*/ 210858 w 2318469"/>
              <a:gd name="connsiteY19" fmla="*/ 2732072 h 5607050"/>
              <a:gd name="connsiteX20" fmla="*/ 172758 w 2318469"/>
              <a:gd name="connsiteY20" fmla="*/ 2890429 h 5607050"/>
              <a:gd name="connsiteX21" fmla="*/ 129291 w 2318469"/>
              <a:gd name="connsiteY21" fmla="*/ 3012281 h 5607050"/>
              <a:gd name="connsiteX22" fmla="*/ 34647 w 2318469"/>
              <a:gd name="connsiteY22" fmla="*/ 3140263 h 5607050"/>
              <a:gd name="connsiteX23" fmla="*/ 20563 w 2318469"/>
              <a:gd name="connsiteY23" fmla="*/ 3411537 h 5607050"/>
              <a:gd name="connsiteX24" fmla="*/ 16044 w 2318469"/>
              <a:gd name="connsiteY24" fmla="*/ 3596584 h 5607050"/>
              <a:gd name="connsiteX25" fmla="*/ 14124 w 2318469"/>
              <a:gd name="connsiteY25" fmla="*/ 3854791 h 5607050"/>
              <a:gd name="connsiteX26" fmla="*/ 81134 w 2318469"/>
              <a:gd name="connsiteY26" fmla="*/ 4191417 h 5607050"/>
              <a:gd name="connsiteX27" fmla="*/ 156296 w 2318469"/>
              <a:gd name="connsiteY27" fmla="*/ 4443412 h 5607050"/>
              <a:gd name="connsiteX28" fmla="*/ 243716 w 2318469"/>
              <a:gd name="connsiteY28" fmla="*/ 4683707 h 5607050"/>
              <a:gd name="connsiteX29" fmla="*/ 378266 w 2318469"/>
              <a:gd name="connsiteY29" fmla="*/ 4842441 h 5607050"/>
              <a:gd name="connsiteX30" fmla="*/ 507737 w 2318469"/>
              <a:gd name="connsiteY30" fmla="*/ 4926830 h 5607050"/>
              <a:gd name="connsiteX31" fmla="*/ 673819 w 2318469"/>
              <a:gd name="connsiteY31" fmla="*/ 5108575 h 5607050"/>
              <a:gd name="connsiteX32" fmla="*/ 711919 w 2318469"/>
              <a:gd name="connsiteY32" fmla="*/ 5184775 h 5607050"/>
              <a:gd name="connsiteX33" fmla="*/ 889719 w 2318469"/>
              <a:gd name="connsiteY33" fmla="*/ 5413375 h 5607050"/>
              <a:gd name="connsiteX34" fmla="*/ 1086569 w 2318469"/>
              <a:gd name="connsiteY34" fmla="*/ 5476875 h 5607050"/>
              <a:gd name="connsiteX35" fmla="*/ 1435819 w 2318469"/>
              <a:gd name="connsiteY35" fmla="*/ 5483225 h 5607050"/>
              <a:gd name="connsiteX36" fmla="*/ 1724744 w 2318469"/>
              <a:gd name="connsiteY36" fmla="*/ 5445125 h 5607050"/>
              <a:gd name="connsiteX37" fmla="*/ 1924769 w 2318469"/>
              <a:gd name="connsiteY37" fmla="*/ 5445125 h 5607050"/>
              <a:gd name="connsiteX38" fmla="*/ 2058119 w 2318469"/>
              <a:gd name="connsiteY38" fmla="*/ 5492750 h 5607050"/>
              <a:gd name="connsiteX39" fmla="*/ 2200994 w 2318469"/>
              <a:gd name="connsiteY39" fmla="*/ 5549900 h 5607050"/>
              <a:gd name="connsiteX40" fmla="*/ 2318469 w 2318469"/>
              <a:gd name="connsiteY40" fmla="*/ 5607050 h 5607050"/>
              <a:gd name="connsiteX0" fmla="*/ 1286594 w 2318469"/>
              <a:gd name="connsiteY0" fmla="*/ 0 h 5607050"/>
              <a:gd name="connsiteX1" fmla="*/ 1282127 w 2318469"/>
              <a:gd name="connsiteY1" fmla="*/ 17416 h 5607050"/>
              <a:gd name="connsiteX2" fmla="*/ 1235794 w 2318469"/>
              <a:gd name="connsiteY2" fmla="*/ 139700 h 5607050"/>
              <a:gd name="connsiteX3" fmla="*/ 1175272 w 2318469"/>
              <a:gd name="connsiteY3" fmla="*/ 303394 h 5607050"/>
              <a:gd name="connsiteX4" fmla="*/ 1115537 w 2318469"/>
              <a:gd name="connsiteY4" fmla="*/ 470851 h 5607050"/>
              <a:gd name="connsiteX5" fmla="*/ 1074458 w 2318469"/>
              <a:gd name="connsiteY5" fmla="*/ 605215 h 5607050"/>
              <a:gd name="connsiteX6" fmla="*/ 1019894 w 2318469"/>
              <a:gd name="connsiteY6" fmla="*/ 747893 h 5607050"/>
              <a:gd name="connsiteX7" fmla="*/ 909358 w 2318469"/>
              <a:gd name="connsiteY7" fmla="*/ 926480 h 5607050"/>
              <a:gd name="connsiteX8" fmla="*/ 759544 w 2318469"/>
              <a:gd name="connsiteY8" fmla="*/ 1044953 h 5607050"/>
              <a:gd name="connsiteX9" fmla="*/ 662902 w 2318469"/>
              <a:gd name="connsiteY9" fmla="*/ 1162231 h 5607050"/>
              <a:gd name="connsiteX10" fmla="*/ 544037 w 2318469"/>
              <a:gd name="connsiteY10" fmla="*/ 1398572 h 5607050"/>
              <a:gd name="connsiteX11" fmla="*/ 471601 w 2318469"/>
              <a:gd name="connsiteY11" fmla="*/ 1494215 h 5607050"/>
              <a:gd name="connsiteX12" fmla="*/ 425972 w 2318469"/>
              <a:gd name="connsiteY12" fmla="*/ 1589072 h 5607050"/>
              <a:gd name="connsiteX13" fmla="*/ 372980 w 2318469"/>
              <a:gd name="connsiteY13" fmla="*/ 1698987 h 5607050"/>
              <a:gd name="connsiteX14" fmla="*/ 334880 w 2318469"/>
              <a:gd name="connsiteY14" fmla="*/ 1846836 h 5607050"/>
              <a:gd name="connsiteX15" fmla="*/ 293801 w 2318469"/>
              <a:gd name="connsiteY15" fmla="*/ 2039529 h 5607050"/>
              <a:gd name="connsiteX16" fmla="*/ 287058 w 2318469"/>
              <a:gd name="connsiteY16" fmla="*/ 2178608 h 5607050"/>
              <a:gd name="connsiteX17" fmla="*/ 258680 w 2318469"/>
              <a:gd name="connsiteY17" fmla="*/ 2341351 h 5607050"/>
              <a:gd name="connsiteX18" fmla="*/ 233280 w 2318469"/>
              <a:gd name="connsiteY18" fmla="*/ 2588607 h 5607050"/>
              <a:gd name="connsiteX19" fmla="*/ 210858 w 2318469"/>
              <a:gd name="connsiteY19" fmla="*/ 2732072 h 5607050"/>
              <a:gd name="connsiteX20" fmla="*/ 172758 w 2318469"/>
              <a:gd name="connsiteY20" fmla="*/ 2890429 h 5607050"/>
              <a:gd name="connsiteX21" fmla="*/ 122147 w 2318469"/>
              <a:gd name="connsiteY21" fmla="*/ 2978944 h 5607050"/>
              <a:gd name="connsiteX22" fmla="*/ 34647 w 2318469"/>
              <a:gd name="connsiteY22" fmla="*/ 3140263 h 5607050"/>
              <a:gd name="connsiteX23" fmla="*/ 20563 w 2318469"/>
              <a:gd name="connsiteY23" fmla="*/ 3411537 h 5607050"/>
              <a:gd name="connsiteX24" fmla="*/ 16044 w 2318469"/>
              <a:gd name="connsiteY24" fmla="*/ 3596584 h 5607050"/>
              <a:gd name="connsiteX25" fmla="*/ 14124 w 2318469"/>
              <a:gd name="connsiteY25" fmla="*/ 3854791 h 5607050"/>
              <a:gd name="connsiteX26" fmla="*/ 81134 w 2318469"/>
              <a:gd name="connsiteY26" fmla="*/ 4191417 h 5607050"/>
              <a:gd name="connsiteX27" fmla="*/ 156296 w 2318469"/>
              <a:gd name="connsiteY27" fmla="*/ 4443412 h 5607050"/>
              <a:gd name="connsiteX28" fmla="*/ 243716 w 2318469"/>
              <a:gd name="connsiteY28" fmla="*/ 4683707 h 5607050"/>
              <a:gd name="connsiteX29" fmla="*/ 378266 w 2318469"/>
              <a:gd name="connsiteY29" fmla="*/ 4842441 h 5607050"/>
              <a:gd name="connsiteX30" fmla="*/ 507737 w 2318469"/>
              <a:gd name="connsiteY30" fmla="*/ 4926830 h 5607050"/>
              <a:gd name="connsiteX31" fmla="*/ 673819 w 2318469"/>
              <a:gd name="connsiteY31" fmla="*/ 5108575 h 5607050"/>
              <a:gd name="connsiteX32" fmla="*/ 711919 w 2318469"/>
              <a:gd name="connsiteY32" fmla="*/ 5184775 h 5607050"/>
              <a:gd name="connsiteX33" fmla="*/ 889719 w 2318469"/>
              <a:gd name="connsiteY33" fmla="*/ 5413375 h 5607050"/>
              <a:gd name="connsiteX34" fmla="*/ 1086569 w 2318469"/>
              <a:gd name="connsiteY34" fmla="*/ 5476875 h 5607050"/>
              <a:gd name="connsiteX35" fmla="*/ 1435819 w 2318469"/>
              <a:gd name="connsiteY35" fmla="*/ 5483225 h 5607050"/>
              <a:gd name="connsiteX36" fmla="*/ 1724744 w 2318469"/>
              <a:gd name="connsiteY36" fmla="*/ 5445125 h 5607050"/>
              <a:gd name="connsiteX37" fmla="*/ 1924769 w 2318469"/>
              <a:gd name="connsiteY37" fmla="*/ 5445125 h 5607050"/>
              <a:gd name="connsiteX38" fmla="*/ 2058119 w 2318469"/>
              <a:gd name="connsiteY38" fmla="*/ 5492750 h 5607050"/>
              <a:gd name="connsiteX39" fmla="*/ 2200994 w 2318469"/>
              <a:gd name="connsiteY39" fmla="*/ 5549900 h 5607050"/>
              <a:gd name="connsiteX40" fmla="*/ 2318469 w 2318469"/>
              <a:gd name="connsiteY40" fmla="*/ 5607050 h 5607050"/>
              <a:gd name="connsiteX0" fmla="*/ 1286594 w 2318469"/>
              <a:gd name="connsiteY0" fmla="*/ 0 h 5607050"/>
              <a:gd name="connsiteX1" fmla="*/ 1282127 w 2318469"/>
              <a:gd name="connsiteY1" fmla="*/ 17416 h 5607050"/>
              <a:gd name="connsiteX2" fmla="*/ 1235794 w 2318469"/>
              <a:gd name="connsiteY2" fmla="*/ 139700 h 5607050"/>
              <a:gd name="connsiteX3" fmla="*/ 1175272 w 2318469"/>
              <a:gd name="connsiteY3" fmla="*/ 303394 h 5607050"/>
              <a:gd name="connsiteX4" fmla="*/ 1115537 w 2318469"/>
              <a:gd name="connsiteY4" fmla="*/ 470851 h 5607050"/>
              <a:gd name="connsiteX5" fmla="*/ 1074458 w 2318469"/>
              <a:gd name="connsiteY5" fmla="*/ 605215 h 5607050"/>
              <a:gd name="connsiteX6" fmla="*/ 1019894 w 2318469"/>
              <a:gd name="connsiteY6" fmla="*/ 747893 h 5607050"/>
              <a:gd name="connsiteX7" fmla="*/ 909358 w 2318469"/>
              <a:gd name="connsiteY7" fmla="*/ 926480 h 5607050"/>
              <a:gd name="connsiteX8" fmla="*/ 759544 w 2318469"/>
              <a:gd name="connsiteY8" fmla="*/ 1044953 h 5607050"/>
              <a:gd name="connsiteX9" fmla="*/ 662902 w 2318469"/>
              <a:gd name="connsiteY9" fmla="*/ 1162231 h 5607050"/>
              <a:gd name="connsiteX10" fmla="*/ 544037 w 2318469"/>
              <a:gd name="connsiteY10" fmla="*/ 1398572 h 5607050"/>
              <a:gd name="connsiteX11" fmla="*/ 471601 w 2318469"/>
              <a:gd name="connsiteY11" fmla="*/ 1494215 h 5607050"/>
              <a:gd name="connsiteX12" fmla="*/ 425972 w 2318469"/>
              <a:gd name="connsiteY12" fmla="*/ 1589072 h 5607050"/>
              <a:gd name="connsiteX13" fmla="*/ 372980 w 2318469"/>
              <a:gd name="connsiteY13" fmla="*/ 1698987 h 5607050"/>
              <a:gd name="connsiteX14" fmla="*/ 334880 w 2318469"/>
              <a:gd name="connsiteY14" fmla="*/ 1846836 h 5607050"/>
              <a:gd name="connsiteX15" fmla="*/ 293801 w 2318469"/>
              <a:gd name="connsiteY15" fmla="*/ 2039529 h 5607050"/>
              <a:gd name="connsiteX16" fmla="*/ 287058 w 2318469"/>
              <a:gd name="connsiteY16" fmla="*/ 2178608 h 5607050"/>
              <a:gd name="connsiteX17" fmla="*/ 258680 w 2318469"/>
              <a:gd name="connsiteY17" fmla="*/ 2341351 h 5607050"/>
              <a:gd name="connsiteX18" fmla="*/ 233280 w 2318469"/>
              <a:gd name="connsiteY18" fmla="*/ 2588607 h 5607050"/>
              <a:gd name="connsiteX19" fmla="*/ 210858 w 2318469"/>
              <a:gd name="connsiteY19" fmla="*/ 2732072 h 5607050"/>
              <a:gd name="connsiteX20" fmla="*/ 172758 w 2318469"/>
              <a:gd name="connsiteY20" fmla="*/ 2890429 h 5607050"/>
              <a:gd name="connsiteX21" fmla="*/ 122147 w 2318469"/>
              <a:gd name="connsiteY21" fmla="*/ 2978944 h 5607050"/>
              <a:gd name="connsiteX22" fmla="*/ 34647 w 2318469"/>
              <a:gd name="connsiteY22" fmla="*/ 3140263 h 5607050"/>
              <a:gd name="connsiteX23" fmla="*/ 20563 w 2318469"/>
              <a:gd name="connsiteY23" fmla="*/ 3411537 h 5607050"/>
              <a:gd name="connsiteX24" fmla="*/ 16044 w 2318469"/>
              <a:gd name="connsiteY24" fmla="*/ 3596584 h 5607050"/>
              <a:gd name="connsiteX25" fmla="*/ 14124 w 2318469"/>
              <a:gd name="connsiteY25" fmla="*/ 3854791 h 5607050"/>
              <a:gd name="connsiteX26" fmla="*/ 81134 w 2318469"/>
              <a:gd name="connsiteY26" fmla="*/ 4191417 h 5607050"/>
              <a:gd name="connsiteX27" fmla="*/ 156296 w 2318469"/>
              <a:gd name="connsiteY27" fmla="*/ 4443412 h 5607050"/>
              <a:gd name="connsiteX28" fmla="*/ 243716 w 2318469"/>
              <a:gd name="connsiteY28" fmla="*/ 4683707 h 5607050"/>
              <a:gd name="connsiteX29" fmla="*/ 378266 w 2318469"/>
              <a:gd name="connsiteY29" fmla="*/ 4842441 h 5607050"/>
              <a:gd name="connsiteX30" fmla="*/ 507737 w 2318469"/>
              <a:gd name="connsiteY30" fmla="*/ 4926830 h 5607050"/>
              <a:gd name="connsiteX31" fmla="*/ 673819 w 2318469"/>
              <a:gd name="connsiteY31" fmla="*/ 5108575 h 5607050"/>
              <a:gd name="connsiteX32" fmla="*/ 711919 w 2318469"/>
              <a:gd name="connsiteY32" fmla="*/ 5184775 h 5607050"/>
              <a:gd name="connsiteX33" fmla="*/ 889719 w 2318469"/>
              <a:gd name="connsiteY33" fmla="*/ 5413375 h 5607050"/>
              <a:gd name="connsiteX34" fmla="*/ 1086569 w 2318469"/>
              <a:gd name="connsiteY34" fmla="*/ 5476875 h 5607050"/>
              <a:gd name="connsiteX35" fmla="*/ 1435819 w 2318469"/>
              <a:gd name="connsiteY35" fmla="*/ 5483225 h 5607050"/>
              <a:gd name="connsiteX36" fmla="*/ 1724744 w 2318469"/>
              <a:gd name="connsiteY36" fmla="*/ 5445125 h 5607050"/>
              <a:gd name="connsiteX37" fmla="*/ 1924769 w 2318469"/>
              <a:gd name="connsiteY37" fmla="*/ 5445125 h 5607050"/>
              <a:gd name="connsiteX38" fmla="*/ 2058119 w 2318469"/>
              <a:gd name="connsiteY38" fmla="*/ 5492750 h 5607050"/>
              <a:gd name="connsiteX39" fmla="*/ 2200994 w 2318469"/>
              <a:gd name="connsiteY39" fmla="*/ 5549900 h 5607050"/>
              <a:gd name="connsiteX40" fmla="*/ 2318469 w 2318469"/>
              <a:gd name="connsiteY40" fmla="*/ 5607050 h 5607050"/>
              <a:gd name="connsiteX0" fmla="*/ 1317230 w 2349105"/>
              <a:gd name="connsiteY0" fmla="*/ 0 h 5607050"/>
              <a:gd name="connsiteX1" fmla="*/ 1312763 w 2349105"/>
              <a:gd name="connsiteY1" fmla="*/ 17416 h 5607050"/>
              <a:gd name="connsiteX2" fmla="*/ 1266430 w 2349105"/>
              <a:gd name="connsiteY2" fmla="*/ 139700 h 5607050"/>
              <a:gd name="connsiteX3" fmla="*/ 1205908 w 2349105"/>
              <a:gd name="connsiteY3" fmla="*/ 303394 h 5607050"/>
              <a:gd name="connsiteX4" fmla="*/ 1146173 w 2349105"/>
              <a:gd name="connsiteY4" fmla="*/ 470851 h 5607050"/>
              <a:gd name="connsiteX5" fmla="*/ 1105094 w 2349105"/>
              <a:gd name="connsiteY5" fmla="*/ 605215 h 5607050"/>
              <a:gd name="connsiteX6" fmla="*/ 1050530 w 2349105"/>
              <a:gd name="connsiteY6" fmla="*/ 747893 h 5607050"/>
              <a:gd name="connsiteX7" fmla="*/ 939994 w 2349105"/>
              <a:gd name="connsiteY7" fmla="*/ 926480 h 5607050"/>
              <a:gd name="connsiteX8" fmla="*/ 790180 w 2349105"/>
              <a:gd name="connsiteY8" fmla="*/ 1044953 h 5607050"/>
              <a:gd name="connsiteX9" fmla="*/ 693538 w 2349105"/>
              <a:gd name="connsiteY9" fmla="*/ 1162231 h 5607050"/>
              <a:gd name="connsiteX10" fmla="*/ 574673 w 2349105"/>
              <a:gd name="connsiteY10" fmla="*/ 1398572 h 5607050"/>
              <a:gd name="connsiteX11" fmla="*/ 502237 w 2349105"/>
              <a:gd name="connsiteY11" fmla="*/ 1494215 h 5607050"/>
              <a:gd name="connsiteX12" fmla="*/ 456608 w 2349105"/>
              <a:gd name="connsiteY12" fmla="*/ 1589072 h 5607050"/>
              <a:gd name="connsiteX13" fmla="*/ 403616 w 2349105"/>
              <a:gd name="connsiteY13" fmla="*/ 1698987 h 5607050"/>
              <a:gd name="connsiteX14" fmla="*/ 365516 w 2349105"/>
              <a:gd name="connsiteY14" fmla="*/ 1846836 h 5607050"/>
              <a:gd name="connsiteX15" fmla="*/ 324437 w 2349105"/>
              <a:gd name="connsiteY15" fmla="*/ 2039529 h 5607050"/>
              <a:gd name="connsiteX16" fmla="*/ 317694 w 2349105"/>
              <a:gd name="connsiteY16" fmla="*/ 2178608 h 5607050"/>
              <a:gd name="connsiteX17" fmla="*/ 289316 w 2349105"/>
              <a:gd name="connsiteY17" fmla="*/ 2341351 h 5607050"/>
              <a:gd name="connsiteX18" fmla="*/ 263916 w 2349105"/>
              <a:gd name="connsiteY18" fmla="*/ 2588607 h 5607050"/>
              <a:gd name="connsiteX19" fmla="*/ 241494 w 2349105"/>
              <a:gd name="connsiteY19" fmla="*/ 2732072 h 5607050"/>
              <a:gd name="connsiteX20" fmla="*/ 203394 w 2349105"/>
              <a:gd name="connsiteY20" fmla="*/ 2890429 h 5607050"/>
              <a:gd name="connsiteX21" fmla="*/ 152783 w 2349105"/>
              <a:gd name="connsiteY21" fmla="*/ 2978944 h 5607050"/>
              <a:gd name="connsiteX22" fmla="*/ 65283 w 2349105"/>
              <a:gd name="connsiteY22" fmla="*/ 3140263 h 5607050"/>
              <a:gd name="connsiteX23" fmla="*/ 51199 w 2349105"/>
              <a:gd name="connsiteY23" fmla="*/ 3411537 h 5607050"/>
              <a:gd name="connsiteX24" fmla="*/ 15724 w 2349105"/>
              <a:gd name="connsiteY24" fmla="*/ 3603728 h 5607050"/>
              <a:gd name="connsiteX25" fmla="*/ 44760 w 2349105"/>
              <a:gd name="connsiteY25" fmla="*/ 3854791 h 5607050"/>
              <a:gd name="connsiteX26" fmla="*/ 111770 w 2349105"/>
              <a:gd name="connsiteY26" fmla="*/ 4191417 h 5607050"/>
              <a:gd name="connsiteX27" fmla="*/ 186932 w 2349105"/>
              <a:gd name="connsiteY27" fmla="*/ 4443412 h 5607050"/>
              <a:gd name="connsiteX28" fmla="*/ 274352 w 2349105"/>
              <a:gd name="connsiteY28" fmla="*/ 4683707 h 5607050"/>
              <a:gd name="connsiteX29" fmla="*/ 408902 w 2349105"/>
              <a:gd name="connsiteY29" fmla="*/ 4842441 h 5607050"/>
              <a:gd name="connsiteX30" fmla="*/ 538373 w 2349105"/>
              <a:gd name="connsiteY30" fmla="*/ 4926830 h 5607050"/>
              <a:gd name="connsiteX31" fmla="*/ 704455 w 2349105"/>
              <a:gd name="connsiteY31" fmla="*/ 5108575 h 5607050"/>
              <a:gd name="connsiteX32" fmla="*/ 742555 w 2349105"/>
              <a:gd name="connsiteY32" fmla="*/ 5184775 h 5607050"/>
              <a:gd name="connsiteX33" fmla="*/ 920355 w 2349105"/>
              <a:gd name="connsiteY33" fmla="*/ 5413375 h 5607050"/>
              <a:gd name="connsiteX34" fmla="*/ 1117205 w 2349105"/>
              <a:gd name="connsiteY34" fmla="*/ 5476875 h 5607050"/>
              <a:gd name="connsiteX35" fmla="*/ 1466455 w 2349105"/>
              <a:gd name="connsiteY35" fmla="*/ 5483225 h 5607050"/>
              <a:gd name="connsiteX36" fmla="*/ 1755380 w 2349105"/>
              <a:gd name="connsiteY36" fmla="*/ 5445125 h 5607050"/>
              <a:gd name="connsiteX37" fmla="*/ 1955405 w 2349105"/>
              <a:gd name="connsiteY37" fmla="*/ 5445125 h 5607050"/>
              <a:gd name="connsiteX38" fmla="*/ 2088755 w 2349105"/>
              <a:gd name="connsiteY38" fmla="*/ 5492750 h 5607050"/>
              <a:gd name="connsiteX39" fmla="*/ 2231630 w 2349105"/>
              <a:gd name="connsiteY39" fmla="*/ 5549900 h 5607050"/>
              <a:gd name="connsiteX40" fmla="*/ 2349105 w 2349105"/>
              <a:gd name="connsiteY40"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65486 w 2363392"/>
              <a:gd name="connsiteY23" fmla="*/ 3411537 h 5607050"/>
              <a:gd name="connsiteX24" fmla="*/ 15724 w 2363392"/>
              <a:gd name="connsiteY24" fmla="*/ 3608490 h 5607050"/>
              <a:gd name="connsiteX25" fmla="*/ 59047 w 2363392"/>
              <a:gd name="connsiteY25" fmla="*/ 3854791 h 5607050"/>
              <a:gd name="connsiteX26" fmla="*/ 126057 w 2363392"/>
              <a:gd name="connsiteY26" fmla="*/ 4191417 h 5607050"/>
              <a:gd name="connsiteX27" fmla="*/ 201219 w 2363392"/>
              <a:gd name="connsiteY27" fmla="*/ 4443412 h 5607050"/>
              <a:gd name="connsiteX28" fmla="*/ 288639 w 2363392"/>
              <a:gd name="connsiteY28" fmla="*/ 4683707 h 5607050"/>
              <a:gd name="connsiteX29" fmla="*/ 423189 w 2363392"/>
              <a:gd name="connsiteY29" fmla="*/ 4842441 h 5607050"/>
              <a:gd name="connsiteX30" fmla="*/ 552660 w 2363392"/>
              <a:gd name="connsiteY30" fmla="*/ 4926830 h 5607050"/>
              <a:gd name="connsiteX31" fmla="*/ 718742 w 2363392"/>
              <a:gd name="connsiteY31" fmla="*/ 5108575 h 5607050"/>
              <a:gd name="connsiteX32" fmla="*/ 756842 w 2363392"/>
              <a:gd name="connsiteY32" fmla="*/ 5184775 h 5607050"/>
              <a:gd name="connsiteX33" fmla="*/ 934642 w 2363392"/>
              <a:gd name="connsiteY33" fmla="*/ 5413375 h 5607050"/>
              <a:gd name="connsiteX34" fmla="*/ 1131492 w 2363392"/>
              <a:gd name="connsiteY34" fmla="*/ 5476875 h 5607050"/>
              <a:gd name="connsiteX35" fmla="*/ 1480742 w 2363392"/>
              <a:gd name="connsiteY35" fmla="*/ 5483225 h 5607050"/>
              <a:gd name="connsiteX36" fmla="*/ 1769667 w 2363392"/>
              <a:gd name="connsiteY36" fmla="*/ 5445125 h 5607050"/>
              <a:gd name="connsiteX37" fmla="*/ 1969692 w 2363392"/>
              <a:gd name="connsiteY37" fmla="*/ 5445125 h 5607050"/>
              <a:gd name="connsiteX38" fmla="*/ 2103042 w 2363392"/>
              <a:gd name="connsiteY38" fmla="*/ 5492750 h 5607050"/>
              <a:gd name="connsiteX39" fmla="*/ 2245917 w 2363392"/>
              <a:gd name="connsiteY39" fmla="*/ 5549900 h 5607050"/>
              <a:gd name="connsiteX40" fmla="*/ 2363392 w 2363392"/>
              <a:gd name="connsiteY40"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59047 w 2363392"/>
              <a:gd name="connsiteY25" fmla="*/ 3854791 h 5607050"/>
              <a:gd name="connsiteX26" fmla="*/ 126057 w 2363392"/>
              <a:gd name="connsiteY26" fmla="*/ 4191417 h 5607050"/>
              <a:gd name="connsiteX27" fmla="*/ 201219 w 2363392"/>
              <a:gd name="connsiteY27" fmla="*/ 4443412 h 5607050"/>
              <a:gd name="connsiteX28" fmla="*/ 288639 w 2363392"/>
              <a:gd name="connsiteY28" fmla="*/ 4683707 h 5607050"/>
              <a:gd name="connsiteX29" fmla="*/ 423189 w 2363392"/>
              <a:gd name="connsiteY29" fmla="*/ 4842441 h 5607050"/>
              <a:gd name="connsiteX30" fmla="*/ 552660 w 2363392"/>
              <a:gd name="connsiteY30" fmla="*/ 4926830 h 5607050"/>
              <a:gd name="connsiteX31" fmla="*/ 718742 w 2363392"/>
              <a:gd name="connsiteY31" fmla="*/ 5108575 h 5607050"/>
              <a:gd name="connsiteX32" fmla="*/ 756842 w 2363392"/>
              <a:gd name="connsiteY32" fmla="*/ 5184775 h 5607050"/>
              <a:gd name="connsiteX33" fmla="*/ 934642 w 2363392"/>
              <a:gd name="connsiteY33" fmla="*/ 5413375 h 5607050"/>
              <a:gd name="connsiteX34" fmla="*/ 1131492 w 2363392"/>
              <a:gd name="connsiteY34" fmla="*/ 5476875 h 5607050"/>
              <a:gd name="connsiteX35" fmla="*/ 1480742 w 2363392"/>
              <a:gd name="connsiteY35" fmla="*/ 5483225 h 5607050"/>
              <a:gd name="connsiteX36" fmla="*/ 1769667 w 2363392"/>
              <a:gd name="connsiteY36" fmla="*/ 5445125 h 5607050"/>
              <a:gd name="connsiteX37" fmla="*/ 1969692 w 2363392"/>
              <a:gd name="connsiteY37" fmla="*/ 5445125 h 5607050"/>
              <a:gd name="connsiteX38" fmla="*/ 2103042 w 2363392"/>
              <a:gd name="connsiteY38" fmla="*/ 5492750 h 5607050"/>
              <a:gd name="connsiteX39" fmla="*/ 2245917 w 2363392"/>
              <a:gd name="connsiteY39" fmla="*/ 5549900 h 5607050"/>
              <a:gd name="connsiteX40" fmla="*/ 2363392 w 2363392"/>
              <a:gd name="connsiteY40"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126057 w 2363392"/>
              <a:gd name="connsiteY26" fmla="*/ 4191417 h 5607050"/>
              <a:gd name="connsiteX27" fmla="*/ 201219 w 2363392"/>
              <a:gd name="connsiteY27" fmla="*/ 4443412 h 5607050"/>
              <a:gd name="connsiteX28" fmla="*/ 288639 w 2363392"/>
              <a:gd name="connsiteY28" fmla="*/ 4683707 h 5607050"/>
              <a:gd name="connsiteX29" fmla="*/ 423189 w 2363392"/>
              <a:gd name="connsiteY29" fmla="*/ 4842441 h 5607050"/>
              <a:gd name="connsiteX30" fmla="*/ 552660 w 2363392"/>
              <a:gd name="connsiteY30" fmla="*/ 4926830 h 5607050"/>
              <a:gd name="connsiteX31" fmla="*/ 718742 w 2363392"/>
              <a:gd name="connsiteY31" fmla="*/ 5108575 h 5607050"/>
              <a:gd name="connsiteX32" fmla="*/ 756842 w 2363392"/>
              <a:gd name="connsiteY32" fmla="*/ 5184775 h 5607050"/>
              <a:gd name="connsiteX33" fmla="*/ 934642 w 2363392"/>
              <a:gd name="connsiteY33" fmla="*/ 5413375 h 5607050"/>
              <a:gd name="connsiteX34" fmla="*/ 1131492 w 2363392"/>
              <a:gd name="connsiteY34" fmla="*/ 5476875 h 5607050"/>
              <a:gd name="connsiteX35" fmla="*/ 1480742 w 2363392"/>
              <a:gd name="connsiteY35" fmla="*/ 5483225 h 5607050"/>
              <a:gd name="connsiteX36" fmla="*/ 1769667 w 2363392"/>
              <a:gd name="connsiteY36" fmla="*/ 5445125 h 5607050"/>
              <a:gd name="connsiteX37" fmla="*/ 1969692 w 2363392"/>
              <a:gd name="connsiteY37" fmla="*/ 5445125 h 5607050"/>
              <a:gd name="connsiteX38" fmla="*/ 2103042 w 2363392"/>
              <a:gd name="connsiteY38" fmla="*/ 5492750 h 5607050"/>
              <a:gd name="connsiteX39" fmla="*/ 2245917 w 2363392"/>
              <a:gd name="connsiteY39" fmla="*/ 5549900 h 5607050"/>
              <a:gd name="connsiteX40" fmla="*/ 2363392 w 2363392"/>
              <a:gd name="connsiteY40"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26057 w 2363392"/>
              <a:gd name="connsiteY27" fmla="*/ 4191417 h 5607050"/>
              <a:gd name="connsiteX28" fmla="*/ 201219 w 2363392"/>
              <a:gd name="connsiteY28" fmla="*/ 4443412 h 5607050"/>
              <a:gd name="connsiteX29" fmla="*/ 288639 w 2363392"/>
              <a:gd name="connsiteY29" fmla="*/ 4683707 h 5607050"/>
              <a:gd name="connsiteX30" fmla="*/ 423189 w 2363392"/>
              <a:gd name="connsiteY30" fmla="*/ 4842441 h 5607050"/>
              <a:gd name="connsiteX31" fmla="*/ 552660 w 2363392"/>
              <a:gd name="connsiteY31" fmla="*/ 4926830 h 5607050"/>
              <a:gd name="connsiteX32" fmla="*/ 718742 w 2363392"/>
              <a:gd name="connsiteY32" fmla="*/ 5108575 h 5607050"/>
              <a:gd name="connsiteX33" fmla="*/ 756842 w 2363392"/>
              <a:gd name="connsiteY33" fmla="*/ 5184775 h 5607050"/>
              <a:gd name="connsiteX34" fmla="*/ 934642 w 2363392"/>
              <a:gd name="connsiteY34" fmla="*/ 5413375 h 5607050"/>
              <a:gd name="connsiteX35" fmla="*/ 1131492 w 2363392"/>
              <a:gd name="connsiteY35" fmla="*/ 5476875 h 5607050"/>
              <a:gd name="connsiteX36" fmla="*/ 1480742 w 2363392"/>
              <a:gd name="connsiteY36" fmla="*/ 5483225 h 5607050"/>
              <a:gd name="connsiteX37" fmla="*/ 1769667 w 2363392"/>
              <a:gd name="connsiteY37" fmla="*/ 5445125 h 5607050"/>
              <a:gd name="connsiteX38" fmla="*/ 1969692 w 2363392"/>
              <a:gd name="connsiteY38" fmla="*/ 5445125 h 5607050"/>
              <a:gd name="connsiteX39" fmla="*/ 2103042 w 2363392"/>
              <a:gd name="connsiteY39" fmla="*/ 5492750 h 5607050"/>
              <a:gd name="connsiteX40" fmla="*/ 2245917 w 2363392"/>
              <a:gd name="connsiteY40" fmla="*/ 5549900 h 5607050"/>
              <a:gd name="connsiteX41" fmla="*/ 2363392 w 2363392"/>
              <a:gd name="connsiteY41"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26057 w 2363392"/>
              <a:gd name="connsiteY27" fmla="*/ 4191417 h 5607050"/>
              <a:gd name="connsiteX28" fmla="*/ 179788 w 2363392"/>
              <a:gd name="connsiteY28" fmla="*/ 4483893 h 5607050"/>
              <a:gd name="connsiteX29" fmla="*/ 288639 w 2363392"/>
              <a:gd name="connsiteY29" fmla="*/ 4683707 h 5607050"/>
              <a:gd name="connsiteX30" fmla="*/ 423189 w 2363392"/>
              <a:gd name="connsiteY30" fmla="*/ 4842441 h 5607050"/>
              <a:gd name="connsiteX31" fmla="*/ 552660 w 2363392"/>
              <a:gd name="connsiteY31" fmla="*/ 4926830 h 5607050"/>
              <a:gd name="connsiteX32" fmla="*/ 718742 w 2363392"/>
              <a:gd name="connsiteY32" fmla="*/ 5108575 h 5607050"/>
              <a:gd name="connsiteX33" fmla="*/ 756842 w 2363392"/>
              <a:gd name="connsiteY33" fmla="*/ 5184775 h 5607050"/>
              <a:gd name="connsiteX34" fmla="*/ 934642 w 2363392"/>
              <a:gd name="connsiteY34" fmla="*/ 5413375 h 5607050"/>
              <a:gd name="connsiteX35" fmla="*/ 1131492 w 2363392"/>
              <a:gd name="connsiteY35" fmla="*/ 5476875 h 5607050"/>
              <a:gd name="connsiteX36" fmla="*/ 1480742 w 2363392"/>
              <a:gd name="connsiteY36" fmla="*/ 5483225 h 5607050"/>
              <a:gd name="connsiteX37" fmla="*/ 1769667 w 2363392"/>
              <a:gd name="connsiteY37" fmla="*/ 5445125 h 5607050"/>
              <a:gd name="connsiteX38" fmla="*/ 1969692 w 2363392"/>
              <a:gd name="connsiteY38" fmla="*/ 5445125 h 5607050"/>
              <a:gd name="connsiteX39" fmla="*/ 2103042 w 2363392"/>
              <a:gd name="connsiteY39" fmla="*/ 5492750 h 5607050"/>
              <a:gd name="connsiteX40" fmla="*/ 2245917 w 2363392"/>
              <a:gd name="connsiteY40" fmla="*/ 5549900 h 5607050"/>
              <a:gd name="connsiteX41" fmla="*/ 2363392 w 2363392"/>
              <a:gd name="connsiteY41"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33201 w 2363392"/>
              <a:gd name="connsiteY27" fmla="*/ 4370010 h 5607050"/>
              <a:gd name="connsiteX28" fmla="*/ 179788 w 2363392"/>
              <a:gd name="connsiteY28" fmla="*/ 4483893 h 5607050"/>
              <a:gd name="connsiteX29" fmla="*/ 288639 w 2363392"/>
              <a:gd name="connsiteY29" fmla="*/ 4683707 h 5607050"/>
              <a:gd name="connsiteX30" fmla="*/ 423189 w 2363392"/>
              <a:gd name="connsiteY30" fmla="*/ 4842441 h 5607050"/>
              <a:gd name="connsiteX31" fmla="*/ 552660 w 2363392"/>
              <a:gd name="connsiteY31" fmla="*/ 4926830 h 5607050"/>
              <a:gd name="connsiteX32" fmla="*/ 718742 w 2363392"/>
              <a:gd name="connsiteY32" fmla="*/ 5108575 h 5607050"/>
              <a:gd name="connsiteX33" fmla="*/ 756842 w 2363392"/>
              <a:gd name="connsiteY33" fmla="*/ 5184775 h 5607050"/>
              <a:gd name="connsiteX34" fmla="*/ 934642 w 2363392"/>
              <a:gd name="connsiteY34" fmla="*/ 5413375 h 5607050"/>
              <a:gd name="connsiteX35" fmla="*/ 1131492 w 2363392"/>
              <a:gd name="connsiteY35" fmla="*/ 5476875 h 5607050"/>
              <a:gd name="connsiteX36" fmla="*/ 1480742 w 2363392"/>
              <a:gd name="connsiteY36" fmla="*/ 5483225 h 5607050"/>
              <a:gd name="connsiteX37" fmla="*/ 1769667 w 2363392"/>
              <a:gd name="connsiteY37" fmla="*/ 5445125 h 5607050"/>
              <a:gd name="connsiteX38" fmla="*/ 1969692 w 2363392"/>
              <a:gd name="connsiteY38" fmla="*/ 5445125 h 5607050"/>
              <a:gd name="connsiteX39" fmla="*/ 2103042 w 2363392"/>
              <a:gd name="connsiteY39" fmla="*/ 5492750 h 5607050"/>
              <a:gd name="connsiteX40" fmla="*/ 2245917 w 2363392"/>
              <a:gd name="connsiteY40" fmla="*/ 5549900 h 5607050"/>
              <a:gd name="connsiteX41" fmla="*/ 2363392 w 2363392"/>
              <a:gd name="connsiteY41"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88639 w 2363392"/>
              <a:gd name="connsiteY29" fmla="*/ 4683707 h 5607050"/>
              <a:gd name="connsiteX30" fmla="*/ 423189 w 2363392"/>
              <a:gd name="connsiteY30" fmla="*/ 4842441 h 5607050"/>
              <a:gd name="connsiteX31" fmla="*/ 552660 w 2363392"/>
              <a:gd name="connsiteY31" fmla="*/ 4926830 h 5607050"/>
              <a:gd name="connsiteX32" fmla="*/ 718742 w 2363392"/>
              <a:gd name="connsiteY32" fmla="*/ 5108575 h 5607050"/>
              <a:gd name="connsiteX33" fmla="*/ 756842 w 2363392"/>
              <a:gd name="connsiteY33" fmla="*/ 5184775 h 5607050"/>
              <a:gd name="connsiteX34" fmla="*/ 934642 w 2363392"/>
              <a:gd name="connsiteY34" fmla="*/ 5413375 h 5607050"/>
              <a:gd name="connsiteX35" fmla="*/ 1131492 w 2363392"/>
              <a:gd name="connsiteY35" fmla="*/ 5476875 h 5607050"/>
              <a:gd name="connsiteX36" fmla="*/ 1480742 w 2363392"/>
              <a:gd name="connsiteY36" fmla="*/ 5483225 h 5607050"/>
              <a:gd name="connsiteX37" fmla="*/ 1769667 w 2363392"/>
              <a:gd name="connsiteY37" fmla="*/ 5445125 h 5607050"/>
              <a:gd name="connsiteX38" fmla="*/ 1969692 w 2363392"/>
              <a:gd name="connsiteY38" fmla="*/ 5445125 h 5607050"/>
              <a:gd name="connsiteX39" fmla="*/ 2103042 w 2363392"/>
              <a:gd name="connsiteY39" fmla="*/ 5492750 h 5607050"/>
              <a:gd name="connsiteX40" fmla="*/ 2245917 w 2363392"/>
              <a:gd name="connsiteY40" fmla="*/ 5549900 h 5607050"/>
              <a:gd name="connsiteX41" fmla="*/ 2363392 w 2363392"/>
              <a:gd name="connsiteY41"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23189 w 2363392"/>
              <a:gd name="connsiteY30" fmla="*/ 4842441 h 5607050"/>
              <a:gd name="connsiteX31" fmla="*/ 552660 w 2363392"/>
              <a:gd name="connsiteY31" fmla="*/ 4926830 h 5607050"/>
              <a:gd name="connsiteX32" fmla="*/ 718742 w 2363392"/>
              <a:gd name="connsiteY32" fmla="*/ 5108575 h 5607050"/>
              <a:gd name="connsiteX33" fmla="*/ 756842 w 2363392"/>
              <a:gd name="connsiteY33" fmla="*/ 5184775 h 5607050"/>
              <a:gd name="connsiteX34" fmla="*/ 934642 w 2363392"/>
              <a:gd name="connsiteY34" fmla="*/ 5413375 h 5607050"/>
              <a:gd name="connsiteX35" fmla="*/ 1131492 w 2363392"/>
              <a:gd name="connsiteY35" fmla="*/ 5476875 h 5607050"/>
              <a:gd name="connsiteX36" fmla="*/ 1480742 w 2363392"/>
              <a:gd name="connsiteY36" fmla="*/ 5483225 h 5607050"/>
              <a:gd name="connsiteX37" fmla="*/ 1769667 w 2363392"/>
              <a:gd name="connsiteY37" fmla="*/ 5445125 h 5607050"/>
              <a:gd name="connsiteX38" fmla="*/ 1969692 w 2363392"/>
              <a:gd name="connsiteY38" fmla="*/ 5445125 h 5607050"/>
              <a:gd name="connsiteX39" fmla="*/ 2103042 w 2363392"/>
              <a:gd name="connsiteY39" fmla="*/ 5492750 h 5607050"/>
              <a:gd name="connsiteX40" fmla="*/ 2245917 w 2363392"/>
              <a:gd name="connsiteY40" fmla="*/ 5549900 h 5607050"/>
              <a:gd name="connsiteX41" fmla="*/ 2363392 w 2363392"/>
              <a:gd name="connsiteY41"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9974 w 2363392"/>
              <a:gd name="connsiteY30" fmla="*/ 4915694 h 5607050"/>
              <a:gd name="connsiteX31" fmla="*/ 423189 w 2363392"/>
              <a:gd name="connsiteY31" fmla="*/ 4842441 h 5607050"/>
              <a:gd name="connsiteX32" fmla="*/ 552660 w 2363392"/>
              <a:gd name="connsiteY32" fmla="*/ 4926830 h 5607050"/>
              <a:gd name="connsiteX33" fmla="*/ 718742 w 2363392"/>
              <a:gd name="connsiteY33" fmla="*/ 5108575 h 5607050"/>
              <a:gd name="connsiteX34" fmla="*/ 756842 w 2363392"/>
              <a:gd name="connsiteY34" fmla="*/ 5184775 h 5607050"/>
              <a:gd name="connsiteX35" fmla="*/ 934642 w 2363392"/>
              <a:gd name="connsiteY35" fmla="*/ 5413375 h 5607050"/>
              <a:gd name="connsiteX36" fmla="*/ 1131492 w 2363392"/>
              <a:gd name="connsiteY36" fmla="*/ 5476875 h 5607050"/>
              <a:gd name="connsiteX37" fmla="*/ 1480742 w 2363392"/>
              <a:gd name="connsiteY37" fmla="*/ 5483225 h 5607050"/>
              <a:gd name="connsiteX38" fmla="*/ 1769667 w 2363392"/>
              <a:gd name="connsiteY38" fmla="*/ 5445125 h 5607050"/>
              <a:gd name="connsiteX39" fmla="*/ 1969692 w 2363392"/>
              <a:gd name="connsiteY39" fmla="*/ 5445125 h 5607050"/>
              <a:gd name="connsiteX40" fmla="*/ 2103042 w 2363392"/>
              <a:gd name="connsiteY40" fmla="*/ 5492750 h 5607050"/>
              <a:gd name="connsiteX41" fmla="*/ 2245917 w 2363392"/>
              <a:gd name="connsiteY41" fmla="*/ 5549900 h 5607050"/>
              <a:gd name="connsiteX42" fmla="*/ 2363392 w 2363392"/>
              <a:gd name="connsiteY42"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9974 w 2363392"/>
              <a:gd name="connsiteY30" fmla="*/ 4915694 h 5607050"/>
              <a:gd name="connsiteX31" fmla="*/ 532727 w 2363392"/>
              <a:gd name="connsiteY31" fmla="*/ 5130573 h 5607050"/>
              <a:gd name="connsiteX32" fmla="*/ 552660 w 2363392"/>
              <a:gd name="connsiteY32" fmla="*/ 4926830 h 5607050"/>
              <a:gd name="connsiteX33" fmla="*/ 718742 w 2363392"/>
              <a:gd name="connsiteY33" fmla="*/ 5108575 h 5607050"/>
              <a:gd name="connsiteX34" fmla="*/ 756842 w 2363392"/>
              <a:gd name="connsiteY34" fmla="*/ 5184775 h 5607050"/>
              <a:gd name="connsiteX35" fmla="*/ 934642 w 2363392"/>
              <a:gd name="connsiteY35" fmla="*/ 5413375 h 5607050"/>
              <a:gd name="connsiteX36" fmla="*/ 1131492 w 2363392"/>
              <a:gd name="connsiteY36" fmla="*/ 5476875 h 5607050"/>
              <a:gd name="connsiteX37" fmla="*/ 1480742 w 2363392"/>
              <a:gd name="connsiteY37" fmla="*/ 5483225 h 5607050"/>
              <a:gd name="connsiteX38" fmla="*/ 1769667 w 2363392"/>
              <a:gd name="connsiteY38" fmla="*/ 5445125 h 5607050"/>
              <a:gd name="connsiteX39" fmla="*/ 1969692 w 2363392"/>
              <a:gd name="connsiteY39" fmla="*/ 5445125 h 5607050"/>
              <a:gd name="connsiteX40" fmla="*/ 2103042 w 2363392"/>
              <a:gd name="connsiteY40" fmla="*/ 5492750 h 5607050"/>
              <a:gd name="connsiteX41" fmla="*/ 2245917 w 2363392"/>
              <a:gd name="connsiteY41" fmla="*/ 5549900 h 5607050"/>
              <a:gd name="connsiteX42" fmla="*/ 2363392 w 2363392"/>
              <a:gd name="connsiteY42"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9974 w 2363392"/>
              <a:gd name="connsiteY30" fmla="*/ 4915694 h 5607050"/>
              <a:gd name="connsiteX31" fmla="*/ 532727 w 2363392"/>
              <a:gd name="connsiteY31" fmla="*/ 5130573 h 5607050"/>
              <a:gd name="connsiteX32" fmla="*/ 638385 w 2363392"/>
              <a:gd name="connsiteY32" fmla="*/ 5331643 h 5607050"/>
              <a:gd name="connsiteX33" fmla="*/ 718742 w 2363392"/>
              <a:gd name="connsiteY33" fmla="*/ 5108575 h 5607050"/>
              <a:gd name="connsiteX34" fmla="*/ 756842 w 2363392"/>
              <a:gd name="connsiteY34" fmla="*/ 5184775 h 5607050"/>
              <a:gd name="connsiteX35" fmla="*/ 934642 w 2363392"/>
              <a:gd name="connsiteY35" fmla="*/ 5413375 h 5607050"/>
              <a:gd name="connsiteX36" fmla="*/ 1131492 w 2363392"/>
              <a:gd name="connsiteY36" fmla="*/ 5476875 h 5607050"/>
              <a:gd name="connsiteX37" fmla="*/ 1480742 w 2363392"/>
              <a:gd name="connsiteY37" fmla="*/ 5483225 h 5607050"/>
              <a:gd name="connsiteX38" fmla="*/ 1769667 w 2363392"/>
              <a:gd name="connsiteY38" fmla="*/ 5445125 h 5607050"/>
              <a:gd name="connsiteX39" fmla="*/ 1969692 w 2363392"/>
              <a:gd name="connsiteY39" fmla="*/ 5445125 h 5607050"/>
              <a:gd name="connsiteX40" fmla="*/ 2103042 w 2363392"/>
              <a:gd name="connsiteY40" fmla="*/ 5492750 h 5607050"/>
              <a:gd name="connsiteX41" fmla="*/ 2245917 w 2363392"/>
              <a:gd name="connsiteY41" fmla="*/ 5549900 h 5607050"/>
              <a:gd name="connsiteX42" fmla="*/ 2363392 w 2363392"/>
              <a:gd name="connsiteY42"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9974 w 2363392"/>
              <a:gd name="connsiteY30" fmla="*/ 4915694 h 5607050"/>
              <a:gd name="connsiteX31" fmla="*/ 492245 w 2363392"/>
              <a:gd name="connsiteY31" fmla="*/ 5166292 h 5607050"/>
              <a:gd name="connsiteX32" fmla="*/ 638385 w 2363392"/>
              <a:gd name="connsiteY32" fmla="*/ 5331643 h 5607050"/>
              <a:gd name="connsiteX33" fmla="*/ 718742 w 2363392"/>
              <a:gd name="connsiteY33" fmla="*/ 5108575 h 5607050"/>
              <a:gd name="connsiteX34" fmla="*/ 756842 w 2363392"/>
              <a:gd name="connsiteY34" fmla="*/ 5184775 h 5607050"/>
              <a:gd name="connsiteX35" fmla="*/ 934642 w 2363392"/>
              <a:gd name="connsiteY35" fmla="*/ 5413375 h 5607050"/>
              <a:gd name="connsiteX36" fmla="*/ 1131492 w 2363392"/>
              <a:gd name="connsiteY36" fmla="*/ 5476875 h 5607050"/>
              <a:gd name="connsiteX37" fmla="*/ 1480742 w 2363392"/>
              <a:gd name="connsiteY37" fmla="*/ 5483225 h 5607050"/>
              <a:gd name="connsiteX38" fmla="*/ 1769667 w 2363392"/>
              <a:gd name="connsiteY38" fmla="*/ 5445125 h 5607050"/>
              <a:gd name="connsiteX39" fmla="*/ 1969692 w 2363392"/>
              <a:gd name="connsiteY39" fmla="*/ 5445125 h 5607050"/>
              <a:gd name="connsiteX40" fmla="*/ 2103042 w 2363392"/>
              <a:gd name="connsiteY40" fmla="*/ 5492750 h 5607050"/>
              <a:gd name="connsiteX41" fmla="*/ 2245917 w 2363392"/>
              <a:gd name="connsiteY41" fmla="*/ 5549900 h 5607050"/>
              <a:gd name="connsiteX42" fmla="*/ 2363392 w 2363392"/>
              <a:gd name="connsiteY42"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9974 w 2363392"/>
              <a:gd name="connsiteY30" fmla="*/ 4915694 h 5607050"/>
              <a:gd name="connsiteX31" fmla="*/ 492245 w 2363392"/>
              <a:gd name="connsiteY31" fmla="*/ 5166292 h 5607050"/>
              <a:gd name="connsiteX32" fmla="*/ 638385 w 2363392"/>
              <a:gd name="connsiteY32" fmla="*/ 5331643 h 5607050"/>
              <a:gd name="connsiteX33" fmla="*/ 716361 w 2363392"/>
              <a:gd name="connsiteY33" fmla="*/ 5446713 h 5607050"/>
              <a:gd name="connsiteX34" fmla="*/ 756842 w 2363392"/>
              <a:gd name="connsiteY34" fmla="*/ 5184775 h 5607050"/>
              <a:gd name="connsiteX35" fmla="*/ 934642 w 2363392"/>
              <a:gd name="connsiteY35" fmla="*/ 5413375 h 5607050"/>
              <a:gd name="connsiteX36" fmla="*/ 1131492 w 2363392"/>
              <a:gd name="connsiteY36" fmla="*/ 5476875 h 5607050"/>
              <a:gd name="connsiteX37" fmla="*/ 1480742 w 2363392"/>
              <a:gd name="connsiteY37" fmla="*/ 5483225 h 5607050"/>
              <a:gd name="connsiteX38" fmla="*/ 1769667 w 2363392"/>
              <a:gd name="connsiteY38" fmla="*/ 5445125 h 5607050"/>
              <a:gd name="connsiteX39" fmla="*/ 1969692 w 2363392"/>
              <a:gd name="connsiteY39" fmla="*/ 5445125 h 5607050"/>
              <a:gd name="connsiteX40" fmla="*/ 2103042 w 2363392"/>
              <a:gd name="connsiteY40" fmla="*/ 5492750 h 5607050"/>
              <a:gd name="connsiteX41" fmla="*/ 2245917 w 2363392"/>
              <a:gd name="connsiteY41" fmla="*/ 5549900 h 5607050"/>
              <a:gd name="connsiteX42" fmla="*/ 2363392 w 2363392"/>
              <a:gd name="connsiteY42" fmla="*/ 5607050 h 5607050"/>
              <a:gd name="connsiteX0" fmla="*/ 1331517 w 2363392"/>
              <a:gd name="connsiteY0" fmla="*/ 0 h 5639330"/>
              <a:gd name="connsiteX1" fmla="*/ 1327050 w 2363392"/>
              <a:gd name="connsiteY1" fmla="*/ 17416 h 5639330"/>
              <a:gd name="connsiteX2" fmla="*/ 1280717 w 2363392"/>
              <a:gd name="connsiteY2" fmla="*/ 139700 h 5639330"/>
              <a:gd name="connsiteX3" fmla="*/ 1220195 w 2363392"/>
              <a:gd name="connsiteY3" fmla="*/ 303394 h 5639330"/>
              <a:gd name="connsiteX4" fmla="*/ 1160460 w 2363392"/>
              <a:gd name="connsiteY4" fmla="*/ 470851 h 5639330"/>
              <a:gd name="connsiteX5" fmla="*/ 1119381 w 2363392"/>
              <a:gd name="connsiteY5" fmla="*/ 605215 h 5639330"/>
              <a:gd name="connsiteX6" fmla="*/ 1064817 w 2363392"/>
              <a:gd name="connsiteY6" fmla="*/ 747893 h 5639330"/>
              <a:gd name="connsiteX7" fmla="*/ 954281 w 2363392"/>
              <a:gd name="connsiteY7" fmla="*/ 926480 h 5639330"/>
              <a:gd name="connsiteX8" fmla="*/ 804467 w 2363392"/>
              <a:gd name="connsiteY8" fmla="*/ 1044953 h 5639330"/>
              <a:gd name="connsiteX9" fmla="*/ 707825 w 2363392"/>
              <a:gd name="connsiteY9" fmla="*/ 1162231 h 5639330"/>
              <a:gd name="connsiteX10" fmla="*/ 588960 w 2363392"/>
              <a:gd name="connsiteY10" fmla="*/ 1398572 h 5639330"/>
              <a:gd name="connsiteX11" fmla="*/ 516524 w 2363392"/>
              <a:gd name="connsiteY11" fmla="*/ 1494215 h 5639330"/>
              <a:gd name="connsiteX12" fmla="*/ 470895 w 2363392"/>
              <a:gd name="connsiteY12" fmla="*/ 1589072 h 5639330"/>
              <a:gd name="connsiteX13" fmla="*/ 417903 w 2363392"/>
              <a:gd name="connsiteY13" fmla="*/ 1698987 h 5639330"/>
              <a:gd name="connsiteX14" fmla="*/ 379803 w 2363392"/>
              <a:gd name="connsiteY14" fmla="*/ 1846836 h 5639330"/>
              <a:gd name="connsiteX15" fmla="*/ 338724 w 2363392"/>
              <a:gd name="connsiteY15" fmla="*/ 2039529 h 5639330"/>
              <a:gd name="connsiteX16" fmla="*/ 331981 w 2363392"/>
              <a:gd name="connsiteY16" fmla="*/ 2178608 h 5639330"/>
              <a:gd name="connsiteX17" fmla="*/ 303603 w 2363392"/>
              <a:gd name="connsiteY17" fmla="*/ 2341351 h 5639330"/>
              <a:gd name="connsiteX18" fmla="*/ 278203 w 2363392"/>
              <a:gd name="connsiteY18" fmla="*/ 2588607 h 5639330"/>
              <a:gd name="connsiteX19" fmla="*/ 255781 w 2363392"/>
              <a:gd name="connsiteY19" fmla="*/ 2732072 h 5639330"/>
              <a:gd name="connsiteX20" fmla="*/ 217681 w 2363392"/>
              <a:gd name="connsiteY20" fmla="*/ 2890429 h 5639330"/>
              <a:gd name="connsiteX21" fmla="*/ 167070 w 2363392"/>
              <a:gd name="connsiteY21" fmla="*/ 2978944 h 5639330"/>
              <a:gd name="connsiteX22" fmla="*/ 79570 w 2363392"/>
              <a:gd name="connsiteY22" fmla="*/ 3140263 h 5639330"/>
              <a:gd name="connsiteX23" fmla="*/ 51198 w 2363392"/>
              <a:gd name="connsiteY23" fmla="*/ 3421062 h 5639330"/>
              <a:gd name="connsiteX24" fmla="*/ 15724 w 2363392"/>
              <a:gd name="connsiteY24" fmla="*/ 3608490 h 5639330"/>
              <a:gd name="connsiteX25" fmla="*/ 28091 w 2363392"/>
              <a:gd name="connsiteY25" fmla="*/ 3883366 h 5639330"/>
              <a:gd name="connsiteX26" fmla="*/ 93268 w 2363392"/>
              <a:gd name="connsiteY26" fmla="*/ 4201319 h 5639330"/>
              <a:gd name="connsiteX27" fmla="*/ 145108 w 2363392"/>
              <a:gd name="connsiteY27" fmla="*/ 4374772 h 5639330"/>
              <a:gd name="connsiteX28" fmla="*/ 179788 w 2363392"/>
              <a:gd name="connsiteY28" fmla="*/ 4483893 h 5639330"/>
              <a:gd name="connsiteX29" fmla="*/ 262445 w 2363392"/>
              <a:gd name="connsiteY29" fmla="*/ 4717044 h 5639330"/>
              <a:gd name="connsiteX30" fmla="*/ 409974 w 2363392"/>
              <a:gd name="connsiteY30" fmla="*/ 4915694 h 5639330"/>
              <a:gd name="connsiteX31" fmla="*/ 492245 w 2363392"/>
              <a:gd name="connsiteY31" fmla="*/ 5166292 h 5639330"/>
              <a:gd name="connsiteX32" fmla="*/ 638385 w 2363392"/>
              <a:gd name="connsiteY32" fmla="*/ 5331643 h 5639330"/>
              <a:gd name="connsiteX33" fmla="*/ 716361 w 2363392"/>
              <a:gd name="connsiteY33" fmla="*/ 5446713 h 5639330"/>
              <a:gd name="connsiteX34" fmla="*/ 816373 w 2363392"/>
              <a:gd name="connsiteY34" fmla="*/ 5494338 h 5639330"/>
              <a:gd name="connsiteX35" fmla="*/ 934642 w 2363392"/>
              <a:gd name="connsiteY35" fmla="*/ 5413375 h 5639330"/>
              <a:gd name="connsiteX36" fmla="*/ 1131492 w 2363392"/>
              <a:gd name="connsiteY36" fmla="*/ 5476875 h 5639330"/>
              <a:gd name="connsiteX37" fmla="*/ 1480742 w 2363392"/>
              <a:gd name="connsiteY37" fmla="*/ 5483225 h 5639330"/>
              <a:gd name="connsiteX38" fmla="*/ 1769667 w 2363392"/>
              <a:gd name="connsiteY38" fmla="*/ 5445125 h 5639330"/>
              <a:gd name="connsiteX39" fmla="*/ 1969692 w 2363392"/>
              <a:gd name="connsiteY39" fmla="*/ 5445125 h 5639330"/>
              <a:gd name="connsiteX40" fmla="*/ 2103042 w 2363392"/>
              <a:gd name="connsiteY40" fmla="*/ 5492750 h 5639330"/>
              <a:gd name="connsiteX41" fmla="*/ 2245917 w 2363392"/>
              <a:gd name="connsiteY41" fmla="*/ 5549900 h 5639330"/>
              <a:gd name="connsiteX42" fmla="*/ 2363392 w 2363392"/>
              <a:gd name="connsiteY42" fmla="*/ 5607050 h 563933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9974 w 2363392"/>
              <a:gd name="connsiteY30" fmla="*/ 4915694 h 5607050"/>
              <a:gd name="connsiteX31" fmla="*/ 492245 w 2363392"/>
              <a:gd name="connsiteY31" fmla="*/ 5166292 h 5607050"/>
              <a:gd name="connsiteX32" fmla="*/ 638385 w 2363392"/>
              <a:gd name="connsiteY32" fmla="*/ 5331643 h 5607050"/>
              <a:gd name="connsiteX33" fmla="*/ 716361 w 2363392"/>
              <a:gd name="connsiteY33" fmla="*/ 5446713 h 5607050"/>
              <a:gd name="connsiteX34" fmla="*/ 816373 w 2363392"/>
              <a:gd name="connsiteY34" fmla="*/ 5494338 h 5607050"/>
              <a:gd name="connsiteX35" fmla="*/ 934642 w 2363392"/>
              <a:gd name="connsiteY35" fmla="*/ 5413375 h 5607050"/>
              <a:gd name="connsiteX36" fmla="*/ 1131492 w 2363392"/>
              <a:gd name="connsiteY36" fmla="*/ 5476875 h 5607050"/>
              <a:gd name="connsiteX37" fmla="*/ 1480742 w 2363392"/>
              <a:gd name="connsiteY37" fmla="*/ 5483225 h 5607050"/>
              <a:gd name="connsiteX38" fmla="*/ 1769667 w 2363392"/>
              <a:gd name="connsiteY38" fmla="*/ 5445125 h 5607050"/>
              <a:gd name="connsiteX39" fmla="*/ 1969692 w 2363392"/>
              <a:gd name="connsiteY39" fmla="*/ 5445125 h 5607050"/>
              <a:gd name="connsiteX40" fmla="*/ 2103042 w 2363392"/>
              <a:gd name="connsiteY40" fmla="*/ 5492750 h 5607050"/>
              <a:gd name="connsiteX41" fmla="*/ 2245917 w 2363392"/>
              <a:gd name="connsiteY41" fmla="*/ 5549900 h 5607050"/>
              <a:gd name="connsiteX42" fmla="*/ 2363392 w 2363392"/>
              <a:gd name="connsiteY42"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9974 w 2363392"/>
              <a:gd name="connsiteY30" fmla="*/ 4915694 h 5607050"/>
              <a:gd name="connsiteX31" fmla="*/ 492245 w 2363392"/>
              <a:gd name="connsiteY31" fmla="*/ 5166292 h 5607050"/>
              <a:gd name="connsiteX32" fmla="*/ 638385 w 2363392"/>
              <a:gd name="connsiteY32" fmla="*/ 5331643 h 5607050"/>
              <a:gd name="connsiteX33" fmla="*/ 716361 w 2363392"/>
              <a:gd name="connsiteY33" fmla="*/ 5446713 h 5607050"/>
              <a:gd name="connsiteX34" fmla="*/ 816373 w 2363392"/>
              <a:gd name="connsiteY34" fmla="*/ 5494338 h 5607050"/>
              <a:gd name="connsiteX35" fmla="*/ 934642 w 2363392"/>
              <a:gd name="connsiteY35" fmla="*/ 5413375 h 5607050"/>
              <a:gd name="connsiteX36" fmla="*/ 1131492 w 2363392"/>
              <a:gd name="connsiteY36" fmla="*/ 5476875 h 5607050"/>
              <a:gd name="connsiteX37" fmla="*/ 1480742 w 2363392"/>
              <a:gd name="connsiteY37" fmla="*/ 5483225 h 5607050"/>
              <a:gd name="connsiteX38" fmla="*/ 1769667 w 2363392"/>
              <a:gd name="connsiteY38" fmla="*/ 5445125 h 5607050"/>
              <a:gd name="connsiteX39" fmla="*/ 1969692 w 2363392"/>
              <a:gd name="connsiteY39" fmla="*/ 5445125 h 5607050"/>
              <a:gd name="connsiteX40" fmla="*/ 2103042 w 2363392"/>
              <a:gd name="connsiteY40" fmla="*/ 5492750 h 5607050"/>
              <a:gd name="connsiteX41" fmla="*/ 2245917 w 2363392"/>
              <a:gd name="connsiteY41" fmla="*/ 5549900 h 5607050"/>
              <a:gd name="connsiteX42" fmla="*/ 2363392 w 2363392"/>
              <a:gd name="connsiteY42"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9974 w 2363392"/>
              <a:gd name="connsiteY30" fmla="*/ 4915694 h 5607050"/>
              <a:gd name="connsiteX31" fmla="*/ 492245 w 2363392"/>
              <a:gd name="connsiteY31" fmla="*/ 5166292 h 5607050"/>
              <a:gd name="connsiteX32" fmla="*/ 638385 w 2363392"/>
              <a:gd name="connsiteY32" fmla="*/ 5331643 h 5607050"/>
              <a:gd name="connsiteX33" fmla="*/ 716361 w 2363392"/>
              <a:gd name="connsiteY33" fmla="*/ 5446713 h 5607050"/>
              <a:gd name="connsiteX34" fmla="*/ 816373 w 2363392"/>
              <a:gd name="connsiteY34" fmla="*/ 5494338 h 5607050"/>
              <a:gd name="connsiteX35" fmla="*/ 934642 w 2363392"/>
              <a:gd name="connsiteY35" fmla="*/ 5413375 h 5607050"/>
              <a:gd name="connsiteX36" fmla="*/ 1131492 w 2363392"/>
              <a:gd name="connsiteY36" fmla="*/ 5476875 h 5607050"/>
              <a:gd name="connsiteX37" fmla="*/ 1480742 w 2363392"/>
              <a:gd name="connsiteY37" fmla="*/ 5483225 h 5607050"/>
              <a:gd name="connsiteX38" fmla="*/ 1769667 w 2363392"/>
              <a:gd name="connsiteY38" fmla="*/ 5445125 h 5607050"/>
              <a:gd name="connsiteX39" fmla="*/ 1969692 w 2363392"/>
              <a:gd name="connsiteY39" fmla="*/ 5445125 h 5607050"/>
              <a:gd name="connsiteX40" fmla="*/ 2103042 w 2363392"/>
              <a:gd name="connsiteY40" fmla="*/ 5492750 h 5607050"/>
              <a:gd name="connsiteX41" fmla="*/ 2245917 w 2363392"/>
              <a:gd name="connsiteY41" fmla="*/ 5549900 h 5607050"/>
              <a:gd name="connsiteX42" fmla="*/ 2363392 w 2363392"/>
              <a:gd name="connsiteY42"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9974 w 2363392"/>
              <a:gd name="connsiteY30" fmla="*/ 4915694 h 5607050"/>
              <a:gd name="connsiteX31" fmla="*/ 492245 w 2363392"/>
              <a:gd name="connsiteY31" fmla="*/ 5166292 h 5607050"/>
              <a:gd name="connsiteX32" fmla="*/ 638385 w 2363392"/>
              <a:gd name="connsiteY32" fmla="*/ 5331643 h 5607050"/>
              <a:gd name="connsiteX33" fmla="*/ 716361 w 2363392"/>
              <a:gd name="connsiteY33" fmla="*/ 5446713 h 5607050"/>
              <a:gd name="connsiteX34" fmla="*/ 816373 w 2363392"/>
              <a:gd name="connsiteY34" fmla="*/ 5494338 h 5607050"/>
              <a:gd name="connsiteX35" fmla="*/ 934642 w 2363392"/>
              <a:gd name="connsiteY35" fmla="*/ 5413375 h 5607050"/>
              <a:gd name="connsiteX36" fmla="*/ 1131492 w 2363392"/>
              <a:gd name="connsiteY36" fmla="*/ 5476875 h 5607050"/>
              <a:gd name="connsiteX37" fmla="*/ 1480742 w 2363392"/>
              <a:gd name="connsiteY37" fmla="*/ 5483225 h 5607050"/>
              <a:gd name="connsiteX38" fmla="*/ 1769667 w 2363392"/>
              <a:gd name="connsiteY38" fmla="*/ 5445125 h 5607050"/>
              <a:gd name="connsiteX39" fmla="*/ 1969692 w 2363392"/>
              <a:gd name="connsiteY39" fmla="*/ 5445125 h 5607050"/>
              <a:gd name="connsiteX40" fmla="*/ 2103042 w 2363392"/>
              <a:gd name="connsiteY40" fmla="*/ 5492750 h 5607050"/>
              <a:gd name="connsiteX41" fmla="*/ 2245917 w 2363392"/>
              <a:gd name="connsiteY41" fmla="*/ 5549900 h 5607050"/>
              <a:gd name="connsiteX42" fmla="*/ 2363392 w 2363392"/>
              <a:gd name="connsiteY42"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9974 w 2363392"/>
              <a:gd name="connsiteY30" fmla="*/ 4915694 h 5607050"/>
              <a:gd name="connsiteX31" fmla="*/ 492245 w 2363392"/>
              <a:gd name="connsiteY31" fmla="*/ 5166292 h 5607050"/>
              <a:gd name="connsiteX32" fmla="*/ 638385 w 2363392"/>
              <a:gd name="connsiteY32" fmla="*/ 5331643 h 5607050"/>
              <a:gd name="connsiteX33" fmla="*/ 716361 w 2363392"/>
              <a:gd name="connsiteY33" fmla="*/ 5446713 h 5607050"/>
              <a:gd name="connsiteX34" fmla="*/ 816373 w 2363392"/>
              <a:gd name="connsiteY34" fmla="*/ 5494338 h 5607050"/>
              <a:gd name="connsiteX35" fmla="*/ 934642 w 2363392"/>
              <a:gd name="connsiteY35" fmla="*/ 5413375 h 5607050"/>
              <a:gd name="connsiteX36" fmla="*/ 1131492 w 2363392"/>
              <a:gd name="connsiteY36" fmla="*/ 5476875 h 5607050"/>
              <a:gd name="connsiteX37" fmla="*/ 1480742 w 2363392"/>
              <a:gd name="connsiteY37" fmla="*/ 5483225 h 5607050"/>
              <a:gd name="connsiteX38" fmla="*/ 1769667 w 2363392"/>
              <a:gd name="connsiteY38" fmla="*/ 5445125 h 5607050"/>
              <a:gd name="connsiteX39" fmla="*/ 1969692 w 2363392"/>
              <a:gd name="connsiteY39" fmla="*/ 5445125 h 5607050"/>
              <a:gd name="connsiteX40" fmla="*/ 2103042 w 2363392"/>
              <a:gd name="connsiteY40" fmla="*/ 5492750 h 5607050"/>
              <a:gd name="connsiteX41" fmla="*/ 2245917 w 2363392"/>
              <a:gd name="connsiteY41" fmla="*/ 5549900 h 5607050"/>
              <a:gd name="connsiteX42" fmla="*/ 2363392 w 2363392"/>
              <a:gd name="connsiteY42"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9974 w 2363392"/>
              <a:gd name="connsiteY30" fmla="*/ 4915694 h 5607050"/>
              <a:gd name="connsiteX31" fmla="*/ 492245 w 2363392"/>
              <a:gd name="connsiteY31" fmla="*/ 5166292 h 5607050"/>
              <a:gd name="connsiteX32" fmla="*/ 638385 w 2363392"/>
              <a:gd name="connsiteY32" fmla="*/ 5331643 h 5607050"/>
              <a:gd name="connsiteX33" fmla="*/ 716361 w 2363392"/>
              <a:gd name="connsiteY33" fmla="*/ 5446713 h 5607050"/>
              <a:gd name="connsiteX34" fmla="*/ 816373 w 2363392"/>
              <a:gd name="connsiteY34" fmla="*/ 5494338 h 5607050"/>
              <a:gd name="connsiteX35" fmla="*/ 934642 w 2363392"/>
              <a:gd name="connsiteY35" fmla="*/ 5413375 h 5607050"/>
              <a:gd name="connsiteX36" fmla="*/ 1131492 w 2363392"/>
              <a:gd name="connsiteY36" fmla="*/ 5476875 h 5607050"/>
              <a:gd name="connsiteX37" fmla="*/ 1480742 w 2363392"/>
              <a:gd name="connsiteY37" fmla="*/ 5483225 h 5607050"/>
              <a:gd name="connsiteX38" fmla="*/ 1769667 w 2363392"/>
              <a:gd name="connsiteY38" fmla="*/ 5445125 h 5607050"/>
              <a:gd name="connsiteX39" fmla="*/ 1969692 w 2363392"/>
              <a:gd name="connsiteY39" fmla="*/ 5445125 h 5607050"/>
              <a:gd name="connsiteX40" fmla="*/ 2103042 w 2363392"/>
              <a:gd name="connsiteY40" fmla="*/ 5492750 h 5607050"/>
              <a:gd name="connsiteX41" fmla="*/ 2245917 w 2363392"/>
              <a:gd name="connsiteY41" fmla="*/ 5549900 h 5607050"/>
              <a:gd name="connsiteX42" fmla="*/ 2363392 w 2363392"/>
              <a:gd name="connsiteY42"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9974 w 2363392"/>
              <a:gd name="connsiteY30" fmla="*/ 4915694 h 5607050"/>
              <a:gd name="connsiteX31" fmla="*/ 492245 w 2363392"/>
              <a:gd name="connsiteY31" fmla="*/ 5166292 h 5607050"/>
              <a:gd name="connsiteX32" fmla="*/ 638385 w 2363392"/>
              <a:gd name="connsiteY32" fmla="*/ 5331643 h 5607050"/>
              <a:gd name="connsiteX33" fmla="*/ 716361 w 2363392"/>
              <a:gd name="connsiteY33" fmla="*/ 5446713 h 5607050"/>
              <a:gd name="connsiteX34" fmla="*/ 816373 w 2363392"/>
              <a:gd name="connsiteY34" fmla="*/ 5494338 h 5607050"/>
              <a:gd name="connsiteX35" fmla="*/ 934642 w 2363392"/>
              <a:gd name="connsiteY35" fmla="*/ 5413375 h 5607050"/>
              <a:gd name="connsiteX36" fmla="*/ 1131492 w 2363392"/>
              <a:gd name="connsiteY36" fmla="*/ 5476875 h 5607050"/>
              <a:gd name="connsiteX37" fmla="*/ 1480742 w 2363392"/>
              <a:gd name="connsiteY37" fmla="*/ 5483225 h 5607050"/>
              <a:gd name="connsiteX38" fmla="*/ 1769667 w 2363392"/>
              <a:gd name="connsiteY38" fmla="*/ 5445125 h 5607050"/>
              <a:gd name="connsiteX39" fmla="*/ 1969692 w 2363392"/>
              <a:gd name="connsiteY39" fmla="*/ 5445125 h 5607050"/>
              <a:gd name="connsiteX40" fmla="*/ 2103042 w 2363392"/>
              <a:gd name="connsiteY40" fmla="*/ 5492750 h 5607050"/>
              <a:gd name="connsiteX41" fmla="*/ 2245917 w 2363392"/>
              <a:gd name="connsiteY41" fmla="*/ 5549900 h 5607050"/>
              <a:gd name="connsiteX42" fmla="*/ 2363392 w 2363392"/>
              <a:gd name="connsiteY42"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9974 w 2363392"/>
              <a:gd name="connsiteY30" fmla="*/ 4915694 h 5607050"/>
              <a:gd name="connsiteX31" fmla="*/ 492245 w 2363392"/>
              <a:gd name="connsiteY31" fmla="*/ 5166292 h 5607050"/>
              <a:gd name="connsiteX32" fmla="*/ 638385 w 2363392"/>
              <a:gd name="connsiteY32" fmla="*/ 5331643 h 5607050"/>
              <a:gd name="connsiteX33" fmla="*/ 716361 w 2363392"/>
              <a:gd name="connsiteY33" fmla="*/ 5446713 h 5607050"/>
              <a:gd name="connsiteX34" fmla="*/ 816373 w 2363392"/>
              <a:gd name="connsiteY34" fmla="*/ 5494338 h 5607050"/>
              <a:gd name="connsiteX35" fmla="*/ 934642 w 2363392"/>
              <a:gd name="connsiteY35" fmla="*/ 5413375 h 5607050"/>
              <a:gd name="connsiteX36" fmla="*/ 1131492 w 2363392"/>
              <a:gd name="connsiteY36" fmla="*/ 5476875 h 5607050"/>
              <a:gd name="connsiteX37" fmla="*/ 1480742 w 2363392"/>
              <a:gd name="connsiteY37" fmla="*/ 5483225 h 5607050"/>
              <a:gd name="connsiteX38" fmla="*/ 1769667 w 2363392"/>
              <a:gd name="connsiteY38" fmla="*/ 5445125 h 5607050"/>
              <a:gd name="connsiteX39" fmla="*/ 1969692 w 2363392"/>
              <a:gd name="connsiteY39" fmla="*/ 5445125 h 5607050"/>
              <a:gd name="connsiteX40" fmla="*/ 2103042 w 2363392"/>
              <a:gd name="connsiteY40" fmla="*/ 5492750 h 5607050"/>
              <a:gd name="connsiteX41" fmla="*/ 2245917 w 2363392"/>
              <a:gd name="connsiteY41" fmla="*/ 5549900 h 5607050"/>
              <a:gd name="connsiteX42" fmla="*/ 2363392 w 2363392"/>
              <a:gd name="connsiteY42"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9974 w 2363392"/>
              <a:gd name="connsiteY30" fmla="*/ 4915694 h 5607050"/>
              <a:gd name="connsiteX31" fmla="*/ 492245 w 2363392"/>
              <a:gd name="connsiteY31" fmla="*/ 5166292 h 5607050"/>
              <a:gd name="connsiteX32" fmla="*/ 638385 w 2363392"/>
              <a:gd name="connsiteY32" fmla="*/ 5331643 h 5607050"/>
              <a:gd name="connsiteX33" fmla="*/ 716361 w 2363392"/>
              <a:gd name="connsiteY33" fmla="*/ 5446713 h 5607050"/>
              <a:gd name="connsiteX34" fmla="*/ 816373 w 2363392"/>
              <a:gd name="connsiteY34" fmla="*/ 5494338 h 5607050"/>
              <a:gd name="connsiteX35" fmla="*/ 934642 w 2363392"/>
              <a:gd name="connsiteY35" fmla="*/ 5413375 h 5607050"/>
              <a:gd name="connsiteX36" fmla="*/ 1131492 w 2363392"/>
              <a:gd name="connsiteY36" fmla="*/ 5476875 h 5607050"/>
              <a:gd name="connsiteX37" fmla="*/ 1480742 w 2363392"/>
              <a:gd name="connsiteY37" fmla="*/ 5483225 h 5607050"/>
              <a:gd name="connsiteX38" fmla="*/ 1769667 w 2363392"/>
              <a:gd name="connsiteY38" fmla="*/ 5445125 h 5607050"/>
              <a:gd name="connsiteX39" fmla="*/ 1969692 w 2363392"/>
              <a:gd name="connsiteY39" fmla="*/ 5445125 h 5607050"/>
              <a:gd name="connsiteX40" fmla="*/ 2103042 w 2363392"/>
              <a:gd name="connsiteY40" fmla="*/ 5492750 h 5607050"/>
              <a:gd name="connsiteX41" fmla="*/ 2245917 w 2363392"/>
              <a:gd name="connsiteY41" fmla="*/ 5549900 h 5607050"/>
              <a:gd name="connsiteX42" fmla="*/ 2363392 w 2363392"/>
              <a:gd name="connsiteY42"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9974 w 2363392"/>
              <a:gd name="connsiteY30" fmla="*/ 4915694 h 5607050"/>
              <a:gd name="connsiteX31" fmla="*/ 492245 w 2363392"/>
              <a:gd name="connsiteY31" fmla="*/ 5166292 h 5607050"/>
              <a:gd name="connsiteX32" fmla="*/ 638385 w 2363392"/>
              <a:gd name="connsiteY32" fmla="*/ 5331643 h 5607050"/>
              <a:gd name="connsiteX33" fmla="*/ 716361 w 2363392"/>
              <a:gd name="connsiteY33" fmla="*/ 5446713 h 5607050"/>
              <a:gd name="connsiteX34" fmla="*/ 816373 w 2363392"/>
              <a:gd name="connsiteY34" fmla="*/ 5494338 h 5607050"/>
              <a:gd name="connsiteX35" fmla="*/ 934642 w 2363392"/>
              <a:gd name="connsiteY35" fmla="*/ 5413375 h 5607050"/>
              <a:gd name="connsiteX36" fmla="*/ 1131492 w 2363392"/>
              <a:gd name="connsiteY36" fmla="*/ 5476875 h 5607050"/>
              <a:gd name="connsiteX37" fmla="*/ 1480742 w 2363392"/>
              <a:gd name="connsiteY37" fmla="*/ 5483225 h 5607050"/>
              <a:gd name="connsiteX38" fmla="*/ 1769667 w 2363392"/>
              <a:gd name="connsiteY38" fmla="*/ 5445125 h 5607050"/>
              <a:gd name="connsiteX39" fmla="*/ 1969692 w 2363392"/>
              <a:gd name="connsiteY39" fmla="*/ 5445125 h 5607050"/>
              <a:gd name="connsiteX40" fmla="*/ 2103042 w 2363392"/>
              <a:gd name="connsiteY40" fmla="*/ 5492750 h 5607050"/>
              <a:gd name="connsiteX41" fmla="*/ 2245917 w 2363392"/>
              <a:gd name="connsiteY41" fmla="*/ 5549900 h 5607050"/>
              <a:gd name="connsiteX42" fmla="*/ 2363392 w 2363392"/>
              <a:gd name="connsiteY42"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0449 w 2363392"/>
              <a:gd name="connsiteY30" fmla="*/ 4989512 h 5607050"/>
              <a:gd name="connsiteX31" fmla="*/ 492245 w 2363392"/>
              <a:gd name="connsiteY31" fmla="*/ 5166292 h 5607050"/>
              <a:gd name="connsiteX32" fmla="*/ 638385 w 2363392"/>
              <a:gd name="connsiteY32" fmla="*/ 5331643 h 5607050"/>
              <a:gd name="connsiteX33" fmla="*/ 716361 w 2363392"/>
              <a:gd name="connsiteY33" fmla="*/ 5446713 h 5607050"/>
              <a:gd name="connsiteX34" fmla="*/ 816373 w 2363392"/>
              <a:gd name="connsiteY34" fmla="*/ 5494338 h 5607050"/>
              <a:gd name="connsiteX35" fmla="*/ 934642 w 2363392"/>
              <a:gd name="connsiteY35" fmla="*/ 5413375 h 5607050"/>
              <a:gd name="connsiteX36" fmla="*/ 1131492 w 2363392"/>
              <a:gd name="connsiteY36" fmla="*/ 5476875 h 5607050"/>
              <a:gd name="connsiteX37" fmla="*/ 1480742 w 2363392"/>
              <a:gd name="connsiteY37" fmla="*/ 5483225 h 5607050"/>
              <a:gd name="connsiteX38" fmla="*/ 1769667 w 2363392"/>
              <a:gd name="connsiteY38" fmla="*/ 5445125 h 5607050"/>
              <a:gd name="connsiteX39" fmla="*/ 1969692 w 2363392"/>
              <a:gd name="connsiteY39" fmla="*/ 5445125 h 5607050"/>
              <a:gd name="connsiteX40" fmla="*/ 2103042 w 2363392"/>
              <a:gd name="connsiteY40" fmla="*/ 5492750 h 5607050"/>
              <a:gd name="connsiteX41" fmla="*/ 2245917 w 2363392"/>
              <a:gd name="connsiteY41" fmla="*/ 5549900 h 5607050"/>
              <a:gd name="connsiteX42" fmla="*/ 2363392 w 2363392"/>
              <a:gd name="connsiteY42"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0449 w 2363392"/>
              <a:gd name="connsiteY30" fmla="*/ 4989512 h 5607050"/>
              <a:gd name="connsiteX31" fmla="*/ 492245 w 2363392"/>
              <a:gd name="connsiteY31" fmla="*/ 5166292 h 5607050"/>
              <a:gd name="connsiteX32" fmla="*/ 638385 w 2363392"/>
              <a:gd name="connsiteY32" fmla="*/ 5331643 h 5607050"/>
              <a:gd name="connsiteX33" fmla="*/ 716361 w 2363392"/>
              <a:gd name="connsiteY33" fmla="*/ 5446713 h 5607050"/>
              <a:gd name="connsiteX34" fmla="*/ 816373 w 2363392"/>
              <a:gd name="connsiteY34" fmla="*/ 5494338 h 5607050"/>
              <a:gd name="connsiteX35" fmla="*/ 934642 w 2363392"/>
              <a:gd name="connsiteY35" fmla="*/ 5413375 h 5607050"/>
              <a:gd name="connsiteX36" fmla="*/ 1131492 w 2363392"/>
              <a:gd name="connsiteY36" fmla="*/ 5476875 h 5607050"/>
              <a:gd name="connsiteX37" fmla="*/ 1480742 w 2363392"/>
              <a:gd name="connsiteY37" fmla="*/ 5483225 h 5607050"/>
              <a:gd name="connsiteX38" fmla="*/ 1769667 w 2363392"/>
              <a:gd name="connsiteY38" fmla="*/ 5445125 h 5607050"/>
              <a:gd name="connsiteX39" fmla="*/ 1969692 w 2363392"/>
              <a:gd name="connsiteY39" fmla="*/ 5445125 h 5607050"/>
              <a:gd name="connsiteX40" fmla="*/ 2103042 w 2363392"/>
              <a:gd name="connsiteY40" fmla="*/ 5492750 h 5607050"/>
              <a:gd name="connsiteX41" fmla="*/ 2245917 w 2363392"/>
              <a:gd name="connsiteY41" fmla="*/ 5549900 h 5607050"/>
              <a:gd name="connsiteX42" fmla="*/ 2363392 w 2363392"/>
              <a:gd name="connsiteY42"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0449 w 2363392"/>
              <a:gd name="connsiteY30" fmla="*/ 4989512 h 5607050"/>
              <a:gd name="connsiteX31" fmla="*/ 492245 w 2363392"/>
              <a:gd name="connsiteY31" fmla="*/ 5166292 h 5607050"/>
              <a:gd name="connsiteX32" fmla="*/ 638385 w 2363392"/>
              <a:gd name="connsiteY32" fmla="*/ 5331643 h 5607050"/>
              <a:gd name="connsiteX33" fmla="*/ 716361 w 2363392"/>
              <a:gd name="connsiteY33" fmla="*/ 5446713 h 5607050"/>
              <a:gd name="connsiteX34" fmla="*/ 816373 w 2363392"/>
              <a:gd name="connsiteY34" fmla="*/ 5494338 h 5607050"/>
              <a:gd name="connsiteX35" fmla="*/ 934642 w 2363392"/>
              <a:gd name="connsiteY35" fmla="*/ 5413375 h 5607050"/>
              <a:gd name="connsiteX36" fmla="*/ 1131492 w 2363392"/>
              <a:gd name="connsiteY36" fmla="*/ 5476875 h 5607050"/>
              <a:gd name="connsiteX37" fmla="*/ 1480742 w 2363392"/>
              <a:gd name="connsiteY37" fmla="*/ 5483225 h 5607050"/>
              <a:gd name="connsiteX38" fmla="*/ 1769667 w 2363392"/>
              <a:gd name="connsiteY38" fmla="*/ 5445125 h 5607050"/>
              <a:gd name="connsiteX39" fmla="*/ 1969692 w 2363392"/>
              <a:gd name="connsiteY39" fmla="*/ 5445125 h 5607050"/>
              <a:gd name="connsiteX40" fmla="*/ 2103042 w 2363392"/>
              <a:gd name="connsiteY40" fmla="*/ 5492750 h 5607050"/>
              <a:gd name="connsiteX41" fmla="*/ 2245917 w 2363392"/>
              <a:gd name="connsiteY41" fmla="*/ 5549900 h 5607050"/>
              <a:gd name="connsiteX42" fmla="*/ 2363392 w 2363392"/>
              <a:gd name="connsiteY42"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0449 w 2363392"/>
              <a:gd name="connsiteY30" fmla="*/ 4989512 h 5607050"/>
              <a:gd name="connsiteX31" fmla="*/ 492245 w 2363392"/>
              <a:gd name="connsiteY31" fmla="*/ 5166292 h 5607050"/>
              <a:gd name="connsiteX32" fmla="*/ 638385 w 2363392"/>
              <a:gd name="connsiteY32" fmla="*/ 5331643 h 5607050"/>
              <a:gd name="connsiteX33" fmla="*/ 716361 w 2363392"/>
              <a:gd name="connsiteY33" fmla="*/ 5446713 h 5607050"/>
              <a:gd name="connsiteX34" fmla="*/ 816373 w 2363392"/>
              <a:gd name="connsiteY34" fmla="*/ 5494338 h 5607050"/>
              <a:gd name="connsiteX35" fmla="*/ 934642 w 2363392"/>
              <a:gd name="connsiteY35" fmla="*/ 5413375 h 5607050"/>
              <a:gd name="connsiteX36" fmla="*/ 1131492 w 2363392"/>
              <a:gd name="connsiteY36" fmla="*/ 5476875 h 5607050"/>
              <a:gd name="connsiteX37" fmla="*/ 1480742 w 2363392"/>
              <a:gd name="connsiteY37" fmla="*/ 5483225 h 5607050"/>
              <a:gd name="connsiteX38" fmla="*/ 1769667 w 2363392"/>
              <a:gd name="connsiteY38" fmla="*/ 5445125 h 5607050"/>
              <a:gd name="connsiteX39" fmla="*/ 1969692 w 2363392"/>
              <a:gd name="connsiteY39" fmla="*/ 5445125 h 5607050"/>
              <a:gd name="connsiteX40" fmla="*/ 2103042 w 2363392"/>
              <a:gd name="connsiteY40" fmla="*/ 5492750 h 5607050"/>
              <a:gd name="connsiteX41" fmla="*/ 2245917 w 2363392"/>
              <a:gd name="connsiteY41" fmla="*/ 5549900 h 5607050"/>
              <a:gd name="connsiteX42" fmla="*/ 2363392 w 2363392"/>
              <a:gd name="connsiteY42"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0449 w 2363392"/>
              <a:gd name="connsiteY30" fmla="*/ 4989512 h 5607050"/>
              <a:gd name="connsiteX31" fmla="*/ 492245 w 2363392"/>
              <a:gd name="connsiteY31" fmla="*/ 5166292 h 5607050"/>
              <a:gd name="connsiteX32" fmla="*/ 638385 w 2363392"/>
              <a:gd name="connsiteY32" fmla="*/ 5331643 h 5607050"/>
              <a:gd name="connsiteX33" fmla="*/ 716361 w 2363392"/>
              <a:gd name="connsiteY33" fmla="*/ 5446713 h 5607050"/>
              <a:gd name="connsiteX34" fmla="*/ 816373 w 2363392"/>
              <a:gd name="connsiteY34" fmla="*/ 5494338 h 5607050"/>
              <a:gd name="connsiteX35" fmla="*/ 934642 w 2363392"/>
              <a:gd name="connsiteY35" fmla="*/ 5413375 h 5607050"/>
              <a:gd name="connsiteX36" fmla="*/ 1131492 w 2363392"/>
              <a:gd name="connsiteY36" fmla="*/ 5476875 h 5607050"/>
              <a:gd name="connsiteX37" fmla="*/ 1480742 w 2363392"/>
              <a:gd name="connsiteY37" fmla="*/ 5483225 h 5607050"/>
              <a:gd name="connsiteX38" fmla="*/ 1769667 w 2363392"/>
              <a:gd name="connsiteY38" fmla="*/ 5445125 h 5607050"/>
              <a:gd name="connsiteX39" fmla="*/ 1969692 w 2363392"/>
              <a:gd name="connsiteY39" fmla="*/ 5445125 h 5607050"/>
              <a:gd name="connsiteX40" fmla="*/ 2103042 w 2363392"/>
              <a:gd name="connsiteY40" fmla="*/ 5492750 h 5607050"/>
              <a:gd name="connsiteX41" fmla="*/ 2245917 w 2363392"/>
              <a:gd name="connsiteY41" fmla="*/ 5549900 h 5607050"/>
              <a:gd name="connsiteX42" fmla="*/ 2363392 w 2363392"/>
              <a:gd name="connsiteY42"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0449 w 2363392"/>
              <a:gd name="connsiteY30" fmla="*/ 4989512 h 5607050"/>
              <a:gd name="connsiteX31" fmla="*/ 492245 w 2363392"/>
              <a:gd name="connsiteY31" fmla="*/ 5166292 h 5607050"/>
              <a:gd name="connsiteX32" fmla="*/ 638385 w 2363392"/>
              <a:gd name="connsiteY32" fmla="*/ 5331643 h 5607050"/>
              <a:gd name="connsiteX33" fmla="*/ 716361 w 2363392"/>
              <a:gd name="connsiteY33" fmla="*/ 5446713 h 5607050"/>
              <a:gd name="connsiteX34" fmla="*/ 816373 w 2363392"/>
              <a:gd name="connsiteY34" fmla="*/ 5494338 h 5607050"/>
              <a:gd name="connsiteX35" fmla="*/ 934642 w 2363392"/>
              <a:gd name="connsiteY35" fmla="*/ 5413375 h 5607050"/>
              <a:gd name="connsiteX36" fmla="*/ 1131492 w 2363392"/>
              <a:gd name="connsiteY36" fmla="*/ 5476875 h 5607050"/>
              <a:gd name="connsiteX37" fmla="*/ 1480742 w 2363392"/>
              <a:gd name="connsiteY37" fmla="*/ 5483225 h 5607050"/>
              <a:gd name="connsiteX38" fmla="*/ 1769667 w 2363392"/>
              <a:gd name="connsiteY38" fmla="*/ 5445125 h 5607050"/>
              <a:gd name="connsiteX39" fmla="*/ 1969692 w 2363392"/>
              <a:gd name="connsiteY39" fmla="*/ 5445125 h 5607050"/>
              <a:gd name="connsiteX40" fmla="*/ 2103042 w 2363392"/>
              <a:gd name="connsiteY40" fmla="*/ 5492750 h 5607050"/>
              <a:gd name="connsiteX41" fmla="*/ 2245917 w 2363392"/>
              <a:gd name="connsiteY41" fmla="*/ 5549900 h 5607050"/>
              <a:gd name="connsiteX42" fmla="*/ 2363392 w 2363392"/>
              <a:gd name="connsiteY42"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0449 w 2363392"/>
              <a:gd name="connsiteY30" fmla="*/ 4989512 h 5607050"/>
              <a:gd name="connsiteX31" fmla="*/ 492245 w 2363392"/>
              <a:gd name="connsiteY31" fmla="*/ 5166292 h 5607050"/>
              <a:gd name="connsiteX32" fmla="*/ 638385 w 2363392"/>
              <a:gd name="connsiteY32" fmla="*/ 5331643 h 5607050"/>
              <a:gd name="connsiteX33" fmla="*/ 716361 w 2363392"/>
              <a:gd name="connsiteY33" fmla="*/ 5446713 h 5607050"/>
              <a:gd name="connsiteX34" fmla="*/ 816373 w 2363392"/>
              <a:gd name="connsiteY34" fmla="*/ 5494338 h 5607050"/>
              <a:gd name="connsiteX35" fmla="*/ 934642 w 2363392"/>
              <a:gd name="connsiteY35" fmla="*/ 5413375 h 5607050"/>
              <a:gd name="connsiteX36" fmla="*/ 1131492 w 2363392"/>
              <a:gd name="connsiteY36" fmla="*/ 5476875 h 5607050"/>
              <a:gd name="connsiteX37" fmla="*/ 1480742 w 2363392"/>
              <a:gd name="connsiteY37" fmla="*/ 5483225 h 5607050"/>
              <a:gd name="connsiteX38" fmla="*/ 1769667 w 2363392"/>
              <a:gd name="connsiteY38" fmla="*/ 5445125 h 5607050"/>
              <a:gd name="connsiteX39" fmla="*/ 1969692 w 2363392"/>
              <a:gd name="connsiteY39" fmla="*/ 5445125 h 5607050"/>
              <a:gd name="connsiteX40" fmla="*/ 2103042 w 2363392"/>
              <a:gd name="connsiteY40" fmla="*/ 5492750 h 5607050"/>
              <a:gd name="connsiteX41" fmla="*/ 2245917 w 2363392"/>
              <a:gd name="connsiteY41" fmla="*/ 5549900 h 5607050"/>
              <a:gd name="connsiteX42" fmla="*/ 2363392 w 2363392"/>
              <a:gd name="connsiteY42"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0449 w 2363392"/>
              <a:gd name="connsiteY30" fmla="*/ 4989512 h 5607050"/>
              <a:gd name="connsiteX31" fmla="*/ 492245 w 2363392"/>
              <a:gd name="connsiteY31" fmla="*/ 5166292 h 5607050"/>
              <a:gd name="connsiteX32" fmla="*/ 638385 w 2363392"/>
              <a:gd name="connsiteY32" fmla="*/ 5331643 h 5607050"/>
              <a:gd name="connsiteX33" fmla="*/ 716361 w 2363392"/>
              <a:gd name="connsiteY33" fmla="*/ 5446713 h 5607050"/>
              <a:gd name="connsiteX34" fmla="*/ 816373 w 2363392"/>
              <a:gd name="connsiteY34" fmla="*/ 5494338 h 5607050"/>
              <a:gd name="connsiteX35" fmla="*/ 934642 w 2363392"/>
              <a:gd name="connsiteY35" fmla="*/ 5413375 h 5607050"/>
              <a:gd name="connsiteX36" fmla="*/ 1131492 w 2363392"/>
              <a:gd name="connsiteY36" fmla="*/ 5476875 h 5607050"/>
              <a:gd name="connsiteX37" fmla="*/ 1480742 w 2363392"/>
              <a:gd name="connsiteY37" fmla="*/ 5483225 h 5607050"/>
              <a:gd name="connsiteX38" fmla="*/ 1769667 w 2363392"/>
              <a:gd name="connsiteY38" fmla="*/ 5445125 h 5607050"/>
              <a:gd name="connsiteX39" fmla="*/ 1969692 w 2363392"/>
              <a:gd name="connsiteY39" fmla="*/ 5445125 h 5607050"/>
              <a:gd name="connsiteX40" fmla="*/ 2103042 w 2363392"/>
              <a:gd name="connsiteY40" fmla="*/ 5492750 h 5607050"/>
              <a:gd name="connsiteX41" fmla="*/ 2245917 w 2363392"/>
              <a:gd name="connsiteY41" fmla="*/ 5549900 h 5607050"/>
              <a:gd name="connsiteX42" fmla="*/ 2363392 w 2363392"/>
              <a:gd name="connsiteY42"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0449 w 2363392"/>
              <a:gd name="connsiteY30" fmla="*/ 4989512 h 5607050"/>
              <a:gd name="connsiteX31" fmla="*/ 492245 w 2363392"/>
              <a:gd name="connsiteY31" fmla="*/ 5166292 h 5607050"/>
              <a:gd name="connsiteX32" fmla="*/ 638385 w 2363392"/>
              <a:gd name="connsiteY32" fmla="*/ 5331643 h 5607050"/>
              <a:gd name="connsiteX33" fmla="*/ 716361 w 2363392"/>
              <a:gd name="connsiteY33" fmla="*/ 5446713 h 5607050"/>
              <a:gd name="connsiteX34" fmla="*/ 816373 w 2363392"/>
              <a:gd name="connsiteY34" fmla="*/ 5494338 h 5607050"/>
              <a:gd name="connsiteX35" fmla="*/ 934642 w 2363392"/>
              <a:gd name="connsiteY35" fmla="*/ 5413375 h 5607050"/>
              <a:gd name="connsiteX36" fmla="*/ 1131492 w 2363392"/>
              <a:gd name="connsiteY36" fmla="*/ 5476875 h 5607050"/>
              <a:gd name="connsiteX37" fmla="*/ 1480742 w 2363392"/>
              <a:gd name="connsiteY37" fmla="*/ 5483225 h 5607050"/>
              <a:gd name="connsiteX38" fmla="*/ 1769667 w 2363392"/>
              <a:gd name="connsiteY38" fmla="*/ 5445125 h 5607050"/>
              <a:gd name="connsiteX39" fmla="*/ 1969692 w 2363392"/>
              <a:gd name="connsiteY39" fmla="*/ 5445125 h 5607050"/>
              <a:gd name="connsiteX40" fmla="*/ 2103042 w 2363392"/>
              <a:gd name="connsiteY40" fmla="*/ 5492750 h 5607050"/>
              <a:gd name="connsiteX41" fmla="*/ 2245917 w 2363392"/>
              <a:gd name="connsiteY41" fmla="*/ 5549900 h 5607050"/>
              <a:gd name="connsiteX42" fmla="*/ 2363392 w 2363392"/>
              <a:gd name="connsiteY42"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0449 w 2363392"/>
              <a:gd name="connsiteY30" fmla="*/ 4989512 h 5607050"/>
              <a:gd name="connsiteX31" fmla="*/ 501770 w 2363392"/>
              <a:gd name="connsiteY31" fmla="*/ 5154386 h 5607050"/>
              <a:gd name="connsiteX32" fmla="*/ 638385 w 2363392"/>
              <a:gd name="connsiteY32" fmla="*/ 5331643 h 5607050"/>
              <a:gd name="connsiteX33" fmla="*/ 716361 w 2363392"/>
              <a:gd name="connsiteY33" fmla="*/ 5446713 h 5607050"/>
              <a:gd name="connsiteX34" fmla="*/ 816373 w 2363392"/>
              <a:gd name="connsiteY34" fmla="*/ 5494338 h 5607050"/>
              <a:gd name="connsiteX35" fmla="*/ 934642 w 2363392"/>
              <a:gd name="connsiteY35" fmla="*/ 5413375 h 5607050"/>
              <a:gd name="connsiteX36" fmla="*/ 1131492 w 2363392"/>
              <a:gd name="connsiteY36" fmla="*/ 5476875 h 5607050"/>
              <a:gd name="connsiteX37" fmla="*/ 1480742 w 2363392"/>
              <a:gd name="connsiteY37" fmla="*/ 5483225 h 5607050"/>
              <a:gd name="connsiteX38" fmla="*/ 1769667 w 2363392"/>
              <a:gd name="connsiteY38" fmla="*/ 5445125 h 5607050"/>
              <a:gd name="connsiteX39" fmla="*/ 1969692 w 2363392"/>
              <a:gd name="connsiteY39" fmla="*/ 5445125 h 5607050"/>
              <a:gd name="connsiteX40" fmla="*/ 2103042 w 2363392"/>
              <a:gd name="connsiteY40" fmla="*/ 5492750 h 5607050"/>
              <a:gd name="connsiteX41" fmla="*/ 2245917 w 2363392"/>
              <a:gd name="connsiteY41" fmla="*/ 5549900 h 5607050"/>
              <a:gd name="connsiteX42" fmla="*/ 2363392 w 2363392"/>
              <a:gd name="connsiteY42"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0449 w 2363392"/>
              <a:gd name="connsiteY30" fmla="*/ 4989512 h 5607050"/>
              <a:gd name="connsiteX31" fmla="*/ 501770 w 2363392"/>
              <a:gd name="connsiteY31" fmla="*/ 5154386 h 5607050"/>
              <a:gd name="connsiteX32" fmla="*/ 638385 w 2363392"/>
              <a:gd name="connsiteY32" fmla="*/ 5331643 h 5607050"/>
              <a:gd name="connsiteX33" fmla="*/ 716361 w 2363392"/>
              <a:gd name="connsiteY33" fmla="*/ 5446713 h 5607050"/>
              <a:gd name="connsiteX34" fmla="*/ 816373 w 2363392"/>
              <a:gd name="connsiteY34" fmla="*/ 5494338 h 5607050"/>
              <a:gd name="connsiteX35" fmla="*/ 934642 w 2363392"/>
              <a:gd name="connsiteY35" fmla="*/ 5413375 h 5607050"/>
              <a:gd name="connsiteX36" fmla="*/ 1131492 w 2363392"/>
              <a:gd name="connsiteY36" fmla="*/ 5476875 h 5607050"/>
              <a:gd name="connsiteX37" fmla="*/ 1480742 w 2363392"/>
              <a:gd name="connsiteY37" fmla="*/ 5483225 h 5607050"/>
              <a:gd name="connsiteX38" fmla="*/ 1769667 w 2363392"/>
              <a:gd name="connsiteY38" fmla="*/ 5445125 h 5607050"/>
              <a:gd name="connsiteX39" fmla="*/ 1969692 w 2363392"/>
              <a:gd name="connsiteY39" fmla="*/ 5445125 h 5607050"/>
              <a:gd name="connsiteX40" fmla="*/ 2103042 w 2363392"/>
              <a:gd name="connsiteY40" fmla="*/ 5492750 h 5607050"/>
              <a:gd name="connsiteX41" fmla="*/ 2245917 w 2363392"/>
              <a:gd name="connsiteY41" fmla="*/ 5549900 h 5607050"/>
              <a:gd name="connsiteX42" fmla="*/ 2363392 w 2363392"/>
              <a:gd name="connsiteY42"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0449 w 2363392"/>
              <a:gd name="connsiteY30" fmla="*/ 4989512 h 5607050"/>
              <a:gd name="connsiteX31" fmla="*/ 501770 w 2363392"/>
              <a:gd name="connsiteY31" fmla="*/ 5154386 h 5607050"/>
              <a:gd name="connsiteX32" fmla="*/ 638385 w 2363392"/>
              <a:gd name="connsiteY32" fmla="*/ 5331643 h 5607050"/>
              <a:gd name="connsiteX33" fmla="*/ 716361 w 2363392"/>
              <a:gd name="connsiteY33" fmla="*/ 5446713 h 5607050"/>
              <a:gd name="connsiteX34" fmla="*/ 816373 w 2363392"/>
              <a:gd name="connsiteY34" fmla="*/ 5494338 h 5607050"/>
              <a:gd name="connsiteX35" fmla="*/ 934642 w 2363392"/>
              <a:gd name="connsiteY35" fmla="*/ 5413375 h 5607050"/>
              <a:gd name="connsiteX36" fmla="*/ 1126730 w 2363392"/>
              <a:gd name="connsiteY36" fmla="*/ 5512594 h 5607050"/>
              <a:gd name="connsiteX37" fmla="*/ 1480742 w 2363392"/>
              <a:gd name="connsiteY37" fmla="*/ 5483225 h 5607050"/>
              <a:gd name="connsiteX38" fmla="*/ 1769667 w 2363392"/>
              <a:gd name="connsiteY38" fmla="*/ 5445125 h 5607050"/>
              <a:gd name="connsiteX39" fmla="*/ 1969692 w 2363392"/>
              <a:gd name="connsiteY39" fmla="*/ 5445125 h 5607050"/>
              <a:gd name="connsiteX40" fmla="*/ 2103042 w 2363392"/>
              <a:gd name="connsiteY40" fmla="*/ 5492750 h 5607050"/>
              <a:gd name="connsiteX41" fmla="*/ 2245917 w 2363392"/>
              <a:gd name="connsiteY41" fmla="*/ 5549900 h 5607050"/>
              <a:gd name="connsiteX42" fmla="*/ 2363392 w 2363392"/>
              <a:gd name="connsiteY42"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0449 w 2363392"/>
              <a:gd name="connsiteY30" fmla="*/ 4989512 h 5607050"/>
              <a:gd name="connsiteX31" fmla="*/ 501770 w 2363392"/>
              <a:gd name="connsiteY31" fmla="*/ 5154386 h 5607050"/>
              <a:gd name="connsiteX32" fmla="*/ 638385 w 2363392"/>
              <a:gd name="connsiteY32" fmla="*/ 5331643 h 5607050"/>
              <a:gd name="connsiteX33" fmla="*/ 716361 w 2363392"/>
              <a:gd name="connsiteY33" fmla="*/ 5446713 h 5607050"/>
              <a:gd name="connsiteX34" fmla="*/ 816373 w 2363392"/>
              <a:gd name="connsiteY34" fmla="*/ 5494338 h 5607050"/>
              <a:gd name="connsiteX35" fmla="*/ 934642 w 2363392"/>
              <a:gd name="connsiteY35" fmla="*/ 5413375 h 5607050"/>
              <a:gd name="connsiteX36" fmla="*/ 1126730 w 2363392"/>
              <a:gd name="connsiteY36" fmla="*/ 5512594 h 5607050"/>
              <a:gd name="connsiteX37" fmla="*/ 1492649 w 2363392"/>
              <a:gd name="connsiteY37" fmla="*/ 5492750 h 5607050"/>
              <a:gd name="connsiteX38" fmla="*/ 1769667 w 2363392"/>
              <a:gd name="connsiteY38" fmla="*/ 5445125 h 5607050"/>
              <a:gd name="connsiteX39" fmla="*/ 1969692 w 2363392"/>
              <a:gd name="connsiteY39" fmla="*/ 5445125 h 5607050"/>
              <a:gd name="connsiteX40" fmla="*/ 2103042 w 2363392"/>
              <a:gd name="connsiteY40" fmla="*/ 5492750 h 5607050"/>
              <a:gd name="connsiteX41" fmla="*/ 2245917 w 2363392"/>
              <a:gd name="connsiteY41" fmla="*/ 5549900 h 5607050"/>
              <a:gd name="connsiteX42" fmla="*/ 2363392 w 2363392"/>
              <a:gd name="connsiteY42"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0449 w 2363392"/>
              <a:gd name="connsiteY30" fmla="*/ 4989512 h 5607050"/>
              <a:gd name="connsiteX31" fmla="*/ 501770 w 2363392"/>
              <a:gd name="connsiteY31" fmla="*/ 5154386 h 5607050"/>
              <a:gd name="connsiteX32" fmla="*/ 638385 w 2363392"/>
              <a:gd name="connsiteY32" fmla="*/ 5331643 h 5607050"/>
              <a:gd name="connsiteX33" fmla="*/ 716361 w 2363392"/>
              <a:gd name="connsiteY33" fmla="*/ 5446713 h 5607050"/>
              <a:gd name="connsiteX34" fmla="*/ 816373 w 2363392"/>
              <a:gd name="connsiteY34" fmla="*/ 5494338 h 5607050"/>
              <a:gd name="connsiteX35" fmla="*/ 934642 w 2363392"/>
              <a:gd name="connsiteY35" fmla="*/ 5413375 h 5607050"/>
              <a:gd name="connsiteX36" fmla="*/ 1126730 w 2363392"/>
              <a:gd name="connsiteY36" fmla="*/ 5512594 h 5607050"/>
              <a:gd name="connsiteX37" fmla="*/ 1492649 w 2363392"/>
              <a:gd name="connsiteY37" fmla="*/ 5492750 h 5607050"/>
              <a:gd name="connsiteX38" fmla="*/ 1769667 w 2363392"/>
              <a:gd name="connsiteY38" fmla="*/ 5445125 h 5607050"/>
              <a:gd name="connsiteX39" fmla="*/ 1969692 w 2363392"/>
              <a:gd name="connsiteY39" fmla="*/ 5445125 h 5607050"/>
              <a:gd name="connsiteX40" fmla="*/ 2103042 w 2363392"/>
              <a:gd name="connsiteY40" fmla="*/ 5492750 h 5607050"/>
              <a:gd name="connsiteX41" fmla="*/ 2245917 w 2363392"/>
              <a:gd name="connsiteY41" fmla="*/ 5549900 h 5607050"/>
              <a:gd name="connsiteX42" fmla="*/ 2363392 w 2363392"/>
              <a:gd name="connsiteY42"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0449 w 2363392"/>
              <a:gd name="connsiteY30" fmla="*/ 4989512 h 5607050"/>
              <a:gd name="connsiteX31" fmla="*/ 501770 w 2363392"/>
              <a:gd name="connsiteY31" fmla="*/ 5154386 h 5607050"/>
              <a:gd name="connsiteX32" fmla="*/ 638385 w 2363392"/>
              <a:gd name="connsiteY32" fmla="*/ 5331643 h 5607050"/>
              <a:gd name="connsiteX33" fmla="*/ 716361 w 2363392"/>
              <a:gd name="connsiteY33" fmla="*/ 5446713 h 5607050"/>
              <a:gd name="connsiteX34" fmla="*/ 816373 w 2363392"/>
              <a:gd name="connsiteY34" fmla="*/ 5494338 h 5607050"/>
              <a:gd name="connsiteX35" fmla="*/ 934642 w 2363392"/>
              <a:gd name="connsiteY35" fmla="*/ 5413375 h 5607050"/>
              <a:gd name="connsiteX36" fmla="*/ 1126730 w 2363392"/>
              <a:gd name="connsiteY36" fmla="*/ 5512594 h 5607050"/>
              <a:gd name="connsiteX37" fmla="*/ 1497412 w 2363392"/>
              <a:gd name="connsiteY37" fmla="*/ 5480844 h 5607050"/>
              <a:gd name="connsiteX38" fmla="*/ 1769667 w 2363392"/>
              <a:gd name="connsiteY38" fmla="*/ 5445125 h 5607050"/>
              <a:gd name="connsiteX39" fmla="*/ 1969692 w 2363392"/>
              <a:gd name="connsiteY39" fmla="*/ 5445125 h 5607050"/>
              <a:gd name="connsiteX40" fmla="*/ 2103042 w 2363392"/>
              <a:gd name="connsiteY40" fmla="*/ 5492750 h 5607050"/>
              <a:gd name="connsiteX41" fmla="*/ 2245917 w 2363392"/>
              <a:gd name="connsiteY41" fmla="*/ 5549900 h 5607050"/>
              <a:gd name="connsiteX42" fmla="*/ 2363392 w 2363392"/>
              <a:gd name="connsiteY42"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0449 w 2363392"/>
              <a:gd name="connsiteY30" fmla="*/ 4989512 h 5607050"/>
              <a:gd name="connsiteX31" fmla="*/ 501770 w 2363392"/>
              <a:gd name="connsiteY31" fmla="*/ 5154386 h 5607050"/>
              <a:gd name="connsiteX32" fmla="*/ 638385 w 2363392"/>
              <a:gd name="connsiteY32" fmla="*/ 5331643 h 5607050"/>
              <a:gd name="connsiteX33" fmla="*/ 716361 w 2363392"/>
              <a:gd name="connsiteY33" fmla="*/ 5446713 h 5607050"/>
              <a:gd name="connsiteX34" fmla="*/ 816373 w 2363392"/>
              <a:gd name="connsiteY34" fmla="*/ 5494338 h 5607050"/>
              <a:gd name="connsiteX35" fmla="*/ 941786 w 2363392"/>
              <a:gd name="connsiteY35" fmla="*/ 5522912 h 5607050"/>
              <a:gd name="connsiteX36" fmla="*/ 1126730 w 2363392"/>
              <a:gd name="connsiteY36" fmla="*/ 5512594 h 5607050"/>
              <a:gd name="connsiteX37" fmla="*/ 1497412 w 2363392"/>
              <a:gd name="connsiteY37" fmla="*/ 5480844 h 5607050"/>
              <a:gd name="connsiteX38" fmla="*/ 1769667 w 2363392"/>
              <a:gd name="connsiteY38" fmla="*/ 5445125 h 5607050"/>
              <a:gd name="connsiteX39" fmla="*/ 1969692 w 2363392"/>
              <a:gd name="connsiteY39" fmla="*/ 5445125 h 5607050"/>
              <a:gd name="connsiteX40" fmla="*/ 2103042 w 2363392"/>
              <a:gd name="connsiteY40" fmla="*/ 5492750 h 5607050"/>
              <a:gd name="connsiteX41" fmla="*/ 2245917 w 2363392"/>
              <a:gd name="connsiteY41" fmla="*/ 5549900 h 5607050"/>
              <a:gd name="connsiteX42" fmla="*/ 2363392 w 2363392"/>
              <a:gd name="connsiteY42"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0449 w 2363392"/>
              <a:gd name="connsiteY30" fmla="*/ 4989512 h 5607050"/>
              <a:gd name="connsiteX31" fmla="*/ 501770 w 2363392"/>
              <a:gd name="connsiteY31" fmla="*/ 5154386 h 5607050"/>
              <a:gd name="connsiteX32" fmla="*/ 638385 w 2363392"/>
              <a:gd name="connsiteY32" fmla="*/ 5331643 h 5607050"/>
              <a:gd name="connsiteX33" fmla="*/ 716361 w 2363392"/>
              <a:gd name="connsiteY33" fmla="*/ 5446713 h 5607050"/>
              <a:gd name="connsiteX34" fmla="*/ 816373 w 2363392"/>
              <a:gd name="connsiteY34" fmla="*/ 5494338 h 5607050"/>
              <a:gd name="connsiteX35" fmla="*/ 1126730 w 2363392"/>
              <a:gd name="connsiteY35" fmla="*/ 5512594 h 5607050"/>
              <a:gd name="connsiteX36" fmla="*/ 1497412 w 2363392"/>
              <a:gd name="connsiteY36" fmla="*/ 5480844 h 5607050"/>
              <a:gd name="connsiteX37" fmla="*/ 1769667 w 2363392"/>
              <a:gd name="connsiteY37" fmla="*/ 5445125 h 5607050"/>
              <a:gd name="connsiteX38" fmla="*/ 1969692 w 2363392"/>
              <a:gd name="connsiteY38" fmla="*/ 5445125 h 5607050"/>
              <a:gd name="connsiteX39" fmla="*/ 2103042 w 2363392"/>
              <a:gd name="connsiteY39" fmla="*/ 5492750 h 5607050"/>
              <a:gd name="connsiteX40" fmla="*/ 2245917 w 2363392"/>
              <a:gd name="connsiteY40" fmla="*/ 5549900 h 5607050"/>
              <a:gd name="connsiteX41" fmla="*/ 2363392 w 2363392"/>
              <a:gd name="connsiteY41"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0449 w 2363392"/>
              <a:gd name="connsiteY30" fmla="*/ 4989512 h 5607050"/>
              <a:gd name="connsiteX31" fmla="*/ 501770 w 2363392"/>
              <a:gd name="connsiteY31" fmla="*/ 5154386 h 5607050"/>
              <a:gd name="connsiteX32" fmla="*/ 638385 w 2363392"/>
              <a:gd name="connsiteY32" fmla="*/ 5331643 h 5607050"/>
              <a:gd name="connsiteX33" fmla="*/ 716361 w 2363392"/>
              <a:gd name="connsiteY33" fmla="*/ 5446713 h 5607050"/>
              <a:gd name="connsiteX34" fmla="*/ 816373 w 2363392"/>
              <a:gd name="connsiteY34" fmla="*/ 5513388 h 5607050"/>
              <a:gd name="connsiteX35" fmla="*/ 1126730 w 2363392"/>
              <a:gd name="connsiteY35" fmla="*/ 5512594 h 5607050"/>
              <a:gd name="connsiteX36" fmla="*/ 1497412 w 2363392"/>
              <a:gd name="connsiteY36" fmla="*/ 5480844 h 5607050"/>
              <a:gd name="connsiteX37" fmla="*/ 1769667 w 2363392"/>
              <a:gd name="connsiteY37" fmla="*/ 5445125 h 5607050"/>
              <a:gd name="connsiteX38" fmla="*/ 1969692 w 2363392"/>
              <a:gd name="connsiteY38" fmla="*/ 5445125 h 5607050"/>
              <a:gd name="connsiteX39" fmla="*/ 2103042 w 2363392"/>
              <a:gd name="connsiteY39" fmla="*/ 5492750 h 5607050"/>
              <a:gd name="connsiteX40" fmla="*/ 2245917 w 2363392"/>
              <a:gd name="connsiteY40" fmla="*/ 5549900 h 5607050"/>
              <a:gd name="connsiteX41" fmla="*/ 2363392 w 2363392"/>
              <a:gd name="connsiteY41"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0449 w 2363392"/>
              <a:gd name="connsiteY30" fmla="*/ 4989512 h 5607050"/>
              <a:gd name="connsiteX31" fmla="*/ 501770 w 2363392"/>
              <a:gd name="connsiteY31" fmla="*/ 5154386 h 5607050"/>
              <a:gd name="connsiteX32" fmla="*/ 638385 w 2363392"/>
              <a:gd name="connsiteY32" fmla="*/ 5331643 h 5607050"/>
              <a:gd name="connsiteX33" fmla="*/ 816373 w 2363392"/>
              <a:gd name="connsiteY33" fmla="*/ 5513388 h 5607050"/>
              <a:gd name="connsiteX34" fmla="*/ 1126730 w 2363392"/>
              <a:gd name="connsiteY34" fmla="*/ 5512594 h 5607050"/>
              <a:gd name="connsiteX35" fmla="*/ 1497412 w 2363392"/>
              <a:gd name="connsiteY35" fmla="*/ 5480844 h 5607050"/>
              <a:gd name="connsiteX36" fmla="*/ 1769667 w 2363392"/>
              <a:gd name="connsiteY36" fmla="*/ 5445125 h 5607050"/>
              <a:gd name="connsiteX37" fmla="*/ 1969692 w 2363392"/>
              <a:gd name="connsiteY37" fmla="*/ 5445125 h 5607050"/>
              <a:gd name="connsiteX38" fmla="*/ 2103042 w 2363392"/>
              <a:gd name="connsiteY38" fmla="*/ 5492750 h 5607050"/>
              <a:gd name="connsiteX39" fmla="*/ 2245917 w 2363392"/>
              <a:gd name="connsiteY39" fmla="*/ 5549900 h 5607050"/>
              <a:gd name="connsiteX40" fmla="*/ 2363392 w 2363392"/>
              <a:gd name="connsiteY40"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0449 w 2363392"/>
              <a:gd name="connsiteY30" fmla="*/ 4989512 h 5607050"/>
              <a:gd name="connsiteX31" fmla="*/ 501770 w 2363392"/>
              <a:gd name="connsiteY31" fmla="*/ 5154386 h 5607050"/>
              <a:gd name="connsiteX32" fmla="*/ 616954 w 2363392"/>
              <a:gd name="connsiteY32" fmla="*/ 5364981 h 5607050"/>
              <a:gd name="connsiteX33" fmla="*/ 816373 w 2363392"/>
              <a:gd name="connsiteY33" fmla="*/ 5513388 h 5607050"/>
              <a:gd name="connsiteX34" fmla="*/ 1126730 w 2363392"/>
              <a:gd name="connsiteY34" fmla="*/ 5512594 h 5607050"/>
              <a:gd name="connsiteX35" fmla="*/ 1497412 w 2363392"/>
              <a:gd name="connsiteY35" fmla="*/ 5480844 h 5607050"/>
              <a:gd name="connsiteX36" fmla="*/ 1769667 w 2363392"/>
              <a:gd name="connsiteY36" fmla="*/ 5445125 h 5607050"/>
              <a:gd name="connsiteX37" fmla="*/ 1969692 w 2363392"/>
              <a:gd name="connsiteY37" fmla="*/ 5445125 h 5607050"/>
              <a:gd name="connsiteX38" fmla="*/ 2103042 w 2363392"/>
              <a:gd name="connsiteY38" fmla="*/ 5492750 h 5607050"/>
              <a:gd name="connsiteX39" fmla="*/ 2245917 w 2363392"/>
              <a:gd name="connsiteY39" fmla="*/ 5549900 h 5607050"/>
              <a:gd name="connsiteX40" fmla="*/ 2363392 w 2363392"/>
              <a:gd name="connsiteY40"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0449 w 2363392"/>
              <a:gd name="connsiteY30" fmla="*/ 4989512 h 5607050"/>
              <a:gd name="connsiteX31" fmla="*/ 501770 w 2363392"/>
              <a:gd name="connsiteY31" fmla="*/ 5154386 h 5607050"/>
              <a:gd name="connsiteX32" fmla="*/ 616954 w 2363392"/>
              <a:gd name="connsiteY32" fmla="*/ 5364981 h 5607050"/>
              <a:gd name="connsiteX33" fmla="*/ 821136 w 2363392"/>
              <a:gd name="connsiteY33" fmla="*/ 5506244 h 5607050"/>
              <a:gd name="connsiteX34" fmla="*/ 1126730 w 2363392"/>
              <a:gd name="connsiteY34" fmla="*/ 5512594 h 5607050"/>
              <a:gd name="connsiteX35" fmla="*/ 1497412 w 2363392"/>
              <a:gd name="connsiteY35" fmla="*/ 5480844 h 5607050"/>
              <a:gd name="connsiteX36" fmla="*/ 1769667 w 2363392"/>
              <a:gd name="connsiteY36" fmla="*/ 5445125 h 5607050"/>
              <a:gd name="connsiteX37" fmla="*/ 1969692 w 2363392"/>
              <a:gd name="connsiteY37" fmla="*/ 5445125 h 5607050"/>
              <a:gd name="connsiteX38" fmla="*/ 2103042 w 2363392"/>
              <a:gd name="connsiteY38" fmla="*/ 5492750 h 5607050"/>
              <a:gd name="connsiteX39" fmla="*/ 2245917 w 2363392"/>
              <a:gd name="connsiteY39" fmla="*/ 5549900 h 5607050"/>
              <a:gd name="connsiteX40" fmla="*/ 2363392 w 2363392"/>
              <a:gd name="connsiteY40"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0449 w 2363392"/>
              <a:gd name="connsiteY30" fmla="*/ 4989512 h 5607050"/>
              <a:gd name="connsiteX31" fmla="*/ 501770 w 2363392"/>
              <a:gd name="connsiteY31" fmla="*/ 5154386 h 5607050"/>
              <a:gd name="connsiteX32" fmla="*/ 616954 w 2363392"/>
              <a:gd name="connsiteY32" fmla="*/ 5364981 h 5607050"/>
              <a:gd name="connsiteX33" fmla="*/ 837804 w 2363392"/>
              <a:gd name="connsiteY33" fmla="*/ 5494338 h 5607050"/>
              <a:gd name="connsiteX34" fmla="*/ 1126730 w 2363392"/>
              <a:gd name="connsiteY34" fmla="*/ 5512594 h 5607050"/>
              <a:gd name="connsiteX35" fmla="*/ 1497412 w 2363392"/>
              <a:gd name="connsiteY35" fmla="*/ 5480844 h 5607050"/>
              <a:gd name="connsiteX36" fmla="*/ 1769667 w 2363392"/>
              <a:gd name="connsiteY36" fmla="*/ 5445125 h 5607050"/>
              <a:gd name="connsiteX37" fmla="*/ 1969692 w 2363392"/>
              <a:gd name="connsiteY37" fmla="*/ 5445125 h 5607050"/>
              <a:gd name="connsiteX38" fmla="*/ 2103042 w 2363392"/>
              <a:gd name="connsiteY38" fmla="*/ 5492750 h 5607050"/>
              <a:gd name="connsiteX39" fmla="*/ 2245917 w 2363392"/>
              <a:gd name="connsiteY39" fmla="*/ 5549900 h 5607050"/>
              <a:gd name="connsiteX40" fmla="*/ 2363392 w 2363392"/>
              <a:gd name="connsiteY40"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0449 w 2363392"/>
              <a:gd name="connsiteY30" fmla="*/ 4989512 h 5607050"/>
              <a:gd name="connsiteX31" fmla="*/ 616954 w 2363392"/>
              <a:gd name="connsiteY31" fmla="*/ 5364981 h 5607050"/>
              <a:gd name="connsiteX32" fmla="*/ 837804 w 2363392"/>
              <a:gd name="connsiteY32" fmla="*/ 5494338 h 5607050"/>
              <a:gd name="connsiteX33" fmla="*/ 1126730 w 2363392"/>
              <a:gd name="connsiteY33" fmla="*/ 5512594 h 5607050"/>
              <a:gd name="connsiteX34" fmla="*/ 1497412 w 2363392"/>
              <a:gd name="connsiteY34" fmla="*/ 5480844 h 5607050"/>
              <a:gd name="connsiteX35" fmla="*/ 1769667 w 2363392"/>
              <a:gd name="connsiteY35" fmla="*/ 5445125 h 5607050"/>
              <a:gd name="connsiteX36" fmla="*/ 1969692 w 2363392"/>
              <a:gd name="connsiteY36" fmla="*/ 5445125 h 5607050"/>
              <a:gd name="connsiteX37" fmla="*/ 2103042 w 2363392"/>
              <a:gd name="connsiteY37" fmla="*/ 5492750 h 5607050"/>
              <a:gd name="connsiteX38" fmla="*/ 2245917 w 2363392"/>
              <a:gd name="connsiteY38" fmla="*/ 5549900 h 5607050"/>
              <a:gd name="connsiteX39" fmla="*/ 2363392 w 2363392"/>
              <a:gd name="connsiteY39"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2830 w 2363392"/>
              <a:gd name="connsiteY30" fmla="*/ 5013325 h 5607050"/>
              <a:gd name="connsiteX31" fmla="*/ 616954 w 2363392"/>
              <a:gd name="connsiteY31" fmla="*/ 5364981 h 5607050"/>
              <a:gd name="connsiteX32" fmla="*/ 837804 w 2363392"/>
              <a:gd name="connsiteY32" fmla="*/ 5494338 h 5607050"/>
              <a:gd name="connsiteX33" fmla="*/ 1126730 w 2363392"/>
              <a:gd name="connsiteY33" fmla="*/ 5512594 h 5607050"/>
              <a:gd name="connsiteX34" fmla="*/ 1497412 w 2363392"/>
              <a:gd name="connsiteY34" fmla="*/ 5480844 h 5607050"/>
              <a:gd name="connsiteX35" fmla="*/ 1769667 w 2363392"/>
              <a:gd name="connsiteY35" fmla="*/ 5445125 h 5607050"/>
              <a:gd name="connsiteX36" fmla="*/ 1969692 w 2363392"/>
              <a:gd name="connsiteY36" fmla="*/ 5445125 h 5607050"/>
              <a:gd name="connsiteX37" fmla="*/ 2103042 w 2363392"/>
              <a:gd name="connsiteY37" fmla="*/ 5492750 h 5607050"/>
              <a:gd name="connsiteX38" fmla="*/ 2245917 w 2363392"/>
              <a:gd name="connsiteY38" fmla="*/ 5549900 h 5607050"/>
              <a:gd name="connsiteX39" fmla="*/ 2363392 w 2363392"/>
              <a:gd name="connsiteY39"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2830 w 2363392"/>
              <a:gd name="connsiteY30" fmla="*/ 5013325 h 5607050"/>
              <a:gd name="connsiteX31" fmla="*/ 616954 w 2363392"/>
              <a:gd name="connsiteY31" fmla="*/ 5364981 h 5607050"/>
              <a:gd name="connsiteX32" fmla="*/ 837804 w 2363392"/>
              <a:gd name="connsiteY32" fmla="*/ 5494338 h 5607050"/>
              <a:gd name="connsiteX33" fmla="*/ 1126730 w 2363392"/>
              <a:gd name="connsiteY33" fmla="*/ 5512594 h 5607050"/>
              <a:gd name="connsiteX34" fmla="*/ 1497412 w 2363392"/>
              <a:gd name="connsiteY34" fmla="*/ 5480844 h 5607050"/>
              <a:gd name="connsiteX35" fmla="*/ 1769667 w 2363392"/>
              <a:gd name="connsiteY35" fmla="*/ 5445125 h 5607050"/>
              <a:gd name="connsiteX36" fmla="*/ 1969692 w 2363392"/>
              <a:gd name="connsiteY36" fmla="*/ 5445125 h 5607050"/>
              <a:gd name="connsiteX37" fmla="*/ 2103042 w 2363392"/>
              <a:gd name="connsiteY37" fmla="*/ 5492750 h 5607050"/>
              <a:gd name="connsiteX38" fmla="*/ 2245917 w 2363392"/>
              <a:gd name="connsiteY38" fmla="*/ 5549900 h 5607050"/>
              <a:gd name="connsiteX39" fmla="*/ 2363392 w 2363392"/>
              <a:gd name="connsiteY39"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2830 w 2363392"/>
              <a:gd name="connsiteY30" fmla="*/ 5013325 h 5607050"/>
              <a:gd name="connsiteX31" fmla="*/ 616954 w 2363392"/>
              <a:gd name="connsiteY31" fmla="*/ 5364981 h 5607050"/>
              <a:gd name="connsiteX32" fmla="*/ 837804 w 2363392"/>
              <a:gd name="connsiteY32" fmla="*/ 5494338 h 5607050"/>
              <a:gd name="connsiteX33" fmla="*/ 1126730 w 2363392"/>
              <a:gd name="connsiteY33" fmla="*/ 5512594 h 5607050"/>
              <a:gd name="connsiteX34" fmla="*/ 1497412 w 2363392"/>
              <a:gd name="connsiteY34" fmla="*/ 5480844 h 5607050"/>
              <a:gd name="connsiteX35" fmla="*/ 1769667 w 2363392"/>
              <a:gd name="connsiteY35" fmla="*/ 5445125 h 5607050"/>
              <a:gd name="connsiteX36" fmla="*/ 1969692 w 2363392"/>
              <a:gd name="connsiteY36" fmla="*/ 5445125 h 5607050"/>
              <a:gd name="connsiteX37" fmla="*/ 2103042 w 2363392"/>
              <a:gd name="connsiteY37" fmla="*/ 5492750 h 5607050"/>
              <a:gd name="connsiteX38" fmla="*/ 2245917 w 2363392"/>
              <a:gd name="connsiteY38" fmla="*/ 5549900 h 5607050"/>
              <a:gd name="connsiteX39" fmla="*/ 2363392 w 2363392"/>
              <a:gd name="connsiteY39"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2830 w 2363392"/>
              <a:gd name="connsiteY30" fmla="*/ 5013325 h 5607050"/>
              <a:gd name="connsiteX31" fmla="*/ 616954 w 2363392"/>
              <a:gd name="connsiteY31" fmla="*/ 5364981 h 5607050"/>
              <a:gd name="connsiteX32" fmla="*/ 837804 w 2363392"/>
              <a:gd name="connsiteY32" fmla="*/ 5494338 h 5607050"/>
              <a:gd name="connsiteX33" fmla="*/ 1126730 w 2363392"/>
              <a:gd name="connsiteY33" fmla="*/ 5512594 h 5607050"/>
              <a:gd name="connsiteX34" fmla="*/ 1497412 w 2363392"/>
              <a:gd name="connsiteY34" fmla="*/ 5480844 h 5607050"/>
              <a:gd name="connsiteX35" fmla="*/ 1769667 w 2363392"/>
              <a:gd name="connsiteY35" fmla="*/ 5445125 h 5607050"/>
              <a:gd name="connsiteX36" fmla="*/ 1969692 w 2363392"/>
              <a:gd name="connsiteY36" fmla="*/ 5445125 h 5607050"/>
              <a:gd name="connsiteX37" fmla="*/ 2103042 w 2363392"/>
              <a:gd name="connsiteY37" fmla="*/ 5492750 h 5607050"/>
              <a:gd name="connsiteX38" fmla="*/ 2245917 w 2363392"/>
              <a:gd name="connsiteY38" fmla="*/ 5549900 h 5607050"/>
              <a:gd name="connsiteX39" fmla="*/ 2363392 w 2363392"/>
              <a:gd name="connsiteY39"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2830 w 2363392"/>
              <a:gd name="connsiteY30" fmla="*/ 5013325 h 5607050"/>
              <a:gd name="connsiteX31" fmla="*/ 616954 w 2363392"/>
              <a:gd name="connsiteY31" fmla="*/ 5364981 h 5607050"/>
              <a:gd name="connsiteX32" fmla="*/ 837804 w 2363392"/>
              <a:gd name="connsiteY32" fmla="*/ 5494338 h 5607050"/>
              <a:gd name="connsiteX33" fmla="*/ 1126730 w 2363392"/>
              <a:gd name="connsiteY33" fmla="*/ 5512594 h 5607050"/>
              <a:gd name="connsiteX34" fmla="*/ 1497412 w 2363392"/>
              <a:gd name="connsiteY34" fmla="*/ 5480844 h 5607050"/>
              <a:gd name="connsiteX35" fmla="*/ 1769667 w 2363392"/>
              <a:gd name="connsiteY35" fmla="*/ 5445125 h 5607050"/>
              <a:gd name="connsiteX36" fmla="*/ 1969692 w 2363392"/>
              <a:gd name="connsiteY36" fmla="*/ 5445125 h 5607050"/>
              <a:gd name="connsiteX37" fmla="*/ 2103042 w 2363392"/>
              <a:gd name="connsiteY37" fmla="*/ 5492750 h 5607050"/>
              <a:gd name="connsiteX38" fmla="*/ 2245917 w 2363392"/>
              <a:gd name="connsiteY38" fmla="*/ 5549900 h 5607050"/>
              <a:gd name="connsiteX39" fmla="*/ 2363392 w 2363392"/>
              <a:gd name="connsiteY39"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2830 w 2363392"/>
              <a:gd name="connsiteY30" fmla="*/ 5013325 h 5607050"/>
              <a:gd name="connsiteX31" fmla="*/ 616954 w 2363392"/>
              <a:gd name="connsiteY31" fmla="*/ 5364981 h 5607050"/>
              <a:gd name="connsiteX32" fmla="*/ 837804 w 2363392"/>
              <a:gd name="connsiteY32" fmla="*/ 5494338 h 5607050"/>
              <a:gd name="connsiteX33" fmla="*/ 1126730 w 2363392"/>
              <a:gd name="connsiteY33" fmla="*/ 5512594 h 5607050"/>
              <a:gd name="connsiteX34" fmla="*/ 1497412 w 2363392"/>
              <a:gd name="connsiteY34" fmla="*/ 5480844 h 5607050"/>
              <a:gd name="connsiteX35" fmla="*/ 1769667 w 2363392"/>
              <a:gd name="connsiteY35" fmla="*/ 5445125 h 5607050"/>
              <a:gd name="connsiteX36" fmla="*/ 1969692 w 2363392"/>
              <a:gd name="connsiteY36" fmla="*/ 5445125 h 5607050"/>
              <a:gd name="connsiteX37" fmla="*/ 2103042 w 2363392"/>
              <a:gd name="connsiteY37" fmla="*/ 5492750 h 5607050"/>
              <a:gd name="connsiteX38" fmla="*/ 2245917 w 2363392"/>
              <a:gd name="connsiteY38" fmla="*/ 5549900 h 5607050"/>
              <a:gd name="connsiteX39" fmla="*/ 2363392 w 2363392"/>
              <a:gd name="connsiteY39"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2830 w 2363392"/>
              <a:gd name="connsiteY30" fmla="*/ 5013325 h 5607050"/>
              <a:gd name="connsiteX31" fmla="*/ 616954 w 2363392"/>
              <a:gd name="connsiteY31" fmla="*/ 5364981 h 5607050"/>
              <a:gd name="connsiteX32" fmla="*/ 837804 w 2363392"/>
              <a:gd name="connsiteY32" fmla="*/ 5494338 h 5607050"/>
              <a:gd name="connsiteX33" fmla="*/ 1126730 w 2363392"/>
              <a:gd name="connsiteY33" fmla="*/ 5512594 h 5607050"/>
              <a:gd name="connsiteX34" fmla="*/ 1497412 w 2363392"/>
              <a:gd name="connsiteY34" fmla="*/ 5480844 h 5607050"/>
              <a:gd name="connsiteX35" fmla="*/ 1769667 w 2363392"/>
              <a:gd name="connsiteY35" fmla="*/ 5445125 h 5607050"/>
              <a:gd name="connsiteX36" fmla="*/ 1969692 w 2363392"/>
              <a:gd name="connsiteY36" fmla="*/ 5445125 h 5607050"/>
              <a:gd name="connsiteX37" fmla="*/ 2103042 w 2363392"/>
              <a:gd name="connsiteY37" fmla="*/ 5492750 h 5607050"/>
              <a:gd name="connsiteX38" fmla="*/ 2245917 w 2363392"/>
              <a:gd name="connsiteY38" fmla="*/ 5549900 h 5607050"/>
              <a:gd name="connsiteX39" fmla="*/ 2363392 w 2363392"/>
              <a:gd name="connsiteY39" fmla="*/ 5607050 h 5607050"/>
              <a:gd name="connsiteX0" fmla="*/ 1354222 w 2386097"/>
              <a:gd name="connsiteY0" fmla="*/ 0 h 5607050"/>
              <a:gd name="connsiteX1" fmla="*/ 1349755 w 2386097"/>
              <a:gd name="connsiteY1" fmla="*/ 17416 h 5607050"/>
              <a:gd name="connsiteX2" fmla="*/ 1303422 w 2386097"/>
              <a:gd name="connsiteY2" fmla="*/ 139700 h 5607050"/>
              <a:gd name="connsiteX3" fmla="*/ 1242900 w 2386097"/>
              <a:gd name="connsiteY3" fmla="*/ 303394 h 5607050"/>
              <a:gd name="connsiteX4" fmla="*/ 1183165 w 2386097"/>
              <a:gd name="connsiteY4" fmla="*/ 470851 h 5607050"/>
              <a:gd name="connsiteX5" fmla="*/ 1142086 w 2386097"/>
              <a:gd name="connsiteY5" fmla="*/ 605215 h 5607050"/>
              <a:gd name="connsiteX6" fmla="*/ 1087522 w 2386097"/>
              <a:gd name="connsiteY6" fmla="*/ 747893 h 5607050"/>
              <a:gd name="connsiteX7" fmla="*/ 976986 w 2386097"/>
              <a:gd name="connsiteY7" fmla="*/ 926480 h 5607050"/>
              <a:gd name="connsiteX8" fmla="*/ 827172 w 2386097"/>
              <a:gd name="connsiteY8" fmla="*/ 1044953 h 5607050"/>
              <a:gd name="connsiteX9" fmla="*/ 730530 w 2386097"/>
              <a:gd name="connsiteY9" fmla="*/ 1162231 h 5607050"/>
              <a:gd name="connsiteX10" fmla="*/ 611665 w 2386097"/>
              <a:gd name="connsiteY10" fmla="*/ 1398572 h 5607050"/>
              <a:gd name="connsiteX11" fmla="*/ 539229 w 2386097"/>
              <a:gd name="connsiteY11" fmla="*/ 1494215 h 5607050"/>
              <a:gd name="connsiteX12" fmla="*/ 493600 w 2386097"/>
              <a:gd name="connsiteY12" fmla="*/ 1589072 h 5607050"/>
              <a:gd name="connsiteX13" fmla="*/ 440608 w 2386097"/>
              <a:gd name="connsiteY13" fmla="*/ 1698987 h 5607050"/>
              <a:gd name="connsiteX14" fmla="*/ 402508 w 2386097"/>
              <a:gd name="connsiteY14" fmla="*/ 1846836 h 5607050"/>
              <a:gd name="connsiteX15" fmla="*/ 361429 w 2386097"/>
              <a:gd name="connsiteY15" fmla="*/ 2039529 h 5607050"/>
              <a:gd name="connsiteX16" fmla="*/ 354686 w 2386097"/>
              <a:gd name="connsiteY16" fmla="*/ 2178608 h 5607050"/>
              <a:gd name="connsiteX17" fmla="*/ 326308 w 2386097"/>
              <a:gd name="connsiteY17" fmla="*/ 2341351 h 5607050"/>
              <a:gd name="connsiteX18" fmla="*/ 300908 w 2386097"/>
              <a:gd name="connsiteY18" fmla="*/ 2588607 h 5607050"/>
              <a:gd name="connsiteX19" fmla="*/ 278486 w 2386097"/>
              <a:gd name="connsiteY19" fmla="*/ 2732072 h 5607050"/>
              <a:gd name="connsiteX20" fmla="*/ 240386 w 2386097"/>
              <a:gd name="connsiteY20" fmla="*/ 2890429 h 5607050"/>
              <a:gd name="connsiteX21" fmla="*/ 189775 w 2386097"/>
              <a:gd name="connsiteY21" fmla="*/ 2978944 h 5607050"/>
              <a:gd name="connsiteX22" fmla="*/ 102275 w 2386097"/>
              <a:gd name="connsiteY22" fmla="*/ 3140263 h 5607050"/>
              <a:gd name="connsiteX23" fmla="*/ 20563 w 2386097"/>
              <a:gd name="connsiteY23" fmla="*/ 3390582 h 5607050"/>
              <a:gd name="connsiteX24" fmla="*/ 38429 w 2386097"/>
              <a:gd name="connsiteY24" fmla="*/ 3608490 h 5607050"/>
              <a:gd name="connsiteX25" fmla="*/ 50796 w 2386097"/>
              <a:gd name="connsiteY25" fmla="*/ 3883366 h 5607050"/>
              <a:gd name="connsiteX26" fmla="*/ 115973 w 2386097"/>
              <a:gd name="connsiteY26" fmla="*/ 4201319 h 5607050"/>
              <a:gd name="connsiteX27" fmla="*/ 167813 w 2386097"/>
              <a:gd name="connsiteY27" fmla="*/ 4374772 h 5607050"/>
              <a:gd name="connsiteX28" fmla="*/ 202493 w 2386097"/>
              <a:gd name="connsiteY28" fmla="*/ 4483893 h 5607050"/>
              <a:gd name="connsiteX29" fmla="*/ 285150 w 2386097"/>
              <a:gd name="connsiteY29" fmla="*/ 4717044 h 5607050"/>
              <a:gd name="connsiteX30" fmla="*/ 425535 w 2386097"/>
              <a:gd name="connsiteY30" fmla="*/ 5013325 h 5607050"/>
              <a:gd name="connsiteX31" fmla="*/ 639659 w 2386097"/>
              <a:gd name="connsiteY31" fmla="*/ 5364981 h 5607050"/>
              <a:gd name="connsiteX32" fmla="*/ 860509 w 2386097"/>
              <a:gd name="connsiteY32" fmla="*/ 5494338 h 5607050"/>
              <a:gd name="connsiteX33" fmla="*/ 1149435 w 2386097"/>
              <a:gd name="connsiteY33" fmla="*/ 5512594 h 5607050"/>
              <a:gd name="connsiteX34" fmla="*/ 1520117 w 2386097"/>
              <a:gd name="connsiteY34" fmla="*/ 5480844 h 5607050"/>
              <a:gd name="connsiteX35" fmla="*/ 1792372 w 2386097"/>
              <a:gd name="connsiteY35" fmla="*/ 5445125 h 5607050"/>
              <a:gd name="connsiteX36" fmla="*/ 1992397 w 2386097"/>
              <a:gd name="connsiteY36" fmla="*/ 5445125 h 5607050"/>
              <a:gd name="connsiteX37" fmla="*/ 2125747 w 2386097"/>
              <a:gd name="connsiteY37" fmla="*/ 5492750 h 5607050"/>
              <a:gd name="connsiteX38" fmla="*/ 2268622 w 2386097"/>
              <a:gd name="connsiteY38" fmla="*/ 5549900 h 5607050"/>
              <a:gd name="connsiteX39" fmla="*/ 2386097 w 2386097"/>
              <a:gd name="connsiteY39" fmla="*/ 5607050 h 5607050"/>
              <a:gd name="connsiteX0" fmla="*/ 1354222 w 2386097"/>
              <a:gd name="connsiteY0" fmla="*/ 0 h 5607050"/>
              <a:gd name="connsiteX1" fmla="*/ 1349755 w 2386097"/>
              <a:gd name="connsiteY1" fmla="*/ 17416 h 5607050"/>
              <a:gd name="connsiteX2" fmla="*/ 1303422 w 2386097"/>
              <a:gd name="connsiteY2" fmla="*/ 139700 h 5607050"/>
              <a:gd name="connsiteX3" fmla="*/ 1242900 w 2386097"/>
              <a:gd name="connsiteY3" fmla="*/ 303394 h 5607050"/>
              <a:gd name="connsiteX4" fmla="*/ 1183165 w 2386097"/>
              <a:gd name="connsiteY4" fmla="*/ 470851 h 5607050"/>
              <a:gd name="connsiteX5" fmla="*/ 1142086 w 2386097"/>
              <a:gd name="connsiteY5" fmla="*/ 605215 h 5607050"/>
              <a:gd name="connsiteX6" fmla="*/ 1087522 w 2386097"/>
              <a:gd name="connsiteY6" fmla="*/ 747893 h 5607050"/>
              <a:gd name="connsiteX7" fmla="*/ 976986 w 2386097"/>
              <a:gd name="connsiteY7" fmla="*/ 926480 h 5607050"/>
              <a:gd name="connsiteX8" fmla="*/ 827172 w 2386097"/>
              <a:gd name="connsiteY8" fmla="*/ 1044953 h 5607050"/>
              <a:gd name="connsiteX9" fmla="*/ 730530 w 2386097"/>
              <a:gd name="connsiteY9" fmla="*/ 1162231 h 5607050"/>
              <a:gd name="connsiteX10" fmla="*/ 611665 w 2386097"/>
              <a:gd name="connsiteY10" fmla="*/ 1398572 h 5607050"/>
              <a:gd name="connsiteX11" fmla="*/ 539229 w 2386097"/>
              <a:gd name="connsiteY11" fmla="*/ 1494215 h 5607050"/>
              <a:gd name="connsiteX12" fmla="*/ 493600 w 2386097"/>
              <a:gd name="connsiteY12" fmla="*/ 1589072 h 5607050"/>
              <a:gd name="connsiteX13" fmla="*/ 440608 w 2386097"/>
              <a:gd name="connsiteY13" fmla="*/ 1698987 h 5607050"/>
              <a:gd name="connsiteX14" fmla="*/ 402508 w 2386097"/>
              <a:gd name="connsiteY14" fmla="*/ 1846836 h 5607050"/>
              <a:gd name="connsiteX15" fmla="*/ 361429 w 2386097"/>
              <a:gd name="connsiteY15" fmla="*/ 2039529 h 5607050"/>
              <a:gd name="connsiteX16" fmla="*/ 354686 w 2386097"/>
              <a:gd name="connsiteY16" fmla="*/ 2178608 h 5607050"/>
              <a:gd name="connsiteX17" fmla="*/ 326308 w 2386097"/>
              <a:gd name="connsiteY17" fmla="*/ 2341351 h 5607050"/>
              <a:gd name="connsiteX18" fmla="*/ 300908 w 2386097"/>
              <a:gd name="connsiteY18" fmla="*/ 2588607 h 5607050"/>
              <a:gd name="connsiteX19" fmla="*/ 278486 w 2386097"/>
              <a:gd name="connsiteY19" fmla="*/ 2732072 h 5607050"/>
              <a:gd name="connsiteX20" fmla="*/ 240386 w 2386097"/>
              <a:gd name="connsiteY20" fmla="*/ 2890429 h 5607050"/>
              <a:gd name="connsiteX21" fmla="*/ 189775 w 2386097"/>
              <a:gd name="connsiteY21" fmla="*/ 2978944 h 5607050"/>
              <a:gd name="connsiteX22" fmla="*/ 48935 w 2386097"/>
              <a:gd name="connsiteY22" fmla="*/ 3041203 h 5607050"/>
              <a:gd name="connsiteX23" fmla="*/ 20563 w 2386097"/>
              <a:gd name="connsiteY23" fmla="*/ 3390582 h 5607050"/>
              <a:gd name="connsiteX24" fmla="*/ 38429 w 2386097"/>
              <a:gd name="connsiteY24" fmla="*/ 3608490 h 5607050"/>
              <a:gd name="connsiteX25" fmla="*/ 50796 w 2386097"/>
              <a:gd name="connsiteY25" fmla="*/ 3883366 h 5607050"/>
              <a:gd name="connsiteX26" fmla="*/ 115973 w 2386097"/>
              <a:gd name="connsiteY26" fmla="*/ 4201319 h 5607050"/>
              <a:gd name="connsiteX27" fmla="*/ 167813 w 2386097"/>
              <a:gd name="connsiteY27" fmla="*/ 4374772 h 5607050"/>
              <a:gd name="connsiteX28" fmla="*/ 202493 w 2386097"/>
              <a:gd name="connsiteY28" fmla="*/ 4483893 h 5607050"/>
              <a:gd name="connsiteX29" fmla="*/ 285150 w 2386097"/>
              <a:gd name="connsiteY29" fmla="*/ 4717044 h 5607050"/>
              <a:gd name="connsiteX30" fmla="*/ 425535 w 2386097"/>
              <a:gd name="connsiteY30" fmla="*/ 5013325 h 5607050"/>
              <a:gd name="connsiteX31" fmla="*/ 639659 w 2386097"/>
              <a:gd name="connsiteY31" fmla="*/ 5364981 h 5607050"/>
              <a:gd name="connsiteX32" fmla="*/ 860509 w 2386097"/>
              <a:gd name="connsiteY32" fmla="*/ 5494338 h 5607050"/>
              <a:gd name="connsiteX33" fmla="*/ 1149435 w 2386097"/>
              <a:gd name="connsiteY33" fmla="*/ 5512594 h 5607050"/>
              <a:gd name="connsiteX34" fmla="*/ 1520117 w 2386097"/>
              <a:gd name="connsiteY34" fmla="*/ 5480844 h 5607050"/>
              <a:gd name="connsiteX35" fmla="*/ 1792372 w 2386097"/>
              <a:gd name="connsiteY35" fmla="*/ 5445125 h 5607050"/>
              <a:gd name="connsiteX36" fmla="*/ 1992397 w 2386097"/>
              <a:gd name="connsiteY36" fmla="*/ 5445125 h 5607050"/>
              <a:gd name="connsiteX37" fmla="*/ 2125747 w 2386097"/>
              <a:gd name="connsiteY37" fmla="*/ 5492750 h 5607050"/>
              <a:gd name="connsiteX38" fmla="*/ 2268622 w 2386097"/>
              <a:gd name="connsiteY38" fmla="*/ 5549900 h 5607050"/>
              <a:gd name="connsiteX39" fmla="*/ 2386097 w 2386097"/>
              <a:gd name="connsiteY39" fmla="*/ 5607050 h 5607050"/>
              <a:gd name="connsiteX0" fmla="*/ 1364854 w 2396729"/>
              <a:gd name="connsiteY0" fmla="*/ 0 h 5607050"/>
              <a:gd name="connsiteX1" fmla="*/ 1360387 w 2396729"/>
              <a:gd name="connsiteY1" fmla="*/ 17416 h 5607050"/>
              <a:gd name="connsiteX2" fmla="*/ 1314054 w 2396729"/>
              <a:gd name="connsiteY2" fmla="*/ 139700 h 5607050"/>
              <a:gd name="connsiteX3" fmla="*/ 1253532 w 2396729"/>
              <a:gd name="connsiteY3" fmla="*/ 303394 h 5607050"/>
              <a:gd name="connsiteX4" fmla="*/ 1193797 w 2396729"/>
              <a:gd name="connsiteY4" fmla="*/ 470851 h 5607050"/>
              <a:gd name="connsiteX5" fmla="*/ 1152718 w 2396729"/>
              <a:gd name="connsiteY5" fmla="*/ 605215 h 5607050"/>
              <a:gd name="connsiteX6" fmla="*/ 1098154 w 2396729"/>
              <a:gd name="connsiteY6" fmla="*/ 747893 h 5607050"/>
              <a:gd name="connsiteX7" fmla="*/ 987618 w 2396729"/>
              <a:gd name="connsiteY7" fmla="*/ 926480 h 5607050"/>
              <a:gd name="connsiteX8" fmla="*/ 837804 w 2396729"/>
              <a:gd name="connsiteY8" fmla="*/ 1044953 h 5607050"/>
              <a:gd name="connsiteX9" fmla="*/ 741162 w 2396729"/>
              <a:gd name="connsiteY9" fmla="*/ 1162231 h 5607050"/>
              <a:gd name="connsiteX10" fmla="*/ 622297 w 2396729"/>
              <a:gd name="connsiteY10" fmla="*/ 1398572 h 5607050"/>
              <a:gd name="connsiteX11" fmla="*/ 549861 w 2396729"/>
              <a:gd name="connsiteY11" fmla="*/ 1494215 h 5607050"/>
              <a:gd name="connsiteX12" fmla="*/ 504232 w 2396729"/>
              <a:gd name="connsiteY12" fmla="*/ 1589072 h 5607050"/>
              <a:gd name="connsiteX13" fmla="*/ 451240 w 2396729"/>
              <a:gd name="connsiteY13" fmla="*/ 1698987 h 5607050"/>
              <a:gd name="connsiteX14" fmla="*/ 413140 w 2396729"/>
              <a:gd name="connsiteY14" fmla="*/ 1846836 h 5607050"/>
              <a:gd name="connsiteX15" fmla="*/ 372061 w 2396729"/>
              <a:gd name="connsiteY15" fmla="*/ 2039529 h 5607050"/>
              <a:gd name="connsiteX16" fmla="*/ 365318 w 2396729"/>
              <a:gd name="connsiteY16" fmla="*/ 2178608 h 5607050"/>
              <a:gd name="connsiteX17" fmla="*/ 336940 w 2396729"/>
              <a:gd name="connsiteY17" fmla="*/ 2341351 h 5607050"/>
              <a:gd name="connsiteX18" fmla="*/ 311540 w 2396729"/>
              <a:gd name="connsiteY18" fmla="*/ 2588607 h 5607050"/>
              <a:gd name="connsiteX19" fmla="*/ 289118 w 2396729"/>
              <a:gd name="connsiteY19" fmla="*/ 2732072 h 5607050"/>
              <a:gd name="connsiteX20" fmla="*/ 251018 w 2396729"/>
              <a:gd name="connsiteY20" fmla="*/ 2890429 h 5607050"/>
              <a:gd name="connsiteX21" fmla="*/ 200407 w 2396729"/>
              <a:gd name="connsiteY21" fmla="*/ 2978944 h 5607050"/>
              <a:gd name="connsiteX22" fmla="*/ 59567 w 2396729"/>
              <a:gd name="connsiteY22" fmla="*/ 3041203 h 5607050"/>
              <a:gd name="connsiteX23" fmla="*/ 31195 w 2396729"/>
              <a:gd name="connsiteY23" fmla="*/ 3390582 h 5607050"/>
              <a:gd name="connsiteX24" fmla="*/ 15724 w 2396729"/>
              <a:gd name="connsiteY24" fmla="*/ 3603727 h 5607050"/>
              <a:gd name="connsiteX25" fmla="*/ 61428 w 2396729"/>
              <a:gd name="connsiteY25" fmla="*/ 3883366 h 5607050"/>
              <a:gd name="connsiteX26" fmla="*/ 126605 w 2396729"/>
              <a:gd name="connsiteY26" fmla="*/ 4201319 h 5607050"/>
              <a:gd name="connsiteX27" fmla="*/ 178445 w 2396729"/>
              <a:gd name="connsiteY27" fmla="*/ 4374772 h 5607050"/>
              <a:gd name="connsiteX28" fmla="*/ 213125 w 2396729"/>
              <a:gd name="connsiteY28" fmla="*/ 4483893 h 5607050"/>
              <a:gd name="connsiteX29" fmla="*/ 295782 w 2396729"/>
              <a:gd name="connsiteY29" fmla="*/ 4717044 h 5607050"/>
              <a:gd name="connsiteX30" fmla="*/ 436167 w 2396729"/>
              <a:gd name="connsiteY30" fmla="*/ 5013325 h 5607050"/>
              <a:gd name="connsiteX31" fmla="*/ 650291 w 2396729"/>
              <a:gd name="connsiteY31" fmla="*/ 5364981 h 5607050"/>
              <a:gd name="connsiteX32" fmla="*/ 871141 w 2396729"/>
              <a:gd name="connsiteY32" fmla="*/ 5494338 h 5607050"/>
              <a:gd name="connsiteX33" fmla="*/ 1160067 w 2396729"/>
              <a:gd name="connsiteY33" fmla="*/ 5512594 h 5607050"/>
              <a:gd name="connsiteX34" fmla="*/ 1530749 w 2396729"/>
              <a:gd name="connsiteY34" fmla="*/ 5480844 h 5607050"/>
              <a:gd name="connsiteX35" fmla="*/ 1803004 w 2396729"/>
              <a:gd name="connsiteY35" fmla="*/ 5445125 h 5607050"/>
              <a:gd name="connsiteX36" fmla="*/ 2003029 w 2396729"/>
              <a:gd name="connsiteY36" fmla="*/ 5445125 h 5607050"/>
              <a:gd name="connsiteX37" fmla="*/ 2136379 w 2396729"/>
              <a:gd name="connsiteY37" fmla="*/ 5492750 h 5607050"/>
              <a:gd name="connsiteX38" fmla="*/ 2279254 w 2396729"/>
              <a:gd name="connsiteY38" fmla="*/ 5549900 h 5607050"/>
              <a:gd name="connsiteX39" fmla="*/ 2396729 w 2396729"/>
              <a:gd name="connsiteY39" fmla="*/ 5607050 h 5607050"/>
              <a:gd name="connsiteX0" fmla="*/ 1364854 w 2396729"/>
              <a:gd name="connsiteY0" fmla="*/ 0 h 5607050"/>
              <a:gd name="connsiteX1" fmla="*/ 1360387 w 2396729"/>
              <a:gd name="connsiteY1" fmla="*/ 17416 h 5607050"/>
              <a:gd name="connsiteX2" fmla="*/ 1314054 w 2396729"/>
              <a:gd name="connsiteY2" fmla="*/ 139700 h 5607050"/>
              <a:gd name="connsiteX3" fmla="*/ 1253532 w 2396729"/>
              <a:gd name="connsiteY3" fmla="*/ 303394 h 5607050"/>
              <a:gd name="connsiteX4" fmla="*/ 1193797 w 2396729"/>
              <a:gd name="connsiteY4" fmla="*/ 470851 h 5607050"/>
              <a:gd name="connsiteX5" fmla="*/ 1152718 w 2396729"/>
              <a:gd name="connsiteY5" fmla="*/ 605215 h 5607050"/>
              <a:gd name="connsiteX6" fmla="*/ 1098154 w 2396729"/>
              <a:gd name="connsiteY6" fmla="*/ 747893 h 5607050"/>
              <a:gd name="connsiteX7" fmla="*/ 987618 w 2396729"/>
              <a:gd name="connsiteY7" fmla="*/ 926480 h 5607050"/>
              <a:gd name="connsiteX8" fmla="*/ 837804 w 2396729"/>
              <a:gd name="connsiteY8" fmla="*/ 1044953 h 5607050"/>
              <a:gd name="connsiteX9" fmla="*/ 741162 w 2396729"/>
              <a:gd name="connsiteY9" fmla="*/ 1162231 h 5607050"/>
              <a:gd name="connsiteX10" fmla="*/ 622297 w 2396729"/>
              <a:gd name="connsiteY10" fmla="*/ 1398572 h 5607050"/>
              <a:gd name="connsiteX11" fmla="*/ 549861 w 2396729"/>
              <a:gd name="connsiteY11" fmla="*/ 1494215 h 5607050"/>
              <a:gd name="connsiteX12" fmla="*/ 504232 w 2396729"/>
              <a:gd name="connsiteY12" fmla="*/ 1589072 h 5607050"/>
              <a:gd name="connsiteX13" fmla="*/ 451240 w 2396729"/>
              <a:gd name="connsiteY13" fmla="*/ 1698987 h 5607050"/>
              <a:gd name="connsiteX14" fmla="*/ 413140 w 2396729"/>
              <a:gd name="connsiteY14" fmla="*/ 1846836 h 5607050"/>
              <a:gd name="connsiteX15" fmla="*/ 372061 w 2396729"/>
              <a:gd name="connsiteY15" fmla="*/ 2039529 h 5607050"/>
              <a:gd name="connsiteX16" fmla="*/ 365318 w 2396729"/>
              <a:gd name="connsiteY16" fmla="*/ 2178608 h 5607050"/>
              <a:gd name="connsiteX17" fmla="*/ 336940 w 2396729"/>
              <a:gd name="connsiteY17" fmla="*/ 2341351 h 5607050"/>
              <a:gd name="connsiteX18" fmla="*/ 311540 w 2396729"/>
              <a:gd name="connsiteY18" fmla="*/ 2588607 h 5607050"/>
              <a:gd name="connsiteX19" fmla="*/ 289118 w 2396729"/>
              <a:gd name="connsiteY19" fmla="*/ 2732072 h 5607050"/>
              <a:gd name="connsiteX20" fmla="*/ 251018 w 2396729"/>
              <a:gd name="connsiteY20" fmla="*/ 2890429 h 5607050"/>
              <a:gd name="connsiteX21" fmla="*/ 200407 w 2396729"/>
              <a:gd name="connsiteY21" fmla="*/ 2978944 h 5607050"/>
              <a:gd name="connsiteX22" fmla="*/ 59567 w 2396729"/>
              <a:gd name="connsiteY22" fmla="*/ 3041203 h 5607050"/>
              <a:gd name="connsiteX23" fmla="*/ 31195 w 2396729"/>
              <a:gd name="connsiteY23" fmla="*/ 3390582 h 5607050"/>
              <a:gd name="connsiteX24" fmla="*/ 15724 w 2396729"/>
              <a:gd name="connsiteY24" fmla="*/ 3603727 h 5607050"/>
              <a:gd name="connsiteX25" fmla="*/ 61428 w 2396729"/>
              <a:gd name="connsiteY25" fmla="*/ 3883366 h 5607050"/>
              <a:gd name="connsiteX26" fmla="*/ 126605 w 2396729"/>
              <a:gd name="connsiteY26" fmla="*/ 4201319 h 5607050"/>
              <a:gd name="connsiteX27" fmla="*/ 178445 w 2396729"/>
              <a:gd name="connsiteY27" fmla="*/ 4374772 h 5607050"/>
              <a:gd name="connsiteX28" fmla="*/ 213125 w 2396729"/>
              <a:gd name="connsiteY28" fmla="*/ 4483893 h 5607050"/>
              <a:gd name="connsiteX29" fmla="*/ 295782 w 2396729"/>
              <a:gd name="connsiteY29" fmla="*/ 4717044 h 5607050"/>
              <a:gd name="connsiteX30" fmla="*/ 436167 w 2396729"/>
              <a:gd name="connsiteY30" fmla="*/ 5013325 h 5607050"/>
              <a:gd name="connsiteX31" fmla="*/ 650291 w 2396729"/>
              <a:gd name="connsiteY31" fmla="*/ 5364981 h 5607050"/>
              <a:gd name="connsiteX32" fmla="*/ 871141 w 2396729"/>
              <a:gd name="connsiteY32" fmla="*/ 5494338 h 5607050"/>
              <a:gd name="connsiteX33" fmla="*/ 1160067 w 2396729"/>
              <a:gd name="connsiteY33" fmla="*/ 5512594 h 5607050"/>
              <a:gd name="connsiteX34" fmla="*/ 1530749 w 2396729"/>
              <a:gd name="connsiteY34" fmla="*/ 5480844 h 5607050"/>
              <a:gd name="connsiteX35" fmla="*/ 1803004 w 2396729"/>
              <a:gd name="connsiteY35" fmla="*/ 5445125 h 5607050"/>
              <a:gd name="connsiteX36" fmla="*/ 2003029 w 2396729"/>
              <a:gd name="connsiteY36" fmla="*/ 5445125 h 5607050"/>
              <a:gd name="connsiteX37" fmla="*/ 2136379 w 2396729"/>
              <a:gd name="connsiteY37" fmla="*/ 5492750 h 5607050"/>
              <a:gd name="connsiteX38" fmla="*/ 2279254 w 2396729"/>
              <a:gd name="connsiteY38" fmla="*/ 5549900 h 5607050"/>
              <a:gd name="connsiteX39" fmla="*/ 2396729 w 2396729"/>
              <a:gd name="connsiteY39" fmla="*/ 5607050 h 5607050"/>
              <a:gd name="connsiteX0" fmla="*/ 1363612 w 2395487"/>
              <a:gd name="connsiteY0" fmla="*/ 0 h 5607050"/>
              <a:gd name="connsiteX1" fmla="*/ 1359145 w 2395487"/>
              <a:gd name="connsiteY1" fmla="*/ 17416 h 5607050"/>
              <a:gd name="connsiteX2" fmla="*/ 1312812 w 2395487"/>
              <a:gd name="connsiteY2" fmla="*/ 139700 h 5607050"/>
              <a:gd name="connsiteX3" fmla="*/ 1252290 w 2395487"/>
              <a:gd name="connsiteY3" fmla="*/ 303394 h 5607050"/>
              <a:gd name="connsiteX4" fmla="*/ 1192555 w 2395487"/>
              <a:gd name="connsiteY4" fmla="*/ 470851 h 5607050"/>
              <a:gd name="connsiteX5" fmla="*/ 1151476 w 2395487"/>
              <a:gd name="connsiteY5" fmla="*/ 605215 h 5607050"/>
              <a:gd name="connsiteX6" fmla="*/ 1096912 w 2395487"/>
              <a:gd name="connsiteY6" fmla="*/ 747893 h 5607050"/>
              <a:gd name="connsiteX7" fmla="*/ 986376 w 2395487"/>
              <a:gd name="connsiteY7" fmla="*/ 926480 h 5607050"/>
              <a:gd name="connsiteX8" fmla="*/ 836562 w 2395487"/>
              <a:gd name="connsiteY8" fmla="*/ 1044953 h 5607050"/>
              <a:gd name="connsiteX9" fmla="*/ 739920 w 2395487"/>
              <a:gd name="connsiteY9" fmla="*/ 1162231 h 5607050"/>
              <a:gd name="connsiteX10" fmla="*/ 621055 w 2395487"/>
              <a:gd name="connsiteY10" fmla="*/ 1398572 h 5607050"/>
              <a:gd name="connsiteX11" fmla="*/ 548619 w 2395487"/>
              <a:gd name="connsiteY11" fmla="*/ 1494215 h 5607050"/>
              <a:gd name="connsiteX12" fmla="*/ 502990 w 2395487"/>
              <a:gd name="connsiteY12" fmla="*/ 1589072 h 5607050"/>
              <a:gd name="connsiteX13" fmla="*/ 449998 w 2395487"/>
              <a:gd name="connsiteY13" fmla="*/ 1698987 h 5607050"/>
              <a:gd name="connsiteX14" fmla="*/ 411898 w 2395487"/>
              <a:gd name="connsiteY14" fmla="*/ 1846836 h 5607050"/>
              <a:gd name="connsiteX15" fmla="*/ 370819 w 2395487"/>
              <a:gd name="connsiteY15" fmla="*/ 2039529 h 5607050"/>
              <a:gd name="connsiteX16" fmla="*/ 364076 w 2395487"/>
              <a:gd name="connsiteY16" fmla="*/ 2178608 h 5607050"/>
              <a:gd name="connsiteX17" fmla="*/ 335698 w 2395487"/>
              <a:gd name="connsiteY17" fmla="*/ 2341351 h 5607050"/>
              <a:gd name="connsiteX18" fmla="*/ 310298 w 2395487"/>
              <a:gd name="connsiteY18" fmla="*/ 2588607 h 5607050"/>
              <a:gd name="connsiteX19" fmla="*/ 287876 w 2395487"/>
              <a:gd name="connsiteY19" fmla="*/ 2732072 h 5607050"/>
              <a:gd name="connsiteX20" fmla="*/ 249776 w 2395487"/>
              <a:gd name="connsiteY20" fmla="*/ 2890429 h 5607050"/>
              <a:gd name="connsiteX21" fmla="*/ 199165 w 2395487"/>
              <a:gd name="connsiteY21" fmla="*/ 2978944 h 5607050"/>
              <a:gd name="connsiteX22" fmla="*/ 58325 w 2395487"/>
              <a:gd name="connsiteY22" fmla="*/ 3041203 h 5607050"/>
              <a:gd name="connsiteX23" fmla="*/ 29953 w 2395487"/>
              <a:gd name="connsiteY23" fmla="*/ 3390582 h 5607050"/>
              <a:gd name="connsiteX24" fmla="*/ 14482 w 2395487"/>
              <a:gd name="connsiteY24" fmla="*/ 3603727 h 5607050"/>
              <a:gd name="connsiteX25" fmla="*/ 60186 w 2395487"/>
              <a:gd name="connsiteY25" fmla="*/ 3883366 h 5607050"/>
              <a:gd name="connsiteX26" fmla="*/ 125363 w 2395487"/>
              <a:gd name="connsiteY26" fmla="*/ 4201319 h 5607050"/>
              <a:gd name="connsiteX27" fmla="*/ 177203 w 2395487"/>
              <a:gd name="connsiteY27" fmla="*/ 4374772 h 5607050"/>
              <a:gd name="connsiteX28" fmla="*/ 211883 w 2395487"/>
              <a:gd name="connsiteY28" fmla="*/ 4483893 h 5607050"/>
              <a:gd name="connsiteX29" fmla="*/ 294540 w 2395487"/>
              <a:gd name="connsiteY29" fmla="*/ 4717044 h 5607050"/>
              <a:gd name="connsiteX30" fmla="*/ 434925 w 2395487"/>
              <a:gd name="connsiteY30" fmla="*/ 5013325 h 5607050"/>
              <a:gd name="connsiteX31" fmla="*/ 649049 w 2395487"/>
              <a:gd name="connsiteY31" fmla="*/ 5364981 h 5607050"/>
              <a:gd name="connsiteX32" fmla="*/ 869899 w 2395487"/>
              <a:gd name="connsiteY32" fmla="*/ 5494338 h 5607050"/>
              <a:gd name="connsiteX33" fmla="*/ 1158825 w 2395487"/>
              <a:gd name="connsiteY33" fmla="*/ 5512594 h 5607050"/>
              <a:gd name="connsiteX34" fmla="*/ 1529507 w 2395487"/>
              <a:gd name="connsiteY34" fmla="*/ 5480844 h 5607050"/>
              <a:gd name="connsiteX35" fmla="*/ 1801762 w 2395487"/>
              <a:gd name="connsiteY35" fmla="*/ 5445125 h 5607050"/>
              <a:gd name="connsiteX36" fmla="*/ 2001787 w 2395487"/>
              <a:gd name="connsiteY36" fmla="*/ 5445125 h 5607050"/>
              <a:gd name="connsiteX37" fmla="*/ 2135137 w 2395487"/>
              <a:gd name="connsiteY37" fmla="*/ 5492750 h 5607050"/>
              <a:gd name="connsiteX38" fmla="*/ 2278012 w 2395487"/>
              <a:gd name="connsiteY38" fmla="*/ 5549900 h 5607050"/>
              <a:gd name="connsiteX39" fmla="*/ 2395487 w 2395487"/>
              <a:gd name="connsiteY39" fmla="*/ 5607050 h 5607050"/>
              <a:gd name="connsiteX0" fmla="*/ 1354222 w 2386097"/>
              <a:gd name="connsiteY0" fmla="*/ 0 h 5607050"/>
              <a:gd name="connsiteX1" fmla="*/ 1349755 w 2386097"/>
              <a:gd name="connsiteY1" fmla="*/ 17416 h 5607050"/>
              <a:gd name="connsiteX2" fmla="*/ 1303422 w 2386097"/>
              <a:gd name="connsiteY2" fmla="*/ 139700 h 5607050"/>
              <a:gd name="connsiteX3" fmla="*/ 1242900 w 2386097"/>
              <a:gd name="connsiteY3" fmla="*/ 303394 h 5607050"/>
              <a:gd name="connsiteX4" fmla="*/ 1183165 w 2386097"/>
              <a:gd name="connsiteY4" fmla="*/ 470851 h 5607050"/>
              <a:gd name="connsiteX5" fmla="*/ 1142086 w 2386097"/>
              <a:gd name="connsiteY5" fmla="*/ 605215 h 5607050"/>
              <a:gd name="connsiteX6" fmla="*/ 1087522 w 2386097"/>
              <a:gd name="connsiteY6" fmla="*/ 747893 h 5607050"/>
              <a:gd name="connsiteX7" fmla="*/ 976986 w 2386097"/>
              <a:gd name="connsiteY7" fmla="*/ 926480 h 5607050"/>
              <a:gd name="connsiteX8" fmla="*/ 827172 w 2386097"/>
              <a:gd name="connsiteY8" fmla="*/ 1044953 h 5607050"/>
              <a:gd name="connsiteX9" fmla="*/ 730530 w 2386097"/>
              <a:gd name="connsiteY9" fmla="*/ 1162231 h 5607050"/>
              <a:gd name="connsiteX10" fmla="*/ 611665 w 2386097"/>
              <a:gd name="connsiteY10" fmla="*/ 1398572 h 5607050"/>
              <a:gd name="connsiteX11" fmla="*/ 539229 w 2386097"/>
              <a:gd name="connsiteY11" fmla="*/ 1494215 h 5607050"/>
              <a:gd name="connsiteX12" fmla="*/ 493600 w 2386097"/>
              <a:gd name="connsiteY12" fmla="*/ 1589072 h 5607050"/>
              <a:gd name="connsiteX13" fmla="*/ 440608 w 2386097"/>
              <a:gd name="connsiteY13" fmla="*/ 1698987 h 5607050"/>
              <a:gd name="connsiteX14" fmla="*/ 402508 w 2386097"/>
              <a:gd name="connsiteY14" fmla="*/ 1846836 h 5607050"/>
              <a:gd name="connsiteX15" fmla="*/ 361429 w 2386097"/>
              <a:gd name="connsiteY15" fmla="*/ 2039529 h 5607050"/>
              <a:gd name="connsiteX16" fmla="*/ 354686 w 2386097"/>
              <a:gd name="connsiteY16" fmla="*/ 2178608 h 5607050"/>
              <a:gd name="connsiteX17" fmla="*/ 326308 w 2386097"/>
              <a:gd name="connsiteY17" fmla="*/ 2341351 h 5607050"/>
              <a:gd name="connsiteX18" fmla="*/ 300908 w 2386097"/>
              <a:gd name="connsiteY18" fmla="*/ 2588607 h 5607050"/>
              <a:gd name="connsiteX19" fmla="*/ 278486 w 2386097"/>
              <a:gd name="connsiteY19" fmla="*/ 2732072 h 5607050"/>
              <a:gd name="connsiteX20" fmla="*/ 240386 w 2386097"/>
              <a:gd name="connsiteY20" fmla="*/ 2890429 h 5607050"/>
              <a:gd name="connsiteX21" fmla="*/ 189775 w 2386097"/>
              <a:gd name="connsiteY21" fmla="*/ 2978944 h 5607050"/>
              <a:gd name="connsiteX22" fmla="*/ 48935 w 2386097"/>
              <a:gd name="connsiteY22" fmla="*/ 3041203 h 5607050"/>
              <a:gd name="connsiteX23" fmla="*/ 20563 w 2386097"/>
              <a:gd name="connsiteY23" fmla="*/ 3390582 h 5607050"/>
              <a:gd name="connsiteX24" fmla="*/ 5092 w 2386097"/>
              <a:gd name="connsiteY24" fmla="*/ 3603727 h 5607050"/>
              <a:gd name="connsiteX25" fmla="*/ 50796 w 2386097"/>
              <a:gd name="connsiteY25" fmla="*/ 3883366 h 5607050"/>
              <a:gd name="connsiteX26" fmla="*/ 115973 w 2386097"/>
              <a:gd name="connsiteY26" fmla="*/ 4201319 h 5607050"/>
              <a:gd name="connsiteX27" fmla="*/ 167813 w 2386097"/>
              <a:gd name="connsiteY27" fmla="*/ 4374772 h 5607050"/>
              <a:gd name="connsiteX28" fmla="*/ 202493 w 2386097"/>
              <a:gd name="connsiteY28" fmla="*/ 4483893 h 5607050"/>
              <a:gd name="connsiteX29" fmla="*/ 285150 w 2386097"/>
              <a:gd name="connsiteY29" fmla="*/ 4717044 h 5607050"/>
              <a:gd name="connsiteX30" fmla="*/ 425535 w 2386097"/>
              <a:gd name="connsiteY30" fmla="*/ 5013325 h 5607050"/>
              <a:gd name="connsiteX31" fmla="*/ 639659 w 2386097"/>
              <a:gd name="connsiteY31" fmla="*/ 5364981 h 5607050"/>
              <a:gd name="connsiteX32" fmla="*/ 860509 w 2386097"/>
              <a:gd name="connsiteY32" fmla="*/ 5494338 h 5607050"/>
              <a:gd name="connsiteX33" fmla="*/ 1149435 w 2386097"/>
              <a:gd name="connsiteY33" fmla="*/ 5512594 h 5607050"/>
              <a:gd name="connsiteX34" fmla="*/ 1520117 w 2386097"/>
              <a:gd name="connsiteY34" fmla="*/ 5480844 h 5607050"/>
              <a:gd name="connsiteX35" fmla="*/ 1792372 w 2386097"/>
              <a:gd name="connsiteY35" fmla="*/ 5445125 h 5607050"/>
              <a:gd name="connsiteX36" fmla="*/ 1992397 w 2386097"/>
              <a:gd name="connsiteY36" fmla="*/ 5445125 h 5607050"/>
              <a:gd name="connsiteX37" fmla="*/ 2125747 w 2386097"/>
              <a:gd name="connsiteY37" fmla="*/ 5492750 h 5607050"/>
              <a:gd name="connsiteX38" fmla="*/ 2268622 w 2386097"/>
              <a:gd name="connsiteY38" fmla="*/ 5549900 h 5607050"/>
              <a:gd name="connsiteX39" fmla="*/ 2386097 w 2386097"/>
              <a:gd name="connsiteY39" fmla="*/ 5607050 h 5607050"/>
              <a:gd name="connsiteX0" fmla="*/ 1354222 w 2386097"/>
              <a:gd name="connsiteY0" fmla="*/ 0 h 5607050"/>
              <a:gd name="connsiteX1" fmla="*/ 1349755 w 2386097"/>
              <a:gd name="connsiteY1" fmla="*/ 17416 h 5607050"/>
              <a:gd name="connsiteX2" fmla="*/ 1303422 w 2386097"/>
              <a:gd name="connsiteY2" fmla="*/ 139700 h 5607050"/>
              <a:gd name="connsiteX3" fmla="*/ 1242900 w 2386097"/>
              <a:gd name="connsiteY3" fmla="*/ 303394 h 5607050"/>
              <a:gd name="connsiteX4" fmla="*/ 1183165 w 2386097"/>
              <a:gd name="connsiteY4" fmla="*/ 470851 h 5607050"/>
              <a:gd name="connsiteX5" fmla="*/ 1142086 w 2386097"/>
              <a:gd name="connsiteY5" fmla="*/ 605215 h 5607050"/>
              <a:gd name="connsiteX6" fmla="*/ 1087522 w 2386097"/>
              <a:gd name="connsiteY6" fmla="*/ 747893 h 5607050"/>
              <a:gd name="connsiteX7" fmla="*/ 976986 w 2386097"/>
              <a:gd name="connsiteY7" fmla="*/ 926480 h 5607050"/>
              <a:gd name="connsiteX8" fmla="*/ 827172 w 2386097"/>
              <a:gd name="connsiteY8" fmla="*/ 1044953 h 5607050"/>
              <a:gd name="connsiteX9" fmla="*/ 730530 w 2386097"/>
              <a:gd name="connsiteY9" fmla="*/ 1162231 h 5607050"/>
              <a:gd name="connsiteX10" fmla="*/ 611665 w 2386097"/>
              <a:gd name="connsiteY10" fmla="*/ 1398572 h 5607050"/>
              <a:gd name="connsiteX11" fmla="*/ 539229 w 2386097"/>
              <a:gd name="connsiteY11" fmla="*/ 1494215 h 5607050"/>
              <a:gd name="connsiteX12" fmla="*/ 493600 w 2386097"/>
              <a:gd name="connsiteY12" fmla="*/ 1589072 h 5607050"/>
              <a:gd name="connsiteX13" fmla="*/ 440608 w 2386097"/>
              <a:gd name="connsiteY13" fmla="*/ 1698987 h 5607050"/>
              <a:gd name="connsiteX14" fmla="*/ 402508 w 2386097"/>
              <a:gd name="connsiteY14" fmla="*/ 1846836 h 5607050"/>
              <a:gd name="connsiteX15" fmla="*/ 361429 w 2386097"/>
              <a:gd name="connsiteY15" fmla="*/ 2039529 h 5607050"/>
              <a:gd name="connsiteX16" fmla="*/ 354686 w 2386097"/>
              <a:gd name="connsiteY16" fmla="*/ 2178608 h 5607050"/>
              <a:gd name="connsiteX17" fmla="*/ 326308 w 2386097"/>
              <a:gd name="connsiteY17" fmla="*/ 2341351 h 5607050"/>
              <a:gd name="connsiteX18" fmla="*/ 300908 w 2386097"/>
              <a:gd name="connsiteY18" fmla="*/ 2588607 h 5607050"/>
              <a:gd name="connsiteX19" fmla="*/ 278486 w 2386097"/>
              <a:gd name="connsiteY19" fmla="*/ 2732072 h 5607050"/>
              <a:gd name="connsiteX20" fmla="*/ 240386 w 2386097"/>
              <a:gd name="connsiteY20" fmla="*/ 2890429 h 5607050"/>
              <a:gd name="connsiteX21" fmla="*/ 189775 w 2386097"/>
              <a:gd name="connsiteY21" fmla="*/ 2978944 h 5607050"/>
              <a:gd name="connsiteX22" fmla="*/ 48935 w 2386097"/>
              <a:gd name="connsiteY22" fmla="*/ 3041203 h 5607050"/>
              <a:gd name="connsiteX23" fmla="*/ 20563 w 2386097"/>
              <a:gd name="connsiteY23" fmla="*/ 3390582 h 5607050"/>
              <a:gd name="connsiteX24" fmla="*/ 5092 w 2386097"/>
              <a:gd name="connsiteY24" fmla="*/ 3603727 h 5607050"/>
              <a:gd name="connsiteX25" fmla="*/ 50796 w 2386097"/>
              <a:gd name="connsiteY25" fmla="*/ 3883366 h 5607050"/>
              <a:gd name="connsiteX26" fmla="*/ 115973 w 2386097"/>
              <a:gd name="connsiteY26" fmla="*/ 4201319 h 5607050"/>
              <a:gd name="connsiteX27" fmla="*/ 167813 w 2386097"/>
              <a:gd name="connsiteY27" fmla="*/ 4374772 h 5607050"/>
              <a:gd name="connsiteX28" fmla="*/ 202493 w 2386097"/>
              <a:gd name="connsiteY28" fmla="*/ 4483893 h 5607050"/>
              <a:gd name="connsiteX29" fmla="*/ 285150 w 2386097"/>
              <a:gd name="connsiteY29" fmla="*/ 4717044 h 5607050"/>
              <a:gd name="connsiteX30" fmla="*/ 425535 w 2386097"/>
              <a:gd name="connsiteY30" fmla="*/ 5013325 h 5607050"/>
              <a:gd name="connsiteX31" fmla="*/ 639659 w 2386097"/>
              <a:gd name="connsiteY31" fmla="*/ 5364981 h 5607050"/>
              <a:gd name="connsiteX32" fmla="*/ 860509 w 2386097"/>
              <a:gd name="connsiteY32" fmla="*/ 5494338 h 5607050"/>
              <a:gd name="connsiteX33" fmla="*/ 1149435 w 2386097"/>
              <a:gd name="connsiteY33" fmla="*/ 5512594 h 5607050"/>
              <a:gd name="connsiteX34" fmla="*/ 1520117 w 2386097"/>
              <a:gd name="connsiteY34" fmla="*/ 5480844 h 5607050"/>
              <a:gd name="connsiteX35" fmla="*/ 1792372 w 2386097"/>
              <a:gd name="connsiteY35" fmla="*/ 5445125 h 5607050"/>
              <a:gd name="connsiteX36" fmla="*/ 1992397 w 2386097"/>
              <a:gd name="connsiteY36" fmla="*/ 5445125 h 5607050"/>
              <a:gd name="connsiteX37" fmla="*/ 2125747 w 2386097"/>
              <a:gd name="connsiteY37" fmla="*/ 5492750 h 5607050"/>
              <a:gd name="connsiteX38" fmla="*/ 2268622 w 2386097"/>
              <a:gd name="connsiteY38" fmla="*/ 5549900 h 5607050"/>
              <a:gd name="connsiteX39" fmla="*/ 2386097 w 2386097"/>
              <a:gd name="connsiteY39" fmla="*/ 5607050 h 5607050"/>
              <a:gd name="connsiteX0" fmla="*/ 1349130 w 2381005"/>
              <a:gd name="connsiteY0" fmla="*/ 0 h 5607050"/>
              <a:gd name="connsiteX1" fmla="*/ 1344663 w 2381005"/>
              <a:gd name="connsiteY1" fmla="*/ 17416 h 5607050"/>
              <a:gd name="connsiteX2" fmla="*/ 1298330 w 2381005"/>
              <a:gd name="connsiteY2" fmla="*/ 139700 h 5607050"/>
              <a:gd name="connsiteX3" fmla="*/ 1237808 w 2381005"/>
              <a:gd name="connsiteY3" fmla="*/ 303394 h 5607050"/>
              <a:gd name="connsiteX4" fmla="*/ 1178073 w 2381005"/>
              <a:gd name="connsiteY4" fmla="*/ 470851 h 5607050"/>
              <a:gd name="connsiteX5" fmla="*/ 1136994 w 2381005"/>
              <a:gd name="connsiteY5" fmla="*/ 605215 h 5607050"/>
              <a:gd name="connsiteX6" fmla="*/ 1082430 w 2381005"/>
              <a:gd name="connsiteY6" fmla="*/ 747893 h 5607050"/>
              <a:gd name="connsiteX7" fmla="*/ 971894 w 2381005"/>
              <a:gd name="connsiteY7" fmla="*/ 926480 h 5607050"/>
              <a:gd name="connsiteX8" fmla="*/ 822080 w 2381005"/>
              <a:gd name="connsiteY8" fmla="*/ 1044953 h 5607050"/>
              <a:gd name="connsiteX9" fmla="*/ 725438 w 2381005"/>
              <a:gd name="connsiteY9" fmla="*/ 1162231 h 5607050"/>
              <a:gd name="connsiteX10" fmla="*/ 606573 w 2381005"/>
              <a:gd name="connsiteY10" fmla="*/ 1398572 h 5607050"/>
              <a:gd name="connsiteX11" fmla="*/ 534137 w 2381005"/>
              <a:gd name="connsiteY11" fmla="*/ 1494215 h 5607050"/>
              <a:gd name="connsiteX12" fmla="*/ 488508 w 2381005"/>
              <a:gd name="connsiteY12" fmla="*/ 1589072 h 5607050"/>
              <a:gd name="connsiteX13" fmla="*/ 435516 w 2381005"/>
              <a:gd name="connsiteY13" fmla="*/ 1698987 h 5607050"/>
              <a:gd name="connsiteX14" fmla="*/ 397416 w 2381005"/>
              <a:gd name="connsiteY14" fmla="*/ 1846836 h 5607050"/>
              <a:gd name="connsiteX15" fmla="*/ 356337 w 2381005"/>
              <a:gd name="connsiteY15" fmla="*/ 2039529 h 5607050"/>
              <a:gd name="connsiteX16" fmla="*/ 349594 w 2381005"/>
              <a:gd name="connsiteY16" fmla="*/ 2178608 h 5607050"/>
              <a:gd name="connsiteX17" fmla="*/ 321216 w 2381005"/>
              <a:gd name="connsiteY17" fmla="*/ 2341351 h 5607050"/>
              <a:gd name="connsiteX18" fmla="*/ 295816 w 2381005"/>
              <a:gd name="connsiteY18" fmla="*/ 2588607 h 5607050"/>
              <a:gd name="connsiteX19" fmla="*/ 273394 w 2381005"/>
              <a:gd name="connsiteY19" fmla="*/ 2732072 h 5607050"/>
              <a:gd name="connsiteX20" fmla="*/ 235294 w 2381005"/>
              <a:gd name="connsiteY20" fmla="*/ 2890429 h 5607050"/>
              <a:gd name="connsiteX21" fmla="*/ 184683 w 2381005"/>
              <a:gd name="connsiteY21" fmla="*/ 2978944 h 5607050"/>
              <a:gd name="connsiteX22" fmla="*/ 43843 w 2381005"/>
              <a:gd name="connsiteY22" fmla="*/ 3041203 h 5607050"/>
              <a:gd name="connsiteX23" fmla="*/ 15471 w 2381005"/>
              <a:gd name="connsiteY23" fmla="*/ 3390582 h 5607050"/>
              <a:gd name="connsiteX24" fmla="*/ 0 w 2381005"/>
              <a:gd name="connsiteY24" fmla="*/ 3603727 h 5607050"/>
              <a:gd name="connsiteX25" fmla="*/ 45704 w 2381005"/>
              <a:gd name="connsiteY25" fmla="*/ 3883366 h 5607050"/>
              <a:gd name="connsiteX26" fmla="*/ 110881 w 2381005"/>
              <a:gd name="connsiteY26" fmla="*/ 4201319 h 5607050"/>
              <a:gd name="connsiteX27" fmla="*/ 162721 w 2381005"/>
              <a:gd name="connsiteY27" fmla="*/ 4374772 h 5607050"/>
              <a:gd name="connsiteX28" fmla="*/ 197401 w 2381005"/>
              <a:gd name="connsiteY28" fmla="*/ 4483893 h 5607050"/>
              <a:gd name="connsiteX29" fmla="*/ 280058 w 2381005"/>
              <a:gd name="connsiteY29" fmla="*/ 4717044 h 5607050"/>
              <a:gd name="connsiteX30" fmla="*/ 420443 w 2381005"/>
              <a:gd name="connsiteY30" fmla="*/ 5013325 h 5607050"/>
              <a:gd name="connsiteX31" fmla="*/ 634567 w 2381005"/>
              <a:gd name="connsiteY31" fmla="*/ 5364981 h 5607050"/>
              <a:gd name="connsiteX32" fmla="*/ 855417 w 2381005"/>
              <a:gd name="connsiteY32" fmla="*/ 5494338 h 5607050"/>
              <a:gd name="connsiteX33" fmla="*/ 1144343 w 2381005"/>
              <a:gd name="connsiteY33" fmla="*/ 5512594 h 5607050"/>
              <a:gd name="connsiteX34" fmla="*/ 1515025 w 2381005"/>
              <a:gd name="connsiteY34" fmla="*/ 5480844 h 5607050"/>
              <a:gd name="connsiteX35" fmla="*/ 1787280 w 2381005"/>
              <a:gd name="connsiteY35" fmla="*/ 5445125 h 5607050"/>
              <a:gd name="connsiteX36" fmla="*/ 1987305 w 2381005"/>
              <a:gd name="connsiteY36" fmla="*/ 5445125 h 5607050"/>
              <a:gd name="connsiteX37" fmla="*/ 2120655 w 2381005"/>
              <a:gd name="connsiteY37" fmla="*/ 5492750 h 5607050"/>
              <a:gd name="connsiteX38" fmla="*/ 2263530 w 2381005"/>
              <a:gd name="connsiteY38" fmla="*/ 5549900 h 5607050"/>
              <a:gd name="connsiteX39" fmla="*/ 2381005 w 2381005"/>
              <a:gd name="connsiteY39" fmla="*/ 5607050 h 5607050"/>
              <a:gd name="connsiteX0" fmla="*/ 1349130 w 2381005"/>
              <a:gd name="connsiteY0" fmla="*/ 0 h 5607050"/>
              <a:gd name="connsiteX1" fmla="*/ 1344663 w 2381005"/>
              <a:gd name="connsiteY1" fmla="*/ 17416 h 5607050"/>
              <a:gd name="connsiteX2" fmla="*/ 1298330 w 2381005"/>
              <a:gd name="connsiteY2" fmla="*/ 139700 h 5607050"/>
              <a:gd name="connsiteX3" fmla="*/ 1237808 w 2381005"/>
              <a:gd name="connsiteY3" fmla="*/ 303394 h 5607050"/>
              <a:gd name="connsiteX4" fmla="*/ 1178073 w 2381005"/>
              <a:gd name="connsiteY4" fmla="*/ 470851 h 5607050"/>
              <a:gd name="connsiteX5" fmla="*/ 1136994 w 2381005"/>
              <a:gd name="connsiteY5" fmla="*/ 605215 h 5607050"/>
              <a:gd name="connsiteX6" fmla="*/ 1082430 w 2381005"/>
              <a:gd name="connsiteY6" fmla="*/ 747893 h 5607050"/>
              <a:gd name="connsiteX7" fmla="*/ 971894 w 2381005"/>
              <a:gd name="connsiteY7" fmla="*/ 926480 h 5607050"/>
              <a:gd name="connsiteX8" fmla="*/ 822080 w 2381005"/>
              <a:gd name="connsiteY8" fmla="*/ 1044953 h 5607050"/>
              <a:gd name="connsiteX9" fmla="*/ 725438 w 2381005"/>
              <a:gd name="connsiteY9" fmla="*/ 1162231 h 5607050"/>
              <a:gd name="connsiteX10" fmla="*/ 606573 w 2381005"/>
              <a:gd name="connsiteY10" fmla="*/ 1398572 h 5607050"/>
              <a:gd name="connsiteX11" fmla="*/ 534137 w 2381005"/>
              <a:gd name="connsiteY11" fmla="*/ 1494215 h 5607050"/>
              <a:gd name="connsiteX12" fmla="*/ 488508 w 2381005"/>
              <a:gd name="connsiteY12" fmla="*/ 1589072 h 5607050"/>
              <a:gd name="connsiteX13" fmla="*/ 435516 w 2381005"/>
              <a:gd name="connsiteY13" fmla="*/ 1698987 h 5607050"/>
              <a:gd name="connsiteX14" fmla="*/ 397416 w 2381005"/>
              <a:gd name="connsiteY14" fmla="*/ 1846836 h 5607050"/>
              <a:gd name="connsiteX15" fmla="*/ 356337 w 2381005"/>
              <a:gd name="connsiteY15" fmla="*/ 2039529 h 5607050"/>
              <a:gd name="connsiteX16" fmla="*/ 349594 w 2381005"/>
              <a:gd name="connsiteY16" fmla="*/ 2178608 h 5607050"/>
              <a:gd name="connsiteX17" fmla="*/ 321216 w 2381005"/>
              <a:gd name="connsiteY17" fmla="*/ 2341351 h 5607050"/>
              <a:gd name="connsiteX18" fmla="*/ 295816 w 2381005"/>
              <a:gd name="connsiteY18" fmla="*/ 2588607 h 5607050"/>
              <a:gd name="connsiteX19" fmla="*/ 273394 w 2381005"/>
              <a:gd name="connsiteY19" fmla="*/ 2732072 h 5607050"/>
              <a:gd name="connsiteX20" fmla="*/ 235294 w 2381005"/>
              <a:gd name="connsiteY20" fmla="*/ 2890429 h 5607050"/>
              <a:gd name="connsiteX21" fmla="*/ 184683 w 2381005"/>
              <a:gd name="connsiteY21" fmla="*/ 2978944 h 5607050"/>
              <a:gd name="connsiteX22" fmla="*/ 43843 w 2381005"/>
              <a:gd name="connsiteY22" fmla="*/ 3041203 h 5607050"/>
              <a:gd name="connsiteX23" fmla="*/ 15471 w 2381005"/>
              <a:gd name="connsiteY23" fmla="*/ 3390582 h 5607050"/>
              <a:gd name="connsiteX24" fmla="*/ 0 w 2381005"/>
              <a:gd name="connsiteY24" fmla="*/ 3603727 h 5607050"/>
              <a:gd name="connsiteX25" fmla="*/ 45704 w 2381005"/>
              <a:gd name="connsiteY25" fmla="*/ 3883366 h 5607050"/>
              <a:gd name="connsiteX26" fmla="*/ 110881 w 2381005"/>
              <a:gd name="connsiteY26" fmla="*/ 4201319 h 5607050"/>
              <a:gd name="connsiteX27" fmla="*/ 162721 w 2381005"/>
              <a:gd name="connsiteY27" fmla="*/ 4374772 h 5607050"/>
              <a:gd name="connsiteX28" fmla="*/ 197401 w 2381005"/>
              <a:gd name="connsiteY28" fmla="*/ 4483893 h 5607050"/>
              <a:gd name="connsiteX29" fmla="*/ 280058 w 2381005"/>
              <a:gd name="connsiteY29" fmla="*/ 4717044 h 5607050"/>
              <a:gd name="connsiteX30" fmla="*/ 420443 w 2381005"/>
              <a:gd name="connsiteY30" fmla="*/ 5013325 h 5607050"/>
              <a:gd name="connsiteX31" fmla="*/ 634567 w 2381005"/>
              <a:gd name="connsiteY31" fmla="*/ 5364981 h 5607050"/>
              <a:gd name="connsiteX32" fmla="*/ 855417 w 2381005"/>
              <a:gd name="connsiteY32" fmla="*/ 5494338 h 5607050"/>
              <a:gd name="connsiteX33" fmla="*/ 1144343 w 2381005"/>
              <a:gd name="connsiteY33" fmla="*/ 5512594 h 5607050"/>
              <a:gd name="connsiteX34" fmla="*/ 1515025 w 2381005"/>
              <a:gd name="connsiteY34" fmla="*/ 5480844 h 5607050"/>
              <a:gd name="connsiteX35" fmla="*/ 1787280 w 2381005"/>
              <a:gd name="connsiteY35" fmla="*/ 5445125 h 5607050"/>
              <a:gd name="connsiteX36" fmla="*/ 1987305 w 2381005"/>
              <a:gd name="connsiteY36" fmla="*/ 5445125 h 5607050"/>
              <a:gd name="connsiteX37" fmla="*/ 2120655 w 2381005"/>
              <a:gd name="connsiteY37" fmla="*/ 5492750 h 5607050"/>
              <a:gd name="connsiteX38" fmla="*/ 2263530 w 2381005"/>
              <a:gd name="connsiteY38" fmla="*/ 5549900 h 5607050"/>
              <a:gd name="connsiteX39" fmla="*/ 2381005 w 2381005"/>
              <a:gd name="connsiteY39" fmla="*/ 5607050 h 5607050"/>
              <a:gd name="connsiteX0" fmla="*/ 1349130 w 2381005"/>
              <a:gd name="connsiteY0" fmla="*/ 0 h 5607050"/>
              <a:gd name="connsiteX1" fmla="*/ 1344663 w 2381005"/>
              <a:gd name="connsiteY1" fmla="*/ 17416 h 5607050"/>
              <a:gd name="connsiteX2" fmla="*/ 1298330 w 2381005"/>
              <a:gd name="connsiteY2" fmla="*/ 139700 h 5607050"/>
              <a:gd name="connsiteX3" fmla="*/ 1237808 w 2381005"/>
              <a:gd name="connsiteY3" fmla="*/ 303394 h 5607050"/>
              <a:gd name="connsiteX4" fmla="*/ 1178073 w 2381005"/>
              <a:gd name="connsiteY4" fmla="*/ 470851 h 5607050"/>
              <a:gd name="connsiteX5" fmla="*/ 1136994 w 2381005"/>
              <a:gd name="connsiteY5" fmla="*/ 605215 h 5607050"/>
              <a:gd name="connsiteX6" fmla="*/ 1082430 w 2381005"/>
              <a:gd name="connsiteY6" fmla="*/ 747893 h 5607050"/>
              <a:gd name="connsiteX7" fmla="*/ 971894 w 2381005"/>
              <a:gd name="connsiteY7" fmla="*/ 926480 h 5607050"/>
              <a:gd name="connsiteX8" fmla="*/ 822080 w 2381005"/>
              <a:gd name="connsiteY8" fmla="*/ 1044953 h 5607050"/>
              <a:gd name="connsiteX9" fmla="*/ 725438 w 2381005"/>
              <a:gd name="connsiteY9" fmla="*/ 1162231 h 5607050"/>
              <a:gd name="connsiteX10" fmla="*/ 606573 w 2381005"/>
              <a:gd name="connsiteY10" fmla="*/ 1398572 h 5607050"/>
              <a:gd name="connsiteX11" fmla="*/ 534137 w 2381005"/>
              <a:gd name="connsiteY11" fmla="*/ 1494215 h 5607050"/>
              <a:gd name="connsiteX12" fmla="*/ 488508 w 2381005"/>
              <a:gd name="connsiteY12" fmla="*/ 1589072 h 5607050"/>
              <a:gd name="connsiteX13" fmla="*/ 435516 w 2381005"/>
              <a:gd name="connsiteY13" fmla="*/ 1698987 h 5607050"/>
              <a:gd name="connsiteX14" fmla="*/ 397416 w 2381005"/>
              <a:gd name="connsiteY14" fmla="*/ 1846836 h 5607050"/>
              <a:gd name="connsiteX15" fmla="*/ 356337 w 2381005"/>
              <a:gd name="connsiteY15" fmla="*/ 2039529 h 5607050"/>
              <a:gd name="connsiteX16" fmla="*/ 349594 w 2381005"/>
              <a:gd name="connsiteY16" fmla="*/ 2178608 h 5607050"/>
              <a:gd name="connsiteX17" fmla="*/ 321216 w 2381005"/>
              <a:gd name="connsiteY17" fmla="*/ 2341351 h 5607050"/>
              <a:gd name="connsiteX18" fmla="*/ 295816 w 2381005"/>
              <a:gd name="connsiteY18" fmla="*/ 2588607 h 5607050"/>
              <a:gd name="connsiteX19" fmla="*/ 273394 w 2381005"/>
              <a:gd name="connsiteY19" fmla="*/ 2732072 h 5607050"/>
              <a:gd name="connsiteX20" fmla="*/ 235294 w 2381005"/>
              <a:gd name="connsiteY20" fmla="*/ 2890429 h 5607050"/>
              <a:gd name="connsiteX21" fmla="*/ 184683 w 2381005"/>
              <a:gd name="connsiteY21" fmla="*/ 2978944 h 5607050"/>
              <a:gd name="connsiteX22" fmla="*/ 43843 w 2381005"/>
              <a:gd name="connsiteY22" fmla="*/ 3041203 h 5607050"/>
              <a:gd name="connsiteX23" fmla="*/ 15471 w 2381005"/>
              <a:gd name="connsiteY23" fmla="*/ 3390582 h 5607050"/>
              <a:gd name="connsiteX24" fmla="*/ 0 w 2381005"/>
              <a:gd name="connsiteY24" fmla="*/ 3603727 h 5607050"/>
              <a:gd name="connsiteX25" fmla="*/ 45704 w 2381005"/>
              <a:gd name="connsiteY25" fmla="*/ 3883366 h 5607050"/>
              <a:gd name="connsiteX26" fmla="*/ 110881 w 2381005"/>
              <a:gd name="connsiteY26" fmla="*/ 4201319 h 5607050"/>
              <a:gd name="connsiteX27" fmla="*/ 162721 w 2381005"/>
              <a:gd name="connsiteY27" fmla="*/ 4374772 h 5607050"/>
              <a:gd name="connsiteX28" fmla="*/ 197401 w 2381005"/>
              <a:gd name="connsiteY28" fmla="*/ 4483893 h 5607050"/>
              <a:gd name="connsiteX29" fmla="*/ 280058 w 2381005"/>
              <a:gd name="connsiteY29" fmla="*/ 4717044 h 5607050"/>
              <a:gd name="connsiteX30" fmla="*/ 420443 w 2381005"/>
              <a:gd name="connsiteY30" fmla="*/ 5013325 h 5607050"/>
              <a:gd name="connsiteX31" fmla="*/ 634567 w 2381005"/>
              <a:gd name="connsiteY31" fmla="*/ 5364981 h 5607050"/>
              <a:gd name="connsiteX32" fmla="*/ 855417 w 2381005"/>
              <a:gd name="connsiteY32" fmla="*/ 5494338 h 5607050"/>
              <a:gd name="connsiteX33" fmla="*/ 1144343 w 2381005"/>
              <a:gd name="connsiteY33" fmla="*/ 5512594 h 5607050"/>
              <a:gd name="connsiteX34" fmla="*/ 1515025 w 2381005"/>
              <a:gd name="connsiteY34" fmla="*/ 5480844 h 5607050"/>
              <a:gd name="connsiteX35" fmla="*/ 1787280 w 2381005"/>
              <a:gd name="connsiteY35" fmla="*/ 5445125 h 5607050"/>
              <a:gd name="connsiteX36" fmla="*/ 1987305 w 2381005"/>
              <a:gd name="connsiteY36" fmla="*/ 5445125 h 5607050"/>
              <a:gd name="connsiteX37" fmla="*/ 2120655 w 2381005"/>
              <a:gd name="connsiteY37" fmla="*/ 5492750 h 5607050"/>
              <a:gd name="connsiteX38" fmla="*/ 2263530 w 2381005"/>
              <a:gd name="connsiteY38" fmla="*/ 5549900 h 5607050"/>
              <a:gd name="connsiteX39" fmla="*/ 2381005 w 2381005"/>
              <a:gd name="connsiteY39" fmla="*/ 5607050 h 5607050"/>
              <a:gd name="connsiteX0" fmla="*/ 1349130 w 2381005"/>
              <a:gd name="connsiteY0" fmla="*/ 0 h 5607050"/>
              <a:gd name="connsiteX1" fmla="*/ 1344663 w 2381005"/>
              <a:gd name="connsiteY1" fmla="*/ 17416 h 5607050"/>
              <a:gd name="connsiteX2" fmla="*/ 1298330 w 2381005"/>
              <a:gd name="connsiteY2" fmla="*/ 139700 h 5607050"/>
              <a:gd name="connsiteX3" fmla="*/ 1237808 w 2381005"/>
              <a:gd name="connsiteY3" fmla="*/ 303394 h 5607050"/>
              <a:gd name="connsiteX4" fmla="*/ 1178073 w 2381005"/>
              <a:gd name="connsiteY4" fmla="*/ 470851 h 5607050"/>
              <a:gd name="connsiteX5" fmla="*/ 1136994 w 2381005"/>
              <a:gd name="connsiteY5" fmla="*/ 605215 h 5607050"/>
              <a:gd name="connsiteX6" fmla="*/ 1082430 w 2381005"/>
              <a:gd name="connsiteY6" fmla="*/ 747893 h 5607050"/>
              <a:gd name="connsiteX7" fmla="*/ 971894 w 2381005"/>
              <a:gd name="connsiteY7" fmla="*/ 926480 h 5607050"/>
              <a:gd name="connsiteX8" fmla="*/ 822080 w 2381005"/>
              <a:gd name="connsiteY8" fmla="*/ 1044953 h 5607050"/>
              <a:gd name="connsiteX9" fmla="*/ 725438 w 2381005"/>
              <a:gd name="connsiteY9" fmla="*/ 1162231 h 5607050"/>
              <a:gd name="connsiteX10" fmla="*/ 606573 w 2381005"/>
              <a:gd name="connsiteY10" fmla="*/ 1398572 h 5607050"/>
              <a:gd name="connsiteX11" fmla="*/ 534137 w 2381005"/>
              <a:gd name="connsiteY11" fmla="*/ 1494215 h 5607050"/>
              <a:gd name="connsiteX12" fmla="*/ 488508 w 2381005"/>
              <a:gd name="connsiteY12" fmla="*/ 1589072 h 5607050"/>
              <a:gd name="connsiteX13" fmla="*/ 435516 w 2381005"/>
              <a:gd name="connsiteY13" fmla="*/ 1698987 h 5607050"/>
              <a:gd name="connsiteX14" fmla="*/ 397416 w 2381005"/>
              <a:gd name="connsiteY14" fmla="*/ 1846836 h 5607050"/>
              <a:gd name="connsiteX15" fmla="*/ 356337 w 2381005"/>
              <a:gd name="connsiteY15" fmla="*/ 2039529 h 5607050"/>
              <a:gd name="connsiteX16" fmla="*/ 349594 w 2381005"/>
              <a:gd name="connsiteY16" fmla="*/ 2178608 h 5607050"/>
              <a:gd name="connsiteX17" fmla="*/ 321216 w 2381005"/>
              <a:gd name="connsiteY17" fmla="*/ 2341351 h 5607050"/>
              <a:gd name="connsiteX18" fmla="*/ 295816 w 2381005"/>
              <a:gd name="connsiteY18" fmla="*/ 2588607 h 5607050"/>
              <a:gd name="connsiteX19" fmla="*/ 273394 w 2381005"/>
              <a:gd name="connsiteY19" fmla="*/ 2732072 h 5607050"/>
              <a:gd name="connsiteX20" fmla="*/ 235294 w 2381005"/>
              <a:gd name="connsiteY20" fmla="*/ 2890429 h 5607050"/>
              <a:gd name="connsiteX21" fmla="*/ 184683 w 2381005"/>
              <a:gd name="connsiteY21" fmla="*/ 2978944 h 5607050"/>
              <a:gd name="connsiteX22" fmla="*/ 43843 w 2381005"/>
              <a:gd name="connsiteY22" fmla="*/ 3041203 h 5607050"/>
              <a:gd name="connsiteX23" fmla="*/ 15471 w 2381005"/>
              <a:gd name="connsiteY23" fmla="*/ 3390582 h 5607050"/>
              <a:gd name="connsiteX24" fmla="*/ 0 w 2381005"/>
              <a:gd name="connsiteY24" fmla="*/ 3603727 h 5607050"/>
              <a:gd name="connsiteX25" fmla="*/ 45704 w 2381005"/>
              <a:gd name="connsiteY25" fmla="*/ 3883366 h 5607050"/>
              <a:gd name="connsiteX26" fmla="*/ 110881 w 2381005"/>
              <a:gd name="connsiteY26" fmla="*/ 4201319 h 5607050"/>
              <a:gd name="connsiteX27" fmla="*/ 162721 w 2381005"/>
              <a:gd name="connsiteY27" fmla="*/ 4374772 h 5607050"/>
              <a:gd name="connsiteX28" fmla="*/ 197401 w 2381005"/>
              <a:gd name="connsiteY28" fmla="*/ 4483893 h 5607050"/>
              <a:gd name="connsiteX29" fmla="*/ 280058 w 2381005"/>
              <a:gd name="connsiteY29" fmla="*/ 4717044 h 5607050"/>
              <a:gd name="connsiteX30" fmla="*/ 420443 w 2381005"/>
              <a:gd name="connsiteY30" fmla="*/ 5013325 h 5607050"/>
              <a:gd name="connsiteX31" fmla="*/ 634567 w 2381005"/>
              <a:gd name="connsiteY31" fmla="*/ 5364981 h 5607050"/>
              <a:gd name="connsiteX32" fmla="*/ 855417 w 2381005"/>
              <a:gd name="connsiteY32" fmla="*/ 5494338 h 5607050"/>
              <a:gd name="connsiteX33" fmla="*/ 1144343 w 2381005"/>
              <a:gd name="connsiteY33" fmla="*/ 5512594 h 5607050"/>
              <a:gd name="connsiteX34" fmla="*/ 1515025 w 2381005"/>
              <a:gd name="connsiteY34" fmla="*/ 5480844 h 5607050"/>
              <a:gd name="connsiteX35" fmla="*/ 1787280 w 2381005"/>
              <a:gd name="connsiteY35" fmla="*/ 5445125 h 5607050"/>
              <a:gd name="connsiteX36" fmla="*/ 1987305 w 2381005"/>
              <a:gd name="connsiteY36" fmla="*/ 5445125 h 5607050"/>
              <a:gd name="connsiteX37" fmla="*/ 2120655 w 2381005"/>
              <a:gd name="connsiteY37" fmla="*/ 5492750 h 5607050"/>
              <a:gd name="connsiteX38" fmla="*/ 2263530 w 2381005"/>
              <a:gd name="connsiteY38" fmla="*/ 5549900 h 5607050"/>
              <a:gd name="connsiteX39" fmla="*/ 2381005 w 2381005"/>
              <a:gd name="connsiteY39" fmla="*/ 5607050 h 5607050"/>
              <a:gd name="connsiteX0" fmla="*/ 1356604 w 2388479"/>
              <a:gd name="connsiteY0" fmla="*/ 0 h 5607050"/>
              <a:gd name="connsiteX1" fmla="*/ 1352137 w 2388479"/>
              <a:gd name="connsiteY1" fmla="*/ 17416 h 5607050"/>
              <a:gd name="connsiteX2" fmla="*/ 1305804 w 2388479"/>
              <a:gd name="connsiteY2" fmla="*/ 139700 h 5607050"/>
              <a:gd name="connsiteX3" fmla="*/ 1245282 w 2388479"/>
              <a:gd name="connsiteY3" fmla="*/ 303394 h 5607050"/>
              <a:gd name="connsiteX4" fmla="*/ 1185547 w 2388479"/>
              <a:gd name="connsiteY4" fmla="*/ 470851 h 5607050"/>
              <a:gd name="connsiteX5" fmla="*/ 1144468 w 2388479"/>
              <a:gd name="connsiteY5" fmla="*/ 605215 h 5607050"/>
              <a:gd name="connsiteX6" fmla="*/ 1089904 w 2388479"/>
              <a:gd name="connsiteY6" fmla="*/ 747893 h 5607050"/>
              <a:gd name="connsiteX7" fmla="*/ 979368 w 2388479"/>
              <a:gd name="connsiteY7" fmla="*/ 926480 h 5607050"/>
              <a:gd name="connsiteX8" fmla="*/ 829554 w 2388479"/>
              <a:gd name="connsiteY8" fmla="*/ 1044953 h 5607050"/>
              <a:gd name="connsiteX9" fmla="*/ 732912 w 2388479"/>
              <a:gd name="connsiteY9" fmla="*/ 1162231 h 5607050"/>
              <a:gd name="connsiteX10" fmla="*/ 614047 w 2388479"/>
              <a:gd name="connsiteY10" fmla="*/ 1398572 h 5607050"/>
              <a:gd name="connsiteX11" fmla="*/ 541611 w 2388479"/>
              <a:gd name="connsiteY11" fmla="*/ 1494215 h 5607050"/>
              <a:gd name="connsiteX12" fmla="*/ 495982 w 2388479"/>
              <a:gd name="connsiteY12" fmla="*/ 1589072 h 5607050"/>
              <a:gd name="connsiteX13" fmla="*/ 442990 w 2388479"/>
              <a:gd name="connsiteY13" fmla="*/ 1698987 h 5607050"/>
              <a:gd name="connsiteX14" fmla="*/ 404890 w 2388479"/>
              <a:gd name="connsiteY14" fmla="*/ 1846836 h 5607050"/>
              <a:gd name="connsiteX15" fmla="*/ 363811 w 2388479"/>
              <a:gd name="connsiteY15" fmla="*/ 2039529 h 5607050"/>
              <a:gd name="connsiteX16" fmla="*/ 357068 w 2388479"/>
              <a:gd name="connsiteY16" fmla="*/ 2178608 h 5607050"/>
              <a:gd name="connsiteX17" fmla="*/ 328690 w 2388479"/>
              <a:gd name="connsiteY17" fmla="*/ 2341351 h 5607050"/>
              <a:gd name="connsiteX18" fmla="*/ 303290 w 2388479"/>
              <a:gd name="connsiteY18" fmla="*/ 2588607 h 5607050"/>
              <a:gd name="connsiteX19" fmla="*/ 280868 w 2388479"/>
              <a:gd name="connsiteY19" fmla="*/ 2732072 h 5607050"/>
              <a:gd name="connsiteX20" fmla="*/ 242768 w 2388479"/>
              <a:gd name="connsiteY20" fmla="*/ 2890429 h 5607050"/>
              <a:gd name="connsiteX21" fmla="*/ 192157 w 2388479"/>
              <a:gd name="connsiteY21" fmla="*/ 2978944 h 5607050"/>
              <a:gd name="connsiteX22" fmla="*/ 51317 w 2388479"/>
              <a:gd name="connsiteY22" fmla="*/ 3041203 h 5607050"/>
              <a:gd name="connsiteX23" fmla="*/ 11038 w 2388479"/>
              <a:gd name="connsiteY23" fmla="*/ 3392963 h 5607050"/>
              <a:gd name="connsiteX24" fmla="*/ 7474 w 2388479"/>
              <a:gd name="connsiteY24" fmla="*/ 3603727 h 5607050"/>
              <a:gd name="connsiteX25" fmla="*/ 53178 w 2388479"/>
              <a:gd name="connsiteY25" fmla="*/ 3883366 h 5607050"/>
              <a:gd name="connsiteX26" fmla="*/ 118355 w 2388479"/>
              <a:gd name="connsiteY26" fmla="*/ 4201319 h 5607050"/>
              <a:gd name="connsiteX27" fmla="*/ 170195 w 2388479"/>
              <a:gd name="connsiteY27" fmla="*/ 4374772 h 5607050"/>
              <a:gd name="connsiteX28" fmla="*/ 204875 w 2388479"/>
              <a:gd name="connsiteY28" fmla="*/ 4483893 h 5607050"/>
              <a:gd name="connsiteX29" fmla="*/ 287532 w 2388479"/>
              <a:gd name="connsiteY29" fmla="*/ 4717044 h 5607050"/>
              <a:gd name="connsiteX30" fmla="*/ 427917 w 2388479"/>
              <a:gd name="connsiteY30" fmla="*/ 5013325 h 5607050"/>
              <a:gd name="connsiteX31" fmla="*/ 642041 w 2388479"/>
              <a:gd name="connsiteY31" fmla="*/ 5364981 h 5607050"/>
              <a:gd name="connsiteX32" fmla="*/ 862891 w 2388479"/>
              <a:gd name="connsiteY32" fmla="*/ 5494338 h 5607050"/>
              <a:gd name="connsiteX33" fmla="*/ 1151817 w 2388479"/>
              <a:gd name="connsiteY33" fmla="*/ 5512594 h 5607050"/>
              <a:gd name="connsiteX34" fmla="*/ 1522499 w 2388479"/>
              <a:gd name="connsiteY34" fmla="*/ 5480844 h 5607050"/>
              <a:gd name="connsiteX35" fmla="*/ 1794754 w 2388479"/>
              <a:gd name="connsiteY35" fmla="*/ 5445125 h 5607050"/>
              <a:gd name="connsiteX36" fmla="*/ 1994779 w 2388479"/>
              <a:gd name="connsiteY36" fmla="*/ 5445125 h 5607050"/>
              <a:gd name="connsiteX37" fmla="*/ 2128129 w 2388479"/>
              <a:gd name="connsiteY37" fmla="*/ 5492750 h 5607050"/>
              <a:gd name="connsiteX38" fmla="*/ 2271004 w 2388479"/>
              <a:gd name="connsiteY38" fmla="*/ 5549900 h 5607050"/>
              <a:gd name="connsiteX39" fmla="*/ 2388479 w 2388479"/>
              <a:gd name="connsiteY39" fmla="*/ 5607050 h 5607050"/>
              <a:gd name="connsiteX0" fmla="*/ 1356604 w 2388479"/>
              <a:gd name="connsiteY0" fmla="*/ 0 h 5607050"/>
              <a:gd name="connsiteX1" fmla="*/ 1352137 w 2388479"/>
              <a:gd name="connsiteY1" fmla="*/ 17416 h 5607050"/>
              <a:gd name="connsiteX2" fmla="*/ 1305804 w 2388479"/>
              <a:gd name="connsiteY2" fmla="*/ 139700 h 5607050"/>
              <a:gd name="connsiteX3" fmla="*/ 1245282 w 2388479"/>
              <a:gd name="connsiteY3" fmla="*/ 303394 h 5607050"/>
              <a:gd name="connsiteX4" fmla="*/ 1185547 w 2388479"/>
              <a:gd name="connsiteY4" fmla="*/ 470851 h 5607050"/>
              <a:gd name="connsiteX5" fmla="*/ 1144468 w 2388479"/>
              <a:gd name="connsiteY5" fmla="*/ 605215 h 5607050"/>
              <a:gd name="connsiteX6" fmla="*/ 1089904 w 2388479"/>
              <a:gd name="connsiteY6" fmla="*/ 747893 h 5607050"/>
              <a:gd name="connsiteX7" fmla="*/ 979368 w 2388479"/>
              <a:gd name="connsiteY7" fmla="*/ 926480 h 5607050"/>
              <a:gd name="connsiteX8" fmla="*/ 829554 w 2388479"/>
              <a:gd name="connsiteY8" fmla="*/ 1044953 h 5607050"/>
              <a:gd name="connsiteX9" fmla="*/ 732912 w 2388479"/>
              <a:gd name="connsiteY9" fmla="*/ 1162231 h 5607050"/>
              <a:gd name="connsiteX10" fmla="*/ 614047 w 2388479"/>
              <a:gd name="connsiteY10" fmla="*/ 1398572 h 5607050"/>
              <a:gd name="connsiteX11" fmla="*/ 541611 w 2388479"/>
              <a:gd name="connsiteY11" fmla="*/ 1494215 h 5607050"/>
              <a:gd name="connsiteX12" fmla="*/ 495982 w 2388479"/>
              <a:gd name="connsiteY12" fmla="*/ 1589072 h 5607050"/>
              <a:gd name="connsiteX13" fmla="*/ 442990 w 2388479"/>
              <a:gd name="connsiteY13" fmla="*/ 1698987 h 5607050"/>
              <a:gd name="connsiteX14" fmla="*/ 404890 w 2388479"/>
              <a:gd name="connsiteY14" fmla="*/ 1846836 h 5607050"/>
              <a:gd name="connsiteX15" fmla="*/ 363811 w 2388479"/>
              <a:gd name="connsiteY15" fmla="*/ 2039529 h 5607050"/>
              <a:gd name="connsiteX16" fmla="*/ 357068 w 2388479"/>
              <a:gd name="connsiteY16" fmla="*/ 2178608 h 5607050"/>
              <a:gd name="connsiteX17" fmla="*/ 328690 w 2388479"/>
              <a:gd name="connsiteY17" fmla="*/ 2341351 h 5607050"/>
              <a:gd name="connsiteX18" fmla="*/ 303290 w 2388479"/>
              <a:gd name="connsiteY18" fmla="*/ 2588607 h 5607050"/>
              <a:gd name="connsiteX19" fmla="*/ 280868 w 2388479"/>
              <a:gd name="connsiteY19" fmla="*/ 2732072 h 5607050"/>
              <a:gd name="connsiteX20" fmla="*/ 242768 w 2388479"/>
              <a:gd name="connsiteY20" fmla="*/ 2890429 h 5607050"/>
              <a:gd name="connsiteX21" fmla="*/ 192157 w 2388479"/>
              <a:gd name="connsiteY21" fmla="*/ 2978944 h 5607050"/>
              <a:gd name="connsiteX22" fmla="*/ 51317 w 2388479"/>
              <a:gd name="connsiteY22" fmla="*/ 3041203 h 5607050"/>
              <a:gd name="connsiteX23" fmla="*/ 11038 w 2388479"/>
              <a:gd name="connsiteY23" fmla="*/ 3392963 h 5607050"/>
              <a:gd name="connsiteX24" fmla="*/ 7474 w 2388479"/>
              <a:gd name="connsiteY24" fmla="*/ 3603727 h 5607050"/>
              <a:gd name="connsiteX25" fmla="*/ 53178 w 2388479"/>
              <a:gd name="connsiteY25" fmla="*/ 3883366 h 5607050"/>
              <a:gd name="connsiteX26" fmla="*/ 118355 w 2388479"/>
              <a:gd name="connsiteY26" fmla="*/ 4201319 h 5607050"/>
              <a:gd name="connsiteX27" fmla="*/ 170195 w 2388479"/>
              <a:gd name="connsiteY27" fmla="*/ 4374772 h 5607050"/>
              <a:gd name="connsiteX28" fmla="*/ 204875 w 2388479"/>
              <a:gd name="connsiteY28" fmla="*/ 4483893 h 5607050"/>
              <a:gd name="connsiteX29" fmla="*/ 287532 w 2388479"/>
              <a:gd name="connsiteY29" fmla="*/ 4717044 h 5607050"/>
              <a:gd name="connsiteX30" fmla="*/ 427917 w 2388479"/>
              <a:gd name="connsiteY30" fmla="*/ 5013325 h 5607050"/>
              <a:gd name="connsiteX31" fmla="*/ 642041 w 2388479"/>
              <a:gd name="connsiteY31" fmla="*/ 5364981 h 5607050"/>
              <a:gd name="connsiteX32" fmla="*/ 862891 w 2388479"/>
              <a:gd name="connsiteY32" fmla="*/ 5494338 h 5607050"/>
              <a:gd name="connsiteX33" fmla="*/ 1151817 w 2388479"/>
              <a:gd name="connsiteY33" fmla="*/ 5512594 h 5607050"/>
              <a:gd name="connsiteX34" fmla="*/ 1522499 w 2388479"/>
              <a:gd name="connsiteY34" fmla="*/ 5480844 h 5607050"/>
              <a:gd name="connsiteX35" fmla="*/ 1794754 w 2388479"/>
              <a:gd name="connsiteY35" fmla="*/ 5445125 h 5607050"/>
              <a:gd name="connsiteX36" fmla="*/ 1994779 w 2388479"/>
              <a:gd name="connsiteY36" fmla="*/ 5445125 h 5607050"/>
              <a:gd name="connsiteX37" fmla="*/ 2128129 w 2388479"/>
              <a:gd name="connsiteY37" fmla="*/ 5492750 h 5607050"/>
              <a:gd name="connsiteX38" fmla="*/ 2271004 w 2388479"/>
              <a:gd name="connsiteY38" fmla="*/ 5549900 h 5607050"/>
              <a:gd name="connsiteX39" fmla="*/ 2388479 w 2388479"/>
              <a:gd name="connsiteY39" fmla="*/ 5607050 h 5607050"/>
              <a:gd name="connsiteX0" fmla="*/ 1349130 w 2381005"/>
              <a:gd name="connsiteY0" fmla="*/ 0 h 5607050"/>
              <a:gd name="connsiteX1" fmla="*/ 1344663 w 2381005"/>
              <a:gd name="connsiteY1" fmla="*/ 17416 h 5607050"/>
              <a:gd name="connsiteX2" fmla="*/ 1298330 w 2381005"/>
              <a:gd name="connsiteY2" fmla="*/ 139700 h 5607050"/>
              <a:gd name="connsiteX3" fmla="*/ 1237808 w 2381005"/>
              <a:gd name="connsiteY3" fmla="*/ 303394 h 5607050"/>
              <a:gd name="connsiteX4" fmla="*/ 1178073 w 2381005"/>
              <a:gd name="connsiteY4" fmla="*/ 470851 h 5607050"/>
              <a:gd name="connsiteX5" fmla="*/ 1136994 w 2381005"/>
              <a:gd name="connsiteY5" fmla="*/ 605215 h 5607050"/>
              <a:gd name="connsiteX6" fmla="*/ 1082430 w 2381005"/>
              <a:gd name="connsiteY6" fmla="*/ 747893 h 5607050"/>
              <a:gd name="connsiteX7" fmla="*/ 971894 w 2381005"/>
              <a:gd name="connsiteY7" fmla="*/ 926480 h 5607050"/>
              <a:gd name="connsiteX8" fmla="*/ 822080 w 2381005"/>
              <a:gd name="connsiteY8" fmla="*/ 1044953 h 5607050"/>
              <a:gd name="connsiteX9" fmla="*/ 725438 w 2381005"/>
              <a:gd name="connsiteY9" fmla="*/ 1162231 h 5607050"/>
              <a:gd name="connsiteX10" fmla="*/ 606573 w 2381005"/>
              <a:gd name="connsiteY10" fmla="*/ 1398572 h 5607050"/>
              <a:gd name="connsiteX11" fmla="*/ 534137 w 2381005"/>
              <a:gd name="connsiteY11" fmla="*/ 1494215 h 5607050"/>
              <a:gd name="connsiteX12" fmla="*/ 488508 w 2381005"/>
              <a:gd name="connsiteY12" fmla="*/ 1589072 h 5607050"/>
              <a:gd name="connsiteX13" fmla="*/ 435516 w 2381005"/>
              <a:gd name="connsiteY13" fmla="*/ 1698987 h 5607050"/>
              <a:gd name="connsiteX14" fmla="*/ 397416 w 2381005"/>
              <a:gd name="connsiteY14" fmla="*/ 1846836 h 5607050"/>
              <a:gd name="connsiteX15" fmla="*/ 356337 w 2381005"/>
              <a:gd name="connsiteY15" fmla="*/ 2039529 h 5607050"/>
              <a:gd name="connsiteX16" fmla="*/ 349594 w 2381005"/>
              <a:gd name="connsiteY16" fmla="*/ 2178608 h 5607050"/>
              <a:gd name="connsiteX17" fmla="*/ 321216 w 2381005"/>
              <a:gd name="connsiteY17" fmla="*/ 2341351 h 5607050"/>
              <a:gd name="connsiteX18" fmla="*/ 295816 w 2381005"/>
              <a:gd name="connsiteY18" fmla="*/ 2588607 h 5607050"/>
              <a:gd name="connsiteX19" fmla="*/ 273394 w 2381005"/>
              <a:gd name="connsiteY19" fmla="*/ 2732072 h 5607050"/>
              <a:gd name="connsiteX20" fmla="*/ 235294 w 2381005"/>
              <a:gd name="connsiteY20" fmla="*/ 2890429 h 5607050"/>
              <a:gd name="connsiteX21" fmla="*/ 184683 w 2381005"/>
              <a:gd name="connsiteY21" fmla="*/ 2978944 h 5607050"/>
              <a:gd name="connsiteX22" fmla="*/ 43843 w 2381005"/>
              <a:gd name="connsiteY22" fmla="*/ 3041203 h 5607050"/>
              <a:gd name="connsiteX23" fmla="*/ 3564 w 2381005"/>
              <a:gd name="connsiteY23" fmla="*/ 3392963 h 5607050"/>
              <a:gd name="connsiteX24" fmla="*/ 0 w 2381005"/>
              <a:gd name="connsiteY24" fmla="*/ 3603727 h 5607050"/>
              <a:gd name="connsiteX25" fmla="*/ 45704 w 2381005"/>
              <a:gd name="connsiteY25" fmla="*/ 3883366 h 5607050"/>
              <a:gd name="connsiteX26" fmla="*/ 110881 w 2381005"/>
              <a:gd name="connsiteY26" fmla="*/ 4201319 h 5607050"/>
              <a:gd name="connsiteX27" fmla="*/ 162721 w 2381005"/>
              <a:gd name="connsiteY27" fmla="*/ 4374772 h 5607050"/>
              <a:gd name="connsiteX28" fmla="*/ 197401 w 2381005"/>
              <a:gd name="connsiteY28" fmla="*/ 4483893 h 5607050"/>
              <a:gd name="connsiteX29" fmla="*/ 280058 w 2381005"/>
              <a:gd name="connsiteY29" fmla="*/ 4717044 h 5607050"/>
              <a:gd name="connsiteX30" fmla="*/ 420443 w 2381005"/>
              <a:gd name="connsiteY30" fmla="*/ 5013325 h 5607050"/>
              <a:gd name="connsiteX31" fmla="*/ 634567 w 2381005"/>
              <a:gd name="connsiteY31" fmla="*/ 5364981 h 5607050"/>
              <a:gd name="connsiteX32" fmla="*/ 855417 w 2381005"/>
              <a:gd name="connsiteY32" fmla="*/ 5494338 h 5607050"/>
              <a:gd name="connsiteX33" fmla="*/ 1144343 w 2381005"/>
              <a:gd name="connsiteY33" fmla="*/ 5512594 h 5607050"/>
              <a:gd name="connsiteX34" fmla="*/ 1515025 w 2381005"/>
              <a:gd name="connsiteY34" fmla="*/ 5480844 h 5607050"/>
              <a:gd name="connsiteX35" fmla="*/ 1787280 w 2381005"/>
              <a:gd name="connsiteY35" fmla="*/ 5445125 h 5607050"/>
              <a:gd name="connsiteX36" fmla="*/ 1987305 w 2381005"/>
              <a:gd name="connsiteY36" fmla="*/ 5445125 h 5607050"/>
              <a:gd name="connsiteX37" fmla="*/ 2120655 w 2381005"/>
              <a:gd name="connsiteY37" fmla="*/ 5492750 h 5607050"/>
              <a:gd name="connsiteX38" fmla="*/ 2263530 w 2381005"/>
              <a:gd name="connsiteY38" fmla="*/ 5549900 h 5607050"/>
              <a:gd name="connsiteX39" fmla="*/ 2381005 w 2381005"/>
              <a:gd name="connsiteY39"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141951 w 2385962"/>
              <a:gd name="connsiteY5" fmla="*/ 605215 h 5607050"/>
              <a:gd name="connsiteX6" fmla="*/ 1087387 w 2385962"/>
              <a:gd name="connsiteY6" fmla="*/ 747893 h 5607050"/>
              <a:gd name="connsiteX7" fmla="*/ 976851 w 2385962"/>
              <a:gd name="connsiteY7" fmla="*/ 926480 h 5607050"/>
              <a:gd name="connsiteX8" fmla="*/ 827037 w 2385962"/>
              <a:gd name="connsiteY8" fmla="*/ 1044953 h 5607050"/>
              <a:gd name="connsiteX9" fmla="*/ 730395 w 2385962"/>
              <a:gd name="connsiteY9" fmla="*/ 1162231 h 5607050"/>
              <a:gd name="connsiteX10" fmla="*/ 611530 w 2385962"/>
              <a:gd name="connsiteY10" fmla="*/ 1398572 h 5607050"/>
              <a:gd name="connsiteX11" fmla="*/ 539094 w 2385962"/>
              <a:gd name="connsiteY11" fmla="*/ 1494215 h 5607050"/>
              <a:gd name="connsiteX12" fmla="*/ 493465 w 2385962"/>
              <a:gd name="connsiteY12" fmla="*/ 1589072 h 5607050"/>
              <a:gd name="connsiteX13" fmla="*/ 440473 w 2385962"/>
              <a:gd name="connsiteY13" fmla="*/ 1698987 h 5607050"/>
              <a:gd name="connsiteX14" fmla="*/ 402373 w 2385962"/>
              <a:gd name="connsiteY14" fmla="*/ 1846836 h 5607050"/>
              <a:gd name="connsiteX15" fmla="*/ 361294 w 2385962"/>
              <a:gd name="connsiteY15" fmla="*/ 2039529 h 5607050"/>
              <a:gd name="connsiteX16" fmla="*/ 354551 w 2385962"/>
              <a:gd name="connsiteY16" fmla="*/ 2178608 h 5607050"/>
              <a:gd name="connsiteX17" fmla="*/ 326173 w 2385962"/>
              <a:gd name="connsiteY17" fmla="*/ 2341351 h 5607050"/>
              <a:gd name="connsiteX18" fmla="*/ 300773 w 2385962"/>
              <a:gd name="connsiteY18" fmla="*/ 2588607 h 5607050"/>
              <a:gd name="connsiteX19" fmla="*/ 278351 w 2385962"/>
              <a:gd name="connsiteY19" fmla="*/ 2732072 h 5607050"/>
              <a:gd name="connsiteX20" fmla="*/ 240251 w 2385962"/>
              <a:gd name="connsiteY20" fmla="*/ 2890429 h 5607050"/>
              <a:gd name="connsiteX21" fmla="*/ 189640 w 2385962"/>
              <a:gd name="connsiteY21" fmla="*/ 2978944 h 5607050"/>
              <a:gd name="connsiteX22" fmla="*/ 48800 w 2385962"/>
              <a:gd name="connsiteY22" fmla="*/ 3041203 h 5607050"/>
              <a:gd name="connsiteX23" fmla="*/ 8521 w 2385962"/>
              <a:gd name="connsiteY23" fmla="*/ 3392963 h 5607050"/>
              <a:gd name="connsiteX24" fmla="*/ 4957 w 2385962"/>
              <a:gd name="connsiteY24" fmla="*/ 3603727 h 5607050"/>
              <a:gd name="connsiteX25" fmla="*/ 50661 w 2385962"/>
              <a:gd name="connsiteY25" fmla="*/ 3883366 h 5607050"/>
              <a:gd name="connsiteX26" fmla="*/ 115838 w 2385962"/>
              <a:gd name="connsiteY26" fmla="*/ 4201319 h 5607050"/>
              <a:gd name="connsiteX27" fmla="*/ 167678 w 2385962"/>
              <a:gd name="connsiteY27" fmla="*/ 4374772 h 5607050"/>
              <a:gd name="connsiteX28" fmla="*/ 202358 w 2385962"/>
              <a:gd name="connsiteY28" fmla="*/ 4483893 h 5607050"/>
              <a:gd name="connsiteX29" fmla="*/ 285015 w 2385962"/>
              <a:gd name="connsiteY29" fmla="*/ 4717044 h 5607050"/>
              <a:gd name="connsiteX30" fmla="*/ 425400 w 2385962"/>
              <a:gd name="connsiteY30" fmla="*/ 5013325 h 5607050"/>
              <a:gd name="connsiteX31" fmla="*/ 639524 w 2385962"/>
              <a:gd name="connsiteY31" fmla="*/ 5364981 h 5607050"/>
              <a:gd name="connsiteX32" fmla="*/ 860374 w 2385962"/>
              <a:gd name="connsiteY32" fmla="*/ 5494338 h 5607050"/>
              <a:gd name="connsiteX33" fmla="*/ 1149300 w 2385962"/>
              <a:gd name="connsiteY33" fmla="*/ 5512594 h 5607050"/>
              <a:gd name="connsiteX34" fmla="*/ 1519982 w 2385962"/>
              <a:gd name="connsiteY34" fmla="*/ 5480844 h 5607050"/>
              <a:gd name="connsiteX35" fmla="*/ 1792237 w 2385962"/>
              <a:gd name="connsiteY35" fmla="*/ 5445125 h 5607050"/>
              <a:gd name="connsiteX36" fmla="*/ 1992262 w 2385962"/>
              <a:gd name="connsiteY36" fmla="*/ 5445125 h 5607050"/>
              <a:gd name="connsiteX37" fmla="*/ 2125612 w 2385962"/>
              <a:gd name="connsiteY37" fmla="*/ 5492750 h 5607050"/>
              <a:gd name="connsiteX38" fmla="*/ 2268487 w 2385962"/>
              <a:gd name="connsiteY38" fmla="*/ 5549900 h 5607050"/>
              <a:gd name="connsiteX39" fmla="*/ 2385962 w 2385962"/>
              <a:gd name="connsiteY39"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141951 w 2385962"/>
              <a:gd name="connsiteY5" fmla="*/ 605215 h 5607050"/>
              <a:gd name="connsiteX6" fmla="*/ 1087387 w 2385962"/>
              <a:gd name="connsiteY6" fmla="*/ 747893 h 5607050"/>
              <a:gd name="connsiteX7" fmla="*/ 976851 w 2385962"/>
              <a:gd name="connsiteY7" fmla="*/ 926480 h 5607050"/>
              <a:gd name="connsiteX8" fmla="*/ 827037 w 2385962"/>
              <a:gd name="connsiteY8" fmla="*/ 1044953 h 5607050"/>
              <a:gd name="connsiteX9" fmla="*/ 730395 w 2385962"/>
              <a:gd name="connsiteY9" fmla="*/ 1162231 h 5607050"/>
              <a:gd name="connsiteX10" fmla="*/ 611530 w 2385962"/>
              <a:gd name="connsiteY10" fmla="*/ 1398572 h 5607050"/>
              <a:gd name="connsiteX11" fmla="*/ 539094 w 2385962"/>
              <a:gd name="connsiteY11" fmla="*/ 1494215 h 5607050"/>
              <a:gd name="connsiteX12" fmla="*/ 493465 w 2385962"/>
              <a:gd name="connsiteY12" fmla="*/ 1589072 h 5607050"/>
              <a:gd name="connsiteX13" fmla="*/ 440473 w 2385962"/>
              <a:gd name="connsiteY13" fmla="*/ 1698987 h 5607050"/>
              <a:gd name="connsiteX14" fmla="*/ 402373 w 2385962"/>
              <a:gd name="connsiteY14" fmla="*/ 1846836 h 5607050"/>
              <a:gd name="connsiteX15" fmla="*/ 361294 w 2385962"/>
              <a:gd name="connsiteY15" fmla="*/ 2039529 h 5607050"/>
              <a:gd name="connsiteX16" fmla="*/ 354551 w 2385962"/>
              <a:gd name="connsiteY16" fmla="*/ 2178608 h 5607050"/>
              <a:gd name="connsiteX17" fmla="*/ 326173 w 2385962"/>
              <a:gd name="connsiteY17" fmla="*/ 2341351 h 5607050"/>
              <a:gd name="connsiteX18" fmla="*/ 300773 w 2385962"/>
              <a:gd name="connsiteY18" fmla="*/ 2588607 h 5607050"/>
              <a:gd name="connsiteX19" fmla="*/ 247394 w 2385962"/>
              <a:gd name="connsiteY19" fmla="*/ 2710641 h 5607050"/>
              <a:gd name="connsiteX20" fmla="*/ 240251 w 2385962"/>
              <a:gd name="connsiteY20" fmla="*/ 2890429 h 5607050"/>
              <a:gd name="connsiteX21" fmla="*/ 189640 w 2385962"/>
              <a:gd name="connsiteY21" fmla="*/ 2978944 h 5607050"/>
              <a:gd name="connsiteX22" fmla="*/ 48800 w 2385962"/>
              <a:gd name="connsiteY22" fmla="*/ 3041203 h 5607050"/>
              <a:gd name="connsiteX23" fmla="*/ 8521 w 2385962"/>
              <a:gd name="connsiteY23" fmla="*/ 3392963 h 5607050"/>
              <a:gd name="connsiteX24" fmla="*/ 4957 w 2385962"/>
              <a:gd name="connsiteY24" fmla="*/ 3603727 h 5607050"/>
              <a:gd name="connsiteX25" fmla="*/ 50661 w 2385962"/>
              <a:gd name="connsiteY25" fmla="*/ 3883366 h 5607050"/>
              <a:gd name="connsiteX26" fmla="*/ 115838 w 2385962"/>
              <a:gd name="connsiteY26" fmla="*/ 4201319 h 5607050"/>
              <a:gd name="connsiteX27" fmla="*/ 167678 w 2385962"/>
              <a:gd name="connsiteY27" fmla="*/ 4374772 h 5607050"/>
              <a:gd name="connsiteX28" fmla="*/ 202358 w 2385962"/>
              <a:gd name="connsiteY28" fmla="*/ 4483893 h 5607050"/>
              <a:gd name="connsiteX29" fmla="*/ 285015 w 2385962"/>
              <a:gd name="connsiteY29" fmla="*/ 4717044 h 5607050"/>
              <a:gd name="connsiteX30" fmla="*/ 425400 w 2385962"/>
              <a:gd name="connsiteY30" fmla="*/ 5013325 h 5607050"/>
              <a:gd name="connsiteX31" fmla="*/ 639524 w 2385962"/>
              <a:gd name="connsiteY31" fmla="*/ 5364981 h 5607050"/>
              <a:gd name="connsiteX32" fmla="*/ 860374 w 2385962"/>
              <a:gd name="connsiteY32" fmla="*/ 5494338 h 5607050"/>
              <a:gd name="connsiteX33" fmla="*/ 1149300 w 2385962"/>
              <a:gd name="connsiteY33" fmla="*/ 5512594 h 5607050"/>
              <a:gd name="connsiteX34" fmla="*/ 1519982 w 2385962"/>
              <a:gd name="connsiteY34" fmla="*/ 5480844 h 5607050"/>
              <a:gd name="connsiteX35" fmla="*/ 1792237 w 2385962"/>
              <a:gd name="connsiteY35" fmla="*/ 5445125 h 5607050"/>
              <a:gd name="connsiteX36" fmla="*/ 1992262 w 2385962"/>
              <a:gd name="connsiteY36" fmla="*/ 5445125 h 5607050"/>
              <a:gd name="connsiteX37" fmla="*/ 2125612 w 2385962"/>
              <a:gd name="connsiteY37" fmla="*/ 5492750 h 5607050"/>
              <a:gd name="connsiteX38" fmla="*/ 2268487 w 2385962"/>
              <a:gd name="connsiteY38" fmla="*/ 5549900 h 5607050"/>
              <a:gd name="connsiteX39" fmla="*/ 2385962 w 2385962"/>
              <a:gd name="connsiteY39"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141951 w 2385962"/>
              <a:gd name="connsiteY5" fmla="*/ 605215 h 5607050"/>
              <a:gd name="connsiteX6" fmla="*/ 1087387 w 2385962"/>
              <a:gd name="connsiteY6" fmla="*/ 747893 h 5607050"/>
              <a:gd name="connsiteX7" fmla="*/ 976851 w 2385962"/>
              <a:gd name="connsiteY7" fmla="*/ 926480 h 5607050"/>
              <a:gd name="connsiteX8" fmla="*/ 827037 w 2385962"/>
              <a:gd name="connsiteY8" fmla="*/ 1044953 h 5607050"/>
              <a:gd name="connsiteX9" fmla="*/ 730395 w 2385962"/>
              <a:gd name="connsiteY9" fmla="*/ 1162231 h 5607050"/>
              <a:gd name="connsiteX10" fmla="*/ 611530 w 2385962"/>
              <a:gd name="connsiteY10" fmla="*/ 1398572 h 5607050"/>
              <a:gd name="connsiteX11" fmla="*/ 539094 w 2385962"/>
              <a:gd name="connsiteY11" fmla="*/ 1494215 h 5607050"/>
              <a:gd name="connsiteX12" fmla="*/ 493465 w 2385962"/>
              <a:gd name="connsiteY12" fmla="*/ 1589072 h 5607050"/>
              <a:gd name="connsiteX13" fmla="*/ 440473 w 2385962"/>
              <a:gd name="connsiteY13" fmla="*/ 1698987 h 5607050"/>
              <a:gd name="connsiteX14" fmla="*/ 402373 w 2385962"/>
              <a:gd name="connsiteY14" fmla="*/ 1846836 h 5607050"/>
              <a:gd name="connsiteX15" fmla="*/ 361294 w 2385962"/>
              <a:gd name="connsiteY15" fmla="*/ 2039529 h 5607050"/>
              <a:gd name="connsiteX16" fmla="*/ 354551 w 2385962"/>
              <a:gd name="connsiteY16" fmla="*/ 2178608 h 5607050"/>
              <a:gd name="connsiteX17" fmla="*/ 326173 w 2385962"/>
              <a:gd name="connsiteY17" fmla="*/ 2341351 h 5607050"/>
              <a:gd name="connsiteX18" fmla="*/ 300773 w 2385962"/>
              <a:gd name="connsiteY18" fmla="*/ 2588607 h 5607050"/>
              <a:gd name="connsiteX19" fmla="*/ 247394 w 2385962"/>
              <a:gd name="connsiteY19" fmla="*/ 2710641 h 5607050"/>
              <a:gd name="connsiteX20" fmla="*/ 233107 w 2385962"/>
              <a:gd name="connsiteY20" fmla="*/ 2890429 h 5607050"/>
              <a:gd name="connsiteX21" fmla="*/ 189640 w 2385962"/>
              <a:gd name="connsiteY21" fmla="*/ 2978944 h 5607050"/>
              <a:gd name="connsiteX22" fmla="*/ 48800 w 2385962"/>
              <a:gd name="connsiteY22" fmla="*/ 3041203 h 5607050"/>
              <a:gd name="connsiteX23" fmla="*/ 8521 w 2385962"/>
              <a:gd name="connsiteY23" fmla="*/ 3392963 h 5607050"/>
              <a:gd name="connsiteX24" fmla="*/ 4957 w 2385962"/>
              <a:gd name="connsiteY24" fmla="*/ 3603727 h 5607050"/>
              <a:gd name="connsiteX25" fmla="*/ 50661 w 2385962"/>
              <a:gd name="connsiteY25" fmla="*/ 3883366 h 5607050"/>
              <a:gd name="connsiteX26" fmla="*/ 115838 w 2385962"/>
              <a:gd name="connsiteY26" fmla="*/ 4201319 h 5607050"/>
              <a:gd name="connsiteX27" fmla="*/ 167678 w 2385962"/>
              <a:gd name="connsiteY27" fmla="*/ 4374772 h 5607050"/>
              <a:gd name="connsiteX28" fmla="*/ 202358 w 2385962"/>
              <a:gd name="connsiteY28" fmla="*/ 4483893 h 5607050"/>
              <a:gd name="connsiteX29" fmla="*/ 285015 w 2385962"/>
              <a:gd name="connsiteY29" fmla="*/ 4717044 h 5607050"/>
              <a:gd name="connsiteX30" fmla="*/ 425400 w 2385962"/>
              <a:gd name="connsiteY30" fmla="*/ 5013325 h 5607050"/>
              <a:gd name="connsiteX31" fmla="*/ 639524 w 2385962"/>
              <a:gd name="connsiteY31" fmla="*/ 5364981 h 5607050"/>
              <a:gd name="connsiteX32" fmla="*/ 860374 w 2385962"/>
              <a:gd name="connsiteY32" fmla="*/ 5494338 h 5607050"/>
              <a:gd name="connsiteX33" fmla="*/ 1149300 w 2385962"/>
              <a:gd name="connsiteY33" fmla="*/ 5512594 h 5607050"/>
              <a:gd name="connsiteX34" fmla="*/ 1519982 w 2385962"/>
              <a:gd name="connsiteY34" fmla="*/ 5480844 h 5607050"/>
              <a:gd name="connsiteX35" fmla="*/ 1792237 w 2385962"/>
              <a:gd name="connsiteY35" fmla="*/ 5445125 h 5607050"/>
              <a:gd name="connsiteX36" fmla="*/ 1992262 w 2385962"/>
              <a:gd name="connsiteY36" fmla="*/ 5445125 h 5607050"/>
              <a:gd name="connsiteX37" fmla="*/ 2125612 w 2385962"/>
              <a:gd name="connsiteY37" fmla="*/ 5492750 h 5607050"/>
              <a:gd name="connsiteX38" fmla="*/ 2268487 w 2385962"/>
              <a:gd name="connsiteY38" fmla="*/ 5549900 h 5607050"/>
              <a:gd name="connsiteX39" fmla="*/ 2385962 w 2385962"/>
              <a:gd name="connsiteY39"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141951 w 2385962"/>
              <a:gd name="connsiteY5" fmla="*/ 605215 h 5607050"/>
              <a:gd name="connsiteX6" fmla="*/ 1087387 w 2385962"/>
              <a:gd name="connsiteY6" fmla="*/ 747893 h 5607050"/>
              <a:gd name="connsiteX7" fmla="*/ 976851 w 2385962"/>
              <a:gd name="connsiteY7" fmla="*/ 926480 h 5607050"/>
              <a:gd name="connsiteX8" fmla="*/ 827037 w 2385962"/>
              <a:gd name="connsiteY8" fmla="*/ 1044953 h 5607050"/>
              <a:gd name="connsiteX9" fmla="*/ 730395 w 2385962"/>
              <a:gd name="connsiteY9" fmla="*/ 1162231 h 5607050"/>
              <a:gd name="connsiteX10" fmla="*/ 611530 w 2385962"/>
              <a:gd name="connsiteY10" fmla="*/ 1398572 h 5607050"/>
              <a:gd name="connsiteX11" fmla="*/ 539094 w 2385962"/>
              <a:gd name="connsiteY11" fmla="*/ 1494215 h 5607050"/>
              <a:gd name="connsiteX12" fmla="*/ 493465 w 2385962"/>
              <a:gd name="connsiteY12" fmla="*/ 1589072 h 5607050"/>
              <a:gd name="connsiteX13" fmla="*/ 440473 w 2385962"/>
              <a:gd name="connsiteY13" fmla="*/ 1698987 h 5607050"/>
              <a:gd name="connsiteX14" fmla="*/ 402373 w 2385962"/>
              <a:gd name="connsiteY14" fmla="*/ 1846836 h 5607050"/>
              <a:gd name="connsiteX15" fmla="*/ 361294 w 2385962"/>
              <a:gd name="connsiteY15" fmla="*/ 2039529 h 5607050"/>
              <a:gd name="connsiteX16" fmla="*/ 354551 w 2385962"/>
              <a:gd name="connsiteY16" fmla="*/ 2178608 h 5607050"/>
              <a:gd name="connsiteX17" fmla="*/ 326173 w 2385962"/>
              <a:gd name="connsiteY17" fmla="*/ 2341351 h 5607050"/>
              <a:gd name="connsiteX18" fmla="*/ 300773 w 2385962"/>
              <a:gd name="connsiteY18" fmla="*/ 2588607 h 5607050"/>
              <a:gd name="connsiteX19" fmla="*/ 247394 w 2385962"/>
              <a:gd name="connsiteY19" fmla="*/ 2710641 h 5607050"/>
              <a:gd name="connsiteX20" fmla="*/ 189640 w 2385962"/>
              <a:gd name="connsiteY20" fmla="*/ 2978944 h 5607050"/>
              <a:gd name="connsiteX21" fmla="*/ 48800 w 2385962"/>
              <a:gd name="connsiteY21" fmla="*/ 3041203 h 5607050"/>
              <a:gd name="connsiteX22" fmla="*/ 8521 w 2385962"/>
              <a:gd name="connsiteY22" fmla="*/ 3392963 h 5607050"/>
              <a:gd name="connsiteX23" fmla="*/ 4957 w 2385962"/>
              <a:gd name="connsiteY23" fmla="*/ 3603727 h 5607050"/>
              <a:gd name="connsiteX24" fmla="*/ 50661 w 2385962"/>
              <a:gd name="connsiteY24" fmla="*/ 3883366 h 5607050"/>
              <a:gd name="connsiteX25" fmla="*/ 115838 w 2385962"/>
              <a:gd name="connsiteY25" fmla="*/ 4201319 h 5607050"/>
              <a:gd name="connsiteX26" fmla="*/ 167678 w 2385962"/>
              <a:gd name="connsiteY26" fmla="*/ 4374772 h 5607050"/>
              <a:gd name="connsiteX27" fmla="*/ 202358 w 2385962"/>
              <a:gd name="connsiteY27" fmla="*/ 4483893 h 5607050"/>
              <a:gd name="connsiteX28" fmla="*/ 285015 w 2385962"/>
              <a:gd name="connsiteY28" fmla="*/ 4717044 h 5607050"/>
              <a:gd name="connsiteX29" fmla="*/ 425400 w 2385962"/>
              <a:gd name="connsiteY29" fmla="*/ 5013325 h 5607050"/>
              <a:gd name="connsiteX30" fmla="*/ 639524 w 2385962"/>
              <a:gd name="connsiteY30" fmla="*/ 5364981 h 5607050"/>
              <a:gd name="connsiteX31" fmla="*/ 860374 w 2385962"/>
              <a:gd name="connsiteY31" fmla="*/ 5494338 h 5607050"/>
              <a:gd name="connsiteX32" fmla="*/ 1149300 w 2385962"/>
              <a:gd name="connsiteY32" fmla="*/ 5512594 h 5607050"/>
              <a:gd name="connsiteX33" fmla="*/ 1519982 w 2385962"/>
              <a:gd name="connsiteY33" fmla="*/ 5480844 h 5607050"/>
              <a:gd name="connsiteX34" fmla="*/ 1792237 w 2385962"/>
              <a:gd name="connsiteY34" fmla="*/ 5445125 h 5607050"/>
              <a:gd name="connsiteX35" fmla="*/ 1992262 w 2385962"/>
              <a:gd name="connsiteY35" fmla="*/ 5445125 h 5607050"/>
              <a:gd name="connsiteX36" fmla="*/ 2125612 w 2385962"/>
              <a:gd name="connsiteY36" fmla="*/ 5492750 h 5607050"/>
              <a:gd name="connsiteX37" fmla="*/ 2268487 w 2385962"/>
              <a:gd name="connsiteY37" fmla="*/ 5549900 h 5607050"/>
              <a:gd name="connsiteX38" fmla="*/ 2385962 w 2385962"/>
              <a:gd name="connsiteY38"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141951 w 2385962"/>
              <a:gd name="connsiteY5" fmla="*/ 605215 h 5607050"/>
              <a:gd name="connsiteX6" fmla="*/ 1087387 w 2385962"/>
              <a:gd name="connsiteY6" fmla="*/ 747893 h 5607050"/>
              <a:gd name="connsiteX7" fmla="*/ 976851 w 2385962"/>
              <a:gd name="connsiteY7" fmla="*/ 926480 h 5607050"/>
              <a:gd name="connsiteX8" fmla="*/ 827037 w 2385962"/>
              <a:gd name="connsiteY8" fmla="*/ 1044953 h 5607050"/>
              <a:gd name="connsiteX9" fmla="*/ 730395 w 2385962"/>
              <a:gd name="connsiteY9" fmla="*/ 1162231 h 5607050"/>
              <a:gd name="connsiteX10" fmla="*/ 611530 w 2385962"/>
              <a:gd name="connsiteY10" fmla="*/ 1398572 h 5607050"/>
              <a:gd name="connsiteX11" fmla="*/ 539094 w 2385962"/>
              <a:gd name="connsiteY11" fmla="*/ 1494215 h 5607050"/>
              <a:gd name="connsiteX12" fmla="*/ 493465 w 2385962"/>
              <a:gd name="connsiteY12" fmla="*/ 1589072 h 5607050"/>
              <a:gd name="connsiteX13" fmla="*/ 440473 w 2385962"/>
              <a:gd name="connsiteY13" fmla="*/ 1698987 h 5607050"/>
              <a:gd name="connsiteX14" fmla="*/ 402373 w 2385962"/>
              <a:gd name="connsiteY14" fmla="*/ 1846836 h 5607050"/>
              <a:gd name="connsiteX15" fmla="*/ 361294 w 2385962"/>
              <a:gd name="connsiteY15" fmla="*/ 2039529 h 5607050"/>
              <a:gd name="connsiteX16" fmla="*/ 354551 w 2385962"/>
              <a:gd name="connsiteY16" fmla="*/ 2178608 h 5607050"/>
              <a:gd name="connsiteX17" fmla="*/ 326173 w 2385962"/>
              <a:gd name="connsiteY17" fmla="*/ 2341351 h 5607050"/>
              <a:gd name="connsiteX18" fmla="*/ 300773 w 2385962"/>
              <a:gd name="connsiteY18" fmla="*/ 2588607 h 5607050"/>
              <a:gd name="connsiteX19" fmla="*/ 247394 w 2385962"/>
              <a:gd name="connsiteY19" fmla="*/ 2710641 h 5607050"/>
              <a:gd name="connsiteX20" fmla="*/ 158684 w 2385962"/>
              <a:gd name="connsiteY20" fmla="*/ 2876550 h 5607050"/>
              <a:gd name="connsiteX21" fmla="*/ 48800 w 2385962"/>
              <a:gd name="connsiteY21" fmla="*/ 3041203 h 5607050"/>
              <a:gd name="connsiteX22" fmla="*/ 8521 w 2385962"/>
              <a:gd name="connsiteY22" fmla="*/ 3392963 h 5607050"/>
              <a:gd name="connsiteX23" fmla="*/ 4957 w 2385962"/>
              <a:gd name="connsiteY23" fmla="*/ 3603727 h 5607050"/>
              <a:gd name="connsiteX24" fmla="*/ 50661 w 2385962"/>
              <a:gd name="connsiteY24" fmla="*/ 3883366 h 5607050"/>
              <a:gd name="connsiteX25" fmla="*/ 115838 w 2385962"/>
              <a:gd name="connsiteY25" fmla="*/ 4201319 h 5607050"/>
              <a:gd name="connsiteX26" fmla="*/ 167678 w 2385962"/>
              <a:gd name="connsiteY26" fmla="*/ 4374772 h 5607050"/>
              <a:gd name="connsiteX27" fmla="*/ 202358 w 2385962"/>
              <a:gd name="connsiteY27" fmla="*/ 4483893 h 5607050"/>
              <a:gd name="connsiteX28" fmla="*/ 285015 w 2385962"/>
              <a:gd name="connsiteY28" fmla="*/ 4717044 h 5607050"/>
              <a:gd name="connsiteX29" fmla="*/ 425400 w 2385962"/>
              <a:gd name="connsiteY29" fmla="*/ 5013325 h 5607050"/>
              <a:gd name="connsiteX30" fmla="*/ 639524 w 2385962"/>
              <a:gd name="connsiteY30" fmla="*/ 5364981 h 5607050"/>
              <a:gd name="connsiteX31" fmla="*/ 860374 w 2385962"/>
              <a:gd name="connsiteY31" fmla="*/ 5494338 h 5607050"/>
              <a:gd name="connsiteX32" fmla="*/ 1149300 w 2385962"/>
              <a:gd name="connsiteY32" fmla="*/ 5512594 h 5607050"/>
              <a:gd name="connsiteX33" fmla="*/ 1519982 w 2385962"/>
              <a:gd name="connsiteY33" fmla="*/ 5480844 h 5607050"/>
              <a:gd name="connsiteX34" fmla="*/ 1792237 w 2385962"/>
              <a:gd name="connsiteY34" fmla="*/ 5445125 h 5607050"/>
              <a:gd name="connsiteX35" fmla="*/ 1992262 w 2385962"/>
              <a:gd name="connsiteY35" fmla="*/ 5445125 h 5607050"/>
              <a:gd name="connsiteX36" fmla="*/ 2125612 w 2385962"/>
              <a:gd name="connsiteY36" fmla="*/ 5492750 h 5607050"/>
              <a:gd name="connsiteX37" fmla="*/ 2268487 w 2385962"/>
              <a:gd name="connsiteY37" fmla="*/ 5549900 h 5607050"/>
              <a:gd name="connsiteX38" fmla="*/ 2385962 w 2385962"/>
              <a:gd name="connsiteY38"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141951 w 2385962"/>
              <a:gd name="connsiteY5" fmla="*/ 605215 h 5607050"/>
              <a:gd name="connsiteX6" fmla="*/ 1087387 w 2385962"/>
              <a:gd name="connsiteY6" fmla="*/ 747893 h 5607050"/>
              <a:gd name="connsiteX7" fmla="*/ 976851 w 2385962"/>
              <a:gd name="connsiteY7" fmla="*/ 926480 h 5607050"/>
              <a:gd name="connsiteX8" fmla="*/ 827037 w 2385962"/>
              <a:gd name="connsiteY8" fmla="*/ 1044953 h 5607050"/>
              <a:gd name="connsiteX9" fmla="*/ 730395 w 2385962"/>
              <a:gd name="connsiteY9" fmla="*/ 1162231 h 5607050"/>
              <a:gd name="connsiteX10" fmla="*/ 611530 w 2385962"/>
              <a:gd name="connsiteY10" fmla="*/ 1398572 h 5607050"/>
              <a:gd name="connsiteX11" fmla="*/ 539094 w 2385962"/>
              <a:gd name="connsiteY11" fmla="*/ 1494215 h 5607050"/>
              <a:gd name="connsiteX12" fmla="*/ 493465 w 2385962"/>
              <a:gd name="connsiteY12" fmla="*/ 1589072 h 5607050"/>
              <a:gd name="connsiteX13" fmla="*/ 440473 w 2385962"/>
              <a:gd name="connsiteY13" fmla="*/ 1698987 h 5607050"/>
              <a:gd name="connsiteX14" fmla="*/ 402373 w 2385962"/>
              <a:gd name="connsiteY14" fmla="*/ 1846836 h 5607050"/>
              <a:gd name="connsiteX15" fmla="*/ 361294 w 2385962"/>
              <a:gd name="connsiteY15" fmla="*/ 2039529 h 5607050"/>
              <a:gd name="connsiteX16" fmla="*/ 354551 w 2385962"/>
              <a:gd name="connsiteY16" fmla="*/ 2178608 h 5607050"/>
              <a:gd name="connsiteX17" fmla="*/ 326173 w 2385962"/>
              <a:gd name="connsiteY17" fmla="*/ 2341351 h 5607050"/>
              <a:gd name="connsiteX18" fmla="*/ 300773 w 2385962"/>
              <a:gd name="connsiteY18" fmla="*/ 2588607 h 5607050"/>
              <a:gd name="connsiteX19" fmla="*/ 247394 w 2385962"/>
              <a:gd name="connsiteY19" fmla="*/ 2710641 h 5607050"/>
              <a:gd name="connsiteX20" fmla="*/ 158684 w 2385962"/>
              <a:gd name="connsiteY20" fmla="*/ 2864644 h 5607050"/>
              <a:gd name="connsiteX21" fmla="*/ 48800 w 2385962"/>
              <a:gd name="connsiteY21" fmla="*/ 3041203 h 5607050"/>
              <a:gd name="connsiteX22" fmla="*/ 8521 w 2385962"/>
              <a:gd name="connsiteY22" fmla="*/ 3392963 h 5607050"/>
              <a:gd name="connsiteX23" fmla="*/ 4957 w 2385962"/>
              <a:gd name="connsiteY23" fmla="*/ 3603727 h 5607050"/>
              <a:gd name="connsiteX24" fmla="*/ 50661 w 2385962"/>
              <a:gd name="connsiteY24" fmla="*/ 3883366 h 5607050"/>
              <a:gd name="connsiteX25" fmla="*/ 115838 w 2385962"/>
              <a:gd name="connsiteY25" fmla="*/ 4201319 h 5607050"/>
              <a:gd name="connsiteX26" fmla="*/ 167678 w 2385962"/>
              <a:gd name="connsiteY26" fmla="*/ 4374772 h 5607050"/>
              <a:gd name="connsiteX27" fmla="*/ 202358 w 2385962"/>
              <a:gd name="connsiteY27" fmla="*/ 4483893 h 5607050"/>
              <a:gd name="connsiteX28" fmla="*/ 285015 w 2385962"/>
              <a:gd name="connsiteY28" fmla="*/ 4717044 h 5607050"/>
              <a:gd name="connsiteX29" fmla="*/ 425400 w 2385962"/>
              <a:gd name="connsiteY29" fmla="*/ 5013325 h 5607050"/>
              <a:gd name="connsiteX30" fmla="*/ 639524 w 2385962"/>
              <a:gd name="connsiteY30" fmla="*/ 5364981 h 5607050"/>
              <a:gd name="connsiteX31" fmla="*/ 860374 w 2385962"/>
              <a:gd name="connsiteY31" fmla="*/ 5494338 h 5607050"/>
              <a:gd name="connsiteX32" fmla="*/ 1149300 w 2385962"/>
              <a:gd name="connsiteY32" fmla="*/ 5512594 h 5607050"/>
              <a:gd name="connsiteX33" fmla="*/ 1519982 w 2385962"/>
              <a:gd name="connsiteY33" fmla="*/ 5480844 h 5607050"/>
              <a:gd name="connsiteX34" fmla="*/ 1792237 w 2385962"/>
              <a:gd name="connsiteY34" fmla="*/ 5445125 h 5607050"/>
              <a:gd name="connsiteX35" fmla="*/ 1992262 w 2385962"/>
              <a:gd name="connsiteY35" fmla="*/ 5445125 h 5607050"/>
              <a:gd name="connsiteX36" fmla="*/ 2125612 w 2385962"/>
              <a:gd name="connsiteY36" fmla="*/ 5492750 h 5607050"/>
              <a:gd name="connsiteX37" fmla="*/ 2268487 w 2385962"/>
              <a:gd name="connsiteY37" fmla="*/ 5549900 h 5607050"/>
              <a:gd name="connsiteX38" fmla="*/ 2385962 w 2385962"/>
              <a:gd name="connsiteY38"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141951 w 2385962"/>
              <a:gd name="connsiteY5" fmla="*/ 605215 h 5607050"/>
              <a:gd name="connsiteX6" fmla="*/ 1087387 w 2385962"/>
              <a:gd name="connsiteY6" fmla="*/ 747893 h 5607050"/>
              <a:gd name="connsiteX7" fmla="*/ 976851 w 2385962"/>
              <a:gd name="connsiteY7" fmla="*/ 926480 h 5607050"/>
              <a:gd name="connsiteX8" fmla="*/ 827037 w 2385962"/>
              <a:gd name="connsiteY8" fmla="*/ 1044953 h 5607050"/>
              <a:gd name="connsiteX9" fmla="*/ 730395 w 2385962"/>
              <a:gd name="connsiteY9" fmla="*/ 1162231 h 5607050"/>
              <a:gd name="connsiteX10" fmla="*/ 611530 w 2385962"/>
              <a:gd name="connsiteY10" fmla="*/ 1398572 h 5607050"/>
              <a:gd name="connsiteX11" fmla="*/ 539094 w 2385962"/>
              <a:gd name="connsiteY11" fmla="*/ 1494215 h 5607050"/>
              <a:gd name="connsiteX12" fmla="*/ 493465 w 2385962"/>
              <a:gd name="connsiteY12" fmla="*/ 1589072 h 5607050"/>
              <a:gd name="connsiteX13" fmla="*/ 440473 w 2385962"/>
              <a:gd name="connsiteY13" fmla="*/ 1698987 h 5607050"/>
              <a:gd name="connsiteX14" fmla="*/ 402373 w 2385962"/>
              <a:gd name="connsiteY14" fmla="*/ 1846836 h 5607050"/>
              <a:gd name="connsiteX15" fmla="*/ 361294 w 2385962"/>
              <a:gd name="connsiteY15" fmla="*/ 2039529 h 5607050"/>
              <a:gd name="connsiteX16" fmla="*/ 354551 w 2385962"/>
              <a:gd name="connsiteY16" fmla="*/ 2178608 h 5607050"/>
              <a:gd name="connsiteX17" fmla="*/ 326173 w 2385962"/>
              <a:gd name="connsiteY17" fmla="*/ 2341351 h 5607050"/>
              <a:gd name="connsiteX18" fmla="*/ 300773 w 2385962"/>
              <a:gd name="connsiteY18" fmla="*/ 2588607 h 5607050"/>
              <a:gd name="connsiteX19" fmla="*/ 247394 w 2385962"/>
              <a:gd name="connsiteY19" fmla="*/ 2710641 h 5607050"/>
              <a:gd name="connsiteX20" fmla="*/ 158684 w 2385962"/>
              <a:gd name="connsiteY20" fmla="*/ 2864644 h 5607050"/>
              <a:gd name="connsiteX21" fmla="*/ 79756 w 2385962"/>
              <a:gd name="connsiteY21" fmla="*/ 3055490 h 5607050"/>
              <a:gd name="connsiteX22" fmla="*/ 8521 w 2385962"/>
              <a:gd name="connsiteY22" fmla="*/ 3392963 h 5607050"/>
              <a:gd name="connsiteX23" fmla="*/ 4957 w 2385962"/>
              <a:gd name="connsiteY23" fmla="*/ 3603727 h 5607050"/>
              <a:gd name="connsiteX24" fmla="*/ 50661 w 2385962"/>
              <a:gd name="connsiteY24" fmla="*/ 3883366 h 5607050"/>
              <a:gd name="connsiteX25" fmla="*/ 115838 w 2385962"/>
              <a:gd name="connsiteY25" fmla="*/ 4201319 h 5607050"/>
              <a:gd name="connsiteX26" fmla="*/ 167678 w 2385962"/>
              <a:gd name="connsiteY26" fmla="*/ 4374772 h 5607050"/>
              <a:gd name="connsiteX27" fmla="*/ 202358 w 2385962"/>
              <a:gd name="connsiteY27" fmla="*/ 4483893 h 5607050"/>
              <a:gd name="connsiteX28" fmla="*/ 285015 w 2385962"/>
              <a:gd name="connsiteY28" fmla="*/ 4717044 h 5607050"/>
              <a:gd name="connsiteX29" fmla="*/ 425400 w 2385962"/>
              <a:gd name="connsiteY29" fmla="*/ 5013325 h 5607050"/>
              <a:gd name="connsiteX30" fmla="*/ 639524 w 2385962"/>
              <a:gd name="connsiteY30" fmla="*/ 5364981 h 5607050"/>
              <a:gd name="connsiteX31" fmla="*/ 860374 w 2385962"/>
              <a:gd name="connsiteY31" fmla="*/ 5494338 h 5607050"/>
              <a:gd name="connsiteX32" fmla="*/ 1149300 w 2385962"/>
              <a:gd name="connsiteY32" fmla="*/ 5512594 h 5607050"/>
              <a:gd name="connsiteX33" fmla="*/ 1519982 w 2385962"/>
              <a:gd name="connsiteY33" fmla="*/ 5480844 h 5607050"/>
              <a:gd name="connsiteX34" fmla="*/ 1792237 w 2385962"/>
              <a:gd name="connsiteY34" fmla="*/ 5445125 h 5607050"/>
              <a:gd name="connsiteX35" fmla="*/ 1992262 w 2385962"/>
              <a:gd name="connsiteY35" fmla="*/ 5445125 h 5607050"/>
              <a:gd name="connsiteX36" fmla="*/ 2125612 w 2385962"/>
              <a:gd name="connsiteY36" fmla="*/ 5492750 h 5607050"/>
              <a:gd name="connsiteX37" fmla="*/ 2268487 w 2385962"/>
              <a:gd name="connsiteY37" fmla="*/ 5549900 h 5607050"/>
              <a:gd name="connsiteX38" fmla="*/ 2385962 w 2385962"/>
              <a:gd name="connsiteY38"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141951 w 2385962"/>
              <a:gd name="connsiteY5" fmla="*/ 605215 h 5607050"/>
              <a:gd name="connsiteX6" fmla="*/ 1087387 w 2385962"/>
              <a:gd name="connsiteY6" fmla="*/ 747893 h 5607050"/>
              <a:gd name="connsiteX7" fmla="*/ 976851 w 2385962"/>
              <a:gd name="connsiteY7" fmla="*/ 926480 h 5607050"/>
              <a:gd name="connsiteX8" fmla="*/ 827037 w 2385962"/>
              <a:gd name="connsiteY8" fmla="*/ 1044953 h 5607050"/>
              <a:gd name="connsiteX9" fmla="*/ 730395 w 2385962"/>
              <a:gd name="connsiteY9" fmla="*/ 1162231 h 5607050"/>
              <a:gd name="connsiteX10" fmla="*/ 611530 w 2385962"/>
              <a:gd name="connsiteY10" fmla="*/ 1398572 h 5607050"/>
              <a:gd name="connsiteX11" fmla="*/ 539094 w 2385962"/>
              <a:gd name="connsiteY11" fmla="*/ 1494215 h 5607050"/>
              <a:gd name="connsiteX12" fmla="*/ 493465 w 2385962"/>
              <a:gd name="connsiteY12" fmla="*/ 1589072 h 5607050"/>
              <a:gd name="connsiteX13" fmla="*/ 440473 w 2385962"/>
              <a:gd name="connsiteY13" fmla="*/ 1698987 h 5607050"/>
              <a:gd name="connsiteX14" fmla="*/ 402373 w 2385962"/>
              <a:gd name="connsiteY14" fmla="*/ 1846836 h 5607050"/>
              <a:gd name="connsiteX15" fmla="*/ 361294 w 2385962"/>
              <a:gd name="connsiteY15" fmla="*/ 2039529 h 5607050"/>
              <a:gd name="connsiteX16" fmla="*/ 354551 w 2385962"/>
              <a:gd name="connsiteY16" fmla="*/ 2178608 h 5607050"/>
              <a:gd name="connsiteX17" fmla="*/ 326173 w 2385962"/>
              <a:gd name="connsiteY17" fmla="*/ 2341351 h 5607050"/>
              <a:gd name="connsiteX18" fmla="*/ 300773 w 2385962"/>
              <a:gd name="connsiteY18" fmla="*/ 2588607 h 5607050"/>
              <a:gd name="connsiteX19" fmla="*/ 247394 w 2385962"/>
              <a:gd name="connsiteY19" fmla="*/ 2710641 h 5607050"/>
              <a:gd name="connsiteX20" fmla="*/ 158684 w 2385962"/>
              <a:gd name="connsiteY20" fmla="*/ 2864644 h 5607050"/>
              <a:gd name="connsiteX21" fmla="*/ 67850 w 2385962"/>
              <a:gd name="connsiteY21" fmla="*/ 3043584 h 5607050"/>
              <a:gd name="connsiteX22" fmla="*/ 8521 w 2385962"/>
              <a:gd name="connsiteY22" fmla="*/ 3392963 h 5607050"/>
              <a:gd name="connsiteX23" fmla="*/ 4957 w 2385962"/>
              <a:gd name="connsiteY23" fmla="*/ 3603727 h 5607050"/>
              <a:gd name="connsiteX24" fmla="*/ 50661 w 2385962"/>
              <a:gd name="connsiteY24" fmla="*/ 3883366 h 5607050"/>
              <a:gd name="connsiteX25" fmla="*/ 115838 w 2385962"/>
              <a:gd name="connsiteY25" fmla="*/ 4201319 h 5607050"/>
              <a:gd name="connsiteX26" fmla="*/ 167678 w 2385962"/>
              <a:gd name="connsiteY26" fmla="*/ 4374772 h 5607050"/>
              <a:gd name="connsiteX27" fmla="*/ 202358 w 2385962"/>
              <a:gd name="connsiteY27" fmla="*/ 4483893 h 5607050"/>
              <a:gd name="connsiteX28" fmla="*/ 285015 w 2385962"/>
              <a:gd name="connsiteY28" fmla="*/ 4717044 h 5607050"/>
              <a:gd name="connsiteX29" fmla="*/ 425400 w 2385962"/>
              <a:gd name="connsiteY29" fmla="*/ 5013325 h 5607050"/>
              <a:gd name="connsiteX30" fmla="*/ 639524 w 2385962"/>
              <a:gd name="connsiteY30" fmla="*/ 5364981 h 5607050"/>
              <a:gd name="connsiteX31" fmla="*/ 860374 w 2385962"/>
              <a:gd name="connsiteY31" fmla="*/ 5494338 h 5607050"/>
              <a:gd name="connsiteX32" fmla="*/ 1149300 w 2385962"/>
              <a:gd name="connsiteY32" fmla="*/ 5512594 h 5607050"/>
              <a:gd name="connsiteX33" fmla="*/ 1519982 w 2385962"/>
              <a:gd name="connsiteY33" fmla="*/ 5480844 h 5607050"/>
              <a:gd name="connsiteX34" fmla="*/ 1792237 w 2385962"/>
              <a:gd name="connsiteY34" fmla="*/ 5445125 h 5607050"/>
              <a:gd name="connsiteX35" fmla="*/ 1992262 w 2385962"/>
              <a:gd name="connsiteY35" fmla="*/ 5445125 h 5607050"/>
              <a:gd name="connsiteX36" fmla="*/ 2125612 w 2385962"/>
              <a:gd name="connsiteY36" fmla="*/ 5492750 h 5607050"/>
              <a:gd name="connsiteX37" fmla="*/ 2268487 w 2385962"/>
              <a:gd name="connsiteY37" fmla="*/ 5549900 h 5607050"/>
              <a:gd name="connsiteX38" fmla="*/ 2385962 w 2385962"/>
              <a:gd name="connsiteY38"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141951 w 2385962"/>
              <a:gd name="connsiteY5" fmla="*/ 605215 h 5607050"/>
              <a:gd name="connsiteX6" fmla="*/ 1087387 w 2385962"/>
              <a:gd name="connsiteY6" fmla="*/ 747893 h 5607050"/>
              <a:gd name="connsiteX7" fmla="*/ 976851 w 2385962"/>
              <a:gd name="connsiteY7" fmla="*/ 926480 h 5607050"/>
              <a:gd name="connsiteX8" fmla="*/ 827037 w 2385962"/>
              <a:gd name="connsiteY8" fmla="*/ 1044953 h 5607050"/>
              <a:gd name="connsiteX9" fmla="*/ 730395 w 2385962"/>
              <a:gd name="connsiteY9" fmla="*/ 1162231 h 5607050"/>
              <a:gd name="connsiteX10" fmla="*/ 611530 w 2385962"/>
              <a:gd name="connsiteY10" fmla="*/ 1398572 h 5607050"/>
              <a:gd name="connsiteX11" fmla="*/ 539094 w 2385962"/>
              <a:gd name="connsiteY11" fmla="*/ 1494215 h 5607050"/>
              <a:gd name="connsiteX12" fmla="*/ 493465 w 2385962"/>
              <a:gd name="connsiteY12" fmla="*/ 1589072 h 5607050"/>
              <a:gd name="connsiteX13" fmla="*/ 440473 w 2385962"/>
              <a:gd name="connsiteY13" fmla="*/ 1698987 h 5607050"/>
              <a:gd name="connsiteX14" fmla="*/ 402373 w 2385962"/>
              <a:gd name="connsiteY14" fmla="*/ 1846836 h 5607050"/>
              <a:gd name="connsiteX15" fmla="*/ 361294 w 2385962"/>
              <a:gd name="connsiteY15" fmla="*/ 2039529 h 5607050"/>
              <a:gd name="connsiteX16" fmla="*/ 354551 w 2385962"/>
              <a:gd name="connsiteY16" fmla="*/ 2178608 h 5607050"/>
              <a:gd name="connsiteX17" fmla="*/ 326173 w 2385962"/>
              <a:gd name="connsiteY17" fmla="*/ 2341351 h 5607050"/>
              <a:gd name="connsiteX18" fmla="*/ 300773 w 2385962"/>
              <a:gd name="connsiteY18" fmla="*/ 2588607 h 5607050"/>
              <a:gd name="connsiteX19" fmla="*/ 247394 w 2385962"/>
              <a:gd name="connsiteY19" fmla="*/ 2710641 h 5607050"/>
              <a:gd name="connsiteX20" fmla="*/ 158684 w 2385962"/>
              <a:gd name="connsiteY20" fmla="*/ 2864644 h 5607050"/>
              <a:gd name="connsiteX21" fmla="*/ 67850 w 2385962"/>
              <a:gd name="connsiteY21" fmla="*/ 3043584 h 5607050"/>
              <a:gd name="connsiteX22" fmla="*/ 18208 w 2385962"/>
              <a:gd name="connsiteY22" fmla="*/ 3379788 h 5607050"/>
              <a:gd name="connsiteX23" fmla="*/ 8521 w 2385962"/>
              <a:gd name="connsiteY23" fmla="*/ 3392963 h 5607050"/>
              <a:gd name="connsiteX24" fmla="*/ 4957 w 2385962"/>
              <a:gd name="connsiteY24" fmla="*/ 3603727 h 5607050"/>
              <a:gd name="connsiteX25" fmla="*/ 50661 w 2385962"/>
              <a:gd name="connsiteY25" fmla="*/ 3883366 h 5607050"/>
              <a:gd name="connsiteX26" fmla="*/ 115838 w 2385962"/>
              <a:gd name="connsiteY26" fmla="*/ 4201319 h 5607050"/>
              <a:gd name="connsiteX27" fmla="*/ 167678 w 2385962"/>
              <a:gd name="connsiteY27" fmla="*/ 4374772 h 5607050"/>
              <a:gd name="connsiteX28" fmla="*/ 202358 w 2385962"/>
              <a:gd name="connsiteY28" fmla="*/ 4483893 h 5607050"/>
              <a:gd name="connsiteX29" fmla="*/ 285015 w 2385962"/>
              <a:gd name="connsiteY29" fmla="*/ 4717044 h 5607050"/>
              <a:gd name="connsiteX30" fmla="*/ 425400 w 2385962"/>
              <a:gd name="connsiteY30" fmla="*/ 5013325 h 5607050"/>
              <a:gd name="connsiteX31" fmla="*/ 639524 w 2385962"/>
              <a:gd name="connsiteY31" fmla="*/ 5364981 h 5607050"/>
              <a:gd name="connsiteX32" fmla="*/ 860374 w 2385962"/>
              <a:gd name="connsiteY32" fmla="*/ 5494338 h 5607050"/>
              <a:gd name="connsiteX33" fmla="*/ 1149300 w 2385962"/>
              <a:gd name="connsiteY33" fmla="*/ 5512594 h 5607050"/>
              <a:gd name="connsiteX34" fmla="*/ 1519982 w 2385962"/>
              <a:gd name="connsiteY34" fmla="*/ 5480844 h 5607050"/>
              <a:gd name="connsiteX35" fmla="*/ 1792237 w 2385962"/>
              <a:gd name="connsiteY35" fmla="*/ 5445125 h 5607050"/>
              <a:gd name="connsiteX36" fmla="*/ 1992262 w 2385962"/>
              <a:gd name="connsiteY36" fmla="*/ 5445125 h 5607050"/>
              <a:gd name="connsiteX37" fmla="*/ 2125612 w 2385962"/>
              <a:gd name="connsiteY37" fmla="*/ 5492750 h 5607050"/>
              <a:gd name="connsiteX38" fmla="*/ 2268487 w 2385962"/>
              <a:gd name="connsiteY38" fmla="*/ 5549900 h 5607050"/>
              <a:gd name="connsiteX39" fmla="*/ 2385962 w 2385962"/>
              <a:gd name="connsiteY39"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141951 w 2385962"/>
              <a:gd name="connsiteY5" fmla="*/ 605215 h 5607050"/>
              <a:gd name="connsiteX6" fmla="*/ 1087387 w 2385962"/>
              <a:gd name="connsiteY6" fmla="*/ 747893 h 5607050"/>
              <a:gd name="connsiteX7" fmla="*/ 976851 w 2385962"/>
              <a:gd name="connsiteY7" fmla="*/ 926480 h 5607050"/>
              <a:gd name="connsiteX8" fmla="*/ 827037 w 2385962"/>
              <a:gd name="connsiteY8" fmla="*/ 1044953 h 5607050"/>
              <a:gd name="connsiteX9" fmla="*/ 730395 w 2385962"/>
              <a:gd name="connsiteY9" fmla="*/ 1162231 h 5607050"/>
              <a:gd name="connsiteX10" fmla="*/ 611530 w 2385962"/>
              <a:gd name="connsiteY10" fmla="*/ 1398572 h 5607050"/>
              <a:gd name="connsiteX11" fmla="*/ 539094 w 2385962"/>
              <a:gd name="connsiteY11" fmla="*/ 1494215 h 5607050"/>
              <a:gd name="connsiteX12" fmla="*/ 493465 w 2385962"/>
              <a:gd name="connsiteY12" fmla="*/ 1589072 h 5607050"/>
              <a:gd name="connsiteX13" fmla="*/ 440473 w 2385962"/>
              <a:gd name="connsiteY13" fmla="*/ 1698987 h 5607050"/>
              <a:gd name="connsiteX14" fmla="*/ 402373 w 2385962"/>
              <a:gd name="connsiteY14" fmla="*/ 1846836 h 5607050"/>
              <a:gd name="connsiteX15" fmla="*/ 361294 w 2385962"/>
              <a:gd name="connsiteY15" fmla="*/ 2039529 h 5607050"/>
              <a:gd name="connsiteX16" fmla="*/ 354551 w 2385962"/>
              <a:gd name="connsiteY16" fmla="*/ 2178608 h 5607050"/>
              <a:gd name="connsiteX17" fmla="*/ 326173 w 2385962"/>
              <a:gd name="connsiteY17" fmla="*/ 2341351 h 5607050"/>
              <a:gd name="connsiteX18" fmla="*/ 300773 w 2385962"/>
              <a:gd name="connsiteY18" fmla="*/ 2588607 h 5607050"/>
              <a:gd name="connsiteX19" fmla="*/ 247394 w 2385962"/>
              <a:gd name="connsiteY19" fmla="*/ 2710641 h 5607050"/>
              <a:gd name="connsiteX20" fmla="*/ 158684 w 2385962"/>
              <a:gd name="connsiteY20" fmla="*/ 2864644 h 5607050"/>
              <a:gd name="connsiteX21" fmla="*/ 67850 w 2385962"/>
              <a:gd name="connsiteY21" fmla="*/ 3043584 h 5607050"/>
              <a:gd name="connsiteX22" fmla="*/ 8521 w 2385962"/>
              <a:gd name="connsiteY22" fmla="*/ 3392963 h 5607050"/>
              <a:gd name="connsiteX23" fmla="*/ 4957 w 2385962"/>
              <a:gd name="connsiteY23" fmla="*/ 3603727 h 5607050"/>
              <a:gd name="connsiteX24" fmla="*/ 50661 w 2385962"/>
              <a:gd name="connsiteY24" fmla="*/ 3883366 h 5607050"/>
              <a:gd name="connsiteX25" fmla="*/ 115838 w 2385962"/>
              <a:gd name="connsiteY25" fmla="*/ 4201319 h 5607050"/>
              <a:gd name="connsiteX26" fmla="*/ 167678 w 2385962"/>
              <a:gd name="connsiteY26" fmla="*/ 4374772 h 5607050"/>
              <a:gd name="connsiteX27" fmla="*/ 202358 w 2385962"/>
              <a:gd name="connsiteY27" fmla="*/ 4483893 h 5607050"/>
              <a:gd name="connsiteX28" fmla="*/ 285015 w 2385962"/>
              <a:gd name="connsiteY28" fmla="*/ 4717044 h 5607050"/>
              <a:gd name="connsiteX29" fmla="*/ 425400 w 2385962"/>
              <a:gd name="connsiteY29" fmla="*/ 5013325 h 5607050"/>
              <a:gd name="connsiteX30" fmla="*/ 639524 w 2385962"/>
              <a:gd name="connsiteY30" fmla="*/ 5364981 h 5607050"/>
              <a:gd name="connsiteX31" fmla="*/ 860374 w 2385962"/>
              <a:gd name="connsiteY31" fmla="*/ 5494338 h 5607050"/>
              <a:gd name="connsiteX32" fmla="*/ 1149300 w 2385962"/>
              <a:gd name="connsiteY32" fmla="*/ 5512594 h 5607050"/>
              <a:gd name="connsiteX33" fmla="*/ 1519982 w 2385962"/>
              <a:gd name="connsiteY33" fmla="*/ 5480844 h 5607050"/>
              <a:gd name="connsiteX34" fmla="*/ 1792237 w 2385962"/>
              <a:gd name="connsiteY34" fmla="*/ 5445125 h 5607050"/>
              <a:gd name="connsiteX35" fmla="*/ 1992262 w 2385962"/>
              <a:gd name="connsiteY35" fmla="*/ 5445125 h 5607050"/>
              <a:gd name="connsiteX36" fmla="*/ 2125612 w 2385962"/>
              <a:gd name="connsiteY36" fmla="*/ 5492750 h 5607050"/>
              <a:gd name="connsiteX37" fmla="*/ 2268487 w 2385962"/>
              <a:gd name="connsiteY37" fmla="*/ 5549900 h 5607050"/>
              <a:gd name="connsiteX38" fmla="*/ 2385962 w 2385962"/>
              <a:gd name="connsiteY38"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141951 w 2385962"/>
              <a:gd name="connsiteY5" fmla="*/ 605215 h 5607050"/>
              <a:gd name="connsiteX6" fmla="*/ 1087387 w 2385962"/>
              <a:gd name="connsiteY6" fmla="*/ 747893 h 5607050"/>
              <a:gd name="connsiteX7" fmla="*/ 976851 w 2385962"/>
              <a:gd name="connsiteY7" fmla="*/ 926480 h 5607050"/>
              <a:gd name="connsiteX8" fmla="*/ 827037 w 2385962"/>
              <a:gd name="connsiteY8" fmla="*/ 1044953 h 5607050"/>
              <a:gd name="connsiteX9" fmla="*/ 730395 w 2385962"/>
              <a:gd name="connsiteY9" fmla="*/ 1162231 h 5607050"/>
              <a:gd name="connsiteX10" fmla="*/ 611530 w 2385962"/>
              <a:gd name="connsiteY10" fmla="*/ 1398572 h 5607050"/>
              <a:gd name="connsiteX11" fmla="*/ 539094 w 2385962"/>
              <a:gd name="connsiteY11" fmla="*/ 1494215 h 5607050"/>
              <a:gd name="connsiteX12" fmla="*/ 493465 w 2385962"/>
              <a:gd name="connsiteY12" fmla="*/ 1589072 h 5607050"/>
              <a:gd name="connsiteX13" fmla="*/ 440473 w 2385962"/>
              <a:gd name="connsiteY13" fmla="*/ 1698987 h 5607050"/>
              <a:gd name="connsiteX14" fmla="*/ 402373 w 2385962"/>
              <a:gd name="connsiteY14" fmla="*/ 1846836 h 5607050"/>
              <a:gd name="connsiteX15" fmla="*/ 361294 w 2385962"/>
              <a:gd name="connsiteY15" fmla="*/ 2039529 h 5607050"/>
              <a:gd name="connsiteX16" fmla="*/ 354551 w 2385962"/>
              <a:gd name="connsiteY16" fmla="*/ 2178608 h 5607050"/>
              <a:gd name="connsiteX17" fmla="*/ 326173 w 2385962"/>
              <a:gd name="connsiteY17" fmla="*/ 2341351 h 5607050"/>
              <a:gd name="connsiteX18" fmla="*/ 300773 w 2385962"/>
              <a:gd name="connsiteY18" fmla="*/ 2588607 h 5607050"/>
              <a:gd name="connsiteX19" fmla="*/ 247394 w 2385962"/>
              <a:gd name="connsiteY19" fmla="*/ 2710641 h 5607050"/>
              <a:gd name="connsiteX20" fmla="*/ 158684 w 2385962"/>
              <a:gd name="connsiteY20" fmla="*/ 2864644 h 5607050"/>
              <a:gd name="connsiteX21" fmla="*/ 67850 w 2385962"/>
              <a:gd name="connsiteY21" fmla="*/ 3043584 h 5607050"/>
              <a:gd name="connsiteX22" fmla="*/ 25189 w 2385962"/>
              <a:gd name="connsiteY22" fmla="*/ 3397726 h 5607050"/>
              <a:gd name="connsiteX23" fmla="*/ 4957 w 2385962"/>
              <a:gd name="connsiteY23" fmla="*/ 3603727 h 5607050"/>
              <a:gd name="connsiteX24" fmla="*/ 50661 w 2385962"/>
              <a:gd name="connsiteY24" fmla="*/ 3883366 h 5607050"/>
              <a:gd name="connsiteX25" fmla="*/ 115838 w 2385962"/>
              <a:gd name="connsiteY25" fmla="*/ 4201319 h 5607050"/>
              <a:gd name="connsiteX26" fmla="*/ 167678 w 2385962"/>
              <a:gd name="connsiteY26" fmla="*/ 4374772 h 5607050"/>
              <a:gd name="connsiteX27" fmla="*/ 202358 w 2385962"/>
              <a:gd name="connsiteY27" fmla="*/ 4483893 h 5607050"/>
              <a:gd name="connsiteX28" fmla="*/ 285015 w 2385962"/>
              <a:gd name="connsiteY28" fmla="*/ 4717044 h 5607050"/>
              <a:gd name="connsiteX29" fmla="*/ 425400 w 2385962"/>
              <a:gd name="connsiteY29" fmla="*/ 5013325 h 5607050"/>
              <a:gd name="connsiteX30" fmla="*/ 639524 w 2385962"/>
              <a:gd name="connsiteY30" fmla="*/ 5364981 h 5607050"/>
              <a:gd name="connsiteX31" fmla="*/ 860374 w 2385962"/>
              <a:gd name="connsiteY31" fmla="*/ 5494338 h 5607050"/>
              <a:gd name="connsiteX32" fmla="*/ 1149300 w 2385962"/>
              <a:gd name="connsiteY32" fmla="*/ 5512594 h 5607050"/>
              <a:gd name="connsiteX33" fmla="*/ 1519982 w 2385962"/>
              <a:gd name="connsiteY33" fmla="*/ 5480844 h 5607050"/>
              <a:gd name="connsiteX34" fmla="*/ 1792237 w 2385962"/>
              <a:gd name="connsiteY34" fmla="*/ 5445125 h 5607050"/>
              <a:gd name="connsiteX35" fmla="*/ 1992262 w 2385962"/>
              <a:gd name="connsiteY35" fmla="*/ 5445125 h 5607050"/>
              <a:gd name="connsiteX36" fmla="*/ 2125612 w 2385962"/>
              <a:gd name="connsiteY36" fmla="*/ 5492750 h 5607050"/>
              <a:gd name="connsiteX37" fmla="*/ 2268487 w 2385962"/>
              <a:gd name="connsiteY37" fmla="*/ 5549900 h 5607050"/>
              <a:gd name="connsiteX38" fmla="*/ 2385962 w 2385962"/>
              <a:gd name="connsiteY38"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141951 w 2385962"/>
              <a:gd name="connsiteY5" fmla="*/ 605215 h 5607050"/>
              <a:gd name="connsiteX6" fmla="*/ 1087387 w 2385962"/>
              <a:gd name="connsiteY6" fmla="*/ 747893 h 5607050"/>
              <a:gd name="connsiteX7" fmla="*/ 976851 w 2385962"/>
              <a:gd name="connsiteY7" fmla="*/ 926480 h 5607050"/>
              <a:gd name="connsiteX8" fmla="*/ 827037 w 2385962"/>
              <a:gd name="connsiteY8" fmla="*/ 1044953 h 5607050"/>
              <a:gd name="connsiteX9" fmla="*/ 730395 w 2385962"/>
              <a:gd name="connsiteY9" fmla="*/ 1162231 h 5607050"/>
              <a:gd name="connsiteX10" fmla="*/ 611530 w 2385962"/>
              <a:gd name="connsiteY10" fmla="*/ 1398572 h 5607050"/>
              <a:gd name="connsiteX11" fmla="*/ 539094 w 2385962"/>
              <a:gd name="connsiteY11" fmla="*/ 1494215 h 5607050"/>
              <a:gd name="connsiteX12" fmla="*/ 493465 w 2385962"/>
              <a:gd name="connsiteY12" fmla="*/ 1589072 h 5607050"/>
              <a:gd name="connsiteX13" fmla="*/ 440473 w 2385962"/>
              <a:gd name="connsiteY13" fmla="*/ 1698987 h 5607050"/>
              <a:gd name="connsiteX14" fmla="*/ 402373 w 2385962"/>
              <a:gd name="connsiteY14" fmla="*/ 1846836 h 5607050"/>
              <a:gd name="connsiteX15" fmla="*/ 361294 w 2385962"/>
              <a:gd name="connsiteY15" fmla="*/ 2039529 h 5607050"/>
              <a:gd name="connsiteX16" fmla="*/ 354551 w 2385962"/>
              <a:gd name="connsiteY16" fmla="*/ 2178608 h 5607050"/>
              <a:gd name="connsiteX17" fmla="*/ 326173 w 2385962"/>
              <a:gd name="connsiteY17" fmla="*/ 2341351 h 5607050"/>
              <a:gd name="connsiteX18" fmla="*/ 300773 w 2385962"/>
              <a:gd name="connsiteY18" fmla="*/ 2588607 h 5607050"/>
              <a:gd name="connsiteX19" fmla="*/ 247394 w 2385962"/>
              <a:gd name="connsiteY19" fmla="*/ 2710641 h 5607050"/>
              <a:gd name="connsiteX20" fmla="*/ 158684 w 2385962"/>
              <a:gd name="connsiteY20" fmla="*/ 2864644 h 5607050"/>
              <a:gd name="connsiteX21" fmla="*/ 67850 w 2385962"/>
              <a:gd name="connsiteY21" fmla="*/ 3043584 h 5607050"/>
              <a:gd name="connsiteX22" fmla="*/ 25189 w 2385962"/>
              <a:gd name="connsiteY22" fmla="*/ 3397726 h 5607050"/>
              <a:gd name="connsiteX23" fmla="*/ 4957 w 2385962"/>
              <a:gd name="connsiteY23" fmla="*/ 3603727 h 5607050"/>
              <a:gd name="connsiteX24" fmla="*/ 50661 w 2385962"/>
              <a:gd name="connsiteY24" fmla="*/ 3883366 h 5607050"/>
              <a:gd name="connsiteX25" fmla="*/ 115838 w 2385962"/>
              <a:gd name="connsiteY25" fmla="*/ 4201319 h 5607050"/>
              <a:gd name="connsiteX26" fmla="*/ 167678 w 2385962"/>
              <a:gd name="connsiteY26" fmla="*/ 4374772 h 5607050"/>
              <a:gd name="connsiteX27" fmla="*/ 202358 w 2385962"/>
              <a:gd name="connsiteY27" fmla="*/ 4483893 h 5607050"/>
              <a:gd name="connsiteX28" fmla="*/ 285015 w 2385962"/>
              <a:gd name="connsiteY28" fmla="*/ 4717044 h 5607050"/>
              <a:gd name="connsiteX29" fmla="*/ 425400 w 2385962"/>
              <a:gd name="connsiteY29" fmla="*/ 5013325 h 5607050"/>
              <a:gd name="connsiteX30" fmla="*/ 639524 w 2385962"/>
              <a:gd name="connsiteY30" fmla="*/ 5364981 h 5607050"/>
              <a:gd name="connsiteX31" fmla="*/ 860374 w 2385962"/>
              <a:gd name="connsiteY31" fmla="*/ 5494338 h 5607050"/>
              <a:gd name="connsiteX32" fmla="*/ 1149300 w 2385962"/>
              <a:gd name="connsiteY32" fmla="*/ 5512594 h 5607050"/>
              <a:gd name="connsiteX33" fmla="*/ 1519982 w 2385962"/>
              <a:gd name="connsiteY33" fmla="*/ 5480844 h 5607050"/>
              <a:gd name="connsiteX34" fmla="*/ 1792237 w 2385962"/>
              <a:gd name="connsiteY34" fmla="*/ 5445125 h 5607050"/>
              <a:gd name="connsiteX35" fmla="*/ 1992262 w 2385962"/>
              <a:gd name="connsiteY35" fmla="*/ 5445125 h 5607050"/>
              <a:gd name="connsiteX36" fmla="*/ 2125612 w 2385962"/>
              <a:gd name="connsiteY36" fmla="*/ 5492750 h 5607050"/>
              <a:gd name="connsiteX37" fmla="*/ 2268487 w 2385962"/>
              <a:gd name="connsiteY37" fmla="*/ 5549900 h 5607050"/>
              <a:gd name="connsiteX38" fmla="*/ 2385962 w 2385962"/>
              <a:gd name="connsiteY38"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141951 w 2385962"/>
              <a:gd name="connsiteY5" fmla="*/ 605215 h 5607050"/>
              <a:gd name="connsiteX6" fmla="*/ 1087387 w 2385962"/>
              <a:gd name="connsiteY6" fmla="*/ 747893 h 5607050"/>
              <a:gd name="connsiteX7" fmla="*/ 976851 w 2385962"/>
              <a:gd name="connsiteY7" fmla="*/ 926480 h 5607050"/>
              <a:gd name="connsiteX8" fmla="*/ 827037 w 2385962"/>
              <a:gd name="connsiteY8" fmla="*/ 1044953 h 5607050"/>
              <a:gd name="connsiteX9" fmla="*/ 730395 w 2385962"/>
              <a:gd name="connsiteY9" fmla="*/ 1162231 h 5607050"/>
              <a:gd name="connsiteX10" fmla="*/ 611530 w 2385962"/>
              <a:gd name="connsiteY10" fmla="*/ 1398572 h 5607050"/>
              <a:gd name="connsiteX11" fmla="*/ 539094 w 2385962"/>
              <a:gd name="connsiteY11" fmla="*/ 1494215 h 5607050"/>
              <a:gd name="connsiteX12" fmla="*/ 493465 w 2385962"/>
              <a:gd name="connsiteY12" fmla="*/ 1589072 h 5607050"/>
              <a:gd name="connsiteX13" fmla="*/ 440473 w 2385962"/>
              <a:gd name="connsiteY13" fmla="*/ 1698987 h 5607050"/>
              <a:gd name="connsiteX14" fmla="*/ 402373 w 2385962"/>
              <a:gd name="connsiteY14" fmla="*/ 1846836 h 5607050"/>
              <a:gd name="connsiteX15" fmla="*/ 361294 w 2385962"/>
              <a:gd name="connsiteY15" fmla="*/ 2039529 h 5607050"/>
              <a:gd name="connsiteX16" fmla="*/ 354551 w 2385962"/>
              <a:gd name="connsiteY16" fmla="*/ 2178608 h 5607050"/>
              <a:gd name="connsiteX17" fmla="*/ 326173 w 2385962"/>
              <a:gd name="connsiteY17" fmla="*/ 2341351 h 5607050"/>
              <a:gd name="connsiteX18" fmla="*/ 300773 w 2385962"/>
              <a:gd name="connsiteY18" fmla="*/ 2588607 h 5607050"/>
              <a:gd name="connsiteX19" fmla="*/ 247394 w 2385962"/>
              <a:gd name="connsiteY19" fmla="*/ 2710641 h 5607050"/>
              <a:gd name="connsiteX20" fmla="*/ 158684 w 2385962"/>
              <a:gd name="connsiteY20" fmla="*/ 2864644 h 5607050"/>
              <a:gd name="connsiteX21" fmla="*/ 67850 w 2385962"/>
              <a:gd name="connsiteY21" fmla="*/ 3043584 h 5607050"/>
              <a:gd name="connsiteX22" fmla="*/ 25189 w 2385962"/>
              <a:gd name="connsiteY22" fmla="*/ 3397726 h 5607050"/>
              <a:gd name="connsiteX23" fmla="*/ 4957 w 2385962"/>
              <a:gd name="connsiteY23" fmla="*/ 3603727 h 5607050"/>
              <a:gd name="connsiteX24" fmla="*/ 50661 w 2385962"/>
              <a:gd name="connsiteY24" fmla="*/ 3883366 h 5607050"/>
              <a:gd name="connsiteX25" fmla="*/ 115838 w 2385962"/>
              <a:gd name="connsiteY25" fmla="*/ 4201319 h 5607050"/>
              <a:gd name="connsiteX26" fmla="*/ 167678 w 2385962"/>
              <a:gd name="connsiteY26" fmla="*/ 4374772 h 5607050"/>
              <a:gd name="connsiteX27" fmla="*/ 202358 w 2385962"/>
              <a:gd name="connsiteY27" fmla="*/ 4483893 h 5607050"/>
              <a:gd name="connsiteX28" fmla="*/ 285015 w 2385962"/>
              <a:gd name="connsiteY28" fmla="*/ 4717044 h 5607050"/>
              <a:gd name="connsiteX29" fmla="*/ 425400 w 2385962"/>
              <a:gd name="connsiteY29" fmla="*/ 5013325 h 5607050"/>
              <a:gd name="connsiteX30" fmla="*/ 639524 w 2385962"/>
              <a:gd name="connsiteY30" fmla="*/ 5364981 h 5607050"/>
              <a:gd name="connsiteX31" fmla="*/ 860374 w 2385962"/>
              <a:gd name="connsiteY31" fmla="*/ 5494338 h 5607050"/>
              <a:gd name="connsiteX32" fmla="*/ 1149300 w 2385962"/>
              <a:gd name="connsiteY32" fmla="*/ 5512594 h 5607050"/>
              <a:gd name="connsiteX33" fmla="*/ 1519982 w 2385962"/>
              <a:gd name="connsiteY33" fmla="*/ 5480844 h 5607050"/>
              <a:gd name="connsiteX34" fmla="*/ 1792237 w 2385962"/>
              <a:gd name="connsiteY34" fmla="*/ 5445125 h 5607050"/>
              <a:gd name="connsiteX35" fmla="*/ 1992262 w 2385962"/>
              <a:gd name="connsiteY35" fmla="*/ 5445125 h 5607050"/>
              <a:gd name="connsiteX36" fmla="*/ 2125612 w 2385962"/>
              <a:gd name="connsiteY36" fmla="*/ 5492750 h 5607050"/>
              <a:gd name="connsiteX37" fmla="*/ 2268487 w 2385962"/>
              <a:gd name="connsiteY37" fmla="*/ 5549900 h 5607050"/>
              <a:gd name="connsiteX38" fmla="*/ 2385962 w 2385962"/>
              <a:gd name="connsiteY38"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141951 w 2385962"/>
              <a:gd name="connsiteY5" fmla="*/ 605215 h 5607050"/>
              <a:gd name="connsiteX6" fmla="*/ 1087387 w 2385962"/>
              <a:gd name="connsiteY6" fmla="*/ 747893 h 5607050"/>
              <a:gd name="connsiteX7" fmla="*/ 976851 w 2385962"/>
              <a:gd name="connsiteY7" fmla="*/ 926480 h 5607050"/>
              <a:gd name="connsiteX8" fmla="*/ 827037 w 2385962"/>
              <a:gd name="connsiteY8" fmla="*/ 1044953 h 5607050"/>
              <a:gd name="connsiteX9" fmla="*/ 730395 w 2385962"/>
              <a:gd name="connsiteY9" fmla="*/ 1162231 h 5607050"/>
              <a:gd name="connsiteX10" fmla="*/ 611530 w 2385962"/>
              <a:gd name="connsiteY10" fmla="*/ 1398572 h 5607050"/>
              <a:gd name="connsiteX11" fmla="*/ 539094 w 2385962"/>
              <a:gd name="connsiteY11" fmla="*/ 1494215 h 5607050"/>
              <a:gd name="connsiteX12" fmla="*/ 493465 w 2385962"/>
              <a:gd name="connsiteY12" fmla="*/ 1589072 h 5607050"/>
              <a:gd name="connsiteX13" fmla="*/ 440473 w 2385962"/>
              <a:gd name="connsiteY13" fmla="*/ 1698987 h 5607050"/>
              <a:gd name="connsiteX14" fmla="*/ 402373 w 2385962"/>
              <a:gd name="connsiteY14" fmla="*/ 1846836 h 5607050"/>
              <a:gd name="connsiteX15" fmla="*/ 361294 w 2385962"/>
              <a:gd name="connsiteY15" fmla="*/ 2039529 h 5607050"/>
              <a:gd name="connsiteX16" fmla="*/ 325976 w 2385962"/>
              <a:gd name="connsiteY16" fmla="*/ 2135745 h 5607050"/>
              <a:gd name="connsiteX17" fmla="*/ 326173 w 2385962"/>
              <a:gd name="connsiteY17" fmla="*/ 2341351 h 5607050"/>
              <a:gd name="connsiteX18" fmla="*/ 300773 w 2385962"/>
              <a:gd name="connsiteY18" fmla="*/ 2588607 h 5607050"/>
              <a:gd name="connsiteX19" fmla="*/ 247394 w 2385962"/>
              <a:gd name="connsiteY19" fmla="*/ 2710641 h 5607050"/>
              <a:gd name="connsiteX20" fmla="*/ 158684 w 2385962"/>
              <a:gd name="connsiteY20" fmla="*/ 2864644 h 5607050"/>
              <a:gd name="connsiteX21" fmla="*/ 67850 w 2385962"/>
              <a:gd name="connsiteY21" fmla="*/ 3043584 h 5607050"/>
              <a:gd name="connsiteX22" fmla="*/ 25189 w 2385962"/>
              <a:gd name="connsiteY22" fmla="*/ 3397726 h 5607050"/>
              <a:gd name="connsiteX23" fmla="*/ 4957 w 2385962"/>
              <a:gd name="connsiteY23" fmla="*/ 3603727 h 5607050"/>
              <a:gd name="connsiteX24" fmla="*/ 50661 w 2385962"/>
              <a:gd name="connsiteY24" fmla="*/ 3883366 h 5607050"/>
              <a:gd name="connsiteX25" fmla="*/ 115838 w 2385962"/>
              <a:gd name="connsiteY25" fmla="*/ 4201319 h 5607050"/>
              <a:gd name="connsiteX26" fmla="*/ 167678 w 2385962"/>
              <a:gd name="connsiteY26" fmla="*/ 4374772 h 5607050"/>
              <a:gd name="connsiteX27" fmla="*/ 202358 w 2385962"/>
              <a:gd name="connsiteY27" fmla="*/ 4483893 h 5607050"/>
              <a:gd name="connsiteX28" fmla="*/ 285015 w 2385962"/>
              <a:gd name="connsiteY28" fmla="*/ 4717044 h 5607050"/>
              <a:gd name="connsiteX29" fmla="*/ 425400 w 2385962"/>
              <a:gd name="connsiteY29" fmla="*/ 5013325 h 5607050"/>
              <a:gd name="connsiteX30" fmla="*/ 639524 w 2385962"/>
              <a:gd name="connsiteY30" fmla="*/ 5364981 h 5607050"/>
              <a:gd name="connsiteX31" fmla="*/ 860374 w 2385962"/>
              <a:gd name="connsiteY31" fmla="*/ 5494338 h 5607050"/>
              <a:gd name="connsiteX32" fmla="*/ 1149300 w 2385962"/>
              <a:gd name="connsiteY32" fmla="*/ 5512594 h 5607050"/>
              <a:gd name="connsiteX33" fmla="*/ 1519982 w 2385962"/>
              <a:gd name="connsiteY33" fmla="*/ 5480844 h 5607050"/>
              <a:gd name="connsiteX34" fmla="*/ 1792237 w 2385962"/>
              <a:gd name="connsiteY34" fmla="*/ 5445125 h 5607050"/>
              <a:gd name="connsiteX35" fmla="*/ 1992262 w 2385962"/>
              <a:gd name="connsiteY35" fmla="*/ 5445125 h 5607050"/>
              <a:gd name="connsiteX36" fmla="*/ 2125612 w 2385962"/>
              <a:gd name="connsiteY36" fmla="*/ 5492750 h 5607050"/>
              <a:gd name="connsiteX37" fmla="*/ 2268487 w 2385962"/>
              <a:gd name="connsiteY37" fmla="*/ 5549900 h 5607050"/>
              <a:gd name="connsiteX38" fmla="*/ 2385962 w 2385962"/>
              <a:gd name="connsiteY38"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141951 w 2385962"/>
              <a:gd name="connsiteY5" fmla="*/ 605215 h 5607050"/>
              <a:gd name="connsiteX6" fmla="*/ 1087387 w 2385962"/>
              <a:gd name="connsiteY6" fmla="*/ 747893 h 5607050"/>
              <a:gd name="connsiteX7" fmla="*/ 976851 w 2385962"/>
              <a:gd name="connsiteY7" fmla="*/ 926480 h 5607050"/>
              <a:gd name="connsiteX8" fmla="*/ 827037 w 2385962"/>
              <a:gd name="connsiteY8" fmla="*/ 1044953 h 5607050"/>
              <a:gd name="connsiteX9" fmla="*/ 730395 w 2385962"/>
              <a:gd name="connsiteY9" fmla="*/ 1162231 h 5607050"/>
              <a:gd name="connsiteX10" fmla="*/ 611530 w 2385962"/>
              <a:gd name="connsiteY10" fmla="*/ 1398572 h 5607050"/>
              <a:gd name="connsiteX11" fmla="*/ 539094 w 2385962"/>
              <a:gd name="connsiteY11" fmla="*/ 1494215 h 5607050"/>
              <a:gd name="connsiteX12" fmla="*/ 493465 w 2385962"/>
              <a:gd name="connsiteY12" fmla="*/ 1589072 h 5607050"/>
              <a:gd name="connsiteX13" fmla="*/ 440473 w 2385962"/>
              <a:gd name="connsiteY13" fmla="*/ 1698987 h 5607050"/>
              <a:gd name="connsiteX14" fmla="*/ 402373 w 2385962"/>
              <a:gd name="connsiteY14" fmla="*/ 1846836 h 5607050"/>
              <a:gd name="connsiteX15" fmla="*/ 318432 w 2385962"/>
              <a:gd name="connsiteY15" fmla="*/ 1937136 h 5607050"/>
              <a:gd name="connsiteX16" fmla="*/ 325976 w 2385962"/>
              <a:gd name="connsiteY16" fmla="*/ 2135745 h 5607050"/>
              <a:gd name="connsiteX17" fmla="*/ 326173 w 2385962"/>
              <a:gd name="connsiteY17" fmla="*/ 2341351 h 5607050"/>
              <a:gd name="connsiteX18" fmla="*/ 300773 w 2385962"/>
              <a:gd name="connsiteY18" fmla="*/ 2588607 h 5607050"/>
              <a:gd name="connsiteX19" fmla="*/ 247394 w 2385962"/>
              <a:gd name="connsiteY19" fmla="*/ 2710641 h 5607050"/>
              <a:gd name="connsiteX20" fmla="*/ 158684 w 2385962"/>
              <a:gd name="connsiteY20" fmla="*/ 2864644 h 5607050"/>
              <a:gd name="connsiteX21" fmla="*/ 67850 w 2385962"/>
              <a:gd name="connsiteY21" fmla="*/ 3043584 h 5607050"/>
              <a:gd name="connsiteX22" fmla="*/ 25189 w 2385962"/>
              <a:gd name="connsiteY22" fmla="*/ 3397726 h 5607050"/>
              <a:gd name="connsiteX23" fmla="*/ 4957 w 2385962"/>
              <a:gd name="connsiteY23" fmla="*/ 3603727 h 5607050"/>
              <a:gd name="connsiteX24" fmla="*/ 50661 w 2385962"/>
              <a:gd name="connsiteY24" fmla="*/ 3883366 h 5607050"/>
              <a:gd name="connsiteX25" fmla="*/ 115838 w 2385962"/>
              <a:gd name="connsiteY25" fmla="*/ 4201319 h 5607050"/>
              <a:gd name="connsiteX26" fmla="*/ 167678 w 2385962"/>
              <a:gd name="connsiteY26" fmla="*/ 4374772 h 5607050"/>
              <a:gd name="connsiteX27" fmla="*/ 202358 w 2385962"/>
              <a:gd name="connsiteY27" fmla="*/ 4483893 h 5607050"/>
              <a:gd name="connsiteX28" fmla="*/ 285015 w 2385962"/>
              <a:gd name="connsiteY28" fmla="*/ 4717044 h 5607050"/>
              <a:gd name="connsiteX29" fmla="*/ 425400 w 2385962"/>
              <a:gd name="connsiteY29" fmla="*/ 5013325 h 5607050"/>
              <a:gd name="connsiteX30" fmla="*/ 639524 w 2385962"/>
              <a:gd name="connsiteY30" fmla="*/ 5364981 h 5607050"/>
              <a:gd name="connsiteX31" fmla="*/ 860374 w 2385962"/>
              <a:gd name="connsiteY31" fmla="*/ 5494338 h 5607050"/>
              <a:gd name="connsiteX32" fmla="*/ 1149300 w 2385962"/>
              <a:gd name="connsiteY32" fmla="*/ 5512594 h 5607050"/>
              <a:gd name="connsiteX33" fmla="*/ 1519982 w 2385962"/>
              <a:gd name="connsiteY33" fmla="*/ 5480844 h 5607050"/>
              <a:gd name="connsiteX34" fmla="*/ 1792237 w 2385962"/>
              <a:gd name="connsiteY34" fmla="*/ 5445125 h 5607050"/>
              <a:gd name="connsiteX35" fmla="*/ 1992262 w 2385962"/>
              <a:gd name="connsiteY35" fmla="*/ 5445125 h 5607050"/>
              <a:gd name="connsiteX36" fmla="*/ 2125612 w 2385962"/>
              <a:gd name="connsiteY36" fmla="*/ 5492750 h 5607050"/>
              <a:gd name="connsiteX37" fmla="*/ 2268487 w 2385962"/>
              <a:gd name="connsiteY37" fmla="*/ 5549900 h 5607050"/>
              <a:gd name="connsiteX38" fmla="*/ 2385962 w 2385962"/>
              <a:gd name="connsiteY38"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141951 w 2385962"/>
              <a:gd name="connsiteY5" fmla="*/ 605215 h 5607050"/>
              <a:gd name="connsiteX6" fmla="*/ 1087387 w 2385962"/>
              <a:gd name="connsiteY6" fmla="*/ 747893 h 5607050"/>
              <a:gd name="connsiteX7" fmla="*/ 976851 w 2385962"/>
              <a:gd name="connsiteY7" fmla="*/ 926480 h 5607050"/>
              <a:gd name="connsiteX8" fmla="*/ 827037 w 2385962"/>
              <a:gd name="connsiteY8" fmla="*/ 1044953 h 5607050"/>
              <a:gd name="connsiteX9" fmla="*/ 730395 w 2385962"/>
              <a:gd name="connsiteY9" fmla="*/ 1162231 h 5607050"/>
              <a:gd name="connsiteX10" fmla="*/ 544855 w 2385962"/>
              <a:gd name="connsiteY10" fmla="*/ 1396191 h 5607050"/>
              <a:gd name="connsiteX11" fmla="*/ 539094 w 2385962"/>
              <a:gd name="connsiteY11" fmla="*/ 1494215 h 5607050"/>
              <a:gd name="connsiteX12" fmla="*/ 493465 w 2385962"/>
              <a:gd name="connsiteY12" fmla="*/ 1589072 h 5607050"/>
              <a:gd name="connsiteX13" fmla="*/ 440473 w 2385962"/>
              <a:gd name="connsiteY13" fmla="*/ 1698987 h 5607050"/>
              <a:gd name="connsiteX14" fmla="*/ 402373 w 2385962"/>
              <a:gd name="connsiteY14" fmla="*/ 1846836 h 5607050"/>
              <a:gd name="connsiteX15" fmla="*/ 318432 w 2385962"/>
              <a:gd name="connsiteY15" fmla="*/ 1937136 h 5607050"/>
              <a:gd name="connsiteX16" fmla="*/ 325976 w 2385962"/>
              <a:gd name="connsiteY16" fmla="*/ 2135745 h 5607050"/>
              <a:gd name="connsiteX17" fmla="*/ 326173 w 2385962"/>
              <a:gd name="connsiteY17" fmla="*/ 2341351 h 5607050"/>
              <a:gd name="connsiteX18" fmla="*/ 300773 w 2385962"/>
              <a:gd name="connsiteY18" fmla="*/ 2588607 h 5607050"/>
              <a:gd name="connsiteX19" fmla="*/ 247394 w 2385962"/>
              <a:gd name="connsiteY19" fmla="*/ 2710641 h 5607050"/>
              <a:gd name="connsiteX20" fmla="*/ 158684 w 2385962"/>
              <a:gd name="connsiteY20" fmla="*/ 2864644 h 5607050"/>
              <a:gd name="connsiteX21" fmla="*/ 67850 w 2385962"/>
              <a:gd name="connsiteY21" fmla="*/ 3043584 h 5607050"/>
              <a:gd name="connsiteX22" fmla="*/ 25189 w 2385962"/>
              <a:gd name="connsiteY22" fmla="*/ 3397726 h 5607050"/>
              <a:gd name="connsiteX23" fmla="*/ 4957 w 2385962"/>
              <a:gd name="connsiteY23" fmla="*/ 3603727 h 5607050"/>
              <a:gd name="connsiteX24" fmla="*/ 50661 w 2385962"/>
              <a:gd name="connsiteY24" fmla="*/ 3883366 h 5607050"/>
              <a:gd name="connsiteX25" fmla="*/ 115838 w 2385962"/>
              <a:gd name="connsiteY25" fmla="*/ 4201319 h 5607050"/>
              <a:gd name="connsiteX26" fmla="*/ 167678 w 2385962"/>
              <a:gd name="connsiteY26" fmla="*/ 4374772 h 5607050"/>
              <a:gd name="connsiteX27" fmla="*/ 202358 w 2385962"/>
              <a:gd name="connsiteY27" fmla="*/ 4483893 h 5607050"/>
              <a:gd name="connsiteX28" fmla="*/ 285015 w 2385962"/>
              <a:gd name="connsiteY28" fmla="*/ 4717044 h 5607050"/>
              <a:gd name="connsiteX29" fmla="*/ 425400 w 2385962"/>
              <a:gd name="connsiteY29" fmla="*/ 5013325 h 5607050"/>
              <a:gd name="connsiteX30" fmla="*/ 639524 w 2385962"/>
              <a:gd name="connsiteY30" fmla="*/ 5364981 h 5607050"/>
              <a:gd name="connsiteX31" fmla="*/ 860374 w 2385962"/>
              <a:gd name="connsiteY31" fmla="*/ 5494338 h 5607050"/>
              <a:gd name="connsiteX32" fmla="*/ 1149300 w 2385962"/>
              <a:gd name="connsiteY32" fmla="*/ 5512594 h 5607050"/>
              <a:gd name="connsiteX33" fmla="*/ 1519982 w 2385962"/>
              <a:gd name="connsiteY33" fmla="*/ 5480844 h 5607050"/>
              <a:gd name="connsiteX34" fmla="*/ 1792237 w 2385962"/>
              <a:gd name="connsiteY34" fmla="*/ 5445125 h 5607050"/>
              <a:gd name="connsiteX35" fmla="*/ 1992262 w 2385962"/>
              <a:gd name="connsiteY35" fmla="*/ 5445125 h 5607050"/>
              <a:gd name="connsiteX36" fmla="*/ 2125612 w 2385962"/>
              <a:gd name="connsiteY36" fmla="*/ 5492750 h 5607050"/>
              <a:gd name="connsiteX37" fmla="*/ 2268487 w 2385962"/>
              <a:gd name="connsiteY37" fmla="*/ 5549900 h 5607050"/>
              <a:gd name="connsiteX38" fmla="*/ 2385962 w 2385962"/>
              <a:gd name="connsiteY38"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141951 w 2385962"/>
              <a:gd name="connsiteY5" fmla="*/ 605215 h 5607050"/>
              <a:gd name="connsiteX6" fmla="*/ 1087387 w 2385962"/>
              <a:gd name="connsiteY6" fmla="*/ 747893 h 5607050"/>
              <a:gd name="connsiteX7" fmla="*/ 976851 w 2385962"/>
              <a:gd name="connsiteY7" fmla="*/ 926480 h 5607050"/>
              <a:gd name="connsiteX8" fmla="*/ 827037 w 2385962"/>
              <a:gd name="connsiteY8" fmla="*/ 1044953 h 5607050"/>
              <a:gd name="connsiteX9" fmla="*/ 730395 w 2385962"/>
              <a:gd name="connsiteY9" fmla="*/ 1162231 h 5607050"/>
              <a:gd name="connsiteX10" fmla="*/ 544855 w 2385962"/>
              <a:gd name="connsiteY10" fmla="*/ 1396191 h 5607050"/>
              <a:gd name="connsiteX11" fmla="*/ 472419 w 2385962"/>
              <a:gd name="connsiteY11" fmla="*/ 1508502 h 5607050"/>
              <a:gd name="connsiteX12" fmla="*/ 493465 w 2385962"/>
              <a:gd name="connsiteY12" fmla="*/ 1589072 h 5607050"/>
              <a:gd name="connsiteX13" fmla="*/ 440473 w 2385962"/>
              <a:gd name="connsiteY13" fmla="*/ 1698987 h 5607050"/>
              <a:gd name="connsiteX14" fmla="*/ 402373 w 2385962"/>
              <a:gd name="connsiteY14" fmla="*/ 1846836 h 5607050"/>
              <a:gd name="connsiteX15" fmla="*/ 318432 w 2385962"/>
              <a:gd name="connsiteY15" fmla="*/ 1937136 h 5607050"/>
              <a:gd name="connsiteX16" fmla="*/ 325976 w 2385962"/>
              <a:gd name="connsiteY16" fmla="*/ 2135745 h 5607050"/>
              <a:gd name="connsiteX17" fmla="*/ 326173 w 2385962"/>
              <a:gd name="connsiteY17" fmla="*/ 2341351 h 5607050"/>
              <a:gd name="connsiteX18" fmla="*/ 300773 w 2385962"/>
              <a:gd name="connsiteY18" fmla="*/ 2588607 h 5607050"/>
              <a:gd name="connsiteX19" fmla="*/ 247394 w 2385962"/>
              <a:gd name="connsiteY19" fmla="*/ 2710641 h 5607050"/>
              <a:gd name="connsiteX20" fmla="*/ 158684 w 2385962"/>
              <a:gd name="connsiteY20" fmla="*/ 2864644 h 5607050"/>
              <a:gd name="connsiteX21" fmla="*/ 67850 w 2385962"/>
              <a:gd name="connsiteY21" fmla="*/ 3043584 h 5607050"/>
              <a:gd name="connsiteX22" fmla="*/ 25189 w 2385962"/>
              <a:gd name="connsiteY22" fmla="*/ 3397726 h 5607050"/>
              <a:gd name="connsiteX23" fmla="*/ 4957 w 2385962"/>
              <a:gd name="connsiteY23" fmla="*/ 3603727 h 5607050"/>
              <a:gd name="connsiteX24" fmla="*/ 50661 w 2385962"/>
              <a:gd name="connsiteY24" fmla="*/ 3883366 h 5607050"/>
              <a:gd name="connsiteX25" fmla="*/ 115838 w 2385962"/>
              <a:gd name="connsiteY25" fmla="*/ 4201319 h 5607050"/>
              <a:gd name="connsiteX26" fmla="*/ 167678 w 2385962"/>
              <a:gd name="connsiteY26" fmla="*/ 4374772 h 5607050"/>
              <a:gd name="connsiteX27" fmla="*/ 202358 w 2385962"/>
              <a:gd name="connsiteY27" fmla="*/ 4483893 h 5607050"/>
              <a:gd name="connsiteX28" fmla="*/ 285015 w 2385962"/>
              <a:gd name="connsiteY28" fmla="*/ 4717044 h 5607050"/>
              <a:gd name="connsiteX29" fmla="*/ 425400 w 2385962"/>
              <a:gd name="connsiteY29" fmla="*/ 5013325 h 5607050"/>
              <a:gd name="connsiteX30" fmla="*/ 639524 w 2385962"/>
              <a:gd name="connsiteY30" fmla="*/ 5364981 h 5607050"/>
              <a:gd name="connsiteX31" fmla="*/ 860374 w 2385962"/>
              <a:gd name="connsiteY31" fmla="*/ 5494338 h 5607050"/>
              <a:gd name="connsiteX32" fmla="*/ 1149300 w 2385962"/>
              <a:gd name="connsiteY32" fmla="*/ 5512594 h 5607050"/>
              <a:gd name="connsiteX33" fmla="*/ 1519982 w 2385962"/>
              <a:gd name="connsiteY33" fmla="*/ 5480844 h 5607050"/>
              <a:gd name="connsiteX34" fmla="*/ 1792237 w 2385962"/>
              <a:gd name="connsiteY34" fmla="*/ 5445125 h 5607050"/>
              <a:gd name="connsiteX35" fmla="*/ 1992262 w 2385962"/>
              <a:gd name="connsiteY35" fmla="*/ 5445125 h 5607050"/>
              <a:gd name="connsiteX36" fmla="*/ 2125612 w 2385962"/>
              <a:gd name="connsiteY36" fmla="*/ 5492750 h 5607050"/>
              <a:gd name="connsiteX37" fmla="*/ 2268487 w 2385962"/>
              <a:gd name="connsiteY37" fmla="*/ 5549900 h 5607050"/>
              <a:gd name="connsiteX38" fmla="*/ 2385962 w 2385962"/>
              <a:gd name="connsiteY38"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141951 w 2385962"/>
              <a:gd name="connsiteY5" fmla="*/ 605215 h 5607050"/>
              <a:gd name="connsiteX6" fmla="*/ 1087387 w 2385962"/>
              <a:gd name="connsiteY6" fmla="*/ 747893 h 5607050"/>
              <a:gd name="connsiteX7" fmla="*/ 976851 w 2385962"/>
              <a:gd name="connsiteY7" fmla="*/ 926480 h 5607050"/>
              <a:gd name="connsiteX8" fmla="*/ 827037 w 2385962"/>
              <a:gd name="connsiteY8" fmla="*/ 1044953 h 5607050"/>
              <a:gd name="connsiteX9" fmla="*/ 730395 w 2385962"/>
              <a:gd name="connsiteY9" fmla="*/ 1162231 h 5607050"/>
              <a:gd name="connsiteX10" fmla="*/ 544855 w 2385962"/>
              <a:gd name="connsiteY10" fmla="*/ 1396191 h 5607050"/>
              <a:gd name="connsiteX11" fmla="*/ 472419 w 2385962"/>
              <a:gd name="connsiteY11" fmla="*/ 1508502 h 5607050"/>
              <a:gd name="connsiteX12" fmla="*/ 414884 w 2385962"/>
              <a:gd name="connsiteY12" fmla="*/ 1620028 h 5607050"/>
              <a:gd name="connsiteX13" fmla="*/ 440473 w 2385962"/>
              <a:gd name="connsiteY13" fmla="*/ 1698987 h 5607050"/>
              <a:gd name="connsiteX14" fmla="*/ 402373 w 2385962"/>
              <a:gd name="connsiteY14" fmla="*/ 1846836 h 5607050"/>
              <a:gd name="connsiteX15" fmla="*/ 318432 w 2385962"/>
              <a:gd name="connsiteY15" fmla="*/ 1937136 h 5607050"/>
              <a:gd name="connsiteX16" fmla="*/ 325976 w 2385962"/>
              <a:gd name="connsiteY16" fmla="*/ 2135745 h 5607050"/>
              <a:gd name="connsiteX17" fmla="*/ 326173 w 2385962"/>
              <a:gd name="connsiteY17" fmla="*/ 2341351 h 5607050"/>
              <a:gd name="connsiteX18" fmla="*/ 300773 w 2385962"/>
              <a:gd name="connsiteY18" fmla="*/ 2588607 h 5607050"/>
              <a:gd name="connsiteX19" fmla="*/ 247394 w 2385962"/>
              <a:gd name="connsiteY19" fmla="*/ 2710641 h 5607050"/>
              <a:gd name="connsiteX20" fmla="*/ 158684 w 2385962"/>
              <a:gd name="connsiteY20" fmla="*/ 2864644 h 5607050"/>
              <a:gd name="connsiteX21" fmla="*/ 67850 w 2385962"/>
              <a:gd name="connsiteY21" fmla="*/ 3043584 h 5607050"/>
              <a:gd name="connsiteX22" fmla="*/ 25189 w 2385962"/>
              <a:gd name="connsiteY22" fmla="*/ 3397726 h 5607050"/>
              <a:gd name="connsiteX23" fmla="*/ 4957 w 2385962"/>
              <a:gd name="connsiteY23" fmla="*/ 3603727 h 5607050"/>
              <a:gd name="connsiteX24" fmla="*/ 50661 w 2385962"/>
              <a:gd name="connsiteY24" fmla="*/ 3883366 h 5607050"/>
              <a:gd name="connsiteX25" fmla="*/ 115838 w 2385962"/>
              <a:gd name="connsiteY25" fmla="*/ 4201319 h 5607050"/>
              <a:gd name="connsiteX26" fmla="*/ 167678 w 2385962"/>
              <a:gd name="connsiteY26" fmla="*/ 4374772 h 5607050"/>
              <a:gd name="connsiteX27" fmla="*/ 202358 w 2385962"/>
              <a:gd name="connsiteY27" fmla="*/ 4483893 h 5607050"/>
              <a:gd name="connsiteX28" fmla="*/ 285015 w 2385962"/>
              <a:gd name="connsiteY28" fmla="*/ 4717044 h 5607050"/>
              <a:gd name="connsiteX29" fmla="*/ 425400 w 2385962"/>
              <a:gd name="connsiteY29" fmla="*/ 5013325 h 5607050"/>
              <a:gd name="connsiteX30" fmla="*/ 639524 w 2385962"/>
              <a:gd name="connsiteY30" fmla="*/ 5364981 h 5607050"/>
              <a:gd name="connsiteX31" fmla="*/ 860374 w 2385962"/>
              <a:gd name="connsiteY31" fmla="*/ 5494338 h 5607050"/>
              <a:gd name="connsiteX32" fmla="*/ 1149300 w 2385962"/>
              <a:gd name="connsiteY32" fmla="*/ 5512594 h 5607050"/>
              <a:gd name="connsiteX33" fmla="*/ 1519982 w 2385962"/>
              <a:gd name="connsiteY33" fmla="*/ 5480844 h 5607050"/>
              <a:gd name="connsiteX34" fmla="*/ 1792237 w 2385962"/>
              <a:gd name="connsiteY34" fmla="*/ 5445125 h 5607050"/>
              <a:gd name="connsiteX35" fmla="*/ 1992262 w 2385962"/>
              <a:gd name="connsiteY35" fmla="*/ 5445125 h 5607050"/>
              <a:gd name="connsiteX36" fmla="*/ 2125612 w 2385962"/>
              <a:gd name="connsiteY36" fmla="*/ 5492750 h 5607050"/>
              <a:gd name="connsiteX37" fmla="*/ 2268487 w 2385962"/>
              <a:gd name="connsiteY37" fmla="*/ 5549900 h 5607050"/>
              <a:gd name="connsiteX38" fmla="*/ 2385962 w 2385962"/>
              <a:gd name="connsiteY38"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141951 w 2385962"/>
              <a:gd name="connsiteY5" fmla="*/ 605215 h 5607050"/>
              <a:gd name="connsiteX6" fmla="*/ 1087387 w 2385962"/>
              <a:gd name="connsiteY6" fmla="*/ 747893 h 5607050"/>
              <a:gd name="connsiteX7" fmla="*/ 976851 w 2385962"/>
              <a:gd name="connsiteY7" fmla="*/ 926480 h 5607050"/>
              <a:gd name="connsiteX8" fmla="*/ 827037 w 2385962"/>
              <a:gd name="connsiteY8" fmla="*/ 1044953 h 5607050"/>
              <a:gd name="connsiteX9" fmla="*/ 716108 w 2385962"/>
              <a:gd name="connsiteY9" fmla="*/ 1157468 h 5607050"/>
              <a:gd name="connsiteX10" fmla="*/ 544855 w 2385962"/>
              <a:gd name="connsiteY10" fmla="*/ 1396191 h 5607050"/>
              <a:gd name="connsiteX11" fmla="*/ 472419 w 2385962"/>
              <a:gd name="connsiteY11" fmla="*/ 1508502 h 5607050"/>
              <a:gd name="connsiteX12" fmla="*/ 414884 w 2385962"/>
              <a:gd name="connsiteY12" fmla="*/ 1620028 h 5607050"/>
              <a:gd name="connsiteX13" fmla="*/ 440473 w 2385962"/>
              <a:gd name="connsiteY13" fmla="*/ 1698987 h 5607050"/>
              <a:gd name="connsiteX14" fmla="*/ 402373 w 2385962"/>
              <a:gd name="connsiteY14" fmla="*/ 1846836 h 5607050"/>
              <a:gd name="connsiteX15" fmla="*/ 318432 w 2385962"/>
              <a:gd name="connsiteY15" fmla="*/ 1937136 h 5607050"/>
              <a:gd name="connsiteX16" fmla="*/ 325976 w 2385962"/>
              <a:gd name="connsiteY16" fmla="*/ 2135745 h 5607050"/>
              <a:gd name="connsiteX17" fmla="*/ 326173 w 2385962"/>
              <a:gd name="connsiteY17" fmla="*/ 2341351 h 5607050"/>
              <a:gd name="connsiteX18" fmla="*/ 300773 w 2385962"/>
              <a:gd name="connsiteY18" fmla="*/ 2588607 h 5607050"/>
              <a:gd name="connsiteX19" fmla="*/ 247394 w 2385962"/>
              <a:gd name="connsiteY19" fmla="*/ 2710641 h 5607050"/>
              <a:gd name="connsiteX20" fmla="*/ 158684 w 2385962"/>
              <a:gd name="connsiteY20" fmla="*/ 2864644 h 5607050"/>
              <a:gd name="connsiteX21" fmla="*/ 67850 w 2385962"/>
              <a:gd name="connsiteY21" fmla="*/ 3043584 h 5607050"/>
              <a:gd name="connsiteX22" fmla="*/ 25189 w 2385962"/>
              <a:gd name="connsiteY22" fmla="*/ 3397726 h 5607050"/>
              <a:gd name="connsiteX23" fmla="*/ 4957 w 2385962"/>
              <a:gd name="connsiteY23" fmla="*/ 3603727 h 5607050"/>
              <a:gd name="connsiteX24" fmla="*/ 50661 w 2385962"/>
              <a:gd name="connsiteY24" fmla="*/ 3883366 h 5607050"/>
              <a:gd name="connsiteX25" fmla="*/ 115838 w 2385962"/>
              <a:gd name="connsiteY25" fmla="*/ 4201319 h 5607050"/>
              <a:gd name="connsiteX26" fmla="*/ 167678 w 2385962"/>
              <a:gd name="connsiteY26" fmla="*/ 4374772 h 5607050"/>
              <a:gd name="connsiteX27" fmla="*/ 202358 w 2385962"/>
              <a:gd name="connsiteY27" fmla="*/ 4483893 h 5607050"/>
              <a:gd name="connsiteX28" fmla="*/ 285015 w 2385962"/>
              <a:gd name="connsiteY28" fmla="*/ 4717044 h 5607050"/>
              <a:gd name="connsiteX29" fmla="*/ 425400 w 2385962"/>
              <a:gd name="connsiteY29" fmla="*/ 5013325 h 5607050"/>
              <a:gd name="connsiteX30" fmla="*/ 639524 w 2385962"/>
              <a:gd name="connsiteY30" fmla="*/ 5364981 h 5607050"/>
              <a:gd name="connsiteX31" fmla="*/ 860374 w 2385962"/>
              <a:gd name="connsiteY31" fmla="*/ 5494338 h 5607050"/>
              <a:gd name="connsiteX32" fmla="*/ 1149300 w 2385962"/>
              <a:gd name="connsiteY32" fmla="*/ 5512594 h 5607050"/>
              <a:gd name="connsiteX33" fmla="*/ 1519982 w 2385962"/>
              <a:gd name="connsiteY33" fmla="*/ 5480844 h 5607050"/>
              <a:gd name="connsiteX34" fmla="*/ 1792237 w 2385962"/>
              <a:gd name="connsiteY34" fmla="*/ 5445125 h 5607050"/>
              <a:gd name="connsiteX35" fmla="*/ 1992262 w 2385962"/>
              <a:gd name="connsiteY35" fmla="*/ 5445125 h 5607050"/>
              <a:gd name="connsiteX36" fmla="*/ 2125612 w 2385962"/>
              <a:gd name="connsiteY36" fmla="*/ 5492750 h 5607050"/>
              <a:gd name="connsiteX37" fmla="*/ 2268487 w 2385962"/>
              <a:gd name="connsiteY37" fmla="*/ 5549900 h 5607050"/>
              <a:gd name="connsiteX38" fmla="*/ 2385962 w 2385962"/>
              <a:gd name="connsiteY38"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141951 w 2385962"/>
              <a:gd name="connsiteY5" fmla="*/ 605215 h 5607050"/>
              <a:gd name="connsiteX6" fmla="*/ 1087387 w 2385962"/>
              <a:gd name="connsiteY6" fmla="*/ 747893 h 5607050"/>
              <a:gd name="connsiteX7" fmla="*/ 976851 w 2385962"/>
              <a:gd name="connsiteY7" fmla="*/ 926480 h 5607050"/>
              <a:gd name="connsiteX8" fmla="*/ 827037 w 2385962"/>
              <a:gd name="connsiteY8" fmla="*/ 1044953 h 5607050"/>
              <a:gd name="connsiteX9" fmla="*/ 716108 w 2385962"/>
              <a:gd name="connsiteY9" fmla="*/ 1157468 h 5607050"/>
              <a:gd name="connsiteX10" fmla="*/ 530567 w 2385962"/>
              <a:gd name="connsiteY10" fmla="*/ 1379523 h 5607050"/>
              <a:gd name="connsiteX11" fmla="*/ 472419 w 2385962"/>
              <a:gd name="connsiteY11" fmla="*/ 1508502 h 5607050"/>
              <a:gd name="connsiteX12" fmla="*/ 414884 w 2385962"/>
              <a:gd name="connsiteY12" fmla="*/ 1620028 h 5607050"/>
              <a:gd name="connsiteX13" fmla="*/ 440473 w 2385962"/>
              <a:gd name="connsiteY13" fmla="*/ 1698987 h 5607050"/>
              <a:gd name="connsiteX14" fmla="*/ 402373 w 2385962"/>
              <a:gd name="connsiteY14" fmla="*/ 1846836 h 5607050"/>
              <a:gd name="connsiteX15" fmla="*/ 318432 w 2385962"/>
              <a:gd name="connsiteY15" fmla="*/ 1937136 h 5607050"/>
              <a:gd name="connsiteX16" fmla="*/ 325976 w 2385962"/>
              <a:gd name="connsiteY16" fmla="*/ 2135745 h 5607050"/>
              <a:gd name="connsiteX17" fmla="*/ 326173 w 2385962"/>
              <a:gd name="connsiteY17" fmla="*/ 2341351 h 5607050"/>
              <a:gd name="connsiteX18" fmla="*/ 300773 w 2385962"/>
              <a:gd name="connsiteY18" fmla="*/ 2588607 h 5607050"/>
              <a:gd name="connsiteX19" fmla="*/ 247394 w 2385962"/>
              <a:gd name="connsiteY19" fmla="*/ 2710641 h 5607050"/>
              <a:gd name="connsiteX20" fmla="*/ 158684 w 2385962"/>
              <a:gd name="connsiteY20" fmla="*/ 2864644 h 5607050"/>
              <a:gd name="connsiteX21" fmla="*/ 67850 w 2385962"/>
              <a:gd name="connsiteY21" fmla="*/ 3043584 h 5607050"/>
              <a:gd name="connsiteX22" fmla="*/ 25189 w 2385962"/>
              <a:gd name="connsiteY22" fmla="*/ 3397726 h 5607050"/>
              <a:gd name="connsiteX23" fmla="*/ 4957 w 2385962"/>
              <a:gd name="connsiteY23" fmla="*/ 3603727 h 5607050"/>
              <a:gd name="connsiteX24" fmla="*/ 50661 w 2385962"/>
              <a:gd name="connsiteY24" fmla="*/ 3883366 h 5607050"/>
              <a:gd name="connsiteX25" fmla="*/ 115838 w 2385962"/>
              <a:gd name="connsiteY25" fmla="*/ 4201319 h 5607050"/>
              <a:gd name="connsiteX26" fmla="*/ 167678 w 2385962"/>
              <a:gd name="connsiteY26" fmla="*/ 4374772 h 5607050"/>
              <a:gd name="connsiteX27" fmla="*/ 202358 w 2385962"/>
              <a:gd name="connsiteY27" fmla="*/ 4483893 h 5607050"/>
              <a:gd name="connsiteX28" fmla="*/ 285015 w 2385962"/>
              <a:gd name="connsiteY28" fmla="*/ 4717044 h 5607050"/>
              <a:gd name="connsiteX29" fmla="*/ 425400 w 2385962"/>
              <a:gd name="connsiteY29" fmla="*/ 5013325 h 5607050"/>
              <a:gd name="connsiteX30" fmla="*/ 639524 w 2385962"/>
              <a:gd name="connsiteY30" fmla="*/ 5364981 h 5607050"/>
              <a:gd name="connsiteX31" fmla="*/ 860374 w 2385962"/>
              <a:gd name="connsiteY31" fmla="*/ 5494338 h 5607050"/>
              <a:gd name="connsiteX32" fmla="*/ 1149300 w 2385962"/>
              <a:gd name="connsiteY32" fmla="*/ 5512594 h 5607050"/>
              <a:gd name="connsiteX33" fmla="*/ 1519982 w 2385962"/>
              <a:gd name="connsiteY33" fmla="*/ 5480844 h 5607050"/>
              <a:gd name="connsiteX34" fmla="*/ 1792237 w 2385962"/>
              <a:gd name="connsiteY34" fmla="*/ 5445125 h 5607050"/>
              <a:gd name="connsiteX35" fmla="*/ 1992262 w 2385962"/>
              <a:gd name="connsiteY35" fmla="*/ 5445125 h 5607050"/>
              <a:gd name="connsiteX36" fmla="*/ 2125612 w 2385962"/>
              <a:gd name="connsiteY36" fmla="*/ 5492750 h 5607050"/>
              <a:gd name="connsiteX37" fmla="*/ 2268487 w 2385962"/>
              <a:gd name="connsiteY37" fmla="*/ 5549900 h 5607050"/>
              <a:gd name="connsiteX38" fmla="*/ 2385962 w 2385962"/>
              <a:gd name="connsiteY38"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141951 w 2385962"/>
              <a:gd name="connsiteY5" fmla="*/ 605215 h 5607050"/>
              <a:gd name="connsiteX6" fmla="*/ 1087387 w 2385962"/>
              <a:gd name="connsiteY6" fmla="*/ 747893 h 5607050"/>
              <a:gd name="connsiteX7" fmla="*/ 976851 w 2385962"/>
              <a:gd name="connsiteY7" fmla="*/ 926480 h 5607050"/>
              <a:gd name="connsiteX8" fmla="*/ 827037 w 2385962"/>
              <a:gd name="connsiteY8" fmla="*/ 1044953 h 5607050"/>
              <a:gd name="connsiteX9" fmla="*/ 716108 w 2385962"/>
              <a:gd name="connsiteY9" fmla="*/ 1157468 h 5607050"/>
              <a:gd name="connsiteX10" fmla="*/ 530567 w 2385962"/>
              <a:gd name="connsiteY10" fmla="*/ 1379523 h 5607050"/>
              <a:gd name="connsiteX11" fmla="*/ 455750 w 2385962"/>
              <a:gd name="connsiteY11" fmla="*/ 1510883 h 5607050"/>
              <a:gd name="connsiteX12" fmla="*/ 414884 w 2385962"/>
              <a:gd name="connsiteY12" fmla="*/ 1620028 h 5607050"/>
              <a:gd name="connsiteX13" fmla="*/ 440473 w 2385962"/>
              <a:gd name="connsiteY13" fmla="*/ 1698987 h 5607050"/>
              <a:gd name="connsiteX14" fmla="*/ 402373 w 2385962"/>
              <a:gd name="connsiteY14" fmla="*/ 1846836 h 5607050"/>
              <a:gd name="connsiteX15" fmla="*/ 318432 w 2385962"/>
              <a:gd name="connsiteY15" fmla="*/ 1937136 h 5607050"/>
              <a:gd name="connsiteX16" fmla="*/ 325976 w 2385962"/>
              <a:gd name="connsiteY16" fmla="*/ 2135745 h 5607050"/>
              <a:gd name="connsiteX17" fmla="*/ 326173 w 2385962"/>
              <a:gd name="connsiteY17" fmla="*/ 2341351 h 5607050"/>
              <a:gd name="connsiteX18" fmla="*/ 300773 w 2385962"/>
              <a:gd name="connsiteY18" fmla="*/ 2588607 h 5607050"/>
              <a:gd name="connsiteX19" fmla="*/ 247394 w 2385962"/>
              <a:gd name="connsiteY19" fmla="*/ 2710641 h 5607050"/>
              <a:gd name="connsiteX20" fmla="*/ 158684 w 2385962"/>
              <a:gd name="connsiteY20" fmla="*/ 2864644 h 5607050"/>
              <a:gd name="connsiteX21" fmla="*/ 67850 w 2385962"/>
              <a:gd name="connsiteY21" fmla="*/ 3043584 h 5607050"/>
              <a:gd name="connsiteX22" fmla="*/ 25189 w 2385962"/>
              <a:gd name="connsiteY22" fmla="*/ 3397726 h 5607050"/>
              <a:gd name="connsiteX23" fmla="*/ 4957 w 2385962"/>
              <a:gd name="connsiteY23" fmla="*/ 3603727 h 5607050"/>
              <a:gd name="connsiteX24" fmla="*/ 50661 w 2385962"/>
              <a:gd name="connsiteY24" fmla="*/ 3883366 h 5607050"/>
              <a:gd name="connsiteX25" fmla="*/ 115838 w 2385962"/>
              <a:gd name="connsiteY25" fmla="*/ 4201319 h 5607050"/>
              <a:gd name="connsiteX26" fmla="*/ 167678 w 2385962"/>
              <a:gd name="connsiteY26" fmla="*/ 4374772 h 5607050"/>
              <a:gd name="connsiteX27" fmla="*/ 202358 w 2385962"/>
              <a:gd name="connsiteY27" fmla="*/ 4483893 h 5607050"/>
              <a:gd name="connsiteX28" fmla="*/ 285015 w 2385962"/>
              <a:gd name="connsiteY28" fmla="*/ 4717044 h 5607050"/>
              <a:gd name="connsiteX29" fmla="*/ 425400 w 2385962"/>
              <a:gd name="connsiteY29" fmla="*/ 5013325 h 5607050"/>
              <a:gd name="connsiteX30" fmla="*/ 639524 w 2385962"/>
              <a:gd name="connsiteY30" fmla="*/ 5364981 h 5607050"/>
              <a:gd name="connsiteX31" fmla="*/ 860374 w 2385962"/>
              <a:gd name="connsiteY31" fmla="*/ 5494338 h 5607050"/>
              <a:gd name="connsiteX32" fmla="*/ 1149300 w 2385962"/>
              <a:gd name="connsiteY32" fmla="*/ 5512594 h 5607050"/>
              <a:gd name="connsiteX33" fmla="*/ 1519982 w 2385962"/>
              <a:gd name="connsiteY33" fmla="*/ 5480844 h 5607050"/>
              <a:gd name="connsiteX34" fmla="*/ 1792237 w 2385962"/>
              <a:gd name="connsiteY34" fmla="*/ 5445125 h 5607050"/>
              <a:gd name="connsiteX35" fmla="*/ 1992262 w 2385962"/>
              <a:gd name="connsiteY35" fmla="*/ 5445125 h 5607050"/>
              <a:gd name="connsiteX36" fmla="*/ 2125612 w 2385962"/>
              <a:gd name="connsiteY36" fmla="*/ 5492750 h 5607050"/>
              <a:gd name="connsiteX37" fmla="*/ 2268487 w 2385962"/>
              <a:gd name="connsiteY37" fmla="*/ 5549900 h 5607050"/>
              <a:gd name="connsiteX38" fmla="*/ 2385962 w 2385962"/>
              <a:gd name="connsiteY38"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141951 w 2385962"/>
              <a:gd name="connsiteY5" fmla="*/ 605215 h 5607050"/>
              <a:gd name="connsiteX6" fmla="*/ 1087387 w 2385962"/>
              <a:gd name="connsiteY6" fmla="*/ 747893 h 5607050"/>
              <a:gd name="connsiteX7" fmla="*/ 976851 w 2385962"/>
              <a:gd name="connsiteY7" fmla="*/ 926480 h 5607050"/>
              <a:gd name="connsiteX8" fmla="*/ 827037 w 2385962"/>
              <a:gd name="connsiteY8" fmla="*/ 1044953 h 5607050"/>
              <a:gd name="connsiteX9" fmla="*/ 716108 w 2385962"/>
              <a:gd name="connsiteY9" fmla="*/ 1157468 h 5607050"/>
              <a:gd name="connsiteX10" fmla="*/ 530567 w 2385962"/>
              <a:gd name="connsiteY10" fmla="*/ 1379523 h 5607050"/>
              <a:gd name="connsiteX11" fmla="*/ 455750 w 2385962"/>
              <a:gd name="connsiteY11" fmla="*/ 1510883 h 5607050"/>
              <a:gd name="connsiteX12" fmla="*/ 414884 w 2385962"/>
              <a:gd name="connsiteY12" fmla="*/ 1620028 h 5607050"/>
              <a:gd name="connsiteX13" fmla="*/ 361891 w 2385962"/>
              <a:gd name="connsiteY13" fmla="*/ 1715656 h 5607050"/>
              <a:gd name="connsiteX14" fmla="*/ 402373 w 2385962"/>
              <a:gd name="connsiteY14" fmla="*/ 1846836 h 5607050"/>
              <a:gd name="connsiteX15" fmla="*/ 318432 w 2385962"/>
              <a:gd name="connsiteY15" fmla="*/ 1937136 h 5607050"/>
              <a:gd name="connsiteX16" fmla="*/ 325976 w 2385962"/>
              <a:gd name="connsiteY16" fmla="*/ 2135745 h 5607050"/>
              <a:gd name="connsiteX17" fmla="*/ 326173 w 2385962"/>
              <a:gd name="connsiteY17" fmla="*/ 2341351 h 5607050"/>
              <a:gd name="connsiteX18" fmla="*/ 300773 w 2385962"/>
              <a:gd name="connsiteY18" fmla="*/ 2588607 h 5607050"/>
              <a:gd name="connsiteX19" fmla="*/ 247394 w 2385962"/>
              <a:gd name="connsiteY19" fmla="*/ 2710641 h 5607050"/>
              <a:gd name="connsiteX20" fmla="*/ 158684 w 2385962"/>
              <a:gd name="connsiteY20" fmla="*/ 2864644 h 5607050"/>
              <a:gd name="connsiteX21" fmla="*/ 67850 w 2385962"/>
              <a:gd name="connsiteY21" fmla="*/ 3043584 h 5607050"/>
              <a:gd name="connsiteX22" fmla="*/ 25189 w 2385962"/>
              <a:gd name="connsiteY22" fmla="*/ 3397726 h 5607050"/>
              <a:gd name="connsiteX23" fmla="*/ 4957 w 2385962"/>
              <a:gd name="connsiteY23" fmla="*/ 3603727 h 5607050"/>
              <a:gd name="connsiteX24" fmla="*/ 50661 w 2385962"/>
              <a:gd name="connsiteY24" fmla="*/ 3883366 h 5607050"/>
              <a:gd name="connsiteX25" fmla="*/ 115838 w 2385962"/>
              <a:gd name="connsiteY25" fmla="*/ 4201319 h 5607050"/>
              <a:gd name="connsiteX26" fmla="*/ 167678 w 2385962"/>
              <a:gd name="connsiteY26" fmla="*/ 4374772 h 5607050"/>
              <a:gd name="connsiteX27" fmla="*/ 202358 w 2385962"/>
              <a:gd name="connsiteY27" fmla="*/ 4483893 h 5607050"/>
              <a:gd name="connsiteX28" fmla="*/ 285015 w 2385962"/>
              <a:gd name="connsiteY28" fmla="*/ 4717044 h 5607050"/>
              <a:gd name="connsiteX29" fmla="*/ 425400 w 2385962"/>
              <a:gd name="connsiteY29" fmla="*/ 5013325 h 5607050"/>
              <a:gd name="connsiteX30" fmla="*/ 639524 w 2385962"/>
              <a:gd name="connsiteY30" fmla="*/ 5364981 h 5607050"/>
              <a:gd name="connsiteX31" fmla="*/ 860374 w 2385962"/>
              <a:gd name="connsiteY31" fmla="*/ 5494338 h 5607050"/>
              <a:gd name="connsiteX32" fmla="*/ 1149300 w 2385962"/>
              <a:gd name="connsiteY32" fmla="*/ 5512594 h 5607050"/>
              <a:gd name="connsiteX33" fmla="*/ 1519982 w 2385962"/>
              <a:gd name="connsiteY33" fmla="*/ 5480844 h 5607050"/>
              <a:gd name="connsiteX34" fmla="*/ 1792237 w 2385962"/>
              <a:gd name="connsiteY34" fmla="*/ 5445125 h 5607050"/>
              <a:gd name="connsiteX35" fmla="*/ 1992262 w 2385962"/>
              <a:gd name="connsiteY35" fmla="*/ 5445125 h 5607050"/>
              <a:gd name="connsiteX36" fmla="*/ 2125612 w 2385962"/>
              <a:gd name="connsiteY36" fmla="*/ 5492750 h 5607050"/>
              <a:gd name="connsiteX37" fmla="*/ 2268487 w 2385962"/>
              <a:gd name="connsiteY37" fmla="*/ 5549900 h 5607050"/>
              <a:gd name="connsiteX38" fmla="*/ 2385962 w 2385962"/>
              <a:gd name="connsiteY38"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141951 w 2385962"/>
              <a:gd name="connsiteY5" fmla="*/ 605215 h 5607050"/>
              <a:gd name="connsiteX6" fmla="*/ 1087387 w 2385962"/>
              <a:gd name="connsiteY6" fmla="*/ 747893 h 5607050"/>
              <a:gd name="connsiteX7" fmla="*/ 976851 w 2385962"/>
              <a:gd name="connsiteY7" fmla="*/ 926480 h 5607050"/>
              <a:gd name="connsiteX8" fmla="*/ 827037 w 2385962"/>
              <a:gd name="connsiteY8" fmla="*/ 1044953 h 5607050"/>
              <a:gd name="connsiteX9" fmla="*/ 716108 w 2385962"/>
              <a:gd name="connsiteY9" fmla="*/ 1157468 h 5607050"/>
              <a:gd name="connsiteX10" fmla="*/ 530567 w 2385962"/>
              <a:gd name="connsiteY10" fmla="*/ 1379523 h 5607050"/>
              <a:gd name="connsiteX11" fmla="*/ 455750 w 2385962"/>
              <a:gd name="connsiteY11" fmla="*/ 1510883 h 5607050"/>
              <a:gd name="connsiteX12" fmla="*/ 414884 w 2385962"/>
              <a:gd name="connsiteY12" fmla="*/ 1620028 h 5607050"/>
              <a:gd name="connsiteX13" fmla="*/ 361891 w 2385962"/>
              <a:gd name="connsiteY13" fmla="*/ 1715656 h 5607050"/>
              <a:gd name="connsiteX14" fmla="*/ 319029 w 2385962"/>
              <a:gd name="connsiteY14" fmla="*/ 1856361 h 5607050"/>
              <a:gd name="connsiteX15" fmla="*/ 318432 w 2385962"/>
              <a:gd name="connsiteY15" fmla="*/ 1937136 h 5607050"/>
              <a:gd name="connsiteX16" fmla="*/ 325976 w 2385962"/>
              <a:gd name="connsiteY16" fmla="*/ 2135745 h 5607050"/>
              <a:gd name="connsiteX17" fmla="*/ 326173 w 2385962"/>
              <a:gd name="connsiteY17" fmla="*/ 2341351 h 5607050"/>
              <a:gd name="connsiteX18" fmla="*/ 300773 w 2385962"/>
              <a:gd name="connsiteY18" fmla="*/ 2588607 h 5607050"/>
              <a:gd name="connsiteX19" fmla="*/ 247394 w 2385962"/>
              <a:gd name="connsiteY19" fmla="*/ 2710641 h 5607050"/>
              <a:gd name="connsiteX20" fmla="*/ 158684 w 2385962"/>
              <a:gd name="connsiteY20" fmla="*/ 2864644 h 5607050"/>
              <a:gd name="connsiteX21" fmla="*/ 67850 w 2385962"/>
              <a:gd name="connsiteY21" fmla="*/ 3043584 h 5607050"/>
              <a:gd name="connsiteX22" fmla="*/ 25189 w 2385962"/>
              <a:gd name="connsiteY22" fmla="*/ 3397726 h 5607050"/>
              <a:gd name="connsiteX23" fmla="*/ 4957 w 2385962"/>
              <a:gd name="connsiteY23" fmla="*/ 3603727 h 5607050"/>
              <a:gd name="connsiteX24" fmla="*/ 50661 w 2385962"/>
              <a:gd name="connsiteY24" fmla="*/ 3883366 h 5607050"/>
              <a:gd name="connsiteX25" fmla="*/ 115838 w 2385962"/>
              <a:gd name="connsiteY25" fmla="*/ 4201319 h 5607050"/>
              <a:gd name="connsiteX26" fmla="*/ 167678 w 2385962"/>
              <a:gd name="connsiteY26" fmla="*/ 4374772 h 5607050"/>
              <a:gd name="connsiteX27" fmla="*/ 202358 w 2385962"/>
              <a:gd name="connsiteY27" fmla="*/ 4483893 h 5607050"/>
              <a:gd name="connsiteX28" fmla="*/ 285015 w 2385962"/>
              <a:gd name="connsiteY28" fmla="*/ 4717044 h 5607050"/>
              <a:gd name="connsiteX29" fmla="*/ 425400 w 2385962"/>
              <a:gd name="connsiteY29" fmla="*/ 5013325 h 5607050"/>
              <a:gd name="connsiteX30" fmla="*/ 639524 w 2385962"/>
              <a:gd name="connsiteY30" fmla="*/ 5364981 h 5607050"/>
              <a:gd name="connsiteX31" fmla="*/ 860374 w 2385962"/>
              <a:gd name="connsiteY31" fmla="*/ 5494338 h 5607050"/>
              <a:gd name="connsiteX32" fmla="*/ 1149300 w 2385962"/>
              <a:gd name="connsiteY32" fmla="*/ 5512594 h 5607050"/>
              <a:gd name="connsiteX33" fmla="*/ 1519982 w 2385962"/>
              <a:gd name="connsiteY33" fmla="*/ 5480844 h 5607050"/>
              <a:gd name="connsiteX34" fmla="*/ 1792237 w 2385962"/>
              <a:gd name="connsiteY34" fmla="*/ 5445125 h 5607050"/>
              <a:gd name="connsiteX35" fmla="*/ 1992262 w 2385962"/>
              <a:gd name="connsiteY35" fmla="*/ 5445125 h 5607050"/>
              <a:gd name="connsiteX36" fmla="*/ 2125612 w 2385962"/>
              <a:gd name="connsiteY36" fmla="*/ 5492750 h 5607050"/>
              <a:gd name="connsiteX37" fmla="*/ 2268487 w 2385962"/>
              <a:gd name="connsiteY37" fmla="*/ 5549900 h 5607050"/>
              <a:gd name="connsiteX38" fmla="*/ 2385962 w 2385962"/>
              <a:gd name="connsiteY38"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141951 w 2385962"/>
              <a:gd name="connsiteY5" fmla="*/ 605215 h 5607050"/>
              <a:gd name="connsiteX6" fmla="*/ 1087387 w 2385962"/>
              <a:gd name="connsiteY6" fmla="*/ 747893 h 5607050"/>
              <a:gd name="connsiteX7" fmla="*/ 976851 w 2385962"/>
              <a:gd name="connsiteY7" fmla="*/ 926480 h 5607050"/>
              <a:gd name="connsiteX8" fmla="*/ 827037 w 2385962"/>
              <a:gd name="connsiteY8" fmla="*/ 1044953 h 5607050"/>
              <a:gd name="connsiteX9" fmla="*/ 716108 w 2385962"/>
              <a:gd name="connsiteY9" fmla="*/ 1157468 h 5607050"/>
              <a:gd name="connsiteX10" fmla="*/ 530567 w 2385962"/>
              <a:gd name="connsiteY10" fmla="*/ 1379523 h 5607050"/>
              <a:gd name="connsiteX11" fmla="*/ 455750 w 2385962"/>
              <a:gd name="connsiteY11" fmla="*/ 1510883 h 5607050"/>
              <a:gd name="connsiteX12" fmla="*/ 414884 w 2385962"/>
              <a:gd name="connsiteY12" fmla="*/ 1620028 h 5607050"/>
              <a:gd name="connsiteX13" fmla="*/ 319029 w 2385962"/>
              <a:gd name="connsiteY13" fmla="*/ 1856361 h 5607050"/>
              <a:gd name="connsiteX14" fmla="*/ 318432 w 2385962"/>
              <a:gd name="connsiteY14" fmla="*/ 1937136 h 5607050"/>
              <a:gd name="connsiteX15" fmla="*/ 325976 w 2385962"/>
              <a:gd name="connsiteY15" fmla="*/ 2135745 h 5607050"/>
              <a:gd name="connsiteX16" fmla="*/ 326173 w 2385962"/>
              <a:gd name="connsiteY16" fmla="*/ 2341351 h 5607050"/>
              <a:gd name="connsiteX17" fmla="*/ 300773 w 2385962"/>
              <a:gd name="connsiteY17" fmla="*/ 2588607 h 5607050"/>
              <a:gd name="connsiteX18" fmla="*/ 247394 w 2385962"/>
              <a:gd name="connsiteY18" fmla="*/ 2710641 h 5607050"/>
              <a:gd name="connsiteX19" fmla="*/ 158684 w 2385962"/>
              <a:gd name="connsiteY19" fmla="*/ 2864644 h 5607050"/>
              <a:gd name="connsiteX20" fmla="*/ 67850 w 2385962"/>
              <a:gd name="connsiteY20" fmla="*/ 3043584 h 5607050"/>
              <a:gd name="connsiteX21" fmla="*/ 25189 w 2385962"/>
              <a:gd name="connsiteY21" fmla="*/ 3397726 h 5607050"/>
              <a:gd name="connsiteX22" fmla="*/ 4957 w 2385962"/>
              <a:gd name="connsiteY22" fmla="*/ 3603727 h 5607050"/>
              <a:gd name="connsiteX23" fmla="*/ 50661 w 2385962"/>
              <a:gd name="connsiteY23" fmla="*/ 3883366 h 5607050"/>
              <a:gd name="connsiteX24" fmla="*/ 115838 w 2385962"/>
              <a:gd name="connsiteY24" fmla="*/ 4201319 h 5607050"/>
              <a:gd name="connsiteX25" fmla="*/ 167678 w 2385962"/>
              <a:gd name="connsiteY25" fmla="*/ 4374772 h 5607050"/>
              <a:gd name="connsiteX26" fmla="*/ 202358 w 2385962"/>
              <a:gd name="connsiteY26" fmla="*/ 4483893 h 5607050"/>
              <a:gd name="connsiteX27" fmla="*/ 285015 w 2385962"/>
              <a:gd name="connsiteY27" fmla="*/ 4717044 h 5607050"/>
              <a:gd name="connsiteX28" fmla="*/ 425400 w 2385962"/>
              <a:gd name="connsiteY28" fmla="*/ 5013325 h 5607050"/>
              <a:gd name="connsiteX29" fmla="*/ 639524 w 2385962"/>
              <a:gd name="connsiteY29" fmla="*/ 5364981 h 5607050"/>
              <a:gd name="connsiteX30" fmla="*/ 860374 w 2385962"/>
              <a:gd name="connsiteY30" fmla="*/ 5494338 h 5607050"/>
              <a:gd name="connsiteX31" fmla="*/ 1149300 w 2385962"/>
              <a:gd name="connsiteY31" fmla="*/ 5512594 h 5607050"/>
              <a:gd name="connsiteX32" fmla="*/ 1519982 w 2385962"/>
              <a:gd name="connsiteY32" fmla="*/ 5480844 h 5607050"/>
              <a:gd name="connsiteX33" fmla="*/ 1792237 w 2385962"/>
              <a:gd name="connsiteY33" fmla="*/ 5445125 h 5607050"/>
              <a:gd name="connsiteX34" fmla="*/ 1992262 w 2385962"/>
              <a:gd name="connsiteY34" fmla="*/ 5445125 h 5607050"/>
              <a:gd name="connsiteX35" fmla="*/ 2125612 w 2385962"/>
              <a:gd name="connsiteY35" fmla="*/ 5492750 h 5607050"/>
              <a:gd name="connsiteX36" fmla="*/ 2268487 w 2385962"/>
              <a:gd name="connsiteY36" fmla="*/ 5549900 h 5607050"/>
              <a:gd name="connsiteX37" fmla="*/ 2385962 w 2385962"/>
              <a:gd name="connsiteY37"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141951 w 2385962"/>
              <a:gd name="connsiteY5" fmla="*/ 605215 h 5607050"/>
              <a:gd name="connsiteX6" fmla="*/ 1087387 w 2385962"/>
              <a:gd name="connsiteY6" fmla="*/ 747893 h 5607050"/>
              <a:gd name="connsiteX7" fmla="*/ 976851 w 2385962"/>
              <a:gd name="connsiteY7" fmla="*/ 926480 h 5607050"/>
              <a:gd name="connsiteX8" fmla="*/ 827037 w 2385962"/>
              <a:gd name="connsiteY8" fmla="*/ 1044953 h 5607050"/>
              <a:gd name="connsiteX9" fmla="*/ 716108 w 2385962"/>
              <a:gd name="connsiteY9" fmla="*/ 1157468 h 5607050"/>
              <a:gd name="connsiteX10" fmla="*/ 530567 w 2385962"/>
              <a:gd name="connsiteY10" fmla="*/ 1379523 h 5607050"/>
              <a:gd name="connsiteX11" fmla="*/ 455750 w 2385962"/>
              <a:gd name="connsiteY11" fmla="*/ 1510883 h 5607050"/>
              <a:gd name="connsiteX12" fmla="*/ 414884 w 2385962"/>
              <a:gd name="connsiteY12" fmla="*/ 1620028 h 5607050"/>
              <a:gd name="connsiteX13" fmla="*/ 321410 w 2385962"/>
              <a:gd name="connsiteY13" fmla="*/ 1773017 h 5607050"/>
              <a:gd name="connsiteX14" fmla="*/ 318432 w 2385962"/>
              <a:gd name="connsiteY14" fmla="*/ 1937136 h 5607050"/>
              <a:gd name="connsiteX15" fmla="*/ 325976 w 2385962"/>
              <a:gd name="connsiteY15" fmla="*/ 2135745 h 5607050"/>
              <a:gd name="connsiteX16" fmla="*/ 326173 w 2385962"/>
              <a:gd name="connsiteY16" fmla="*/ 2341351 h 5607050"/>
              <a:gd name="connsiteX17" fmla="*/ 300773 w 2385962"/>
              <a:gd name="connsiteY17" fmla="*/ 2588607 h 5607050"/>
              <a:gd name="connsiteX18" fmla="*/ 247394 w 2385962"/>
              <a:gd name="connsiteY18" fmla="*/ 2710641 h 5607050"/>
              <a:gd name="connsiteX19" fmla="*/ 158684 w 2385962"/>
              <a:gd name="connsiteY19" fmla="*/ 2864644 h 5607050"/>
              <a:gd name="connsiteX20" fmla="*/ 67850 w 2385962"/>
              <a:gd name="connsiteY20" fmla="*/ 3043584 h 5607050"/>
              <a:gd name="connsiteX21" fmla="*/ 25189 w 2385962"/>
              <a:gd name="connsiteY21" fmla="*/ 3397726 h 5607050"/>
              <a:gd name="connsiteX22" fmla="*/ 4957 w 2385962"/>
              <a:gd name="connsiteY22" fmla="*/ 3603727 h 5607050"/>
              <a:gd name="connsiteX23" fmla="*/ 50661 w 2385962"/>
              <a:gd name="connsiteY23" fmla="*/ 3883366 h 5607050"/>
              <a:gd name="connsiteX24" fmla="*/ 115838 w 2385962"/>
              <a:gd name="connsiteY24" fmla="*/ 4201319 h 5607050"/>
              <a:gd name="connsiteX25" fmla="*/ 167678 w 2385962"/>
              <a:gd name="connsiteY25" fmla="*/ 4374772 h 5607050"/>
              <a:gd name="connsiteX26" fmla="*/ 202358 w 2385962"/>
              <a:gd name="connsiteY26" fmla="*/ 4483893 h 5607050"/>
              <a:gd name="connsiteX27" fmla="*/ 285015 w 2385962"/>
              <a:gd name="connsiteY27" fmla="*/ 4717044 h 5607050"/>
              <a:gd name="connsiteX28" fmla="*/ 425400 w 2385962"/>
              <a:gd name="connsiteY28" fmla="*/ 5013325 h 5607050"/>
              <a:gd name="connsiteX29" fmla="*/ 639524 w 2385962"/>
              <a:gd name="connsiteY29" fmla="*/ 5364981 h 5607050"/>
              <a:gd name="connsiteX30" fmla="*/ 860374 w 2385962"/>
              <a:gd name="connsiteY30" fmla="*/ 5494338 h 5607050"/>
              <a:gd name="connsiteX31" fmla="*/ 1149300 w 2385962"/>
              <a:gd name="connsiteY31" fmla="*/ 5512594 h 5607050"/>
              <a:gd name="connsiteX32" fmla="*/ 1519982 w 2385962"/>
              <a:gd name="connsiteY32" fmla="*/ 5480844 h 5607050"/>
              <a:gd name="connsiteX33" fmla="*/ 1792237 w 2385962"/>
              <a:gd name="connsiteY33" fmla="*/ 5445125 h 5607050"/>
              <a:gd name="connsiteX34" fmla="*/ 1992262 w 2385962"/>
              <a:gd name="connsiteY34" fmla="*/ 5445125 h 5607050"/>
              <a:gd name="connsiteX35" fmla="*/ 2125612 w 2385962"/>
              <a:gd name="connsiteY35" fmla="*/ 5492750 h 5607050"/>
              <a:gd name="connsiteX36" fmla="*/ 2268487 w 2385962"/>
              <a:gd name="connsiteY36" fmla="*/ 5549900 h 5607050"/>
              <a:gd name="connsiteX37" fmla="*/ 2385962 w 2385962"/>
              <a:gd name="connsiteY37"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141951 w 2385962"/>
              <a:gd name="connsiteY5" fmla="*/ 605215 h 5607050"/>
              <a:gd name="connsiteX6" fmla="*/ 1087387 w 2385962"/>
              <a:gd name="connsiteY6" fmla="*/ 747893 h 5607050"/>
              <a:gd name="connsiteX7" fmla="*/ 976851 w 2385962"/>
              <a:gd name="connsiteY7" fmla="*/ 926480 h 5607050"/>
              <a:gd name="connsiteX8" fmla="*/ 827037 w 2385962"/>
              <a:gd name="connsiteY8" fmla="*/ 1044953 h 5607050"/>
              <a:gd name="connsiteX9" fmla="*/ 716108 w 2385962"/>
              <a:gd name="connsiteY9" fmla="*/ 1157468 h 5607050"/>
              <a:gd name="connsiteX10" fmla="*/ 530567 w 2385962"/>
              <a:gd name="connsiteY10" fmla="*/ 1379523 h 5607050"/>
              <a:gd name="connsiteX11" fmla="*/ 455750 w 2385962"/>
              <a:gd name="connsiteY11" fmla="*/ 1510883 h 5607050"/>
              <a:gd name="connsiteX12" fmla="*/ 414884 w 2385962"/>
              <a:gd name="connsiteY12" fmla="*/ 1620028 h 5607050"/>
              <a:gd name="connsiteX13" fmla="*/ 321410 w 2385962"/>
              <a:gd name="connsiteY13" fmla="*/ 1773017 h 5607050"/>
              <a:gd name="connsiteX14" fmla="*/ 318432 w 2385962"/>
              <a:gd name="connsiteY14" fmla="*/ 1937136 h 5607050"/>
              <a:gd name="connsiteX15" fmla="*/ 325976 w 2385962"/>
              <a:gd name="connsiteY15" fmla="*/ 2135745 h 5607050"/>
              <a:gd name="connsiteX16" fmla="*/ 326173 w 2385962"/>
              <a:gd name="connsiteY16" fmla="*/ 2341351 h 5607050"/>
              <a:gd name="connsiteX17" fmla="*/ 300773 w 2385962"/>
              <a:gd name="connsiteY17" fmla="*/ 2588607 h 5607050"/>
              <a:gd name="connsiteX18" fmla="*/ 247394 w 2385962"/>
              <a:gd name="connsiteY18" fmla="*/ 2710641 h 5607050"/>
              <a:gd name="connsiteX19" fmla="*/ 158684 w 2385962"/>
              <a:gd name="connsiteY19" fmla="*/ 2864644 h 5607050"/>
              <a:gd name="connsiteX20" fmla="*/ 67850 w 2385962"/>
              <a:gd name="connsiteY20" fmla="*/ 3043584 h 5607050"/>
              <a:gd name="connsiteX21" fmla="*/ 25189 w 2385962"/>
              <a:gd name="connsiteY21" fmla="*/ 3397726 h 5607050"/>
              <a:gd name="connsiteX22" fmla="*/ 4957 w 2385962"/>
              <a:gd name="connsiteY22" fmla="*/ 3603727 h 5607050"/>
              <a:gd name="connsiteX23" fmla="*/ 50661 w 2385962"/>
              <a:gd name="connsiteY23" fmla="*/ 3883366 h 5607050"/>
              <a:gd name="connsiteX24" fmla="*/ 115838 w 2385962"/>
              <a:gd name="connsiteY24" fmla="*/ 4201319 h 5607050"/>
              <a:gd name="connsiteX25" fmla="*/ 167678 w 2385962"/>
              <a:gd name="connsiteY25" fmla="*/ 4374772 h 5607050"/>
              <a:gd name="connsiteX26" fmla="*/ 202358 w 2385962"/>
              <a:gd name="connsiteY26" fmla="*/ 4483893 h 5607050"/>
              <a:gd name="connsiteX27" fmla="*/ 285015 w 2385962"/>
              <a:gd name="connsiteY27" fmla="*/ 4717044 h 5607050"/>
              <a:gd name="connsiteX28" fmla="*/ 425400 w 2385962"/>
              <a:gd name="connsiteY28" fmla="*/ 5013325 h 5607050"/>
              <a:gd name="connsiteX29" fmla="*/ 639524 w 2385962"/>
              <a:gd name="connsiteY29" fmla="*/ 5364981 h 5607050"/>
              <a:gd name="connsiteX30" fmla="*/ 860374 w 2385962"/>
              <a:gd name="connsiteY30" fmla="*/ 5494338 h 5607050"/>
              <a:gd name="connsiteX31" fmla="*/ 1149300 w 2385962"/>
              <a:gd name="connsiteY31" fmla="*/ 5512594 h 5607050"/>
              <a:gd name="connsiteX32" fmla="*/ 1519982 w 2385962"/>
              <a:gd name="connsiteY32" fmla="*/ 5480844 h 5607050"/>
              <a:gd name="connsiteX33" fmla="*/ 1792237 w 2385962"/>
              <a:gd name="connsiteY33" fmla="*/ 5445125 h 5607050"/>
              <a:gd name="connsiteX34" fmla="*/ 1992262 w 2385962"/>
              <a:gd name="connsiteY34" fmla="*/ 5445125 h 5607050"/>
              <a:gd name="connsiteX35" fmla="*/ 2125612 w 2385962"/>
              <a:gd name="connsiteY35" fmla="*/ 5492750 h 5607050"/>
              <a:gd name="connsiteX36" fmla="*/ 2268487 w 2385962"/>
              <a:gd name="connsiteY36" fmla="*/ 5549900 h 5607050"/>
              <a:gd name="connsiteX37" fmla="*/ 2385962 w 2385962"/>
              <a:gd name="connsiteY37"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141951 w 2385962"/>
              <a:gd name="connsiteY5" fmla="*/ 605215 h 5607050"/>
              <a:gd name="connsiteX6" fmla="*/ 1087387 w 2385962"/>
              <a:gd name="connsiteY6" fmla="*/ 747893 h 5607050"/>
              <a:gd name="connsiteX7" fmla="*/ 976851 w 2385962"/>
              <a:gd name="connsiteY7" fmla="*/ 926480 h 5607050"/>
              <a:gd name="connsiteX8" fmla="*/ 827037 w 2385962"/>
              <a:gd name="connsiteY8" fmla="*/ 1044953 h 5607050"/>
              <a:gd name="connsiteX9" fmla="*/ 716108 w 2385962"/>
              <a:gd name="connsiteY9" fmla="*/ 1157468 h 5607050"/>
              <a:gd name="connsiteX10" fmla="*/ 530567 w 2385962"/>
              <a:gd name="connsiteY10" fmla="*/ 1379523 h 5607050"/>
              <a:gd name="connsiteX11" fmla="*/ 455750 w 2385962"/>
              <a:gd name="connsiteY11" fmla="*/ 1510883 h 5607050"/>
              <a:gd name="connsiteX12" fmla="*/ 393453 w 2385962"/>
              <a:gd name="connsiteY12" fmla="*/ 1610503 h 5607050"/>
              <a:gd name="connsiteX13" fmla="*/ 321410 w 2385962"/>
              <a:gd name="connsiteY13" fmla="*/ 1773017 h 5607050"/>
              <a:gd name="connsiteX14" fmla="*/ 318432 w 2385962"/>
              <a:gd name="connsiteY14" fmla="*/ 1937136 h 5607050"/>
              <a:gd name="connsiteX15" fmla="*/ 325976 w 2385962"/>
              <a:gd name="connsiteY15" fmla="*/ 2135745 h 5607050"/>
              <a:gd name="connsiteX16" fmla="*/ 326173 w 2385962"/>
              <a:gd name="connsiteY16" fmla="*/ 2341351 h 5607050"/>
              <a:gd name="connsiteX17" fmla="*/ 300773 w 2385962"/>
              <a:gd name="connsiteY17" fmla="*/ 2588607 h 5607050"/>
              <a:gd name="connsiteX18" fmla="*/ 247394 w 2385962"/>
              <a:gd name="connsiteY18" fmla="*/ 2710641 h 5607050"/>
              <a:gd name="connsiteX19" fmla="*/ 158684 w 2385962"/>
              <a:gd name="connsiteY19" fmla="*/ 2864644 h 5607050"/>
              <a:gd name="connsiteX20" fmla="*/ 67850 w 2385962"/>
              <a:gd name="connsiteY20" fmla="*/ 3043584 h 5607050"/>
              <a:gd name="connsiteX21" fmla="*/ 25189 w 2385962"/>
              <a:gd name="connsiteY21" fmla="*/ 3397726 h 5607050"/>
              <a:gd name="connsiteX22" fmla="*/ 4957 w 2385962"/>
              <a:gd name="connsiteY22" fmla="*/ 3603727 h 5607050"/>
              <a:gd name="connsiteX23" fmla="*/ 50661 w 2385962"/>
              <a:gd name="connsiteY23" fmla="*/ 3883366 h 5607050"/>
              <a:gd name="connsiteX24" fmla="*/ 115838 w 2385962"/>
              <a:gd name="connsiteY24" fmla="*/ 4201319 h 5607050"/>
              <a:gd name="connsiteX25" fmla="*/ 167678 w 2385962"/>
              <a:gd name="connsiteY25" fmla="*/ 4374772 h 5607050"/>
              <a:gd name="connsiteX26" fmla="*/ 202358 w 2385962"/>
              <a:gd name="connsiteY26" fmla="*/ 4483893 h 5607050"/>
              <a:gd name="connsiteX27" fmla="*/ 285015 w 2385962"/>
              <a:gd name="connsiteY27" fmla="*/ 4717044 h 5607050"/>
              <a:gd name="connsiteX28" fmla="*/ 425400 w 2385962"/>
              <a:gd name="connsiteY28" fmla="*/ 5013325 h 5607050"/>
              <a:gd name="connsiteX29" fmla="*/ 639524 w 2385962"/>
              <a:gd name="connsiteY29" fmla="*/ 5364981 h 5607050"/>
              <a:gd name="connsiteX30" fmla="*/ 860374 w 2385962"/>
              <a:gd name="connsiteY30" fmla="*/ 5494338 h 5607050"/>
              <a:gd name="connsiteX31" fmla="*/ 1149300 w 2385962"/>
              <a:gd name="connsiteY31" fmla="*/ 5512594 h 5607050"/>
              <a:gd name="connsiteX32" fmla="*/ 1519982 w 2385962"/>
              <a:gd name="connsiteY32" fmla="*/ 5480844 h 5607050"/>
              <a:gd name="connsiteX33" fmla="*/ 1792237 w 2385962"/>
              <a:gd name="connsiteY33" fmla="*/ 5445125 h 5607050"/>
              <a:gd name="connsiteX34" fmla="*/ 1992262 w 2385962"/>
              <a:gd name="connsiteY34" fmla="*/ 5445125 h 5607050"/>
              <a:gd name="connsiteX35" fmla="*/ 2125612 w 2385962"/>
              <a:gd name="connsiteY35" fmla="*/ 5492750 h 5607050"/>
              <a:gd name="connsiteX36" fmla="*/ 2268487 w 2385962"/>
              <a:gd name="connsiteY36" fmla="*/ 5549900 h 5607050"/>
              <a:gd name="connsiteX37" fmla="*/ 2385962 w 2385962"/>
              <a:gd name="connsiteY37"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141951 w 2385962"/>
              <a:gd name="connsiteY5" fmla="*/ 605215 h 5607050"/>
              <a:gd name="connsiteX6" fmla="*/ 1087387 w 2385962"/>
              <a:gd name="connsiteY6" fmla="*/ 747893 h 5607050"/>
              <a:gd name="connsiteX7" fmla="*/ 976851 w 2385962"/>
              <a:gd name="connsiteY7" fmla="*/ 926480 h 5607050"/>
              <a:gd name="connsiteX8" fmla="*/ 827037 w 2385962"/>
              <a:gd name="connsiteY8" fmla="*/ 1044953 h 5607050"/>
              <a:gd name="connsiteX9" fmla="*/ 716108 w 2385962"/>
              <a:gd name="connsiteY9" fmla="*/ 1157468 h 5607050"/>
              <a:gd name="connsiteX10" fmla="*/ 530567 w 2385962"/>
              <a:gd name="connsiteY10" fmla="*/ 1379523 h 5607050"/>
              <a:gd name="connsiteX11" fmla="*/ 455750 w 2385962"/>
              <a:gd name="connsiteY11" fmla="*/ 1510883 h 5607050"/>
              <a:gd name="connsiteX12" fmla="*/ 386309 w 2385962"/>
              <a:gd name="connsiteY12" fmla="*/ 1605740 h 5607050"/>
              <a:gd name="connsiteX13" fmla="*/ 321410 w 2385962"/>
              <a:gd name="connsiteY13" fmla="*/ 1773017 h 5607050"/>
              <a:gd name="connsiteX14" fmla="*/ 318432 w 2385962"/>
              <a:gd name="connsiteY14" fmla="*/ 1937136 h 5607050"/>
              <a:gd name="connsiteX15" fmla="*/ 325976 w 2385962"/>
              <a:gd name="connsiteY15" fmla="*/ 2135745 h 5607050"/>
              <a:gd name="connsiteX16" fmla="*/ 326173 w 2385962"/>
              <a:gd name="connsiteY16" fmla="*/ 2341351 h 5607050"/>
              <a:gd name="connsiteX17" fmla="*/ 300773 w 2385962"/>
              <a:gd name="connsiteY17" fmla="*/ 2588607 h 5607050"/>
              <a:gd name="connsiteX18" fmla="*/ 247394 w 2385962"/>
              <a:gd name="connsiteY18" fmla="*/ 2710641 h 5607050"/>
              <a:gd name="connsiteX19" fmla="*/ 158684 w 2385962"/>
              <a:gd name="connsiteY19" fmla="*/ 2864644 h 5607050"/>
              <a:gd name="connsiteX20" fmla="*/ 67850 w 2385962"/>
              <a:gd name="connsiteY20" fmla="*/ 3043584 h 5607050"/>
              <a:gd name="connsiteX21" fmla="*/ 25189 w 2385962"/>
              <a:gd name="connsiteY21" fmla="*/ 3397726 h 5607050"/>
              <a:gd name="connsiteX22" fmla="*/ 4957 w 2385962"/>
              <a:gd name="connsiteY22" fmla="*/ 3603727 h 5607050"/>
              <a:gd name="connsiteX23" fmla="*/ 50661 w 2385962"/>
              <a:gd name="connsiteY23" fmla="*/ 3883366 h 5607050"/>
              <a:gd name="connsiteX24" fmla="*/ 115838 w 2385962"/>
              <a:gd name="connsiteY24" fmla="*/ 4201319 h 5607050"/>
              <a:gd name="connsiteX25" fmla="*/ 167678 w 2385962"/>
              <a:gd name="connsiteY25" fmla="*/ 4374772 h 5607050"/>
              <a:gd name="connsiteX26" fmla="*/ 202358 w 2385962"/>
              <a:gd name="connsiteY26" fmla="*/ 4483893 h 5607050"/>
              <a:gd name="connsiteX27" fmla="*/ 285015 w 2385962"/>
              <a:gd name="connsiteY27" fmla="*/ 4717044 h 5607050"/>
              <a:gd name="connsiteX28" fmla="*/ 425400 w 2385962"/>
              <a:gd name="connsiteY28" fmla="*/ 5013325 h 5607050"/>
              <a:gd name="connsiteX29" fmla="*/ 639524 w 2385962"/>
              <a:gd name="connsiteY29" fmla="*/ 5364981 h 5607050"/>
              <a:gd name="connsiteX30" fmla="*/ 860374 w 2385962"/>
              <a:gd name="connsiteY30" fmla="*/ 5494338 h 5607050"/>
              <a:gd name="connsiteX31" fmla="*/ 1149300 w 2385962"/>
              <a:gd name="connsiteY31" fmla="*/ 5512594 h 5607050"/>
              <a:gd name="connsiteX32" fmla="*/ 1519982 w 2385962"/>
              <a:gd name="connsiteY32" fmla="*/ 5480844 h 5607050"/>
              <a:gd name="connsiteX33" fmla="*/ 1792237 w 2385962"/>
              <a:gd name="connsiteY33" fmla="*/ 5445125 h 5607050"/>
              <a:gd name="connsiteX34" fmla="*/ 1992262 w 2385962"/>
              <a:gd name="connsiteY34" fmla="*/ 5445125 h 5607050"/>
              <a:gd name="connsiteX35" fmla="*/ 2125612 w 2385962"/>
              <a:gd name="connsiteY35" fmla="*/ 5492750 h 5607050"/>
              <a:gd name="connsiteX36" fmla="*/ 2268487 w 2385962"/>
              <a:gd name="connsiteY36" fmla="*/ 5549900 h 5607050"/>
              <a:gd name="connsiteX37" fmla="*/ 2385962 w 2385962"/>
              <a:gd name="connsiteY37"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141951 w 2385962"/>
              <a:gd name="connsiteY5" fmla="*/ 605215 h 5607050"/>
              <a:gd name="connsiteX6" fmla="*/ 1087387 w 2385962"/>
              <a:gd name="connsiteY6" fmla="*/ 747893 h 5607050"/>
              <a:gd name="connsiteX7" fmla="*/ 976851 w 2385962"/>
              <a:gd name="connsiteY7" fmla="*/ 926480 h 5607050"/>
              <a:gd name="connsiteX8" fmla="*/ 827037 w 2385962"/>
              <a:gd name="connsiteY8" fmla="*/ 1044953 h 5607050"/>
              <a:gd name="connsiteX9" fmla="*/ 716108 w 2385962"/>
              <a:gd name="connsiteY9" fmla="*/ 1157468 h 5607050"/>
              <a:gd name="connsiteX10" fmla="*/ 530567 w 2385962"/>
              <a:gd name="connsiteY10" fmla="*/ 1379523 h 5607050"/>
              <a:gd name="connsiteX11" fmla="*/ 446225 w 2385962"/>
              <a:gd name="connsiteY11" fmla="*/ 1496595 h 5607050"/>
              <a:gd name="connsiteX12" fmla="*/ 386309 w 2385962"/>
              <a:gd name="connsiteY12" fmla="*/ 1605740 h 5607050"/>
              <a:gd name="connsiteX13" fmla="*/ 321410 w 2385962"/>
              <a:gd name="connsiteY13" fmla="*/ 1773017 h 5607050"/>
              <a:gd name="connsiteX14" fmla="*/ 318432 w 2385962"/>
              <a:gd name="connsiteY14" fmla="*/ 1937136 h 5607050"/>
              <a:gd name="connsiteX15" fmla="*/ 325976 w 2385962"/>
              <a:gd name="connsiteY15" fmla="*/ 2135745 h 5607050"/>
              <a:gd name="connsiteX16" fmla="*/ 326173 w 2385962"/>
              <a:gd name="connsiteY16" fmla="*/ 2341351 h 5607050"/>
              <a:gd name="connsiteX17" fmla="*/ 300773 w 2385962"/>
              <a:gd name="connsiteY17" fmla="*/ 2588607 h 5607050"/>
              <a:gd name="connsiteX18" fmla="*/ 247394 w 2385962"/>
              <a:gd name="connsiteY18" fmla="*/ 2710641 h 5607050"/>
              <a:gd name="connsiteX19" fmla="*/ 158684 w 2385962"/>
              <a:gd name="connsiteY19" fmla="*/ 2864644 h 5607050"/>
              <a:gd name="connsiteX20" fmla="*/ 67850 w 2385962"/>
              <a:gd name="connsiteY20" fmla="*/ 3043584 h 5607050"/>
              <a:gd name="connsiteX21" fmla="*/ 25189 w 2385962"/>
              <a:gd name="connsiteY21" fmla="*/ 3397726 h 5607050"/>
              <a:gd name="connsiteX22" fmla="*/ 4957 w 2385962"/>
              <a:gd name="connsiteY22" fmla="*/ 3603727 h 5607050"/>
              <a:gd name="connsiteX23" fmla="*/ 50661 w 2385962"/>
              <a:gd name="connsiteY23" fmla="*/ 3883366 h 5607050"/>
              <a:gd name="connsiteX24" fmla="*/ 115838 w 2385962"/>
              <a:gd name="connsiteY24" fmla="*/ 4201319 h 5607050"/>
              <a:gd name="connsiteX25" fmla="*/ 167678 w 2385962"/>
              <a:gd name="connsiteY25" fmla="*/ 4374772 h 5607050"/>
              <a:gd name="connsiteX26" fmla="*/ 202358 w 2385962"/>
              <a:gd name="connsiteY26" fmla="*/ 4483893 h 5607050"/>
              <a:gd name="connsiteX27" fmla="*/ 285015 w 2385962"/>
              <a:gd name="connsiteY27" fmla="*/ 4717044 h 5607050"/>
              <a:gd name="connsiteX28" fmla="*/ 425400 w 2385962"/>
              <a:gd name="connsiteY28" fmla="*/ 5013325 h 5607050"/>
              <a:gd name="connsiteX29" fmla="*/ 639524 w 2385962"/>
              <a:gd name="connsiteY29" fmla="*/ 5364981 h 5607050"/>
              <a:gd name="connsiteX30" fmla="*/ 860374 w 2385962"/>
              <a:gd name="connsiteY30" fmla="*/ 5494338 h 5607050"/>
              <a:gd name="connsiteX31" fmla="*/ 1149300 w 2385962"/>
              <a:gd name="connsiteY31" fmla="*/ 5512594 h 5607050"/>
              <a:gd name="connsiteX32" fmla="*/ 1519982 w 2385962"/>
              <a:gd name="connsiteY32" fmla="*/ 5480844 h 5607050"/>
              <a:gd name="connsiteX33" fmla="*/ 1792237 w 2385962"/>
              <a:gd name="connsiteY33" fmla="*/ 5445125 h 5607050"/>
              <a:gd name="connsiteX34" fmla="*/ 1992262 w 2385962"/>
              <a:gd name="connsiteY34" fmla="*/ 5445125 h 5607050"/>
              <a:gd name="connsiteX35" fmla="*/ 2125612 w 2385962"/>
              <a:gd name="connsiteY35" fmla="*/ 5492750 h 5607050"/>
              <a:gd name="connsiteX36" fmla="*/ 2268487 w 2385962"/>
              <a:gd name="connsiteY36" fmla="*/ 5549900 h 5607050"/>
              <a:gd name="connsiteX37" fmla="*/ 2385962 w 2385962"/>
              <a:gd name="connsiteY37"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141951 w 2385962"/>
              <a:gd name="connsiteY5" fmla="*/ 605215 h 5607050"/>
              <a:gd name="connsiteX6" fmla="*/ 1087387 w 2385962"/>
              <a:gd name="connsiteY6" fmla="*/ 747893 h 5607050"/>
              <a:gd name="connsiteX7" fmla="*/ 976851 w 2385962"/>
              <a:gd name="connsiteY7" fmla="*/ 926480 h 5607050"/>
              <a:gd name="connsiteX8" fmla="*/ 827037 w 2385962"/>
              <a:gd name="connsiteY8" fmla="*/ 1044953 h 5607050"/>
              <a:gd name="connsiteX9" fmla="*/ 716108 w 2385962"/>
              <a:gd name="connsiteY9" fmla="*/ 1157468 h 5607050"/>
              <a:gd name="connsiteX10" fmla="*/ 530567 w 2385962"/>
              <a:gd name="connsiteY10" fmla="*/ 1379523 h 5607050"/>
              <a:gd name="connsiteX11" fmla="*/ 446225 w 2385962"/>
              <a:gd name="connsiteY11" fmla="*/ 1496595 h 5607050"/>
              <a:gd name="connsiteX12" fmla="*/ 372022 w 2385962"/>
              <a:gd name="connsiteY12" fmla="*/ 1605740 h 5607050"/>
              <a:gd name="connsiteX13" fmla="*/ 321410 w 2385962"/>
              <a:gd name="connsiteY13" fmla="*/ 1773017 h 5607050"/>
              <a:gd name="connsiteX14" fmla="*/ 318432 w 2385962"/>
              <a:gd name="connsiteY14" fmla="*/ 1937136 h 5607050"/>
              <a:gd name="connsiteX15" fmla="*/ 325976 w 2385962"/>
              <a:gd name="connsiteY15" fmla="*/ 2135745 h 5607050"/>
              <a:gd name="connsiteX16" fmla="*/ 326173 w 2385962"/>
              <a:gd name="connsiteY16" fmla="*/ 2341351 h 5607050"/>
              <a:gd name="connsiteX17" fmla="*/ 300773 w 2385962"/>
              <a:gd name="connsiteY17" fmla="*/ 2588607 h 5607050"/>
              <a:gd name="connsiteX18" fmla="*/ 247394 w 2385962"/>
              <a:gd name="connsiteY18" fmla="*/ 2710641 h 5607050"/>
              <a:gd name="connsiteX19" fmla="*/ 158684 w 2385962"/>
              <a:gd name="connsiteY19" fmla="*/ 2864644 h 5607050"/>
              <a:gd name="connsiteX20" fmla="*/ 67850 w 2385962"/>
              <a:gd name="connsiteY20" fmla="*/ 3043584 h 5607050"/>
              <a:gd name="connsiteX21" fmla="*/ 25189 w 2385962"/>
              <a:gd name="connsiteY21" fmla="*/ 3397726 h 5607050"/>
              <a:gd name="connsiteX22" fmla="*/ 4957 w 2385962"/>
              <a:gd name="connsiteY22" fmla="*/ 3603727 h 5607050"/>
              <a:gd name="connsiteX23" fmla="*/ 50661 w 2385962"/>
              <a:gd name="connsiteY23" fmla="*/ 3883366 h 5607050"/>
              <a:gd name="connsiteX24" fmla="*/ 115838 w 2385962"/>
              <a:gd name="connsiteY24" fmla="*/ 4201319 h 5607050"/>
              <a:gd name="connsiteX25" fmla="*/ 167678 w 2385962"/>
              <a:gd name="connsiteY25" fmla="*/ 4374772 h 5607050"/>
              <a:gd name="connsiteX26" fmla="*/ 202358 w 2385962"/>
              <a:gd name="connsiteY26" fmla="*/ 4483893 h 5607050"/>
              <a:gd name="connsiteX27" fmla="*/ 285015 w 2385962"/>
              <a:gd name="connsiteY27" fmla="*/ 4717044 h 5607050"/>
              <a:gd name="connsiteX28" fmla="*/ 425400 w 2385962"/>
              <a:gd name="connsiteY28" fmla="*/ 5013325 h 5607050"/>
              <a:gd name="connsiteX29" fmla="*/ 639524 w 2385962"/>
              <a:gd name="connsiteY29" fmla="*/ 5364981 h 5607050"/>
              <a:gd name="connsiteX30" fmla="*/ 860374 w 2385962"/>
              <a:gd name="connsiteY30" fmla="*/ 5494338 h 5607050"/>
              <a:gd name="connsiteX31" fmla="*/ 1149300 w 2385962"/>
              <a:gd name="connsiteY31" fmla="*/ 5512594 h 5607050"/>
              <a:gd name="connsiteX32" fmla="*/ 1519982 w 2385962"/>
              <a:gd name="connsiteY32" fmla="*/ 5480844 h 5607050"/>
              <a:gd name="connsiteX33" fmla="*/ 1792237 w 2385962"/>
              <a:gd name="connsiteY33" fmla="*/ 5445125 h 5607050"/>
              <a:gd name="connsiteX34" fmla="*/ 1992262 w 2385962"/>
              <a:gd name="connsiteY34" fmla="*/ 5445125 h 5607050"/>
              <a:gd name="connsiteX35" fmla="*/ 2125612 w 2385962"/>
              <a:gd name="connsiteY35" fmla="*/ 5492750 h 5607050"/>
              <a:gd name="connsiteX36" fmla="*/ 2268487 w 2385962"/>
              <a:gd name="connsiteY36" fmla="*/ 5549900 h 5607050"/>
              <a:gd name="connsiteX37" fmla="*/ 2385962 w 2385962"/>
              <a:gd name="connsiteY37"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141951 w 2385962"/>
              <a:gd name="connsiteY5" fmla="*/ 605215 h 5607050"/>
              <a:gd name="connsiteX6" fmla="*/ 1087387 w 2385962"/>
              <a:gd name="connsiteY6" fmla="*/ 747893 h 5607050"/>
              <a:gd name="connsiteX7" fmla="*/ 976851 w 2385962"/>
              <a:gd name="connsiteY7" fmla="*/ 926480 h 5607050"/>
              <a:gd name="connsiteX8" fmla="*/ 827037 w 2385962"/>
              <a:gd name="connsiteY8" fmla="*/ 1044953 h 5607050"/>
              <a:gd name="connsiteX9" fmla="*/ 716108 w 2385962"/>
              <a:gd name="connsiteY9" fmla="*/ 1157468 h 5607050"/>
              <a:gd name="connsiteX10" fmla="*/ 521042 w 2385962"/>
              <a:gd name="connsiteY10" fmla="*/ 1362854 h 5607050"/>
              <a:gd name="connsiteX11" fmla="*/ 446225 w 2385962"/>
              <a:gd name="connsiteY11" fmla="*/ 1496595 h 5607050"/>
              <a:gd name="connsiteX12" fmla="*/ 372022 w 2385962"/>
              <a:gd name="connsiteY12" fmla="*/ 1605740 h 5607050"/>
              <a:gd name="connsiteX13" fmla="*/ 321410 w 2385962"/>
              <a:gd name="connsiteY13" fmla="*/ 1773017 h 5607050"/>
              <a:gd name="connsiteX14" fmla="*/ 318432 w 2385962"/>
              <a:gd name="connsiteY14" fmla="*/ 1937136 h 5607050"/>
              <a:gd name="connsiteX15" fmla="*/ 325976 w 2385962"/>
              <a:gd name="connsiteY15" fmla="*/ 2135745 h 5607050"/>
              <a:gd name="connsiteX16" fmla="*/ 326173 w 2385962"/>
              <a:gd name="connsiteY16" fmla="*/ 2341351 h 5607050"/>
              <a:gd name="connsiteX17" fmla="*/ 300773 w 2385962"/>
              <a:gd name="connsiteY17" fmla="*/ 2588607 h 5607050"/>
              <a:gd name="connsiteX18" fmla="*/ 247394 w 2385962"/>
              <a:gd name="connsiteY18" fmla="*/ 2710641 h 5607050"/>
              <a:gd name="connsiteX19" fmla="*/ 158684 w 2385962"/>
              <a:gd name="connsiteY19" fmla="*/ 2864644 h 5607050"/>
              <a:gd name="connsiteX20" fmla="*/ 67850 w 2385962"/>
              <a:gd name="connsiteY20" fmla="*/ 3043584 h 5607050"/>
              <a:gd name="connsiteX21" fmla="*/ 25189 w 2385962"/>
              <a:gd name="connsiteY21" fmla="*/ 3397726 h 5607050"/>
              <a:gd name="connsiteX22" fmla="*/ 4957 w 2385962"/>
              <a:gd name="connsiteY22" fmla="*/ 3603727 h 5607050"/>
              <a:gd name="connsiteX23" fmla="*/ 50661 w 2385962"/>
              <a:gd name="connsiteY23" fmla="*/ 3883366 h 5607050"/>
              <a:gd name="connsiteX24" fmla="*/ 115838 w 2385962"/>
              <a:gd name="connsiteY24" fmla="*/ 4201319 h 5607050"/>
              <a:gd name="connsiteX25" fmla="*/ 167678 w 2385962"/>
              <a:gd name="connsiteY25" fmla="*/ 4374772 h 5607050"/>
              <a:gd name="connsiteX26" fmla="*/ 202358 w 2385962"/>
              <a:gd name="connsiteY26" fmla="*/ 4483893 h 5607050"/>
              <a:gd name="connsiteX27" fmla="*/ 285015 w 2385962"/>
              <a:gd name="connsiteY27" fmla="*/ 4717044 h 5607050"/>
              <a:gd name="connsiteX28" fmla="*/ 425400 w 2385962"/>
              <a:gd name="connsiteY28" fmla="*/ 5013325 h 5607050"/>
              <a:gd name="connsiteX29" fmla="*/ 639524 w 2385962"/>
              <a:gd name="connsiteY29" fmla="*/ 5364981 h 5607050"/>
              <a:gd name="connsiteX30" fmla="*/ 860374 w 2385962"/>
              <a:gd name="connsiteY30" fmla="*/ 5494338 h 5607050"/>
              <a:gd name="connsiteX31" fmla="*/ 1149300 w 2385962"/>
              <a:gd name="connsiteY31" fmla="*/ 5512594 h 5607050"/>
              <a:gd name="connsiteX32" fmla="*/ 1519982 w 2385962"/>
              <a:gd name="connsiteY32" fmla="*/ 5480844 h 5607050"/>
              <a:gd name="connsiteX33" fmla="*/ 1792237 w 2385962"/>
              <a:gd name="connsiteY33" fmla="*/ 5445125 h 5607050"/>
              <a:gd name="connsiteX34" fmla="*/ 1992262 w 2385962"/>
              <a:gd name="connsiteY34" fmla="*/ 5445125 h 5607050"/>
              <a:gd name="connsiteX35" fmla="*/ 2125612 w 2385962"/>
              <a:gd name="connsiteY35" fmla="*/ 5492750 h 5607050"/>
              <a:gd name="connsiteX36" fmla="*/ 2268487 w 2385962"/>
              <a:gd name="connsiteY36" fmla="*/ 5549900 h 5607050"/>
              <a:gd name="connsiteX37" fmla="*/ 2385962 w 2385962"/>
              <a:gd name="connsiteY37"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141951 w 2385962"/>
              <a:gd name="connsiteY5" fmla="*/ 605215 h 5607050"/>
              <a:gd name="connsiteX6" fmla="*/ 1087387 w 2385962"/>
              <a:gd name="connsiteY6" fmla="*/ 747893 h 5607050"/>
              <a:gd name="connsiteX7" fmla="*/ 976851 w 2385962"/>
              <a:gd name="connsiteY7" fmla="*/ 926480 h 5607050"/>
              <a:gd name="connsiteX8" fmla="*/ 827037 w 2385962"/>
              <a:gd name="connsiteY8" fmla="*/ 1044953 h 5607050"/>
              <a:gd name="connsiteX9" fmla="*/ 716108 w 2385962"/>
              <a:gd name="connsiteY9" fmla="*/ 1157468 h 5607050"/>
              <a:gd name="connsiteX10" fmla="*/ 521042 w 2385962"/>
              <a:gd name="connsiteY10" fmla="*/ 1362854 h 5607050"/>
              <a:gd name="connsiteX11" fmla="*/ 443844 w 2385962"/>
              <a:gd name="connsiteY11" fmla="*/ 1487070 h 5607050"/>
              <a:gd name="connsiteX12" fmla="*/ 372022 w 2385962"/>
              <a:gd name="connsiteY12" fmla="*/ 1605740 h 5607050"/>
              <a:gd name="connsiteX13" fmla="*/ 321410 w 2385962"/>
              <a:gd name="connsiteY13" fmla="*/ 1773017 h 5607050"/>
              <a:gd name="connsiteX14" fmla="*/ 318432 w 2385962"/>
              <a:gd name="connsiteY14" fmla="*/ 1937136 h 5607050"/>
              <a:gd name="connsiteX15" fmla="*/ 325976 w 2385962"/>
              <a:gd name="connsiteY15" fmla="*/ 2135745 h 5607050"/>
              <a:gd name="connsiteX16" fmla="*/ 326173 w 2385962"/>
              <a:gd name="connsiteY16" fmla="*/ 2341351 h 5607050"/>
              <a:gd name="connsiteX17" fmla="*/ 300773 w 2385962"/>
              <a:gd name="connsiteY17" fmla="*/ 2588607 h 5607050"/>
              <a:gd name="connsiteX18" fmla="*/ 247394 w 2385962"/>
              <a:gd name="connsiteY18" fmla="*/ 2710641 h 5607050"/>
              <a:gd name="connsiteX19" fmla="*/ 158684 w 2385962"/>
              <a:gd name="connsiteY19" fmla="*/ 2864644 h 5607050"/>
              <a:gd name="connsiteX20" fmla="*/ 67850 w 2385962"/>
              <a:gd name="connsiteY20" fmla="*/ 3043584 h 5607050"/>
              <a:gd name="connsiteX21" fmla="*/ 25189 w 2385962"/>
              <a:gd name="connsiteY21" fmla="*/ 3397726 h 5607050"/>
              <a:gd name="connsiteX22" fmla="*/ 4957 w 2385962"/>
              <a:gd name="connsiteY22" fmla="*/ 3603727 h 5607050"/>
              <a:gd name="connsiteX23" fmla="*/ 50661 w 2385962"/>
              <a:gd name="connsiteY23" fmla="*/ 3883366 h 5607050"/>
              <a:gd name="connsiteX24" fmla="*/ 115838 w 2385962"/>
              <a:gd name="connsiteY24" fmla="*/ 4201319 h 5607050"/>
              <a:gd name="connsiteX25" fmla="*/ 167678 w 2385962"/>
              <a:gd name="connsiteY25" fmla="*/ 4374772 h 5607050"/>
              <a:gd name="connsiteX26" fmla="*/ 202358 w 2385962"/>
              <a:gd name="connsiteY26" fmla="*/ 4483893 h 5607050"/>
              <a:gd name="connsiteX27" fmla="*/ 285015 w 2385962"/>
              <a:gd name="connsiteY27" fmla="*/ 4717044 h 5607050"/>
              <a:gd name="connsiteX28" fmla="*/ 425400 w 2385962"/>
              <a:gd name="connsiteY28" fmla="*/ 5013325 h 5607050"/>
              <a:gd name="connsiteX29" fmla="*/ 639524 w 2385962"/>
              <a:gd name="connsiteY29" fmla="*/ 5364981 h 5607050"/>
              <a:gd name="connsiteX30" fmla="*/ 860374 w 2385962"/>
              <a:gd name="connsiteY30" fmla="*/ 5494338 h 5607050"/>
              <a:gd name="connsiteX31" fmla="*/ 1149300 w 2385962"/>
              <a:gd name="connsiteY31" fmla="*/ 5512594 h 5607050"/>
              <a:gd name="connsiteX32" fmla="*/ 1519982 w 2385962"/>
              <a:gd name="connsiteY32" fmla="*/ 5480844 h 5607050"/>
              <a:gd name="connsiteX33" fmla="*/ 1792237 w 2385962"/>
              <a:gd name="connsiteY33" fmla="*/ 5445125 h 5607050"/>
              <a:gd name="connsiteX34" fmla="*/ 1992262 w 2385962"/>
              <a:gd name="connsiteY34" fmla="*/ 5445125 h 5607050"/>
              <a:gd name="connsiteX35" fmla="*/ 2125612 w 2385962"/>
              <a:gd name="connsiteY35" fmla="*/ 5492750 h 5607050"/>
              <a:gd name="connsiteX36" fmla="*/ 2268487 w 2385962"/>
              <a:gd name="connsiteY36" fmla="*/ 5549900 h 5607050"/>
              <a:gd name="connsiteX37" fmla="*/ 2385962 w 2385962"/>
              <a:gd name="connsiteY37"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141951 w 2385962"/>
              <a:gd name="connsiteY5" fmla="*/ 605215 h 5607050"/>
              <a:gd name="connsiteX6" fmla="*/ 1087387 w 2385962"/>
              <a:gd name="connsiteY6" fmla="*/ 747893 h 5607050"/>
              <a:gd name="connsiteX7" fmla="*/ 976851 w 2385962"/>
              <a:gd name="connsiteY7" fmla="*/ 926480 h 5607050"/>
              <a:gd name="connsiteX8" fmla="*/ 827037 w 2385962"/>
              <a:gd name="connsiteY8" fmla="*/ 1044953 h 5607050"/>
              <a:gd name="connsiteX9" fmla="*/ 706583 w 2385962"/>
              <a:gd name="connsiteY9" fmla="*/ 1150324 h 5607050"/>
              <a:gd name="connsiteX10" fmla="*/ 521042 w 2385962"/>
              <a:gd name="connsiteY10" fmla="*/ 1362854 h 5607050"/>
              <a:gd name="connsiteX11" fmla="*/ 443844 w 2385962"/>
              <a:gd name="connsiteY11" fmla="*/ 1487070 h 5607050"/>
              <a:gd name="connsiteX12" fmla="*/ 372022 w 2385962"/>
              <a:gd name="connsiteY12" fmla="*/ 1605740 h 5607050"/>
              <a:gd name="connsiteX13" fmla="*/ 321410 w 2385962"/>
              <a:gd name="connsiteY13" fmla="*/ 1773017 h 5607050"/>
              <a:gd name="connsiteX14" fmla="*/ 318432 w 2385962"/>
              <a:gd name="connsiteY14" fmla="*/ 1937136 h 5607050"/>
              <a:gd name="connsiteX15" fmla="*/ 325976 w 2385962"/>
              <a:gd name="connsiteY15" fmla="*/ 2135745 h 5607050"/>
              <a:gd name="connsiteX16" fmla="*/ 326173 w 2385962"/>
              <a:gd name="connsiteY16" fmla="*/ 2341351 h 5607050"/>
              <a:gd name="connsiteX17" fmla="*/ 300773 w 2385962"/>
              <a:gd name="connsiteY17" fmla="*/ 2588607 h 5607050"/>
              <a:gd name="connsiteX18" fmla="*/ 247394 w 2385962"/>
              <a:gd name="connsiteY18" fmla="*/ 2710641 h 5607050"/>
              <a:gd name="connsiteX19" fmla="*/ 158684 w 2385962"/>
              <a:gd name="connsiteY19" fmla="*/ 2864644 h 5607050"/>
              <a:gd name="connsiteX20" fmla="*/ 67850 w 2385962"/>
              <a:gd name="connsiteY20" fmla="*/ 3043584 h 5607050"/>
              <a:gd name="connsiteX21" fmla="*/ 25189 w 2385962"/>
              <a:gd name="connsiteY21" fmla="*/ 3397726 h 5607050"/>
              <a:gd name="connsiteX22" fmla="*/ 4957 w 2385962"/>
              <a:gd name="connsiteY22" fmla="*/ 3603727 h 5607050"/>
              <a:gd name="connsiteX23" fmla="*/ 50661 w 2385962"/>
              <a:gd name="connsiteY23" fmla="*/ 3883366 h 5607050"/>
              <a:gd name="connsiteX24" fmla="*/ 115838 w 2385962"/>
              <a:gd name="connsiteY24" fmla="*/ 4201319 h 5607050"/>
              <a:gd name="connsiteX25" fmla="*/ 167678 w 2385962"/>
              <a:gd name="connsiteY25" fmla="*/ 4374772 h 5607050"/>
              <a:gd name="connsiteX26" fmla="*/ 202358 w 2385962"/>
              <a:gd name="connsiteY26" fmla="*/ 4483893 h 5607050"/>
              <a:gd name="connsiteX27" fmla="*/ 285015 w 2385962"/>
              <a:gd name="connsiteY27" fmla="*/ 4717044 h 5607050"/>
              <a:gd name="connsiteX28" fmla="*/ 425400 w 2385962"/>
              <a:gd name="connsiteY28" fmla="*/ 5013325 h 5607050"/>
              <a:gd name="connsiteX29" fmla="*/ 639524 w 2385962"/>
              <a:gd name="connsiteY29" fmla="*/ 5364981 h 5607050"/>
              <a:gd name="connsiteX30" fmla="*/ 860374 w 2385962"/>
              <a:gd name="connsiteY30" fmla="*/ 5494338 h 5607050"/>
              <a:gd name="connsiteX31" fmla="*/ 1149300 w 2385962"/>
              <a:gd name="connsiteY31" fmla="*/ 5512594 h 5607050"/>
              <a:gd name="connsiteX32" fmla="*/ 1519982 w 2385962"/>
              <a:gd name="connsiteY32" fmla="*/ 5480844 h 5607050"/>
              <a:gd name="connsiteX33" fmla="*/ 1792237 w 2385962"/>
              <a:gd name="connsiteY33" fmla="*/ 5445125 h 5607050"/>
              <a:gd name="connsiteX34" fmla="*/ 1992262 w 2385962"/>
              <a:gd name="connsiteY34" fmla="*/ 5445125 h 5607050"/>
              <a:gd name="connsiteX35" fmla="*/ 2125612 w 2385962"/>
              <a:gd name="connsiteY35" fmla="*/ 5492750 h 5607050"/>
              <a:gd name="connsiteX36" fmla="*/ 2268487 w 2385962"/>
              <a:gd name="connsiteY36" fmla="*/ 5549900 h 5607050"/>
              <a:gd name="connsiteX37" fmla="*/ 2385962 w 2385962"/>
              <a:gd name="connsiteY37"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141951 w 2385962"/>
              <a:gd name="connsiteY5" fmla="*/ 605215 h 5607050"/>
              <a:gd name="connsiteX6" fmla="*/ 1087387 w 2385962"/>
              <a:gd name="connsiteY6" fmla="*/ 747893 h 5607050"/>
              <a:gd name="connsiteX7" fmla="*/ 976851 w 2385962"/>
              <a:gd name="connsiteY7" fmla="*/ 926480 h 5607050"/>
              <a:gd name="connsiteX8" fmla="*/ 827037 w 2385962"/>
              <a:gd name="connsiteY8" fmla="*/ 1044953 h 5607050"/>
              <a:gd name="connsiteX9" fmla="*/ 706583 w 2385962"/>
              <a:gd name="connsiteY9" fmla="*/ 1150324 h 5607050"/>
              <a:gd name="connsiteX10" fmla="*/ 547235 w 2385962"/>
              <a:gd name="connsiteY10" fmla="*/ 1343804 h 5607050"/>
              <a:gd name="connsiteX11" fmla="*/ 443844 w 2385962"/>
              <a:gd name="connsiteY11" fmla="*/ 1487070 h 5607050"/>
              <a:gd name="connsiteX12" fmla="*/ 372022 w 2385962"/>
              <a:gd name="connsiteY12" fmla="*/ 1605740 h 5607050"/>
              <a:gd name="connsiteX13" fmla="*/ 321410 w 2385962"/>
              <a:gd name="connsiteY13" fmla="*/ 1773017 h 5607050"/>
              <a:gd name="connsiteX14" fmla="*/ 318432 w 2385962"/>
              <a:gd name="connsiteY14" fmla="*/ 1937136 h 5607050"/>
              <a:gd name="connsiteX15" fmla="*/ 325976 w 2385962"/>
              <a:gd name="connsiteY15" fmla="*/ 2135745 h 5607050"/>
              <a:gd name="connsiteX16" fmla="*/ 326173 w 2385962"/>
              <a:gd name="connsiteY16" fmla="*/ 2341351 h 5607050"/>
              <a:gd name="connsiteX17" fmla="*/ 300773 w 2385962"/>
              <a:gd name="connsiteY17" fmla="*/ 2588607 h 5607050"/>
              <a:gd name="connsiteX18" fmla="*/ 247394 w 2385962"/>
              <a:gd name="connsiteY18" fmla="*/ 2710641 h 5607050"/>
              <a:gd name="connsiteX19" fmla="*/ 158684 w 2385962"/>
              <a:gd name="connsiteY19" fmla="*/ 2864644 h 5607050"/>
              <a:gd name="connsiteX20" fmla="*/ 67850 w 2385962"/>
              <a:gd name="connsiteY20" fmla="*/ 3043584 h 5607050"/>
              <a:gd name="connsiteX21" fmla="*/ 25189 w 2385962"/>
              <a:gd name="connsiteY21" fmla="*/ 3397726 h 5607050"/>
              <a:gd name="connsiteX22" fmla="*/ 4957 w 2385962"/>
              <a:gd name="connsiteY22" fmla="*/ 3603727 h 5607050"/>
              <a:gd name="connsiteX23" fmla="*/ 50661 w 2385962"/>
              <a:gd name="connsiteY23" fmla="*/ 3883366 h 5607050"/>
              <a:gd name="connsiteX24" fmla="*/ 115838 w 2385962"/>
              <a:gd name="connsiteY24" fmla="*/ 4201319 h 5607050"/>
              <a:gd name="connsiteX25" fmla="*/ 167678 w 2385962"/>
              <a:gd name="connsiteY25" fmla="*/ 4374772 h 5607050"/>
              <a:gd name="connsiteX26" fmla="*/ 202358 w 2385962"/>
              <a:gd name="connsiteY26" fmla="*/ 4483893 h 5607050"/>
              <a:gd name="connsiteX27" fmla="*/ 285015 w 2385962"/>
              <a:gd name="connsiteY27" fmla="*/ 4717044 h 5607050"/>
              <a:gd name="connsiteX28" fmla="*/ 425400 w 2385962"/>
              <a:gd name="connsiteY28" fmla="*/ 5013325 h 5607050"/>
              <a:gd name="connsiteX29" fmla="*/ 639524 w 2385962"/>
              <a:gd name="connsiteY29" fmla="*/ 5364981 h 5607050"/>
              <a:gd name="connsiteX30" fmla="*/ 860374 w 2385962"/>
              <a:gd name="connsiteY30" fmla="*/ 5494338 h 5607050"/>
              <a:gd name="connsiteX31" fmla="*/ 1149300 w 2385962"/>
              <a:gd name="connsiteY31" fmla="*/ 5512594 h 5607050"/>
              <a:gd name="connsiteX32" fmla="*/ 1519982 w 2385962"/>
              <a:gd name="connsiteY32" fmla="*/ 5480844 h 5607050"/>
              <a:gd name="connsiteX33" fmla="*/ 1792237 w 2385962"/>
              <a:gd name="connsiteY33" fmla="*/ 5445125 h 5607050"/>
              <a:gd name="connsiteX34" fmla="*/ 1992262 w 2385962"/>
              <a:gd name="connsiteY34" fmla="*/ 5445125 h 5607050"/>
              <a:gd name="connsiteX35" fmla="*/ 2125612 w 2385962"/>
              <a:gd name="connsiteY35" fmla="*/ 5492750 h 5607050"/>
              <a:gd name="connsiteX36" fmla="*/ 2268487 w 2385962"/>
              <a:gd name="connsiteY36" fmla="*/ 5549900 h 5607050"/>
              <a:gd name="connsiteX37" fmla="*/ 2385962 w 2385962"/>
              <a:gd name="connsiteY37"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141951 w 2385962"/>
              <a:gd name="connsiteY5" fmla="*/ 605215 h 5607050"/>
              <a:gd name="connsiteX6" fmla="*/ 1087387 w 2385962"/>
              <a:gd name="connsiteY6" fmla="*/ 747893 h 5607050"/>
              <a:gd name="connsiteX7" fmla="*/ 976851 w 2385962"/>
              <a:gd name="connsiteY7" fmla="*/ 926480 h 5607050"/>
              <a:gd name="connsiteX8" fmla="*/ 827037 w 2385962"/>
              <a:gd name="connsiteY8" fmla="*/ 1044953 h 5607050"/>
              <a:gd name="connsiteX9" fmla="*/ 706583 w 2385962"/>
              <a:gd name="connsiteY9" fmla="*/ 1150324 h 5607050"/>
              <a:gd name="connsiteX10" fmla="*/ 547235 w 2385962"/>
              <a:gd name="connsiteY10" fmla="*/ 1343804 h 5607050"/>
              <a:gd name="connsiteX11" fmla="*/ 443844 w 2385962"/>
              <a:gd name="connsiteY11" fmla="*/ 1487070 h 5607050"/>
              <a:gd name="connsiteX12" fmla="*/ 372022 w 2385962"/>
              <a:gd name="connsiteY12" fmla="*/ 1605740 h 5607050"/>
              <a:gd name="connsiteX13" fmla="*/ 321410 w 2385962"/>
              <a:gd name="connsiteY13" fmla="*/ 1773017 h 5607050"/>
              <a:gd name="connsiteX14" fmla="*/ 318432 w 2385962"/>
              <a:gd name="connsiteY14" fmla="*/ 1937136 h 5607050"/>
              <a:gd name="connsiteX15" fmla="*/ 325976 w 2385962"/>
              <a:gd name="connsiteY15" fmla="*/ 2135745 h 5607050"/>
              <a:gd name="connsiteX16" fmla="*/ 326173 w 2385962"/>
              <a:gd name="connsiteY16" fmla="*/ 2341351 h 5607050"/>
              <a:gd name="connsiteX17" fmla="*/ 300773 w 2385962"/>
              <a:gd name="connsiteY17" fmla="*/ 2588607 h 5607050"/>
              <a:gd name="connsiteX18" fmla="*/ 247394 w 2385962"/>
              <a:gd name="connsiteY18" fmla="*/ 2710641 h 5607050"/>
              <a:gd name="connsiteX19" fmla="*/ 158684 w 2385962"/>
              <a:gd name="connsiteY19" fmla="*/ 2864644 h 5607050"/>
              <a:gd name="connsiteX20" fmla="*/ 67850 w 2385962"/>
              <a:gd name="connsiteY20" fmla="*/ 3043584 h 5607050"/>
              <a:gd name="connsiteX21" fmla="*/ 25189 w 2385962"/>
              <a:gd name="connsiteY21" fmla="*/ 3397726 h 5607050"/>
              <a:gd name="connsiteX22" fmla="*/ 4957 w 2385962"/>
              <a:gd name="connsiteY22" fmla="*/ 3603727 h 5607050"/>
              <a:gd name="connsiteX23" fmla="*/ 50661 w 2385962"/>
              <a:gd name="connsiteY23" fmla="*/ 3883366 h 5607050"/>
              <a:gd name="connsiteX24" fmla="*/ 115838 w 2385962"/>
              <a:gd name="connsiteY24" fmla="*/ 4201319 h 5607050"/>
              <a:gd name="connsiteX25" fmla="*/ 167678 w 2385962"/>
              <a:gd name="connsiteY25" fmla="*/ 4374772 h 5607050"/>
              <a:gd name="connsiteX26" fmla="*/ 202358 w 2385962"/>
              <a:gd name="connsiteY26" fmla="*/ 4483893 h 5607050"/>
              <a:gd name="connsiteX27" fmla="*/ 285015 w 2385962"/>
              <a:gd name="connsiteY27" fmla="*/ 4717044 h 5607050"/>
              <a:gd name="connsiteX28" fmla="*/ 425400 w 2385962"/>
              <a:gd name="connsiteY28" fmla="*/ 5013325 h 5607050"/>
              <a:gd name="connsiteX29" fmla="*/ 639524 w 2385962"/>
              <a:gd name="connsiteY29" fmla="*/ 5364981 h 5607050"/>
              <a:gd name="connsiteX30" fmla="*/ 860374 w 2385962"/>
              <a:gd name="connsiteY30" fmla="*/ 5494338 h 5607050"/>
              <a:gd name="connsiteX31" fmla="*/ 1149300 w 2385962"/>
              <a:gd name="connsiteY31" fmla="*/ 5512594 h 5607050"/>
              <a:gd name="connsiteX32" fmla="*/ 1519982 w 2385962"/>
              <a:gd name="connsiteY32" fmla="*/ 5480844 h 5607050"/>
              <a:gd name="connsiteX33" fmla="*/ 1792237 w 2385962"/>
              <a:gd name="connsiteY33" fmla="*/ 5445125 h 5607050"/>
              <a:gd name="connsiteX34" fmla="*/ 1992262 w 2385962"/>
              <a:gd name="connsiteY34" fmla="*/ 5445125 h 5607050"/>
              <a:gd name="connsiteX35" fmla="*/ 2125612 w 2385962"/>
              <a:gd name="connsiteY35" fmla="*/ 5492750 h 5607050"/>
              <a:gd name="connsiteX36" fmla="*/ 2268487 w 2385962"/>
              <a:gd name="connsiteY36" fmla="*/ 5549900 h 5607050"/>
              <a:gd name="connsiteX37" fmla="*/ 2385962 w 2385962"/>
              <a:gd name="connsiteY37"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141951 w 2385962"/>
              <a:gd name="connsiteY5" fmla="*/ 605215 h 5607050"/>
              <a:gd name="connsiteX6" fmla="*/ 1087387 w 2385962"/>
              <a:gd name="connsiteY6" fmla="*/ 747893 h 5607050"/>
              <a:gd name="connsiteX7" fmla="*/ 976851 w 2385962"/>
              <a:gd name="connsiteY7" fmla="*/ 926480 h 5607050"/>
              <a:gd name="connsiteX8" fmla="*/ 827037 w 2385962"/>
              <a:gd name="connsiteY8" fmla="*/ 1044953 h 5607050"/>
              <a:gd name="connsiteX9" fmla="*/ 706583 w 2385962"/>
              <a:gd name="connsiteY9" fmla="*/ 1150324 h 5607050"/>
              <a:gd name="connsiteX10" fmla="*/ 537710 w 2385962"/>
              <a:gd name="connsiteY10" fmla="*/ 1334279 h 5607050"/>
              <a:gd name="connsiteX11" fmla="*/ 443844 w 2385962"/>
              <a:gd name="connsiteY11" fmla="*/ 1487070 h 5607050"/>
              <a:gd name="connsiteX12" fmla="*/ 372022 w 2385962"/>
              <a:gd name="connsiteY12" fmla="*/ 1605740 h 5607050"/>
              <a:gd name="connsiteX13" fmla="*/ 321410 w 2385962"/>
              <a:gd name="connsiteY13" fmla="*/ 1773017 h 5607050"/>
              <a:gd name="connsiteX14" fmla="*/ 318432 w 2385962"/>
              <a:gd name="connsiteY14" fmla="*/ 1937136 h 5607050"/>
              <a:gd name="connsiteX15" fmla="*/ 325976 w 2385962"/>
              <a:gd name="connsiteY15" fmla="*/ 2135745 h 5607050"/>
              <a:gd name="connsiteX16" fmla="*/ 326173 w 2385962"/>
              <a:gd name="connsiteY16" fmla="*/ 2341351 h 5607050"/>
              <a:gd name="connsiteX17" fmla="*/ 300773 w 2385962"/>
              <a:gd name="connsiteY17" fmla="*/ 2588607 h 5607050"/>
              <a:gd name="connsiteX18" fmla="*/ 247394 w 2385962"/>
              <a:gd name="connsiteY18" fmla="*/ 2710641 h 5607050"/>
              <a:gd name="connsiteX19" fmla="*/ 158684 w 2385962"/>
              <a:gd name="connsiteY19" fmla="*/ 2864644 h 5607050"/>
              <a:gd name="connsiteX20" fmla="*/ 67850 w 2385962"/>
              <a:gd name="connsiteY20" fmla="*/ 3043584 h 5607050"/>
              <a:gd name="connsiteX21" fmla="*/ 25189 w 2385962"/>
              <a:gd name="connsiteY21" fmla="*/ 3397726 h 5607050"/>
              <a:gd name="connsiteX22" fmla="*/ 4957 w 2385962"/>
              <a:gd name="connsiteY22" fmla="*/ 3603727 h 5607050"/>
              <a:gd name="connsiteX23" fmla="*/ 50661 w 2385962"/>
              <a:gd name="connsiteY23" fmla="*/ 3883366 h 5607050"/>
              <a:gd name="connsiteX24" fmla="*/ 115838 w 2385962"/>
              <a:gd name="connsiteY24" fmla="*/ 4201319 h 5607050"/>
              <a:gd name="connsiteX25" fmla="*/ 167678 w 2385962"/>
              <a:gd name="connsiteY25" fmla="*/ 4374772 h 5607050"/>
              <a:gd name="connsiteX26" fmla="*/ 202358 w 2385962"/>
              <a:gd name="connsiteY26" fmla="*/ 4483893 h 5607050"/>
              <a:gd name="connsiteX27" fmla="*/ 285015 w 2385962"/>
              <a:gd name="connsiteY27" fmla="*/ 4717044 h 5607050"/>
              <a:gd name="connsiteX28" fmla="*/ 425400 w 2385962"/>
              <a:gd name="connsiteY28" fmla="*/ 5013325 h 5607050"/>
              <a:gd name="connsiteX29" fmla="*/ 639524 w 2385962"/>
              <a:gd name="connsiteY29" fmla="*/ 5364981 h 5607050"/>
              <a:gd name="connsiteX30" fmla="*/ 860374 w 2385962"/>
              <a:gd name="connsiteY30" fmla="*/ 5494338 h 5607050"/>
              <a:gd name="connsiteX31" fmla="*/ 1149300 w 2385962"/>
              <a:gd name="connsiteY31" fmla="*/ 5512594 h 5607050"/>
              <a:gd name="connsiteX32" fmla="*/ 1519982 w 2385962"/>
              <a:gd name="connsiteY32" fmla="*/ 5480844 h 5607050"/>
              <a:gd name="connsiteX33" fmla="*/ 1792237 w 2385962"/>
              <a:gd name="connsiteY33" fmla="*/ 5445125 h 5607050"/>
              <a:gd name="connsiteX34" fmla="*/ 1992262 w 2385962"/>
              <a:gd name="connsiteY34" fmla="*/ 5445125 h 5607050"/>
              <a:gd name="connsiteX35" fmla="*/ 2125612 w 2385962"/>
              <a:gd name="connsiteY35" fmla="*/ 5492750 h 5607050"/>
              <a:gd name="connsiteX36" fmla="*/ 2268487 w 2385962"/>
              <a:gd name="connsiteY36" fmla="*/ 5549900 h 5607050"/>
              <a:gd name="connsiteX37" fmla="*/ 2385962 w 2385962"/>
              <a:gd name="connsiteY37"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141951 w 2385962"/>
              <a:gd name="connsiteY5" fmla="*/ 605215 h 5607050"/>
              <a:gd name="connsiteX6" fmla="*/ 1087387 w 2385962"/>
              <a:gd name="connsiteY6" fmla="*/ 747893 h 5607050"/>
              <a:gd name="connsiteX7" fmla="*/ 976851 w 2385962"/>
              <a:gd name="connsiteY7" fmla="*/ 926480 h 5607050"/>
              <a:gd name="connsiteX8" fmla="*/ 827037 w 2385962"/>
              <a:gd name="connsiteY8" fmla="*/ 1044953 h 5607050"/>
              <a:gd name="connsiteX9" fmla="*/ 706583 w 2385962"/>
              <a:gd name="connsiteY9" fmla="*/ 1150324 h 5607050"/>
              <a:gd name="connsiteX10" fmla="*/ 537710 w 2385962"/>
              <a:gd name="connsiteY10" fmla="*/ 1334279 h 5607050"/>
              <a:gd name="connsiteX11" fmla="*/ 443844 w 2385962"/>
              <a:gd name="connsiteY11" fmla="*/ 1487070 h 5607050"/>
              <a:gd name="connsiteX12" fmla="*/ 381547 w 2385962"/>
              <a:gd name="connsiteY12" fmla="*/ 1608121 h 5607050"/>
              <a:gd name="connsiteX13" fmla="*/ 321410 w 2385962"/>
              <a:gd name="connsiteY13" fmla="*/ 1773017 h 5607050"/>
              <a:gd name="connsiteX14" fmla="*/ 318432 w 2385962"/>
              <a:gd name="connsiteY14" fmla="*/ 1937136 h 5607050"/>
              <a:gd name="connsiteX15" fmla="*/ 325976 w 2385962"/>
              <a:gd name="connsiteY15" fmla="*/ 2135745 h 5607050"/>
              <a:gd name="connsiteX16" fmla="*/ 326173 w 2385962"/>
              <a:gd name="connsiteY16" fmla="*/ 2341351 h 5607050"/>
              <a:gd name="connsiteX17" fmla="*/ 300773 w 2385962"/>
              <a:gd name="connsiteY17" fmla="*/ 2588607 h 5607050"/>
              <a:gd name="connsiteX18" fmla="*/ 247394 w 2385962"/>
              <a:gd name="connsiteY18" fmla="*/ 2710641 h 5607050"/>
              <a:gd name="connsiteX19" fmla="*/ 158684 w 2385962"/>
              <a:gd name="connsiteY19" fmla="*/ 2864644 h 5607050"/>
              <a:gd name="connsiteX20" fmla="*/ 67850 w 2385962"/>
              <a:gd name="connsiteY20" fmla="*/ 3043584 h 5607050"/>
              <a:gd name="connsiteX21" fmla="*/ 25189 w 2385962"/>
              <a:gd name="connsiteY21" fmla="*/ 3397726 h 5607050"/>
              <a:gd name="connsiteX22" fmla="*/ 4957 w 2385962"/>
              <a:gd name="connsiteY22" fmla="*/ 3603727 h 5607050"/>
              <a:gd name="connsiteX23" fmla="*/ 50661 w 2385962"/>
              <a:gd name="connsiteY23" fmla="*/ 3883366 h 5607050"/>
              <a:gd name="connsiteX24" fmla="*/ 115838 w 2385962"/>
              <a:gd name="connsiteY24" fmla="*/ 4201319 h 5607050"/>
              <a:gd name="connsiteX25" fmla="*/ 167678 w 2385962"/>
              <a:gd name="connsiteY25" fmla="*/ 4374772 h 5607050"/>
              <a:gd name="connsiteX26" fmla="*/ 202358 w 2385962"/>
              <a:gd name="connsiteY26" fmla="*/ 4483893 h 5607050"/>
              <a:gd name="connsiteX27" fmla="*/ 285015 w 2385962"/>
              <a:gd name="connsiteY27" fmla="*/ 4717044 h 5607050"/>
              <a:gd name="connsiteX28" fmla="*/ 425400 w 2385962"/>
              <a:gd name="connsiteY28" fmla="*/ 5013325 h 5607050"/>
              <a:gd name="connsiteX29" fmla="*/ 639524 w 2385962"/>
              <a:gd name="connsiteY29" fmla="*/ 5364981 h 5607050"/>
              <a:gd name="connsiteX30" fmla="*/ 860374 w 2385962"/>
              <a:gd name="connsiteY30" fmla="*/ 5494338 h 5607050"/>
              <a:gd name="connsiteX31" fmla="*/ 1149300 w 2385962"/>
              <a:gd name="connsiteY31" fmla="*/ 5512594 h 5607050"/>
              <a:gd name="connsiteX32" fmla="*/ 1519982 w 2385962"/>
              <a:gd name="connsiteY32" fmla="*/ 5480844 h 5607050"/>
              <a:gd name="connsiteX33" fmla="*/ 1792237 w 2385962"/>
              <a:gd name="connsiteY33" fmla="*/ 5445125 h 5607050"/>
              <a:gd name="connsiteX34" fmla="*/ 1992262 w 2385962"/>
              <a:gd name="connsiteY34" fmla="*/ 5445125 h 5607050"/>
              <a:gd name="connsiteX35" fmla="*/ 2125612 w 2385962"/>
              <a:gd name="connsiteY35" fmla="*/ 5492750 h 5607050"/>
              <a:gd name="connsiteX36" fmla="*/ 2268487 w 2385962"/>
              <a:gd name="connsiteY36" fmla="*/ 5549900 h 5607050"/>
              <a:gd name="connsiteX37" fmla="*/ 2385962 w 2385962"/>
              <a:gd name="connsiteY37"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141951 w 2385962"/>
              <a:gd name="connsiteY5" fmla="*/ 605215 h 5607050"/>
              <a:gd name="connsiteX6" fmla="*/ 1087387 w 2385962"/>
              <a:gd name="connsiteY6" fmla="*/ 747893 h 5607050"/>
              <a:gd name="connsiteX7" fmla="*/ 976851 w 2385962"/>
              <a:gd name="connsiteY7" fmla="*/ 926480 h 5607050"/>
              <a:gd name="connsiteX8" fmla="*/ 827037 w 2385962"/>
              <a:gd name="connsiteY8" fmla="*/ 1044953 h 5607050"/>
              <a:gd name="connsiteX9" fmla="*/ 706583 w 2385962"/>
              <a:gd name="connsiteY9" fmla="*/ 1150324 h 5607050"/>
              <a:gd name="connsiteX10" fmla="*/ 537710 w 2385962"/>
              <a:gd name="connsiteY10" fmla="*/ 1334279 h 5607050"/>
              <a:gd name="connsiteX11" fmla="*/ 443844 w 2385962"/>
              <a:gd name="connsiteY11" fmla="*/ 1487070 h 5607050"/>
              <a:gd name="connsiteX12" fmla="*/ 381547 w 2385962"/>
              <a:gd name="connsiteY12" fmla="*/ 1608121 h 5607050"/>
              <a:gd name="connsiteX13" fmla="*/ 321410 w 2385962"/>
              <a:gd name="connsiteY13" fmla="*/ 1773017 h 5607050"/>
              <a:gd name="connsiteX14" fmla="*/ 318432 w 2385962"/>
              <a:gd name="connsiteY14" fmla="*/ 1937136 h 5607050"/>
              <a:gd name="connsiteX15" fmla="*/ 325976 w 2385962"/>
              <a:gd name="connsiteY15" fmla="*/ 2135745 h 5607050"/>
              <a:gd name="connsiteX16" fmla="*/ 326173 w 2385962"/>
              <a:gd name="connsiteY16" fmla="*/ 2341351 h 5607050"/>
              <a:gd name="connsiteX17" fmla="*/ 300773 w 2385962"/>
              <a:gd name="connsiteY17" fmla="*/ 2588607 h 5607050"/>
              <a:gd name="connsiteX18" fmla="*/ 247394 w 2385962"/>
              <a:gd name="connsiteY18" fmla="*/ 2710641 h 5607050"/>
              <a:gd name="connsiteX19" fmla="*/ 158684 w 2385962"/>
              <a:gd name="connsiteY19" fmla="*/ 2864644 h 5607050"/>
              <a:gd name="connsiteX20" fmla="*/ 67850 w 2385962"/>
              <a:gd name="connsiteY20" fmla="*/ 3043584 h 5607050"/>
              <a:gd name="connsiteX21" fmla="*/ 25189 w 2385962"/>
              <a:gd name="connsiteY21" fmla="*/ 3397726 h 5607050"/>
              <a:gd name="connsiteX22" fmla="*/ 4957 w 2385962"/>
              <a:gd name="connsiteY22" fmla="*/ 3603727 h 5607050"/>
              <a:gd name="connsiteX23" fmla="*/ 50661 w 2385962"/>
              <a:gd name="connsiteY23" fmla="*/ 3883366 h 5607050"/>
              <a:gd name="connsiteX24" fmla="*/ 115838 w 2385962"/>
              <a:gd name="connsiteY24" fmla="*/ 4201319 h 5607050"/>
              <a:gd name="connsiteX25" fmla="*/ 167678 w 2385962"/>
              <a:gd name="connsiteY25" fmla="*/ 4374772 h 5607050"/>
              <a:gd name="connsiteX26" fmla="*/ 202358 w 2385962"/>
              <a:gd name="connsiteY26" fmla="*/ 4483893 h 5607050"/>
              <a:gd name="connsiteX27" fmla="*/ 285015 w 2385962"/>
              <a:gd name="connsiteY27" fmla="*/ 4717044 h 5607050"/>
              <a:gd name="connsiteX28" fmla="*/ 425400 w 2385962"/>
              <a:gd name="connsiteY28" fmla="*/ 5013325 h 5607050"/>
              <a:gd name="connsiteX29" fmla="*/ 639524 w 2385962"/>
              <a:gd name="connsiteY29" fmla="*/ 5364981 h 5607050"/>
              <a:gd name="connsiteX30" fmla="*/ 860374 w 2385962"/>
              <a:gd name="connsiteY30" fmla="*/ 5494338 h 5607050"/>
              <a:gd name="connsiteX31" fmla="*/ 1149300 w 2385962"/>
              <a:gd name="connsiteY31" fmla="*/ 5512594 h 5607050"/>
              <a:gd name="connsiteX32" fmla="*/ 1519982 w 2385962"/>
              <a:gd name="connsiteY32" fmla="*/ 5480844 h 5607050"/>
              <a:gd name="connsiteX33" fmla="*/ 1792237 w 2385962"/>
              <a:gd name="connsiteY33" fmla="*/ 5445125 h 5607050"/>
              <a:gd name="connsiteX34" fmla="*/ 1992262 w 2385962"/>
              <a:gd name="connsiteY34" fmla="*/ 5445125 h 5607050"/>
              <a:gd name="connsiteX35" fmla="*/ 2125612 w 2385962"/>
              <a:gd name="connsiteY35" fmla="*/ 5492750 h 5607050"/>
              <a:gd name="connsiteX36" fmla="*/ 2268487 w 2385962"/>
              <a:gd name="connsiteY36" fmla="*/ 5549900 h 5607050"/>
              <a:gd name="connsiteX37" fmla="*/ 2385962 w 2385962"/>
              <a:gd name="connsiteY37"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141951 w 2385962"/>
              <a:gd name="connsiteY5" fmla="*/ 605215 h 5607050"/>
              <a:gd name="connsiteX6" fmla="*/ 1087387 w 2385962"/>
              <a:gd name="connsiteY6" fmla="*/ 747893 h 5607050"/>
              <a:gd name="connsiteX7" fmla="*/ 976851 w 2385962"/>
              <a:gd name="connsiteY7" fmla="*/ 926480 h 5607050"/>
              <a:gd name="connsiteX8" fmla="*/ 827037 w 2385962"/>
              <a:gd name="connsiteY8" fmla="*/ 1044953 h 5607050"/>
              <a:gd name="connsiteX9" fmla="*/ 706583 w 2385962"/>
              <a:gd name="connsiteY9" fmla="*/ 1150324 h 5607050"/>
              <a:gd name="connsiteX10" fmla="*/ 537710 w 2385962"/>
              <a:gd name="connsiteY10" fmla="*/ 1334279 h 5607050"/>
              <a:gd name="connsiteX11" fmla="*/ 443844 w 2385962"/>
              <a:gd name="connsiteY11" fmla="*/ 1487070 h 5607050"/>
              <a:gd name="connsiteX12" fmla="*/ 381547 w 2385962"/>
              <a:gd name="connsiteY12" fmla="*/ 1608121 h 5607050"/>
              <a:gd name="connsiteX13" fmla="*/ 335697 w 2385962"/>
              <a:gd name="connsiteY13" fmla="*/ 1773017 h 5607050"/>
              <a:gd name="connsiteX14" fmla="*/ 318432 w 2385962"/>
              <a:gd name="connsiteY14" fmla="*/ 1937136 h 5607050"/>
              <a:gd name="connsiteX15" fmla="*/ 325976 w 2385962"/>
              <a:gd name="connsiteY15" fmla="*/ 2135745 h 5607050"/>
              <a:gd name="connsiteX16" fmla="*/ 326173 w 2385962"/>
              <a:gd name="connsiteY16" fmla="*/ 2341351 h 5607050"/>
              <a:gd name="connsiteX17" fmla="*/ 300773 w 2385962"/>
              <a:gd name="connsiteY17" fmla="*/ 2588607 h 5607050"/>
              <a:gd name="connsiteX18" fmla="*/ 247394 w 2385962"/>
              <a:gd name="connsiteY18" fmla="*/ 2710641 h 5607050"/>
              <a:gd name="connsiteX19" fmla="*/ 158684 w 2385962"/>
              <a:gd name="connsiteY19" fmla="*/ 2864644 h 5607050"/>
              <a:gd name="connsiteX20" fmla="*/ 67850 w 2385962"/>
              <a:gd name="connsiteY20" fmla="*/ 3043584 h 5607050"/>
              <a:gd name="connsiteX21" fmla="*/ 25189 w 2385962"/>
              <a:gd name="connsiteY21" fmla="*/ 3397726 h 5607050"/>
              <a:gd name="connsiteX22" fmla="*/ 4957 w 2385962"/>
              <a:gd name="connsiteY22" fmla="*/ 3603727 h 5607050"/>
              <a:gd name="connsiteX23" fmla="*/ 50661 w 2385962"/>
              <a:gd name="connsiteY23" fmla="*/ 3883366 h 5607050"/>
              <a:gd name="connsiteX24" fmla="*/ 115838 w 2385962"/>
              <a:gd name="connsiteY24" fmla="*/ 4201319 h 5607050"/>
              <a:gd name="connsiteX25" fmla="*/ 167678 w 2385962"/>
              <a:gd name="connsiteY25" fmla="*/ 4374772 h 5607050"/>
              <a:gd name="connsiteX26" fmla="*/ 202358 w 2385962"/>
              <a:gd name="connsiteY26" fmla="*/ 4483893 h 5607050"/>
              <a:gd name="connsiteX27" fmla="*/ 285015 w 2385962"/>
              <a:gd name="connsiteY27" fmla="*/ 4717044 h 5607050"/>
              <a:gd name="connsiteX28" fmla="*/ 425400 w 2385962"/>
              <a:gd name="connsiteY28" fmla="*/ 5013325 h 5607050"/>
              <a:gd name="connsiteX29" fmla="*/ 639524 w 2385962"/>
              <a:gd name="connsiteY29" fmla="*/ 5364981 h 5607050"/>
              <a:gd name="connsiteX30" fmla="*/ 860374 w 2385962"/>
              <a:gd name="connsiteY30" fmla="*/ 5494338 h 5607050"/>
              <a:gd name="connsiteX31" fmla="*/ 1149300 w 2385962"/>
              <a:gd name="connsiteY31" fmla="*/ 5512594 h 5607050"/>
              <a:gd name="connsiteX32" fmla="*/ 1519982 w 2385962"/>
              <a:gd name="connsiteY32" fmla="*/ 5480844 h 5607050"/>
              <a:gd name="connsiteX33" fmla="*/ 1792237 w 2385962"/>
              <a:gd name="connsiteY33" fmla="*/ 5445125 h 5607050"/>
              <a:gd name="connsiteX34" fmla="*/ 1992262 w 2385962"/>
              <a:gd name="connsiteY34" fmla="*/ 5445125 h 5607050"/>
              <a:gd name="connsiteX35" fmla="*/ 2125612 w 2385962"/>
              <a:gd name="connsiteY35" fmla="*/ 5492750 h 5607050"/>
              <a:gd name="connsiteX36" fmla="*/ 2268487 w 2385962"/>
              <a:gd name="connsiteY36" fmla="*/ 5549900 h 5607050"/>
              <a:gd name="connsiteX37" fmla="*/ 2385962 w 2385962"/>
              <a:gd name="connsiteY37"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141951 w 2385962"/>
              <a:gd name="connsiteY5" fmla="*/ 605215 h 5607050"/>
              <a:gd name="connsiteX6" fmla="*/ 1087387 w 2385962"/>
              <a:gd name="connsiteY6" fmla="*/ 747893 h 5607050"/>
              <a:gd name="connsiteX7" fmla="*/ 976851 w 2385962"/>
              <a:gd name="connsiteY7" fmla="*/ 926480 h 5607050"/>
              <a:gd name="connsiteX8" fmla="*/ 827037 w 2385962"/>
              <a:gd name="connsiteY8" fmla="*/ 1006853 h 5607050"/>
              <a:gd name="connsiteX9" fmla="*/ 706583 w 2385962"/>
              <a:gd name="connsiteY9" fmla="*/ 1150324 h 5607050"/>
              <a:gd name="connsiteX10" fmla="*/ 537710 w 2385962"/>
              <a:gd name="connsiteY10" fmla="*/ 1334279 h 5607050"/>
              <a:gd name="connsiteX11" fmla="*/ 443844 w 2385962"/>
              <a:gd name="connsiteY11" fmla="*/ 1487070 h 5607050"/>
              <a:gd name="connsiteX12" fmla="*/ 381547 w 2385962"/>
              <a:gd name="connsiteY12" fmla="*/ 1608121 h 5607050"/>
              <a:gd name="connsiteX13" fmla="*/ 335697 w 2385962"/>
              <a:gd name="connsiteY13" fmla="*/ 1773017 h 5607050"/>
              <a:gd name="connsiteX14" fmla="*/ 318432 w 2385962"/>
              <a:gd name="connsiteY14" fmla="*/ 1937136 h 5607050"/>
              <a:gd name="connsiteX15" fmla="*/ 325976 w 2385962"/>
              <a:gd name="connsiteY15" fmla="*/ 2135745 h 5607050"/>
              <a:gd name="connsiteX16" fmla="*/ 326173 w 2385962"/>
              <a:gd name="connsiteY16" fmla="*/ 2341351 h 5607050"/>
              <a:gd name="connsiteX17" fmla="*/ 300773 w 2385962"/>
              <a:gd name="connsiteY17" fmla="*/ 2588607 h 5607050"/>
              <a:gd name="connsiteX18" fmla="*/ 247394 w 2385962"/>
              <a:gd name="connsiteY18" fmla="*/ 2710641 h 5607050"/>
              <a:gd name="connsiteX19" fmla="*/ 158684 w 2385962"/>
              <a:gd name="connsiteY19" fmla="*/ 2864644 h 5607050"/>
              <a:gd name="connsiteX20" fmla="*/ 67850 w 2385962"/>
              <a:gd name="connsiteY20" fmla="*/ 3043584 h 5607050"/>
              <a:gd name="connsiteX21" fmla="*/ 25189 w 2385962"/>
              <a:gd name="connsiteY21" fmla="*/ 3397726 h 5607050"/>
              <a:gd name="connsiteX22" fmla="*/ 4957 w 2385962"/>
              <a:gd name="connsiteY22" fmla="*/ 3603727 h 5607050"/>
              <a:gd name="connsiteX23" fmla="*/ 50661 w 2385962"/>
              <a:gd name="connsiteY23" fmla="*/ 3883366 h 5607050"/>
              <a:gd name="connsiteX24" fmla="*/ 115838 w 2385962"/>
              <a:gd name="connsiteY24" fmla="*/ 4201319 h 5607050"/>
              <a:gd name="connsiteX25" fmla="*/ 167678 w 2385962"/>
              <a:gd name="connsiteY25" fmla="*/ 4374772 h 5607050"/>
              <a:gd name="connsiteX26" fmla="*/ 202358 w 2385962"/>
              <a:gd name="connsiteY26" fmla="*/ 4483893 h 5607050"/>
              <a:gd name="connsiteX27" fmla="*/ 285015 w 2385962"/>
              <a:gd name="connsiteY27" fmla="*/ 4717044 h 5607050"/>
              <a:gd name="connsiteX28" fmla="*/ 425400 w 2385962"/>
              <a:gd name="connsiteY28" fmla="*/ 5013325 h 5607050"/>
              <a:gd name="connsiteX29" fmla="*/ 639524 w 2385962"/>
              <a:gd name="connsiteY29" fmla="*/ 5364981 h 5607050"/>
              <a:gd name="connsiteX30" fmla="*/ 860374 w 2385962"/>
              <a:gd name="connsiteY30" fmla="*/ 5494338 h 5607050"/>
              <a:gd name="connsiteX31" fmla="*/ 1149300 w 2385962"/>
              <a:gd name="connsiteY31" fmla="*/ 5512594 h 5607050"/>
              <a:gd name="connsiteX32" fmla="*/ 1519982 w 2385962"/>
              <a:gd name="connsiteY32" fmla="*/ 5480844 h 5607050"/>
              <a:gd name="connsiteX33" fmla="*/ 1792237 w 2385962"/>
              <a:gd name="connsiteY33" fmla="*/ 5445125 h 5607050"/>
              <a:gd name="connsiteX34" fmla="*/ 1992262 w 2385962"/>
              <a:gd name="connsiteY34" fmla="*/ 5445125 h 5607050"/>
              <a:gd name="connsiteX35" fmla="*/ 2125612 w 2385962"/>
              <a:gd name="connsiteY35" fmla="*/ 5492750 h 5607050"/>
              <a:gd name="connsiteX36" fmla="*/ 2268487 w 2385962"/>
              <a:gd name="connsiteY36" fmla="*/ 5549900 h 5607050"/>
              <a:gd name="connsiteX37" fmla="*/ 2385962 w 2385962"/>
              <a:gd name="connsiteY37"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141951 w 2385962"/>
              <a:gd name="connsiteY5" fmla="*/ 605215 h 5607050"/>
              <a:gd name="connsiteX6" fmla="*/ 1087387 w 2385962"/>
              <a:gd name="connsiteY6" fmla="*/ 747893 h 5607050"/>
              <a:gd name="connsiteX7" fmla="*/ 960182 w 2385962"/>
              <a:gd name="connsiteY7" fmla="*/ 805036 h 5607050"/>
              <a:gd name="connsiteX8" fmla="*/ 827037 w 2385962"/>
              <a:gd name="connsiteY8" fmla="*/ 1006853 h 5607050"/>
              <a:gd name="connsiteX9" fmla="*/ 706583 w 2385962"/>
              <a:gd name="connsiteY9" fmla="*/ 1150324 h 5607050"/>
              <a:gd name="connsiteX10" fmla="*/ 537710 w 2385962"/>
              <a:gd name="connsiteY10" fmla="*/ 1334279 h 5607050"/>
              <a:gd name="connsiteX11" fmla="*/ 443844 w 2385962"/>
              <a:gd name="connsiteY11" fmla="*/ 1487070 h 5607050"/>
              <a:gd name="connsiteX12" fmla="*/ 381547 w 2385962"/>
              <a:gd name="connsiteY12" fmla="*/ 1608121 h 5607050"/>
              <a:gd name="connsiteX13" fmla="*/ 335697 w 2385962"/>
              <a:gd name="connsiteY13" fmla="*/ 1773017 h 5607050"/>
              <a:gd name="connsiteX14" fmla="*/ 318432 w 2385962"/>
              <a:gd name="connsiteY14" fmla="*/ 1937136 h 5607050"/>
              <a:gd name="connsiteX15" fmla="*/ 325976 w 2385962"/>
              <a:gd name="connsiteY15" fmla="*/ 2135745 h 5607050"/>
              <a:gd name="connsiteX16" fmla="*/ 326173 w 2385962"/>
              <a:gd name="connsiteY16" fmla="*/ 2341351 h 5607050"/>
              <a:gd name="connsiteX17" fmla="*/ 300773 w 2385962"/>
              <a:gd name="connsiteY17" fmla="*/ 2588607 h 5607050"/>
              <a:gd name="connsiteX18" fmla="*/ 247394 w 2385962"/>
              <a:gd name="connsiteY18" fmla="*/ 2710641 h 5607050"/>
              <a:gd name="connsiteX19" fmla="*/ 158684 w 2385962"/>
              <a:gd name="connsiteY19" fmla="*/ 2864644 h 5607050"/>
              <a:gd name="connsiteX20" fmla="*/ 67850 w 2385962"/>
              <a:gd name="connsiteY20" fmla="*/ 3043584 h 5607050"/>
              <a:gd name="connsiteX21" fmla="*/ 25189 w 2385962"/>
              <a:gd name="connsiteY21" fmla="*/ 3397726 h 5607050"/>
              <a:gd name="connsiteX22" fmla="*/ 4957 w 2385962"/>
              <a:gd name="connsiteY22" fmla="*/ 3603727 h 5607050"/>
              <a:gd name="connsiteX23" fmla="*/ 50661 w 2385962"/>
              <a:gd name="connsiteY23" fmla="*/ 3883366 h 5607050"/>
              <a:gd name="connsiteX24" fmla="*/ 115838 w 2385962"/>
              <a:gd name="connsiteY24" fmla="*/ 4201319 h 5607050"/>
              <a:gd name="connsiteX25" fmla="*/ 167678 w 2385962"/>
              <a:gd name="connsiteY25" fmla="*/ 4374772 h 5607050"/>
              <a:gd name="connsiteX26" fmla="*/ 202358 w 2385962"/>
              <a:gd name="connsiteY26" fmla="*/ 4483893 h 5607050"/>
              <a:gd name="connsiteX27" fmla="*/ 285015 w 2385962"/>
              <a:gd name="connsiteY27" fmla="*/ 4717044 h 5607050"/>
              <a:gd name="connsiteX28" fmla="*/ 425400 w 2385962"/>
              <a:gd name="connsiteY28" fmla="*/ 5013325 h 5607050"/>
              <a:gd name="connsiteX29" fmla="*/ 639524 w 2385962"/>
              <a:gd name="connsiteY29" fmla="*/ 5364981 h 5607050"/>
              <a:gd name="connsiteX30" fmla="*/ 860374 w 2385962"/>
              <a:gd name="connsiteY30" fmla="*/ 5494338 h 5607050"/>
              <a:gd name="connsiteX31" fmla="*/ 1149300 w 2385962"/>
              <a:gd name="connsiteY31" fmla="*/ 5512594 h 5607050"/>
              <a:gd name="connsiteX32" fmla="*/ 1519982 w 2385962"/>
              <a:gd name="connsiteY32" fmla="*/ 5480844 h 5607050"/>
              <a:gd name="connsiteX33" fmla="*/ 1792237 w 2385962"/>
              <a:gd name="connsiteY33" fmla="*/ 5445125 h 5607050"/>
              <a:gd name="connsiteX34" fmla="*/ 1992262 w 2385962"/>
              <a:gd name="connsiteY34" fmla="*/ 5445125 h 5607050"/>
              <a:gd name="connsiteX35" fmla="*/ 2125612 w 2385962"/>
              <a:gd name="connsiteY35" fmla="*/ 5492750 h 5607050"/>
              <a:gd name="connsiteX36" fmla="*/ 2268487 w 2385962"/>
              <a:gd name="connsiteY36" fmla="*/ 5549900 h 5607050"/>
              <a:gd name="connsiteX37" fmla="*/ 2385962 w 2385962"/>
              <a:gd name="connsiteY37"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141951 w 2385962"/>
              <a:gd name="connsiteY5" fmla="*/ 605215 h 5607050"/>
              <a:gd name="connsiteX6" fmla="*/ 1051668 w 2385962"/>
              <a:gd name="connsiteY6" fmla="*/ 650262 h 5607050"/>
              <a:gd name="connsiteX7" fmla="*/ 960182 w 2385962"/>
              <a:gd name="connsiteY7" fmla="*/ 805036 h 5607050"/>
              <a:gd name="connsiteX8" fmla="*/ 827037 w 2385962"/>
              <a:gd name="connsiteY8" fmla="*/ 1006853 h 5607050"/>
              <a:gd name="connsiteX9" fmla="*/ 706583 w 2385962"/>
              <a:gd name="connsiteY9" fmla="*/ 1150324 h 5607050"/>
              <a:gd name="connsiteX10" fmla="*/ 537710 w 2385962"/>
              <a:gd name="connsiteY10" fmla="*/ 1334279 h 5607050"/>
              <a:gd name="connsiteX11" fmla="*/ 443844 w 2385962"/>
              <a:gd name="connsiteY11" fmla="*/ 1487070 h 5607050"/>
              <a:gd name="connsiteX12" fmla="*/ 381547 w 2385962"/>
              <a:gd name="connsiteY12" fmla="*/ 1608121 h 5607050"/>
              <a:gd name="connsiteX13" fmla="*/ 335697 w 2385962"/>
              <a:gd name="connsiteY13" fmla="*/ 1773017 h 5607050"/>
              <a:gd name="connsiteX14" fmla="*/ 318432 w 2385962"/>
              <a:gd name="connsiteY14" fmla="*/ 1937136 h 5607050"/>
              <a:gd name="connsiteX15" fmla="*/ 325976 w 2385962"/>
              <a:gd name="connsiteY15" fmla="*/ 2135745 h 5607050"/>
              <a:gd name="connsiteX16" fmla="*/ 326173 w 2385962"/>
              <a:gd name="connsiteY16" fmla="*/ 2341351 h 5607050"/>
              <a:gd name="connsiteX17" fmla="*/ 300773 w 2385962"/>
              <a:gd name="connsiteY17" fmla="*/ 2588607 h 5607050"/>
              <a:gd name="connsiteX18" fmla="*/ 247394 w 2385962"/>
              <a:gd name="connsiteY18" fmla="*/ 2710641 h 5607050"/>
              <a:gd name="connsiteX19" fmla="*/ 158684 w 2385962"/>
              <a:gd name="connsiteY19" fmla="*/ 2864644 h 5607050"/>
              <a:gd name="connsiteX20" fmla="*/ 67850 w 2385962"/>
              <a:gd name="connsiteY20" fmla="*/ 3043584 h 5607050"/>
              <a:gd name="connsiteX21" fmla="*/ 25189 w 2385962"/>
              <a:gd name="connsiteY21" fmla="*/ 3397726 h 5607050"/>
              <a:gd name="connsiteX22" fmla="*/ 4957 w 2385962"/>
              <a:gd name="connsiteY22" fmla="*/ 3603727 h 5607050"/>
              <a:gd name="connsiteX23" fmla="*/ 50661 w 2385962"/>
              <a:gd name="connsiteY23" fmla="*/ 3883366 h 5607050"/>
              <a:gd name="connsiteX24" fmla="*/ 115838 w 2385962"/>
              <a:gd name="connsiteY24" fmla="*/ 4201319 h 5607050"/>
              <a:gd name="connsiteX25" fmla="*/ 167678 w 2385962"/>
              <a:gd name="connsiteY25" fmla="*/ 4374772 h 5607050"/>
              <a:gd name="connsiteX26" fmla="*/ 202358 w 2385962"/>
              <a:gd name="connsiteY26" fmla="*/ 4483893 h 5607050"/>
              <a:gd name="connsiteX27" fmla="*/ 285015 w 2385962"/>
              <a:gd name="connsiteY27" fmla="*/ 4717044 h 5607050"/>
              <a:gd name="connsiteX28" fmla="*/ 425400 w 2385962"/>
              <a:gd name="connsiteY28" fmla="*/ 5013325 h 5607050"/>
              <a:gd name="connsiteX29" fmla="*/ 639524 w 2385962"/>
              <a:gd name="connsiteY29" fmla="*/ 5364981 h 5607050"/>
              <a:gd name="connsiteX30" fmla="*/ 860374 w 2385962"/>
              <a:gd name="connsiteY30" fmla="*/ 5494338 h 5607050"/>
              <a:gd name="connsiteX31" fmla="*/ 1149300 w 2385962"/>
              <a:gd name="connsiteY31" fmla="*/ 5512594 h 5607050"/>
              <a:gd name="connsiteX32" fmla="*/ 1519982 w 2385962"/>
              <a:gd name="connsiteY32" fmla="*/ 5480844 h 5607050"/>
              <a:gd name="connsiteX33" fmla="*/ 1792237 w 2385962"/>
              <a:gd name="connsiteY33" fmla="*/ 5445125 h 5607050"/>
              <a:gd name="connsiteX34" fmla="*/ 1992262 w 2385962"/>
              <a:gd name="connsiteY34" fmla="*/ 5445125 h 5607050"/>
              <a:gd name="connsiteX35" fmla="*/ 2125612 w 2385962"/>
              <a:gd name="connsiteY35" fmla="*/ 5492750 h 5607050"/>
              <a:gd name="connsiteX36" fmla="*/ 2268487 w 2385962"/>
              <a:gd name="connsiteY36" fmla="*/ 5549900 h 5607050"/>
              <a:gd name="connsiteX37" fmla="*/ 2385962 w 2385962"/>
              <a:gd name="connsiteY37"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051464 w 2385962"/>
              <a:gd name="connsiteY5" fmla="*/ 455196 h 5607050"/>
              <a:gd name="connsiteX6" fmla="*/ 1051668 w 2385962"/>
              <a:gd name="connsiteY6" fmla="*/ 650262 h 5607050"/>
              <a:gd name="connsiteX7" fmla="*/ 960182 w 2385962"/>
              <a:gd name="connsiteY7" fmla="*/ 805036 h 5607050"/>
              <a:gd name="connsiteX8" fmla="*/ 827037 w 2385962"/>
              <a:gd name="connsiteY8" fmla="*/ 1006853 h 5607050"/>
              <a:gd name="connsiteX9" fmla="*/ 706583 w 2385962"/>
              <a:gd name="connsiteY9" fmla="*/ 1150324 h 5607050"/>
              <a:gd name="connsiteX10" fmla="*/ 537710 w 2385962"/>
              <a:gd name="connsiteY10" fmla="*/ 1334279 h 5607050"/>
              <a:gd name="connsiteX11" fmla="*/ 443844 w 2385962"/>
              <a:gd name="connsiteY11" fmla="*/ 1487070 h 5607050"/>
              <a:gd name="connsiteX12" fmla="*/ 381547 w 2385962"/>
              <a:gd name="connsiteY12" fmla="*/ 1608121 h 5607050"/>
              <a:gd name="connsiteX13" fmla="*/ 335697 w 2385962"/>
              <a:gd name="connsiteY13" fmla="*/ 1773017 h 5607050"/>
              <a:gd name="connsiteX14" fmla="*/ 318432 w 2385962"/>
              <a:gd name="connsiteY14" fmla="*/ 1937136 h 5607050"/>
              <a:gd name="connsiteX15" fmla="*/ 325976 w 2385962"/>
              <a:gd name="connsiteY15" fmla="*/ 2135745 h 5607050"/>
              <a:gd name="connsiteX16" fmla="*/ 326173 w 2385962"/>
              <a:gd name="connsiteY16" fmla="*/ 2341351 h 5607050"/>
              <a:gd name="connsiteX17" fmla="*/ 300773 w 2385962"/>
              <a:gd name="connsiteY17" fmla="*/ 2588607 h 5607050"/>
              <a:gd name="connsiteX18" fmla="*/ 247394 w 2385962"/>
              <a:gd name="connsiteY18" fmla="*/ 2710641 h 5607050"/>
              <a:gd name="connsiteX19" fmla="*/ 158684 w 2385962"/>
              <a:gd name="connsiteY19" fmla="*/ 2864644 h 5607050"/>
              <a:gd name="connsiteX20" fmla="*/ 67850 w 2385962"/>
              <a:gd name="connsiteY20" fmla="*/ 3043584 h 5607050"/>
              <a:gd name="connsiteX21" fmla="*/ 25189 w 2385962"/>
              <a:gd name="connsiteY21" fmla="*/ 3397726 h 5607050"/>
              <a:gd name="connsiteX22" fmla="*/ 4957 w 2385962"/>
              <a:gd name="connsiteY22" fmla="*/ 3603727 h 5607050"/>
              <a:gd name="connsiteX23" fmla="*/ 50661 w 2385962"/>
              <a:gd name="connsiteY23" fmla="*/ 3883366 h 5607050"/>
              <a:gd name="connsiteX24" fmla="*/ 115838 w 2385962"/>
              <a:gd name="connsiteY24" fmla="*/ 4201319 h 5607050"/>
              <a:gd name="connsiteX25" fmla="*/ 167678 w 2385962"/>
              <a:gd name="connsiteY25" fmla="*/ 4374772 h 5607050"/>
              <a:gd name="connsiteX26" fmla="*/ 202358 w 2385962"/>
              <a:gd name="connsiteY26" fmla="*/ 4483893 h 5607050"/>
              <a:gd name="connsiteX27" fmla="*/ 285015 w 2385962"/>
              <a:gd name="connsiteY27" fmla="*/ 4717044 h 5607050"/>
              <a:gd name="connsiteX28" fmla="*/ 425400 w 2385962"/>
              <a:gd name="connsiteY28" fmla="*/ 5013325 h 5607050"/>
              <a:gd name="connsiteX29" fmla="*/ 639524 w 2385962"/>
              <a:gd name="connsiteY29" fmla="*/ 5364981 h 5607050"/>
              <a:gd name="connsiteX30" fmla="*/ 860374 w 2385962"/>
              <a:gd name="connsiteY30" fmla="*/ 5494338 h 5607050"/>
              <a:gd name="connsiteX31" fmla="*/ 1149300 w 2385962"/>
              <a:gd name="connsiteY31" fmla="*/ 5512594 h 5607050"/>
              <a:gd name="connsiteX32" fmla="*/ 1519982 w 2385962"/>
              <a:gd name="connsiteY32" fmla="*/ 5480844 h 5607050"/>
              <a:gd name="connsiteX33" fmla="*/ 1792237 w 2385962"/>
              <a:gd name="connsiteY33" fmla="*/ 5445125 h 5607050"/>
              <a:gd name="connsiteX34" fmla="*/ 1992262 w 2385962"/>
              <a:gd name="connsiteY34" fmla="*/ 5445125 h 5607050"/>
              <a:gd name="connsiteX35" fmla="*/ 2125612 w 2385962"/>
              <a:gd name="connsiteY35" fmla="*/ 5492750 h 5607050"/>
              <a:gd name="connsiteX36" fmla="*/ 2268487 w 2385962"/>
              <a:gd name="connsiteY36" fmla="*/ 5549900 h 5607050"/>
              <a:gd name="connsiteX37" fmla="*/ 2385962 w 2385962"/>
              <a:gd name="connsiteY37"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083017 w 2385962"/>
              <a:gd name="connsiteY4" fmla="*/ 344644 h 5607050"/>
              <a:gd name="connsiteX5" fmla="*/ 1051464 w 2385962"/>
              <a:gd name="connsiteY5" fmla="*/ 455196 h 5607050"/>
              <a:gd name="connsiteX6" fmla="*/ 1051668 w 2385962"/>
              <a:gd name="connsiteY6" fmla="*/ 650262 h 5607050"/>
              <a:gd name="connsiteX7" fmla="*/ 960182 w 2385962"/>
              <a:gd name="connsiteY7" fmla="*/ 805036 h 5607050"/>
              <a:gd name="connsiteX8" fmla="*/ 827037 w 2385962"/>
              <a:gd name="connsiteY8" fmla="*/ 1006853 h 5607050"/>
              <a:gd name="connsiteX9" fmla="*/ 706583 w 2385962"/>
              <a:gd name="connsiteY9" fmla="*/ 1150324 h 5607050"/>
              <a:gd name="connsiteX10" fmla="*/ 537710 w 2385962"/>
              <a:gd name="connsiteY10" fmla="*/ 1334279 h 5607050"/>
              <a:gd name="connsiteX11" fmla="*/ 443844 w 2385962"/>
              <a:gd name="connsiteY11" fmla="*/ 1487070 h 5607050"/>
              <a:gd name="connsiteX12" fmla="*/ 381547 w 2385962"/>
              <a:gd name="connsiteY12" fmla="*/ 1608121 h 5607050"/>
              <a:gd name="connsiteX13" fmla="*/ 335697 w 2385962"/>
              <a:gd name="connsiteY13" fmla="*/ 1773017 h 5607050"/>
              <a:gd name="connsiteX14" fmla="*/ 318432 w 2385962"/>
              <a:gd name="connsiteY14" fmla="*/ 1937136 h 5607050"/>
              <a:gd name="connsiteX15" fmla="*/ 325976 w 2385962"/>
              <a:gd name="connsiteY15" fmla="*/ 2135745 h 5607050"/>
              <a:gd name="connsiteX16" fmla="*/ 326173 w 2385962"/>
              <a:gd name="connsiteY16" fmla="*/ 2341351 h 5607050"/>
              <a:gd name="connsiteX17" fmla="*/ 300773 w 2385962"/>
              <a:gd name="connsiteY17" fmla="*/ 2588607 h 5607050"/>
              <a:gd name="connsiteX18" fmla="*/ 247394 w 2385962"/>
              <a:gd name="connsiteY18" fmla="*/ 2710641 h 5607050"/>
              <a:gd name="connsiteX19" fmla="*/ 158684 w 2385962"/>
              <a:gd name="connsiteY19" fmla="*/ 2864644 h 5607050"/>
              <a:gd name="connsiteX20" fmla="*/ 67850 w 2385962"/>
              <a:gd name="connsiteY20" fmla="*/ 3043584 h 5607050"/>
              <a:gd name="connsiteX21" fmla="*/ 25189 w 2385962"/>
              <a:gd name="connsiteY21" fmla="*/ 3397726 h 5607050"/>
              <a:gd name="connsiteX22" fmla="*/ 4957 w 2385962"/>
              <a:gd name="connsiteY22" fmla="*/ 3603727 h 5607050"/>
              <a:gd name="connsiteX23" fmla="*/ 50661 w 2385962"/>
              <a:gd name="connsiteY23" fmla="*/ 3883366 h 5607050"/>
              <a:gd name="connsiteX24" fmla="*/ 115838 w 2385962"/>
              <a:gd name="connsiteY24" fmla="*/ 4201319 h 5607050"/>
              <a:gd name="connsiteX25" fmla="*/ 167678 w 2385962"/>
              <a:gd name="connsiteY25" fmla="*/ 4374772 h 5607050"/>
              <a:gd name="connsiteX26" fmla="*/ 202358 w 2385962"/>
              <a:gd name="connsiteY26" fmla="*/ 4483893 h 5607050"/>
              <a:gd name="connsiteX27" fmla="*/ 285015 w 2385962"/>
              <a:gd name="connsiteY27" fmla="*/ 4717044 h 5607050"/>
              <a:gd name="connsiteX28" fmla="*/ 425400 w 2385962"/>
              <a:gd name="connsiteY28" fmla="*/ 5013325 h 5607050"/>
              <a:gd name="connsiteX29" fmla="*/ 639524 w 2385962"/>
              <a:gd name="connsiteY29" fmla="*/ 5364981 h 5607050"/>
              <a:gd name="connsiteX30" fmla="*/ 860374 w 2385962"/>
              <a:gd name="connsiteY30" fmla="*/ 5494338 h 5607050"/>
              <a:gd name="connsiteX31" fmla="*/ 1149300 w 2385962"/>
              <a:gd name="connsiteY31" fmla="*/ 5512594 h 5607050"/>
              <a:gd name="connsiteX32" fmla="*/ 1519982 w 2385962"/>
              <a:gd name="connsiteY32" fmla="*/ 5480844 h 5607050"/>
              <a:gd name="connsiteX33" fmla="*/ 1792237 w 2385962"/>
              <a:gd name="connsiteY33" fmla="*/ 5445125 h 5607050"/>
              <a:gd name="connsiteX34" fmla="*/ 1992262 w 2385962"/>
              <a:gd name="connsiteY34" fmla="*/ 5445125 h 5607050"/>
              <a:gd name="connsiteX35" fmla="*/ 2125612 w 2385962"/>
              <a:gd name="connsiteY35" fmla="*/ 5492750 h 5607050"/>
              <a:gd name="connsiteX36" fmla="*/ 2268487 w 2385962"/>
              <a:gd name="connsiteY36" fmla="*/ 5549900 h 5607050"/>
              <a:gd name="connsiteX37" fmla="*/ 2385962 w 2385962"/>
              <a:gd name="connsiteY37"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40371 w 2385962"/>
              <a:gd name="connsiteY3" fmla="*/ 251007 h 5607050"/>
              <a:gd name="connsiteX4" fmla="*/ 1083017 w 2385962"/>
              <a:gd name="connsiteY4" fmla="*/ 344644 h 5607050"/>
              <a:gd name="connsiteX5" fmla="*/ 1051464 w 2385962"/>
              <a:gd name="connsiteY5" fmla="*/ 455196 h 5607050"/>
              <a:gd name="connsiteX6" fmla="*/ 1051668 w 2385962"/>
              <a:gd name="connsiteY6" fmla="*/ 650262 h 5607050"/>
              <a:gd name="connsiteX7" fmla="*/ 960182 w 2385962"/>
              <a:gd name="connsiteY7" fmla="*/ 805036 h 5607050"/>
              <a:gd name="connsiteX8" fmla="*/ 827037 w 2385962"/>
              <a:gd name="connsiteY8" fmla="*/ 1006853 h 5607050"/>
              <a:gd name="connsiteX9" fmla="*/ 706583 w 2385962"/>
              <a:gd name="connsiteY9" fmla="*/ 1150324 h 5607050"/>
              <a:gd name="connsiteX10" fmla="*/ 537710 w 2385962"/>
              <a:gd name="connsiteY10" fmla="*/ 1334279 h 5607050"/>
              <a:gd name="connsiteX11" fmla="*/ 443844 w 2385962"/>
              <a:gd name="connsiteY11" fmla="*/ 1487070 h 5607050"/>
              <a:gd name="connsiteX12" fmla="*/ 381547 w 2385962"/>
              <a:gd name="connsiteY12" fmla="*/ 1608121 h 5607050"/>
              <a:gd name="connsiteX13" fmla="*/ 335697 w 2385962"/>
              <a:gd name="connsiteY13" fmla="*/ 1773017 h 5607050"/>
              <a:gd name="connsiteX14" fmla="*/ 318432 w 2385962"/>
              <a:gd name="connsiteY14" fmla="*/ 1937136 h 5607050"/>
              <a:gd name="connsiteX15" fmla="*/ 325976 w 2385962"/>
              <a:gd name="connsiteY15" fmla="*/ 2135745 h 5607050"/>
              <a:gd name="connsiteX16" fmla="*/ 326173 w 2385962"/>
              <a:gd name="connsiteY16" fmla="*/ 2341351 h 5607050"/>
              <a:gd name="connsiteX17" fmla="*/ 300773 w 2385962"/>
              <a:gd name="connsiteY17" fmla="*/ 2588607 h 5607050"/>
              <a:gd name="connsiteX18" fmla="*/ 247394 w 2385962"/>
              <a:gd name="connsiteY18" fmla="*/ 2710641 h 5607050"/>
              <a:gd name="connsiteX19" fmla="*/ 158684 w 2385962"/>
              <a:gd name="connsiteY19" fmla="*/ 2864644 h 5607050"/>
              <a:gd name="connsiteX20" fmla="*/ 67850 w 2385962"/>
              <a:gd name="connsiteY20" fmla="*/ 3043584 h 5607050"/>
              <a:gd name="connsiteX21" fmla="*/ 25189 w 2385962"/>
              <a:gd name="connsiteY21" fmla="*/ 3397726 h 5607050"/>
              <a:gd name="connsiteX22" fmla="*/ 4957 w 2385962"/>
              <a:gd name="connsiteY22" fmla="*/ 3603727 h 5607050"/>
              <a:gd name="connsiteX23" fmla="*/ 50661 w 2385962"/>
              <a:gd name="connsiteY23" fmla="*/ 3883366 h 5607050"/>
              <a:gd name="connsiteX24" fmla="*/ 115838 w 2385962"/>
              <a:gd name="connsiteY24" fmla="*/ 4201319 h 5607050"/>
              <a:gd name="connsiteX25" fmla="*/ 167678 w 2385962"/>
              <a:gd name="connsiteY25" fmla="*/ 4374772 h 5607050"/>
              <a:gd name="connsiteX26" fmla="*/ 202358 w 2385962"/>
              <a:gd name="connsiteY26" fmla="*/ 4483893 h 5607050"/>
              <a:gd name="connsiteX27" fmla="*/ 285015 w 2385962"/>
              <a:gd name="connsiteY27" fmla="*/ 4717044 h 5607050"/>
              <a:gd name="connsiteX28" fmla="*/ 425400 w 2385962"/>
              <a:gd name="connsiteY28" fmla="*/ 5013325 h 5607050"/>
              <a:gd name="connsiteX29" fmla="*/ 639524 w 2385962"/>
              <a:gd name="connsiteY29" fmla="*/ 5364981 h 5607050"/>
              <a:gd name="connsiteX30" fmla="*/ 860374 w 2385962"/>
              <a:gd name="connsiteY30" fmla="*/ 5494338 h 5607050"/>
              <a:gd name="connsiteX31" fmla="*/ 1149300 w 2385962"/>
              <a:gd name="connsiteY31" fmla="*/ 5512594 h 5607050"/>
              <a:gd name="connsiteX32" fmla="*/ 1519982 w 2385962"/>
              <a:gd name="connsiteY32" fmla="*/ 5480844 h 5607050"/>
              <a:gd name="connsiteX33" fmla="*/ 1792237 w 2385962"/>
              <a:gd name="connsiteY33" fmla="*/ 5445125 h 5607050"/>
              <a:gd name="connsiteX34" fmla="*/ 1992262 w 2385962"/>
              <a:gd name="connsiteY34" fmla="*/ 5445125 h 5607050"/>
              <a:gd name="connsiteX35" fmla="*/ 2125612 w 2385962"/>
              <a:gd name="connsiteY35" fmla="*/ 5492750 h 5607050"/>
              <a:gd name="connsiteX36" fmla="*/ 2268487 w 2385962"/>
              <a:gd name="connsiteY36" fmla="*/ 5549900 h 5607050"/>
              <a:gd name="connsiteX37" fmla="*/ 2385962 w 2385962"/>
              <a:gd name="connsiteY37"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71327 w 2385962"/>
              <a:gd name="connsiteY3" fmla="*/ 331970 h 5607050"/>
              <a:gd name="connsiteX4" fmla="*/ 1083017 w 2385962"/>
              <a:gd name="connsiteY4" fmla="*/ 344644 h 5607050"/>
              <a:gd name="connsiteX5" fmla="*/ 1051464 w 2385962"/>
              <a:gd name="connsiteY5" fmla="*/ 455196 h 5607050"/>
              <a:gd name="connsiteX6" fmla="*/ 1051668 w 2385962"/>
              <a:gd name="connsiteY6" fmla="*/ 650262 h 5607050"/>
              <a:gd name="connsiteX7" fmla="*/ 960182 w 2385962"/>
              <a:gd name="connsiteY7" fmla="*/ 805036 h 5607050"/>
              <a:gd name="connsiteX8" fmla="*/ 827037 w 2385962"/>
              <a:gd name="connsiteY8" fmla="*/ 1006853 h 5607050"/>
              <a:gd name="connsiteX9" fmla="*/ 706583 w 2385962"/>
              <a:gd name="connsiteY9" fmla="*/ 1150324 h 5607050"/>
              <a:gd name="connsiteX10" fmla="*/ 537710 w 2385962"/>
              <a:gd name="connsiteY10" fmla="*/ 1334279 h 5607050"/>
              <a:gd name="connsiteX11" fmla="*/ 443844 w 2385962"/>
              <a:gd name="connsiteY11" fmla="*/ 1487070 h 5607050"/>
              <a:gd name="connsiteX12" fmla="*/ 381547 w 2385962"/>
              <a:gd name="connsiteY12" fmla="*/ 1608121 h 5607050"/>
              <a:gd name="connsiteX13" fmla="*/ 335697 w 2385962"/>
              <a:gd name="connsiteY13" fmla="*/ 1773017 h 5607050"/>
              <a:gd name="connsiteX14" fmla="*/ 318432 w 2385962"/>
              <a:gd name="connsiteY14" fmla="*/ 1937136 h 5607050"/>
              <a:gd name="connsiteX15" fmla="*/ 325976 w 2385962"/>
              <a:gd name="connsiteY15" fmla="*/ 2135745 h 5607050"/>
              <a:gd name="connsiteX16" fmla="*/ 326173 w 2385962"/>
              <a:gd name="connsiteY16" fmla="*/ 2341351 h 5607050"/>
              <a:gd name="connsiteX17" fmla="*/ 300773 w 2385962"/>
              <a:gd name="connsiteY17" fmla="*/ 2588607 h 5607050"/>
              <a:gd name="connsiteX18" fmla="*/ 247394 w 2385962"/>
              <a:gd name="connsiteY18" fmla="*/ 2710641 h 5607050"/>
              <a:gd name="connsiteX19" fmla="*/ 158684 w 2385962"/>
              <a:gd name="connsiteY19" fmla="*/ 2864644 h 5607050"/>
              <a:gd name="connsiteX20" fmla="*/ 67850 w 2385962"/>
              <a:gd name="connsiteY20" fmla="*/ 3043584 h 5607050"/>
              <a:gd name="connsiteX21" fmla="*/ 25189 w 2385962"/>
              <a:gd name="connsiteY21" fmla="*/ 3397726 h 5607050"/>
              <a:gd name="connsiteX22" fmla="*/ 4957 w 2385962"/>
              <a:gd name="connsiteY22" fmla="*/ 3603727 h 5607050"/>
              <a:gd name="connsiteX23" fmla="*/ 50661 w 2385962"/>
              <a:gd name="connsiteY23" fmla="*/ 3883366 h 5607050"/>
              <a:gd name="connsiteX24" fmla="*/ 115838 w 2385962"/>
              <a:gd name="connsiteY24" fmla="*/ 4201319 h 5607050"/>
              <a:gd name="connsiteX25" fmla="*/ 167678 w 2385962"/>
              <a:gd name="connsiteY25" fmla="*/ 4374772 h 5607050"/>
              <a:gd name="connsiteX26" fmla="*/ 202358 w 2385962"/>
              <a:gd name="connsiteY26" fmla="*/ 4483893 h 5607050"/>
              <a:gd name="connsiteX27" fmla="*/ 285015 w 2385962"/>
              <a:gd name="connsiteY27" fmla="*/ 4717044 h 5607050"/>
              <a:gd name="connsiteX28" fmla="*/ 425400 w 2385962"/>
              <a:gd name="connsiteY28" fmla="*/ 5013325 h 5607050"/>
              <a:gd name="connsiteX29" fmla="*/ 639524 w 2385962"/>
              <a:gd name="connsiteY29" fmla="*/ 5364981 h 5607050"/>
              <a:gd name="connsiteX30" fmla="*/ 860374 w 2385962"/>
              <a:gd name="connsiteY30" fmla="*/ 5494338 h 5607050"/>
              <a:gd name="connsiteX31" fmla="*/ 1149300 w 2385962"/>
              <a:gd name="connsiteY31" fmla="*/ 5512594 h 5607050"/>
              <a:gd name="connsiteX32" fmla="*/ 1519982 w 2385962"/>
              <a:gd name="connsiteY32" fmla="*/ 5480844 h 5607050"/>
              <a:gd name="connsiteX33" fmla="*/ 1792237 w 2385962"/>
              <a:gd name="connsiteY33" fmla="*/ 5445125 h 5607050"/>
              <a:gd name="connsiteX34" fmla="*/ 1992262 w 2385962"/>
              <a:gd name="connsiteY34" fmla="*/ 5445125 h 5607050"/>
              <a:gd name="connsiteX35" fmla="*/ 2125612 w 2385962"/>
              <a:gd name="connsiteY35" fmla="*/ 5492750 h 5607050"/>
              <a:gd name="connsiteX36" fmla="*/ 2268487 w 2385962"/>
              <a:gd name="connsiteY36" fmla="*/ 5549900 h 5607050"/>
              <a:gd name="connsiteX37" fmla="*/ 2385962 w 2385962"/>
              <a:gd name="connsiteY37"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71327 w 2385962"/>
              <a:gd name="connsiteY3" fmla="*/ 331970 h 5607050"/>
              <a:gd name="connsiteX4" fmla="*/ 1085399 w 2385962"/>
              <a:gd name="connsiteY4" fmla="*/ 427988 h 5607050"/>
              <a:gd name="connsiteX5" fmla="*/ 1051464 w 2385962"/>
              <a:gd name="connsiteY5" fmla="*/ 455196 h 5607050"/>
              <a:gd name="connsiteX6" fmla="*/ 1051668 w 2385962"/>
              <a:gd name="connsiteY6" fmla="*/ 650262 h 5607050"/>
              <a:gd name="connsiteX7" fmla="*/ 960182 w 2385962"/>
              <a:gd name="connsiteY7" fmla="*/ 805036 h 5607050"/>
              <a:gd name="connsiteX8" fmla="*/ 827037 w 2385962"/>
              <a:gd name="connsiteY8" fmla="*/ 1006853 h 5607050"/>
              <a:gd name="connsiteX9" fmla="*/ 706583 w 2385962"/>
              <a:gd name="connsiteY9" fmla="*/ 1150324 h 5607050"/>
              <a:gd name="connsiteX10" fmla="*/ 537710 w 2385962"/>
              <a:gd name="connsiteY10" fmla="*/ 1334279 h 5607050"/>
              <a:gd name="connsiteX11" fmla="*/ 443844 w 2385962"/>
              <a:gd name="connsiteY11" fmla="*/ 1487070 h 5607050"/>
              <a:gd name="connsiteX12" fmla="*/ 381547 w 2385962"/>
              <a:gd name="connsiteY12" fmla="*/ 1608121 h 5607050"/>
              <a:gd name="connsiteX13" fmla="*/ 335697 w 2385962"/>
              <a:gd name="connsiteY13" fmla="*/ 1773017 h 5607050"/>
              <a:gd name="connsiteX14" fmla="*/ 318432 w 2385962"/>
              <a:gd name="connsiteY14" fmla="*/ 1937136 h 5607050"/>
              <a:gd name="connsiteX15" fmla="*/ 325976 w 2385962"/>
              <a:gd name="connsiteY15" fmla="*/ 2135745 h 5607050"/>
              <a:gd name="connsiteX16" fmla="*/ 326173 w 2385962"/>
              <a:gd name="connsiteY16" fmla="*/ 2341351 h 5607050"/>
              <a:gd name="connsiteX17" fmla="*/ 300773 w 2385962"/>
              <a:gd name="connsiteY17" fmla="*/ 2588607 h 5607050"/>
              <a:gd name="connsiteX18" fmla="*/ 247394 w 2385962"/>
              <a:gd name="connsiteY18" fmla="*/ 2710641 h 5607050"/>
              <a:gd name="connsiteX19" fmla="*/ 158684 w 2385962"/>
              <a:gd name="connsiteY19" fmla="*/ 2864644 h 5607050"/>
              <a:gd name="connsiteX20" fmla="*/ 67850 w 2385962"/>
              <a:gd name="connsiteY20" fmla="*/ 3043584 h 5607050"/>
              <a:gd name="connsiteX21" fmla="*/ 25189 w 2385962"/>
              <a:gd name="connsiteY21" fmla="*/ 3397726 h 5607050"/>
              <a:gd name="connsiteX22" fmla="*/ 4957 w 2385962"/>
              <a:gd name="connsiteY22" fmla="*/ 3603727 h 5607050"/>
              <a:gd name="connsiteX23" fmla="*/ 50661 w 2385962"/>
              <a:gd name="connsiteY23" fmla="*/ 3883366 h 5607050"/>
              <a:gd name="connsiteX24" fmla="*/ 115838 w 2385962"/>
              <a:gd name="connsiteY24" fmla="*/ 4201319 h 5607050"/>
              <a:gd name="connsiteX25" fmla="*/ 167678 w 2385962"/>
              <a:gd name="connsiteY25" fmla="*/ 4374772 h 5607050"/>
              <a:gd name="connsiteX26" fmla="*/ 202358 w 2385962"/>
              <a:gd name="connsiteY26" fmla="*/ 4483893 h 5607050"/>
              <a:gd name="connsiteX27" fmla="*/ 285015 w 2385962"/>
              <a:gd name="connsiteY27" fmla="*/ 4717044 h 5607050"/>
              <a:gd name="connsiteX28" fmla="*/ 425400 w 2385962"/>
              <a:gd name="connsiteY28" fmla="*/ 5013325 h 5607050"/>
              <a:gd name="connsiteX29" fmla="*/ 639524 w 2385962"/>
              <a:gd name="connsiteY29" fmla="*/ 5364981 h 5607050"/>
              <a:gd name="connsiteX30" fmla="*/ 860374 w 2385962"/>
              <a:gd name="connsiteY30" fmla="*/ 5494338 h 5607050"/>
              <a:gd name="connsiteX31" fmla="*/ 1149300 w 2385962"/>
              <a:gd name="connsiteY31" fmla="*/ 5512594 h 5607050"/>
              <a:gd name="connsiteX32" fmla="*/ 1519982 w 2385962"/>
              <a:gd name="connsiteY32" fmla="*/ 5480844 h 5607050"/>
              <a:gd name="connsiteX33" fmla="*/ 1792237 w 2385962"/>
              <a:gd name="connsiteY33" fmla="*/ 5445125 h 5607050"/>
              <a:gd name="connsiteX34" fmla="*/ 1992262 w 2385962"/>
              <a:gd name="connsiteY34" fmla="*/ 5445125 h 5607050"/>
              <a:gd name="connsiteX35" fmla="*/ 2125612 w 2385962"/>
              <a:gd name="connsiteY35" fmla="*/ 5492750 h 5607050"/>
              <a:gd name="connsiteX36" fmla="*/ 2268487 w 2385962"/>
              <a:gd name="connsiteY36" fmla="*/ 5549900 h 5607050"/>
              <a:gd name="connsiteX37" fmla="*/ 2385962 w 2385962"/>
              <a:gd name="connsiteY37"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71327 w 2385962"/>
              <a:gd name="connsiteY3" fmla="*/ 331970 h 5607050"/>
              <a:gd name="connsiteX4" fmla="*/ 1085399 w 2385962"/>
              <a:gd name="connsiteY4" fmla="*/ 427988 h 5607050"/>
              <a:gd name="connsiteX5" fmla="*/ 1051464 w 2385962"/>
              <a:gd name="connsiteY5" fmla="*/ 455196 h 5607050"/>
              <a:gd name="connsiteX6" fmla="*/ 1051668 w 2385962"/>
              <a:gd name="connsiteY6" fmla="*/ 650262 h 5607050"/>
              <a:gd name="connsiteX7" fmla="*/ 945894 w 2385962"/>
              <a:gd name="connsiteY7" fmla="*/ 785986 h 5607050"/>
              <a:gd name="connsiteX8" fmla="*/ 827037 w 2385962"/>
              <a:gd name="connsiteY8" fmla="*/ 1006853 h 5607050"/>
              <a:gd name="connsiteX9" fmla="*/ 706583 w 2385962"/>
              <a:gd name="connsiteY9" fmla="*/ 1150324 h 5607050"/>
              <a:gd name="connsiteX10" fmla="*/ 537710 w 2385962"/>
              <a:gd name="connsiteY10" fmla="*/ 1334279 h 5607050"/>
              <a:gd name="connsiteX11" fmla="*/ 443844 w 2385962"/>
              <a:gd name="connsiteY11" fmla="*/ 1487070 h 5607050"/>
              <a:gd name="connsiteX12" fmla="*/ 381547 w 2385962"/>
              <a:gd name="connsiteY12" fmla="*/ 1608121 h 5607050"/>
              <a:gd name="connsiteX13" fmla="*/ 335697 w 2385962"/>
              <a:gd name="connsiteY13" fmla="*/ 1773017 h 5607050"/>
              <a:gd name="connsiteX14" fmla="*/ 318432 w 2385962"/>
              <a:gd name="connsiteY14" fmla="*/ 1937136 h 5607050"/>
              <a:gd name="connsiteX15" fmla="*/ 325976 w 2385962"/>
              <a:gd name="connsiteY15" fmla="*/ 2135745 h 5607050"/>
              <a:gd name="connsiteX16" fmla="*/ 326173 w 2385962"/>
              <a:gd name="connsiteY16" fmla="*/ 2341351 h 5607050"/>
              <a:gd name="connsiteX17" fmla="*/ 300773 w 2385962"/>
              <a:gd name="connsiteY17" fmla="*/ 2588607 h 5607050"/>
              <a:gd name="connsiteX18" fmla="*/ 247394 w 2385962"/>
              <a:gd name="connsiteY18" fmla="*/ 2710641 h 5607050"/>
              <a:gd name="connsiteX19" fmla="*/ 158684 w 2385962"/>
              <a:gd name="connsiteY19" fmla="*/ 2864644 h 5607050"/>
              <a:gd name="connsiteX20" fmla="*/ 67850 w 2385962"/>
              <a:gd name="connsiteY20" fmla="*/ 3043584 h 5607050"/>
              <a:gd name="connsiteX21" fmla="*/ 25189 w 2385962"/>
              <a:gd name="connsiteY21" fmla="*/ 3397726 h 5607050"/>
              <a:gd name="connsiteX22" fmla="*/ 4957 w 2385962"/>
              <a:gd name="connsiteY22" fmla="*/ 3603727 h 5607050"/>
              <a:gd name="connsiteX23" fmla="*/ 50661 w 2385962"/>
              <a:gd name="connsiteY23" fmla="*/ 3883366 h 5607050"/>
              <a:gd name="connsiteX24" fmla="*/ 115838 w 2385962"/>
              <a:gd name="connsiteY24" fmla="*/ 4201319 h 5607050"/>
              <a:gd name="connsiteX25" fmla="*/ 167678 w 2385962"/>
              <a:gd name="connsiteY25" fmla="*/ 4374772 h 5607050"/>
              <a:gd name="connsiteX26" fmla="*/ 202358 w 2385962"/>
              <a:gd name="connsiteY26" fmla="*/ 4483893 h 5607050"/>
              <a:gd name="connsiteX27" fmla="*/ 285015 w 2385962"/>
              <a:gd name="connsiteY27" fmla="*/ 4717044 h 5607050"/>
              <a:gd name="connsiteX28" fmla="*/ 425400 w 2385962"/>
              <a:gd name="connsiteY28" fmla="*/ 5013325 h 5607050"/>
              <a:gd name="connsiteX29" fmla="*/ 639524 w 2385962"/>
              <a:gd name="connsiteY29" fmla="*/ 5364981 h 5607050"/>
              <a:gd name="connsiteX30" fmla="*/ 860374 w 2385962"/>
              <a:gd name="connsiteY30" fmla="*/ 5494338 h 5607050"/>
              <a:gd name="connsiteX31" fmla="*/ 1149300 w 2385962"/>
              <a:gd name="connsiteY31" fmla="*/ 5512594 h 5607050"/>
              <a:gd name="connsiteX32" fmla="*/ 1519982 w 2385962"/>
              <a:gd name="connsiteY32" fmla="*/ 5480844 h 5607050"/>
              <a:gd name="connsiteX33" fmla="*/ 1792237 w 2385962"/>
              <a:gd name="connsiteY33" fmla="*/ 5445125 h 5607050"/>
              <a:gd name="connsiteX34" fmla="*/ 1992262 w 2385962"/>
              <a:gd name="connsiteY34" fmla="*/ 5445125 h 5607050"/>
              <a:gd name="connsiteX35" fmla="*/ 2125612 w 2385962"/>
              <a:gd name="connsiteY35" fmla="*/ 5492750 h 5607050"/>
              <a:gd name="connsiteX36" fmla="*/ 2268487 w 2385962"/>
              <a:gd name="connsiteY36" fmla="*/ 5549900 h 5607050"/>
              <a:gd name="connsiteX37" fmla="*/ 2385962 w 2385962"/>
              <a:gd name="connsiteY37"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71327 w 2385962"/>
              <a:gd name="connsiteY3" fmla="*/ 331970 h 5607050"/>
              <a:gd name="connsiteX4" fmla="*/ 1085399 w 2385962"/>
              <a:gd name="connsiteY4" fmla="*/ 427988 h 5607050"/>
              <a:gd name="connsiteX5" fmla="*/ 1051464 w 2385962"/>
              <a:gd name="connsiteY5" fmla="*/ 455196 h 5607050"/>
              <a:gd name="connsiteX6" fmla="*/ 1020712 w 2385962"/>
              <a:gd name="connsiteY6" fmla="*/ 626450 h 5607050"/>
              <a:gd name="connsiteX7" fmla="*/ 945894 w 2385962"/>
              <a:gd name="connsiteY7" fmla="*/ 785986 h 5607050"/>
              <a:gd name="connsiteX8" fmla="*/ 827037 w 2385962"/>
              <a:gd name="connsiteY8" fmla="*/ 1006853 h 5607050"/>
              <a:gd name="connsiteX9" fmla="*/ 706583 w 2385962"/>
              <a:gd name="connsiteY9" fmla="*/ 1150324 h 5607050"/>
              <a:gd name="connsiteX10" fmla="*/ 537710 w 2385962"/>
              <a:gd name="connsiteY10" fmla="*/ 1334279 h 5607050"/>
              <a:gd name="connsiteX11" fmla="*/ 443844 w 2385962"/>
              <a:gd name="connsiteY11" fmla="*/ 1487070 h 5607050"/>
              <a:gd name="connsiteX12" fmla="*/ 381547 w 2385962"/>
              <a:gd name="connsiteY12" fmla="*/ 1608121 h 5607050"/>
              <a:gd name="connsiteX13" fmla="*/ 335697 w 2385962"/>
              <a:gd name="connsiteY13" fmla="*/ 1773017 h 5607050"/>
              <a:gd name="connsiteX14" fmla="*/ 318432 w 2385962"/>
              <a:gd name="connsiteY14" fmla="*/ 1937136 h 5607050"/>
              <a:gd name="connsiteX15" fmla="*/ 325976 w 2385962"/>
              <a:gd name="connsiteY15" fmla="*/ 2135745 h 5607050"/>
              <a:gd name="connsiteX16" fmla="*/ 326173 w 2385962"/>
              <a:gd name="connsiteY16" fmla="*/ 2341351 h 5607050"/>
              <a:gd name="connsiteX17" fmla="*/ 300773 w 2385962"/>
              <a:gd name="connsiteY17" fmla="*/ 2588607 h 5607050"/>
              <a:gd name="connsiteX18" fmla="*/ 247394 w 2385962"/>
              <a:gd name="connsiteY18" fmla="*/ 2710641 h 5607050"/>
              <a:gd name="connsiteX19" fmla="*/ 158684 w 2385962"/>
              <a:gd name="connsiteY19" fmla="*/ 2864644 h 5607050"/>
              <a:gd name="connsiteX20" fmla="*/ 67850 w 2385962"/>
              <a:gd name="connsiteY20" fmla="*/ 3043584 h 5607050"/>
              <a:gd name="connsiteX21" fmla="*/ 25189 w 2385962"/>
              <a:gd name="connsiteY21" fmla="*/ 3397726 h 5607050"/>
              <a:gd name="connsiteX22" fmla="*/ 4957 w 2385962"/>
              <a:gd name="connsiteY22" fmla="*/ 3603727 h 5607050"/>
              <a:gd name="connsiteX23" fmla="*/ 50661 w 2385962"/>
              <a:gd name="connsiteY23" fmla="*/ 3883366 h 5607050"/>
              <a:gd name="connsiteX24" fmla="*/ 115838 w 2385962"/>
              <a:gd name="connsiteY24" fmla="*/ 4201319 h 5607050"/>
              <a:gd name="connsiteX25" fmla="*/ 167678 w 2385962"/>
              <a:gd name="connsiteY25" fmla="*/ 4374772 h 5607050"/>
              <a:gd name="connsiteX26" fmla="*/ 202358 w 2385962"/>
              <a:gd name="connsiteY26" fmla="*/ 4483893 h 5607050"/>
              <a:gd name="connsiteX27" fmla="*/ 285015 w 2385962"/>
              <a:gd name="connsiteY27" fmla="*/ 4717044 h 5607050"/>
              <a:gd name="connsiteX28" fmla="*/ 425400 w 2385962"/>
              <a:gd name="connsiteY28" fmla="*/ 5013325 h 5607050"/>
              <a:gd name="connsiteX29" fmla="*/ 639524 w 2385962"/>
              <a:gd name="connsiteY29" fmla="*/ 5364981 h 5607050"/>
              <a:gd name="connsiteX30" fmla="*/ 860374 w 2385962"/>
              <a:gd name="connsiteY30" fmla="*/ 5494338 h 5607050"/>
              <a:gd name="connsiteX31" fmla="*/ 1149300 w 2385962"/>
              <a:gd name="connsiteY31" fmla="*/ 5512594 h 5607050"/>
              <a:gd name="connsiteX32" fmla="*/ 1519982 w 2385962"/>
              <a:gd name="connsiteY32" fmla="*/ 5480844 h 5607050"/>
              <a:gd name="connsiteX33" fmla="*/ 1792237 w 2385962"/>
              <a:gd name="connsiteY33" fmla="*/ 5445125 h 5607050"/>
              <a:gd name="connsiteX34" fmla="*/ 1992262 w 2385962"/>
              <a:gd name="connsiteY34" fmla="*/ 5445125 h 5607050"/>
              <a:gd name="connsiteX35" fmla="*/ 2125612 w 2385962"/>
              <a:gd name="connsiteY35" fmla="*/ 5492750 h 5607050"/>
              <a:gd name="connsiteX36" fmla="*/ 2268487 w 2385962"/>
              <a:gd name="connsiteY36" fmla="*/ 5549900 h 5607050"/>
              <a:gd name="connsiteX37" fmla="*/ 2385962 w 2385962"/>
              <a:gd name="connsiteY37"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71327 w 2385962"/>
              <a:gd name="connsiteY3" fmla="*/ 331970 h 5607050"/>
              <a:gd name="connsiteX4" fmla="*/ 1085399 w 2385962"/>
              <a:gd name="connsiteY4" fmla="*/ 427988 h 5607050"/>
              <a:gd name="connsiteX5" fmla="*/ 1020712 w 2385962"/>
              <a:gd name="connsiteY5" fmla="*/ 626450 h 5607050"/>
              <a:gd name="connsiteX6" fmla="*/ 945894 w 2385962"/>
              <a:gd name="connsiteY6" fmla="*/ 785986 h 5607050"/>
              <a:gd name="connsiteX7" fmla="*/ 827037 w 2385962"/>
              <a:gd name="connsiteY7" fmla="*/ 1006853 h 5607050"/>
              <a:gd name="connsiteX8" fmla="*/ 706583 w 2385962"/>
              <a:gd name="connsiteY8" fmla="*/ 1150324 h 5607050"/>
              <a:gd name="connsiteX9" fmla="*/ 537710 w 2385962"/>
              <a:gd name="connsiteY9" fmla="*/ 1334279 h 5607050"/>
              <a:gd name="connsiteX10" fmla="*/ 443844 w 2385962"/>
              <a:gd name="connsiteY10" fmla="*/ 1487070 h 5607050"/>
              <a:gd name="connsiteX11" fmla="*/ 381547 w 2385962"/>
              <a:gd name="connsiteY11" fmla="*/ 1608121 h 5607050"/>
              <a:gd name="connsiteX12" fmla="*/ 335697 w 2385962"/>
              <a:gd name="connsiteY12" fmla="*/ 1773017 h 5607050"/>
              <a:gd name="connsiteX13" fmla="*/ 318432 w 2385962"/>
              <a:gd name="connsiteY13" fmla="*/ 1937136 h 5607050"/>
              <a:gd name="connsiteX14" fmla="*/ 325976 w 2385962"/>
              <a:gd name="connsiteY14" fmla="*/ 2135745 h 5607050"/>
              <a:gd name="connsiteX15" fmla="*/ 326173 w 2385962"/>
              <a:gd name="connsiteY15" fmla="*/ 2341351 h 5607050"/>
              <a:gd name="connsiteX16" fmla="*/ 300773 w 2385962"/>
              <a:gd name="connsiteY16" fmla="*/ 2588607 h 5607050"/>
              <a:gd name="connsiteX17" fmla="*/ 247394 w 2385962"/>
              <a:gd name="connsiteY17" fmla="*/ 2710641 h 5607050"/>
              <a:gd name="connsiteX18" fmla="*/ 158684 w 2385962"/>
              <a:gd name="connsiteY18" fmla="*/ 2864644 h 5607050"/>
              <a:gd name="connsiteX19" fmla="*/ 67850 w 2385962"/>
              <a:gd name="connsiteY19" fmla="*/ 3043584 h 5607050"/>
              <a:gd name="connsiteX20" fmla="*/ 25189 w 2385962"/>
              <a:gd name="connsiteY20" fmla="*/ 3397726 h 5607050"/>
              <a:gd name="connsiteX21" fmla="*/ 4957 w 2385962"/>
              <a:gd name="connsiteY21" fmla="*/ 3603727 h 5607050"/>
              <a:gd name="connsiteX22" fmla="*/ 50661 w 2385962"/>
              <a:gd name="connsiteY22" fmla="*/ 3883366 h 5607050"/>
              <a:gd name="connsiteX23" fmla="*/ 115838 w 2385962"/>
              <a:gd name="connsiteY23" fmla="*/ 4201319 h 5607050"/>
              <a:gd name="connsiteX24" fmla="*/ 167678 w 2385962"/>
              <a:gd name="connsiteY24" fmla="*/ 4374772 h 5607050"/>
              <a:gd name="connsiteX25" fmla="*/ 202358 w 2385962"/>
              <a:gd name="connsiteY25" fmla="*/ 4483893 h 5607050"/>
              <a:gd name="connsiteX26" fmla="*/ 285015 w 2385962"/>
              <a:gd name="connsiteY26" fmla="*/ 4717044 h 5607050"/>
              <a:gd name="connsiteX27" fmla="*/ 425400 w 2385962"/>
              <a:gd name="connsiteY27" fmla="*/ 5013325 h 5607050"/>
              <a:gd name="connsiteX28" fmla="*/ 639524 w 2385962"/>
              <a:gd name="connsiteY28" fmla="*/ 5364981 h 5607050"/>
              <a:gd name="connsiteX29" fmla="*/ 860374 w 2385962"/>
              <a:gd name="connsiteY29" fmla="*/ 5494338 h 5607050"/>
              <a:gd name="connsiteX30" fmla="*/ 1149300 w 2385962"/>
              <a:gd name="connsiteY30" fmla="*/ 5512594 h 5607050"/>
              <a:gd name="connsiteX31" fmla="*/ 1519982 w 2385962"/>
              <a:gd name="connsiteY31" fmla="*/ 5480844 h 5607050"/>
              <a:gd name="connsiteX32" fmla="*/ 1792237 w 2385962"/>
              <a:gd name="connsiteY32" fmla="*/ 5445125 h 5607050"/>
              <a:gd name="connsiteX33" fmla="*/ 1992262 w 2385962"/>
              <a:gd name="connsiteY33" fmla="*/ 5445125 h 5607050"/>
              <a:gd name="connsiteX34" fmla="*/ 2125612 w 2385962"/>
              <a:gd name="connsiteY34" fmla="*/ 5492750 h 5607050"/>
              <a:gd name="connsiteX35" fmla="*/ 2268487 w 2385962"/>
              <a:gd name="connsiteY35" fmla="*/ 5549900 h 5607050"/>
              <a:gd name="connsiteX36" fmla="*/ 2385962 w 2385962"/>
              <a:gd name="connsiteY36"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71327 w 2385962"/>
              <a:gd name="connsiteY3" fmla="*/ 331970 h 5607050"/>
              <a:gd name="connsiteX4" fmla="*/ 1102068 w 2385962"/>
              <a:gd name="connsiteY4" fmla="*/ 437513 h 5607050"/>
              <a:gd name="connsiteX5" fmla="*/ 1020712 w 2385962"/>
              <a:gd name="connsiteY5" fmla="*/ 626450 h 5607050"/>
              <a:gd name="connsiteX6" fmla="*/ 945894 w 2385962"/>
              <a:gd name="connsiteY6" fmla="*/ 785986 h 5607050"/>
              <a:gd name="connsiteX7" fmla="*/ 827037 w 2385962"/>
              <a:gd name="connsiteY7" fmla="*/ 1006853 h 5607050"/>
              <a:gd name="connsiteX8" fmla="*/ 706583 w 2385962"/>
              <a:gd name="connsiteY8" fmla="*/ 1150324 h 5607050"/>
              <a:gd name="connsiteX9" fmla="*/ 537710 w 2385962"/>
              <a:gd name="connsiteY9" fmla="*/ 1334279 h 5607050"/>
              <a:gd name="connsiteX10" fmla="*/ 443844 w 2385962"/>
              <a:gd name="connsiteY10" fmla="*/ 1487070 h 5607050"/>
              <a:gd name="connsiteX11" fmla="*/ 381547 w 2385962"/>
              <a:gd name="connsiteY11" fmla="*/ 1608121 h 5607050"/>
              <a:gd name="connsiteX12" fmla="*/ 335697 w 2385962"/>
              <a:gd name="connsiteY12" fmla="*/ 1773017 h 5607050"/>
              <a:gd name="connsiteX13" fmla="*/ 318432 w 2385962"/>
              <a:gd name="connsiteY13" fmla="*/ 1937136 h 5607050"/>
              <a:gd name="connsiteX14" fmla="*/ 325976 w 2385962"/>
              <a:gd name="connsiteY14" fmla="*/ 2135745 h 5607050"/>
              <a:gd name="connsiteX15" fmla="*/ 326173 w 2385962"/>
              <a:gd name="connsiteY15" fmla="*/ 2341351 h 5607050"/>
              <a:gd name="connsiteX16" fmla="*/ 300773 w 2385962"/>
              <a:gd name="connsiteY16" fmla="*/ 2588607 h 5607050"/>
              <a:gd name="connsiteX17" fmla="*/ 247394 w 2385962"/>
              <a:gd name="connsiteY17" fmla="*/ 2710641 h 5607050"/>
              <a:gd name="connsiteX18" fmla="*/ 158684 w 2385962"/>
              <a:gd name="connsiteY18" fmla="*/ 2864644 h 5607050"/>
              <a:gd name="connsiteX19" fmla="*/ 67850 w 2385962"/>
              <a:gd name="connsiteY19" fmla="*/ 3043584 h 5607050"/>
              <a:gd name="connsiteX20" fmla="*/ 25189 w 2385962"/>
              <a:gd name="connsiteY20" fmla="*/ 3397726 h 5607050"/>
              <a:gd name="connsiteX21" fmla="*/ 4957 w 2385962"/>
              <a:gd name="connsiteY21" fmla="*/ 3603727 h 5607050"/>
              <a:gd name="connsiteX22" fmla="*/ 50661 w 2385962"/>
              <a:gd name="connsiteY22" fmla="*/ 3883366 h 5607050"/>
              <a:gd name="connsiteX23" fmla="*/ 115838 w 2385962"/>
              <a:gd name="connsiteY23" fmla="*/ 4201319 h 5607050"/>
              <a:gd name="connsiteX24" fmla="*/ 167678 w 2385962"/>
              <a:gd name="connsiteY24" fmla="*/ 4374772 h 5607050"/>
              <a:gd name="connsiteX25" fmla="*/ 202358 w 2385962"/>
              <a:gd name="connsiteY25" fmla="*/ 4483893 h 5607050"/>
              <a:gd name="connsiteX26" fmla="*/ 285015 w 2385962"/>
              <a:gd name="connsiteY26" fmla="*/ 4717044 h 5607050"/>
              <a:gd name="connsiteX27" fmla="*/ 425400 w 2385962"/>
              <a:gd name="connsiteY27" fmla="*/ 5013325 h 5607050"/>
              <a:gd name="connsiteX28" fmla="*/ 639524 w 2385962"/>
              <a:gd name="connsiteY28" fmla="*/ 5364981 h 5607050"/>
              <a:gd name="connsiteX29" fmla="*/ 860374 w 2385962"/>
              <a:gd name="connsiteY29" fmla="*/ 5494338 h 5607050"/>
              <a:gd name="connsiteX30" fmla="*/ 1149300 w 2385962"/>
              <a:gd name="connsiteY30" fmla="*/ 5512594 h 5607050"/>
              <a:gd name="connsiteX31" fmla="*/ 1519982 w 2385962"/>
              <a:gd name="connsiteY31" fmla="*/ 5480844 h 5607050"/>
              <a:gd name="connsiteX32" fmla="*/ 1792237 w 2385962"/>
              <a:gd name="connsiteY32" fmla="*/ 5445125 h 5607050"/>
              <a:gd name="connsiteX33" fmla="*/ 1992262 w 2385962"/>
              <a:gd name="connsiteY33" fmla="*/ 5445125 h 5607050"/>
              <a:gd name="connsiteX34" fmla="*/ 2125612 w 2385962"/>
              <a:gd name="connsiteY34" fmla="*/ 5492750 h 5607050"/>
              <a:gd name="connsiteX35" fmla="*/ 2268487 w 2385962"/>
              <a:gd name="connsiteY35" fmla="*/ 5549900 h 5607050"/>
              <a:gd name="connsiteX36" fmla="*/ 2385962 w 2385962"/>
              <a:gd name="connsiteY36"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71327 w 2385962"/>
              <a:gd name="connsiteY3" fmla="*/ 331970 h 5607050"/>
              <a:gd name="connsiteX4" fmla="*/ 1102068 w 2385962"/>
              <a:gd name="connsiteY4" fmla="*/ 437513 h 5607050"/>
              <a:gd name="connsiteX5" fmla="*/ 1006424 w 2385962"/>
              <a:gd name="connsiteY5" fmla="*/ 616925 h 5607050"/>
              <a:gd name="connsiteX6" fmla="*/ 945894 w 2385962"/>
              <a:gd name="connsiteY6" fmla="*/ 785986 h 5607050"/>
              <a:gd name="connsiteX7" fmla="*/ 827037 w 2385962"/>
              <a:gd name="connsiteY7" fmla="*/ 1006853 h 5607050"/>
              <a:gd name="connsiteX8" fmla="*/ 706583 w 2385962"/>
              <a:gd name="connsiteY8" fmla="*/ 1150324 h 5607050"/>
              <a:gd name="connsiteX9" fmla="*/ 537710 w 2385962"/>
              <a:gd name="connsiteY9" fmla="*/ 1334279 h 5607050"/>
              <a:gd name="connsiteX10" fmla="*/ 443844 w 2385962"/>
              <a:gd name="connsiteY10" fmla="*/ 1487070 h 5607050"/>
              <a:gd name="connsiteX11" fmla="*/ 381547 w 2385962"/>
              <a:gd name="connsiteY11" fmla="*/ 1608121 h 5607050"/>
              <a:gd name="connsiteX12" fmla="*/ 335697 w 2385962"/>
              <a:gd name="connsiteY12" fmla="*/ 1773017 h 5607050"/>
              <a:gd name="connsiteX13" fmla="*/ 318432 w 2385962"/>
              <a:gd name="connsiteY13" fmla="*/ 1937136 h 5607050"/>
              <a:gd name="connsiteX14" fmla="*/ 325976 w 2385962"/>
              <a:gd name="connsiteY14" fmla="*/ 2135745 h 5607050"/>
              <a:gd name="connsiteX15" fmla="*/ 326173 w 2385962"/>
              <a:gd name="connsiteY15" fmla="*/ 2341351 h 5607050"/>
              <a:gd name="connsiteX16" fmla="*/ 300773 w 2385962"/>
              <a:gd name="connsiteY16" fmla="*/ 2588607 h 5607050"/>
              <a:gd name="connsiteX17" fmla="*/ 247394 w 2385962"/>
              <a:gd name="connsiteY17" fmla="*/ 2710641 h 5607050"/>
              <a:gd name="connsiteX18" fmla="*/ 158684 w 2385962"/>
              <a:gd name="connsiteY18" fmla="*/ 2864644 h 5607050"/>
              <a:gd name="connsiteX19" fmla="*/ 67850 w 2385962"/>
              <a:gd name="connsiteY19" fmla="*/ 3043584 h 5607050"/>
              <a:gd name="connsiteX20" fmla="*/ 25189 w 2385962"/>
              <a:gd name="connsiteY20" fmla="*/ 3397726 h 5607050"/>
              <a:gd name="connsiteX21" fmla="*/ 4957 w 2385962"/>
              <a:gd name="connsiteY21" fmla="*/ 3603727 h 5607050"/>
              <a:gd name="connsiteX22" fmla="*/ 50661 w 2385962"/>
              <a:gd name="connsiteY22" fmla="*/ 3883366 h 5607050"/>
              <a:gd name="connsiteX23" fmla="*/ 115838 w 2385962"/>
              <a:gd name="connsiteY23" fmla="*/ 4201319 h 5607050"/>
              <a:gd name="connsiteX24" fmla="*/ 167678 w 2385962"/>
              <a:gd name="connsiteY24" fmla="*/ 4374772 h 5607050"/>
              <a:gd name="connsiteX25" fmla="*/ 202358 w 2385962"/>
              <a:gd name="connsiteY25" fmla="*/ 4483893 h 5607050"/>
              <a:gd name="connsiteX26" fmla="*/ 285015 w 2385962"/>
              <a:gd name="connsiteY26" fmla="*/ 4717044 h 5607050"/>
              <a:gd name="connsiteX27" fmla="*/ 425400 w 2385962"/>
              <a:gd name="connsiteY27" fmla="*/ 5013325 h 5607050"/>
              <a:gd name="connsiteX28" fmla="*/ 639524 w 2385962"/>
              <a:gd name="connsiteY28" fmla="*/ 5364981 h 5607050"/>
              <a:gd name="connsiteX29" fmla="*/ 860374 w 2385962"/>
              <a:gd name="connsiteY29" fmla="*/ 5494338 h 5607050"/>
              <a:gd name="connsiteX30" fmla="*/ 1149300 w 2385962"/>
              <a:gd name="connsiteY30" fmla="*/ 5512594 h 5607050"/>
              <a:gd name="connsiteX31" fmla="*/ 1519982 w 2385962"/>
              <a:gd name="connsiteY31" fmla="*/ 5480844 h 5607050"/>
              <a:gd name="connsiteX32" fmla="*/ 1792237 w 2385962"/>
              <a:gd name="connsiteY32" fmla="*/ 5445125 h 5607050"/>
              <a:gd name="connsiteX33" fmla="*/ 1992262 w 2385962"/>
              <a:gd name="connsiteY33" fmla="*/ 5445125 h 5607050"/>
              <a:gd name="connsiteX34" fmla="*/ 2125612 w 2385962"/>
              <a:gd name="connsiteY34" fmla="*/ 5492750 h 5607050"/>
              <a:gd name="connsiteX35" fmla="*/ 2268487 w 2385962"/>
              <a:gd name="connsiteY35" fmla="*/ 5549900 h 5607050"/>
              <a:gd name="connsiteX36" fmla="*/ 2385962 w 2385962"/>
              <a:gd name="connsiteY36"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71327 w 2385962"/>
              <a:gd name="connsiteY3" fmla="*/ 331970 h 5607050"/>
              <a:gd name="connsiteX4" fmla="*/ 1106831 w 2385962"/>
              <a:gd name="connsiteY4" fmla="*/ 449419 h 5607050"/>
              <a:gd name="connsiteX5" fmla="*/ 1006424 w 2385962"/>
              <a:gd name="connsiteY5" fmla="*/ 616925 h 5607050"/>
              <a:gd name="connsiteX6" fmla="*/ 945894 w 2385962"/>
              <a:gd name="connsiteY6" fmla="*/ 785986 h 5607050"/>
              <a:gd name="connsiteX7" fmla="*/ 827037 w 2385962"/>
              <a:gd name="connsiteY7" fmla="*/ 1006853 h 5607050"/>
              <a:gd name="connsiteX8" fmla="*/ 706583 w 2385962"/>
              <a:gd name="connsiteY8" fmla="*/ 1150324 h 5607050"/>
              <a:gd name="connsiteX9" fmla="*/ 537710 w 2385962"/>
              <a:gd name="connsiteY9" fmla="*/ 1334279 h 5607050"/>
              <a:gd name="connsiteX10" fmla="*/ 443844 w 2385962"/>
              <a:gd name="connsiteY10" fmla="*/ 1487070 h 5607050"/>
              <a:gd name="connsiteX11" fmla="*/ 381547 w 2385962"/>
              <a:gd name="connsiteY11" fmla="*/ 1608121 h 5607050"/>
              <a:gd name="connsiteX12" fmla="*/ 335697 w 2385962"/>
              <a:gd name="connsiteY12" fmla="*/ 1773017 h 5607050"/>
              <a:gd name="connsiteX13" fmla="*/ 318432 w 2385962"/>
              <a:gd name="connsiteY13" fmla="*/ 1937136 h 5607050"/>
              <a:gd name="connsiteX14" fmla="*/ 325976 w 2385962"/>
              <a:gd name="connsiteY14" fmla="*/ 2135745 h 5607050"/>
              <a:gd name="connsiteX15" fmla="*/ 326173 w 2385962"/>
              <a:gd name="connsiteY15" fmla="*/ 2341351 h 5607050"/>
              <a:gd name="connsiteX16" fmla="*/ 300773 w 2385962"/>
              <a:gd name="connsiteY16" fmla="*/ 2588607 h 5607050"/>
              <a:gd name="connsiteX17" fmla="*/ 247394 w 2385962"/>
              <a:gd name="connsiteY17" fmla="*/ 2710641 h 5607050"/>
              <a:gd name="connsiteX18" fmla="*/ 158684 w 2385962"/>
              <a:gd name="connsiteY18" fmla="*/ 2864644 h 5607050"/>
              <a:gd name="connsiteX19" fmla="*/ 67850 w 2385962"/>
              <a:gd name="connsiteY19" fmla="*/ 3043584 h 5607050"/>
              <a:gd name="connsiteX20" fmla="*/ 25189 w 2385962"/>
              <a:gd name="connsiteY20" fmla="*/ 3397726 h 5607050"/>
              <a:gd name="connsiteX21" fmla="*/ 4957 w 2385962"/>
              <a:gd name="connsiteY21" fmla="*/ 3603727 h 5607050"/>
              <a:gd name="connsiteX22" fmla="*/ 50661 w 2385962"/>
              <a:gd name="connsiteY22" fmla="*/ 3883366 h 5607050"/>
              <a:gd name="connsiteX23" fmla="*/ 115838 w 2385962"/>
              <a:gd name="connsiteY23" fmla="*/ 4201319 h 5607050"/>
              <a:gd name="connsiteX24" fmla="*/ 167678 w 2385962"/>
              <a:gd name="connsiteY24" fmla="*/ 4374772 h 5607050"/>
              <a:gd name="connsiteX25" fmla="*/ 202358 w 2385962"/>
              <a:gd name="connsiteY25" fmla="*/ 4483893 h 5607050"/>
              <a:gd name="connsiteX26" fmla="*/ 285015 w 2385962"/>
              <a:gd name="connsiteY26" fmla="*/ 4717044 h 5607050"/>
              <a:gd name="connsiteX27" fmla="*/ 425400 w 2385962"/>
              <a:gd name="connsiteY27" fmla="*/ 5013325 h 5607050"/>
              <a:gd name="connsiteX28" fmla="*/ 639524 w 2385962"/>
              <a:gd name="connsiteY28" fmla="*/ 5364981 h 5607050"/>
              <a:gd name="connsiteX29" fmla="*/ 860374 w 2385962"/>
              <a:gd name="connsiteY29" fmla="*/ 5494338 h 5607050"/>
              <a:gd name="connsiteX30" fmla="*/ 1149300 w 2385962"/>
              <a:gd name="connsiteY30" fmla="*/ 5512594 h 5607050"/>
              <a:gd name="connsiteX31" fmla="*/ 1519982 w 2385962"/>
              <a:gd name="connsiteY31" fmla="*/ 5480844 h 5607050"/>
              <a:gd name="connsiteX32" fmla="*/ 1792237 w 2385962"/>
              <a:gd name="connsiteY32" fmla="*/ 5445125 h 5607050"/>
              <a:gd name="connsiteX33" fmla="*/ 1992262 w 2385962"/>
              <a:gd name="connsiteY33" fmla="*/ 5445125 h 5607050"/>
              <a:gd name="connsiteX34" fmla="*/ 2125612 w 2385962"/>
              <a:gd name="connsiteY34" fmla="*/ 5492750 h 5607050"/>
              <a:gd name="connsiteX35" fmla="*/ 2268487 w 2385962"/>
              <a:gd name="connsiteY35" fmla="*/ 5549900 h 5607050"/>
              <a:gd name="connsiteX36" fmla="*/ 2385962 w 2385962"/>
              <a:gd name="connsiteY36"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71327 w 2385962"/>
              <a:gd name="connsiteY3" fmla="*/ 331970 h 5607050"/>
              <a:gd name="connsiteX4" fmla="*/ 1106831 w 2385962"/>
              <a:gd name="connsiteY4" fmla="*/ 449419 h 5607050"/>
              <a:gd name="connsiteX5" fmla="*/ 994518 w 2385962"/>
              <a:gd name="connsiteY5" fmla="*/ 609781 h 5607050"/>
              <a:gd name="connsiteX6" fmla="*/ 945894 w 2385962"/>
              <a:gd name="connsiteY6" fmla="*/ 785986 h 5607050"/>
              <a:gd name="connsiteX7" fmla="*/ 827037 w 2385962"/>
              <a:gd name="connsiteY7" fmla="*/ 1006853 h 5607050"/>
              <a:gd name="connsiteX8" fmla="*/ 706583 w 2385962"/>
              <a:gd name="connsiteY8" fmla="*/ 1150324 h 5607050"/>
              <a:gd name="connsiteX9" fmla="*/ 537710 w 2385962"/>
              <a:gd name="connsiteY9" fmla="*/ 1334279 h 5607050"/>
              <a:gd name="connsiteX10" fmla="*/ 443844 w 2385962"/>
              <a:gd name="connsiteY10" fmla="*/ 1487070 h 5607050"/>
              <a:gd name="connsiteX11" fmla="*/ 381547 w 2385962"/>
              <a:gd name="connsiteY11" fmla="*/ 1608121 h 5607050"/>
              <a:gd name="connsiteX12" fmla="*/ 335697 w 2385962"/>
              <a:gd name="connsiteY12" fmla="*/ 1773017 h 5607050"/>
              <a:gd name="connsiteX13" fmla="*/ 318432 w 2385962"/>
              <a:gd name="connsiteY13" fmla="*/ 1937136 h 5607050"/>
              <a:gd name="connsiteX14" fmla="*/ 325976 w 2385962"/>
              <a:gd name="connsiteY14" fmla="*/ 2135745 h 5607050"/>
              <a:gd name="connsiteX15" fmla="*/ 326173 w 2385962"/>
              <a:gd name="connsiteY15" fmla="*/ 2341351 h 5607050"/>
              <a:gd name="connsiteX16" fmla="*/ 300773 w 2385962"/>
              <a:gd name="connsiteY16" fmla="*/ 2588607 h 5607050"/>
              <a:gd name="connsiteX17" fmla="*/ 247394 w 2385962"/>
              <a:gd name="connsiteY17" fmla="*/ 2710641 h 5607050"/>
              <a:gd name="connsiteX18" fmla="*/ 158684 w 2385962"/>
              <a:gd name="connsiteY18" fmla="*/ 2864644 h 5607050"/>
              <a:gd name="connsiteX19" fmla="*/ 67850 w 2385962"/>
              <a:gd name="connsiteY19" fmla="*/ 3043584 h 5607050"/>
              <a:gd name="connsiteX20" fmla="*/ 25189 w 2385962"/>
              <a:gd name="connsiteY20" fmla="*/ 3397726 h 5607050"/>
              <a:gd name="connsiteX21" fmla="*/ 4957 w 2385962"/>
              <a:gd name="connsiteY21" fmla="*/ 3603727 h 5607050"/>
              <a:gd name="connsiteX22" fmla="*/ 50661 w 2385962"/>
              <a:gd name="connsiteY22" fmla="*/ 3883366 h 5607050"/>
              <a:gd name="connsiteX23" fmla="*/ 115838 w 2385962"/>
              <a:gd name="connsiteY23" fmla="*/ 4201319 h 5607050"/>
              <a:gd name="connsiteX24" fmla="*/ 167678 w 2385962"/>
              <a:gd name="connsiteY24" fmla="*/ 4374772 h 5607050"/>
              <a:gd name="connsiteX25" fmla="*/ 202358 w 2385962"/>
              <a:gd name="connsiteY25" fmla="*/ 4483893 h 5607050"/>
              <a:gd name="connsiteX26" fmla="*/ 285015 w 2385962"/>
              <a:gd name="connsiteY26" fmla="*/ 4717044 h 5607050"/>
              <a:gd name="connsiteX27" fmla="*/ 425400 w 2385962"/>
              <a:gd name="connsiteY27" fmla="*/ 5013325 h 5607050"/>
              <a:gd name="connsiteX28" fmla="*/ 639524 w 2385962"/>
              <a:gd name="connsiteY28" fmla="*/ 5364981 h 5607050"/>
              <a:gd name="connsiteX29" fmla="*/ 860374 w 2385962"/>
              <a:gd name="connsiteY29" fmla="*/ 5494338 h 5607050"/>
              <a:gd name="connsiteX30" fmla="*/ 1149300 w 2385962"/>
              <a:gd name="connsiteY30" fmla="*/ 5512594 h 5607050"/>
              <a:gd name="connsiteX31" fmla="*/ 1519982 w 2385962"/>
              <a:gd name="connsiteY31" fmla="*/ 5480844 h 5607050"/>
              <a:gd name="connsiteX32" fmla="*/ 1792237 w 2385962"/>
              <a:gd name="connsiteY32" fmla="*/ 5445125 h 5607050"/>
              <a:gd name="connsiteX33" fmla="*/ 1992262 w 2385962"/>
              <a:gd name="connsiteY33" fmla="*/ 5445125 h 5607050"/>
              <a:gd name="connsiteX34" fmla="*/ 2125612 w 2385962"/>
              <a:gd name="connsiteY34" fmla="*/ 5492750 h 5607050"/>
              <a:gd name="connsiteX35" fmla="*/ 2268487 w 2385962"/>
              <a:gd name="connsiteY35" fmla="*/ 5549900 h 5607050"/>
              <a:gd name="connsiteX36" fmla="*/ 2385962 w 2385962"/>
              <a:gd name="connsiteY36"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71327 w 2385962"/>
              <a:gd name="connsiteY3" fmla="*/ 331970 h 5607050"/>
              <a:gd name="connsiteX4" fmla="*/ 1106831 w 2385962"/>
              <a:gd name="connsiteY4" fmla="*/ 449419 h 5607050"/>
              <a:gd name="connsiteX5" fmla="*/ 994518 w 2385962"/>
              <a:gd name="connsiteY5" fmla="*/ 609781 h 5607050"/>
              <a:gd name="connsiteX6" fmla="*/ 926844 w 2385962"/>
              <a:gd name="connsiteY6" fmla="*/ 769318 h 5607050"/>
              <a:gd name="connsiteX7" fmla="*/ 827037 w 2385962"/>
              <a:gd name="connsiteY7" fmla="*/ 1006853 h 5607050"/>
              <a:gd name="connsiteX8" fmla="*/ 706583 w 2385962"/>
              <a:gd name="connsiteY8" fmla="*/ 1150324 h 5607050"/>
              <a:gd name="connsiteX9" fmla="*/ 537710 w 2385962"/>
              <a:gd name="connsiteY9" fmla="*/ 1334279 h 5607050"/>
              <a:gd name="connsiteX10" fmla="*/ 443844 w 2385962"/>
              <a:gd name="connsiteY10" fmla="*/ 1487070 h 5607050"/>
              <a:gd name="connsiteX11" fmla="*/ 381547 w 2385962"/>
              <a:gd name="connsiteY11" fmla="*/ 1608121 h 5607050"/>
              <a:gd name="connsiteX12" fmla="*/ 335697 w 2385962"/>
              <a:gd name="connsiteY12" fmla="*/ 1773017 h 5607050"/>
              <a:gd name="connsiteX13" fmla="*/ 318432 w 2385962"/>
              <a:gd name="connsiteY13" fmla="*/ 1937136 h 5607050"/>
              <a:gd name="connsiteX14" fmla="*/ 325976 w 2385962"/>
              <a:gd name="connsiteY14" fmla="*/ 2135745 h 5607050"/>
              <a:gd name="connsiteX15" fmla="*/ 326173 w 2385962"/>
              <a:gd name="connsiteY15" fmla="*/ 2341351 h 5607050"/>
              <a:gd name="connsiteX16" fmla="*/ 300773 w 2385962"/>
              <a:gd name="connsiteY16" fmla="*/ 2588607 h 5607050"/>
              <a:gd name="connsiteX17" fmla="*/ 247394 w 2385962"/>
              <a:gd name="connsiteY17" fmla="*/ 2710641 h 5607050"/>
              <a:gd name="connsiteX18" fmla="*/ 158684 w 2385962"/>
              <a:gd name="connsiteY18" fmla="*/ 2864644 h 5607050"/>
              <a:gd name="connsiteX19" fmla="*/ 67850 w 2385962"/>
              <a:gd name="connsiteY19" fmla="*/ 3043584 h 5607050"/>
              <a:gd name="connsiteX20" fmla="*/ 25189 w 2385962"/>
              <a:gd name="connsiteY20" fmla="*/ 3397726 h 5607050"/>
              <a:gd name="connsiteX21" fmla="*/ 4957 w 2385962"/>
              <a:gd name="connsiteY21" fmla="*/ 3603727 h 5607050"/>
              <a:gd name="connsiteX22" fmla="*/ 50661 w 2385962"/>
              <a:gd name="connsiteY22" fmla="*/ 3883366 h 5607050"/>
              <a:gd name="connsiteX23" fmla="*/ 115838 w 2385962"/>
              <a:gd name="connsiteY23" fmla="*/ 4201319 h 5607050"/>
              <a:gd name="connsiteX24" fmla="*/ 167678 w 2385962"/>
              <a:gd name="connsiteY24" fmla="*/ 4374772 h 5607050"/>
              <a:gd name="connsiteX25" fmla="*/ 202358 w 2385962"/>
              <a:gd name="connsiteY25" fmla="*/ 4483893 h 5607050"/>
              <a:gd name="connsiteX26" fmla="*/ 285015 w 2385962"/>
              <a:gd name="connsiteY26" fmla="*/ 4717044 h 5607050"/>
              <a:gd name="connsiteX27" fmla="*/ 425400 w 2385962"/>
              <a:gd name="connsiteY27" fmla="*/ 5013325 h 5607050"/>
              <a:gd name="connsiteX28" fmla="*/ 639524 w 2385962"/>
              <a:gd name="connsiteY28" fmla="*/ 5364981 h 5607050"/>
              <a:gd name="connsiteX29" fmla="*/ 860374 w 2385962"/>
              <a:gd name="connsiteY29" fmla="*/ 5494338 h 5607050"/>
              <a:gd name="connsiteX30" fmla="*/ 1149300 w 2385962"/>
              <a:gd name="connsiteY30" fmla="*/ 5512594 h 5607050"/>
              <a:gd name="connsiteX31" fmla="*/ 1519982 w 2385962"/>
              <a:gd name="connsiteY31" fmla="*/ 5480844 h 5607050"/>
              <a:gd name="connsiteX32" fmla="*/ 1792237 w 2385962"/>
              <a:gd name="connsiteY32" fmla="*/ 5445125 h 5607050"/>
              <a:gd name="connsiteX33" fmla="*/ 1992262 w 2385962"/>
              <a:gd name="connsiteY33" fmla="*/ 5445125 h 5607050"/>
              <a:gd name="connsiteX34" fmla="*/ 2125612 w 2385962"/>
              <a:gd name="connsiteY34" fmla="*/ 5492750 h 5607050"/>
              <a:gd name="connsiteX35" fmla="*/ 2268487 w 2385962"/>
              <a:gd name="connsiteY35" fmla="*/ 5549900 h 5607050"/>
              <a:gd name="connsiteX36" fmla="*/ 2385962 w 2385962"/>
              <a:gd name="connsiteY36"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71327 w 2385962"/>
              <a:gd name="connsiteY3" fmla="*/ 331970 h 5607050"/>
              <a:gd name="connsiteX4" fmla="*/ 1106831 w 2385962"/>
              <a:gd name="connsiteY4" fmla="*/ 449419 h 5607050"/>
              <a:gd name="connsiteX5" fmla="*/ 994518 w 2385962"/>
              <a:gd name="connsiteY5" fmla="*/ 609781 h 5607050"/>
              <a:gd name="connsiteX6" fmla="*/ 926844 w 2385962"/>
              <a:gd name="connsiteY6" fmla="*/ 769318 h 5607050"/>
              <a:gd name="connsiteX7" fmla="*/ 805606 w 2385962"/>
              <a:gd name="connsiteY7" fmla="*/ 1006853 h 5607050"/>
              <a:gd name="connsiteX8" fmla="*/ 706583 w 2385962"/>
              <a:gd name="connsiteY8" fmla="*/ 1150324 h 5607050"/>
              <a:gd name="connsiteX9" fmla="*/ 537710 w 2385962"/>
              <a:gd name="connsiteY9" fmla="*/ 1334279 h 5607050"/>
              <a:gd name="connsiteX10" fmla="*/ 443844 w 2385962"/>
              <a:gd name="connsiteY10" fmla="*/ 1487070 h 5607050"/>
              <a:gd name="connsiteX11" fmla="*/ 381547 w 2385962"/>
              <a:gd name="connsiteY11" fmla="*/ 1608121 h 5607050"/>
              <a:gd name="connsiteX12" fmla="*/ 335697 w 2385962"/>
              <a:gd name="connsiteY12" fmla="*/ 1773017 h 5607050"/>
              <a:gd name="connsiteX13" fmla="*/ 318432 w 2385962"/>
              <a:gd name="connsiteY13" fmla="*/ 1937136 h 5607050"/>
              <a:gd name="connsiteX14" fmla="*/ 325976 w 2385962"/>
              <a:gd name="connsiteY14" fmla="*/ 2135745 h 5607050"/>
              <a:gd name="connsiteX15" fmla="*/ 326173 w 2385962"/>
              <a:gd name="connsiteY15" fmla="*/ 2341351 h 5607050"/>
              <a:gd name="connsiteX16" fmla="*/ 300773 w 2385962"/>
              <a:gd name="connsiteY16" fmla="*/ 2588607 h 5607050"/>
              <a:gd name="connsiteX17" fmla="*/ 247394 w 2385962"/>
              <a:gd name="connsiteY17" fmla="*/ 2710641 h 5607050"/>
              <a:gd name="connsiteX18" fmla="*/ 158684 w 2385962"/>
              <a:gd name="connsiteY18" fmla="*/ 2864644 h 5607050"/>
              <a:gd name="connsiteX19" fmla="*/ 67850 w 2385962"/>
              <a:gd name="connsiteY19" fmla="*/ 3043584 h 5607050"/>
              <a:gd name="connsiteX20" fmla="*/ 25189 w 2385962"/>
              <a:gd name="connsiteY20" fmla="*/ 3397726 h 5607050"/>
              <a:gd name="connsiteX21" fmla="*/ 4957 w 2385962"/>
              <a:gd name="connsiteY21" fmla="*/ 3603727 h 5607050"/>
              <a:gd name="connsiteX22" fmla="*/ 50661 w 2385962"/>
              <a:gd name="connsiteY22" fmla="*/ 3883366 h 5607050"/>
              <a:gd name="connsiteX23" fmla="*/ 115838 w 2385962"/>
              <a:gd name="connsiteY23" fmla="*/ 4201319 h 5607050"/>
              <a:gd name="connsiteX24" fmla="*/ 167678 w 2385962"/>
              <a:gd name="connsiteY24" fmla="*/ 4374772 h 5607050"/>
              <a:gd name="connsiteX25" fmla="*/ 202358 w 2385962"/>
              <a:gd name="connsiteY25" fmla="*/ 4483893 h 5607050"/>
              <a:gd name="connsiteX26" fmla="*/ 285015 w 2385962"/>
              <a:gd name="connsiteY26" fmla="*/ 4717044 h 5607050"/>
              <a:gd name="connsiteX27" fmla="*/ 425400 w 2385962"/>
              <a:gd name="connsiteY27" fmla="*/ 5013325 h 5607050"/>
              <a:gd name="connsiteX28" fmla="*/ 639524 w 2385962"/>
              <a:gd name="connsiteY28" fmla="*/ 5364981 h 5607050"/>
              <a:gd name="connsiteX29" fmla="*/ 860374 w 2385962"/>
              <a:gd name="connsiteY29" fmla="*/ 5494338 h 5607050"/>
              <a:gd name="connsiteX30" fmla="*/ 1149300 w 2385962"/>
              <a:gd name="connsiteY30" fmla="*/ 5512594 h 5607050"/>
              <a:gd name="connsiteX31" fmla="*/ 1519982 w 2385962"/>
              <a:gd name="connsiteY31" fmla="*/ 5480844 h 5607050"/>
              <a:gd name="connsiteX32" fmla="*/ 1792237 w 2385962"/>
              <a:gd name="connsiteY32" fmla="*/ 5445125 h 5607050"/>
              <a:gd name="connsiteX33" fmla="*/ 1992262 w 2385962"/>
              <a:gd name="connsiteY33" fmla="*/ 5445125 h 5607050"/>
              <a:gd name="connsiteX34" fmla="*/ 2125612 w 2385962"/>
              <a:gd name="connsiteY34" fmla="*/ 5492750 h 5607050"/>
              <a:gd name="connsiteX35" fmla="*/ 2268487 w 2385962"/>
              <a:gd name="connsiteY35" fmla="*/ 5549900 h 5607050"/>
              <a:gd name="connsiteX36" fmla="*/ 2385962 w 2385962"/>
              <a:gd name="connsiteY36"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71327 w 2385962"/>
              <a:gd name="connsiteY3" fmla="*/ 331970 h 5607050"/>
              <a:gd name="connsiteX4" fmla="*/ 1106831 w 2385962"/>
              <a:gd name="connsiteY4" fmla="*/ 449419 h 5607050"/>
              <a:gd name="connsiteX5" fmla="*/ 994518 w 2385962"/>
              <a:gd name="connsiteY5" fmla="*/ 609781 h 5607050"/>
              <a:gd name="connsiteX6" fmla="*/ 919700 w 2385962"/>
              <a:gd name="connsiteY6" fmla="*/ 769318 h 5607050"/>
              <a:gd name="connsiteX7" fmla="*/ 805606 w 2385962"/>
              <a:gd name="connsiteY7" fmla="*/ 1006853 h 5607050"/>
              <a:gd name="connsiteX8" fmla="*/ 706583 w 2385962"/>
              <a:gd name="connsiteY8" fmla="*/ 1150324 h 5607050"/>
              <a:gd name="connsiteX9" fmla="*/ 537710 w 2385962"/>
              <a:gd name="connsiteY9" fmla="*/ 1334279 h 5607050"/>
              <a:gd name="connsiteX10" fmla="*/ 443844 w 2385962"/>
              <a:gd name="connsiteY10" fmla="*/ 1487070 h 5607050"/>
              <a:gd name="connsiteX11" fmla="*/ 381547 w 2385962"/>
              <a:gd name="connsiteY11" fmla="*/ 1608121 h 5607050"/>
              <a:gd name="connsiteX12" fmla="*/ 335697 w 2385962"/>
              <a:gd name="connsiteY12" fmla="*/ 1773017 h 5607050"/>
              <a:gd name="connsiteX13" fmla="*/ 318432 w 2385962"/>
              <a:gd name="connsiteY13" fmla="*/ 1937136 h 5607050"/>
              <a:gd name="connsiteX14" fmla="*/ 325976 w 2385962"/>
              <a:gd name="connsiteY14" fmla="*/ 2135745 h 5607050"/>
              <a:gd name="connsiteX15" fmla="*/ 326173 w 2385962"/>
              <a:gd name="connsiteY15" fmla="*/ 2341351 h 5607050"/>
              <a:gd name="connsiteX16" fmla="*/ 300773 w 2385962"/>
              <a:gd name="connsiteY16" fmla="*/ 2588607 h 5607050"/>
              <a:gd name="connsiteX17" fmla="*/ 247394 w 2385962"/>
              <a:gd name="connsiteY17" fmla="*/ 2710641 h 5607050"/>
              <a:gd name="connsiteX18" fmla="*/ 158684 w 2385962"/>
              <a:gd name="connsiteY18" fmla="*/ 2864644 h 5607050"/>
              <a:gd name="connsiteX19" fmla="*/ 67850 w 2385962"/>
              <a:gd name="connsiteY19" fmla="*/ 3043584 h 5607050"/>
              <a:gd name="connsiteX20" fmla="*/ 25189 w 2385962"/>
              <a:gd name="connsiteY20" fmla="*/ 3397726 h 5607050"/>
              <a:gd name="connsiteX21" fmla="*/ 4957 w 2385962"/>
              <a:gd name="connsiteY21" fmla="*/ 3603727 h 5607050"/>
              <a:gd name="connsiteX22" fmla="*/ 50661 w 2385962"/>
              <a:gd name="connsiteY22" fmla="*/ 3883366 h 5607050"/>
              <a:gd name="connsiteX23" fmla="*/ 115838 w 2385962"/>
              <a:gd name="connsiteY23" fmla="*/ 4201319 h 5607050"/>
              <a:gd name="connsiteX24" fmla="*/ 167678 w 2385962"/>
              <a:gd name="connsiteY24" fmla="*/ 4374772 h 5607050"/>
              <a:gd name="connsiteX25" fmla="*/ 202358 w 2385962"/>
              <a:gd name="connsiteY25" fmla="*/ 4483893 h 5607050"/>
              <a:gd name="connsiteX26" fmla="*/ 285015 w 2385962"/>
              <a:gd name="connsiteY26" fmla="*/ 4717044 h 5607050"/>
              <a:gd name="connsiteX27" fmla="*/ 425400 w 2385962"/>
              <a:gd name="connsiteY27" fmla="*/ 5013325 h 5607050"/>
              <a:gd name="connsiteX28" fmla="*/ 639524 w 2385962"/>
              <a:gd name="connsiteY28" fmla="*/ 5364981 h 5607050"/>
              <a:gd name="connsiteX29" fmla="*/ 860374 w 2385962"/>
              <a:gd name="connsiteY29" fmla="*/ 5494338 h 5607050"/>
              <a:gd name="connsiteX30" fmla="*/ 1149300 w 2385962"/>
              <a:gd name="connsiteY30" fmla="*/ 5512594 h 5607050"/>
              <a:gd name="connsiteX31" fmla="*/ 1519982 w 2385962"/>
              <a:gd name="connsiteY31" fmla="*/ 5480844 h 5607050"/>
              <a:gd name="connsiteX32" fmla="*/ 1792237 w 2385962"/>
              <a:gd name="connsiteY32" fmla="*/ 5445125 h 5607050"/>
              <a:gd name="connsiteX33" fmla="*/ 1992262 w 2385962"/>
              <a:gd name="connsiteY33" fmla="*/ 5445125 h 5607050"/>
              <a:gd name="connsiteX34" fmla="*/ 2125612 w 2385962"/>
              <a:gd name="connsiteY34" fmla="*/ 5492750 h 5607050"/>
              <a:gd name="connsiteX35" fmla="*/ 2268487 w 2385962"/>
              <a:gd name="connsiteY35" fmla="*/ 5549900 h 5607050"/>
              <a:gd name="connsiteX36" fmla="*/ 2385962 w 2385962"/>
              <a:gd name="connsiteY36"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71327 w 2385962"/>
              <a:gd name="connsiteY3" fmla="*/ 331970 h 5607050"/>
              <a:gd name="connsiteX4" fmla="*/ 1106831 w 2385962"/>
              <a:gd name="connsiteY4" fmla="*/ 449419 h 5607050"/>
              <a:gd name="connsiteX5" fmla="*/ 994518 w 2385962"/>
              <a:gd name="connsiteY5" fmla="*/ 609781 h 5607050"/>
              <a:gd name="connsiteX6" fmla="*/ 919700 w 2385962"/>
              <a:gd name="connsiteY6" fmla="*/ 769318 h 5607050"/>
              <a:gd name="connsiteX7" fmla="*/ 805606 w 2385962"/>
              <a:gd name="connsiteY7" fmla="*/ 1006853 h 5607050"/>
              <a:gd name="connsiteX8" fmla="*/ 706583 w 2385962"/>
              <a:gd name="connsiteY8" fmla="*/ 1150324 h 5607050"/>
              <a:gd name="connsiteX9" fmla="*/ 537710 w 2385962"/>
              <a:gd name="connsiteY9" fmla="*/ 1334279 h 5607050"/>
              <a:gd name="connsiteX10" fmla="*/ 443844 w 2385962"/>
              <a:gd name="connsiteY10" fmla="*/ 1487070 h 5607050"/>
              <a:gd name="connsiteX11" fmla="*/ 381547 w 2385962"/>
              <a:gd name="connsiteY11" fmla="*/ 1608121 h 5607050"/>
              <a:gd name="connsiteX12" fmla="*/ 335697 w 2385962"/>
              <a:gd name="connsiteY12" fmla="*/ 1773017 h 5607050"/>
              <a:gd name="connsiteX13" fmla="*/ 318432 w 2385962"/>
              <a:gd name="connsiteY13" fmla="*/ 1937136 h 5607050"/>
              <a:gd name="connsiteX14" fmla="*/ 325976 w 2385962"/>
              <a:gd name="connsiteY14" fmla="*/ 2135745 h 5607050"/>
              <a:gd name="connsiteX15" fmla="*/ 326173 w 2385962"/>
              <a:gd name="connsiteY15" fmla="*/ 2341351 h 5607050"/>
              <a:gd name="connsiteX16" fmla="*/ 300773 w 2385962"/>
              <a:gd name="connsiteY16" fmla="*/ 2588607 h 5607050"/>
              <a:gd name="connsiteX17" fmla="*/ 247394 w 2385962"/>
              <a:gd name="connsiteY17" fmla="*/ 2710641 h 5607050"/>
              <a:gd name="connsiteX18" fmla="*/ 158684 w 2385962"/>
              <a:gd name="connsiteY18" fmla="*/ 2864644 h 5607050"/>
              <a:gd name="connsiteX19" fmla="*/ 67850 w 2385962"/>
              <a:gd name="connsiteY19" fmla="*/ 3043584 h 5607050"/>
              <a:gd name="connsiteX20" fmla="*/ 25189 w 2385962"/>
              <a:gd name="connsiteY20" fmla="*/ 3397726 h 5607050"/>
              <a:gd name="connsiteX21" fmla="*/ 4957 w 2385962"/>
              <a:gd name="connsiteY21" fmla="*/ 3603727 h 5607050"/>
              <a:gd name="connsiteX22" fmla="*/ 50661 w 2385962"/>
              <a:gd name="connsiteY22" fmla="*/ 3883366 h 5607050"/>
              <a:gd name="connsiteX23" fmla="*/ 115838 w 2385962"/>
              <a:gd name="connsiteY23" fmla="*/ 4201319 h 5607050"/>
              <a:gd name="connsiteX24" fmla="*/ 167678 w 2385962"/>
              <a:gd name="connsiteY24" fmla="*/ 4374772 h 5607050"/>
              <a:gd name="connsiteX25" fmla="*/ 202358 w 2385962"/>
              <a:gd name="connsiteY25" fmla="*/ 4483893 h 5607050"/>
              <a:gd name="connsiteX26" fmla="*/ 285015 w 2385962"/>
              <a:gd name="connsiteY26" fmla="*/ 4717044 h 5607050"/>
              <a:gd name="connsiteX27" fmla="*/ 425400 w 2385962"/>
              <a:gd name="connsiteY27" fmla="*/ 5013325 h 5607050"/>
              <a:gd name="connsiteX28" fmla="*/ 639524 w 2385962"/>
              <a:gd name="connsiteY28" fmla="*/ 5364981 h 5607050"/>
              <a:gd name="connsiteX29" fmla="*/ 860374 w 2385962"/>
              <a:gd name="connsiteY29" fmla="*/ 5494338 h 5607050"/>
              <a:gd name="connsiteX30" fmla="*/ 1149300 w 2385962"/>
              <a:gd name="connsiteY30" fmla="*/ 5512594 h 5607050"/>
              <a:gd name="connsiteX31" fmla="*/ 1519982 w 2385962"/>
              <a:gd name="connsiteY31" fmla="*/ 5480844 h 5607050"/>
              <a:gd name="connsiteX32" fmla="*/ 1792237 w 2385962"/>
              <a:gd name="connsiteY32" fmla="*/ 5445125 h 5607050"/>
              <a:gd name="connsiteX33" fmla="*/ 1992262 w 2385962"/>
              <a:gd name="connsiteY33" fmla="*/ 5445125 h 5607050"/>
              <a:gd name="connsiteX34" fmla="*/ 2125612 w 2385962"/>
              <a:gd name="connsiteY34" fmla="*/ 5492750 h 5607050"/>
              <a:gd name="connsiteX35" fmla="*/ 2268487 w 2385962"/>
              <a:gd name="connsiteY35" fmla="*/ 5549900 h 5607050"/>
              <a:gd name="connsiteX36" fmla="*/ 2385962 w 2385962"/>
              <a:gd name="connsiteY36"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71327 w 2385962"/>
              <a:gd name="connsiteY3" fmla="*/ 331970 h 5607050"/>
              <a:gd name="connsiteX4" fmla="*/ 1106831 w 2385962"/>
              <a:gd name="connsiteY4" fmla="*/ 449419 h 5607050"/>
              <a:gd name="connsiteX5" fmla="*/ 994518 w 2385962"/>
              <a:gd name="connsiteY5" fmla="*/ 609781 h 5607050"/>
              <a:gd name="connsiteX6" fmla="*/ 893507 w 2385962"/>
              <a:gd name="connsiteY6" fmla="*/ 757411 h 5607050"/>
              <a:gd name="connsiteX7" fmla="*/ 805606 w 2385962"/>
              <a:gd name="connsiteY7" fmla="*/ 1006853 h 5607050"/>
              <a:gd name="connsiteX8" fmla="*/ 706583 w 2385962"/>
              <a:gd name="connsiteY8" fmla="*/ 1150324 h 5607050"/>
              <a:gd name="connsiteX9" fmla="*/ 537710 w 2385962"/>
              <a:gd name="connsiteY9" fmla="*/ 1334279 h 5607050"/>
              <a:gd name="connsiteX10" fmla="*/ 443844 w 2385962"/>
              <a:gd name="connsiteY10" fmla="*/ 1487070 h 5607050"/>
              <a:gd name="connsiteX11" fmla="*/ 381547 w 2385962"/>
              <a:gd name="connsiteY11" fmla="*/ 1608121 h 5607050"/>
              <a:gd name="connsiteX12" fmla="*/ 335697 w 2385962"/>
              <a:gd name="connsiteY12" fmla="*/ 1773017 h 5607050"/>
              <a:gd name="connsiteX13" fmla="*/ 318432 w 2385962"/>
              <a:gd name="connsiteY13" fmla="*/ 1937136 h 5607050"/>
              <a:gd name="connsiteX14" fmla="*/ 325976 w 2385962"/>
              <a:gd name="connsiteY14" fmla="*/ 2135745 h 5607050"/>
              <a:gd name="connsiteX15" fmla="*/ 326173 w 2385962"/>
              <a:gd name="connsiteY15" fmla="*/ 2341351 h 5607050"/>
              <a:gd name="connsiteX16" fmla="*/ 300773 w 2385962"/>
              <a:gd name="connsiteY16" fmla="*/ 2588607 h 5607050"/>
              <a:gd name="connsiteX17" fmla="*/ 247394 w 2385962"/>
              <a:gd name="connsiteY17" fmla="*/ 2710641 h 5607050"/>
              <a:gd name="connsiteX18" fmla="*/ 158684 w 2385962"/>
              <a:gd name="connsiteY18" fmla="*/ 2864644 h 5607050"/>
              <a:gd name="connsiteX19" fmla="*/ 67850 w 2385962"/>
              <a:gd name="connsiteY19" fmla="*/ 3043584 h 5607050"/>
              <a:gd name="connsiteX20" fmla="*/ 25189 w 2385962"/>
              <a:gd name="connsiteY20" fmla="*/ 3397726 h 5607050"/>
              <a:gd name="connsiteX21" fmla="*/ 4957 w 2385962"/>
              <a:gd name="connsiteY21" fmla="*/ 3603727 h 5607050"/>
              <a:gd name="connsiteX22" fmla="*/ 50661 w 2385962"/>
              <a:gd name="connsiteY22" fmla="*/ 3883366 h 5607050"/>
              <a:gd name="connsiteX23" fmla="*/ 115838 w 2385962"/>
              <a:gd name="connsiteY23" fmla="*/ 4201319 h 5607050"/>
              <a:gd name="connsiteX24" fmla="*/ 167678 w 2385962"/>
              <a:gd name="connsiteY24" fmla="*/ 4374772 h 5607050"/>
              <a:gd name="connsiteX25" fmla="*/ 202358 w 2385962"/>
              <a:gd name="connsiteY25" fmla="*/ 4483893 h 5607050"/>
              <a:gd name="connsiteX26" fmla="*/ 285015 w 2385962"/>
              <a:gd name="connsiteY26" fmla="*/ 4717044 h 5607050"/>
              <a:gd name="connsiteX27" fmla="*/ 425400 w 2385962"/>
              <a:gd name="connsiteY27" fmla="*/ 5013325 h 5607050"/>
              <a:gd name="connsiteX28" fmla="*/ 639524 w 2385962"/>
              <a:gd name="connsiteY28" fmla="*/ 5364981 h 5607050"/>
              <a:gd name="connsiteX29" fmla="*/ 860374 w 2385962"/>
              <a:gd name="connsiteY29" fmla="*/ 5494338 h 5607050"/>
              <a:gd name="connsiteX30" fmla="*/ 1149300 w 2385962"/>
              <a:gd name="connsiteY30" fmla="*/ 5512594 h 5607050"/>
              <a:gd name="connsiteX31" fmla="*/ 1519982 w 2385962"/>
              <a:gd name="connsiteY31" fmla="*/ 5480844 h 5607050"/>
              <a:gd name="connsiteX32" fmla="*/ 1792237 w 2385962"/>
              <a:gd name="connsiteY32" fmla="*/ 5445125 h 5607050"/>
              <a:gd name="connsiteX33" fmla="*/ 1992262 w 2385962"/>
              <a:gd name="connsiteY33" fmla="*/ 5445125 h 5607050"/>
              <a:gd name="connsiteX34" fmla="*/ 2125612 w 2385962"/>
              <a:gd name="connsiteY34" fmla="*/ 5492750 h 5607050"/>
              <a:gd name="connsiteX35" fmla="*/ 2268487 w 2385962"/>
              <a:gd name="connsiteY35" fmla="*/ 5549900 h 5607050"/>
              <a:gd name="connsiteX36" fmla="*/ 2385962 w 2385962"/>
              <a:gd name="connsiteY36"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71327 w 2385962"/>
              <a:gd name="connsiteY3" fmla="*/ 331970 h 5607050"/>
              <a:gd name="connsiteX4" fmla="*/ 1106831 w 2385962"/>
              <a:gd name="connsiteY4" fmla="*/ 449419 h 5607050"/>
              <a:gd name="connsiteX5" fmla="*/ 994518 w 2385962"/>
              <a:gd name="connsiteY5" fmla="*/ 609781 h 5607050"/>
              <a:gd name="connsiteX6" fmla="*/ 893507 w 2385962"/>
              <a:gd name="connsiteY6" fmla="*/ 757411 h 5607050"/>
              <a:gd name="connsiteX7" fmla="*/ 805606 w 2385962"/>
              <a:gd name="connsiteY7" fmla="*/ 1006853 h 5607050"/>
              <a:gd name="connsiteX8" fmla="*/ 706583 w 2385962"/>
              <a:gd name="connsiteY8" fmla="*/ 1150324 h 5607050"/>
              <a:gd name="connsiteX9" fmla="*/ 537710 w 2385962"/>
              <a:gd name="connsiteY9" fmla="*/ 1334279 h 5607050"/>
              <a:gd name="connsiteX10" fmla="*/ 443844 w 2385962"/>
              <a:gd name="connsiteY10" fmla="*/ 1487070 h 5607050"/>
              <a:gd name="connsiteX11" fmla="*/ 381547 w 2385962"/>
              <a:gd name="connsiteY11" fmla="*/ 1608121 h 5607050"/>
              <a:gd name="connsiteX12" fmla="*/ 335697 w 2385962"/>
              <a:gd name="connsiteY12" fmla="*/ 1773017 h 5607050"/>
              <a:gd name="connsiteX13" fmla="*/ 318432 w 2385962"/>
              <a:gd name="connsiteY13" fmla="*/ 1937136 h 5607050"/>
              <a:gd name="connsiteX14" fmla="*/ 325976 w 2385962"/>
              <a:gd name="connsiteY14" fmla="*/ 2135745 h 5607050"/>
              <a:gd name="connsiteX15" fmla="*/ 326173 w 2385962"/>
              <a:gd name="connsiteY15" fmla="*/ 2341351 h 5607050"/>
              <a:gd name="connsiteX16" fmla="*/ 300773 w 2385962"/>
              <a:gd name="connsiteY16" fmla="*/ 2588607 h 5607050"/>
              <a:gd name="connsiteX17" fmla="*/ 247394 w 2385962"/>
              <a:gd name="connsiteY17" fmla="*/ 2710641 h 5607050"/>
              <a:gd name="connsiteX18" fmla="*/ 158684 w 2385962"/>
              <a:gd name="connsiteY18" fmla="*/ 2864644 h 5607050"/>
              <a:gd name="connsiteX19" fmla="*/ 67850 w 2385962"/>
              <a:gd name="connsiteY19" fmla="*/ 3043584 h 5607050"/>
              <a:gd name="connsiteX20" fmla="*/ 25189 w 2385962"/>
              <a:gd name="connsiteY20" fmla="*/ 3397726 h 5607050"/>
              <a:gd name="connsiteX21" fmla="*/ 4957 w 2385962"/>
              <a:gd name="connsiteY21" fmla="*/ 3603727 h 5607050"/>
              <a:gd name="connsiteX22" fmla="*/ 50661 w 2385962"/>
              <a:gd name="connsiteY22" fmla="*/ 3883366 h 5607050"/>
              <a:gd name="connsiteX23" fmla="*/ 115838 w 2385962"/>
              <a:gd name="connsiteY23" fmla="*/ 4201319 h 5607050"/>
              <a:gd name="connsiteX24" fmla="*/ 167678 w 2385962"/>
              <a:gd name="connsiteY24" fmla="*/ 4374772 h 5607050"/>
              <a:gd name="connsiteX25" fmla="*/ 202358 w 2385962"/>
              <a:gd name="connsiteY25" fmla="*/ 4483893 h 5607050"/>
              <a:gd name="connsiteX26" fmla="*/ 285015 w 2385962"/>
              <a:gd name="connsiteY26" fmla="*/ 4717044 h 5607050"/>
              <a:gd name="connsiteX27" fmla="*/ 425400 w 2385962"/>
              <a:gd name="connsiteY27" fmla="*/ 5013325 h 5607050"/>
              <a:gd name="connsiteX28" fmla="*/ 639524 w 2385962"/>
              <a:gd name="connsiteY28" fmla="*/ 5364981 h 5607050"/>
              <a:gd name="connsiteX29" fmla="*/ 860374 w 2385962"/>
              <a:gd name="connsiteY29" fmla="*/ 5494338 h 5607050"/>
              <a:gd name="connsiteX30" fmla="*/ 1149300 w 2385962"/>
              <a:gd name="connsiteY30" fmla="*/ 5512594 h 5607050"/>
              <a:gd name="connsiteX31" fmla="*/ 1519982 w 2385962"/>
              <a:gd name="connsiteY31" fmla="*/ 5480844 h 5607050"/>
              <a:gd name="connsiteX32" fmla="*/ 1792237 w 2385962"/>
              <a:gd name="connsiteY32" fmla="*/ 5445125 h 5607050"/>
              <a:gd name="connsiteX33" fmla="*/ 1992262 w 2385962"/>
              <a:gd name="connsiteY33" fmla="*/ 5445125 h 5607050"/>
              <a:gd name="connsiteX34" fmla="*/ 2125612 w 2385962"/>
              <a:gd name="connsiteY34" fmla="*/ 5492750 h 5607050"/>
              <a:gd name="connsiteX35" fmla="*/ 2268487 w 2385962"/>
              <a:gd name="connsiteY35" fmla="*/ 5549900 h 5607050"/>
              <a:gd name="connsiteX36" fmla="*/ 2385962 w 2385962"/>
              <a:gd name="connsiteY36"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71327 w 2385962"/>
              <a:gd name="connsiteY3" fmla="*/ 331970 h 5607050"/>
              <a:gd name="connsiteX4" fmla="*/ 1106831 w 2385962"/>
              <a:gd name="connsiteY4" fmla="*/ 449419 h 5607050"/>
              <a:gd name="connsiteX5" fmla="*/ 994518 w 2385962"/>
              <a:gd name="connsiteY5" fmla="*/ 609781 h 5607050"/>
              <a:gd name="connsiteX6" fmla="*/ 893507 w 2385962"/>
              <a:gd name="connsiteY6" fmla="*/ 757411 h 5607050"/>
              <a:gd name="connsiteX7" fmla="*/ 805606 w 2385962"/>
              <a:gd name="connsiteY7" fmla="*/ 1006853 h 5607050"/>
              <a:gd name="connsiteX8" fmla="*/ 706583 w 2385962"/>
              <a:gd name="connsiteY8" fmla="*/ 1150324 h 5607050"/>
              <a:gd name="connsiteX9" fmla="*/ 537710 w 2385962"/>
              <a:gd name="connsiteY9" fmla="*/ 1334279 h 5607050"/>
              <a:gd name="connsiteX10" fmla="*/ 443844 w 2385962"/>
              <a:gd name="connsiteY10" fmla="*/ 1487070 h 5607050"/>
              <a:gd name="connsiteX11" fmla="*/ 381547 w 2385962"/>
              <a:gd name="connsiteY11" fmla="*/ 1608121 h 5607050"/>
              <a:gd name="connsiteX12" fmla="*/ 335697 w 2385962"/>
              <a:gd name="connsiteY12" fmla="*/ 1773017 h 5607050"/>
              <a:gd name="connsiteX13" fmla="*/ 318432 w 2385962"/>
              <a:gd name="connsiteY13" fmla="*/ 1937136 h 5607050"/>
              <a:gd name="connsiteX14" fmla="*/ 325976 w 2385962"/>
              <a:gd name="connsiteY14" fmla="*/ 2135745 h 5607050"/>
              <a:gd name="connsiteX15" fmla="*/ 326173 w 2385962"/>
              <a:gd name="connsiteY15" fmla="*/ 2341351 h 5607050"/>
              <a:gd name="connsiteX16" fmla="*/ 300773 w 2385962"/>
              <a:gd name="connsiteY16" fmla="*/ 2588607 h 5607050"/>
              <a:gd name="connsiteX17" fmla="*/ 247394 w 2385962"/>
              <a:gd name="connsiteY17" fmla="*/ 2710641 h 5607050"/>
              <a:gd name="connsiteX18" fmla="*/ 158684 w 2385962"/>
              <a:gd name="connsiteY18" fmla="*/ 2864644 h 5607050"/>
              <a:gd name="connsiteX19" fmla="*/ 67850 w 2385962"/>
              <a:gd name="connsiteY19" fmla="*/ 3043584 h 5607050"/>
              <a:gd name="connsiteX20" fmla="*/ 25189 w 2385962"/>
              <a:gd name="connsiteY20" fmla="*/ 3397726 h 5607050"/>
              <a:gd name="connsiteX21" fmla="*/ 4957 w 2385962"/>
              <a:gd name="connsiteY21" fmla="*/ 3603727 h 5607050"/>
              <a:gd name="connsiteX22" fmla="*/ 50661 w 2385962"/>
              <a:gd name="connsiteY22" fmla="*/ 3883366 h 5607050"/>
              <a:gd name="connsiteX23" fmla="*/ 115838 w 2385962"/>
              <a:gd name="connsiteY23" fmla="*/ 4201319 h 5607050"/>
              <a:gd name="connsiteX24" fmla="*/ 167678 w 2385962"/>
              <a:gd name="connsiteY24" fmla="*/ 4374772 h 5607050"/>
              <a:gd name="connsiteX25" fmla="*/ 202358 w 2385962"/>
              <a:gd name="connsiteY25" fmla="*/ 4483893 h 5607050"/>
              <a:gd name="connsiteX26" fmla="*/ 285015 w 2385962"/>
              <a:gd name="connsiteY26" fmla="*/ 4717044 h 5607050"/>
              <a:gd name="connsiteX27" fmla="*/ 425400 w 2385962"/>
              <a:gd name="connsiteY27" fmla="*/ 5013325 h 5607050"/>
              <a:gd name="connsiteX28" fmla="*/ 639524 w 2385962"/>
              <a:gd name="connsiteY28" fmla="*/ 5364981 h 5607050"/>
              <a:gd name="connsiteX29" fmla="*/ 860374 w 2385962"/>
              <a:gd name="connsiteY29" fmla="*/ 5494338 h 5607050"/>
              <a:gd name="connsiteX30" fmla="*/ 1149300 w 2385962"/>
              <a:gd name="connsiteY30" fmla="*/ 5512594 h 5607050"/>
              <a:gd name="connsiteX31" fmla="*/ 1519982 w 2385962"/>
              <a:gd name="connsiteY31" fmla="*/ 5480844 h 5607050"/>
              <a:gd name="connsiteX32" fmla="*/ 1792237 w 2385962"/>
              <a:gd name="connsiteY32" fmla="*/ 5445125 h 5607050"/>
              <a:gd name="connsiteX33" fmla="*/ 1992262 w 2385962"/>
              <a:gd name="connsiteY33" fmla="*/ 5445125 h 5607050"/>
              <a:gd name="connsiteX34" fmla="*/ 2125612 w 2385962"/>
              <a:gd name="connsiteY34" fmla="*/ 5492750 h 5607050"/>
              <a:gd name="connsiteX35" fmla="*/ 2268487 w 2385962"/>
              <a:gd name="connsiteY35" fmla="*/ 5549900 h 5607050"/>
              <a:gd name="connsiteX36" fmla="*/ 2385962 w 2385962"/>
              <a:gd name="connsiteY36"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71327 w 2385962"/>
              <a:gd name="connsiteY3" fmla="*/ 331970 h 5607050"/>
              <a:gd name="connsiteX4" fmla="*/ 1106831 w 2385962"/>
              <a:gd name="connsiteY4" fmla="*/ 449419 h 5607050"/>
              <a:gd name="connsiteX5" fmla="*/ 994518 w 2385962"/>
              <a:gd name="connsiteY5" fmla="*/ 609781 h 5607050"/>
              <a:gd name="connsiteX6" fmla="*/ 907794 w 2385962"/>
              <a:gd name="connsiteY6" fmla="*/ 764555 h 5607050"/>
              <a:gd name="connsiteX7" fmla="*/ 805606 w 2385962"/>
              <a:gd name="connsiteY7" fmla="*/ 1006853 h 5607050"/>
              <a:gd name="connsiteX8" fmla="*/ 706583 w 2385962"/>
              <a:gd name="connsiteY8" fmla="*/ 1150324 h 5607050"/>
              <a:gd name="connsiteX9" fmla="*/ 537710 w 2385962"/>
              <a:gd name="connsiteY9" fmla="*/ 1334279 h 5607050"/>
              <a:gd name="connsiteX10" fmla="*/ 443844 w 2385962"/>
              <a:gd name="connsiteY10" fmla="*/ 1487070 h 5607050"/>
              <a:gd name="connsiteX11" fmla="*/ 381547 w 2385962"/>
              <a:gd name="connsiteY11" fmla="*/ 1608121 h 5607050"/>
              <a:gd name="connsiteX12" fmla="*/ 335697 w 2385962"/>
              <a:gd name="connsiteY12" fmla="*/ 1773017 h 5607050"/>
              <a:gd name="connsiteX13" fmla="*/ 318432 w 2385962"/>
              <a:gd name="connsiteY13" fmla="*/ 1937136 h 5607050"/>
              <a:gd name="connsiteX14" fmla="*/ 325976 w 2385962"/>
              <a:gd name="connsiteY14" fmla="*/ 2135745 h 5607050"/>
              <a:gd name="connsiteX15" fmla="*/ 326173 w 2385962"/>
              <a:gd name="connsiteY15" fmla="*/ 2341351 h 5607050"/>
              <a:gd name="connsiteX16" fmla="*/ 300773 w 2385962"/>
              <a:gd name="connsiteY16" fmla="*/ 2588607 h 5607050"/>
              <a:gd name="connsiteX17" fmla="*/ 247394 w 2385962"/>
              <a:gd name="connsiteY17" fmla="*/ 2710641 h 5607050"/>
              <a:gd name="connsiteX18" fmla="*/ 158684 w 2385962"/>
              <a:gd name="connsiteY18" fmla="*/ 2864644 h 5607050"/>
              <a:gd name="connsiteX19" fmla="*/ 67850 w 2385962"/>
              <a:gd name="connsiteY19" fmla="*/ 3043584 h 5607050"/>
              <a:gd name="connsiteX20" fmla="*/ 25189 w 2385962"/>
              <a:gd name="connsiteY20" fmla="*/ 3397726 h 5607050"/>
              <a:gd name="connsiteX21" fmla="*/ 4957 w 2385962"/>
              <a:gd name="connsiteY21" fmla="*/ 3603727 h 5607050"/>
              <a:gd name="connsiteX22" fmla="*/ 50661 w 2385962"/>
              <a:gd name="connsiteY22" fmla="*/ 3883366 h 5607050"/>
              <a:gd name="connsiteX23" fmla="*/ 115838 w 2385962"/>
              <a:gd name="connsiteY23" fmla="*/ 4201319 h 5607050"/>
              <a:gd name="connsiteX24" fmla="*/ 167678 w 2385962"/>
              <a:gd name="connsiteY24" fmla="*/ 4374772 h 5607050"/>
              <a:gd name="connsiteX25" fmla="*/ 202358 w 2385962"/>
              <a:gd name="connsiteY25" fmla="*/ 4483893 h 5607050"/>
              <a:gd name="connsiteX26" fmla="*/ 285015 w 2385962"/>
              <a:gd name="connsiteY26" fmla="*/ 4717044 h 5607050"/>
              <a:gd name="connsiteX27" fmla="*/ 425400 w 2385962"/>
              <a:gd name="connsiteY27" fmla="*/ 5013325 h 5607050"/>
              <a:gd name="connsiteX28" fmla="*/ 639524 w 2385962"/>
              <a:gd name="connsiteY28" fmla="*/ 5364981 h 5607050"/>
              <a:gd name="connsiteX29" fmla="*/ 860374 w 2385962"/>
              <a:gd name="connsiteY29" fmla="*/ 5494338 h 5607050"/>
              <a:gd name="connsiteX30" fmla="*/ 1149300 w 2385962"/>
              <a:gd name="connsiteY30" fmla="*/ 5512594 h 5607050"/>
              <a:gd name="connsiteX31" fmla="*/ 1519982 w 2385962"/>
              <a:gd name="connsiteY31" fmla="*/ 5480844 h 5607050"/>
              <a:gd name="connsiteX32" fmla="*/ 1792237 w 2385962"/>
              <a:gd name="connsiteY32" fmla="*/ 5445125 h 5607050"/>
              <a:gd name="connsiteX33" fmla="*/ 1992262 w 2385962"/>
              <a:gd name="connsiteY33" fmla="*/ 5445125 h 5607050"/>
              <a:gd name="connsiteX34" fmla="*/ 2125612 w 2385962"/>
              <a:gd name="connsiteY34" fmla="*/ 5492750 h 5607050"/>
              <a:gd name="connsiteX35" fmla="*/ 2268487 w 2385962"/>
              <a:gd name="connsiteY35" fmla="*/ 5549900 h 5607050"/>
              <a:gd name="connsiteX36" fmla="*/ 2385962 w 2385962"/>
              <a:gd name="connsiteY36"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71327 w 2385962"/>
              <a:gd name="connsiteY3" fmla="*/ 331970 h 5607050"/>
              <a:gd name="connsiteX4" fmla="*/ 1106831 w 2385962"/>
              <a:gd name="connsiteY4" fmla="*/ 449419 h 5607050"/>
              <a:gd name="connsiteX5" fmla="*/ 994518 w 2385962"/>
              <a:gd name="connsiteY5" fmla="*/ 609781 h 5607050"/>
              <a:gd name="connsiteX6" fmla="*/ 907794 w 2385962"/>
              <a:gd name="connsiteY6" fmla="*/ 764555 h 5607050"/>
              <a:gd name="connsiteX7" fmla="*/ 805606 w 2385962"/>
              <a:gd name="connsiteY7" fmla="*/ 1006853 h 5607050"/>
              <a:gd name="connsiteX8" fmla="*/ 701820 w 2385962"/>
              <a:gd name="connsiteY8" fmla="*/ 1126512 h 5607050"/>
              <a:gd name="connsiteX9" fmla="*/ 537710 w 2385962"/>
              <a:gd name="connsiteY9" fmla="*/ 1334279 h 5607050"/>
              <a:gd name="connsiteX10" fmla="*/ 443844 w 2385962"/>
              <a:gd name="connsiteY10" fmla="*/ 1487070 h 5607050"/>
              <a:gd name="connsiteX11" fmla="*/ 381547 w 2385962"/>
              <a:gd name="connsiteY11" fmla="*/ 1608121 h 5607050"/>
              <a:gd name="connsiteX12" fmla="*/ 335697 w 2385962"/>
              <a:gd name="connsiteY12" fmla="*/ 1773017 h 5607050"/>
              <a:gd name="connsiteX13" fmla="*/ 318432 w 2385962"/>
              <a:gd name="connsiteY13" fmla="*/ 1937136 h 5607050"/>
              <a:gd name="connsiteX14" fmla="*/ 325976 w 2385962"/>
              <a:gd name="connsiteY14" fmla="*/ 2135745 h 5607050"/>
              <a:gd name="connsiteX15" fmla="*/ 326173 w 2385962"/>
              <a:gd name="connsiteY15" fmla="*/ 2341351 h 5607050"/>
              <a:gd name="connsiteX16" fmla="*/ 300773 w 2385962"/>
              <a:gd name="connsiteY16" fmla="*/ 2588607 h 5607050"/>
              <a:gd name="connsiteX17" fmla="*/ 247394 w 2385962"/>
              <a:gd name="connsiteY17" fmla="*/ 2710641 h 5607050"/>
              <a:gd name="connsiteX18" fmla="*/ 158684 w 2385962"/>
              <a:gd name="connsiteY18" fmla="*/ 2864644 h 5607050"/>
              <a:gd name="connsiteX19" fmla="*/ 67850 w 2385962"/>
              <a:gd name="connsiteY19" fmla="*/ 3043584 h 5607050"/>
              <a:gd name="connsiteX20" fmla="*/ 25189 w 2385962"/>
              <a:gd name="connsiteY20" fmla="*/ 3397726 h 5607050"/>
              <a:gd name="connsiteX21" fmla="*/ 4957 w 2385962"/>
              <a:gd name="connsiteY21" fmla="*/ 3603727 h 5607050"/>
              <a:gd name="connsiteX22" fmla="*/ 50661 w 2385962"/>
              <a:gd name="connsiteY22" fmla="*/ 3883366 h 5607050"/>
              <a:gd name="connsiteX23" fmla="*/ 115838 w 2385962"/>
              <a:gd name="connsiteY23" fmla="*/ 4201319 h 5607050"/>
              <a:gd name="connsiteX24" fmla="*/ 167678 w 2385962"/>
              <a:gd name="connsiteY24" fmla="*/ 4374772 h 5607050"/>
              <a:gd name="connsiteX25" fmla="*/ 202358 w 2385962"/>
              <a:gd name="connsiteY25" fmla="*/ 4483893 h 5607050"/>
              <a:gd name="connsiteX26" fmla="*/ 285015 w 2385962"/>
              <a:gd name="connsiteY26" fmla="*/ 4717044 h 5607050"/>
              <a:gd name="connsiteX27" fmla="*/ 425400 w 2385962"/>
              <a:gd name="connsiteY27" fmla="*/ 5013325 h 5607050"/>
              <a:gd name="connsiteX28" fmla="*/ 639524 w 2385962"/>
              <a:gd name="connsiteY28" fmla="*/ 5364981 h 5607050"/>
              <a:gd name="connsiteX29" fmla="*/ 860374 w 2385962"/>
              <a:gd name="connsiteY29" fmla="*/ 5494338 h 5607050"/>
              <a:gd name="connsiteX30" fmla="*/ 1149300 w 2385962"/>
              <a:gd name="connsiteY30" fmla="*/ 5512594 h 5607050"/>
              <a:gd name="connsiteX31" fmla="*/ 1519982 w 2385962"/>
              <a:gd name="connsiteY31" fmla="*/ 5480844 h 5607050"/>
              <a:gd name="connsiteX32" fmla="*/ 1792237 w 2385962"/>
              <a:gd name="connsiteY32" fmla="*/ 5445125 h 5607050"/>
              <a:gd name="connsiteX33" fmla="*/ 1992262 w 2385962"/>
              <a:gd name="connsiteY33" fmla="*/ 5445125 h 5607050"/>
              <a:gd name="connsiteX34" fmla="*/ 2125612 w 2385962"/>
              <a:gd name="connsiteY34" fmla="*/ 5492750 h 5607050"/>
              <a:gd name="connsiteX35" fmla="*/ 2268487 w 2385962"/>
              <a:gd name="connsiteY35" fmla="*/ 5549900 h 5607050"/>
              <a:gd name="connsiteX36" fmla="*/ 2385962 w 2385962"/>
              <a:gd name="connsiteY36"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71327 w 2385962"/>
              <a:gd name="connsiteY3" fmla="*/ 331970 h 5607050"/>
              <a:gd name="connsiteX4" fmla="*/ 1106831 w 2385962"/>
              <a:gd name="connsiteY4" fmla="*/ 449419 h 5607050"/>
              <a:gd name="connsiteX5" fmla="*/ 994518 w 2385962"/>
              <a:gd name="connsiteY5" fmla="*/ 609781 h 5607050"/>
              <a:gd name="connsiteX6" fmla="*/ 907794 w 2385962"/>
              <a:gd name="connsiteY6" fmla="*/ 764555 h 5607050"/>
              <a:gd name="connsiteX7" fmla="*/ 779413 w 2385962"/>
              <a:gd name="connsiteY7" fmla="*/ 987803 h 5607050"/>
              <a:gd name="connsiteX8" fmla="*/ 701820 w 2385962"/>
              <a:gd name="connsiteY8" fmla="*/ 1126512 h 5607050"/>
              <a:gd name="connsiteX9" fmla="*/ 537710 w 2385962"/>
              <a:gd name="connsiteY9" fmla="*/ 1334279 h 5607050"/>
              <a:gd name="connsiteX10" fmla="*/ 443844 w 2385962"/>
              <a:gd name="connsiteY10" fmla="*/ 1487070 h 5607050"/>
              <a:gd name="connsiteX11" fmla="*/ 381547 w 2385962"/>
              <a:gd name="connsiteY11" fmla="*/ 1608121 h 5607050"/>
              <a:gd name="connsiteX12" fmla="*/ 335697 w 2385962"/>
              <a:gd name="connsiteY12" fmla="*/ 1773017 h 5607050"/>
              <a:gd name="connsiteX13" fmla="*/ 318432 w 2385962"/>
              <a:gd name="connsiteY13" fmla="*/ 1937136 h 5607050"/>
              <a:gd name="connsiteX14" fmla="*/ 325976 w 2385962"/>
              <a:gd name="connsiteY14" fmla="*/ 2135745 h 5607050"/>
              <a:gd name="connsiteX15" fmla="*/ 326173 w 2385962"/>
              <a:gd name="connsiteY15" fmla="*/ 2341351 h 5607050"/>
              <a:gd name="connsiteX16" fmla="*/ 300773 w 2385962"/>
              <a:gd name="connsiteY16" fmla="*/ 2588607 h 5607050"/>
              <a:gd name="connsiteX17" fmla="*/ 247394 w 2385962"/>
              <a:gd name="connsiteY17" fmla="*/ 2710641 h 5607050"/>
              <a:gd name="connsiteX18" fmla="*/ 158684 w 2385962"/>
              <a:gd name="connsiteY18" fmla="*/ 2864644 h 5607050"/>
              <a:gd name="connsiteX19" fmla="*/ 67850 w 2385962"/>
              <a:gd name="connsiteY19" fmla="*/ 3043584 h 5607050"/>
              <a:gd name="connsiteX20" fmla="*/ 25189 w 2385962"/>
              <a:gd name="connsiteY20" fmla="*/ 3397726 h 5607050"/>
              <a:gd name="connsiteX21" fmla="*/ 4957 w 2385962"/>
              <a:gd name="connsiteY21" fmla="*/ 3603727 h 5607050"/>
              <a:gd name="connsiteX22" fmla="*/ 50661 w 2385962"/>
              <a:gd name="connsiteY22" fmla="*/ 3883366 h 5607050"/>
              <a:gd name="connsiteX23" fmla="*/ 115838 w 2385962"/>
              <a:gd name="connsiteY23" fmla="*/ 4201319 h 5607050"/>
              <a:gd name="connsiteX24" fmla="*/ 167678 w 2385962"/>
              <a:gd name="connsiteY24" fmla="*/ 4374772 h 5607050"/>
              <a:gd name="connsiteX25" fmla="*/ 202358 w 2385962"/>
              <a:gd name="connsiteY25" fmla="*/ 4483893 h 5607050"/>
              <a:gd name="connsiteX26" fmla="*/ 285015 w 2385962"/>
              <a:gd name="connsiteY26" fmla="*/ 4717044 h 5607050"/>
              <a:gd name="connsiteX27" fmla="*/ 425400 w 2385962"/>
              <a:gd name="connsiteY27" fmla="*/ 5013325 h 5607050"/>
              <a:gd name="connsiteX28" fmla="*/ 639524 w 2385962"/>
              <a:gd name="connsiteY28" fmla="*/ 5364981 h 5607050"/>
              <a:gd name="connsiteX29" fmla="*/ 860374 w 2385962"/>
              <a:gd name="connsiteY29" fmla="*/ 5494338 h 5607050"/>
              <a:gd name="connsiteX30" fmla="*/ 1149300 w 2385962"/>
              <a:gd name="connsiteY30" fmla="*/ 5512594 h 5607050"/>
              <a:gd name="connsiteX31" fmla="*/ 1519982 w 2385962"/>
              <a:gd name="connsiteY31" fmla="*/ 5480844 h 5607050"/>
              <a:gd name="connsiteX32" fmla="*/ 1792237 w 2385962"/>
              <a:gd name="connsiteY32" fmla="*/ 5445125 h 5607050"/>
              <a:gd name="connsiteX33" fmla="*/ 1992262 w 2385962"/>
              <a:gd name="connsiteY33" fmla="*/ 5445125 h 5607050"/>
              <a:gd name="connsiteX34" fmla="*/ 2125612 w 2385962"/>
              <a:gd name="connsiteY34" fmla="*/ 5492750 h 5607050"/>
              <a:gd name="connsiteX35" fmla="*/ 2268487 w 2385962"/>
              <a:gd name="connsiteY35" fmla="*/ 5549900 h 5607050"/>
              <a:gd name="connsiteX36" fmla="*/ 2385962 w 2385962"/>
              <a:gd name="connsiteY36"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71327 w 2385962"/>
              <a:gd name="connsiteY3" fmla="*/ 331970 h 5607050"/>
              <a:gd name="connsiteX4" fmla="*/ 1106831 w 2385962"/>
              <a:gd name="connsiteY4" fmla="*/ 449419 h 5607050"/>
              <a:gd name="connsiteX5" fmla="*/ 994518 w 2385962"/>
              <a:gd name="connsiteY5" fmla="*/ 609781 h 5607050"/>
              <a:gd name="connsiteX6" fmla="*/ 907794 w 2385962"/>
              <a:gd name="connsiteY6" fmla="*/ 764555 h 5607050"/>
              <a:gd name="connsiteX7" fmla="*/ 779413 w 2385962"/>
              <a:gd name="connsiteY7" fmla="*/ 987803 h 5607050"/>
              <a:gd name="connsiteX8" fmla="*/ 701820 w 2385962"/>
              <a:gd name="connsiteY8" fmla="*/ 1126512 h 5607050"/>
              <a:gd name="connsiteX9" fmla="*/ 537710 w 2385962"/>
              <a:gd name="connsiteY9" fmla="*/ 1334279 h 5607050"/>
              <a:gd name="connsiteX10" fmla="*/ 443844 w 2385962"/>
              <a:gd name="connsiteY10" fmla="*/ 1487070 h 5607050"/>
              <a:gd name="connsiteX11" fmla="*/ 381547 w 2385962"/>
              <a:gd name="connsiteY11" fmla="*/ 1608121 h 5607050"/>
              <a:gd name="connsiteX12" fmla="*/ 335697 w 2385962"/>
              <a:gd name="connsiteY12" fmla="*/ 1773017 h 5607050"/>
              <a:gd name="connsiteX13" fmla="*/ 318432 w 2385962"/>
              <a:gd name="connsiteY13" fmla="*/ 1937136 h 5607050"/>
              <a:gd name="connsiteX14" fmla="*/ 325976 w 2385962"/>
              <a:gd name="connsiteY14" fmla="*/ 2135745 h 5607050"/>
              <a:gd name="connsiteX15" fmla="*/ 326173 w 2385962"/>
              <a:gd name="connsiteY15" fmla="*/ 2341351 h 5607050"/>
              <a:gd name="connsiteX16" fmla="*/ 300773 w 2385962"/>
              <a:gd name="connsiteY16" fmla="*/ 2588607 h 5607050"/>
              <a:gd name="connsiteX17" fmla="*/ 247394 w 2385962"/>
              <a:gd name="connsiteY17" fmla="*/ 2710641 h 5607050"/>
              <a:gd name="connsiteX18" fmla="*/ 158684 w 2385962"/>
              <a:gd name="connsiteY18" fmla="*/ 2864644 h 5607050"/>
              <a:gd name="connsiteX19" fmla="*/ 67850 w 2385962"/>
              <a:gd name="connsiteY19" fmla="*/ 3043584 h 5607050"/>
              <a:gd name="connsiteX20" fmla="*/ 25189 w 2385962"/>
              <a:gd name="connsiteY20" fmla="*/ 3397726 h 5607050"/>
              <a:gd name="connsiteX21" fmla="*/ 4957 w 2385962"/>
              <a:gd name="connsiteY21" fmla="*/ 3603727 h 5607050"/>
              <a:gd name="connsiteX22" fmla="*/ 50661 w 2385962"/>
              <a:gd name="connsiteY22" fmla="*/ 3883366 h 5607050"/>
              <a:gd name="connsiteX23" fmla="*/ 115838 w 2385962"/>
              <a:gd name="connsiteY23" fmla="*/ 4201319 h 5607050"/>
              <a:gd name="connsiteX24" fmla="*/ 167678 w 2385962"/>
              <a:gd name="connsiteY24" fmla="*/ 4374772 h 5607050"/>
              <a:gd name="connsiteX25" fmla="*/ 202358 w 2385962"/>
              <a:gd name="connsiteY25" fmla="*/ 4483893 h 5607050"/>
              <a:gd name="connsiteX26" fmla="*/ 285015 w 2385962"/>
              <a:gd name="connsiteY26" fmla="*/ 4717044 h 5607050"/>
              <a:gd name="connsiteX27" fmla="*/ 425400 w 2385962"/>
              <a:gd name="connsiteY27" fmla="*/ 5013325 h 5607050"/>
              <a:gd name="connsiteX28" fmla="*/ 639524 w 2385962"/>
              <a:gd name="connsiteY28" fmla="*/ 5364981 h 5607050"/>
              <a:gd name="connsiteX29" fmla="*/ 860374 w 2385962"/>
              <a:gd name="connsiteY29" fmla="*/ 5494338 h 5607050"/>
              <a:gd name="connsiteX30" fmla="*/ 1149300 w 2385962"/>
              <a:gd name="connsiteY30" fmla="*/ 5512594 h 5607050"/>
              <a:gd name="connsiteX31" fmla="*/ 1519982 w 2385962"/>
              <a:gd name="connsiteY31" fmla="*/ 5480844 h 5607050"/>
              <a:gd name="connsiteX32" fmla="*/ 1792237 w 2385962"/>
              <a:gd name="connsiteY32" fmla="*/ 5445125 h 5607050"/>
              <a:gd name="connsiteX33" fmla="*/ 1992262 w 2385962"/>
              <a:gd name="connsiteY33" fmla="*/ 5445125 h 5607050"/>
              <a:gd name="connsiteX34" fmla="*/ 2125612 w 2385962"/>
              <a:gd name="connsiteY34" fmla="*/ 5492750 h 5607050"/>
              <a:gd name="connsiteX35" fmla="*/ 2268487 w 2385962"/>
              <a:gd name="connsiteY35" fmla="*/ 5549900 h 5607050"/>
              <a:gd name="connsiteX36" fmla="*/ 2385962 w 2385962"/>
              <a:gd name="connsiteY36"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71327 w 2385962"/>
              <a:gd name="connsiteY3" fmla="*/ 331970 h 5607050"/>
              <a:gd name="connsiteX4" fmla="*/ 1106831 w 2385962"/>
              <a:gd name="connsiteY4" fmla="*/ 449419 h 5607050"/>
              <a:gd name="connsiteX5" fmla="*/ 994518 w 2385962"/>
              <a:gd name="connsiteY5" fmla="*/ 609781 h 5607050"/>
              <a:gd name="connsiteX6" fmla="*/ 907794 w 2385962"/>
              <a:gd name="connsiteY6" fmla="*/ 764555 h 5607050"/>
              <a:gd name="connsiteX7" fmla="*/ 779413 w 2385962"/>
              <a:gd name="connsiteY7" fmla="*/ 987803 h 5607050"/>
              <a:gd name="connsiteX8" fmla="*/ 701820 w 2385962"/>
              <a:gd name="connsiteY8" fmla="*/ 1126512 h 5607050"/>
              <a:gd name="connsiteX9" fmla="*/ 537710 w 2385962"/>
              <a:gd name="connsiteY9" fmla="*/ 1334279 h 5607050"/>
              <a:gd name="connsiteX10" fmla="*/ 443844 w 2385962"/>
              <a:gd name="connsiteY10" fmla="*/ 1487070 h 5607050"/>
              <a:gd name="connsiteX11" fmla="*/ 381547 w 2385962"/>
              <a:gd name="connsiteY11" fmla="*/ 1608121 h 5607050"/>
              <a:gd name="connsiteX12" fmla="*/ 335697 w 2385962"/>
              <a:gd name="connsiteY12" fmla="*/ 1773017 h 5607050"/>
              <a:gd name="connsiteX13" fmla="*/ 318432 w 2385962"/>
              <a:gd name="connsiteY13" fmla="*/ 1937136 h 5607050"/>
              <a:gd name="connsiteX14" fmla="*/ 325976 w 2385962"/>
              <a:gd name="connsiteY14" fmla="*/ 2135745 h 5607050"/>
              <a:gd name="connsiteX15" fmla="*/ 326173 w 2385962"/>
              <a:gd name="connsiteY15" fmla="*/ 2341351 h 5607050"/>
              <a:gd name="connsiteX16" fmla="*/ 300773 w 2385962"/>
              <a:gd name="connsiteY16" fmla="*/ 2588607 h 5607050"/>
              <a:gd name="connsiteX17" fmla="*/ 247394 w 2385962"/>
              <a:gd name="connsiteY17" fmla="*/ 2710641 h 5607050"/>
              <a:gd name="connsiteX18" fmla="*/ 158684 w 2385962"/>
              <a:gd name="connsiteY18" fmla="*/ 2864644 h 5607050"/>
              <a:gd name="connsiteX19" fmla="*/ 67850 w 2385962"/>
              <a:gd name="connsiteY19" fmla="*/ 3043584 h 5607050"/>
              <a:gd name="connsiteX20" fmla="*/ 25189 w 2385962"/>
              <a:gd name="connsiteY20" fmla="*/ 3397726 h 5607050"/>
              <a:gd name="connsiteX21" fmla="*/ 4957 w 2385962"/>
              <a:gd name="connsiteY21" fmla="*/ 3603727 h 5607050"/>
              <a:gd name="connsiteX22" fmla="*/ 50661 w 2385962"/>
              <a:gd name="connsiteY22" fmla="*/ 3883366 h 5607050"/>
              <a:gd name="connsiteX23" fmla="*/ 115838 w 2385962"/>
              <a:gd name="connsiteY23" fmla="*/ 4201319 h 5607050"/>
              <a:gd name="connsiteX24" fmla="*/ 167678 w 2385962"/>
              <a:gd name="connsiteY24" fmla="*/ 4374772 h 5607050"/>
              <a:gd name="connsiteX25" fmla="*/ 202358 w 2385962"/>
              <a:gd name="connsiteY25" fmla="*/ 4483893 h 5607050"/>
              <a:gd name="connsiteX26" fmla="*/ 285015 w 2385962"/>
              <a:gd name="connsiteY26" fmla="*/ 4717044 h 5607050"/>
              <a:gd name="connsiteX27" fmla="*/ 425400 w 2385962"/>
              <a:gd name="connsiteY27" fmla="*/ 5013325 h 5607050"/>
              <a:gd name="connsiteX28" fmla="*/ 639524 w 2385962"/>
              <a:gd name="connsiteY28" fmla="*/ 5364981 h 5607050"/>
              <a:gd name="connsiteX29" fmla="*/ 860374 w 2385962"/>
              <a:gd name="connsiteY29" fmla="*/ 5494338 h 5607050"/>
              <a:gd name="connsiteX30" fmla="*/ 1149300 w 2385962"/>
              <a:gd name="connsiteY30" fmla="*/ 5512594 h 5607050"/>
              <a:gd name="connsiteX31" fmla="*/ 1519982 w 2385962"/>
              <a:gd name="connsiteY31" fmla="*/ 5480844 h 5607050"/>
              <a:gd name="connsiteX32" fmla="*/ 1792237 w 2385962"/>
              <a:gd name="connsiteY32" fmla="*/ 5445125 h 5607050"/>
              <a:gd name="connsiteX33" fmla="*/ 1992262 w 2385962"/>
              <a:gd name="connsiteY33" fmla="*/ 5445125 h 5607050"/>
              <a:gd name="connsiteX34" fmla="*/ 2125612 w 2385962"/>
              <a:gd name="connsiteY34" fmla="*/ 5492750 h 5607050"/>
              <a:gd name="connsiteX35" fmla="*/ 2268487 w 2385962"/>
              <a:gd name="connsiteY35" fmla="*/ 5549900 h 5607050"/>
              <a:gd name="connsiteX36" fmla="*/ 2385962 w 2385962"/>
              <a:gd name="connsiteY36"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71327 w 2385962"/>
              <a:gd name="connsiteY3" fmla="*/ 331970 h 5607050"/>
              <a:gd name="connsiteX4" fmla="*/ 1106831 w 2385962"/>
              <a:gd name="connsiteY4" fmla="*/ 449419 h 5607050"/>
              <a:gd name="connsiteX5" fmla="*/ 994518 w 2385962"/>
              <a:gd name="connsiteY5" fmla="*/ 609781 h 5607050"/>
              <a:gd name="connsiteX6" fmla="*/ 907794 w 2385962"/>
              <a:gd name="connsiteY6" fmla="*/ 764555 h 5607050"/>
              <a:gd name="connsiteX7" fmla="*/ 812751 w 2385962"/>
              <a:gd name="connsiteY7" fmla="*/ 971134 h 5607050"/>
              <a:gd name="connsiteX8" fmla="*/ 701820 w 2385962"/>
              <a:gd name="connsiteY8" fmla="*/ 1126512 h 5607050"/>
              <a:gd name="connsiteX9" fmla="*/ 537710 w 2385962"/>
              <a:gd name="connsiteY9" fmla="*/ 1334279 h 5607050"/>
              <a:gd name="connsiteX10" fmla="*/ 443844 w 2385962"/>
              <a:gd name="connsiteY10" fmla="*/ 1487070 h 5607050"/>
              <a:gd name="connsiteX11" fmla="*/ 381547 w 2385962"/>
              <a:gd name="connsiteY11" fmla="*/ 1608121 h 5607050"/>
              <a:gd name="connsiteX12" fmla="*/ 335697 w 2385962"/>
              <a:gd name="connsiteY12" fmla="*/ 1773017 h 5607050"/>
              <a:gd name="connsiteX13" fmla="*/ 318432 w 2385962"/>
              <a:gd name="connsiteY13" fmla="*/ 1937136 h 5607050"/>
              <a:gd name="connsiteX14" fmla="*/ 325976 w 2385962"/>
              <a:gd name="connsiteY14" fmla="*/ 2135745 h 5607050"/>
              <a:gd name="connsiteX15" fmla="*/ 326173 w 2385962"/>
              <a:gd name="connsiteY15" fmla="*/ 2341351 h 5607050"/>
              <a:gd name="connsiteX16" fmla="*/ 300773 w 2385962"/>
              <a:gd name="connsiteY16" fmla="*/ 2588607 h 5607050"/>
              <a:gd name="connsiteX17" fmla="*/ 247394 w 2385962"/>
              <a:gd name="connsiteY17" fmla="*/ 2710641 h 5607050"/>
              <a:gd name="connsiteX18" fmla="*/ 158684 w 2385962"/>
              <a:gd name="connsiteY18" fmla="*/ 2864644 h 5607050"/>
              <a:gd name="connsiteX19" fmla="*/ 67850 w 2385962"/>
              <a:gd name="connsiteY19" fmla="*/ 3043584 h 5607050"/>
              <a:gd name="connsiteX20" fmla="*/ 25189 w 2385962"/>
              <a:gd name="connsiteY20" fmla="*/ 3397726 h 5607050"/>
              <a:gd name="connsiteX21" fmla="*/ 4957 w 2385962"/>
              <a:gd name="connsiteY21" fmla="*/ 3603727 h 5607050"/>
              <a:gd name="connsiteX22" fmla="*/ 50661 w 2385962"/>
              <a:gd name="connsiteY22" fmla="*/ 3883366 h 5607050"/>
              <a:gd name="connsiteX23" fmla="*/ 115838 w 2385962"/>
              <a:gd name="connsiteY23" fmla="*/ 4201319 h 5607050"/>
              <a:gd name="connsiteX24" fmla="*/ 167678 w 2385962"/>
              <a:gd name="connsiteY24" fmla="*/ 4374772 h 5607050"/>
              <a:gd name="connsiteX25" fmla="*/ 202358 w 2385962"/>
              <a:gd name="connsiteY25" fmla="*/ 4483893 h 5607050"/>
              <a:gd name="connsiteX26" fmla="*/ 285015 w 2385962"/>
              <a:gd name="connsiteY26" fmla="*/ 4717044 h 5607050"/>
              <a:gd name="connsiteX27" fmla="*/ 425400 w 2385962"/>
              <a:gd name="connsiteY27" fmla="*/ 5013325 h 5607050"/>
              <a:gd name="connsiteX28" fmla="*/ 639524 w 2385962"/>
              <a:gd name="connsiteY28" fmla="*/ 5364981 h 5607050"/>
              <a:gd name="connsiteX29" fmla="*/ 860374 w 2385962"/>
              <a:gd name="connsiteY29" fmla="*/ 5494338 h 5607050"/>
              <a:gd name="connsiteX30" fmla="*/ 1149300 w 2385962"/>
              <a:gd name="connsiteY30" fmla="*/ 5512594 h 5607050"/>
              <a:gd name="connsiteX31" fmla="*/ 1519982 w 2385962"/>
              <a:gd name="connsiteY31" fmla="*/ 5480844 h 5607050"/>
              <a:gd name="connsiteX32" fmla="*/ 1792237 w 2385962"/>
              <a:gd name="connsiteY32" fmla="*/ 5445125 h 5607050"/>
              <a:gd name="connsiteX33" fmla="*/ 1992262 w 2385962"/>
              <a:gd name="connsiteY33" fmla="*/ 5445125 h 5607050"/>
              <a:gd name="connsiteX34" fmla="*/ 2125612 w 2385962"/>
              <a:gd name="connsiteY34" fmla="*/ 5492750 h 5607050"/>
              <a:gd name="connsiteX35" fmla="*/ 2268487 w 2385962"/>
              <a:gd name="connsiteY35" fmla="*/ 5549900 h 5607050"/>
              <a:gd name="connsiteX36" fmla="*/ 2385962 w 2385962"/>
              <a:gd name="connsiteY36"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71327 w 2385962"/>
              <a:gd name="connsiteY3" fmla="*/ 331970 h 5607050"/>
              <a:gd name="connsiteX4" fmla="*/ 1106831 w 2385962"/>
              <a:gd name="connsiteY4" fmla="*/ 449419 h 5607050"/>
              <a:gd name="connsiteX5" fmla="*/ 994518 w 2385962"/>
              <a:gd name="connsiteY5" fmla="*/ 609781 h 5607050"/>
              <a:gd name="connsiteX6" fmla="*/ 907794 w 2385962"/>
              <a:gd name="connsiteY6" fmla="*/ 764555 h 5607050"/>
              <a:gd name="connsiteX7" fmla="*/ 812751 w 2385962"/>
              <a:gd name="connsiteY7" fmla="*/ 971134 h 5607050"/>
              <a:gd name="connsiteX8" fmla="*/ 701820 w 2385962"/>
              <a:gd name="connsiteY8" fmla="*/ 1126512 h 5607050"/>
              <a:gd name="connsiteX9" fmla="*/ 537710 w 2385962"/>
              <a:gd name="connsiteY9" fmla="*/ 1334279 h 5607050"/>
              <a:gd name="connsiteX10" fmla="*/ 443844 w 2385962"/>
              <a:gd name="connsiteY10" fmla="*/ 1487070 h 5607050"/>
              <a:gd name="connsiteX11" fmla="*/ 381547 w 2385962"/>
              <a:gd name="connsiteY11" fmla="*/ 1608121 h 5607050"/>
              <a:gd name="connsiteX12" fmla="*/ 335697 w 2385962"/>
              <a:gd name="connsiteY12" fmla="*/ 1773017 h 5607050"/>
              <a:gd name="connsiteX13" fmla="*/ 318432 w 2385962"/>
              <a:gd name="connsiteY13" fmla="*/ 1937136 h 5607050"/>
              <a:gd name="connsiteX14" fmla="*/ 325976 w 2385962"/>
              <a:gd name="connsiteY14" fmla="*/ 2135745 h 5607050"/>
              <a:gd name="connsiteX15" fmla="*/ 326173 w 2385962"/>
              <a:gd name="connsiteY15" fmla="*/ 2341351 h 5607050"/>
              <a:gd name="connsiteX16" fmla="*/ 300773 w 2385962"/>
              <a:gd name="connsiteY16" fmla="*/ 2588607 h 5607050"/>
              <a:gd name="connsiteX17" fmla="*/ 247394 w 2385962"/>
              <a:gd name="connsiteY17" fmla="*/ 2710641 h 5607050"/>
              <a:gd name="connsiteX18" fmla="*/ 158684 w 2385962"/>
              <a:gd name="connsiteY18" fmla="*/ 2864644 h 5607050"/>
              <a:gd name="connsiteX19" fmla="*/ 67850 w 2385962"/>
              <a:gd name="connsiteY19" fmla="*/ 3043584 h 5607050"/>
              <a:gd name="connsiteX20" fmla="*/ 25189 w 2385962"/>
              <a:gd name="connsiteY20" fmla="*/ 3397726 h 5607050"/>
              <a:gd name="connsiteX21" fmla="*/ 4957 w 2385962"/>
              <a:gd name="connsiteY21" fmla="*/ 3603727 h 5607050"/>
              <a:gd name="connsiteX22" fmla="*/ 50661 w 2385962"/>
              <a:gd name="connsiteY22" fmla="*/ 3883366 h 5607050"/>
              <a:gd name="connsiteX23" fmla="*/ 115838 w 2385962"/>
              <a:gd name="connsiteY23" fmla="*/ 4201319 h 5607050"/>
              <a:gd name="connsiteX24" fmla="*/ 167678 w 2385962"/>
              <a:gd name="connsiteY24" fmla="*/ 4374772 h 5607050"/>
              <a:gd name="connsiteX25" fmla="*/ 202358 w 2385962"/>
              <a:gd name="connsiteY25" fmla="*/ 4483893 h 5607050"/>
              <a:gd name="connsiteX26" fmla="*/ 285015 w 2385962"/>
              <a:gd name="connsiteY26" fmla="*/ 4717044 h 5607050"/>
              <a:gd name="connsiteX27" fmla="*/ 425400 w 2385962"/>
              <a:gd name="connsiteY27" fmla="*/ 5013325 h 5607050"/>
              <a:gd name="connsiteX28" fmla="*/ 639524 w 2385962"/>
              <a:gd name="connsiteY28" fmla="*/ 5364981 h 5607050"/>
              <a:gd name="connsiteX29" fmla="*/ 860374 w 2385962"/>
              <a:gd name="connsiteY29" fmla="*/ 5494338 h 5607050"/>
              <a:gd name="connsiteX30" fmla="*/ 1149300 w 2385962"/>
              <a:gd name="connsiteY30" fmla="*/ 5512594 h 5607050"/>
              <a:gd name="connsiteX31" fmla="*/ 1519982 w 2385962"/>
              <a:gd name="connsiteY31" fmla="*/ 5480844 h 5607050"/>
              <a:gd name="connsiteX32" fmla="*/ 1792237 w 2385962"/>
              <a:gd name="connsiteY32" fmla="*/ 5445125 h 5607050"/>
              <a:gd name="connsiteX33" fmla="*/ 1992262 w 2385962"/>
              <a:gd name="connsiteY33" fmla="*/ 5445125 h 5607050"/>
              <a:gd name="connsiteX34" fmla="*/ 2125612 w 2385962"/>
              <a:gd name="connsiteY34" fmla="*/ 5492750 h 5607050"/>
              <a:gd name="connsiteX35" fmla="*/ 2268487 w 2385962"/>
              <a:gd name="connsiteY35" fmla="*/ 5549900 h 5607050"/>
              <a:gd name="connsiteX36" fmla="*/ 2385962 w 2385962"/>
              <a:gd name="connsiteY36"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71327 w 2385962"/>
              <a:gd name="connsiteY3" fmla="*/ 331970 h 5607050"/>
              <a:gd name="connsiteX4" fmla="*/ 1106831 w 2385962"/>
              <a:gd name="connsiteY4" fmla="*/ 449419 h 5607050"/>
              <a:gd name="connsiteX5" fmla="*/ 994518 w 2385962"/>
              <a:gd name="connsiteY5" fmla="*/ 609781 h 5607050"/>
              <a:gd name="connsiteX6" fmla="*/ 907794 w 2385962"/>
              <a:gd name="connsiteY6" fmla="*/ 764555 h 5607050"/>
              <a:gd name="connsiteX7" fmla="*/ 812751 w 2385962"/>
              <a:gd name="connsiteY7" fmla="*/ 971134 h 5607050"/>
              <a:gd name="connsiteX8" fmla="*/ 701820 w 2385962"/>
              <a:gd name="connsiteY8" fmla="*/ 1126512 h 5607050"/>
              <a:gd name="connsiteX9" fmla="*/ 537710 w 2385962"/>
              <a:gd name="connsiteY9" fmla="*/ 1334279 h 5607050"/>
              <a:gd name="connsiteX10" fmla="*/ 443844 w 2385962"/>
              <a:gd name="connsiteY10" fmla="*/ 1487070 h 5607050"/>
              <a:gd name="connsiteX11" fmla="*/ 381547 w 2385962"/>
              <a:gd name="connsiteY11" fmla="*/ 1608121 h 5607050"/>
              <a:gd name="connsiteX12" fmla="*/ 335697 w 2385962"/>
              <a:gd name="connsiteY12" fmla="*/ 1773017 h 5607050"/>
              <a:gd name="connsiteX13" fmla="*/ 318432 w 2385962"/>
              <a:gd name="connsiteY13" fmla="*/ 1937136 h 5607050"/>
              <a:gd name="connsiteX14" fmla="*/ 325976 w 2385962"/>
              <a:gd name="connsiteY14" fmla="*/ 2135745 h 5607050"/>
              <a:gd name="connsiteX15" fmla="*/ 326173 w 2385962"/>
              <a:gd name="connsiteY15" fmla="*/ 2341351 h 5607050"/>
              <a:gd name="connsiteX16" fmla="*/ 300773 w 2385962"/>
              <a:gd name="connsiteY16" fmla="*/ 2588607 h 5607050"/>
              <a:gd name="connsiteX17" fmla="*/ 247394 w 2385962"/>
              <a:gd name="connsiteY17" fmla="*/ 2710641 h 5607050"/>
              <a:gd name="connsiteX18" fmla="*/ 158684 w 2385962"/>
              <a:gd name="connsiteY18" fmla="*/ 2864644 h 5607050"/>
              <a:gd name="connsiteX19" fmla="*/ 67850 w 2385962"/>
              <a:gd name="connsiteY19" fmla="*/ 3043584 h 5607050"/>
              <a:gd name="connsiteX20" fmla="*/ 25189 w 2385962"/>
              <a:gd name="connsiteY20" fmla="*/ 3397726 h 5607050"/>
              <a:gd name="connsiteX21" fmla="*/ 4957 w 2385962"/>
              <a:gd name="connsiteY21" fmla="*/ 3603727 h 5607050"/>
              <a:gd name="connsiteX22" fmla="*/ 50661 w 2385962"/>
              <a:gd name="connsiteY22" fmla="*/ 3883366 h 5607050"/>
              <a:gd name="connsiteX23" fmla="*/ 115838 w 2385962"/>
              <a:gd name="connsiteY23" fmla="*/ 4201319 h 5607050"/>
              <a:gd name="connsiteX24" fmla="*/ 167678 w 2385962"/>
              <a:gd name="connsiteY24" fmla="*/ 4374772 h 5607050"/>
              <a:gd name="connsiteX25" fmla="*/ 202358 w 2385962"/>
              <a:gd name="connsiteY25" fmla="*/ 4483893 h 5607050"/>
              <a:gd name="connsiteX26" fmla="*/ 285015 w 2385962"/>
              <a:gd name="connsiteY26" fmla="*/ 4717044 h 5607050"/>
              <a:gd name="connsiteX27" fmla="*/ 425400 w 2385962"/>
              <a:gd name="connsiteY27" fmla="*/ 5013325 h 5607050"/>
              <a:gd name="connsiteX28" fmla="*/ 639524 w 2385962"/>
              <a:gd name="connsiteY28" fmla="*/ 5364981 h 5607050"/>
              <a:gd name="connsiteX29" fmla="*/ 860374 w 2385962"/>
              <a:gd name="connsiteY29" fmla="*/ 5494338 h 5607050"/>
              <a:gd name="connsiteX30" fmla="*/ 1149300 w 2385962"/>
              <a:gd name="connsiteY30" fmla="*/ 5512594 h 5607050"/>
              <a:gd name="connsiteX31" fmla="*/ 1519982 w 2385962"/>
              <a:gd name="connsiteY31" fmla="*/ 5480844 h 5607050"/>
              <a:gd name="connsiteX32" fmla="*/ 1792237 w 2385962"/>
              <a:gd name="connsiteY32" fmla="*/ 5445125 h 5607050"/>
              <a:gd name="connsiteX33" fmla="*/ 1992262 w 2385962"/>
              <a:gd name="connsiteY33" fmla="*/ 5445125 h 5607050"/>
              <a:gd name="connsiteX34" fmla="*/ 2125612 w 2385962"/>
              <a:gd name="connsiteY34" fmla="*/ 5492750 h 5607050"/>
              <a:gd name="connsiteX35" fmla="*/ 2268487 w 2385962"/>
              <a:gd name="connsiteY35" fmla="*/ 5549900 h 5607050"/>
              <a:gd name="connsiteX36" fmla="*/ 2385962 w 2385962"/>
              <a:gd name="connsiteY36"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71327 w 2385962"/>
              <a:gd name="connsiteY3" fmla="*/ 331970 h 5607050"/>
              <a:gd name="connsiteX4" fmla="*/ 1106831 w 2385962"/>
              <a:gd name="connsiteY4" fmla="*/ 449419 h 5607050"/>
              <a:gd name="connsiteX5" fmla="*/ 994518 w 2385962"/>
              <a:gd name="connsiteY5" fmla="*/ 609781 h 5607050"/>
              <a:gd name="connsiteX6" fmla="*/ 907794 w 2385962"/>
              <a:gd name="connsiteY6" fmla="*/ 764555 h 5607050"/>
              <a:gd name="connsiteX7" fmla="*/ 812751 w 2385962"/>
              <a:gd name="connsiteY7" fmla="*/ 971134 h 5607050"/>
              <a:gd name="connsiteX8" fmla="*/ 701820 w 2385962"/>
              <a:gd name="connsiteY8" fmla="*/ 1126512 h 5607050"/>
              <a:gd name="connsiteX9" fmla="*/ 537710 w 2385962"/>
              <a:gd name="connsiteY9" fmla="*/ 1334279 h 5607050"/>
              <a:gd name="connsiteX10" fmla="*/ 443844 w 2385962"/>
              <a:gd name="connsiteY10" fmla="*/ 1487070 h 5607050"/>
              <a:gd name="connsiteX11" fmla="*/ 381547 w 2385962"/>
              <a:gd name="connsiteY11" fmla="*/ 1608121 h 5607050"/>
              <a:gd name="connsiteX12" fmla="*/ 335697 w 2385962"/>
              <a:gd name="connsiteY12" fmla="*/ 1773017 h 5607050"/>
              <a:gd name="connsiteX13" fmla="*/ 318432 w 2385962"/>
              <a:gd name="connsiteY13" fmla="*/ 1937136 h 5607050"/>
              <a:gd name="connsiteX14" fmla="*/ 325976 w 2385962"/>
              <a:gd name="connsiteY14" fmla="*/ 2135745 h 5607050"/>
              <a:gd name="connsiteX15" fmla="*/ 326173 w 2385962"/>
              <a:gd name="connsiteY15" fmla="*/ 2341351 h 5607050"/>
              <a:gd name="connsiteX16" fmla="*/ 300773 w 2385962"/>
              <a:gd name="connsiteY16" fmla="*/ 2588607 h 5607050"/>
              <a:gd name="connsiteX17" fmla="*/ 247394 w 2385962"/>
              <a:gd name="connsiteY17" fmla="*/ 2710641 h 5607050"/>
              <a:gd name="connsiteX18" fmla="*/ 158684 w 2385962"/>
              <a:gd name="connsiteY18" fmla="*/ 2864644 h 5607050"/>
              <a:gd name="connsiteX19" fmla="*/ 67850 w 2385962"/>
              <a:gd name="connsiteY19" fmla="*/ 3043584 h 5607050"/>
              <a:gd name="connsiteX20" fmla="*/ 25189 w 2385962"/>
              <a:gd name="connsiteY20" fmla="*/ 3397726 h 5607050"/>
              <a:gd name="connsiteX21" fmla="*/ 4957 w 2385962"/>
              <a:gd name="connsiteY21" fmla="*/ 3603727 h 5607050"/>
              <a:gd name="connsiteX22" fmla="*/ 50661 w 2385962"/>
              <a:gd name="connsiteY22" fmla="*/ 3883366 h 5607050"/>
              <a:gd name="connsiteX23" fmla="*/ 115838 w 2385962"/>
              <a:gd name="connsiteY23" fmla="*/ 4201319 h 5607050"/>
              <a:gd name="connsiteX24" fmla="*/ 167678 w 2385962"/>
              <a:gd name="connsiteY24" fmla="*/ 4374772 h 5607050"/>
              <a:gd name="connsiteX25" fmla="*/ 202358 w 2385962"/>
              <a:gd name="connsiteY25" fmla="*/ 4483893 h 5607050"/>
              <a:gd name="connsiteX26" fmla="*/ 285015 w 2385962"/>
              <a:gd name="connsiteY26" fmla="*/ 4717044 h 5607050"/>
              <a:gd name="connsiteX27" fmla="*/ 425400 w 2385962"/>
              <a:gd name="connsiteY27" fmla="*/ 5013325 h 5607050"/>
              <a:gd name="connsiteX28" fmla="*/ 639524 w 2385962"/>
              <a:gd name="connsiteY28" fmla="*/ 5364981 h 5607050"/>
              <a:gd name="connsiteX29" fmla="*/ 860374 w 2385962"/>
              <a:gd name="connsiteY29" fmla="*/ 5494338 h 5607050"/>
              <a:gd name="connsiteX30" fmla="*/ 1149300 w 2385962"/>
              <a:gd name="connsiteY30" fmla="*/ 5512594 h 5607050"/>
              <a:gd name="connsiteX31" fmla="*/ 1519982 w 2385962"/>
              <a:gd name="connsiteY31" fmla="*/ 5480844 h 5607050"/>
              <a:gd name="connsiteX32" fmla="*/ 1792237 w 2385962"/>
              <a:gd name="connsiteY32" fmla="*/ 5445125 h 5607050"/>
              <a:gd name="connsiteX33" fmla="*/ 1992262 w 2385962"/>
              <a:gd name="connsiteY33" fmla="*/ 5445125 h 5607050"/>
              <a:gd name="connsiteX34" fmla="*/ 2125612 w 2385962"/>
              <a:gd name="connsiteY34" fmla="*/ 5492750 h 5607050"/>
              <a:gd name="connsiteX35" fmla="*/ 2268487 w 2385962"/>
              <a:gd name="connsiteY35" fmla="*/ 5549900 h 5607050"/>
              <a:gd name="connsiteX36" fmla="*/ 2385962 w 2385962"/>
              <a:gd name="connsiteY36"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71327 w 2385962"/>
              <a:gd name="connsiteY3" fmla="*/ 331970 h 5607050"/>
              <a:gd name="connsiteX4" fmla="*/ 1106831 w 2385962"/>
              <a:gd name="connsiteY4" fmla="*/ 449419 h 5607050"/>
              <a:gd name="connsiteX5" fmla="*/ 994518 w 2385962"/>
              <a:gd name="connsiteY5" fmla="*/ 609781 h 5607050"/>
              <a:gd name="connsiteX6" fmla="*/ 907794 w 2385962"/>
              <a:gd name="connsiteY6" fmla="*/ 764555 h 5607050"/>
              <a:gd name="connsiteX7" fmla="*/ 812751 w 2385962"/>
              <a:gd name="connsiteY7" fmla="*/ 971134 h 5607050"/>
              <a:gd name="connsiteX8" fmla="*/ 701820 w 2385962"/>
              <a:gd name="connsiteY8" fmla="*/ 1126512 h 5607050"/>
              <a:gd name="connsiteX9" fmla="*/ 537710 w 2385962"/>
              <a:gd name="connsiteY9" fmla="*/ 1334279 h 5607050"/>
              <a:gd name="connsiteX10" fmla="*/ 443844 w 2385962"/>
              <a:gd name="connsiteY10" fmla="*/ 1487070 h 5607050"/>
              <a:gd name="connsiteX11" fmla="*/ 381547 w 2385962"/>
              <a:gd name="connsiteY11" fmla="*/ 1608121 h 5607050"/>
              <a:gd name="connsiteX12" fmla="*/ 335697 w 2385962"/>
              <a:gd name="connsiteY12" fmla="*/ 1773017 h 5607050"/>
              <a:gd name="connsiteX13" fmla="*/ 318432 w 2385962"/>
              <a:gd name="connsiteY13" fmla="*/ 1937136 h 5607050"/>
              <a:gd name="connsiteX14" fmla="*/ 325976 w 2385962"/>
              <a:gd name="connsiteY14" fmla="*/ 2135745 h 5607050"/>
              <a:gd name="connsiteX15" fmla="*/ 326173 w 2385962"/>
              <a:gd name="connsiteY15" fmla="*/ 2341351 h 5607050"/>
              <a:gd name="connsiteX16" fmla="*/ 300773 w 2385962"/>
              <a:gd name="connsiteY16" fmla="*/ 2588607 h 5607050"/>
              <a:gd name="connsiteX17" fmla="*/ 247394 w 2385962"/>
              <a:gd name="connsiteY17" fmla="*/ 2710641 h 5607050"/>
              <a:gd name="connsiteX18" fmla="*/ 158684 w 2385962"/>
              <a:gd name="connsiteY18" fmla="*/ 2864644 h 5607050"/>
              <a:gd name="connsiteX19" fmla="*/ 67850 w 2385962"/>
              <a:gd name="connsiteY19" fmla="*/ 3043584 h 5607050"/>
              <a:gd name="connsiteX20" fmla="*/ 25189 w 2385962"/>
              <a:gd name="connsiteY20" fmla="*/ 3397726 h 5607050"/>
              <a:gd name="connsiteX21" fmla="*/ 4957 w 2385962"/>
              <a:gd name="connsiteY21" fmla="*/ 3603727 h 5607050"/>
              <a:gd name="connsiteX22" fmla="*/ 50661 w 2385962"/>
              <a:gd name="connsiteY22" fmla="*/ 3883366 h 5607050"/>
              <a:gd name="connsiteX23" fmla="*/ 115838 w 2385962"/>
              <a:gd name="connsiteY23" fmla="*/ 4201319 h 5607050"/>
              <a:gd name="connsiteX24" fmla="*/ 167678 w 2385962"/>
              <a:gd name="connsiteY24" fmla="*/ 4374772 h 5607050"/>
              <a:gd name="connsiteX25" fmla="*/ 202358 w 2385962"/>
              <a:gd name="connsiteY25" fmla="*/ 4483893 h 5607050"/>
              <a:gd name="connsiteX26" fmla="*/ 285015 w 2385962"/>
              <a:gd name="connsiteY26" fmla="*/ 4717044 h 5607050"/>
              <a:gd name="connsiteX27" fmla="*/ 425400 w 2385962"/>
              <a:gd name="connsiteY27" fmla="*/ 5013325 h 5607050"/>
              <a:gd name="connsiteX28" fmla="*/ 639524 w 2385962"/>
              <a:gd name="connsiteY28" fmla="*/ 5364981 h 5607050"/>
              <a:gd name="connsiteX29" fmla="*/ 860374 w 2385962"/>
              <a:gd name="connsiteY29" fmla="*/ 5494338 h 5607050"/>
              <a:gd name="connsiteX30" fmla="*/ 1149300 w 2385962"/>
              <a:gd name="connsiteY30" fmla="*/ 5512594 h 5607050"/>
              <a:gd name="connsiteX31" fmla="*/ 1519982 w 2385962"/>
              <a:gd name="connsiteY31" fmla="*/ 5480844 h 5607050"/>
              <a:gd name="connsiteX32" fmla="*/ 1792237 w 2385962"/>
              <a:gd name="connsiteY32" fmla="*/ 5445125 h 5607050"/>
              <a:gd name="connsiteX33" fmla="*/ 1992262 w 2385962"/>
              <a:gd name="connsiteY33" fmla="*/ 5445125 h 5607050"/>
              <a:gd name="connsiteX34" fmla="*/ 2125612 w 2385962"/>
              <a:gd name="connsiteY34" fmla="*/ 5492750 h 5607050"/>
              <a:gd name="connsiteX35" fmla="*/ 2268487 w 2385962"/>
              <a:gd name="connsiteY35" fmla="*/ 5549900 h 5607050"/>
              <a:gd name="connsiteX36" fmla="*/ 2385962 w 2385962"/>
              <a:gd name="connsiteY36"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71327 w 2385962"/>
              <a:gd name="connsiteY3" fmla="*/ 331970 h 5607050"/>
              <a:gd name="connsiteX4" fmla="*/ 1106831 w 2385962"/>
              <a:gd name="connsiteY4" fmla="*/ 449419 h 5607050"/>
              <a:gd name="connsiteX5" fmla="*/ 994518 w 2385962"/>
              <a:gd name="connsiteY5" fmla="*/ 609781 h 5607050"/>
              <a:gd name="connsiteX6" fmla="*/ 893507 w 2385962"/>
              <a:gd name="connsiteY6" fmla="*/ 750268 h 5607050"/>
              <a:gd name="connsiteX7" fmla="*/ 812751 w 2385962"/>
              <a:gd name="connsiteY7" fmla="*/ 971134 h 5607050"/>
              <a:gd name="connsiteX8" fmla="*/ 701820 w 2385962"/>
              <a:gd name="connsiteY8" fmla="*/ 1126512 h 5607050"/>
              <a:gd name="connsiteX9" fmla="*/ 537710 w 2385962"/>
              <a:gd name="connsiteY9" fmla="*/ 1334279 h 5607050"/>
              <a:gd name="connsiteX10" fmla="*/ 443844 w 2385962"/>
              <a:gd name="connsiteY10" fmla="*/ 1487070 h 5607050"/>
              <a:gd name="connsiteX11" fmla="*/ 381547 w 2385962"/>
              <a:gd name="connsiteY11" fmla="*/ 1608121 h 5607050"/>
              <a:gd name="connsiteX12" fmla="*/ 335697 w 2385962"/>
              <a:gd name="connsiteY12" fmla="*/ 1773017 h 5607050"/>
              <a:gd name="connsiteX13" fmla="*/ 318432 w 2385962"/>
              <a:gd name="connsiteY13" fmla="*/ 1937136 h 5607050"/>
              <a:gd name="connsiteX14" fmla="*/ 325976 w 2385962"/>
              <a:gd name="connsiteY14" fmla="*/ 2135745 h 5607050"/>
              <a:gd name="connsiteX15" fmla="*/ 326173 w 2385962"/>
              <a:gd name="connsiteY15" fmla="*/ 2341351 h 5607050"/>
              <a:gd name="connsiteX16" fmla="*/ 300773 w 2385962"/>
              <a:gd name="connsiteY16" fmla="*/ 2588607 h 5607050"/>
              <a:gd name="connsiteX17" fmla="*/ 247394 w 2385962"/>
              <a:gd name="connsiteY17" fmla="*/ 2710641 h 5607050"/>
              <a:gd name="connsiteX18" fmla="*/ 158684 w 2385962"/>
              <a:gd name="connsiteY18" fmla="*/ 2864644 h 5607050"/>
              <a:gd name="connsiteX19" fmla="*/ 67850 w 2385962"/>
              <a:gd name="connsiteY19" fmla="*/ 3043584 h 5607050"/>
              <a:gd name="connsiteX20" fmla="*/ 25189 w 2385962"/>
              <a:gd name="connsiteY20" fmla="*/ 3397726 h 5607050"/>
              <a:gd name="connsiteX21" fmla="*/ 4957 w 2385962"/>
              <a:gd name="connsiteY21" fmla="*/ 3603727 h 5607050"/>
              <a:gd name="connsiteX22" fmla="*/ 50661 w 2385962"/>
              <a:gd name="connsiteY22" fmla="*/ 3883366 h 5607050"/>
              <a:gd name="connsiteX23" fmla="*/ 115838 w 2385962"/>
              <a:gd name="connsiteY23" fmla="*/ 4201319 h 5607050"/>
              <a:gd name="connsiteX24" fmla="*/ 167678 w 2385962"/>
              <a:gd name="connsiteY24" fmla="*/ 4374772 h 5607050"/>
              <a:gd name="connsiteX25" fmla="*/ 202358 w 2385962"/>
              <a:gd name="connsiteY25" fmla="*/ 4483893 h 5607050"/>
              <a:gd name="connsiteX26" fmla="*/ 285015 w 2385962"/>
              <a:gd name="connsiteY26" fmla="*/ 4717044 h 5607050"/>
              <a:gd name="connsiteX27" fmla="*/ 425400 w 2385962"/>
              <a:gd name="connsiteY27" fmla="*/ 5013325 h 5607050"/>
              <a:gd name="connsiteX28" fmla="*/ 639524 w 2385962"/>
              <a:gd name="connsiteY28" fmla="*/ 5364981 h 5607050"/>
              <a:gd name="connsiteX29" fmla="*/ 860374 w 2385962"/>
              <a:gd name="connsiteY29" fmla="*/ 5494338 h 5607050"/>
              <a:gd name="connsiteX30" fmla="*/ 1149300 w 2385962"/>
              <a:gd name="connsiteY30" fmla="*/ 5512594 h 5607050"/>
              <a:gd name="connsiteX31" fmla="*/ 1519982 w 2385962"/>
              <a:gd name="connsiteY31" fmla="*/ 5480844 h 5607050"/>
              <a:gd name="connsiteX32" fmla="*/ 1792237 w 2385962"/>
              <a:gd name="connsiteY32" fmla="*/ 5445125 h 5607050"/>
              <a:gd name="connsiteX33" fmla="*/ 1992262 w 2385962"/>
              <a:gd name="connsiteY33" fmla="*/ 5445125 h 5607050"/>
              <a:gd name="connsiteX34" fmla="*/ 2125612 w 2385962"/>
              <a:gd name="connsiteY34" fmla="*/ 5492750 h 5607050"/>
              <a:gd name="connsiteX35" fmla="*/ 2268487 w 2385962"/>
              <a:gd name="connsiteY35" fmla="*/ 5549900 h 5607050"/>
              <a:gd name="connsiteX36" fmla="*/ 2385962 w 2385962"/>
              <a:gd name="connsiteY36"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71327 w 2385962"/>
              <a:gd name="connsiteY3" fmla="*/ 331970 h 5607050"/>
              <a:gd name="connsiteX4" fmla="*/ 1106831 w 2385962"/>
              <a:gd name="connsiteY4" fmla="*/ 449419 h 5607050"/>
              <a:gd name="connsiteX5" fmla="*/ 994518 w 2385962"/>
              <a:gd name="connsiteY5" fmla="*/ 609781 h 5607050"/>
              <a:gd name="connsiteX6" fmla="*/ 893507 w 2385962"/>
              <a:gd name="connsiteY6" fmla="*/ 750268 h 5607050"/>
              <a:gd name="connsiteX7" fmla="*/ 812751 w 2385962"/>
              <a:gd name="connsiteY7" fmla="*/ 971134 h 5607050"/>
              <a:gd name="connsiteX8" fmla="*/ 701820 w 2385962"/>
              <a:gd name="connsiteY8" fmla="*/ 1126512 h 5607050"/>
              <a:gd name="connsiteX9" fmla="*/ 537710 w 2385962"/>
              <a:gd name="connsiteY9" fmla="*/ 1334279 h 5607050"/>
              <a:gd name="connsiteX10" fmla="*/ 443844 w 2385962"/>
              <a:gd name="connsiteY10" fmla="*/ 1487070 h 5607050"/>
              <a:gd name="connsiteX11" fmla="*/ 381547 w 2385962"/>
              <a:gd name="connsiteY11" fmla="*/ 1608121 h 5607050"/>
              <a:gd name="connsiteX12" fmla="*/ 335697 w 2385962"/>
              <a:gd name="connsiteY12" fmla="*/ 1773017 h 5607050"/>
              <a:gd name="connsiteX13" fmla="*/ 318432 w 2385962"/>
              <a:gd name="connsiteY13" fmla="*/ 1937136 h 5607050"/>
              <a:gd name="connsiteX14" fmla="*/ 325976 w 2385962"/>
              <a:gd name="connsiteY14" fmla="*/ 2135745 h 5607050"/>
              <a:gd name="connsiteX15" fmla="*/ 326173 w 2385962"/>
              <a:gd name="connsiteY15" fmla="*/ 2341351 h 5607050"/>
              <a:gd name="connsiteX16" fmla="*/ 300773 w 2385962"/>
              <a:gd name="connsiteY16" fmla="*/ 2588607 h 5607050"/>
              <a:gd name="connsiteX17" fmla="*/ 247394 w 2385962"/>
              <a:gd name="connsiteY17" fmla="*/ 2710641 h 5607050"/>
              <a:gd name="connsiteX18" fmla="*/ 158684 w 2385962"/>
              <a:gd name="connsiteY18" fmla="*/ 2864644 h 5607050"/>
              <a:gd name="connsiteX19" fmla="*/ 67850 w 2385962"/>
              <a:gd name="connsiteY19" fmla="*/ 3043584 h 5607050"/>
              <a:gd name="connsiteX20" fmla="*/ 25189 w 2385962"/>
              <a:gd name="connsiteY20" fmla="*/ 3397726 h 5607050"/>
              <a:gd name="connsiteX21" fmla="*/ 4957 w 2385962"/>
              <a:gd name="connsiteY21" fmla="*/ 3603727 h 5607050"/>
              <a:gd name="connsiteX22" fmla="*/ 50661 w 2385962"/>
              <a:gd name="connsiteY22" fmla="*/ 3883366 h 5607050"/>
              <a:gd name="connsiteX23" fmla="*/ 115838 w 2385962"/>
              <a:gd name="connsiteY23" fmla="*/ 4201319 h 5607050"/>
              <a:gd name="connsiteX24" fmla="*/ 167678 w 2385962"/>
              <a:gd name="connsiteY24" fmla="*/ 4374772 h 5607050"/>
              <a:gd name="connsiteX25" fmla="*/ 202358 w 2385962"/>
              <a:gd name="connsiteY25" fmla="*/ 4483893 h 5607050"/>
              <a:gd name="connsiteX26" fmla="*/ 285015 w 2385962"/>
              <a:gd name="connsiteY26" fmla="*/ 4717044 h 5607050"/>
              <a:gd name="connsiteX27" fmla="*/ 425400 w 2385962"/>
              <a:gd name="connsiteY27" fmla="*/ 5013325 h 5607050"/>
              <a:gd name="connsiteX28" fmla="*/ 639524 w 2385962"/>
              <a:gd name="connsiteY28" fmla="*/ 5364981 h 5607050"/>
              <a:gd name="connsiteX29" fmla="*/ 860374 w 2385962"/>
              <a:gd name="connsiteY29" fmla="*/ 5494338 h 5607050"/>
              <a:gd name="connsiteX30" fmla="*/ 1149300 w 2385962"/>
              <a:gd name="connsiteY30" fmla="*/ 5512594 h 5607050"/>
              <a:gd name="connsiteX31" fmla="*/ 1519982 w 2385962"/>
              <a:gd name="connsiteY31" fmla="*/ 5480844 h 5607050"/>
              <a:gd name="connsiteX32" fmla="*/ 1792237 w 2385962"/>
              <a:gd name="connsiteY32" fmla="*/ 5445125 h 5607050"/>
              <a:gd name="connsiteX33" fmla="*/ 1992262 w 2385962"/>
              <a:gd name="connsiteY33" fmla="*/ 5445125 h 5607050"/>
              <a:gd name="connsiteX34" fmla="*/ 2125612 w 2385962"/>
              <a:gd name="connsiteY34" fmla="*/ 5492750 h 5607050"/>
              <a:gd name="connsiteX35" fmla="*/ 2268487 w 2385962"/>
              <a:gd name="connsiteY35" fmla="*/ 5549900 h 5607050"/>
              <a:gd name="connsiteX36" fmla="*/ 2385962 w 2385962"/>
              <a:gd name="connsiteY36"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71327 w 2385962"/>
              <a:gd name="connsiteY3" fmla="*/ 331970 h 5607050"/>
              <a:gd name="connsiteX4" fmla="*/ 1106831 w 2385962"/>
              <a:gd name="connsiteY4" fmla="*/ 449419 h 5607050"/>
              <a:gd name="connsiteX5" fmla="*/ 994518 w 2385962"/>
              <a:gd name="connsiteY5" fmla="*/ 609781 h 5607050"/>
              <a:gd name="connsiteX6" fmla="*/ 893507 w 2385962"/>
              <a:gd name="connsiteY6" fmla="*/ 750268 h 5607050"/>
              <a:gd name="connsiteX7" fmla="*/ 812751 w 2385962"/>
              <a:gd name="connsiteY7" fmla="*/ 971134 h 5607050"/>
              <a:gd name="connsiteX8" fmla="*/ 701820 w 2385962"/>
              <a:gd name="connsiteY8" fmla="*/ 1126512 h 5607050"/>
              <a:gd name="connsiteX9" fmla="*/ 537710 w 2385962"/>
              <a:gd name="connsiteY9" fmla="*/ 1334279 h 5607050"/>
              <a:gd name="connsiteX10" fmla="*/ 443844 w 2385962"/>
              <a:gd name="connsiteY10" fmla="*/ 1487070 h 5607050"/>
              <a:gd name="connsiteX11" fmla="*/ 381547 w 2385962"/>
              <a:gd name="connsiteY11" fmla="*/ 1608121 h 5607050"/>
              <a:gd name="connsiteX12" fmla="*/ 335697 w 2385962"/>
              <a:gd name="connsiteY12" fmla="*/ 1773017 h 5607050"/>
              <a:gd name="connsiteX13" fmla="*/ 318432 w 2385962"/>
              <a:gd name="connsiteY13" fmla="*/ 1937136 h 5607050"/>
              <a:gd name="connsiteX14" fmla="*/ 325976 w 2385962"/>
              <a:gd name="connsiteY14" fmla="*/ 2135745 h 5607050"/>
              <a:gd name="connsiteX15" fmla="*/ 326173 w 2385962"/>
              <a:gd name="connsiteY15" fmla="*/ 2341351 h 5607050"/>
              <a:gd name="connsiteX16" fmla="*/ 300773 w 2385962"/>
              <a:gd name="connsiteY16" fmla="*/ 2588607 h 5607050"/>
              <a:gd name="connsiteX17" fmla="*/ 247394 w 2385962"/>
              <a:gd name="connsiteY17" fmla="*/ 2710641 h 5607050"/>
              <a:gd name="connsiteX18" fmla="*/ 158684 w 2385962"/>
              <a:gd name="connsiteY18" fmla="*/ 2864644 h 5607050"/>
              <a:gd name="connsiteX19" fmla="*/ 67850 w 2385962"/>
              <a:gd name="connsiteY19" fmla="*/ 3043584 h 5607050"/>
              <a:gd name="connsiteX20" fmla="*/ 25189 w 2385962"/>
              <a:gd name="connsiteY20" fmla="*/ 3397726 h 5607050"/>
              <a:gd name="connsiteX21" fmla="*/ 4957 w 2385962"/>
              <a:gd name="connsiteY21" fmla="*/ 3603727 h 5607050"/>
              <a:gd name="connsiteX22" fmla="*/ 50661 w 2385962"/>
              <a:gd name="connsiteY22" fmla="*/ 3883366 h 5607050"/>
              <a:gd name="connsiteX23" fmla="*/ 115838 w 2385962"/>
              <a:gd name="connsiteY23" fmla="*/ 4201319 h 5607050"/>
              <a:gd name="connsiteX24" fmla="*/ 167678 w 2385962"/>
              <a:gd name="connsiteY24" fmla="*/ 4374772 h 5607050"/>
              <a:gd name="connsiteX25" fmla="*/ 202358 w 2385962"/>
              <a:gd name="connsiteY25" fmla="*/ 4483893 h 5607050"/>
              <a:gd name="connsiteX26" fmla="*/ 285015 w 2385962"/>
              <a:gd name="connsiteY26" fmla="*/ 4717044 h 5607050"/>
              <a:gd name="connsiteX27" fmla="*/ 425400 w 2385962"/>
              <a:gd name="connsiteY27" fmla="*/ 5013325 h 5607050"/>
              <a:gd name="connsiteX28" fmla="*/ 639524 w 2385962"/>
              <a:gd name="connsiteY28" fmla="*/ 5364981 h 5607050"/>
              <a:gd name="connsiteX29" fmla="*/ 860374 w 2385962"/>
              <a:gd name="connsiteY29" fmla="*/ 5494338 h 5607050"/>
              <a:gd name="connsiteX30" fmla="*/ 1149300 w 2385962"/>
              <a:gd name="connsiteY30" fmla="*/ 5512594 h 5607050"/>
              <a:gd name="connsiteX31" fmla="*/ 1519982 w 2385962"/>
              <a:gd name="connsiteY31" fmla="*/ 5480844 h 5607050"/>
              <a:gd name="connsiteX32" fmla="*/ 1792237 w 2385962"/>
              <a:gd name="connsiteY32" fmla="*/ 5445125 h 5607050"/>
              <a:gd name="connsiteX33" fmla="*/ 1992262 w 2385962"/>
              <a:gd name="connsiteY33" fmla="*/ 5445125 h 5607050"/>
              <a:gd name="connsiteX34" fmla="*/ 2125612 w 2385962"/>
              <a:gd name="connsiteY34" fmla="*/ 5492750 h 5607050"/>
              <a:gd name="connsiteX35" fmla="*/ 2268487 w 2385962"/>
              <a:gd name="connsiteY35" fmla="*/ 5549900 h 5607050"/>
              <a:gd name="connsiteX36" fmla="*/ 2385962 w 2385962"/>
              <a:gd name="connsiteY36"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71327 w 2385962"/>
              <a:gd name="connsiteY3" fmla="*/ 331970 h 5607050"/>
              <a:gd name="connsiteX4" fmla="*/ 1106831 w 2385962"/>
              <a:gd name="connsiteY4" fmla="*/ 449419 h 5607050"/>
              <a:gd name="connsiteX5" fmla="*/ 994518 w 2385962"/>
              <a:gd name="connsiteY5" fmla="*/ 609781 h 5607050"/>
              <a:gd name="connsiteX6" fmla="*/ 893507 w 2385962"/>
              <a:gd name="connsiteY6" fmla="*/ 750268 h 5607050"/>
              <a:gd name="connsiteX7" fmla="*/ 812751 w 2385962"/>
              <a:gd name="connsiteY7" fmla="*/ 971134 h 5607050"/>
              <a:gd name="connsiteX8" fmla="*/ 701820 w 2385962"/>
              <a:gd name="connsiteY8" fmla="*/ 1126512 h 5607050"/>
              <a:gd name="connsiteX9" fmla="*/ 537710 w 2385962"/>
              <a:gd name="connsiteY9" fmla="*/ 1334279 h 5607050"/>
              <a:gd name="connsiteX10" fmla="*/ 443844 w 2385962"/>
              <a:gd name="connsiteY10" fmla="*/ 1487070 h 5607050"/>
              <a:gd name="connsiteX11" fmla="*/ 381547 w 2385962"/>
              <a:gd name="connsiteY11" fmla="*/ 1608121 h 5607050"/>
              <a:gd name="connsiteX12" fmla="*/ 335697 w 2385962"/>
              <a:gd name="connsiteY12" fmla="*/ 1773017 h 5607050"/>
              <a:gd name="connsiteX13" fmla="*/ 318432 w 2385962"/>
              <a:gd name="connsiteY13" fmla="*/ 1937136 h 5607050"/>
              <a:gd name="connsiteX14" fmla="*/ 325976 w 2385962"/>
              <a:gd name="connsiteY14" fmla="*/ 2135745 h 5607050"/>
              <a:gd name="connsiteX15" fmla="*/ 326173 w 2385962"/>
              <a:gd name="connsiteY15" fmla="*/ 2341351 h 5607050"/>
              <a:gd name="connsiteX16" fmla="*/ 300773 w 2385962"/>
              <a:gd name="connsiteY16" fmla="*/ 2588607 h 5607050"/>
              <a:gd name="connsiteX17" fmla="*/ 247394 w 2385962"/>
              <a:gd name="connsiteY17" fmla="*/ 2710641 h 5607050"/>
              <a:gd name="connsiteX18" fmla="*/ 158684 w 2385962"/>
              <a:gd name="connsiteY18" fmla="*/ 2864644 h 5607050"/>
              <a:gd name="connsiteX19" fmla="*/ 67850 w 2385962"/>
              <a:gd name="connsiteY19" fmla="*/ 3043584 h 5607050"/>
              <a:gd name="connsiteX20" fmla="*/ 25189 w 2385962"/>
              <a:gd name="connsiteY20" fmla="*/ 3397726 h 5607050"/>
              <a:gd name="connsiteX21" fmla="*/ 4957 w 2385962"/>
              <a:gd name="connsiteY21" fmla="*/ 3603727 h 5607050"/>
              <a:gd name="connsiteX22" fmla="*/ 50661 w 2385962"/>
              <a:gd name="connsiteY22" fmla="*/ 3883366 h 5607050"/>
              <a:gd name="connsiteX23" fmla="*/ 115838 w 2385962"/>
              <a:gd name="connsiteY23" fmla="*/ 4201319 h 5607050"/>
              <a:gd name="connsiteX24" fmla="*/ 167678 w 2385962"/>
              <a:gd name="connsiteY24" fmla="*/ 4374772 h 5607050"/>
              <a:gd name="connsiteX25" fmla="*/ 202358 w 2385962"/>
              <a:gd name="connsiteY25" fmla="*/ 4483893 h 5607050"/>
              <a:gd name="connsiteX26" fmla="*/ 285015 w 2385962"/>
              <a:gd name="connsiteY26" fmla="*/ 4717044 h 5607050"/>
              <a:gd name="connsiteX27" fmla="*/ 425400 w 2385962"/>
              <a:gd name="connsiteY27" fmla="*/ 5013325 h 5607050"/>
              <a:gd name="connsiteX28" fmla="*/ 639524 w 2385962"/>
              <a:gd name="connsiteY28" fmla="*/ 5364981 h 5607050"/>
              <a:gd name="connsiteX29" fmla="*/ 860374 w 2385962"/>
              <a:gd name="connsiteY29" fmla="*/ 5494338 h 5607050"/>
              <a:gd name="connsiteX30" fmla="*/ 1149300 w 2385962"/>
              <a:gd name="connsiteY30" fmla="*/ 5512594 h 5607050"/>
              <a:gd name="connsiteX31" fmla="*/ 1519982 w 2385962"/>
              <a:gd name="connsiteY31" fmla="*/ 5480844 h 5607050"/>
              <a:gd name="connsiteX32" fmla="*/ 1792237 w 2385962"/>
              <a:gd name="connsiteY32" fmla="*/ 5445125 h 5607050"/>
              <a:gd name="connsiteX33" fmla="*/ 1992262 w 2385962"/>
              <a:gd name="connsiteY33" fmla="*/ 5445125 h 5607050"/>
              <a:gd name="connsiteX34" fmla="*/ 2125612 w 2385962"/>
              <a:gd name="connsiteY34" fmla="*/ 5492750 h 5607050"/>
              <a:gd name="connsiteX35" fmla="*/ 2268487 w 2385962"/>
              <a:gd name="connsiteY35" fmla="*/ 5549900 h 5607050"/>
              <a:gd name="connsiteX36" fmla="*/ 2385962 w 2385962"/>
              <a:gd name="connsiteY36"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71327 w 2385962"/>
              <a:gd name="connsiteY3" fmla="*/ 331970 h 5607050"/>
              <a:gd name="connsiteX4" fmla="*/ 1106831 w 2385962"/>
              <a:gd name="connsiteY4" fmla="*/ 449419 h 5607050"/>
              <a:gd name="connsiteX5" fmla="*/ 994518 w 2385962"/>
              <a:gd name="connsiteY5" fmla="*/ 609781 h 5607050"/>
              <a:gd name="connsiteX6" fmla="*/ 893507 w 2385962"/>
              <a:gd name="connsiteY6" fmla="*/ 750268 h 5607050"/>
              <a:gd name="connsiteX7" fmla="*/ 812751 w 2385962"/>
              <a:gd name="connsiteY7" fmla="*/ 971134 h 5607050"/>
              <a:gd name="connsiteX8" fmla="*/ 701820 w 2385962"/>
              <a:gd name="connsiteY8" fmla="*/ 1126512 h 5607050"/>
              <a:gd name="connsiteX9" fmla="*/ 537710 w 2385962"/>
              <a:gd name="connsiteY9" fmla="*/ 1334279 h 5607050"/>
              <a:gd name="connsiteX10" fmla="*/ 443844 w 2385962"/>
              <a:gd name="connsiteY10" fmla="*/ 1487070 h 5607050"/>
              <a:gd name="connsiteX11" fmla="*/ 381547 w 2385962"/>
              <a:gd name="connsiteY11" fmla="*/ 1608121 h 5607050"/>
              <a:gd name="connsiteX12" fmla="*/ 335697 w 2385962"/>
              <a:gd name="connsiteY12" fmla="*/ 1773017 h 5607050"/>
              <a:gd name="connsiteX13" fmla="*/ 318432 w 2385962"/>
              <a:gd name="connsiteY13" fmla="*/ 1937136 h 5607050"/>
              <a:gd name="connsiteX14" fmla="*/ 325976 w 2385962"/>
              <a:gd name="connsiteY14" fmla="*/ 2135745 h 5607050"/>
              <a:gd name="connsiteX15" fmla="*/ 326173 w 2385962"/>
              <a:gd name="connsiteY15" fmla="*/ 2341351 h 5607050"/>
              <a:gd name="connsiteX16" fmla="*/ 300773 w 2385962"/>
              <a:gd name="connsiteY16" fmla="*/ 2588607 h 5607050"/>
              <a:gd name="connsiteX17" fmla="*/ 247394 w 2385962"/>
              <a:gd name="connsiteY17" fmla="*/ 2710641 h 5607050"/>
              <a:gd name="connsiteX18" fmla="*/ 158684 w 2385962"/>
              <a:gd name="connsiteY18" fmla="*/ 2864644 h 5607050"/>
              <a:gd name="connsiteX19" fmla="*/ 67850 w 2385962"/>
              <a:gd name="connsiteY19" fmla="*/ 3043584 h 5607050"/>
              <a:gd name="connsiteX20" fmla="*/ 25189 w 2385962"/>
              <a:gd name="connsiteY20" fmla="*/ 3397726 h 5607050"/>
              <a:gd name="connsiteX21" fmla="*/ 4957 w 2385962"/>
              <a:gd name="connsiteY21" fmla="*/ 3603727 h 5607050"/>
              <a:gd name="connsiteX22" fmla="*/ 50661 w 2385962"/>
              <a:gd name="connsiteY22" fmla="*/ 3883366 h 5607050"/>
              <a:gd name="connsiteX23" fmla="*/ 115838 w 2385962"/>
              <a:gd name="connsiteY23" fmla="*/ 4201319 h 5607050"/>
              <a:gd name="connsiteX24" fmla="*/ 167678 w 2385962"/>
              <a:gd name="connsiteY24" fmla="*/ 4374772 h 5607050"/>
              <a:gd name="connsiteX25" fmla="*/ 202358 w 2385962"/>
              <a:gd name="connsiteY25" fmla="*/ 4483893 h 5607050"/>
              <a:gd name="connsiteX26" fmla="*/ 285015 w 2385962"/>
              <a:gd name="connsiteY26" fmla="*/ 4717044 h 5607050"/>
              <a:gd name="connsiteX27" fmla="*/ 425400 w 2385962"/>
              <a:gd name="connsiteY27" fmla="*/ 5013325 h 5607050"/>
              <a:gd name="connsiteX28" fmla="*/ 639524 w 2385962"/>
              <a:gd name="connsiteY28" fmla="*/ 5364981 h 5607050"/>
              <a:gd name="connsiteX29" fmla="*/ 860374 w 2385962"/>
              <a:gd name="connsiteY29" fmla="*/ 5494338 h 5607050"/>
              <a:gd name="connsiteX30" fmla="*/ 1149300 w 2385962"/>
              <a:gd name="connsiteY30" fmla="*/ 5512594 h 5607050"/>
              <a:gd name="connsiteX31" fmla="*/ 1519982 w 2385962"/>
              <a:gd name="connsiteY31" fmla="*/ 5480844 h 5607050"/>
              <a:gd name="connsiteX32" fmla="*/ 1792237 w 2385962"/>
              <a:gd name="connsiteY32" fmla="*/ 5445125 h 5607050"/>
              <a:gd name="connsiteX33" fmla="*/ 1992262 w 2385962"/>
              <a:gd name="connsiteY33" fmla="*/ 5445125 h 5607050"/>
              <a:gd name="connsiteX34" fmla="*/ 2125612 w 2385962"/>
              <a:gd name="connsiteY34" fmla="*/ 5492750 h 5607050"/>
              <a:gd name="connsiteX35" fmla="*/ 2268487 w 2385962"/>
              <a:gd name="connsiteY35" fmla="*/ 5549900 h 5607050"/>
              <a:gd name="connsiteX36" fmla="*/ 2385962 w 2385962"/>
              <a:gd name="connsiteY36"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71327 w 2385962"/>
              <a:gd name="connsiteY3" fmla="*/ 331970 h 5607050"/>
              <a:gd name="connsiteX4" fmla="*/ 1113975 w 2385962"/>
              <a:gd name="connsiteY4" fmla="*/ 449419 h 5607050"/>
              <a:gd name="connsiteX5" fmla="*/ 994518 w 2385962"/>
              <a:gd name="connsiteY5" fmla="*/ 609781 h 5607050"/>
              <a:gd name="connsiteX6" fmla="*/ 893507 w 2385962"/>
              <a:gd name="connsiteY6" fmla="*/ 750268 h 5607050"/>
              <a:gd name="connsiteX7" fmla="*/ 812751 w 2385962"/>
              <a:gd name="connsiteY7" fmla="*/ 971134 h 5607050"/>
              <a:gd name="connsiteX8" fmla="*/ 701820 w 2385962"/>
              <a:gd name="connsiteY8" fmla="*/ 1126512 h 5607050"/>
              <a:gd name="connsiteX9" fmla="*/ 537710 w 2385962"/>
              <a:gd name="connsiteY9" fmla="*/ 1334279 h 5607050"/>
              <a:gd name="connsiteX10" fmla="*/ 443844 w 2385962"/>
              <a:gd name="connsiteY10" fmla="*/ 1487070 h 5607050"/>
              <a:gd name="connsiteX11" fmla="*/ 381547 w 2385962"/>
              <a:gd name="connsiteY11" fmla="*/ 1608121 h 5607050"/>
              <a:gd name="connsiteX12" fmla="*/ 335697 w 2385962"/>
              <a:gd name="connsiteY12" fmla="*/ 1773017 h 5607050"/>
              <a:gd name="connsiteX13" fmla="*/ 318432 w 2385962"/>
              <a:gd name="connsiteY13" fmla="*/ 1937136 h 5607050"/>
              <a:gd name="connsiteX14" fmla="*/ 325976 w 2385962"/>
              <a:gd name="connsiteY14" fmla="*/ 2135745 h 5607050"/>
              <a:gd name="connsiteX15" fmla="*/ 326173 w 2385962"/>
              <a:gd name="connsiteY15" fmla="*/ 2341351 h 5607050"/>
              <a:gd name="connsiteX16" fmla="*/ 300773 w 2385962"/>
              <a:gd name="connsiteY16" fmla="*/ 2588607 h 5607050"/>
              <a:gd name="connsiteX17" fmla="*/ 247394 w 2385962"/>
              <a:gd name="connsiteY17" fmla="*/ 2710641 h 5607050"/>
              <a:gd name="connsiteX18" fmla="*/ 158684 w 2385962"/>
              <a:gd name="connsiteY18" fmla="*/ 2864644 h 5607050"/>
              <a:gd name="connsiteX19" fmla="*/ 67850 w 2385962"/>
              <a:gd name="connsiteY19" fmla="*/ 3043584 h 5607050"/>
              <a:gd name="connsiteX20" fmla="*/ 25189 w 2385962"/>
              <a:gd name="connsiteY20" fmla="*/ 3397726 h 5607050"/>
              <a:gd name="connsiteX21" fmla="*/ 4957 w 2385962"/>
              <a:gd name="connsiteY21" fmla="*/ 3603727 h 5607050"/>
              <a:gd name="connsiteX22" fmla="*/ 50661 w 2385962"/>
              <a:gd name="connsiteY22" fmla="*/ 3883366 h 5607050"/>
              <a:gd name="connsiteX23" fmla="*/ 115838 w 2385962"/>
              <a:gd name="connsiteY23" fmla="*/ 4201319 h 5607050"/>
              <a:gd name="connsiteX24" fmla="*/ 167678 w 2385962"/>
              <a:gd name="connsiteY24" fmla="*/ 4374772 h 5607050"/>
              <a:gd name="connsiteX25" fmla="*/ 202358 w 2385962"/>
              <a:gd name="connsiteY25" fmla="*/ 4483893 h 5607050"/>
              <a:gd name="connsiteX26" fmla="*/ 285015 w 2385962"/>
              <a:gd name="connsiteY26" fmla="*/ 4717044 h 5607050"/>
              <a:gd name="connsiteX27" fmla="*/ 425400 w 2385962"/>
              <a:gd name="connsiteY27" fmla="*/ 5013325 h 5607050"/>
              <a:gd name="connsiteX28" fmla="*/ 639524 w 2385962"/>
              <a:gd name="connsiteY28" fmla="*/ 5364981 h 5607050"/>
              <a:gd name="connsiteX29" fmla="*/ 860374 w 2385962"/>
              <a:gd name="connsiteY29" fmla="*/ 5494338 h 5607050"/>
              <a:gd name="connsiteX30" fmla="*/ 1149300 w 2385962"/>
              <a:gd name="connsiteY30" fmla="*/ 5512594 h 5607050"/>
              <a:gd name="connsiteX31" fmla="*/ 1519982 w 2385962"/>
              <a:gd name="connsiteY31" fmla="*/ 5480844 h 5607050"/>
              <a:gd name="connsiteX32" fmla="*/ 1792237 w 2385962"/>
              <a:gd name="connsiteY32" fmla="*/ 5445125 h 5607050"/>
              <a:gd name="connsiteX33" fmla="*/ 1992262 w 2385962"/>
              <a:gd name="connsiteY33" fmla="*/ 5445125 h 5607050"/>
              <a:gd name="connsiteX34" fmla="*/ 2125612 w 2385962"/>
              <a:gd name="connsiteY34" fmla="*/ 5492750 h 5607050"/>
              <a:gd name="connsiteX35" fmla="*/ 2268487 w 2385962"/>
              <a:gd name="connsiteY35" fmla="*/ 5549900 h 5607050"/>
              <a:gd name="connsiteX36" fmla="*/ 2385962 w 2385962"/>
              <a:gd name="connsiteY36"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71327 w 2385962"/>
              <a:gd name="connsiteY3" fmla="*/ 331970 h 5607050"/>
              <a:gd name="connsiteX4" fmla="*/ 1113975 w 2385962"/>
              <a:gd name="connsiteY4" fmla="*/ 449419 h 5607050"/>
              <a:gd name="connsiteX5" fmla="*/ 994518 w 2385962"/>
              <a:gd name="connsiteY5" fmla="*/ 609781 h 5607050"/>
              <a:gd name="connsiteX6" fmla="*/ 893507 w 2385962"/>
              <a:gd name="connsiteY6" fmla="*/ 750268 h 5607050"/>
              <a:gd name="connsiteX7" fmla="*/ 812751 w 2385962"/>
              <a:gd name="connsiteY7" fmla="*/ 971134 h 5607050"/>
              <a:gd name="connsiteX8" fmla="*/ 701820 w 2385962"/>
              <a:gd name="connsiteY8" fmla="*/ 1126512 h 5607050"/>
              <a:gd name="connsiteX9" fmla="*/ 537710 w 2385962"/>
              <a:gd name="connsiteY9" fmla="*/ 1334279 h 5607050"/>
              <a:gd name="connsiteX10" fmla="*/ 443844 w 2385962"/>
              <a:gd name="connsiteY10" fmla="*/ 1487070 h 5607050"/>
              <a:gd name="connsiteX11" fmla="*/ 381547 w 2385962"/>
              <a:gd name="connsiteY11" fmla="*/ 1608121 h 5607050"/>
              <a:gd name="connsiteX12" fmla="*/ 335697 w 2385962"/>
              <a:gd name="connsiteY12" fmla="*/ 1773017 h 5607050"/>
              <a:gd name="connsiteX13" fmla="*/ 318432 w 2385962"/>
              <a:gd name="connsiteY13" fmla="*/ 1937136 h 5607050"/>
              <a:gd name="connsiteX14" fmla="*/ 325976 w 2385962"/>
              <a:gd name="connsiteY14" fmla="*/ 2135745 h 5607050"/>
              <a:gd name="connsiteX15" fmla="*/ 326173 w 2385962"/>
              <a:gd name="connsiteY15" fmla="*/ 2341351 h 5607050"/>
              <a:gd name="connsiteX16" fmla="*/ 300773 w 2385962"/>
              <a:gd name="connsiteY16" fmla="*/ 2588607 h 5607050"/>
              <a:gd name="connsiteX17" fmla="*/ 247394 w 2385962"/>
              <a:gd name="connsiteY17" fmla="*/ 2710641 h 5607050"/>
              <a:gd name="connsiteX18" fmla="*/ 158684 w 2385962"/>
              <a:gd name="connsiteY18" fmla="*/ 2864644 h 5607050"/>
              <a:gd name="connsiteX19" fmla="*/ 67850 w 2385962"/>
              <a:gd name="connsiteY19" fmla="*/ 3043584 h 5607050"/>
              <a:gd name="connsiteX20" fmla="*/ 25189 w 2385962"/>
              <a:gd name="connsiteY20" fmla="*/ 3397726 h 5607050"/>
              <a:gd name="connsiteX21" fmla="*/ 4957 w 2385962"/>
              <a:gd name="connsiteY21" fmla="*/ 3603727 h 5607050"/>
              <a:gd name="connsiteX22" fmla="*/ 50661 w 2385962"/>
              <a:gd name="connsiteY22" fmla="*/ 3883366 h 5607050"/>
              <a:gd name="connsiteX23" fmla="*/ 115838 w 2385962"/>
              <a:gd name="connsiteY23" fmla="*/ 4201319 h 5607050"/>
              <a:gd name="connsiteX24" fmla="*/ 167678 w 2385962"/>
              <a:gd name="connsiteY24" fmla="*/ 4374772 h 5607050"/>
              <a:gd name="connsiteX25" fmla="*/ 202358 w 2385962"/>
              <a:gd name="connsiteY25" fmla="*/ 4483893 h 5607050"/>
              <a:gd name="connsiteX26" fmla="*/ 285015 w 2385962"/>
              <a:gd name="connsiteY26" fmla="*/ 4717044 h 5607050"/>
              <a:gd name="connsiteX27" fmla="*/ 425400 w 2385962"/>
              <a:gd name="connsiteY27" fmla="*/ 5013325 h 5607050"/>
              <a:gd name="connsiteX28" fmla="*/ 639524 w 2385962"/>
              <a:gd name="connsiteY28" fmla="*/ 5364981 h 5607050"/>
              <a:gd name="connsiteX29" fmla="*/ 860374 w 2385962"/>
              <a:gd name="connsiteY29" fmla="*/ 5494338 h 5607050"/>
              <a:gd name="connsiteX30" fmla="*/ 1149300 w 2385962"/>
              <a:gd name="connsiteY30" fmla="*/ 5512594 h 5607050"/>
              <a:gd name="connsiteX31" fmla="*/ 1519982 w 2385962"/>
              <a:gd name="connsiteY31" fmla="*/ 5480844 h 5607050"/>
              <a:gd name="connsiteX32" fmla="*/ 1792237 w 2385962"/>
              <a:gd name="connsiteY32" fmla="*/ 5445125 h 5607050"/>
              <a:gd name="connsiteX33" fmla="*/ 1992262 w 2385962"/>
              <a:gd name="connsiteY33" fmla="*/ 5445125 h 5607050"/>
              <a:gd name="connsiteX34" fmla="*/ 2125612 w 2385962"/>
              <a:gd name="connsiteY34" fmla="*/ 5492750 h 5607050"/>
              <a:gd name="connsiteX35" fmla="*/ 2268487 w 2385962"/>
              <a:gd name="connsiteY35" fmla="*/ 5549900 h 5607050"/>
              <a:gd name="connsiteX36" fmla="*/ 2385962 w 2385962"/>
              <a:gd name="connsiteY36"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71327 w 2385962"/>
              <a:gd name="connsiteY3" fmla="*/ 331970 h 5607050"/>
              <a:gd name="connsiteX4" fmla="*/ 1113975 w 2385962"/>
              <a:gd name="connsiteY4" fmla="*/ 449419 h 5607050"/>
              <a:gd name="connsiteX5" fmla="*/ 994518 w 2385962"/>
              <a:gd name="connsiteY5" fmla="*/ 609781 h 5607050"/>
              <a:gd name="connsiteX6" fmla="*/ 893507 w 2385962"/>
              <a:gd name="connsiteY6" fmla="*/ 750268 h 5607050"/>
              <a:gd name="connsiteX7" fmla="*/ 812751 w 2385962"/>
              <a:gd name="connsiteY7" fmla="*/ 971134 h 5607050"/>
              <a:gd name="connsiteX8" fmla="*/ 701820 w 2385962"/>
              <a:gd name="connsiteY8" fmla="*/ 1126512 h 5607050"/>
              <a:gd name="connsiteX9" fmla="*/ 537710 w 2385962"/>
              <a:gd name="connsiteY9" fmla="*/ 1334279 h 5607050"/>
              <a:gd name="connsiteX10" fmla="*/ 443844 w 2385962"/>
              <a:gd name="connsiteY10" fmla="*/ 1487070 h 5607050"/>
              <a:gd name="connsiteX11" fmla="*/ 381547 w 2385962"/>
              <a:gd name="connsiteY11" fmla="*/ 1608121 h 5607050"/>
              <a:gd name="connsiteX12" fmla="*/ 335697 w 2385962"/>
              <a:gd name="connsiteY12" fmla="*/ 1773017 h 5607050"/>
              <a:gd name="connsiteX13" fmla="*/ 318432 w 2385962"/>
              <a:gd name="connsiteY13" fmla="*/ 1937136 h 5607050"/>
              <a:gd name="connsiteX14" fmla="*/ 325976 w 2385962"/>
              <a:gd name="connsiteY14" fmla="*/ 2135745 h 5607050"/>
              <a:gd name="connsiteX15" fmla="*/ 326173 w 2385962"/>
              <a:gd name="connsiteY15" fmla="*/ 2341351 h 5607050"/>
              <a:gd name="connsiteX16" fmla="*/ 300773 w 2385962"/>
              <a:gd name="connsiteY16" fmla="*/ 2588607 h 5607050"/>
              <a:gd name="connsiteX17" fmla="*/ 247394 w 2385962"/>
              <a:gd name="connsiteY17" fmla="*/ 2710641 h 5607050"/>
              <a:gd name="connsiteX18" fmla="*/ 158684 w 2385962"/>
              <a:gd name="connsiteY18" fmla="*/ 2864644 h 5607050"/>
              <a:gd name="connsiteX19" fmla="*/ 67850 w 2385962"/>
              <a:gd name="connsiteY19" fmla="*/ 3043584 h 5607050"/>
              <a:gd name="connsiteX20" fmla="*/ 25189 w 2385962"/>
              <a:gd name="connsiteY20" fmla="*/ 3397726 h 5607050"/>
              <a:gd name="connsiteX21" fmla="*/ 4957 w 2385962"/>
              <a:gd name="connsiteY21" fmla="*/ 3603727 h 5607050"/>
              <a:gd name="connsiteX22" fmla="*/ 50661 w 2385962"/>
              <a:gd name="connsiteY22" fmla="*/ 3883366 h 5607050"/>
              <a:gd name="connsiteX23" fmla="*/ 115838 w 2385962"/>
              <a:gd name="connsiteY23" fmla="*/ 4201319 h 5607050"/>
              <a:gd name="connsiteX24" fmla="*/ 167678 w 2385962"/>
              <a:gd name="connsiteY24" fmla="*/ 4374772 h 5607050"/>
              <a:gd name="connsiteX25" fmla="*/ 202358 w 2385962"/>
              <a:gd name="connsiteY25" fmla="*/ 4483893 h 5607050"/>
              <a:gd name="connsiteX26" fmla="*/ 285015 w 2385962"/>
              <a:gd name="connsiteY26" fmla="*/ 4717044 h 5607050"/>
              <a:gd name="connsiteX27" fmla="*/ 425400 w 2385962"/>
              <a:gd name="connsiteY27" fmla="*/ 5013325 h 5607050"/>
              <a:gd name="connsiteX28" fmla="*/ 639524 w 2385962"/>
              <a:gd name="connsiteY28" fmla="*/ 5364981 h 5607050"/>
              <a:gd name="connsiteX29" fmla="*/ 860374 w 2385962"/>
              <a:gd name="connsiteY29" fmla="*/ 5494338 h 5607050"/>
              <a:gd name="connsiteX30" fmla="*/ 1149300 w 2385962"/>
              <a:gd name="connsiteY30" fmla="*/ 5512594 h 5607050"/>
              <a:gd name="connsiteX31" fmla="*/ 1519982 w 2385962"/>
              <a:gd name="connsiteY31" fmla="*/ 5480844 h 5607050"/>
              <a:gd name="connsiteX32" fmla="*/ 1792237 w 2385962"/>
              <a:gd name="connsiteY32" fmla="*/ 5445125 h 5607050"/>
              <a:gd name="connsiteX33" fmla="*/ 1992262 w 2385962"/>
              <a:gd name="connsiteY33" fmla="*/ 5445125 h 5607050"/>
              <a:gd name="connsiteX34" fmla="*/ 2125612 w 2385962"/>
              <a:gd name="connsiteY34" fmla="*/ 5492750 h 5607050"/>
              <a:gd name="connsiteX35" fmla="*/ 2268487 w 2385962"/>
              <a:gd name="connsiteY35" fmla="*/ 5549900 h 5607050"/>
              <a:gd name="connsiteX36" fmla="*/ 2385962 w 2385962"/>
              <a:gd name="connsiteY36"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71327 w 2385962"/>
              <a:gd name="connsiteY3" fmla="*/ 331970 h 5607050"/>
              <a:gd name="connsiteX4" fmla="*/ 1113975 w 2385962"/>
              <a:gd name="connsiteY4" fmla="*/ 449419 h 5607050"/>
              <a:gd name="connsiteX5" fmla="*/ 994518 w 2385962"/>
              <a:gd name="connsiteY5" fmla="*/ 609781 h 5607050"/>
              <a:gd name="connsiteX6" fmla="*/ 893507 w 2385962"/>
              <a:gd name="connsiteY6" fmla="*/ 750268 h 5607050"/>
              <a:gd name="connsiteX7" fmla="*/ 812751 w 2385962"/>
              <a:gd name="connsiteY7" fmla="*/ 971134 h 5607050"/>
              <a:gd name="connsiteX8" fmla="*/ 701820 w 2385962"/>
              <a:gd name="connsiteY8" fmla="*/ 1126512 h 5607050"/>
              <a:gd name="connsiteX9" fmla="*/ 537710 w 2385962"/>
              <a:gd name="connsiteY9" fmla="*/ 1334279 h 5607050"/>
              <a:gd name="connsiteX10" fmla="*/ 443844 w 2385962"/>
              <a:gd name="connsiteY10" fmla="*/ 1487070 h 5607050"/>
              <a:gd name="connsiteX11" fmla="*/ 381547 w 2385962"/>
              <a:gd name="connsiteY11" fmla="*/ 1608121 h 5607050"/>
              <a:gd name="connsiteX12" fmla="*/ 335697 w 2385962"/>
              <a:gd name="connsiteY12" fmla="*/ 1773017 h 5607050"/>
              <a:gd name="connsiteX13" fmla="*/ 318432 w 2385962"/>
              <a:gd name="connsiteY13" fmla="*/ 1937136 h 5607050"/>
              <a:gd name="connsiteX14" fmla="*/ 325976 w 2385962"/>
              <a:gd name="connsiteY14" fmla="*/ 2135745 h 5607050"/>
              <a:gd name="connsiteX15" fmla="*/ 326173 w 2385962"/>
              <a:gd name="connsiteY15" fmla="*/ 2341351 h 5607050"/>
              <a:gd name="connsiteX16" fmla="*/ 300773 w 2385962"/>
              <a:gd name="connsiteY16" fmla="*/ 2588607 h 5607050"/>
              <a:gd name="connsiteX17" fmla="*/ 247394 w 2385962"/>
              <a:gd name="connsiteY17" fmla="*/ 2710641 h 5607050"/>
              <a:gd name="connsiteX18" fmla="*/ 158684 w 2385962"/>
              <a:gd name="connsiteY18" fmla="*/ 2864644 h 5607050"/>
              <a:gd name="connsiteX19" fmla="*/ 67850 w 2385962"/>
              <a:gd name="connsiteY19" fmla="*/ 3043584 h 5607050"/>
              <a:gd name="connsiteX20" fmla="*/ 25189 w 2385962"/>
              <a:gd name="connsiteY20" fmla="*/ 3397726 h 5607050"/>
              <a:gd name="connsiteX21" fmla="*/ 4957 w 2385962"/>
              <a:gd name="connsiteY21" fmla="*/ 3603727 h 5607050"/>
              <a:gd name="connsiteX22" fmla="*/ 50661 w 2385962"/>
              <a:gd name="connsiteY22" fmla="*/ 3883366 h 5607050"/>
              <a:gd name="connsiteX23" fmla="*/ 115838 w 2385962"/>
              <a:gd name="connsiteY23" fmla="*/ 4201319 h 5607050"/>
              <a:gd name="connsiteX24" fmla="*/ 167678 w 2385962"/>
              <a:gd name="connsiteY24" fmla="*/ 4374772 h 5607050"/>
              <a:gd name="connsiteX25" fmla="*/ 202358 w 2385962"/>
              <a:gd name="connsiteY25" fmla="*/ 4483893 h 5607050"/>
              <a:gd name="connsiteX26" fmla="*/ 285015 w 2385962"/>
              <a:gd name="connsiteY26" fmla="*/ 4717044 h 5607050"/>
              <a:gd name="connsiteX27" fmla="*/ 425400 w 2385962"/>
              <a:gd name="connsiteY27" fmla="*/ 5013325 h 5607050"/>
              <a:gd name="connsiteX28" fmla="*/ 639524 w 2385962"/>
              <a:gd name="connsiteY28" fmla="*/ 5364981 h 5607050"/>
              <a:gd name="connsiteX29" fmla="*/ 860374 w 2385962"/>
              <a:gd name="connsiteY29" fmla="*/ 5494338 h 5607050"/>
              <a:gd name="connsiteX30" fmla="*/ 1149300 w 2385962"/>
              <a:gd name="connsiteY30" fmla="*/ 5512594 h 5607050"/>
              <a:gd name="connsiteX31" fmla="*/ 1519982 w 2385962"/>
              <a:gd name="connsiteY31" fmla="*/ 5480844 h 5607050"/>
              <a:gd name="connsiteX32" fmla="*/ 1792237 w 2385962"/>
              <a:gd name="connsiteY32" fmla="*/ 5445125 h 5607050"/>
              <a:gd name="connsiteX33" fmla="*/ 1992262 w 2385962"/>
              <a:gd name="connsiteY33" fmla="*/ 5445125 h 5607050"/>
              <a:gd name="connsiteX34" fmla="*/ 2125612 w 2385962"/>
              <a:gd name="connsiteY34" fmla="*/ 5492750 h 5607050"/>
              <a:gd name="connsiteX35" fmla="*/ 2268487 w 2385962"/>
              <a:gd name="connsiteY35" fmla="*/ 5549900 h 5607050"/>
              <a:gd name="connsiteX36" fmla="*/ 2385962 w 2385962"/>
              <a:gd name="connsiteY36"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13975 w 2385962"/>
              <a:gd name="connsiteY3" fmla="*/ 449419 h 5607050"/>
              <a:gd name="connsiteX4" fmla="*/ 994518 w 2385962"/>
              <a:gd name="connsiteY4" fmla="*/ 609781 h 5607050"/>
              <a:gd name="connsiteX5" fmla="*/ 893507 w 2385962"/>
              <a:gd name="connsiteY5" fmla="*/ 750268 h 5607050"/>
              <a:gd name="connsiteX6" fmla="*/ 812751 w 2385962"/>
              <a:gd name="connsiteY6" fmla="*/ 971134 h 5607050"/>
              <a:gd name="connsiteX7" fmla="*/ 701820 w 2385962"/>
              <a:gd name="connsiteY7" fmla="*/ 1126512 h 5607050"/>
              <a:gd name="connsiteX8" fmla="*/ 537710 w 2385962"/>
              <a:gd name="connsiteY8" fmla="*/ 1334279 h 5607050"/>
              <a:gd name="connsiteX9" fmla="*/ 443844 w 2385962"/>
              <a:gd name="connsiteY9" fmla="*/ 1487070 h 5607050"/>
              <a:gd name="connsiteX10" fmla="*/ 381547 w 2385962"/>
              <a:gd name="connsiteY10" fmla="*/ 1608121 h 5607050"/>
              <a:gd name="connsiteX11" fmla="*/ 335697 w 2385962"/>
              <a:gd name="connsiteY11" fmla="*/ 1773017 h 5607050"/>
              <a:gd name="connsiteX12" fmla="*/ 318432 w 2385962"/>
              <a:gd name="connsiteY12" fmla="*/ 1937136 h 5607050"/>
              <a:gd name="connsiteX13" fmla="*/ 325976 w 2385962"/>
              <a:gd name="connsiteY13" fmla="*/ 2135745 h 5607050"/>
              <a:gd name="connsiteX14" fmla="*/ 326173 w 2385962"/>
              <a:gd name="connsiteY14" fmla="*/ 2341351 h 5607050"/>
              <a:gd name="connsiteX15" fmla="*/ 300773 w 2385962"/>
              <a:gd name="connsiteY15" fmla="*/ 2588607 h 5607050"/>
              <a:gd name="connsiteX16" fmla="*/ 247394 w 2385962"/>
              <a:gd name="connsiteY16" fmla="*/ 2710641 h 5607050"/>
              <a:gd name="connsiteX17" fmla="*/ 158684 w 2385962"/>
              <a:gd name="connsiteY17" fmla="*/ 2864644 h 5607050"/>
              <a:gd name="connsiteX18" fmla="*/ 67850 w 2385962"/>
              <a:gd name="connsiteY18" fmla="*/ 3043584 h 5607050"/>
              <a:gd name="connsiteX19" fmla="*/ 25189 w 2385962"/>
              <a:gd name="connsiteY19" fmla="*/ 3397726 h 5607050"/>
              <a:gd name="connsiteX20" fmla="*/ 4957 w 2385962"/>
              <a:gd name="connsiteY20" fmla="*/ 3603727 h 5607050"/>
              <a:gd name="connsiteX21" fmla="*/ 50661 w 2385962"/>
              <a:gd name="connsiteY21" fmla="*/ 3883366 h 5607050"/>
              <a:gd name="connsiteX22" fmla="*/ 115838 w 2385962"/>
              <a:gd name="connsiteY22" fmla="*/ 4201319 h 5607050"/>
              <a:gd name="connsiteX23" fmla="*/ 167678 w 2385962"/>
              <a:gd name="connsiteY23" fmla="*/ 4374772 h 5607050"/>
              <a:gd name="connsiteX24" fmla="*/ 202358 w 2385962"/>
              <a:gd name="connsiteY24" fmla="*/ 4483893 h 5607050"/>
              <a:gd name="connsiteX25" fmla="*/ 285015 w 2385962"/>
              <a:gd name="connsiteY25" fmla="*/ 4717044 h 5607050"/>
              <a:gd name="connsiteX26" fmla="*/ 425400 w 2385962"/>
              <a:gd name="connsiteY26" fmla="*/ 5013325 h 5607050"/>
              <a:gd name="connsiteX27" fmla="*/ 639524 w 2385962"/>
              <a:gd name="connsiteY27" fmla="*/ 5364981 h 5607050"/>
              <a:gd name="connsiteX28" fmla="*/ 860374 w 2385962"/>
              <a:gd name="connsiteY28" fmla="*/ 5494338 h 5607050"/>
              <a:gd name="connsiteX29" fmla="*/ 1149300 w 2385962"/>
              <a:gd name="connsiteY29" fmla="*/ 5512594 h 5607050"/>
              <a:gd name="connsiteX30" fmla="*/ 1519982 w 2385962"/>
              <a:gd name="connsiteY30" fmla="*/ 5480844 h 5607050"/>
              <a:gd name="connsiteX31" fmla="*/ 1792237 w 2385962"/>
              <a:gd name="connsiteY31" fmla="*/ 5445125 h 5607050"/>
              <a:gd name="connsiteX32" fmla="*/ 1992262 w 2385962"/>
              <a:gd name="connsiteY32" fmla="*/ 5445125 h 5607050"/>
              <a:gd name="connsiteX33" fmla="*/ 2125612 w 2385962"/>
              <a:gd name="connsiteY33" fmla="*/ 5492750 h 5607050"/>
              <a:gd name="connsiteX34" fmla="*/ 2268487 w 2385962"/>
              <a:gd name="connsiteY34" fmla="*/ 5549900 h 5607050"/>
              <a:gd name="connsiteX35" fmla="*/ 2385962 w 2385962"/>
              <a:gd name="connsiteY35"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28262 w 2385962"/>
              <a:gd name="connsiteY3" fmla="*/ 447038 h 5607050"/>
              <a:gd name="connsiteX4" fmla="*/ 994518 w 2385962"/>
              <a:gd name="connsiteY4" fmla="*/ 609781 h 5607050"/>
              <a:gd name="connsiteX5" fmla="*/ 893507 w 2385962"/>
              <a:gd name="connsiteY5" fmla="*/ 750268 h 5607050"/>
              <a:gd name="connsiteX6" fmla="*/ 812751 w 2385962"/>
              <a:gd name="connsiteY6" fmla="*/ 971134 h 5607050"/>
              <a:gd name="connsiteX7" fmla="*/ 701820 w 2385962"/>
              <a:gd name="connsiteY7" fmla="*/ 1126512 h 5607050"/>
              <a:gd name="connsiteX8" fmla="*/ 537710 w 2385962"/>
              <a:gd name="connsiteY8" fmla="*/ 1334279 h 5607050"/>
              <a:gd name="connsiteX9" fmla="*/ 443844 w 2385962"/>
              <a:gd name="connsiteY9" fmla="*/ 1487070 h 5607050"/>
              <a:gd name="connsiteX10" fmla="*/ 381547 w 2385962"/>
              <a:gd name="connsiteY10" fmla="*/ 1608121 h 5607050"/>
              <a:gd name="connsiteX11" fmla="*/ 335697 w 2385962"/>
              <a:gd name="connsiteY11" fmla="*/ 1773017 h 5607050"/>
              <a:gd name="connsiteX12" fmla="*/ 318432 w 2385962"/>
              <a:gd name="connsiteY12" fmla="*/ 1937136 h 5607050"/>
              <a:gd name="connsiteX13" fmla="*/ 325976 w 2385962"/>
              <a:gd name="connsiteY13" fmla="*/ 2135745 h 5607050"/>
              <a:gd name="connsiteX14" fmla="*/ 326173 w 2385962"/>
              <a:gd name="connsiteY14" fmla="*/ 2341351 h 5607050"/>
              <a:gd name="connsiteX15" fmla="*/ 300773 w 2385962"/>
              <a:gd name="connsiteY15" fmla="*/ 2588607 h 5607050"/>
              <a:gd name="connsiteX16" fmla="*/ 247394 w 2385962"/>
              <a:gd name="connsiteY16" fmla="*/ 2710641 h 5607050"/>
              <a:gd name="connsiteX17" fmla="*/ 158684 w 2385962"/>
              <a:gd name="connsiteY17" fmla="*/ 2864644 h 5607050"/>
              <a:gd name="connsiteX18" fmla="*/ 67850 w 2385962"/>
              <a:gd name="connsiteY18" fmla="*/ 3043584 h 5607050"/>
              <a:gd name="connsiteX19" fmla="*/ 25189 w 2385962"/>
              <a:gd name="connsiteY19" fmla="*/ 3397726 h 5607050"/>
              <a:gd name="connsiteX20" fmla="*/ 4957 w 2385962"/>
              <a:gd name="connsiteY20" fmla="*/ 3603727 h 5607050"/>
              <a:gd name="connsiteX21" fmla="*/ 50661 w 2385962"/>
              <a:gd name="connsiteY21" fmla="*/ 3883366 h 5607050"/>
              <a:gd name="connsiteX22" fmla="*/ 115838 w 2385962"/>
              <a:gd name="connsiteY22" fmla="*/ 4201319 h 5607050"/>
              <a:gd name="connsiteX23" fmla="*/ 167678 w 2385962"/>
              <a:gd name="connsiteY23" fmla="*/ 4374772 h 5607050"/>
              <a:gd name="connsiteX24" fmla="*/ 202358 w 2385962"/>
              <a:gd name="connsiteY24" fmla="*/ 4483893 h 5607050"/>
              <a:gd name="connsiteX25" fmla="*/ 285015 w 2385962"/>
              <a:gd name="connsiteY25" fmla="*/ 4717044 h 5607050"/>
              <a:gd name="connsiteX26" fmla="*/ 425400 w 2385962"/>
              <a:gd name="connsiteY26" fmla="*/ 5013325 h 5607050"/>
              <a:gd name="connsiteX27" fmla="*/ 639524 w 2385962"/>
              <a:gd name="connsiteY27" fmla="*/ 5364981 h 5607050"/>
              <a:gd name="connsiteX28" fmla="*/ 860374 w 2385962"/>
              <a:gd name="connsiteY28" fmla="*/ 5494338 h 5607050"/>
              <a:gd name="connsiteX29" fmla="*/ 1149300 w 2385962"/>
              <a:gd name="connsiteY29" fmla="*/ 5512594 h 5607050"/>
              <a:gd name="connsiteX30" fmla="*/ 1519982 w 2385962"/>
              <a:gd name="connsiteY30" fmla="*/ 5480844 h 5607050"/>
              <a:gd name="connsiteX31" fmla="*/ 1792237 w 2385962"/>
              <a:gd name="connsiteY31" fmla="*/ 5445125 h 5607050"/>
              <a:gd name="connsiteX32" fmla="*/ 1992262 w 2385962"/>
              <a:gd name="connsiteY32" fmla="*/ 5445125 h 5607050"/>
              <a:gd name="connsiteX33" fmla="*/ 2125612 w 2385962"/>
              <a:gd name="connsiteY33" fmla="*/ 5492750 h 5607050"/>
              <a:gd name="connsiteX34" fmla="*/ 2268487 w 2385962"/>
              <a:gd name="connsiteY34" fmla="*/ 5549900 h 5607050"/>
              <a:gd name="connsiteX35" fmla="*/ 2385962 w 2385962"/>
              <a:gd name="connsiteY35"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28262 w 2385962"/>
              <a:gd name="connsiteY3" fmla="*/ 447038 h 5607050"/>
              <a:gd name="connsiteX4" fmla="*/ 994518 w 2385962"/>
              <a:gd name="connsiteY4" fmla="*/ 609781 h 5607050"/>
              <a:gd name="connsiteX5" fmla="*/ 893507 w 2385962"/>
              <a:gd name="connsiteY5" fmla="*/ 750268 h 5607050"/>
              <a:gd name="connsiteX6" fmla="*/ 812751 w 2385962"/>
              <a:gd name="connsiteY6" fmla="*/ 971134 h 5607050"/>
              <a:gd name="connsiteX7" fmla="*/ 701820 w 2385962"/>
              <a:gd name="connsiteY7" fmla="*/ 1126512 h 5607050"/>
              <a:gd name="connsiteX8" fmla="*/ 537710 w 2385962"/>
              <a:gd name="connsiteY8" fmla="*/ 1334279 h 5607050"/>
              <a:gd name="connsiteX9" fmla="*/ 443844 w 2385962"/>
              <a:gd name="connsiteY9" fmla="*/ 1487070 h 5607050"/>
              <a:gd name="connsiteX10" fmla="*/ 381547 w 2385962"/>
              <a:gd name="connsiteY10" fmla="*/ 1608121 h 5607050"/>
              <a:gd name="connsiteX11" fmla="*/ 335697 w 2385962"/>
              <a:gd name="connsiteY11" fmla="*/ 1773017 h 5607050"/>
              <a:gd name="connsiteX12" fmla="*/ 318432 w 2385962"/>
              <a:gd name="connsiteY12" fmla="*/ 1937136 h 5607050"/>
              <a:gd name="connsiteX13" fmla="*/ 325976 w 2385962"/>
              <a:gd name="connsiteY13" fmla="*/ 2135745 h 5607050"/>
              <a:gd name="connsiteX14" fmla="*/ 326173 w 2385962"/>
              <a:gd name="connsiteY14" fmla="*/ 2341351 h 5607050"/>
              <a:gd name="connsiteX15" fmla="*/ 300773 w 2385962"/>
              <a:gd name="connsiteY15" fmla="*/ 2588607 h 5607050"/>
              <a:gd name="connsiteX16" fmla="*/ 247394 w 2385962"/>
              <a:gd name="connsiteY16" fmla="*/ 2710641 h 5607050"/>
              <a:gd name="connsiteX17" fmla="*/ 158684 w 2385962"/>
              <a:gd name="connsiteY17" fmla="*/ 2864644 h 5607050"/>
              <a:gd name="connsiteX18" fmla="*/ 67850 w 2385962"/>
              <a:gd name="connsiteY18" fmla="*/ 3043584 h 5607050"/>
              <a:gd name="connsiteX19" fmla="*/ 25189 w 2385962"/>
              <a:gd name="connsiteY19" fmla="*/ 3397726 h 5607050"/>
              <a:gd name="connsiteX20" fmla="*/ 4957 w 2385962"/>
              <a:gd name="connsiteY20" fmla="*/ 3603727 h 5607050"/>
              <a:gd name="connsiteX21" fmla="*/ 50661 w 2385962"/>
              <a:gd name="connsiteY21" fmla="*/ 3883366 h 5607050"/>
              <a:gd name="connsiteX22" fmla="*/ 115838 w 2385962"/>
              <a:gd name="connsiteY22" fmla="*/ 4201319 h 5607050"/>
              <a:gd name="connsiteX23" fmla="*/ 167678 w 2385962"/>
              <a:gd name="connsiteY23" fmla="*/ 4374772 h 5607050"/>
              <a:gd name="connsiteX24" fmla="*/ 202358 w 2385962"/>
              <a:gd name="connsiteY24" fmla="*/ 4483893 h 5607050"/>
              <a:gd name="connsiteX25" fmla="*/ 285015 w 2385962"/>
              <a:gd name="connsiteY25" fmla="*/ 4717044 h 5607050"/>
              <a:gd name="connsiteX26" fmla="*/ 425400 w 2385962"/>
              <a:gd name="connsiteY26" fmla="*/ 5013325 h 5607050"/>
              <a:gd name="connsiteX27" fmla="*/ 639524 w 2385962"/>
              <a:gd name="connsiteY27" fmla="*/ 5364981 h 5607050"/>
              <a:gd name="connsiteX28" fmla="*/ 860374 w 2385962"/>
              <a:gd name="connsiteY28" fmla="*/ 5494338 h 5607050"/>
              <a:gd name="connsiteX29" fmla="*/ 1149300 w 2385962"/>
              <a:gd name="connsiteY29" fmla="*/ 5512594 h 5607050"/>
              <a:gd name="connsiteX30" fmla="*/ 1519982 w 2385962"/>
              <a:gd name="connsiteY30" fmla="*/ 5480844 h 5607050"/>
              <a:gd name="connsiteX31" fmla="*/ 1792237 w 2385962"/>
              <a:gd name="connsiteY31" fmla="*/ 5445125 h 5607050"/>
              <a:gd name="connsiteX32" fmla="*/ 1992262 w 2385962"/>
              <a:gd name="connsiteY32" fmla="*/ 5445125 h 5607050"/>
              <a:gd name="connsiteX33" fmla="*/ 2125612 w 2385962"/>
              <a:gd name="connsiteY33" fmla="*/ 5492750 h 5607050"/>
              <a:gd name="connsiteX34" fmla="*/ 2268487 w 2385962"/>
              <a:gd name="connsiteY34" fmla="*/ 5549900 h 5607050"/>
              <a:gd name="connsiteX35" fmla="*/ 2385962 w 2385962"/>
              <a:gd name="connsiteY35"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30643 w 2385962"/>
              <a:gd name="connsiteY3" fmla="*/ 435132 h 5607050"/>
              <a:gd name="connsiteX4" fmla="*/ 994518 w 2385962"/>
              <a:gd name="connsiteY4" fmla="*/ 609781 h 5607050"/>
              <a:gd name="connsiteX5" fmla="*/ 893507 w 2385962"/>
              <a:gd name="connsiteY5" fmla="*/ 750268 h 5607050"/>
              <a:gd name="connsiteX6" fmla="*/ 812751 w 2385962"/>
              <a:gd name="connsiteY6" fmla="*/ 971134 h 5607050"/>
              <a:gd name="connsiteX7" fmla="*/ 701820 w 2385962"/>
              <a:gd name="connsiteY7" fmla="*/ 1126512 h 5607050"/>
              <a:gd name="connsiteX8" fmla="*/ 537710 w 2385962"/>
              <a:gd name="connsiteY8" fmla="*/ 1334279 h 5607050"/>
              <a:gd name="connsiteX9" fmla="*/ 443844 w 2385962"/>
              <a:gd name="connsiteY9" fmla="*/ 1487070 h 5607050"/>
              <a:gd name="connsiteX10" fmla="*/ 381547 w 2385962"/>
              <a:gd name="connsiteY10" fmla="*/ 1608121 h 5607050"/>
              <a:gd name="connsiteX11" fmla="*/ 335697 w 2385962"/>
              <a:gd name="connsiteY11" fmla="*/ 1773017 h 5607050"/>
              <a:gd name="connsiteX12" fmla="*/ 318432 w 2385962"/>
              <a:gd name="connsiteY12" fmla="*/ 1937136 h 5607050"/>
              <a:gd name="connsiteX13" fmla="*/ 325976 w 2385962"/>
              <a:gd name="connsiteY13" fmla="*/ 2135745 h 5607050"/>
              <a:gd name="connsiteX14" fmla="*/ 326173 w 2385962"/>
              <a:gd name="connsiteY14" fmla="*/ 2341351 h 5607050"/>
              <a:gd name="connsiteX15" fmla="*/ 300773 w 2385962"/>
              <a:gd name="connsiteY15" fmla="*/ 2588607 h 5607050"/>
              <a:gd name="connsiteX16" fmla="*/ 247394 w 2385962"/>
              <a:gd name="connsiteY16" fmla="*/ 2710641 h 5607050"/>
              <a:gd name="connsiteX17" fmla="*/ 158684 w 2385962"/>
              <a:gd name="connsiteY17" fmla="*/ 2864644 h 5607050"/>
              <a:gd name="connsiteX18" fmla="*/ 67850 w 2385962"/>
              <a:gd name="connsiteY18" fmla="*/ 3043584 h 5607050"/>
              <a:gd name="connsiteX19" fmla="*/ 25189 w 2385962"/>
              <a:gd name="connsiteY19" fmla="*/ 3397726 h 5607050"/>
              <a:gd name="connsiteX20" fmla="*/ 4957 w 2385962"/>
              <a:gd name="connsiteY20" fmla="*/ 3603727 h 5607050"/>
              <a:gd name="connsiteX21" fmla="*/ 50661 w 2385962"/>
              <a:gd name="connsiteY21" fmla="*/ 3883366 h 5607050"/>
              <a:gd name="connsiteX22" fmla="*/ 115838 w 2385962"/>
              <a:gd name="connsiteY22" fmla="*/ 4201319 h 5607050"/>
              <a:gd name="connsiteX23" fmla="*/ 167678 w 2385962"/>
              <a:gd name="connsiteY23" fmla="*/ 4374772 h 5607050"/>
              <a:gd name="connsiteX24" fmla="*/ 202358 w 2385962"/>
              <a:gd name="connsiteY24" fmla="*/ 4483893 h 5607050"/>
              <a:gd name="connsiteX25" fmla="*/ 285015 w 2385962"/>
              <a:gd name="connsiteY25" fmla="*/ 4717044 h 5607050"/>
              <a:gd name="connsiteX26" fmla="*/ 425400 w 2385962"/>
              <a:gd name="connsiteY26" fmla="*/ 5013325 h 5607050"/>
              <a:gd name="connsiteX27" fmla="*/ 639524 w 2385962"/>
              <a:gd name="connsiteY27" fmla="*/ 5364981 h 5607050"/>
              <a:gd name="connsiteX28" fmla="*/ 860374 w 2385962"/>
              <a:gd name="connsiteY28" fmla="*/ 5494338 h 5607050"/>
              <a:gd name="connsiteX29" fmla="*/ 1149300 w 2385962"/>
              <a:gd name="connsiteY29" fmla="*/ 5512594 h 5607050"/>
              <a:gd name="connsiteX30" fmla="*/ 1519982 w 2385962"/>
              <a:gd name="connsiteY30" fmla="*/ 5480844 h 5607050"/>
              <a:gd name="connsiteX31" fmla="*/ 1792237 w 2385962"/>
              <a:gd name="connsiteY31" fmla="*/ 5445125 h 5607050"/>
              <a:gd name="connsiteX32" fmla="*/ 1992262 w 2385962"/>
              <a:gd name="connsiteY32" fmla="*/ 5445125 h 5607050"/>
              <a:gd name="connsiteX33" fmla="*/ 2125612 w 2385962"/>
              <a:gd name="connsiteY33" fmla="*/ 5492750 h 5607050"/>
              <a:gd name="connsiteX34" fmla="*/ 2268487 w 2385962"/>
              <a:gd name="connsiteY34" fmla="*/ 5549900 h 5607050"/>
              <a:gd name="connsiteX35" fmla="*/ 2385962 w 2385962"/>
              <a:gd name="connsiteY35"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30643 w 2385962"/>
              <a:gd name="connsiteY3" fmla="*/ 435132 h 5607050"/>
              <a:gd name="connsiteX4" fmla="*/ 994518 w 2385962"/>
              <a:gd name="connsiteY4" fmla="*/ 609781 h 5607050"/>
              <a:gd name="connsiteX5" fmla="*/ 893507 w 2385962"/>
              <a:gd name="connsiteY5" fmla="*/ 750268 h 5607050"/>
              <a:gd name="connsiteX6" fmla="*/ 812751 w 2385962"/>
              <a:gd name="connsiteY6" fmla="*/ 971134 h 5607050"/>
              <a:gd name="connsiteX7" fmla="*/ 701820 w 2385962"/>
              <a:gd name="connsiteY7" fmla="*/ 1126512 h 5607050"/>
              <a:gd name="connsiteX8" fmla="*/ 537710 w 2385962"/>
              <a:gd name="connsiteY8" fmla="*/ 1334279 h 5607050"/>
              <a:gd name="connsiteX9" fmla="*/ 443844 w 2385962"/>
              <a:gd name="connsiteY9" fmla="*/ 1487070 h 5607050"/>
              <a:gd name="connsiteX10" fmla="*/ 381547 w 2385962"/>
              <a:gd name="connsiteY10" fmla="*/ 1608121 h 5607050"/>
              <a:gd name="connsiteX11" fmla="*/ 335697 w 2385962"/>
              <a:gd name="connsiteY11" fmla="*/ 1773017 h 5607050"/>
              <a:gd name="connsiteX12" fmla="*/ 318432 w 2385962"/>
              <a:gd name="connsiteY12" fmla="*/ 1937136 h 5607050"/>
              <a:gd name="connsiteX13" fmla="*/ 325976 w 2385962"/>
              <a:gd name="connsiteY13" fmla="*/ 2135745 h 5607050"/>
              <a:gd name="connsiteX14" fmla="*/ 71379 w 2385962"/>
              <a:gd name="connsiteY14" fmla="*/ 2269913 h 5607050"/>
              <a:gd name="connsiteX15" fmla="*/ 300773 w 2385962"/>
              <a:gd name="connsiteY15" fmla="*/ 2588607 h 5607050"/>
              <a:gd name="connsiteX16" fmla="*/ 247394 w 2385962"/>
              <a:gd name="connsiteY16" fmla="*/ 2710641 h 5607050"/>
              <a:gd name="connsiteX17" fmla="*/ 158684 w 2385962"/>
              <a:gd name="connsiteY17" fmla="*/ 2864644 h 5607050"/>
              <a:gd name="connsiteX18" fmla="*/ 67850 w 2385962"/>
              <a:gd name="connsiteY18" fmla="*/ 3043584 h 5607050"/>
              <a:gd name="connsiteX19" fmla="*/ 25189 w 2385962"/>
              <a:gd name="connsiteY19" fmla="*/ 3397726 h 5607050"/>
              <a:gd name="connsiteX20" fmla="*/ 4957 w 2385962"/>
              <a:gd name="connsiteY20" fmla="*/ 3603727 h 5607050"/>
              <a:gd name="connsiteX21" fmla="*/ 50661 w 2385962"/>
              <a:gd name="connsiteY21" fmla="*/ 3883366 h 5607050"/>
              <a:gd name="connsiteX22" fmla="*/ 115838 w 2385962"/>
              <a:gd name="connsiteY22" fmla="*/ 4201319 h 5607050"/>
              <a:gd name="connsiteX23" fmla="*/ 167678 w 2385962"/>
              <a:gd name="connsiteY23" fmla="*/ 4374772 h 5607050"/>
              <a:gd name="connsiteX24" fmla="*/ 202358 w 2385962"/>
              <a:gd name="connsiteY24" fmla="*/ 4483893 h 5607050"/>
              <a:gd name="connsiteX25" fmla="*/ 285015 w 2385962"/>
              <a:gd name="connsiteY25" fmla="*/ 4717044 h 5607050"/>
              <a:gd name="connsiteX26" fmla="*/ 425400 w 2385962"/>
              <a:gd name="connsiteY26" fmla="*/ 5013325 h 5607050"/>
              <a:gd name="connsiteX27" fmla="*/ 639524 w 2385962"/>
              <a:gd name="connsiteY27" fmla="*/ 5364981 h 5607050"/>
              <a:gd name="connsiteX28" fmla="*/ 860374 w 2385962"/>
              <a:gd name="connsiteY28" fmla="*/ 5494338 h 5607050"/>
              <a:gd name="connsiteX29" fmla="*/ 1149300 w 2385962"/>
              <a:gd name="connsiteY29" fmla="*/ 5512594 h 5607050"/>
              <a:gd name="connsiteX30" fmla="*/ 1519982 w 2385962"/>
              <a:gd name="connsiteY30" fmla="*/ 5480844 h 5607050"/>
              <a:gd name="connsiteX31" fmla="*/ 1792237 w 2385962"/>
              <a:gd name="connsiteY31" fmla="*/ 5445125 h 5607050"/>
              <a:gd name="connsiteX32" fmla="*/ 1992262 w 2385962"/>
              <a:gd name="connsiteY32" fmla="*/ 5445125 h 5607050"/>
              <a:gd name="connsiteX33" fmla="*/ 2125612 w 2385962"/>
              <a:gd name="connsiteY33" fmla="*/ 5492750 h 5607050"/>
              <a:gd name="connsiteX34" fmla="*/ 2268487 w 2385962"/>
              <a:gd name="connsiteY34" fmla="*/ 5549900 h 5607050"/>
              <a:gd name="connsiteX35" fmla="*/ 2385962 w 2385962"/>
              <a:gd name="connsiteY35"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30643 w 2385962"/>
              <a:gd name="connsiteY3" fmla="*/ 435132 h 5607050"/>
              <a:gd name="connsiteX4" fmla="*/ 994518 w 2385962"/>
              <a:gd name="connsiteY4" fmla="*/ 609781 h 5607050"/>
              <a:gd name="connsiteX5" fmla="*/ 893507 w 2385962"/>
              <a:gd name="connsiteY5" fmla="*/ 750268 h 5607050"/>
              <a:gd name="connsiteX6" fmla="*/ 812751 w 2385962"/>
              <a:gd name="connsiteY6" fmla="*/ 971134 h 5607050"/>
              <a:gd name="connsiteX7" fmla="*/ 701820 w 2385962"/>
              <a:gd name="connsiteY7" fmla="*/ 1126512 h 5607050"/>
              <a:gd name="connsiteX8" fmla="*/ 521041 w 2385962"/>
              <a:gd name="connsiteY8" fmla="*/ 1329517 h 5607050"/>
              <a:gd name="connsiteX9" fmla="*/ 443844 w 2385962"/>
              <a:gd name="connsiteY9" fmla="*/ 1487070 h 5607050"/>
              <a:gd name="connsiteX10" fmla="*/ 381547 w 2385962"/>
              <a:gd name="connsiteY10" fmla="*/ 1608121 h 5607050"/>
              <a:gd name="connsiteX11" fmla="*/ 335697 w 2385962"/>
              <a:gd name="connsiteY11" fmla="*/ 1773017 h 5607050"/>
              <a:gd name="connsiteX12" fmla="*/ 318432 w 2385962"/>
              <a:gd name="connsiteY12" fmla="*/ 1937136 h 5607050"/>
              <a:gd name="connsiteX13" fmla="*/ 325976 w 2385962"/>
              <a:gd name="connsiteY13" fmla="*/ 2135745 h 5607050"/>
              <a:gd name="connsiteX14" fmla="*/ 71379 w 2385962"/>
              <a:gd name="connsiteY14" fmla="*/ 2269913 h 5607050"/>
              <a:gd name="connsiteX15" fmla="*/ 300773 w 2385962"/>
              <a:gd name="connsiteY15" fmla="*/ 2588607 h 5607050"/>
              <a:gd name="connsiteX16" fmla="*/ 247394 w 2385962"/>
              <a:gd name="connsiteY16" fmla="*/ 2710641 h 5607050"/>
              <a:gd name="connsiteX17" fmla="*/ 158684 w 2385962"/>
              <a:gd name="connsiteY17" fmla="*/ 2864644 h 5607050"/>
              <a:gd name="connsiteX18" fmla="*/ 67850 w 2385962"/>
              <a:gd name="connsiteY18" fmla="*/ 3043584 h 5607050"/>
              <a:gd name="connsiteX19" fmla="*/ 25189 w 2385962"/>
              <a:gd name="connsiteY19" fmla="*/ 3397726 h 5607050"/>
              <a:gd name="connsiteX20" fmla="*/ 4957 w 2385962"/>
              <a:gd name="connsiteY20" fmla="*/ 3603727 h 5607050"/>
              <a:gd name="connsiteX21" fmla="*/ 50661 w 2385962"/>
              <a:gd name="connsiteY21" fmla="*/ 3883366 h 5607050"/>
              <a:gd name="connsiteX22" fmla="*/ 115838 w 2385962"/>
              <a:gd name="connsiteY22" fmla="*/ 4201319 h 5607050"/>
              <a:gd name="connsiteX23" fmla="*/ 167678 w 2385962"/>
              <a:gd name="connsiteY23" fmla="*/ 4374772 h 5607050"/>
              <a:gd name="connsiteX24" fmla="*/ 202358 w 2385962"/>
              <a:gd name="connsiteY24" fmla="*/ 4483893 h 5607050"/>
              <a:gd name="connsiteX25" fmla="*/ 285015 w 2385962"/>
              <a:gd name="connsiteY25" fmla="*/ 4717044 h 5607050"/>
              <a:gd name="connsiteX26" fmla="*/ 425400 w 2385962"/>
              <a:gd name="connsiteY26" fmla="*/ 5013325 h 5607050"/>
              <a:gd name="connsiteX27" fmla="*/ 639524 w 2385962"/>
              <a:gd name="connsiteY27" fmla="*/ 5364981 h 5607050"/>
              <a:gd name="connsiteX28" fmla="*/ 860374 w 2385962"/>
              <a:gd name="connsiteY28" fmla="*/ 5494338 h 5607050"/>
              <a:gd name="connsiteX29" fmla="*/ 1149300 w 2385962"/>
              <a:gd name="connsiteY29" fmla="*/ 5512594 h 5607050"/>
              <a:gd name="connsiteX30" fmla="*/ 1519982 w 2385962"/>
              <a:gd name="connsiteY30" fmla="*/ 5480844 h 5607050"/>
              <a:gd name="connsiteX31" fmla="*/ 1792237 w 2385962"/>
              <a:gd name="connsiteY31" fmla="*/ 5445125 h 5607050"/>
              <a:gd name="connsiteX32" fmla="*/ 1992262 w 2385962"/>
              <a:gd name="connsiteY32" fmla="*/ 5445125 h 5607050"/>
              <a:gd name="connsiteX33" fmla="*/ 2125612 w 2385962"/>
              <a:gd name="connsiteY33" fmla="*/ 5492750 h 5607050"/>
              <a:gd name="connsiteX34" fmla="*/ 2268487 w 2385962"/>
              <a:gd name="connsiteY34" fmla="*/ 5549900 h 5607050"/>
              <a:gd name="connsiteX35" fmla="*/ 2385962 w 2385962"/>
              <a:gd name="connsiteY35"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30643 w 2385962"/>
              <a:gd name="connsiteY3" fmla="*/ 435132 h 5607050"/>
              <a:gd name="connsiteX4" fmla="*/ 994518 w 2385962"/>
              <a:gd name="connsiteY4" fmla="*/ 609781 h 5607050"/>
              <a:gd name="connsiteX5" fmla="*/ 893507 w 2385962"/>
              <a:gd name="connsiteY5" fmla="*/ 750268 h 5607050"/>
              <a:gd name="connsiteX6" fmla="*/ 812751 w 2385962"/>
              <a:gd name="connsiteY6" fmla="*/ 971134 h 5607050"/>
              <a:gd name="connsiteX7" fmla="*/ 701820 w 2385962"/>
              <a:gd name="connsiteY7" fmla="*/ 1126512 h 5607050"/>
              <a:gd name="connsiteX8" fmla="*/ 521041 w 2385962"/>
              <a:gd name="connsiteY8" fmla="*/ 1329517 h 5607050"/>
              <a:gd name="connsiteX9" fmla="*/ 417651 w 2385962"/>
              <a:gd name="connsiteY9" fmla="*/ 1484689 h 5607050"/>
              <a:gd name="connsiteX10" fmla="*/ 381547 w 2385962"/>
              <a:gd name="connsiteY10" fmla="*/ 1608121 h 5607050"/>
              <a:gd name="connsiteX11" fmla="*/ 335697 w 2385962"/>
              <a:gd name="connsiteY11" fmla="*/ 1773017 h 5607050"/>
              <a:gd name="connsiteX12" fmla="*/ 318432 w 2385962"/>
              <a:gd name="connsiteY12" fmla="*/ 1937136 h 5607050"/>
              <a:gd name="connsiteX13" fmla="*/ 325976 w 2385962"/>
              <a:gd name="connsiteY13" fmla="*/ 2135745 h 5607050"/>
              <a:gd name="connsiteX14" fmla="*/ 71379 w 2385962"/>
              <a:gd name="connsiteY14" fmla="*/ 2269913 h 5607050"/>
              <a:gd name="connsiteX15" fmla="*/ 300773 w 2385962"/>
              <a:gd name="connsiteY15" fmla="*/ 2588607 h 5607050"/>
              <a:gd name="connsiteX16" fmla="*/ 247394 w 2385962"/>
              <a:gd name="connsiteY16" fmla="*/ 2710641 h 5607050"/>
              <a:gd name="connsiteX17" fmla="*/ 158684 w 2385962"/>
              <a:gd name="connsiteY17" fmla="*/ 2864644 h 5607050"/>
              <a:gd name="connsiteX18" fmla="*/ 67850 w 2385962"/>
              <a:gd name="connsiteY18" fmla="*/ 3043584 h 5607050"/>
              <a:gd name="connsiteX19" fmla="*/ 25189 w 2385962"/>
              <a:gd name="connsiteY19" fmla="*/ 3397726 h 5607050"/>
              <a:gd name="connsiteX20" fmla="*/ 4957 w 2385962"/>
              <a:gd name="connsiteY20" fmla="*/ 3603727 h 5607050"/>
              <a:gd name="connsiteX21" fmla="*/ 50661 w 2385962"/>
              <a:gd name="connsiteY21" fmla="*/ 3883366 h 5607050"/>
              <a:gd name="connsiteX22" fmla="*/ 115838 w 2385962"/>
              <a:gd name="connsiteY22" fmla="*/ 4201319 h 5607050"/>
              <a:gd name="connsiteX23" fmla="*/ 167678 w 2385962"/>
              <a:gd name="connsiteY23" fmla="*/ 4374772 h 5607050"/>
              <a:gd name="connsiteX24" fmla="*/ 202358 w 2385962"/>
              <a:gd name="connsiteY24" fmla="*/ 4483893 h 5607050"/>
              <a:gd name="connsiteX25" fmla="*/ 285015 w 2385962"/>
              <a:gd name="connsiteY25" fmla="*/ 4717044 h 5607050"/>
              <a:gd name="connsiteX26" fmla="*/ 425400 w 2385962"/>
              <a:gd name="connsiteY26" fmla="*/ 5013325 h 5607050"/>
              <a:gd name="connsiteX27" fmla="*/ 639524 w 2385962"/>
              <a:gd name="connsiteY27" fmla="*/ 5364981 h 5607050"/>
              <a:gd name="connsiteX28" fmla="*/ 860374 w 2385962"/>
              <a:gd name="connsiteY28" fmla="*/ 5494338 h 5607050"/>
              <a:gd name="connsiteX29" fmla="*/ 1149300 w 2385962"/>
              <a:gd name="connsiteY29" fmla="*/ 5512594 h 5607050"/>
              <a:gd name="connsiteX30" fmla="*/ 1519982 w 2385962"/>
              <a:gd name="connsiteY30" fmla="*/ 5480844 h 5607050"/>
              <a:gd name="connsiteX31" fmla="*/ 1792237 w 2385962"/>
              <a:gd name="connsiteY31" fmla="*/ 5445125 h 5607050"/>
              <a:gd name="connsiteX32" fmla="*/ 1992262 w 2385962"/>
              <a:gd name="connsiteY32" fmla="*/ 5445125 h 5607050"/>
              <a:gd name="connsiteX33" fmla="*/ 2125612 w 2385962"/>
              <a:gd name="connsiteY33" fmla="*/ 5492750 h 5607050"/>
              <a:gd name="connsiteX34" fmla="*/ 2268487 w 2385962"/>
              <a:gd name="connsiteY34" fmla="*/ 5549900 h 5607050"/>
              <a:gd name="connsiteX35" fmla="*/ 2385962 w 2385962"/>
              <a:gd name="connsiteY35"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30643 w 2385962"/>
              <a:gd name="connsiteY3" fmla="*/ 435132 h 5607050"/>
              <a:gd name="connsiteX4" fmla="*/ 994518 w 2385962"/>
              <a:gd name="connsiteY4" fmla="*/ 609781 h 5607050"/>
              <a:gd name="connsiteX5" fmla="*/ 893507 w 2385962"/>
              <a:gd name="connsiteY5" fmla="*/ 750268 h 5607050"/>
              <a:gd name="connsiteX6" fmla="*/ 812751 w 2385962"/>
              <a:gd name="connsiteY6" fmla="*/ 971134 h 5607050"/>
              <a:gd name="connsiteX7" fmla="*/ 701820 w 2385962"/>
              <a:gd name="connsiteY7" fmla="*/ 1126512 h 5607050"/>
              <a:gd name="connsiteX8" fmla="*/ 521041 w 2385962"/>
              <a:gd name="connsiteY8" fmla="*/ 1329517 h 5607050"/>
              <a:gd name="connsiteX9" fmla="*/ 417651 w 2385962"/>
              <a:gd name="connsiteY9" fmla="*/ 1484689 h 5607050"/>
              <a:gd name="connsiteX10" fmla="*/ 381547 w 2385962"/>
              <a:gd name="connsiteY10" fmla="*/ 1608121 h 5607050"/>
              <a:gd name="connsiteX11" fmla="*/ 335697 w 2385962"/>
              <a:gd name="connsiteY11" fmla="*/ 1773017 h 5607050"/>
              <a:gd name="connsiteX12" fmla="*/ 318432 w 2385962"/>
              <a:gd name="connsiteY12" fmla="*/ 1937136 h 5607050"/>
              <a:gd name="connsiteX13" fmla="*/ 159288 w 2385962"/>
              <a:gd name="connsiteY13" fmla="*/ 1978582 h 5607050"/>
              <a:gd name="connsiteX14" fmla="*/ 71379 w 2385962"/>
              <a:gd name="connsiteY14" fmla="*/ 2269913 h 5607050"/>
              <a:gd name="connsiteX15" fmla="*/ 300773 w 2385962"/>
              <a:gd name="connsiteY15" fmla="*/ 2588607 h 5607050"/>
              <a:gd name="connsiteX16" fmla="*/ 247394 w 2385962"/>
              <a:gd name="connsiteY16" fmla="*/ 2710641 h 5607050"/>
              <a:gd name="connsiteX17" fmla="*/ 158684 w 2385962"/>
              <a:gd name="connsiteY17" fmla="*/ 2864644 h 5607050"/>
              <a:gd name="connsiteX18" fmla="*/ 67850 w 2385962"/>
              <a:gd name="connsiteY18" fmla="*/ 3043584 h 5607050"/>
              <a:gd name="connsiteX19" fmla="*/ 25189 w 2385962"/>
              <a:gd name="connsiteY19" fmla="*/ 3397726 h 5607050"/>
              <a:gd name="connsiteX20" fmla="*/ 4957 w 2385962"/>
              <a:gd name="connsiteY20" fmla="*/ 3603727 h 5607050"/>
              <a:gd name="connsiteX21" fmla="*/ 50661 w 2385962"/>
              <a:gd name="connsiteY21" fmla="*/ 3883366 h 5607050"/>
              <a:gd name="connsiteX22" fmla="*/ 115838 w 2385962"/>
              <a:gd name="connsiteY22" fmla="*/ 4201319 h 5607050"/>
              <a:gd name="connsiteX23" fmla="*/ 167678 w 2385962"/>
              <a:gd name="connsiteY23" fmla="*/ 4374772 h 5607050"/>
              <a:gd name="connsiteX24" fmla="*/ 202358 w 2385962"/>
              <a:gd name="connsiteY24" fmla="*/ 4483893 h 5607050"/>
              <a:gd name="connsiteX25" fmla="*/ 285015 w 2385962"/>
              <a:gd name="connsiteY25" fmla="*/ 4717044 h 5607050"/>
              <a:gd name="connsiteX26" fmla="*/ 425400 w 2385962"/>
              <a:gd name="connsiteY26" fmla="*/ 5013325 h 5607050"/>
              <a:gd name="connsiteX27" fmla="*/ 639524 w 2385962"/>
              <a:gd name="connsiteY27" fmla="*/ 5364981 h 5607050"/>
              <a:gd name="connsiteX28" fmla="*/ 860374 w 2385962"/>
              <a:gd name="connsiteY28" fmla="*/ 5494338 h 5607050"/>
              <a:gd name="connsiteX29" fmla="*/ 1149300 w 2385962"/>
              <a:gd name="connsiteY29" fmla="*/ 5512594 h 5607050"/>
              <a:gd name="connsiteX30" fmla="*/ 1519982 w 2385962"/>
              <a:gd name="connsiteY30" fmla="*/ 5480844 h 5607050"/>
              <a:gd name="connsiteX31" fmla="*/ 1792237 w 2385962"/>
              <a:gd name="connsiteY31" fmla="*/ 5445125 h 5607050"/>
              <a:gd name="connsiteX32" fmla="*/ 1992262 w 2385962"/>
              <a:gd name="connsiteY32" fmla="*/ 5445125 h 5607050"/>
              <a:gd name="connsiteX33" fmla="*/ 2125612 w 2385962"/>
              <a:gd name="connsiteY33" fmla="*/ 5492750 h 5607050"/>
              <a:gd name="connsiteX34" fmla="*/ 2268487 w 2385962"/>
              <a:gd name="connsiteY34" fmla="*/ 5549900 h 5607050"/>
              <a:gd name="connsiteX35" fmla="*/ 2385962 w 2385962"/>
              <a:gd name="connsiteY35"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30643 w 2385962"/>
              <a:gd name="connsiteY3" fmla="*/ 435132 h 5607050"/>
              <a:gd name="connsiteX4" fmla="*/ 994518 w 2385962"/>
              <a:gd name="connsiteY4" fmla="*/ 609781 h 5607050"/>
              <a:gd name="connsiteX5" fmla="*/ 893507 w 2385962"/>
              <a:gd name="connsiteY5" fmla="*/ 750268 h 5607050"/>
              <a:gd name="connsiteX6" fmla="*/ 812751 w 2385962"/>
              <a:gd name="connsiteY6" fmla="*/ 971134 h 5607050"/>
              <a:gd name="connsiteX7" fmla="*/ 701820 w 2385962"/>
              <a:gd name="connsiteY7" fmla="*/ 1126512 h 5607050"/>
              <a:gd name="connsiteX8" fmla="*/ 521041 w 2385962"/>
              <a:gd name="connsiteY8" fmla="*/ 1329517 h 5607050"/>
              <a:gd name="connsiteX9" fmla="*/ 417651 w 2385962"/>
              <a:gd name="connsiteY9" fmla="*/ 1484689 h 5607050"/>
              <a:gd name="connsiteX10" fmla="*/ 381547 w 2385962"/>
              <a:gd name="connsiteY10" fmla="*/ 1608121 h 5607050"/>
              <a:gd name="connsiteX11" fmla="*/ 335697 w 2385962"/>
              <a:gd name="connsiteY11" fmla="*/ 1773017 h 5607050"/>
              <a:gd name="connsiteX12" fmla="*/ 318432 w 2385962"/>
              <a:gd name="connsiteY12" fmla="*/ 1937136 h 5607050"/>
              <a:gd name="connsiteX13" fmla="*/ 159288 w 2385962"/>
              <a:gd name="connsiteY13" fmla="*/ 1978582 h 5607050"/>
              <a:gd name="connsiteX14" fmla="*/ 71379 w 2385962"/>
              <a:gd name="connsiteY14" fmla="*/ 2269913 h 5607050"/>
              <a:gd name="connsiteX15" fmla="*/ 300773 w 2385962"/>
              <a:gd name="connsiteY15" fmla="*/ 2588607 h 5607050"/>
              <a:gd name="connsiteX16" fmla="*/ 247394 w 2385962"/>
              <a:gd name="connsiteY16" fmla="*/ 2710641 h 5607050"/>
              <a:gd name="connsiteX17" fmla="*/ 158684 w 2385962"/>
              <a:gd name="connsiteY17" fmla="*/ 2864644 h 5607050"/>
              <a:gd name="connsiteX18" fmla="*/ 67850 w 2385962"/>
              <a:gd name="connsiteY18" fmla="*/ 3043584 h 5607050"/>
              <a:gd name="connsiteX19" fmla="*/ 25189 w 2385962"/>
              <a:gd name="connsiteY19" fmla="*/ 3397726 h 5607050"/>
              <a:gd name="connsiteX20" fmla="*/ 4957 w 2385962"/>
              <a:gd name="connsiteY20" fmla="*/ 3603727 h 5607050"/>
              <a:gd name="connsiteX21" fmla="*/ 50661 w 2385962"/>
              <a:gd name="connsiteY21" fmla="*/ 3883366 h 5607050"/>
              <a:gd name="connsiteX22" fmla="*/ 115838 w 2385962"/>
              <a:gd name="connsiteY22" fmla="*/ 4201319 h 5607050"/>
              <a:gd name="connsiteX23" fmla="*/ 167678 w 2385962"/>
              <a:gd name="connsiteY23" fmla="*/ 4374772 h 5607050"/>
              <a:gd name="connsiteX24" fmla="*/ 202358 w 2385962"/>
              <a:gd name="connsiteY24" fmla="*/ 4483893 h 5607050"/>
              <a:gd name="connsiteX25" fmla="*/ 285015 w 2385962"/>
              <a:gd name="connsiteY25" fmla="*/ 4717044 h 5607050"/>
              <a:gd name="connsiteX26" fmla="*/ 425400 w 2385962"/>
              <a:gd name="connsiteY26" fmla="*/ 5013325 h 5607050"/>
              <a:gd name="connsiteX27" fmla="*/ 639524 w 2385962"/>
              <a:gd name="connsiteY27" fmla="*/ 5364981 h 5607050"/>
              <a:gd name="connsiteX28" fmla="*/ 860374 w 2385962"/>
              <a:gd name="connsiteY28" fmla="*/ 5494338 h 5607050"/>
              <a:gd name="connsiteX29" fmla="*/ 1149300 w 2385962"/>
              <a:gd name="connsiteY29" fmla="*/ 5512594 h 5607050"/>
              <a:gd name="connsiteX30" fmla="*/ 1519982 w 2385962"/>
              <a:gd name="connsiteY30" fmla="*/ 5480844 h 5607050"/>
              <a:gd name="connsiteX31" fmla="*/ 1792237 w 2385962"/>
              <a:gd name="connsiteY31" fmla="*/ 5445125 h 5607050"/>
              <a:gd name="connsiteX32" fmla="*/ 1992262 w 2385962"/>
              <a:gd name="connsiteY32" fmla="*/ 5445125 h 5607050"/>
              <a:gd name="connsiteX33" fmla="*/ 2125612 w 2385962"/>
              <a:gd name="connsiteY33" fmla="*/ 5492750 h 5607050"/>
              <a:gd name="connsiteX34" fmla="*/ 2268487 w 2385962"/>
              <a:gd name="connsiteY34" fmla="*/ 5549900 h 5607050"/>
              <a:gd name="connsiteX35" fmla="*/ 2385962 w 2385962"/>
              <a:gd name="connsiteY35"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30643 w 2385962"/>
              <a:gd name="connsiteY3" fmla="*/ 435132 h 5607050"/>
              <a:gd name="connsiteX4" fmla="*/ 994518 w 2385962"/>
              <a:gd name="connsiteY4" fmla="*/ 609781 h 5607050"/>
              <a:gd name="connsiteX5" fmla="*/ 893507 w 2385962"/>
              <a:gd name="connsiteY5" fmla="*/ 750268 h 5607050"/>
              <a:gd name="connsiteX6" fmla="*/ 812751 w 2385962"/>
              <a:gd name="connsiteY6" fmla="*/ 971134 h 5607050"/>
              <a:gd name="connsiteX7" fmla="*/ 701820 w 2385962"/>
              <a:gd name="connsiteY7" fmla="*/ 1126512 h 5607050"/>
              <a:gd name="connsiteX8" fmla="*/ 521041 w 2385962"/>
              <a:gd name="connsiteY8" fmla="*/ 1329517 h 5607050"/>
              <a:gd name="connsiteX9" fmla="*/ 417651 w 2385962"/>
              <a:gd name="connsiteY9" fmla="*/ 1484689 h 5607050"/>
              <a:gd name="connsiteX10" fmla="*/ 381547 w 2385962"/>
              <a:gd name="connsiteY10" fmla="*/ 1608121 h 5607050"/>
              <a:gd name="connsiteX11" fmla="*/ 335697 w 2385962"/>
              <a:gd name="connsiteY11" fmla="*/ 1773017 h 5607050"/>
              <a:gd name="connsiteX12" fmla="*/ 256520 w 2385962"/>
              <a:gd name="connsiteY12" fmla="*/ 1810930 h 5607050"/>
              <a:gd name="connsiteX13" fmla="*/ 159288 w 2385962"/>
              <a:gd name="connsiteY13" fmla="*/ 1978582 h 5607050"/>
              <a:gd name="connsiteX14" fmla="*/ 71379 w 2385962"/>
              <a:gd name="connsiteY14" fmla="*/ 2269913 h 5607050"/>
              <a:gd name="connsiteX15" fmla="*/ 300773 w 2385962"/>
              <a:gd name="connsiteY15" fmla="*/ 2588607 h 5607050"/>
              <a:gd name="connsiteX16" fmla="*/ 247394 w 2385962"/>
              <a:gd name="connsiteY16" fmla="*/ 2710641 h 5607050"/>
              <a:gd name="connsiteX17" fmla="*/ 158684 w 2385962"/>
              <a:gd name="connsiteY17" fmla="*/ 2864644 h 5607050"/>
              <a:gd name="connsiteX18" fmla="*/ 67850 w 2385962"/>
              <a:gd name="connsiteY18" fmla="*/ 3043584 h 5607050"/>
              <a:gd name="connsiteX19" fmla="*/ 25189 w 2385962"/>
              <a:gd name="connsiteY19" fmla="*/ 3397726 h 5607050"/>
              <a:gd name="connsiteX20" fmla="*/ 4957 w 2385962"/>
              <a:gd name="connsiteY20" fmla="*/ 3603727 h 5607050"/>
              <a:gd name="connsiteX21" fmla="*/ 50661 w 2385962"/>
              <a:gd name="connsiteY21" fmla="*/ 3883366 h 5607050"/>
              <a:gd name="connsiteX22" fmla="*/ 115838 w 2385962"/>
              <a:gd name="connsiteY22" fmla="*/ 4201319 h 5607050"/>
              <a:gd name="connsiteX23" fmla="*/ 167678 w 2385962"/>
              <a:gd name="connsiteY23" fmla="*/ 4374772 h 5607050"/>
              <a:gd name="connsiteX24" fmla="*/ 202358 w 2385962"/>
              <a:gd name="connsiteY24" fmla="*/ 4483893 h 5607050"/>
              <a:gd name="connsiteX25" fmla="*/ 285015 w 2385962"/>
              <a:gd name="connsiteY25" fmla="*/ 4717044 h 5607050"/>
              <a:gd name="connsiteX26" fmla="*/ 425400 w 2385962"/>
              <a:gd name="connsiteY26" fmla="*/ 5013325 h 5607050"/>
              <a:gd name="connsiteX27" fmla="*/ 639524 w 2385962"/>
              <a:gd name="connsiteY27" fmla="*/ 5364981 h 5607050"/>
              <a:gd name="connsiteX28" fmla="*/ 860374 w 2385962"/>
              <a:gd name="connsiteY28" fmla="*/ 5494338 h 5607050"/>
              <a:gd name="connsiteX29" fmla="*/ 1149300 w 2385962"/>
              <a:gd name="connsiteY29" fmla="*/ 5512594 h 5607050"/>
              <a:gd name="connsiteX30" fmla="*/ 1519982 w 2385962"/>
              <a:gd name="connsiteY30" fmla="*/ 5480844 h 5607050"/>
              <a:gd name="connsiteX31" fmla="*/ 1792237 w 2385962"/>
              <a:gd name="connsiteY31" fmla="*/ 5445125 h 5607050"/>
              <a:gd name="connsiteX32" fmla="*/ 1992262 w 2385962"/>
              <a:gd name="connsiteY32" fmla="*/ 5445125 h 5607050"/>
              <a:gd name="connsiteX33" fmla="*/ 2125612 w 2385962"/>
              <a:gd name="connsiteY33" fmla="*/ 5492750 h 5607050"/>
              <a:gd name="connsiteX34" fmla="*/ 2268487 w 2385962"/>
              <a:gd name="connsiteY34" fmla="*/ 5549900 h 5607050"/>
              <a:gd name="connsiteX35" fmla="*/ 2385962 w 2385962"/>
              <a:gd name="connsiteY35"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30643 w 2385962"/>
              <a:gd name="connsiteY3" fmla="*/ 435132 h 5607050"/>
              <a:gd name="connsiteX4" fmla="*/ 994518 w 2385962"/>
              <a:gd name="connsiteY4" fmla="*/ 609781 h 5607050"/>
              <a:gd name="connsiteX5" fmla="*/ 893507 w 2385962"/>
              <a:gd name="connsiteY5" fmla="*/ 750268 h 5607050"/>
              <a:gd name="connsiteX6" fmla="*/ 812751 w 2385962"/>
              <a:gd name="connsiteY6" fmla="*/ 971134 h 5607050"/>
              <a:gd name="connsiteX7" fmla="*/ 701820 w 2385962"/>
              <a:gd name="connsiteY7" fmla="*/ 1126512 h 5607050"/>
              <a:gd name="connsiteX8" fmla="*/ 521041 w 2385962"/>
              <a:gd name="connsiteY8" fmla="*/ 1329517 h 5607050"/>
              <a:gd name="connsiteX9" fmla="*/ 417651 w 2385962"/>
              <a:gd name="connsiteY9" fmla="*/ 1484689 h 5607050"/>
              <a:gd name="connsiteX10" fmla="*/ 381547 w 2385962"/>
              <a:gd name="connsiteY10" fmla="*/ 1608121 h 5607050"/>
              <a:gd name="connsiteX11" fmla="*/ 309504 w 2385962"/>
              <a:gd name="connsiteY11" fmla="*/ 1694435 h 5607050"/>
              <a:gd name="connsiteX12" fmla="*/ 256520 w 2385962"/>
              <a:gd name="connsiteY12" fmla="*/ 1810930 h 5607050"/>
              <a:gd name="connsiteX13" fmla="*/ 159288 w 2385962"/>
              <a:gd name="connsiteY13" fmla="*/ 1978582 h 5607050"/>
              <a:gd name="connsiteX14" fmla="*/ 71379 w 2385962"/>
              <a:gd name="connsiteY14" fmla="*/ 2269913 h 5607050"/>
              <a:gd name="connsiteX15" fmla="*/ 300773 w 2385962"/>
              <a:gd name="connsiteY15" fmla="*/ 2588607 h 5607050"/>
              <a:gd name="connsiteX16" fmla="*/ 247394 w 2385962"/>
              <a:gd name="connsiteY16" fmla="*/ 2710641 h 5607050"/>
              <a:gd name="connsiteX17" fmla="*/ 158684 w 2385962"/>
              <a:gd name="connsiteY17" fmla="*/ 2864644 h 5607050"/>
              <a:gd name="connsiteX18" fmla="*/ 67850 w 2385962"/>
              <a:gd name="connsiteY18" fmla="*/ 3043584 h 5607050"/>
              <a:gd name="connsiteX19" fmla="*/ 25189 w 2385962"/>
              <a:gd name="connsiteY19" fmla="*/ 3397726 h 5607050"/>
              <a:gd name="connsiteX20" fmla="*/ 4957 w 2385962"/>
              <a:gd name="connsiteY20" fmla="*/ 3603727 h 5607050"/>
              <a:gd name="connsiteX21" fmla="*/ 50661 w 2385962"/>
              <a:gd name="connsiteY21" fmla="*/ 3883366 h 5607050"/>
              <a:gd name="connsiteX22" fmla="*/ 115838 w 2385962"/>
              <a:gd name="connsiteY22" fmla="*/ 4201319 h 5607050"/>
              <a:gd name="connsiteX23" fmla="*/ 167678 w 2385962"/>
              <a:gd name="connsiteY23" fmla="*/ 4374772 h 5607050"/>
              <a:gd name="connsiteX24" fmla="*/ 202358 w 2385962"/>
              <a:gd name="connsiteY24" fmla="*/ 4483893 h 5607050"/>
              <a:gd name="connsiteX25" fmla="*/ 285015 w 2385962"/>
              <a:gd name="connsiteY25" fmla="*/ 4717044 h 5607050"/>
              <a:gd name="connsiteX26" fmla="*/ 425400 w 2385962"/>
              <a:gd name="connsiteY26" fmla="*/ 5013325 h 5607050"/>
              <a:gd name="connsiteX27" fmla="*/ 639524 w 2385962"/>
              <a:gd name="connsiteY27" fmla="*/ 5364981 h 5607050"/>
              <a:gd name="connsiteX28" fmla="*/ 860374 w 2385962"/>
              <a:gd name="connsiteY28" fmla="*/ 5494338 h 5607050"/>
              <a:gd name="connsiteX29" fmla="*/ 1149300 w 2385962"/>
              <a:gd name="connsiteY29" fmla="*/ 5512594 h 5607050"/>
              <a:gd name="connsiteX30" fmla="*/ 1519982 w 2385962"/>
              <a:gd name="connsiteY30" fmla="*/ 5480844 h 5607050"/>
              <a:gd name="connsiteX31" fmla="*/ 1792237 w 2385962"/>
              <a:gd name="connsiteY31" fmla="*/ 5445125 h 5607050"/>
              <a:gd name="connsiteX32" fmla="*/ 1992262 w 2385962"/>
              <a:gd name="connsiteY32" fmla="*/ 5445125 h 5607050"/>
              <a:gd name="connsiteX33" fmla="*/ 2125612 w 2385962"/>
              <a:gd name="connsiteY33" fmla="*/ 5492750 h 5607050"/>
              <a:gd name="connsiteX34" fmla="*/ 2268487 w 2385962"/>
              <a:gd name="connsiteY34" fmla="*/ 5549900 h 5607050"/>
              <a:gd name="connsiteX35" fmla="*/ 2385962 w 2385962"/>
              <a:gd name="connsiteY35"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30643 w 2385962"/>
              <a:gd name="connsiteY3" fmla="*/ 435132 h 5607050"/>
              <a:gd name="connsiteX4" fmla="*/ 994518 w 2385962"/>
              <a:gd name="connsiteY4" fmla="*/ 609781 h 5607050"/>
              <a:gd name="connsiteX5" fmla="*/ 893507 w 2385962"/>
              <a:gd name="connsiteY5" fmla="*/ 750268 h 5607050"/>
              <a:gd name="connsiteX6" fmla="*/ 812751 w 2385962"/>
              <a:gd name="connsiteY6" fmla="*/ 971134 h 5607050"/>
              <a:gd name="connsiteX7" fmla="*/ 701820 w 2385962"/>
              <a:gd name="connsiteY7" fmla="*/ 1126512 h 5607050"/>
              <a:gd name="connsiteX8" fmla="*/ 521041 w 2385962"/>
              <a:gd name="connsiteY8" fmla="*/ 1329517 h 5607050"/>
              <a:gd name="connsiteX9" fmla="*/ 417651 w 2385962"/>
              <a:gd name="connsiteY9" fmla="*/ 1484689 h 5607050"/>
              <a:gd name="connsiteX10" fmla="*/ 381547 w 2385962"/>
              <a:gd name="connsiteY10" fmla="*/ 1608121 h 5607050"/>
              <a:gd name="connsiteX11" fmla="*/ 256520 w 2385962"/>
              <a:gd name="connsiteY11" fmla="*/ 1810930 h 5607050"/>
              <a:gd name="connsiteX12" fmla="*/ 159288 w 2385962"/>
              <a:gd name="connsiteY12" fmla="*/ 1978582 h 5607050"/>
              <a:gd name="connsiteX13" fmla="*/ 71379 w 2385962"/>
              <a:gd name="connsiteY13" fmla="*/ 2269913 h 5607050"/>
              <a:gd name="connsiteX14" fmla="*/ 300773 w 2385962"/>
              <a:gd name="connsiteY14" fmla="*/ 2588607 h 5607050"/>
              <a:gd name="connsiteX15" fmla="*/ 247394 w 2385962"/>
              <a:gd name="connsiteY15" fmla="*/ 2710641 h 5607050"/>
              <a:gd name="connsiteX16" fmla="*/ 158684 w 2385962"/>
              <a:gd name="connsiteY16" fmla="*/ 2864644 h 5607050"/>
              <a:gd name="connsiteX17" fmla="*/ 67850 w 2385962"/>
              <a:gd name="connsiteY17" fmla="*/ 3043584 h 5607050"/>
              <a:gd name="connsiteX18" fmla="*/ 25189 w 2385962"/>
              <a:gd name="connsiteY18" fmla="*/ 3397726 h 5607050"/>
              <a:gd name="connsiteX19" fmla="*/ 4957 w 2385962"/>
              <a:gd name="connsiteY19" fmla="*/ 3603727 h 5607050"/>
              <a:gd name="connsiteX20" fmla="*/ 50661 w 2385962"/>
              <a:gd name="connsiteY20" fmla="*/ 3883366 h 5607050"/>
              <a:gd name="connsiteX21" fmla="*/ 115838 w 2385962"/>
              <a:gd name="connsiteY21" fmla="*/ 4201319 h 5607050"/>
              <a:gd name="connsiteX22" fmla="*/ 167678 w 2385962"/>
              <a:gd name="connsiteY22" fmla="*/ 4374772 h 5607050"/>
              <a:gd name="connsiteX23" fmla="*/ 202358 w 2385962"/>
              <a:gd name="connsiteY23" fmla="*/ 4483893 h 5607050"/>
              <a:gd name="connsiteX24" fmla="*/ 285015 w 2385962"/>
              <a:gd name="connsiteY24" fmla="*/ 4717044 h 5607050"/>
              <a:gd name="connsiteX25" fmla="*/ 425400 w 2385962"/>
              <a:gd name="connsiteY25" fmla="*/ 5013325 h 5607050"/>
              <a:gd name="connsiteX26" fmla="*/ 639524 w 2385962"/>
              <a:gd name="connsiteY26" fmla="*/ 5364981 h 5607050"/>
              <a:gd name="connsiteX27" fmla="*/ 860374 w 2385962"/>
              <a:gd name="connsiteY27" fmla="*/ 5494338 h 5607050"/>
              <a:gd name="connsiteX28" fmla="*/ 1149300 w 2385962"/>
              <a:gd name="connsiteY28" fmla="*/ 5512594 h 5607050"/>
              <a:gd name="connsiteX29" fmla="*/ 1519982 w 2385962"/>
              <a:gd name="connsiteY29" fmla="*/ 5480844 h 5607050"/>
              <a:gd name="connsiteX30" fmla="*/ 1792237 w 2385962"/>
              <a:gd name="connsiteY30" fmla="*/ 5445125 h 5607050"/>
              <a:gd name="connsiteX31" fmla="*/ 1992262 w 2385962"/>
              <a:gd name="connsiteY31" fmla="*/ 5445125 h 5607050"/>
              <a:gd name="connsiteX32" fmla="*/ 2125612 w 2385962"/>
              <a:gd name="connsiteY32" fmla="*/ 5492750 h 5607050"/>
              <a:gd name="connsiteX33" fmla="*/ 2268487 w 2385962"/>
              <a:gd name="connsiteY33" fmla="*/ 5549900 h 5607050"/>
              <a:gd name="connsiteX34" fmla="*/ 2385962 w 2385962"/>
              <a:gd name="connsiteY34"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30643 w 2385962"/>
              <a:gd name="connsiteY3" fmla="*/ 435132 h 5607050"/>
              <a:gd name="connsiteX4" fmla="*/ 994518 w 2385962"/>
              <a:gd name="connsiteY4" fmla="*/ 609781 h 5607050"/>
              <a:gd name="connsiteX5" fmla="*/ 893507 w 2385962"/>
              <a:gd name="connsiteY5" fmla="*/ 750268 h 5607050"/>
              <a:gd name="connsiteX6" fmla="*/ 812751 w 2385962"/>
              <a:gd name="connsiteY6" fmla="*/ 971134 h 5607050"/>
              <a:gd name="connsiteX7" fmla="*/ 701820 w 2385962"/>
              <a:gd name="connsiteY7" fmla="*/ 1126512 h 5607050"/>
              <a:gd name="connsiteX8" fmla="*/ 521041 w 2385962"/>
              <a:gd name="connsiteY8" fmla="*/ 1329517 h 5607050"/>
              <a:gd name="connsiteX9" fmla="*/ 417651 w 2385962"/>
              <a:gd name="connsiteY9" fmla="*/ 1484689 h 5607050"/>
              <a:gd name="connsiteX10" fmla="*/ 381547 w 2385962"/>
              <a:gd name="connsiteY10" fmla="*/ 1608121 h 5607050"/>
              <a:gd name="connsiteX11" fmla="*/ 237470 w 2385962"/>
              <a:gd name="connsiteY11" fmla="*/ 1789498 h 5607050"/>
              <a:gd name="connsiteX12" fmla="*/ 159288 w 2385962"/>
              <a:gd name="connsiteY12" fmla="*/ 1978582 h 5607050"/>
              <a:gd name="connsiteX13" fmla="*/ 71379 w 2385962"/>
              <a:gd name="connsiteY13" fmla="*/ 2269913 h 5607050"/>
              <a:gd name="connsiteX14" fmla="*/ 300773 w 2385962"/>
              <a:gd name="connsiteY14" fmla="*/ 2588607 h 5607050"/>
              <a:gd name="connsiteX15" fmla="*/ 247394 w 2385962"/>
              <a:gd name="connsiteY15" fmla="*/ 2710641 h 5607050"/>
              <a:gd name="connsiteX16" fmla="*/ 158684 w 2385962"/>
              <a:gd name="connsiteY16" fmla="*/ 2864644 h 5607050"/>
              <a:gd name="connsiteX17" fmla="*/ 67850 w 2385962"/>
              <a:gd name="connsiteY17" fmla="*/ 3043584 h 5607050"/>
              <a:gd name="connsiteX18" fmla="*/ 25189 w 2385962"/>
              <a:gd name="connsiteY18" fmla="*/ 3397726 h 5607050"/>
              <a:gd name="connsiteX19" fmla="*/ 4957 w 2385962"/>
              <a:gd name="connsiteY19" fmla="*/ 3603727 h 5607050"/>
              <a:gd name="connsiteX20" fmla="*/ 50661 w 2385962"/>
              <a:gd name="connsiteY20" fmla="*/ 3883366 h 5607050"/>
              <a:gd name="connsiteX21" fmla="*/ 115838 w 2385962"/>
              <a:gd name="connsiteY21" fmla="*/ 4201319 h 5607050"/>
              <a:gd name="connsiteX22" fmla="*/ 167678 w 2385962"/>
              <a:gd name="connsiteY22" fmla="*/ 4374772 h 5607050"/>
              <a:gd name="connsiteX23" fmla="*/ 202358 w 2385962"/>
              <a:gd name="connsiteY23" fmla="*/ 4483893 h 5607050"/>
              <a:gd name="connsiteX24" fmla="*/ 285015 w 2385962"/>
              <a:gd name="connsiteY24" fmla="*/ 4717044 h 5607050"/>
              <a:gd name="connsiteX25" fmla="*/ 425400 w 2385962"/>
              <a:gd name="connsiteY25" fmla="*/ 5013325 h 5607050"/>
              <a:gd name="connsiteX26" fmla="*/ 639524 w 2385962"/>
              <a:gd name="connsiteY26" fmla="*/ 5364981 h 5607050"/>
              <a:gd name="connsiteX27" fmla="*/ 860374 w 2385962"/>
              <a:gd name="connsiteY27" fmla="*/ 5494338 h 5607050"/>
              <a:gd name="connsiteX28" fmla="*/ 1149300 w 2385962"/>
              <a:gd name="connsiteY28" fmla="*/ 5512594 h 5607050"/>
              <a:gd name="connsiteX29" fmla="*/ 1519982 w 2385962"/>
              <a:gd name="connsiteY29" fmla="*/ 5480844 h 5607050"/>
              <a:gd name="connsiteX30" fmla="*/ 1792237 w 2385962"/>
              <a:gd name="connsiteY30" fmla="*/ 5445125 h 5607050"/>
              <a:gd name="connsiteX31" fmla="*/ 1992262 w 2385962"/>
              <a:gd name="connsiteY31" fmla="*/ 5445125 h 5607050"/>
              <a:gd name="connsiteX32" fmla="*/ 2125612 w 2385962"/>
              <a:gd name="connsiteY32" fmla="*/ 5492750 h 5607050"/>
              <a:gd name="connsiteX33" fmla="*/ 2268487 w 2385962"/>
              <a:gd name="connsiteY33" fmla="*/ 5549900 h 5607050"/>
              <a:gd name="connsiteX34" fmla="*/ 2385962 w 2385962"/>
              <a:gd name="connsiteY34"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30643 w 2385962"/>
              <a:gd name="connsiteY3" fmla="*/ 435132 h 5607050"/>
              <a:gd name="connsiteX4" fmla="*/ 994518 w 2385962"/>
              <a:gd name="connsiteY4" fmla="*/ 609781 h 5607050"/>
              <a:gd name="connsiteX5" fmla="*/ 893507 w 2385962"/>
              <a:gd name="connsiteY5" fmla="*/ 750268 h 5607050"/>
              <a:gd name="connsiteX6" fmla="*/ 812751 w 2385962"/>
              <a:gd name="connsiteY6" fmla="*/ 971134 h 5607050"/>
              <a:gd name="connsiteX7" fmla="*/ 701820 w 2385962"/>
              <a:gd name="connsiteY7" fmla="*/ 1126512 h 5607050"/>
              <a:gd name="connsiteX8" fmla="*/ 521041 w 2385962"/>
              <a:gd name="connsiteY8" fmla="*/ 1329517 h 5607050"/>
              <a:gd name="connsiteX9" fmla="*/ 417651 w 2385962"/>
              <a:gd name="connsiteY9" fmla="*/ 1484689 h 5607050"/>
              <a:gd name="connsiteX10" fmla="*/ 352972 w 2385962"/>
              <a:gd name="connsiteY10" fmla="*/ 1581927 h 5607050"/>
              <a:gd name="connsiteX11" fmla="*/ 237470 w 2385962"/>
              <a:gd name="connsiteY11" fmla="*/ 1789498 h 5607050"/>
              <a:gd name="connsiteX12" fmla="*/ 159288 w 2385962"/>
              <a:gd name="connsiteY12" fmla="*/ 1978582 h 5607050"/>
              <a:gd name="connsiteX13" fmla="*/ 71379 w 2385962"/>
              <a:gd name="connsiteY13" fmla="*/ 2269913 h 5607050"/>
              <a:gd name="connsiteX14" fmla="*/ 300773 w 2385962"/>
              <a:gd name="connsiteY14" fmla="*/ 2588607 h 5607050"/>
              <a:gd name="connsiteX15" fmla="*/ 247394 w 2385962"/>
              <a:gd name="connsiteY15" fmla="*/ 2710641 h 5607050"/>
              <a:gd name="connsiteX16" fmla="*/ 158684 w 2385962"/>
              <a:gd name="connsiteY16" fmla="*/ 2864644 h 5607050"/>
              <a:gd name="connsiteX17" fmla="*/ 67850 w 2385962"/>
              <a:gd name="connsiteY17" fmla="*/ 3043584 h 5607050"/>
              <a:gd name="connsiteX18" fmla="*/ 25189 w 2385962"/>
              <a:gd name="connsiteY18" fmla="*/ 3397726 h 5607050"/>
              <a:gd name="connsiteX19" fmla="*/ 4957 w 2385962"/>
              <a:gd name="connsiteY19" fmla="*/ 3603727 h 5607050"/>
              <a:gd name="connsiteX20" fmla="*/ 50661 w 2385962"/>
              <a:gd name="connsiteY20" fmla="*/ 3883366 h 5607050"/>
              <a:gd name="connsiteX21" fmla="*/ 115838 w 2385962"/>
              <a:gd name="connsiteY21" fmla="*/ 4201319 h 5607050"/>
              <a:gd name="connsiteX22" fmla="*/ 167678 w 2385962"/>
              <a:gd name="connsiteY22" fmla="*/ 4374772 h 5607050"/>
              <a:gd name="connsiteX23" fmla="*/ 202358 w 2385962"/>
              <a:gd name="connsiteY23" fmla="*/ 4483893 h 5607050"/>
              <a:gd name="connsiteX24" fmla="*/ 285015 w 2385962"/>
              <a:gd name="connsiteY24" fmla="*/ 4717044 h 5607050"/>
              <a:gd name="connsiteX25" fmla="*/ 425400 w 2385962"/>
              <a:gd name="connsiteY25" fmla="*/ 5013325 h 5607050"/>
              <a:gd name="connsiteX26" fmla="*/ 639524 w 2385962"/>
              <a:gd name="connsiteY26" fmla="*/ 5364981 h 5607050"/>
              <a:gd name="connsiteX27" fmla="*/ 860374 w 2385962"/>
              <a:gd name="connsiteY27" fmla="*/ 5494338 h 5607050"/>
              <a:gd name="connsiteX28" fmla="*/ 1149300 w 2385962"/>
              <a:gd name="connsiteY28" fmla="*/ 5512594 h 5607050"/>
              <a:gd name="connsiteX29" fmla="*/ 1519982 w 2385962"/>
              <a:gd name="connsiteY29" fmla="*/ 5480844 h 5607050"/>
              <a:gd name="connsiteX30" fmla="*/ 1792237 w 2385962"/>
              <a:gd name="connsiteY30" fmla="*/ 5445125 h 5607050"/>
              <a:gd name="connsiteX31" fmla="*/ 1992262 w 2385962"/>
              <a:gd name="connsiteY31" fmla="*/ 5445125 h 5607050"/>
              <a:gd name="connsiteX32" fmla="*/ 2125612 w 2385962"/>
              <a:gd name="connsiteY32" fmla="*/ 5492750 h 5607050"/>
              <a:gd name="connsiteX33" fmla="*/ 2268487 w 2385962"/>
              <a:gd name="connsiteY33" fmla="*/ 5549900 h 5607050"/>
              <a:gd name="connsiteX34" fmla="*/ 2385962 w 2385962"/>
              <a:gd name="connsiteY34"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30643 w 2385962"/>
              <a:gd name="connsiteY3" fmla="*/ 435132 h 5607050"/>
              <a:gd name="connsiteX4" fmla="*/ 994518 w 2385962"/>
              <a:gd name="connsiteY4" fmla="*/ 609781 h 5607050"/>
              <a:gd name="connsiteX5" fmla="*/ 893507 w 2385962"/>
              <a:gd name="connsiteY5" fmla="*/ 750268 h 5607050"/>
              <a:gd name="connsiteX6" fmla="*/ 812751 w 2385962"/>
              <a:gd name="connsiteY6" fmla="*/ 971134 h 5607050"/>
              <a:gd name="connsiteX7" fmla="*/ 701820 w 2385962"/>
              <a:gd name="connsiteY7" fmla="*/ 1126512 h 5607050"/>
              <a:gd name="connsiteX8" fmla="*/ 521041 w 2385962"/>
              <a:gd name="connsiteY8" fmla="*/ 1329517 h 5607050"/>
              <a:gd name="connsiteX9" fmla="*/ 417651 w 2385962"/>
              <a:gd name="connsiteY9" fmla="*/ 1484689 h 5607050"/>
              <a:gd name="connsiteX10" fmla="*/ 352972 w 2385962"/>
              <a:gd name="connsiteY10" fmla="*/ 1581927 h 5607050"/>
              <a:gd name="connsiteX11" fmla="*/ 237470 w 2385962"/>
              <a:gd name="connsiteY11" fmla="*/ 1789498 h 5607050"/>
              <a:gd name="connsiteX12" fmla="*/ 159288 w 2385962"/>
              <a:gd name="connsiteY12" fmla="*/ 1978582 h 5607050"/>
              <a:gd name="connsiteX13" fmla="*/ 71379 w 2385962"/>
              <a:gd name="connsiteY13" fmla="*/ 2269913 h 5607050"/>
              <a:gd name="connsiteX14" fmla="*/ 300773 w 2385962"/>
              <a:gd name="connsiteY14" fmla="*/ 2588607 h 5607050"/>
              <a:gd name="connsiteX15" fmla="*/ 247394 w 2385962"/>
              <a:gd name="connsiteY15" fmla="*/ 2710641 h 5607050"/>
              <a:gd name="connsiteX16" fmla="*/ 158684 w 2385962"/>
              <a:gd name="connsiteY16" fmla="*/ 2864644 h 5607050"/>
              <a:gd name="connsiteX17" fmla="*/ 67850 w 2385962"/>
              <a:gd name="connsiteY17" fmla="*/ 3043584 h 5607050"/>
              <a:gd name="connsiteX18" fmla="*/ 25189 w 2385962"/>
              <a:gd name="connsiteY18" fmla="*/ 3397726 h 5607050"/>
              <a:gd name="connsiteX19" fmla="*/ 4957 w 2385962"/>
              <a:gd name="connsiteY19" fmla="*/ 3603727 h 5607050"/>
              <a:gd name="connsiteX20" fmla="*/ 50661 w 2385962"/>
              <a:gd name="connsiteY20" fmla="*/ 3883366 h 5607050"/>
              <a:gd name="connsiteX21" fmla="*/ 115838 w 2385962"/>
              <a:gd name="connsiteY21" fmla="*/ 4201319 h 5607050"/>
              <a:gd name="connsiteX22" fmla="*/ 167678 w 2385962"/>
              <a:gd name="connsiteY22" fmla="*/ 4374772 h 5607050"/>
              <a:gd name="connsiteX23" fmla="*/ 202358 w 2385962"/>
              <a:gd name="connsiteY23" fmla="*/ 4483893 h 5607050"/>
              <a:gd name="connsiteX24" fmla="*/ 285015 w 2385962"/>
              <a:gd name="connsiteY24" fmla="*/ 4717044 h 5607050"/>
              <a:gd name="connsiteX25" fmla="*/ 425400 w 2385962"/>
              <a:gd name="connsiteY25" fmla="*/ 5013325 h 5607050"/>
              <a:gd name="connsiteX26" fmla="*/ 639524 w 2385962"/>
              <a:gd name="connsiteY26" fmla="*/ 5364981 h 5607050"/>
              <a:gd name="connsiteX27" fmla="*/ 860374 w 2385962"/>
              <a:gd name="connsiteY27" fmla="*/ 5494338 h 5607050"/>
              <a:gd name="connsiteX28" fmla="*/ 1149300 w 2385962"/>
              <a:gd name="connsiteY28" fmla="*/ 5512594 h 5607050"/>
              <a:gd name="connsiteX29" fmla="*/ 1519982 w 2385962"/>
              <a:gd name="connsiteY29" fmla="*/ 5480844 h 5607050"/>
              <a:gd name="connsiteX30" fmla="*/ 1792237 w 2385962"/>
              <a:gd name="connsiteY30" fmla="*/ 5445125 h 5607050"/>
              <a:gd name="connsiteX31" fmla="*/ 1992262 w 2385962"/>
              <a:gd name="connsiteY31" fmla="*/ 5445125 h 5607050"/>
              <a:gd name="connsiteX32" fmla="*/ 2125612 w 2385962"/>
              <a:gd name="connsiteY32" fmla="*/ 5492750 h 5607050"/>
              <a:gd name="connsiteX33" fmla="*/ 2268487 w 2385962"/>
              <a:gd name="connsiteY33" fmla="*/ 5549900 h 5607050"/>
              <a:gd name="connsiteX34" fmla="*/ 2385962 w 2385962"/>
              <a:gd name="connsiteY34"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30643 w 2385962"/>
              <a:gd name="connsiteY3" fmla="*/ 435132 h 5607050"/>
              <a:gd name="connsiteX4" fmla="*/ 994518 w 2385962"/>
              <a:gd name="connsiteY4" fmla="*/ 609781 h 5607050"/>
              <a:gd name="connsiteX5" fmla="*/ 893507 w 2385962"/>
              <a:gd name="connsiteY5" fmla="*/ 750268 h 5607050"/>
              <a:gd name="connsiteX6" fmla="*/ 812751 w 2385962"/>
              <a:gd name="connsiteY6" fmla="*/ 971134 h 5607050"/>
              <a:gd name="connsiteX7" fmla="*/ 701820 w 2385962"/>
              <a:gd name="connsiteY7" fmla="*/ 1126512 h 5607050"/>
              <a:gd name="connsiteX8" fmla="*/ 521041 w 2385962"/>
              <a:gd name="connsiteY8" fmla="*/ 1329517 h 5607050"/>
              <a:gd name="connsiteX9" fmla="*/ 417651 w 2385962"/>
              <a:gd name="connsiteY9" fmla="*/ 1484689 h 5607050"/>
              <a:gd name="connsiteX10" fmla="*/ 352972 w 2385962"/>
              <a:gd name="connsiteY10" fmla="*/ 1581927 h 5607050"/>
              <a:gd name="connsiteX11" fmla="*/ 237470 w 2385962"/>
              <a:gd name="connsiteY11" fmla="*/ 1789498 h 5607050"/>
              <a:gd name="connsiteX12" fmla="*/ 159288 w 2385962"/>
              <a:gd name="connsiteY12" fmla="*/ 1978582 h 5607050"/>
              <a:gd name="connsiteX13" fmla="*/ 71379 w 2385962"/>
              <a:gd name="connsiteY13" fmla="*/ 2269913 h 5607050"/>
              <a:gd name="connsiteX14" fmla="*/ 300773 w 2385962"/>
              <a:gd name="connsiteY14" fmla="*/ 2588607 h 5607050"/>
              <a:gd name="connsiteX15" fmla="*/ 247394 w 2385962"/>
              <a:gd name="connsiteY15" fmla="*/ 2710641 h 5607050"/>
              <a:gd name="connsiteX16" fmla="*/ 158684 w 2385962"/>
              <a:gd name="connsiteY16" fmla="*/ 2864644 h 5607050"/>
              <a:gd name="connsiteX17" fmla="*/ 67850 w 2385962"/>
              <a:gd name="connsiteY17" fmla="*/ 3043584 h 5607050"/>
              <a:gd name="connsiteX18" fmla="*/ 25189 w 2385962"/>
              <a:gd name="connsiteY18" fmla="*/ 3397726 h 5607050"/>
              <a:gd name="connsiteX19" fmla="*/ 4957 w 2385962"/>
              <a:gd name="connsiteY19" fmla="*/ 3603727 h 5607050"/>
              <a:gd name="connsiteX20" fmla="*/ 50661 w 2385962"/>
              <a:gd name="connsiteY20" fmla="*/ 3883366 h 5607050"/>
              <a:gd name="connsiteX21" fmla="*/ 115838 w 2385962"/>
              <a:gd name="connsiteY21" fmla="*/ 4201319 h 5607050"/>
              <a:gd name="connsiteX22" fmla="*/ 167678 w 2385962"/>
              <a:gd name="connsiteY22" fmla="*/ 4374772 h 5607050"/>
              <a:gd name="connsiteX23" fmla="*/ 202358 w 2385962"/>
              <a:gd name="connsiteY23" fmla="*/ 4483893 h 5607050"/>
              <a:gd name="connsiteX24" fmla="*/ 285015 w 2385962"/>
              <a:gd name="connsiteY24" fmla="*/ 4717044 h 5607050"/>
              <a:gd name="connsiteX25" fmla="*/ 425400 w 2385962"/>
              <a:gd name="connsiteY25" fmla="*/ 5013325 h 5607050"/>
              <a:gd name="connsiteX26" fmla="*/ 639524 w 2385962"/>
              <a:gd name="connsiteY26" fmla="*/ 5364981 h 5607050"/>
              <a:gd name="connsiteX27" fmla="*/ 860374 w 2385962"/>
              <a:gd name="connsiteY27" fmla="*/ 5494338 h 5607050"/>
              <a:gd name="connsiteX28" fmla="*/ 1149300 w 2385962"/>
              <a:gd name="connsiteY28" fmla="*/ 5512594 h 5607050"/>
              <a:gd name="connsiteX29" fmla="*/ 1519982 w 2385962"/>
              <a:gd name="connsiteY29" fmla="*/ 5480844 h 5607050"/>
              <a:gd name="connsiteX30" fmla="*/ 1792237 w 2385962"/>
              <a:gd name="connsiteY30" fmla="*/ 5445125 h 5607050"/>
              <a:gd name="connsiteX31" fmla="*/ 1992262 w 2385962"/>
              <a:gd name="connsiteY31" fmla="*/ 5445125 h 5607050"/>
              <a:gd name="connsiteX32" fmla="*/ 2125612 w 2385962"/>
              <a:gd name="connsiteY32" fmla="*/ 5492750 h 5607050"/>
              <a:gd name="connsiteX33" fmla="*/ 2268487 w 2385962"/>
              <a:gd name="connsiteY33" fmla="*/ 5549900 h 5607050"/>
              <a:gd name="connsiteX34" fmla="*/ 2385962 w 2385962"/>
              <a:gd name="connsiteY34"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30643 w 2385962"/>
              <a:gd name="connsiteY3" fmla="*/ 435132 h 5607050"/>
              <a:gd name="connsiteX4" fmla="*/ 994518 w 2385962"/>
              <a:gd name="connsiteY4" fmla="*/ 609781 h 5607050"/>
              <a:gd name="connsiteX5" fmla="*/ 893507 w 2385962"/>
              <a:gd name="connsiteY5" fmla="*/ 750268 h 5607050"/>
              <a:gd name="connsiteX6" fmla="*/ 812751 w 2385962"/>
              <a:gd name="connsiteY6" fmla="*/ 971134 h 5607050"/>
              <a:gd name="connsiteX7" fmla="*/ 701820 w 2385962"/>
              <a:gd name="connsiteY7" fmla="*/ 1126512 h 5607050"/>
              <a:gd name="connsiteX8" fmla="*/ 521041 w 2385962"/>
              <a:gd name="connsiteY8" fmla="*/ 1329517 h 5607050"/>
              <a:gd name="connsiteX9" fmla="*/ 417651 w 2385962"/>
              <a:gd name="connsiteY9" fmla="*/ 1484689 h 5607050"/>
              <a:gd name="connsiteX10" fmla="*/ 352972 w 2385962"/>
              <a:gd name="connsiteY10" fmla="*/ 1581927 h 5607050"/>
              <a:gd name="connsiteX11" fmla="*/ 237470 w 2385962"/>
              <a:gd name="connsiteY11" fmla="*/ 1789498 h 5607050"/>
              <a:gd name="connsiteX12" fmla="*/ 159288 w 2385962"/>
              <a:gd name="connsiteY12" fmla="*/ 1978582 h 5607050"/>
              <a:gd name="connsiteX13" fmla="*/ 71379 w 2385962"/>
              <a:gd name="connsiteY13" fmla="*/ 2269913 h 5607050"/>
              <a:gd name="connsiteX14" fmla="*/ 300773 w 2385962"/>
              <a:gd name="connsiteY14" fmla="*/ 2588607 h 5607050"/>
              <a:gd name="connsiteX15" fmla="*/ 247394 w 2385962"/>
              <a:gd name="connsiteY15" fmla="*/ 2710641 h 5607050"/>
              <a:gd name="connsiteX16" fmla="*/ 158684 w 2385962"/>
              <a:gd name="connsiteY16" fmla="*/ 2864644 h 5607050"/>
              <a:gd name="connsiteX17" fmla="*/ 67850 w 2385962"/>
              <a:gd name="connsiteY17" fmla="*/ 3043584 h 5607050"/>
              <a:gd name="connsiteX18" fmla="*/ 25189 w 2385962"/>
              <a:gd name="connsiteY18" fmla="*/ 3397726 h 5607050"/>
              <a:gd name="connsiteX19" fmla="*/ 4957 w 2385962"/>
              <a:gd name="connsiteY19" fmla="*/ 3603727 h 5607050"/>
              <a:gd name="connsiteX20" fmla="*/ 50661 w 2385962"/>
              <a:gd name="connsiteY20" fmla="*/ 3883366 h 5607050"/>
              <a:gd name="connsiteX21" fmla="*/ 115838 w 2385962"/>
              <a:gd name="connsiteY21" fmla="*/ 4201319 h 5607050"/>
              <a:gd name="connsiteX22" fmla="*/ 167678 w 2385962"/>
              <a:gd name="connsiteY22" fmla="*/ 4374772 h 5607050"/>
              <a:gd name="connsiteX23" fmla="*/ 202358 w 2385962"/>
              <a:gd name="connsiteY23" fmla="*/ 4483893 h 5607050"/>
              <a:gd name="connsiteX24" fmla="*/ 285015 w 2385962"/>
              <a:gd name="connsiteY24" fmla="*/ 4717044 h 5607050"/>
              <a:gd name="connsiteX25" fmla="*/ 425400 w 2385962"/>
              <a:gd name="connsiteY25" fmla="*/ 5013325 h 5607050"/>
              <a:gd name="connsiteX26" fmla="*/ 639524 w 2385962"/>
              <a:gd name="connsiteY26" fmla="*/ 5364981 h 5607050"/>
              <a:gd name="connsiteX27" fmla="*/ 860374 w 2385962"/>
              <a:gd name="connsiteY27" fmla="*/ 5494338 h 5607050"/>
              <a:gd name="connsiteX28" fmla="*/ 1149300 w 2385962"/>
              <a:gd name="connsiteY28" fmla="*/ 5512594 h 5607050"/>
              <a:gd name="connsiteX29" fmla="*/ 1519982 w 2385962"/>
              <a:gd name="connsiteY29" fmla="*/ 5480844 h 5607050"/>
              <a:gd name="connsiteX30" fmla="*/ 1792237 w 2385962"/>
              <a:gd name="connsiteY30" fmla="*/ 5445125 h 5607050"/>
              <a:gd name="connsiteX31" fmla="*/ 1992262 w 2385962"/>
              <a:gd name="connsiteY31" fmla="*/ 5445125 h 5607050"/>
              <a:gd name="connsiteX32" fmla="*/ 2125612 w 2385962"/>
              <a:gd name="connsiteY32" fmla="*/ 5492750 h 5607050"/>
              <a:gd name="connsiteX33" fmla="*/ 2268487 w 2385962"/>
              <a:gd name="connsiteY33" fmla="*/ 5549900 h 5607050"/>
              <a:gd name="connsiteX34" fmla="*/ 2385962 w 2385962"/>
              <a:gd name="connsiteY34"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30643 w 2385962"/>
              <a:gd name="connsiteY3" fmla="*/ 435132 h 5607050"/>
              <a:gd name="connsiteX4" fmla="*/ 994518 w 2385962"/>
              <a:gd name="connsiteY4" fmla="*/ 609781 h 5607050"/>
              <a:gd name="connsiteX5" fmla="*/ 893507 w 2385962"/>
              <a:gd name="connsiteY5" fmla="*/ 750268 h 5607050"/>
              <a:gd name="connsiteX6" fmla="*/ 812751 w 2385962"/>
              <a:gd name="connsiteY6" fmla="*/ 971134 h 5607050"/>
              <a:gd name="connsiteX7" fmla="*/ 701820 w 2385962"/>
              <a:gd name="connsiteY7" fmla="*/ 1126512 h 5607050"/>
              <a:gd name="connsiteX8" fmla="*/ 521041 w 2385962"/>
              <a:gd name="connsiteY8" fmla="*/ 1329517 h 5607050"/>
              <a:gd name="connsiteX9" fmla="*/ 417651 w 2385962"/>
              <a:gd name="connsiteY9" fmla="*/ 1484689 h 5607050"/>
              <a:gd name="connsiteX10" fmla="*/ 352972 w 2385962"/>
              <a:gd name="connsiteY10" fmla="*/ 1581927 h 5607050"/>
              <a:gd name="connsiteX11" fmla="*/ 237470 w 2385962"/>
              <a:gd name="connsiteY11" fmla="*/ 1789498 h 5607050"/>
              <a:gd name="connsiteX12" fmla="*/ 159288 w 2385962"/>
              <a:gd name="connsiteY12" fmla="*/ 1978582 h 5607050"/>
              <a:gd name="connsiteX13" fmla="*/ 71379 w 2385962"/>
              <a:gd name="connsiteY13" fmla="*/ 2269913 h 5607050"/>
              <a:gd name="connsiteX14" fmla="*/ 300773 w 2385962"/>
              <a:gd name="connsiteY14" fmla="*/ 2588607 h 5607050"/>
              <a:gd name="connsiteX15" fmla="*/ 247394 w 2385962"/>
              <a:gd name="connsiteY15" fmla="*/ 2710641 h 5607050"/>
              <a:gd name="connsiteX16" fmla="*/ 158684 w 2385962"/>
              <a:gd name="connsiteY16" fmla="*/ 2864644 h 5607050"/>
              <a:gd name="connsiteX17" fmla="*/ 67850 w 2385962"/>
              <a:gd name="connsiteY17" fmla="*/ 3043584 h 5607050"/>
              <a:gd name="connsiteX18" fmla="*/ 25189 w 2385962"/>
              <a:gd name="connsiteY18" fmla="*/ 3397726 h 5607050"/>
              <a:gd name="connsiteX19" fmla="*/ 4957 w 2385962"/>
              <a:gd name="connsiteY19" fmla="*/ 3603727 h 5607050"/>
              <a:gd name="connsiteX20" fmla="*/ 50661 w 2385962"/>
              <a:gd name="connsiteY20" fmla="*/ 3883366 h 5607050"/>
              <a:gd name="connsiteX21" fmla="*/ 115838 w 2385962"/>
              <a:gd name="connsiteY21" fmla="*/ 4201319 h 5607050"/>
              <a:gd name="connsiteX22" fmla="*/ 167678 w 2385962"/>
              <a:gd name="connsiteY22" fmla="*/ 4374772 h 5607050"/>
              <a:gd name="connsiteX23" fmla="*/ 202358 w 2385962"/>
              <a:gd name="connsiteY23" fmla="*/ 4483893 h 5607050"/>
              <a:gd name="connsiteX24" fmla="*/ 285015 w 2385962"/>
              <a:gd name="connsiteY24" fmla="*/ 4717044 h 5607050"/>
              <a:gd name="connsiteX25" fmla="*/ 425400 w 2385962"/>
              <a:gd name="connsiteY25" fmla="*/ 5013325 h 5607050"/>
              <a:gd name="connsiteX26" fmla="*/ 639524 w 2385962"/>
              <a:gd name="connsiteY26" fmla="*/ 5364981 h 5607050"/>
              <a:gd name="connsiteX27" fmla="*/ 860374 w 2385962"/>
              <a:gd name="connsiteY27" fmla="*/ 5494338 h 5607050"/>
              <a:gd name="connsiteX28" fmla="*/ 1149300 w 2385962"/>
              <a:gd name="connsiteY28" fmla="*/ 5512594 h 5607050"/>
              <a:gd name="connsiteX29" fmla="*/ 1519982 w 2385962"/>
              <a:gd name="connsiteY29" fmla="*/ 5480844 h 5607050"/>
              <a:gd name="connsiteX30" fmla="*/ 1792237 w 2385962"/>
              <a:gd name="connsiteY30" fmla="*/ 5445125 h 5607050"/>
              <a:gd name="connsiteX31" fmla="*/ 1992262 w 2385962"/>
              <a:gd name="connsiteY31" fmla="*/ 5445125 h 5607050"/>
              <a:gd name="connsiteX32" fmla="*/ 2125612 w 2385962"/>
              <a:gd name="connsiteY32" fmla="*/ 5492750 h 5607050"/>
              <a:gd name="connsiteX33" fmla="*/ 2268487 w 2385962"/>
              <a:gd name="connsiteY33" fmla="*/ 5549900 h 5607050"/>
              <a:gd name="connsiteX34" fmla="*/ 2385962 w 2385962"/>
              <a:gd name="connsiteY34"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30643 w 2385962"/>
              <a:gd name="connsiteY3" fmla="*/ 435132 h 5607050"/>
              <a:gd name="connsiteX4" fmla="*/ 994518 w 2385962"/>
              <a:gd name="connsiteY4" fmla="*/ 609781 h 5607050"/>
              <a:gd name="connsiteX5" fmla="*/ 893507 w 2385962"/>
              <a:gd name="connsiteY5" fmla="*/ 750268 h 5607050"/>
              <a:gd name="connsiteX6" fmla="*/ 812751 w 2385962"/>
              <a:gd name="connsiteY6" fmla="*/ 971134 h 5607050"/>
              <a:gd name="connsiteX7" fmla="*/ 701820 w 2385962"/>
              <a:gd name="connsiteY7" fmla="*/ 1126512 h 5607050"/>
              <a:gd name="connsiteX8" fmla="*/ 521041 w 2385962"/>
              <a:gd name="connsiteY8" fmla="*/ 1329517 h 5607050"/>
              <a:gd name="connsiteX9" fmla="*/ 417651 w 2385962"/>
              <a:gd name="connsiteY9" fmla="*/ 1484689 h 5607050"/>
              <a:gd name="connsiteX10" fmla="*/ 352972 w 2385962"/>
              <a:gd name="connsiteY10" fmla="*/ 1581927 h 5607050"/>
              <a:gd name="connsiteX11" fmla="*/ 237470 w 2385962"/>
              <a:gd name="connsiteY11" fmla="*/ 1789498 h 5607050"/>
              <a:gd name="connsiteX12" fmla="*/ 159288 w 2385962"/>
              <a:gd name="connsiteY12" fmla="*/ 1978582 h 5607050"/>
              <a:gd name="connsiteX13" fmla="*/ 71379 w 2385962"/>
              <a:gd name="connsiteY13" fmla="*/ 2269913 h 5607050"/>
              <a:gd name="connsiteX14" fmla="*/ 300773 w 2385962"/>
              <a:gd name="connsiteY14" fmla="*/ 2588607 h 5607050"/>
              <a:gd name="connsiteX15" fmla="*/ 247394 w 2385962"/>
              <a:gd name="connsiteY15" fmla="*/ 2710641 h 5607050"/>
              <a:gd name="connsiteX16" fmla="*/ 158684 w 2385962"/>
              <a:gd name="connsiteY16" fmla="*/ 2864644 h 5607050"/>
              <a:gd name="connsiteX17" fmla="*/ 67850 w 2385962"/>
              <a:gd name="connsiteY17" fmla="*/ 3043584 h 5607050"/>
              <a:gd name="connsiteX18" fmla="*/ 25189 w 2385962"/>
              <a:gd name="connsiteY18" fmla="*/ 3397726 h 5607050"/>
              <a:gd name="connsiteX19" fmla="*/ 4957 w 2385962"/>
              <a:gd name="connsiteY19" fmla="*/ 3603727 h 5607050"/>
              <a:gd name="connsiteX20" fmla="*/ 50661 w 2385962"/>
              <a:gd name="connsiteY20" fmla="*/ 3883366 h 5607050"/>
              <a:gd name="connsiteX21" fmla="*/ 115838 w 2385962"/>
              <a:gd name="connsiteY21" fmla="*/ 4201319 h 5607050"/>
              <a:gd name="connsiteX22" fmla="*/ 167678 w 2385962"/>
              <a:gd name="connsiteY22" fmla="*/ 4374772 h 5607050"/>
              <a:gd name="connsiteX23" fmla="*/ 202358 w 2385962"/>
              <a:gd name="connsiteY23" fmla="*/ 4483893 h 5607050"/>
              <a:gd name="connsiteX24" fmla="*/ 285015 w 2385962"/>
              <a:gd name="connsiteY24" fmla="*/ 4717044 h 5607050"/>
              <a:gd name="connsiteX25" fmla="*/ 425400 w 2385962"/>
              <a:gd name="connsiteY25" fmla="*/ 5013325 h 5607050"/>
              <a:gd name="connsiteX26" fmla="*/ 639524 w 2385962"/>
              <a:gd name="connsiteY26" fmla="*/ 5364981 h 5607050"/>
              <a:gd name="connsiteX27" fmla="*/ 860374 w 2385962"/>
              <a:gd name="connsiteY27" fmla="*/ 5494338 h 5607050"/>
              <a:gd name="connsiteX28" fmla="*/ 1149300 w 2385962"/>
              <a:gd name="connsiteY28" fmla="*/ 5512594 h 5607050"/>
              <a:gd name="connsiteX29" fmla="*/ 1519982 w 2385962"/>
              <a:gd name="connsiteY29" fmla="*/ 5480844 h 5607050"/>
              <a:gd name="connsiteX30" fmla="*/ 1792237 w 2385962"/>
              <a:gd name="connsiteY30" fmla="*/ 5445125 h 5607050"/>
              <a:gd name="connsiteX31" fmla="*/ 1992262 w 2385962"/>
              <a:gd name="connsiteY31" fmla="*/ 5445125 h 5607050"/>
              <a:gd name="connsiteX32" fmla="*/ 2125612 w 2385962"/>
              <a:gd name="connsiteY32" fmla="*/ 5492750 h 5607050"/>
              <a:gd name="connsiteX33" fmla="*/ 2268487 w 2385962"/>
              <a:gd name="connsiteY33" fmla="*/ 5549900 h 5607050"/>
              <a:gd name="connsiteX34" fmla="*/ 2385962 w 2385962"/>
              <a:gd name="connsiteY34"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30643 w 2385962"/>
              <a:gd name="connsiteY3" fmla="*/ 435132 h 5607050"/>
              <a:gd name="connsiteX4" fmla="*/ 994518 w 2385962"/>
              <a:gd name="connsiteY4" fmla="*/ 609781 h 5607050"/>
              <a:gd name="connsiteX5" fmla="*/ 893507 w 2385962"/>
              <a:gd name="connsiteY5" fmla="*/ 750268 h 5607050"/>
              <a:gd name="connsiteX6" fmla="*/ 812751 w 2385962"/>
              <a:gd name="connsiteY6" fmla="*/ 971134 h 5607050"/>
              <a:gd name="connsiteX7" fmla="*/ 701820 w 2385962"/>
              <a:gd name="connsiteY7" fmla="*/ 1126512 h 5607050"/>
              <a:gd name="connsiteX8" fmla="*/ 516278 w 2385962"/>
              <a:gd name="connsiteY8" fmla="*/ 1329517 h 5607050"/>
              <a:gd name="connsiteX9" fmla="*/ 417651 w 2385962"/>
              <a:gd name="connsiteY9" fmla="*/ 1484689 h 5607050"/>
              <a:gd name="connsiteX10" fmla="*/ 352972 w 2385962"/>
              <a:gd name="connsiteY10" fmla="*/ 1581927 h 5607050"/>
              <a:gd name="connsiteX11" fmla="*/ 237470 w 2385962"/>
              <a:gd name="connsiteY11" fmla="*/ 1789498 h 5607050"/>
              <a:gd name="connsiteX12" fmla="*/ 159288 w 2385962"/>
              <a:gd name="connsiteY12" fmla="*/ 1978582 h 5607050"/>
              <a:gd name="connsiteX13" fmla="*/ 71379 w 2385962"/>
              <a:gd name="connsiteY13" fmla="*/ 2269913 h 5607050"/>
              <a:gd name="connsiteX14" fmla="*/ 300773 w 2385962"/>
              <a:gd name="connsiteY14" fmla="*/ 2588607 h 5607050"/>
              <a:gd name="connsiteX15" fmla="*/ 247394 w 2385962"/>
              <a:gd name="connsiteY15" fmla="*/ 2710641 h 5607050"/>
              <a:gd name="connsiteX16" fmla="*/ 158684 w 2385962"/>
              <a:gd name="connsiteY16" fmla="*/ 2864644 h 5607050"/>
              <a:gd name="connsiteX17" fmla="*/ 67850 w 2385962"/>
              <a:gd name="connsiteY17" fmla="*/ 3043584 h 5607050"/>
              <a:gd name="connsiteX18" fmla="*/ 25189 w 2385962"/>
              <a:gd name="connsiteY18" fmla="*/ 3397726 h 5607050"/>
              <a:gd name="connsiteX19" fmla="*/ 4957 w 2385962"/>
              <a:gd name="connsiteY19" fmla="*/ 3603727 h 5607050"/>
              <a:gd name="connsiteX20" fmla="*/ 50661 w 2385962"/>
              <a:gd name="connsiteY20" fmla="*/ 3883366 h 5607050"/>
              <a:gd name="connsiteX21" fmla="*/ 115838 w 2385962"/>
              <a:gd name="connsiteY21" fmla="*/ 4201319 h 5607050"/>
              <a:gd name="connsiteX22" fmla="*/ 167678 w 2385962"/>
              <a:gd name="connsiteY22" fmla="*/ 4374772 h 5607050"/>
              <a:gd name="connsiteX23" fmla="*/ 202358 w 2385962"/>
              <a:gd name="connsiteY23" fmla="*/ 4483893 h 5607050"/>
              <a:gd name="connsiteX24" fmla="*/ 285015 w 2385962"/>
              <a:gd name="connsiteY24" fmla="*/ 4717044 h 5607050"/>
              <a:gd name="connsiteX25" fmla="*/ 425400 w 2385962"/>
              <a:gd name="connsiteY25" fmla="*/ 5013325 h 5607050"/>
              <a:gd name="connsiteX26" fmla="*/ 639524 w 2385962"/>
              <a:gd name="connsiteY26" fmla="*/ 5364981 h 5607050"/>
              <a:gd name="connsiteX27" fmla="*/ 860374 w 2385962"/>
              <a:gd name="connsiteY27" fmla="*/ 5494338 h 5607050"/>
              <a:gd name="connsiteX28" fmla="*/ 1149300 w 2385962"/>
              <a:gd name="connsiteY28" fmla="*/ 5512594 h 5607050"/>
              <a:gd name="connsiteX29" fmla="*/ 1519982 w 2385962"/>
              <a:gd name="connsiteY29" fmla="*/ 5480844 h 5607050"/>
              <a:gd name="connsiteX30" fmla="*/ 1792237 w 2385962"/>
              <a:gd name="connsiteY30" fmla="*/ 5445125 h 5607050"/>
              <a:gd name="connsiteX31" fmla="*/ 1992262 w 2385962"/>
              <a:gd name="connsiteY31" fmla="*/ 5445125 h 5607050"/>
              <a:gd name="connsiteX32" fmla="*/ 2125612 w 2385962"/>
              <a:gd name="connsiteY32" fmla="*/ 5492750 h 5607050"/>
              <a:gd name="connsiteX33" fmla="*/ 2268487 w 2385962"/>
              <a:gd name="connsiteY33" fmla="*/ 5549900 h 5607050"/>
              <a:gd name="connsiteX34" fmla="*/ 2385962 w 2385962"/>
              <a:gd name="connsiteY34"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30643 w 2385962"/>
              <a:gd name="connsiteY3" fmla="*/ 435132 h 5607050"/>
              <a:gd name="connsiteX4" fmla="*/ 994518 w 2385962"/>
              <a:gd name="connsiteY4" fmla="*/ 609781 h 5607050"/>
              <a:gd name="connsiteX5" fmla="*/ 893507 w 2385962"/>
              <a:gd name="connsiteY5" fmla="*/ 750268 h 5607050"/>
              <a:gd name="connsiteX6" fmla="*/ 812751 w 2385962"/>
              <a:gd name="connsiteY6" fmla="*/ 971134 h 5607050"/>
              <a:gd name="connsiteX7" fmla="*/ 701820 w 2385962"/>
              <a:gd name="connsiteY7" fmla="*/ 1126512 h 5607050"/>
              <a:gd name="connsiteX8" fmla="*/ 516278 w 2385962"/>
              <a:gd name="connsiteY8" fmla="*/ 1329517 h 5607050"/>
              <a:gd name="connsiteX9" fmla="*/ 398601 w 2385962"/>
              <a:gd name="connsiteY9" fmla="*/ 1484689 h 5607050"/>
              <a:gd name="connsiteX10" fmla="*/ 352972 w 2385962"/>
              <a:gd name="connsiteY10" fmla="*/ 1581927 h 5607050"/>
              <a:gd name="connsiteX11" fmla="*/ 237470 w 2385962"/>
              <a:gd name="connsiteY11" fmla="*/ 1789498 h 5607050"/>
              <a:gd name="connsiteX12" fmla="*/ 159288 w 2385962"/>
              <a:gd name="connsiteY12" fmla="*/ 1978582 h 5607050"/>
              <a:gd name="connsiteX13" fmla="*/ 71379 w 2385962"/>
              <a:gd name="connsiteY13" fmla="*/ 2269913 h 5607050"/>
              <a:gd name="connsiteX14" fmla="*/ 300773 w 2385962"/>
              <a:gd name="connsiteY14" fmla="*/ 2588607 h 5607050"/>
              <a:gd name="connsiteX15" fmla="*/ 247394 w 2385962"/>
              <a:gd name="connsiteY15" fmla="*/ 2710641 h 5607050"/>
              <a:gd name="connsiteX16" fmla="*/ 158684 w 2385962"/>
              <a:gd name="connsiteY16" fmla="*/ 2864644 h 5607050"/>
              <a:gd name="connsiteX17" fmla="*/ 67850 w 2385962"/>
              <a:gd name="connsiteY17" fmla="*/ 3043584 h 5607050"/>
              <a:gd name="connsiteX18" fmla="*/ 25189 w 2385962"/>
              <a:gd name="connsiteY18" fmla="*/ 3397726 h 5607050"/>
              <a:gd name="connsiteX19" fmla="*/ 4957 w 2385962"/>
              <a:gd name="connsiteY19" fmla="*/ 3603727 h 5607050"/>
              <a:gd name="connsiteX20" fmla="*/ 50661 w 2385962"/>
              <a:gd name="connsiteY20" fmla="*/ 3883366 h 5607050"/>
              <a:gd name="connsiteX21" fmla="*/ 115838 w 2385962"/>
              <a:gd name="connsiteY21" fmla="*/ 4201319 h 5607050"/>
              <a:gd name="connsiteX22" fmla="*/ 167678 w 2385962"/>
              <a:gd name="connsiteY22" fmla="*/ 4374772 h 5607050"/>
              <a:gd name="connsiteX23" fmla="*/ 202358 w 2385962"/>
              <a:gd name="connsiteY23" fmla="*/ 4483893 h 5607050"/>
              <a:gd name="connsiteX24" fmla="*/ 285015 w 2385962"/>
              <a:gd name="connsiteY24" fmla="*/ 4717044 h 5607050"/>
              <a:gd name="connsiteX25" fmla="*/ 425400 w 2385962"/>
              <a:gd name="connsiteY25" fmla="*/ 5013325 h 5607050"/>
              <a:gd name="connsiteX26" fmla="*/ 639524 w 2385962"/>
              <a:gd name="connsiteY26" fmla="*/ 5364981 h 5607050"/>
              <a:gd name="connsiteX27" fmla="*/ 860374 w 2385962"/>
              <a:gd name="connsiteY27" fmla="*/ 5494338 h 5607050"/>
              <a:gd name="connsiteX28" fmla="*/ 1149300 w 2385962"/>
              <a:gd name="connsiteY28" fmla="*/ 5512594 h 5607050"/>
              <a:gd name="connsiteX29" fmla="*/ 1519982 w 2385962"/>
              <a:gd name="connsiteY29" fmla="*/ 5480844 h 5607050"/>
              <a:gd name="connsiteX30" fmla="*/ 1792237 w 2385962"/>
              <a:gd name="connsiteY30" fmla="*/ 5445125 h 5607050"/>
              <a:gd name="connsiteX31" fmla="*/ 1992262 w 2385962"/>
              <a:gd name="connsiteY31" fmla="*/ 5445125 h 5607050"/>
              <a:gd name="connsiteX32" fmla="*/ 2125612 w 2385962"/>
              <a:gd name="connsiteY32" fmla="*/ 5492750 h 5607050"/>
              <a:gd name="connsiteX33" fmla="*/ 2268487 w 2385962"/>
              <a:gd name="connsiteY33" fmla="*/ 5549900 h 5607050"/>
              <a:gd name="connsiteX34" fmla="*/ 2385962 w 2385962"/>
              <a:gd name="connsiteY34"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30643 w 2385962"/>
              <a:gd name="connsiteY3" fmla="*/ 435132 h 5607050"/>
              <a:gd name="connsiteX4" fmla="*/ 994518 w 2385962"/>
              <a:gd name="connsiteY4" fmla="*/ 609781 h 5607050"/>
              <a:gd name="connsiteX5" fmla="*/ 893507 w 2385962"/>
              <a:gd name="connsiteY5" fmla="*/ 750268 h 5607050"/>
              <a:gd name="connsiteX6" fmla="*/ 812751 w 2385962"/>
              <a:gd name="connsiteY6" fmla="*/ 971134 h 5607050"/>
              <a:gd name="connsiteX7" fmla="*/ 701820 w 2385962"/>
              <a:gd name="connsiteY7" fmla="*/ 1126512 h 5607050"/>
              <a:gd name="connsiteX8" fmla="*/ 516278 w 2385962"/>
              <a:gd name="connsiteY8" fmla="*/ 1329517 h 5607050"/>
              <a:gd name="connsiteX9" fmla="*/ 398601 w 2385962"/>
              <a:gd name="connsiteY9" fmla="*/ 1484689 h 5607050"/>
              <a:gd name="connsiteX10" fmla="*/ 333922 w 2385962"/>
              <a:gd name="connsiteY10" fmla="*/ 1593833 h 5607050"/>
              <a:gd name="connsiteX11" fmla="*/ 237470 w 2385962"/>
              <a:gd name="connsiteY11" fmla="*/ 1789498 h 5607050"/>
              <a:gd name="connsiteX12" fmla="*/ 159288 w 2385962"/>
              <a:gd name="connsiteY12" fmla="*/ 1978582 h 5607050"/>
              <a:gd name="connsiteX13" fmla="*/ 71379 w 2385962"/>
              <a:gd name="connsiteY13" fmla="*/ 2269913 h 5607050"/>
              <a:gd name="connsiteX14" fmla="*/ 300773 w 2385962"/>
              <a:gd name="connsiteY14" fmla="*/ 2588607 h 5607050"/>
              <a:gd name="connsiteX15" fmla="*/ 247394 w 2385962"/>
              <a:gd name="connsiteY15" fmla="*/ 2710641 h 5607050"/>
              <a:gd name="connsiteX16" fmla="*/ 158684 w 2385962"/>
              <a:gd name="connsiteY16" fmla="*/ 2864644 h 5607050"/>
              <a:gd name="connsiteX17" fmla="*/ 67850 w 2385962"/>
              <a:gd name="connsiteY17" fmla="*/ 3043584 h 5607050"/>
              <a:gd name="connsiteX18" fmla="*/ 25189 w 2385962"/>
              <a:gd name="connsiteY18" fmla="*/ 3397726 h 5607050"/>
              <a:gd name="connsiteX19" fmla="*/ 4957 w 2385962"/>
              <a:gd name="connsiteY19" fmla="*/ 3603727 h 5607050"/>
              <a:gd name="connsiteX20" fmla="*/ 50661 w 2385962"/>
              <a:gd name="connsiteY20" fmla="*/ 3883366 h 5607050"/>
              <a:gd name="connsiteX21" fmla="*/ 115838 w 2385962"/>
              <a:gd name="connsiteY21" fmla="*/ 4201319 h 5607050"/>
              <a:gd name="connsiteX22" fmla="*/ 167678 w 2385962"/>
              <a:gd name="connsiteY22" fmla="*/ 4374772 h 5607050"/>
              <a:gd name="connsiteX23" fmla="*/ 202358 w 2385962"/>
              <a:gd name="connsiteY23" fmla="*/ 4483893 h 5607050"/>
              <a:gd name="connsiteX24" fmla="*/ 285015 w 2385962"/>
              <a:gd name="connsiteY24" fmla="*/ 4717044 h 5607050"/>
              <a:gd name="connsiteX25" fmla="*/ 425400 w 2385962"/>
              <a:gd name="connsiteY25" fmla="*/ 5013325 h 5607050"/>
              <a:gd name="connsiteX26" fmla="*/ 639524 w 2385962"/>
              <a:gd name="connsiteY26" fmla="*/ 5364981 h 5607050"/>
              <a:gd name="connsiteX27" fmla="*/ 860374 w 2385962"/>
              <a:gd name="connsiteY27" fmla="*/ 5494338 h 5607050"/>
              <a:gd name="connsiteX28" fmla="*/ 1149300 w 2385962"/>
              <a:gd name="connsiteY28" fmla="*/ 5512594 h 5607050"/>
              <a:gd name="connsiteX29" fmla="*/ 1519982 w 2385962"/>
              <a:gd name="connsiteY29" fmla="*/ 5480844 h 5607050"/>
              <a:gd name="connsiteX30" fmla="*/ 1792237 w 2385962"/>
              <a:gd name="connsiteY30" fmla="*/ 5445125 h 5607050"/>
              <a:gd name="connsiteX31" fmla="*/ 1992262 w 2385962"/>
              <a:gd name="connsiteY31" fmla="*/ 5445125 h 5607050"/>
              <a:gd name="connsiteX32" fmla="*/ 2125612 w 2385962"/>
              <a:gd name="connsiteY32" fmla="*/ 5492750 h 5607050"/>
              <a:gd name="connsiteX33" fmla="*/ 2268487 w 2385962"/>
              <a:gd name="connsiteY33" fmla="*/ 5549900 h 5607050"/>
              <a:gd name="connsiteX34" fmla="*/ 2385962 w 2385962"/>
              <a:gd name="connsiteY34"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30643 w 2385962"/>
              <a:gd name="connsiteY3" fmla="*/ 435132 h 5607050"/>
              <a:gd name="connsiteX4" fmla="*/ 994518 w 2385962"/>
              <a:gd name="connsiteY4" fmla="*/ 609781 h 5607050"/>
              <a:gd name="connsiteX5" fmla="*/ 893507 w 2385962"/>
              <a:gd name="connsiteY5" fmla="*/ 750268 h 5607050"/>
              <a:gd name="connsiteX6" fmla="*/ 812751 w 2385962"/>
              <a:gd name="connsiteY6" fmla="*/ 971134 h 5607050"/>
              <a:gd name="connsiteX7" fmla="*/ 701820 w 2385962"/>
              <a:gd name="connsiteY7" fmla="*/ 1126512 h 5607050"/>
              <a:gd name="connsiteX8" fmla="*/ 516278 w 2385962"/>
              <a:gd name="connsiteY8" fmla="*/ 1329517 h 5607050"/>
              <a:gd name="connsiteX9" fmla="*/ 398601 w 2385962"/>
              <a:gd name="connsiteY9" fmla="*/ 1484689 h 5607050"/>
              <a:gd name="connsiteX10" fmla="*/ 333922 w 2385962"/>
              <a:gd name="connsiteY10" fmla="*/ 1593833 h 5607050"/>
              <a:gd name="connsiteX11" fmla="*/ 237470 w 2385962"/>
              <a:gd name="connsiteY11" fmla="*/ 1789498 h 5607050"/>
              <a:gd name="connsiteX12" fmla="*/ 159288 w 2385962"/>
              <a:gd name="connsiteY12" fmla="*/ 1978582 h 5607050"/>
              <a:gd name="connsiteX13" fmla="*/ 71379 w 2385962"/>
              <a:gd name="connsiteY13" fmla="*/ 2269913 h 5607050"/>
              <a:gd name="connsiteX14" fmla="*/ 300773 w 2385962"/>
              <a:gd name="connsiteY14" fmla="*/ 2588607 h 5607050"/>
              <a:gd name="connsiteX15" fmla="*/ 247394 w 2385962"/>
              <a:gd name="connsiteY15" fmla="*/ 2710641 h 5607050"/>
              <a:gd name="connsiteX16" fmla="*/ 158684 w 2385962"/>
              <a:gd name="connsiteY16" fmla="*/ 2864644 h 5607050"/>
              <a:gd name="connsiteX17" fmla="*/ 67850 w 2385962"/>
              <a:gd name="connsiteY17" fmla="*/ 3043584 h 5607050"/>
              <a:gd name="connsiteX18" fmla="*/ 25189 w 2385962"/>
              <a:gd name="connsiteY18" fmla="*/ 3397726 h 5607050"/>
              <a:gd name="connsiteX19" fmla="*/ 4957 w 2385962"/>
              <a:gd name="connsiteY19" fmla="*/ 3603727 h 5607050"/>
              <a:gd name="connsiteX20" fmla="*/ 50661 w 2385962"/>
              <a:gd name="connsiteY20" fmla="*/ 3883366 h 5607050"/>
              <a:gd name="connsiteX21" fmla="*/ 115838 w 2385962"/>
              <a:gd name="connsiteY21" fmla="*/ 4201319 h 5607050"/>
              <a:gd name="connsiteX22" fmla="*/ 167678 w 2385962"/>
              <a:gd name="connsiteY22" fmla="*/ 4374772 h 5607050"/>
              <a:gd name="connsiteX23" fmla="*/ 202358 w 2385962"/>
              <a:gd name="connsiteY23" fmla="*/ 4483893 h 5607050"/>
              <a:gd name="connsiteX24" fmla="*/ 285015 w 2385962"/>
              <a:gd name="connsiteY24" fmla="*/ 4717044 h 5607050"/>
              <a:gd name="connsiteX25" fmla="*/ 425400 w 2385962"/>
              <a:gd name="connsiteY25" fmla="*/ 5013325 h 5607050"/>
              <a:gd name="connsiteX26" fmla="*/ 639524 w 2385962"/>
              <a:gd name="connsiteY26" fmla="*/ 5364981 h 5607050"/>
              <a:gd name="connsiteX27" fmla="*/ 860374 w 2385962"/>
              <a:gd name="connsiteY27" fmla="*/ 5494338 h 5607050"/>
              <a:gd name="connsiteX28" fmla="*/ 1149300 w 2385962"/>
              <a:gd name="connsiteY28" fmla="*/ 5512594 h 5607050"/>
              <a:gd name="connsiteX29" fmla="*/ 1519982 w 2385962"/>
              <a:gd name="connsiteY29" fmla="*/ 5480844 h 5607050"/>
              <a:gd name="connsiteX30" fmla="*/ 1792237 w 2385962"/>
              <a:gd name="connsiteY30" fmla="*/ 5445125 h 5607050"/>
              <a:gd name="connsiteX31" fmla="*/ 1992262 w 2385962"/>
              <a:gd name="connsiteY31" fmla="*/ 5445125 h 5607050"/>
              <a:gd name="connsiteX32" fmla="*/ 2125612 w 2385962"/>
              <a:gd name="connsiteY32" fmla="*/ 5492750 h 5607050"/>
              <a:gd name="connsiteX33" fmla="*/ 2268487 w 2385962"/>
              <a:gd name="connsiteY33" fmla="*/ 5549900 h 5607050"/>
              <a:gd name="connsiteX34" fmla="*/ 2385962 w 2385962"/>
              <a:gd name="connsiteY34"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30643 w 2385962"/>
              <a:gd name="connsiteY3" fmla="*/ 435132 h 5607050"/>
              <a:gd name="connsiteX4" fmla="*/ 994518 w 2385962"/>
              <a:gd name="connsiteY4" fmla="*/ 609781 h 5607050"/>
              <a:gd name="connsiteX5" fmla="*/ 893507 w 2385962"/>
              <a:gd name="connsiteY5" fmla="*/ 750268 h 5607050"/>
              <a:gd name="connsiteX6" fmla="*/ 812751 w 2385962"/>
              <a:gd name="connsiteY6" fmla="*/ 971134 h 5607050"/>
              <a:gd name="connsiteX7" fmla="*/ 701820 w 2385962"/>
              <a:gd name="connsiteY7" fmla="*/ 1126512 h 5607050"/>
              <a:gd name="connsiteX8" fmla="*/ 516278 w 2385962"/>
              <a:gd name="connsiteY8" fmla="*/ 1329517 h 5607050"/>
              <a:gd name="connsiteX9" fmla="*/ 398601 w 2385962"/>
              <a:gd name="connsiteY9" fmla="*/ 1484689 h 5607050"/>
              <a:gd name="connsiteX10" fmla="*/ 333922 w 2385962"/>
              <a:gd name="connsiteY10" fmla="*/ 1593833 h 5607050"/>
              <a:gd name="connsiteX11" fmla="*/ 246995 w 2385962"/>
              <a:gd name="connsiteY11" fmla="*/ 1796642 h 5607050"/>
              <a:gd name="connsiteX12" fmla="*/ 159288 w 2385962"/>
              <a:gd name="connsiteY12" fmla="*/ 1978582 h 5607050"/>
              <a:gd name="connsiteX13" fmla="*/ 71379 w 2385962"/>
              <a:gd name="connsiteY13" fmla="*/ 2269913 h 5607050"/>
              <a:gd name="connsiteX14" fmla="*/ 300773 w 2385962"/>
              <a:gd name="connsiteY14" fmla="*/ 2588607 h 5607050"/>
              <a:gd name="connsiteX15" fmla="*/ 247394 w 2385962"/>
              <a:gd name="connsiteY15" fmla="*/ 2710641 h 5607050"/>
              <a:gd name="connsiteX16" fmla="*/ 158684 w 2385962"/>
              <a:gd name="connsiteY16" fmla="*/ 2864644 h 5607050"/>
              <a:gd name="connsiteX17" fmla="*/ 67850 w 2385962"/>
              <a:gd name="connsiteY17" fmla="*/ 3043584 h 5607050"/>
              <a:gd name="connsiteX18" fmla="*/ 25189 w 2385962"/>
              <a:gd name="connsiteY18" fmla="*/ 3397726 h 5607050"/>
              <a:gd name="connsiteX19" fmla="*/ 4957 w 2385962"/>
              <a:gd name="connsiteY19" fmla="*/ 3603727 h 5607050"/>
              <a:gd name="connsiteX20" fmla="*/ 50661 w 2385962"/>
              <a:gd name="connsiteY20" fmla="*/ 3883366 h 5607050"/>
              <a:gd name="connsiteX21" fmla="*/ 115838 w 2385962"/>
              <a:gd name="connsiteY21" fmla="*/ 4201319 h 5607050"/>
              <a:gd name="connsiteX22" fmla="*/ 167678 w 2385962"/>
              <a:gd name="connsiteY22" fmla="*/ 4374772 h 5607050"/>
              <a:gd name="connsiteX23" fmla="*/ 202358 w 2385962"/>
              <a:gd name="connsiteY23" fmla="*/ 4483893 h 5607050"/>
              <a:gd name="connsiteX24" fmla="*/ 285015 w 2385962"/>
              <a:gd name="connsiteY24" fmla="*/ 4717044 h 5607050"/>
              <a:gd name="connsiteX25" fmla="*/ 425400 w 2385962"/>
              <a:gd name="connsiteY25" fmla="*/ 5013325 h 5607050"/>
              <a:gd name="connsiteX26" fmla="*/ 639524 w 2385962"/>
              <a:gd name="connsiteY26" fmla="*/ 5364981 h 5607050"/>
              <a:gd name="connsiteX27" fmla="*/ 860374 w 2385962"/>
              <a:gd name="connsiteY27" fmla="*/ 5494338 h 5607050"/>
              <a:gd name="connsiteX28" fmla="*/ 1149300 w 2385962"/>
              <a:gd name="connsiteY28" fmla="*/ 5512594 h 5607050"/>
              <a:gd name="connsiteX29" fmla="*/ 1519982 w 2385962"/>
              <a:gd name="connsiteY29" fmla="*/ 5480844 h 5607050"/>
              <a:gd name="connsiteX30" fmla="*/ 1792237 w 2385962"/>
              <a:gd name="connsiteY30" fmla="*/ 5445125 h 5607050"/>
              <a:gd name="connsiteX31" fmla="*/ 1992262 w 2385962"/>
              <a:gd name="connsiteY31" fmla="*/ 5445125 h 5607050"/>
              <a:gd name="connsiteX32" fmla="*/ 2125612 w 2385962"/>
              <a:gd name="connsiteY32" fmla="*/ 5492750 h 5607050"/>
              <a:gd name="connsiteX33" fmla="*/ 2268487 w 2385962"/>
              <a:gd name="connsiteY33" fmla="*/ 5549900 h 5607050"/>
              <a:gd name="connsiteX34" fmla="*/ 2385962 w 2385962"/>
              <a:gd name="connsiteY34"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30643 w 2385962"/>
              <a:gd name="connsiteY3" fmla="*/ 435132 h 5607050"/>
              <a:gd name="connsiteX4" fmla="*/ 994518 w 2385962"/>
              <a:gd name="connsiteY4" fmla="*/ 609781 h 5607050"/>
              <a:gd name="connsiteX5" fmla="*/ 893507 w 2385962"/>
              <a:gd name="connsiteY5" fmla="*/ 750268 h 5607050"/>
              <a:gd name="connsiteX6" fmla="*/ 812751 w 2385962"/>
              <a:gd name="connsiteY6" fmla="*/ 971134 h 5607050"/>
              <a:gd name="connsiteX7" fmla="*/ 701820 w 2385962"/>
              <a:gd name="connsiteY7" fmla="*/ 1126512 h 5607050"/>
              <a:gd name="connsiteX8" fmla="*/ 516278 w 2385962"/>
              <a:gd name="connsiteY8" fmla="*/ 1329517 h 5607050"/>
              <a:gd name="connsiteX9" fmla="*/ 398601 w 2385962"/>
              <a:gd name="connsiteY9" fmla="*/ 1484689 h 5607050"/>
              <a:gd name="connsiteX10" fmla="*/ 333922 w 2385962"/>
              <a:gd name="connsiteY10" fmla="*/ 1593833 h 5607050"/>
              <a:gd name="connsiteX11" fmla="*/ 246995 w 2385962"/>
              <a:gd name="connsiteY11" fmla="*/ 1796642 h 5607050"/>
              <a:gd name="connsiteX12" fmla="*/ 171195 w 2385962"/>
              <a:gd name="connsiteY12" fmla="*/ 1988107 h 5607050"/>
              <a:gd name="connsiteX13" fmla="*/ 71379 w 2385962"/>
              <a:gd name="connsiteY13" fmla="*/ 2269913 h 5607050"/>
              <a:gd name="connsiteX14" fmla="*/ 300773 w 2385962"/>
              <a:gd name="connsiteY14" fmla="*/ 2588607 h 5607050"/>
              <a:gd name="connsiteX15" fmla="*/ 247394 w 2385962"/>
              <a:gd name="connsiteY15" fmla="*/ 2710641 h 5607050"/>
              <a:gd name="connsiteX16" fmla="*/ 158684 w 2385962"/>
              <a:gd name="connsiteY16" fmla="*/ 2864644 h 5607050"/>
              <a:gd name="connsiteX17" fmla="*/ 67850 w 2385962"/>
              <a:gd name="connsiteY17" fmla="*/ 3043584 h 5607050"/>
              <a:gd name="connsiteX18" fmla="*/ 25189 w 2385962"/>
              <a:gd name="connsiteY18" fmla="*/ 3397726 h 5607050"/>
              <a:gd name="connsiteX19" fmla="*/ 4957 w 2385962"/>
              <a:gd name="connsiteY19" fmla="*/ 3603727 h 5607050"/>
              <a:gd name="connsiteX20" fmla="*/ 50661 w 2385962"/>
              <a:gd name="connsiteY20" fmla="*/ 3883366 h 5607050"/>
              <a:gd name="connsiteX21" fmla="*/ 115838 w 2385962"/>
              <a:gd name="connsiteY21" fmla="*/ 4201319 h 5607050"/>
              <a:gd name="connsiteX22" fmla="*/ 167678 w 2385962"/>
              <a:gd name="connsiteY22" fmla="*/ 4374772 h 5607050"/>
              <a:gd name="connsiteX23" fmla="*/ 202358 w 2385962"/>
              <a:gd name="connsiteY23" fmla="*/ 4483893 h 5607050"/>
              <a:gd name="connsiteX24" fmla="*/ 285015 w 2385962"/>
              <a:gd name="connsiteY24" fmla="*/ 4717044 h 5607050"/>
              <a:gd name="connsiteX25" fmla="*/ 425400 w 2385962"/>
              <a:gd name="connsiteY25" fmla="*/ 5013325 h 5607050"/>
              <a:gd name="connsiteX26" fmla="*/ 639524 w 2385962"/>
              <a:gd name="connsiteY26" fmla="*/ 5364981 h 5607050"/>
              <a:gd name="connsiteX27" fmla="*/ 860374 w 2385962"/>
              <a:gd name="connsiteY27" fmla="*/ 5494338 h 5607050"/>
              <a:gd name="connsiteX28" fmla="*/ 1149300 w 2385962"/>
              <a:gd name="connsiteY28" fmla="*/ 5512594 h 5607050"/>
              <a:gd name="connsiteX29" fmla="*/ 1519982 w 2385962"/>
              <a:gd name="connsiteY29" fmla="*/ 5480844 h 5607050"/>
              <a:gd name="connsiteX30" fmla="*/ 1792237 w 2385962"/>
              <a:gd name="connsiteY30" fmla="*/ 5445125 h 5607050"/>
              <a:gd name="connsiteX31" fmla="*/ 1992262 w 2385962"/>
              <a:gd name="connsiteY31" fmla="*/ 5445125 h 5607050"/>
              <a:gd name="connsiteX32" fmla="*/ 2125612 w 2385962"/>
              <a:gd name="connsiteY32" fmla="*/ 5492750 h 5607050"/>
              <a:gd name="connsiteX33" fmla="*/ 2268487 w 2385962"/>
              <a:gd name="connsiteY33" fmla="*/ 5549900 h 5607050"/>
              <a:gd name="connsiteX34" fmla="*/ 2385962 w 2385962"/>
              <a:gd name="connsiteY34"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30643 w 2385962"/>
              <a:gd name="connsiteY3" fmla="*/ 435132 h 5607050"/>
              <a:gd name="connsiteX4" fmla="*/ 994518 w 2385962"/>
              <a:gd name="connsiteY4" fmla="*/ 609781 h 5607050"/>
              <a:gd name="connsiteX5" fmla="*/ 893507 w 2385962"/>
              <a:gd name="connsiteY5" fmla="*/ 750268 h 5607050"/>
              <a:gd name="connsiteX6" fmla="*/ 812751 w 2385962"/>
              <a:gd name="connsiteY6" fmla="*/ 971134 h 5607050"/>
              <a:gd name="connsiteX7" fmla="*/ 701820 w 2385962"/>
              <a:gd name="connsiteY7" fmla="*/ 1126512 h 5607050"/>
              <a:gd name="connsiteX8" fmla="*/ 516278 w 2385962"/>
              <a:gd name="connsiteY8" fmla="*/ 1329517 h 5607050"/>
              <a:gd name="connsiteX9" fmla="*/ 398601 w 2385962"/>
              <a:gd name="connsiteY9" fmla="*/ 1484689 h 5607050"/>
              <a:gd name="connsiteX10" fmla="*/ 333922 w 2385962"/>
              <a:gd name="connsiteY10" fmla="*/ 1593833 h 5607050"/>
              <a:gd name="connsiteX11" fmla="*/ 246995 w 2385962"/>
              <a:gd name="connsiteY11" fmla="*/ 1796642 h 5607050"/>
              <a:gd name="connsiteX12" fmla="*/ 171195 w 2385962"/>
              <a:gd name="connsiteY12" fmla="*/ 1988107 h 5607050"/>
              <a:gd name="connsiteX13" fmla="*/ 71379 w 2385962"/>
              <a:gd name="connsiteY13" fmla="*/ 2269913 h 5607050"/>
              <a:gd name="connsiteX14" fmla="*/ 300773 w 2385962"/>
              <a:gd name="connsiteY14" fmla="*/ 2588607 h 5607050"/>
              <a:gd name="connsiteX15" fmla="*/ 247394 w 2385962"/>
              <a:gd name="connsiteY15" fmla="*/ 2710641 h 5607050"/>
              <a:gd name="connsiteX16" fmla="*/ 158684 w 2385962"/>
              <a:gd name="connsiteY16" fmla="*/ 2864644 h 5607050"/>
              <a:gd name="connsiteX17" fmla="*/ 67850 w 2385962"/>
              <a:gd name="connsiteY17" fmla="*/ 3043584 h 5607050"/>
              <a:gd name="connsiteX18" fmla="*/ 25189 w 2385962"/>
              <a:gd name="connsiteY18" fmla="*/ 3397726 h 5607050"/>
              <a:gd name="connsiteX19" fmla="*/ 4957 w 2385962"/>
              <a:gd name="connsiteY19" fmla="*/ 3603727 h 5607050"/>
              <a:gd name="connsiteX20" fmla="*/ 50661 w 2385962"/>
              <a:gd name="connsiteY20" fmla="*/ 3883366 h 5607050"/>
              <a:gd name="connsiteX21" fmla="*/ 115838 w 2385962"/>
              <a:gd name="connsiteY21" fmla="*/ 4201319 h 5607050"/>
              <a:gd name="connsiteX22" fmla="*/ 167678 w 2385962"/>
              <a:gd name="connsiteY22" fmla="*/ 4374772 h 5607050"/>
              <a:gd name="connsiteX23" fmla="*/ 202358 w 2385962"/>
              <a:gd name="connsiteY23" fmla="*/ 4483893 h 5607050"/>
              <a:gd name="connsiteX24" fmla="*/ 285015 w 2385962"/>
              <a:gd name="connsiteY24" fmla="*/ 4717044 h 5607050"/>
              <a:gd name="connsiteX25" fmla="*/ 425400 w 2385962"/>
              <a:gd name="connsiteY25" fmla="*/ 5013325 h 5607050"/>
              <a:gd name="connsiteX26" fmla="*/ 639524 w 2385962"/>
              <a:gd name="connsiteY26" fmla="*/ 5364981 h 5607050"/>
              <a:gd name="connsiteX27" fmla="*/ 860374 w 2385962"/>
              <a:gd name="connsiteY27" fmla="*/ 5494338 h 5607050"/>
              <a:gd name="connsiteX28" fmla="*/ 1149300 w 2385962"/>
              <a:gd name="connsiteY28" fmla="*/ 5512594 h 5607050"/>
              <a:gd name="connsiteX29" fmla="*/ 1519982 w 2385962"/>
              <a:gd name="connsiteY29" fmla="*/ 5480844 h 5607050"/>
              <a:gd name="connsiteX30" fmla="*/ 1792237 w 2385962"/>
              <a:gd name="connsiteY30" fmla="*/ 5445125 h 5607050"/>
              <a:gd name="connsiteX31" fmla="*/ 1992262 w 2385962"/>
              <a:gd name="connsiteY31" fmla="*/ 5445125 h 5607050"/>
              <a:gd name="connsiteX32" fmla="*/ 2125612 w 2385962"/>
              <a:gd name="connsiteY32" fmla="*/ 5492750 h 5607050"/>
              <a:gd name="connsiteX33" fmla="*/ 2268487 w 2385962"/>
              <a:gd name="connsiteY33" fmla="*/ 5549900 h 5607050"/>
              <a:gd name="connsiteX34" fmla="*/ 2385962 w 2385962"/>
              <a:gd name="connsiteY34"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30643 w 2385962"/>
              <a:gd name="connsiteY3" fmla="*/ 435132 h 5607050"/>
              <a:gd name="connsiteX4" fmla="*/ 994518 w 2385962"/>
              <a:gd name="connsiteY4" fmla="*/ 609781 h 5607050"/>
              <a:gd name="connsiteX5" fmla="*/ 893507 w 2385962"/>
              <a:gd name="connsiteY5" fmla="*/ 750268 h 5607050"/>
              <a:gd name="connsiteX6" fmla="*/ 812751 w 2385962"/>
              <a:gd name="connsiteY6" fmla="*/ 971134 h 5607050"/>
              <a:gd name="connsiteX7" fmla="*/ 701820 w 2385962"/>
              <a:gd name="connsiteY7" fmla="*/ 1126512 h 5607050"/>
              <a:gd name="connsiteX8" fmla="*/ 516278 w 2385962"/>
              <a:gd name="connsiteY8" fmla="*/ 1329517 h 5607050"/>
              <a:gd name="connsiteX9" fmla="*/ 398601 w 2385962"/>
              <a:gd name="connsiteY9" fmla="*/ 1484689 h 5607050"/>
              <a:gd name="connsiteX10" fmla="*/ 333922 w 2385962"/>
              <a:gd name="connsiteY10" fmla="*/ 1593833 h 5607050"/>
              <a:gd name="connsiteX11" fmla="*/ 246995 w 2385962"/>
              <a:gd name="connsiteY11" fmla="*/ 1796642 h 5607050"/>
              <a:gd name="connsiteX12" fmla="*/ 171195 w 2385962"/>
              <a:gd name="connsiteY12" fmla="*/ 1988107 h 5607050"/>
              <a:gd name="connsiteX13" fmla="*/ 71379 w 2385962"/>
              <a:gd name="connsiteY13" fmla="*/ 2269913 h 5607050"/>
              <a:gd name="connsiteX14" fmla="*/ 300773 w 2385962"/>
              <a:gd name="connsiteY14" fmla="*/ 2588607 h 5607050"/>
              <a:gd name="connsiteX15" fmla="*/ 247394 w 2385962"/>
              <a:gd name="connsiteY15" fmla="*/ 2710641 h 5607050"/>
              <a:gd name="connsiteX16" fmla="*/ 158684 w 2385962"/>
              <a:gd name="connsiteY16" fmla="*/ 2864644 h 5607050"/>
              <a:gd name="connsiteX17" fmla="*/ 67850 w 2385962"/>
              <a:gd name="connsiteY17" fmla="*/ 3043584 h 5607050"/>
              <a:gd name="connsiteX18" fmla="*/ 25189 w 2385962"/>
              <a:gd name="connsiteY18" fmla="*/ 3397726 h 5607050"/>
              <a:gd name="connsiteX19" fmla="*/ 4957 w 2385962"/>
              <a:gd name="connsiteY19" fmla="*/ 3603727 h 5607050"/>
              <a:gd name="connsiteX20" fmla="*/ 50661 w 2385962"/>
              <a:gd name="connsiteY20" fmla="*/ 3883366 h 5607050"/>
              <a:gd name="connsiteX21" fmla="*/ 115838 w 2385962"/>
              <a:gd name="connsiteY21" fmla="*/ 4201319 h 5607050"/>
              <a:gd name="connsiteX22" fmla="*/ 167678 w 2385962"/>
              <a:gd name="connsiteY22" fmla="*/ 4374772 h 5607050"/>
              <a:gd name="connsiteX23" fmla="*/ 202358 w 2385962"/>
              <a:gd name="connsiteY23" fmla="*/ 4483893 h 5607050"/>
              <a:gd name="connsiteX24" fmla="*/ 285015 w 2385962"/>
              <a:gd name="connsiteY24" fmla="*/ 4717044 h 5607050"/>
              <a:gd name="connsiteX25" fmla="*/ 425400 w 2385962"/>
              <a:gd name="connsiteY25" fmla="*/ 5013325 h 5607050"/>
              <a:gd name="connsiteX26" fmla="*/ 639524 w 2385962"/>
              <a:gd name="connsiteY26" fmla="*/ 5364981 h 5607050"/>
              <a:gd name="connsiteX27" fmla="*/ 860374 w 2385962"/>
              <a:gd name="connsiteY27" fmla="*/ 5494338 h 5607050"/>
              <a:gd name="connsiteX28" fmla="*/ 1149300 w 2385962"/>
              <a:gd name="connsiteY28" fmla="*/ 5512594 h 5607050"/>
              <a:gd name="connsiteX29" fmla="*/ 1519982 w 2385962"/>
              <a:gd name="connsiteY29" fmla="*/ 5480844 h 5607050"/>
              <a:gd name="connsiteX30" fmla="*/ 1792237 w 2385962"/>
              <a:gd name="connsiteY30" fmla="*/ 5445125 h 5607050"/>
              <a:gd name="connsiteX31" fmla="*/ 1992262 w 2385962"/>
              <a:gd name="connsiteY31" fmla="*/ 5445125 h 5607050"/>
              <a:gd name="connsiteX32" fmla="*/ 2125612 w 2385962"/>
              <a:gd name="connsiteY32" fmla="*/ 5492750 h 5607050"/>
              <a:gd name="connsiteX33" fmla="*/ 2268487 w 2385962"/>
              <a:gd name="connsiteY33" fmla="*/ 5549900 h 5607050"/>
              <a:gd name="connsiteX34" fmla="*/ 2385962 w 2385962"/>
              <a:gd name="connsiteY34"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30643 w 2385962"/>
              <a:gd name="connsiteY3" fmla="*/ 435132 h 5607050"/>
              <a:gd name="connsiteX4" fmla="*/ 994518 w 2385962"/>
              <a:gd name="connsiteY4" fmla="*/ 609781 h 5607050"/>
              <a:gd name="connsiteX5" fmla="*/ 893507 w 2385962"/>
              <a:gd name="connsiteY5" fmla="*/ 750268 h 5607050"/>
              <a:gd name="connsiteX6" fmla="*/ 812751 w 2385962"/>
              <a:gd name="connsiteY6" fmla="*/ 971134 h 5607050"/>
              <a:gd name="connsiteX7" fmla="*/ 701820 w 2385962"/>
              <a:gd name="connsiteY7" fmla="*/ 1126512 h 5607050"/>
              <a:gd name="connsiteX8" fmla="*/ 516278 w 2385962"/>
              <a:gd name="connsiteY8" fmla="*/ 1329517 h 5607050"/>
              <a:gd name="connsiteX9" fmla="*/ 398601 w 2385962"/>
              <a:gd name="connsiteY9" fmla="*/ 1484689 h 5607050"/>
              <a:gd name="connsiteX10" fmla="*/ 333922 w 2385962"/>
              <a:gd name="connsiteY10" fmla="*/ 1593833 h 5607050"/>
              <a:gd name="connsiteX11" fmla="*/ 246995 w 2385962"/>
              <a:gd name="connsiteY11" fmla="*/ 1796642 h 5607050"/>
              <a:gd name="connsiteX12" fmla="*/ 171195 w 2385962"/>
              <a:gd name="connsiteY12" fmla="*/ 1988107 h 5607050"/>
              <a:gd name="connsiteX13" fmla="*/ 88047 w 2385962"/>
              <a:gd name="connsiteY13" fmla="*/ 2288963 h 5607050"/>
              <a:gd name="connsiteX14" fmla="*/ 300773 w 2385962"/>
              <a:gd name="connsiteY14" fmla="*/ 2588607 h 5607050"/>
              <a:gd name="connsiteX15" fmla="*/ 247394 w 2385962"/>
              <a:gd name="connsiteY15" fmla="*/ 2710641 h 5607050"/>
              <a:gd name="connsiteX16" fmla="*/ 158684 w 2385962"/>
              <a:gd name="connsiteY16" fmla="*/ 2864644 h 5607050"/>
              <a:gd name="connsiteX17" fmla="*/ 67850 w 2385962"/>
              <a:gd name="connsiteY17" fmla="*/ 3043584 h 5607050"/>
              <a:gd name="connsiteX18" fmla="*/ 25189 w 2385962"/>
              <a:gd name="connsiteY18" fmla="*/ 3397726 h 5607050"/>
              <a:gd name="connsiteX19" fmla="*/ 4957 w 2385962"/>
              <a:gd name="connsiteY19" fmla="*/ 3603727 h 5607050"/>
              <a:gd name="connsiteX20" fmla="*/ 50661 w 2385962"/>
              <a:gd name="connsiteY20" fmla="*/ 3883366 h 5607050"/>
              <a:gd name="connsiteX21" fmla="*/ 115838 w 2385962"/>
              <a:gd name="connsiteY21" fmla="*/ 4201319 h 5607050"/>
              <a:gd name="connsiteX22" fmla="*/ 167678 w 2385962"/>
              <a:gd name="connsiteY22" fmla="*/ 4374772 h 5607050"/>
              <a:gd name="connsiteX23" fmla="*/ 202358 w 2385962"/>
              <a:gd name="connsiteY23" fmla="*/ 4483893 h 5607050"/>
              <a:gd name="connsiteX24" fmla="*/ 285015 w 2385962"/>
              <a:gd name="connsiteY24" fmla="*/ 4717044 h 5607050"/>
              <a:gd name="connsiteX25" fmla="*/ 425400 w 2385962"/>
              <a:gd name="connsiteY25" fmla="*/ 5013325 h 5607050"/>
              <a:gd name="connsiteX26" fmla="*/ 639524 w 2385962"/>
              <a:gd name="connsiteY26" fmla="*/ 5364981 h 5607050"/>
              <a:gd name="connsiteX27" fmla="*/ 860374 w 2385962"/>
              <a:gd name="connsiteY27" fmla="*/ 5494338 h 5607050"/>
              <a:gd name="connsiteX28" fmla="*/ 1149300 w 2385962"/>
              <a:gd name="connsiteY28" fmla="*/ 5512594 h 5607050"/>
              <a:gd name="connsiteX29" fmla="*/ 1519982 w 2385962"/>
              <a:gd name="connsiteY29" fmla="*/ 5480844 h 5607050"/>
              <a:gd name="connsiteX30" fmla="*/ 1792237 w 2385962"/>
              <a:gd name="connsiteY30" fmla="*/ 5445125 h 5607050"/>
              <a:gd name="connsiteX31" fmla="*/ 1992262 w 2385962"/>
              <a:gd name="connsiteY31" fmla="*/ 5445125 h 5607050"/>
              <a:gd name="connsiteX32" fmla="*/ 2125612 w 2385962"/>
              <a:gd name="connsiteY32" fmla="*/ 5492750 h 5607050"/>
              <a:gd name="connsiteX33" fmla="*/ 2268487 w 2385962"/>
              <a:gd name="connsiteY33" fmla="*/ 5549900 h 5607050"/>
              <a:gd name="connsiteX34" fmla="*/ 2385962 w 2385962"/>
              <a:gd name="connsiteY34"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30643 w 2385962"/>
              <a:gd name="connsiteY3" fmla="*/ 435132 h 5607050"/>
              <a:gd name="connsiteX4" fmla="*/ 994518 w 2385962"/>
              <a:gd name="connsiteY4" fmla="*/ 609781 h 5607050"/>
              <a:gd name="connsiteX5" fmla="*/ 893507 w 2385962"/>
              <a:gd name="connsiteY5" fmla="*/ 750268 h 5607050"/>
              <a:gd name="connsiteX6" fmla="*/ 812751 w 2385962"/>
              <a:gd name="connsiteY6" fmla="*/ 971134 h 5607050"/>
              <a:gd name="connsiteX7" fmla="*/ 701820 w 2385962"/>
              <a:gd name="connsiteY7" fmla="*/ 1126512 h 5607050"/>
              <a:gd name="connsiteX8" fmla="*/ 516278 w 2385962"/>
              <a:gd name="connsiteY8" fmla="*/ 1329517 h 5607050"/>
              <a:gd name="connsiteX9" fmla="*/ 398601 w 2385962"/>
              <a:gd name="connsiteY9" fmla="*/ 1484689 h 5607050"/>
              <a:gd name="connsiteX10" fmla="*/ 333922 w 2385962"/>
              <a:gd name="connsiteY10" fmla="*/ 1593833 h 5607050"/>
              <a:gd name="connsiteX11" fmla="*/ 246995 w 2385962"/>
              <a:gd name="connsiteY11" fmla="*/ 1796642 h 5607050"/>
              <a:gd name="connsiteX12" fmla="*/ 171195 w 2385962"/>
              <a:gd name="connsiteY12" fmla="*/ 1988107 h 5607050"/>
              <a:gd name="connsiteX13" fmla="*/ 88047 w 2385962"/>
              <a:gd name="connsiteY13" fmla="*/ 2288963 h 5607050"/>
              <a:gd name="connsiteX14" fmla="*/ 141229 w 2385962"/>
              <a:gd name="connsiteY14" fmla="*/ 2581463 h 5607050"/>
              <a:gd name="connsiteX15" fmla="*/ 247394 w 2385962"/>
              <a:gd name="connsiteY15" fmla="*/ 2710641 h 5607050"/>
              <a:gd name="connsiteX16" fmla="*/ 158684 w 2385962"/>
              <a:gd name="connsiteY16" fmla="*/ 2864644 h 5607050"/>
              <a:gd name="connsiteX17" fmla="*/ 67850 w 2385962"/>
              <a:gd name="connsiteY17" fmla="*/ 3043584 h 5607050"/>
              <a:gd name="connsiteX18" fmla="*/ 25189 w 2385962"/>
              <a:gd name="connsiteY18" fmla="*/ 3397726 h 5607050"/>
              <a:gd name="connsiteX19" fmla="*/ 4957 w 2385962"/>
              <a:gd name="connsiteY19" fmla="*/ 3603727 h 5607050"/>
              <a:gd name="connsiteX20" fmla="*/ 50661 w 2385962"/>
              <a:gd name="connsiteY20" fmla="*/ 3883366 h 5607050"/>
              <a:gd name="connsiteX21" fmla="*/ 115838 w 2385962"/>
              <a:gd name="connsiteY21" fmla="*/ 4201319 h 5607050"/>
              <a:gd name="connsiteX22" fmla="*/ 167678 w 2385962"/>
              <a:gd name="connsiteY22" fmla="*/ 4374772 h 5607050"/>
              <a:gd name="connsiteX23" fmla="*/ 202358 w 2385962"/>
              <a:gd name="connsiteY23" fmla="*/ 4483893 h 5607050"/>
              <a:gd name="connsiteX24" fmla="*/ 285015 w 2385962"/>
              <a:gd name="connsiteY24" fmla="*/ 4717044 h 5607050"/>
              <a:gd name="connsiteX25" fmla="*/ 425400 w 2385962"/>
              <a:gd name="connsiteY25" fmla="*/ 5013325 h 5607050"/>
              <a:gd name="connsiteX26" fmla="*/ 639524 w 2385962"/>
              <a:gd name="connsiteY26" fmla="*/ 5364981 h 5607050"/>
              <a:gd name="connsiteX27" fmla="*/ 860374 w 2385962"/>
              <a:gd name="connsiteY27" fmla="*/ 5494338 h 5607050"/>
              <a:gd name="connsiteX28" fmla="*/ 1149300 w 2385962"/>
              <a:gd name="connsiteY28" fmla="*/ 5512594 h 5607050"/>
              <a:gd name="connsiteX29" fmla="*/ 1519982 w 2385962"/>
              <a:gd name="connsiteY29" fmla="*/ 5480844 h 5607050"/>
              <a:gd name="connsiteX30" fmla="*/ 1792237 w 2385962"/>
              <a:gd name="connsiteY30" fmla="*/ 5445125 h 5607050"/>
              <a:gd name="connsiteX31" fmla="*/ 1992262 w 2385962"/>
              <a:gd name="connsiteY31" fmla="*/ 5445125 h 5607050"/>
              <a:gd name="connsiteX32" fmla="*/ 2125612 w 2385962"/>
              <a:gd name="connsiteY32" fmla="*/ 5492750 h 5607050"/>
              <a:gd name="connsiteX33" fmla="*/ 2268487 w 2385962"/>
              <a:gd name="connsiteY33" fmla="*/ 5549900 h 5607050"/>
              <a:gd name="connsiteX34" fmla="*/ 2385962 w 2385962"/>
              <a:gd name="connsiteY34"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30643 w 2385962"/>
              <a:gd name="connsiteY3" fmla="*/ 435132 h 5607050"/>
              <a:gd name="connsiteX4" fmla="*/ 994518 w 2385962"/>
              <a:gd name="connsiteY4" fmla="*/ 609781 h 5607050"/>
              <a:gd name="connsiteX5" fmla="*/ 893507 w 2385962"/>
              <a:gd name="connsiteY5" fmla="*/ 750268 h 5607050"/>
              <a:gd name="connsiteX6" fmla="*/ 812751 w 2385962"/>
              <a:gd name="connsiteY6" fmla="*/ 971134 h 5607050"/>
              <a:gd name="connsiteX7" fmla="*/ 701820 w 2385962"/>
              <a:gd name="connsiteY7" fmla="*/ 1126512 h 5607050"/>
              <a:gd name="connsiteX8" fmla="*/ 516278 w 2385962"/>
              <a:gd name="connsiteY8" fmla="*/ 1329517 h 5607050"/>
              <a:gd name="connsiteX9" fmla="*/ 398601 w 2385962"/>
              <a:gd name="connsiteY9" fmla="*/ 1484689 h 5607050"/>
              <a:gd name="connsiteX10" fmla="*/ 333922 w 2385962"/>
              <a:gd name="connsiteY10" fmla="*/ 1593833 h 5607050"/>
              <a:gd name="connsiteX11" fmla="*/ 246995 w 2385962"/>
              <a:gd name="connsiteY11" fmla="*/ 1796642 h 5607050"/>
              <a:gd name="connsiteX12" fmla="*/ 171195 w 2385962"/>
              <a:gd name="connsiteY12" fmla="*/ 1988107 h 5607050"/>
              <a:gd name="connsiteX13" fmla="*/ 88047 w 2385962"/>
              <a:gd name="connsiteY13" fmla="*/ 2288963 h 5607050"/>
              <a:gd name="connsiteX14" fmla="*/ 141229 w 2385962"/>
              <a:gd name="connsiteY14" fmla="*/ 2581463 h 5607050"/>
              <a:gd name="connsiteX15" fmla="*/ 147382 w 2385962"/>
              <a:gd name="connsiteY15" fmla="*/ 2786841 h 5607050"/>
              <a:gd name="connsiteX16" fmla="*/ 158684 w 2385962"/>
              <a:gd name="connsiteY16" fmla="*/ 2864644 h 5607050"/>
              <a:gd name="connsiteX17" fmla="*/ 67850 w 2385962"/>
              <a:gd name="connsiteY17" fmla="*/ 3043584 h 5607050"/>
              <a:gd name="connsiteX18" fmla="*/ 25189 w 2385962"/>
              <a:gd name="connsiteY18" fmla="*/ 3397726 h 5607050"/>
              <a:gd name="connsiteX19" fmla="*/ 4957 w 2385962"/>
              <a:gd name="connsiteY19" fmla="*/ 3603727 h 5607050"/>
              <a:gd name="connsiteX20" fmla="*/ 50661 w 2385962"/>
              <a:gd name="connsiteY20" fmla="*/ 3883366 h 5607050"/>
              <a:gd name="connsiteX21" fmla="*/ 115838 w 2385962"/>
              <a:gd name="connsiteY21" fmla="*/ 4201319 h 5607050"/>
              <a:gd name="connsiteX22" fmla="*/ 167678 w 2385962"/>
              <a:gd name="connsiteY22" fmla="*/ 4374772 h 5607050"/>
              <a:gd name="connsiteX23" fmla="*/ 202358 w 2385962"/>
              <a:gd name="connsiteY23" fmla="*/ 4483893 h 5607050"/>
              <a:gd name="connsiteX24" fmla="*/ 285015 w 2385962"/>
              <a:gd name="connsiteY24" fmla="*/ 4717044 h 5607050"/>
              <a:gd name="connsiteX25" fmla="*/ 425400 w 2385962"/>
              <a:gd name="connsiteY25" fmla="*/ 5013325 h 5607050"/>
              <a:gd name="connsiteX26" fmla="*/ 639524 w 2385962"/>
              <a:gd name="connsiteY26" fmla="*/ 5364981 h 5607050"/>
              <a:gd name="connsiteX27" fmla="*/ 860374 w 2385962"/>
              <a:gd name="connsiteY27" fmla="*/ 5494338 h 5607050"/>
              <a:gd name="connsiteX28" fmla="*/ 1149300 w 2385962"/>
              <a:gd name="connsiteY28" fmla="*/ 5512594 h 5607050"/>
              <a:gd name="connsiteX29" fmla="*/ 1519982 w 2385962"/>
              <a:gd name="connsiteY29" fmla="*/ 5480844 h 5607050"/>
              <a:gd name="connsiteX30" fmla="*/ 1792237 w 2385962"/>
              <a:gd name="connsiteY30" fmla="*/ 5445125 h 5607050"/>
              <a:gd name="connsiteX31" fmla="*/ 1992262 w 2385962"/>
              <a:gd name="connsiteY31" fmla="*/ 5445125 h 5607050"/>
              <a:gd name="connsiteX32" fmla="*/ 2125612 w 2385962"/>
              <a:gd name="connsiteY32" fmla="*/ 5492750 h 5607050"/>
              <a:gd name="connsiteX33" fmla="*/ 2268487 w 2385962"/>
              <a:gd name="connsiteY33" fmla="*/ 5549900 h 5607050"/>
              <a:gd name="connsiteX34" fmla="*/ 2385962 w 2385962"/>
              <a:gd name="connsiteY34"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30643 w 2385962"/>
              <a:gd name="connsiteY3" fmla="*/ 435132 h 5607050"/>
              <a:gd name="connsiteX4" fmla="*/ 994518 w 2385962"/>
              <a:gd name="connsiteY4" fmla="*/ 609781 h 5607050"/>
              <a:gd name="connsiteX5" fmla="*/ 893507 w 2385962"/>
              <a:gd name="connsiteY5" fmla="*/ 750268 h 5607050"/>
              <a:gd name="connsiteX6" fmla="*/ 812751 w 2385962"/>
              <a:gd name="connsiteY6" fmla="*/ 971134 h 5607050"/>
              <a:gd name="connsiteX7" fmla="*/ 701820 w 2385962"/>
              <a:gd name="connsiteY7" fmla="*/ 1126512 h 5607050"/>
              <a:gd name="connsiteX8" fmla="*/ 516278 w 2385962"/>
              <a:gd name="connsiteY8" fmla="*/ 1329517 h 5607050"/>
              <a:gd name="connsiteX9" fmla="*/ 398601 w 2385962"/>
              <a:gd name="connsiteY9" fmla="*/ 1484689 h 5607050"/>
              <a:gd name="connsiteX10" fmla="*/ 333922 w 2385962"/>
              <a:gd name="connsiteY10" fmla="*/ 1593833 h 5607050"/>
              <a:gd name="connsiteX11" fmla="*/ 246995 w 2385962"/>
              <a:gd name="connsiteY11" fmla="*/ 1796642 h 5607050"/>
              <a:gd name="connsiteX12" fmla="*/ 171195 w 2385962"/>
              <a:gd name="connsiteY12" fmla="*/ 1988107 h 5607050"/>
              <a:gd name="connsiteX13" fmla="*/ 88047 w 2385962"/>
              <a:gd name="connsiteY13" fmla="*/ 2288963 h 5607050"/>
              <a:gd name="connsiteX14" fmla="*/ 141229 w 2385962"/>
              <a:gd name="connsiteY14" fmla="*/ 2581463 h 5607050"/>
              <a:gd name="connsiteX15" fmla="*/ 147382 w 2385962"/>
              <a:gd name="connsiteY15" fmla="*/ 2786841 h 5607050"/>
              <a:gd name="connsiteX16" fmla="*/ 106297 w 2385962"/>
              <a:gd name="connsiteY16" fmla="*/ 2864644 h 5607050"/>
              <a:gd name="connsiteX17" fmla="*/ 67850 w 2385962"/>
              <a:gd name="connsiteY17" fmla="*/ 3043584 h 5607050"/>
              <a:gd name="connsiteX18" fmla="*/ 25189 w 2385962"/>
              <a:gd name="connsiteY18" fmla="*/ 3397726 h 5607050"/>
              <a:gd name="connsiteX19" fmla="*/ 4957 w 2385962"/>
              <a:gd name="connsiteY19" fmla="*/ 3603727 h 5607050"/>
              <a:gd name="connsiteX20" fmla="*/ 50661 w 2385962"/>
              <a:gd name="connsiteY20" fmla="*/ 3883366 h 5607050"/>
              <a:gd name="connsiteX21" fmla="*/ 115838 w 2385962"/>
              <a:gd name="connsiteY21" fmla="*/ 4201319 h 5607050"/>
              <a:gd name="connsiteX22" fmla="*/ 167678 w 2385962"/>
              <a:gd name="connsiteY22" fmla="*/ 4374772 h 5607050"/>
              <a:gd name="connsiteX23" fmla="*/ 202358 w 2385962"/>
              <a:gd name="connsiteY23" fmla="*/ 4483893 h 5607050"/>
              <a:gd name="connsiteX24" fmla="*/ 285015 w 2385962"/>
              <a:gd name="connsiteY24" fmla="*/ 4717044 h 5607050"/>
              <a:gd name="connsiteX25" fmla="*/ 425400 w 2385962"/>
              <a:gd name="connsiteY25" fmla="*/ 5013325 h 5607050"/>
              <a:gd name="connsiteX26" fmla="*/ 639524 w 2385962"/>
              <a:gd name="connsiteY26" fmla="*/ 5364981 h 5607050"/>
              <a:gd name="connsiteX27" fmla="*/ 860374 w 2385962"/>
              <a:gd name="connsiteY27" fmla="*/ 5494338 h 5607050"/>
              <a:gd name="connsiteX28" fmla="*/ 1149300 w 2385962"/>
              <a:gd name="connsiteY28" fmla="*/ 5512594 h 5607050"/>
              <a:gd name="connsiteX29" fmla="*/ 1519982 w 2385962"/>
              <a:gd name="connsiteY29" fmla="*/ 5480844 h 5607050"/>
              <a:gd name="connsiteX30" fmla="*/ 1792237 w 2385962"/>
              <a:gd name="connsiteY30" fmla="*/ 5445125 h 5607050"/>
              <a:gd name="connsiteX31" fmla="*/ 1992262 w 2385962"/>
              <a:gd name="connsiteY31" fmla="*/ 5445125 h 5607050"/>
              <a:gd name="connsiteX32" fmla="*/ 2125612 w 2385962"/>
              <a:gd name="connsiteY32" fmla="*/ 5492750 h 5607050"/>
              <a:gd name="connsiteX33" fmla="*/ 2268487 w 2385962"/>
              <a:gd name="connsiteY33" fmla="*/ 5549900 h 5607050"/>
              <a:gd name="connsiteX34" fmla="*/ 2385962 w 2385962"/>
              <a:gd name="connsiteY34"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30643 w 2385962"/>
              <a:gd name="connsiteY3" fmla="*/ 435132 h 5607050"/>
              <a:gd name="connsiteX4" fmla="*/ 994518 w 2385962"/>
              <a:gd name="connsiteY4" fmla="*/ 609781 h 5607050"/>
              <a:gd name="connsiteX5" fmla="*/ 893507 w 2385962"/>
              <a:gd name="connsiteY5" fmla="*/ 750268 h 5607050"/>
              <a:gd name="connsiteX6" fmla="*/ 812751 w 2385962"/>
              <a:gd name="connsiteY6" fmla="*/ 971134 h 5607050"/>
              <a:gd name="connsiteX7" fmla="*/ 701820 w 2385962"/>
              <a:gd name="connsiteY7" fmla="*/ 1126512 h 5607050"/>
              <a:gd name="connsiteX8" fmla="*/ 516278 w 2385962"/>
              <a:gd name="connsiteY8" fmla="*/ 1329517 h 5607050"/>
              <a:gd name="connsiteX9" fmla="*/ 398601 w 2385962"/>
              <a:gd name="connsiteY9" fmla="*/ 1484689 h 5607050"/>
              <a:gd name="connsiteX10" fmla="*/ 333922 w 2385962"/>
              <a:gd name="connsiteY10" fmla="*/ 1593833 h 5607050"/>
              <a:gd name="connsiteX11" fmla="*/ 246995 w 2385962"/>
              <a:gd name="connsiteY11" fmla="*/ 1796642 h 5607050"/>
              <a:gd name="connsiteX12" fmla="*/ 171195 w 2385962"/>
              <a:gd name="connsiteY12" fmla="*/ 1988107 h 5607050"/>
              <a:gd name="connsiteX13" fmla="*/ 88047 w 2385962"/>
              <a:gd name="connsiteY13" fmla="*/ 2288963 h 5607050"/>
              <a:gd name="connsiteX14" fmla="*/ 141229 w 2385962"/>
              <a:gd name="connsiteY14" fmla="*/ 2581463 h 5607050"/>
              <a:gd name="connsiteX15" fmla="*/ 147382 w 2385962"/>
              <a:gd name="connsiteY15" fmla="*/ 2786841 h 5607050"/>
              <a:gd name="connsiteX16" fmla="*/ 106297 w 2385962"/>
              <a:gd name="connsiteY16" fmla="*/ 2864644 h 5607050"/>
              <a:gd name="connsiteX17" fmla="*/ 67850 w 2385962"/>
              <a:gd name="connsiteY17" fmla="*/ 3043584 h 5607050"/>
              <a:gd name="connsiteX18" fmla="*/ 25189 w 2385962"/>
              <a:gd name="connsiteY18" fmla="*/ 3397726 h 5607050"/>
              <a:gd name="connsiteX19" fmla="*/ 4957 w 2385962"/>
              <a:gd name="connsiteY19" fmla="*/ 3603727 h 5607050"/>
              <a:gd name="connsiteX20" fmla="*/ 50661 w 2385962"/>
              <a:gd name="connsiteY20" fmla="*/ 3883366 h 5607050"/>
              <a:gd name="connsiteX21" fmla="*/ 115838 w 2385962"/>
              <a:gd name="connsiteY21" fmla="*/ 4201319 h 5607050"/>
              <a:gd name="connsiteX22" fmla="*/ 167678 w 2385962"/>
              <a:gd name="connsiteY22" fmla="*/ 4374772 h 5607050"/>
              <a:gd name="connsiteX23" fmla="*/ 202358 w 2385962"/>
              <a:gd name="connsiteY23" fmla="*/ 4483893 h 5607050"/>
              <a:gd name="connsiteX24" fmla="*/ 285015 w 2385962"/>
              <a:gd name="connsiteY24" fmla="*/ 4717044 h 5607050"/>
              <a:gd name="connsiteX25" fmla="*/ 425400 w 2385962"/>
              <a:gd name="connsiteY25" fmla="*/ 5013325 h 5607050"/>
              <a:gd name="connsiteX26" fmla="*/ 639524 w 2385962"/>
              <a:gd name="connsiteY26" fmla="*/ 5364981 h 5607050"/>
              <a:gd name="connsiteX27" fmla="*/ 860374 w 2385962"/>
              <a:gd name="connsiteY27" fmla="*/ 5494338 h 5607050"/>
              <a:gd name="connsiteX28" fmla="*/ 1149300 w 2385962"/>
              <a:gd name="connsiteY28" fmla="*/ 5512594 h 5607050"/>
              <a:gd name="connsiteX29" fmla="*/ 1519982 w 2385962"/>
              <a:gd name="connsiteY29" fmla="*/ 5480844 h 5607050"/>
              <a:gd name="connsiteX30" fmla="*/ 1792237 w 2385962"/>
              <a:gd name="connsiteY30" fmla="*/ 5445125 h 5607050"/>
              <a:gd name="connsiteX31" fmla="*/ 1992262 w 2385962"/>
              <a:gd name="connsiteY31" fmla="*/ 5445125 h 5607050"/>
              <a:gd name="connsiteX32" fmla="*/ 2125612 w 2385962"/>
              <a:gd name="connsiteY32" fmla="*/ 5492750 h 5607050"/>
              <a:gd name="connsiteX33" fmla="*/ 2268487 w 2385962"/>
              <a:gd name="connsiteY33" fmla="*/ 5549900 h 5607050"/>
              <a:gd name="connsiteX34" fmla="*/ 2385962 w 2385962"/>
              <a:gd name="connsiteY34"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30643 w 2385962"/>
              <a:gd name="connsiteY3" fmla="*/ 435132 h 5607050"/>
              <a:gd name="connsiteX4" fmla="*/ 994518 w 2385962"/>
              <a:gd name="connsiteY4" fmla="*/ 609781 h 5607050"/>
              <a:gd name="connsiteX5" fmla="*/ 893507 w 2385962"/>
              <a:gd name="connsiteY5" fmla="*/ 750268 h 5607050"/>
              <a:gd name="connsiteX6" fmla="*/ 812751 w 2385962"/>
              <a:gd name="connsiteY6" fmla="*/ 971134 h 5607050"/>
              <a:gd name="connsiteX7" fmla="*/ 701820 w 2385962"/>
              <a:gd name="connsiteY7" fmla="*/ 1126512 h 5607050"/>
              <a:gd name="connsiteX8" fmla="*/ 516278 w 2385962"/>
              <a:gd name="connsiteY8" fmla="*/ 1329517 h 5607050"/>
              <a:gd name="connsiteX9" fmla="*/ 398601 w 2385962"/>
              <a:gd name="connsiteY9" fmla="*/ 1484689 h 5607050"/>
              <a:gd name="connsiteX10" fmla="*/ 333922 w 2385962"/>
              <a:gd name="connsiteY10" fmla="*/ 1593833 h 5607050"/>
              <a:gd name="connsiteX11" fmla="*/ 246995 w 2385962"/>
              <a:gd name="connsiteY11" fmla="*/ 1796642 h 5607050"/>
              <a:gd name="connsiteX12" fmla="*/ 171195 w 2385962"/>
              <a:gd name="connsiteY12" fmla="*/ 1988107 h 5607050"/>
              <a:gd name="connsiteX13" fmla="*/ 88047 w 2385962"/>
              <a:gd name="connsiteY13" fmla="*/ 2288963 h 5607050"/>
              <a:gd name="connsiteX14" fmla="*/ 141229 w 2385962"/>
              <a:gd name="connsiteY14" fmla="*/ 2581463 h 5607050"/>
              <a:gd name="connsiteX15" fmla="*/ 147382 w 2385962"/>
              <a:gd name="connsiteY15" fmla="*/ 2786841 h 5607050"/>
              <a:gd name="connsiteX16" fmla="*/ 106297 w 2385962"/>
              <a:gd name="connsiteY16" fmla="*/ 2864644 h 5607050"/>
              <a:gd name="connsiteX17" fmla="*/ 67850 w 2385962"/>
              <a:gd name="connsiteY17" fmla="*/ 3043584 h 5607050"/>
              <a:gd name="connsiteX18" fmla="*/ 25189 w 2385962"/>
              <a:gd name="connsiteY18" fmla="*/ 3397726 h 5607050"/>
              <a:gd name="connsiteX19" fmla="*/ 4957 w 2385962"/>
              <a:gd name="connsiteY19" fmla="*/ 3603727 h 5607050"/>
              <a:gd name="connsiteX20" fmla="*/ 50661 w 2385962"/>
              <a:gd name="connsiteY20" fmla="*/ 3883366 h 5607050"/>
              <a:gd name="connsiteX21" fmla="*/ 115838 w 2385962"/>
              <a:gd name="connsiteY21" fmla="*/ 4201319 h 5607050"/>
              <a:gd name="connsiteX22" fmla="*/ 167678 w 2385962"/>
              <a:gd name="connsiteY22" fmla="*/ 4374772 h 5607050"/>
              <a:gd name="connsiteX23" fmla="*/ 202358 w 2385962"/>
              <a:gd name="connsiteY23" fmla="*/ 4483893 h 5607050"/>
              <a:gd name="connsiteX24" fmla="*/ 285015 w 2385962"/>
              <a:gd name="connsiteY24" fmla="*/ 4717044 h 5607050"/>
              <a:gd name="connsiteX25" fmla="*/ 425400 w 2385962"/>
              <a:gd name="connsiteY25" fmla="*/ 5013325 h 5607050"/>
              <a:gd name="connsiteX26" fmla="*/ 639524 w 2385962"/>
              <a:gd name="connsiteY26" fmla="*/ 5364981 h 5607050"/>
              <a:gd name="connsiteX27" fmla="*/ 860374 w 2385962"/>
              <a:gd name="connsiteY27" fmla="*/ 5494338 h 5607050"/>
              <a:gd name="connsiteX28" fmla="*/ 1149300 w 2385962"/>
              <a:gd name="connsiteY28" fmla="*/ 5512594 h 5607050"/>
              <a:gd name="connsiteX29" fmla="*/ 1519982 w 2385962"/>
              <a:gd name="connsiteY29" fmla="*/ 5480844 h 5607050"/>
              <a:gd name="connsiteX30" fmla="*/ 1792237 w 2385962"/>
              <a:gd name="connsiteY30" fmla="*/ 5445125 h 5607050"/>
              <a:gd name="connsiteX31" fmla="*/ 1992262 w 2385962"/>
              <a:gd name="connsiteY31" fmla="*/ 5445125 h 5607050"/>
              <a:gd name="connsiteX32" fmla="*/ 2125612 w 2385962"/>
              <a:gd name="connsiteY32" fmla="*/ 5492750 h 5607050"/>
              <a:gd name="connsiteX33" fmla="*/ 2268487 w 2385962"/>
              <a:gd name="connsiteY33" fmla="*/ 5549900 h 5607050"/>
              <a:gd name="connsiteX34" fmla="*/ 2385962 w 2385962"/>
              <a:gd name="connsiteY34"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30643 w 2385962"/>
              <a:gd name="connsiteY3" fmla="*/ 435132 h 5607050"/>
              <a:gd name="connsiteX4" fmla="*/ 994518 w 2385962"/>
              <a:gd name="connsiteY4" fmla="*/ 609781 h 5607050"/>
              <a:gd name="connsiteX5" fmla="*/ 893507 w 2385962"/>
              <a:gd name="connsiteY5" fmla="*/ 750268 h 5607050"/>
              <a:gd name="connsiteX6" fmla="*/ 812751 w 2385962"/>
              <a:gd name="connsiteY6" fmla="*/ 971134 h 5607050"/>
              <a:gd name="connsiteX7" fmla="*/ 701820 w 2385962"/>
              <a:gd name="connsiteY7" fmla="*/ 1126512 h 5607050"/>
              <a:gd name="connsiteX8" fmla="*/ 516278 w 2385962"/>
              <a:gd name="connsiteY8" fmla="*/ 1329517 h 5607050"/>
              <a:gd name="connsiteX9" fmla="*/ 398601 w 2385962"/>
              <a:gd name="connsiteY9" fmla="*/ 1484689 h 5607050"/>
              <a:gd name="connsiteX10" fmla="*/ 333922 w 2385962"/>
              <a:gd name="connsiteY10" fmla="*/ 1593833 h 5607050"/>
              <a:gd name="connsiteX11" fmla="*/ 246995 w 2385962"/>
              <a:gd name="connsiteY11" fmla="*/ 1796642 h 5607050"/>
              <a:gd name="connsiteX12" fmla="*/ 171195 w 2385962"/>
              <a:gd name="connsiteY12" fmla="*/ 1988107 h 5607050"/>
              <a:gd name="connsiteX13" fmla="*/ 88047 w 2385962"/>
              <a:gd name="connsiteY13" fmla="*/ 2288963 h 5607050"/>
              <a:gd name="connsiteX14" fmla="*/ 141229 w 2385962"/>
              <a:gd name="connsiteY14" fmla="*/ 2581463 h 5607050"/>
              <a:gd name="connsiteX15" fmla="*/ 147382 w 2385962"/>
              <a:gd name="connsiteY15" fmla="*/ 2786841 h 5607050"/>
              <a:gd name="connsiteX16" fmla="*/ 106297 w 2385962"/>
              <a:gd name="connsiteY16" fmla="*/ 2864644 h 5607050"/>
              <a:gd name="connsiteX17" fmla="*/ 67850 w 2385962"/>
              <a:gd name="connsiteY17" fmla="*/ 3043584 h 5607050"/>
              <a:gd name="connsiteX18" fmla="*/ 25189 w 2385962"/>
              <a:gd name="connsiteY18" fmla="*/ 3397726 h 5607050"/>
              <a:gd name="connsiteX19" fmla="*/ 4957 w 2385962"/>
              <a:gd name="connsiteY19" fmla="*/ 3603727 h 5607050"/>
              <a:gd name="connsiteX20" fmla="*/ 50661 w 2385962"/>
              <a:gd name="connsiteY20" fmla="*/ 3883366 h 5607050"/>
              <a:gd name="connsiteX21" fmla="*/ 115838 w 2385962"/>
              <a:gd name="connsiteY21" fmla="*/ 4201319 h 5607050"/>
              <a:gd name="connsiteX22" fmla="*/ 167678 w 2385962"/>
              <a:gd name="connsiteY22" fmla="*/ 4374772 h 5607050"/>
              <a:gd name="connsiteX23" fmla="*/ 202358 w 2385962"/>
              <a:gd name="connsiteY23" fmla="*/ 4483893 h 5607050"/>
              <a:gd name="connsiteX24" fmla="*/ 285015 w 2385962"/>
              <a:gd name="connsiteY24" fmla="*/ 4717044 h 5607050"/>
              <a:gd name="connsiteX25" fmla="*/ 425400 w 2385962"/>
              <a:gd name="connsiteY25" fmla="*/ 5013325 h 5607050"/>
              <a:gd name="connsiteX26" fmla="*/ 639524 w 2385962"/>
              <a:gd name="connsiteY26" fmla="*/ 5364981 h 5607050"/>
              <a:gd name="connsiteX27" fmla="*/ 860374 w 2385962"/>
              <a:gd name="connsiteY27" fmla="*/ 5494338 h 5607050"/>
              <a:gd name="connsiteX28" fmla="*/ 1149300 w 2385962"/>
              <a:gd name="connsiteY28" fmla="*/ 5512594 h 5607050"/>
              <a:gd name="connsiteX29" fmla="*/ 1519982 w 2385962"/>
              <a:gd name="connsiteY29" fmla="*/ 5480844 h 5607050"/>
              <a:gd name="connsiteX30" fmla="*/ 1792237 w 2385962"/>
              <a:gd name="connsiteY30" fmla="*/ 5445125 h 5607050"/>
              <a:gd name="connsiteX31" fmla="*/ 1992262 w 2385962"/>
              <a:gd name="connsiteY31" fmla="*/ 5445125 h 5607050"/>
              <a:gd name="connsiteX32" fmla="*/ 2125612 w 2385962"/>
              <a:gd name="connsiteY32" fmla="*/ 5492750 h 5607050"/>
              <a:gd name="connsiteX33" fmla="*/ 2268487 w 2385962"/>
              <a:gd name="connsiteY33" fmla="*/ 5549900 h 5607050"/>
              <a:gd name="connsiteX34" fmla="*/ 2385962 w 2385962"/>
              <a:gd name="connsiteY34"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30643 w 2385962"/>
              <a:gd name="connsiteY3" fmla="*/ 435132 h 5607050"/>
              <a:gd name="connsiteX4" fmla="*/ 994518 w 2385962"/>
              <a:gd name="connsiteY4" fmla="*/ 609781 h 5607050"/>
              <a:gd name="connsiteX5" fmla="*/ 893507 w 2385962"/>
              <a:gd name="connsiteY5" fmla="*/ 750268 h 5607050"/>
              <a:gd name="connsiteX6" fmla="*/ 812751 w 2385962"/>
              <a:gd name="connsiteY6" fmla="*/ 971134 h 5607050"/>
              <a:gd name="connsiteX7" fmla="*/ 701820 w 2385962"/>
              <a:gd name="connsiteY7" fmla="*/ 1126512 h 5607050"/>
              <a:gd name="connsiteX8" fmla="*/ 516278 w 2385962"/>
              <a:gd name="connsiteY8" fmla="*/ 1329517 h 5607050"/>
              <a:gd name="connsiteX9" fmla="*/ 398601 w 2385962"/>
              <a:gd name="connsiteY9" fmla="*/ 1484689 h 5607050"/>
              <a:gd name="connsiteX10" fmla="*/ 333922 w 2385962"/>
              <a:gd name="connsiteY10" fmla="*/ 1593833 h 5607050"/>
              <a:gd name="connsiteX11" fmla="*/ 246995 w 2385962"/>
              <a:gd name="connsiteY11" fmla="*/ 1796642 h 5607050"/>
              <a:gd name="connsiteX12" fmla="*/ 171195 w 2385962"/>
              <a:gd name="connsiteY12" fmla="*/ 1988107 h 5607050"/>
              <a:gd name="connsiteX13" fmla="*/ 88047 w 2385962"/>
              <a:gd name="connsiteY13" fmla="*/ 2288963 h 5607050"/>
              <a:gd name="connsiteX14" fmla="*/ 141229 w 2385962"/>
              <a:gd name="connsiteY14" fmla="*/ 2581463 h 5607050"/>
              <a:gd name="connsiteX15" fmla="*/ 147382 w 2385962"/>
              <a:gd name="connsiteY15" fmla="*/ 2786841 h 5607050"/>
              <a:gd name="connsiteX16" fmla="*/ 106297 w 2385962"/>
              <a:gd name="connsiteY16" fmla="*/ 2864644 h 5607050"/>
              <a:gd name="connsiteX17" fmla="*/ 67850 w 2385962"/>
              <a:gd name="connsiteY17" fmla="*/ 3043584 h 5607050"/>
              <a:gd name="connsiteX18" fmla="*/ 25189 w 2385962"/>
              <a:gd name="connsiteY18" fmla="*/ 3397726 h 5607050"/>
              <a:gd name="connsiteX19" fmla="*/ 4957 w 2385962"/>
              <a:gd name="connsiteY19" fmla="*/ 3603727 h 5607050"/>
              <a:gd name="connsiteX20" fmla="*/ 50661 w 2385962"/>
              <a:gd name="connsiteY20" fmla="*/ 3883366 h 5607050"/>
              <a:gd name="connsiteX21" fmla="*/ 115838 w 2385962"/>
              <a:gd name="connsiteY21" fmla="*/ 4201319 h 5607050"/>
              <a:gd name="connsiteX22" fmla="*/ 167678 w 2385962"/>
              <a:gd name="connsiteY22" fmla="*/ 4374772 h 5607050"/>
              <a:gd name="connsiteX23" fmla="*/ 202358 w 2385962"/>
              <a:gd name="connsiteY23" fmla="*/ 4483893 h 5607050"/>
              <a:gd name="connsiteX24" fmla="*/ 285015 w 2385962"/>
              <a:gd name="connsiteY24" fmla="*/ 4717044 h 5607050"/>
              <a:gd name="connsiteX25" fmla="*/ 425400 w 2385962"/>
              <a:gd name="connsiteY25" fmla="*/ 5013325 h 5607050"/>
              <a:gd name="connsiteX26" fmla="*/ 639524 w 2385962"/>
              <a:gd name="connsiteY26" fmla="*/ 5364981 h 5607050"/>
              <a:gd name="connsiteX27" fmla="*/ 860374 w 2385962"/>
              <a:gd name="connsiteY27" fmla="*/ 5494338 h 5607050"/>
              <a:gd name="connsiteX28" fmla="*/ 1149300 w 2385962"/>
              <a:gd name="connsiteY28" fmla="*/ 5512594 h 5607050"/>
              <a:gd name="connsiteX29" fmla="*/ 1519982 w 2385962"/>
              <a:gd name="connsiteY29" fmla="*/ 5480844 h 5607050"/>
              <a:gd name="connsiteX30" fmla="*/ 1792237 w 2385962"/>
              <a:gd name="connsiteY30" fmla="*/ 5445125 h 5607050"/>
              <a:gd name="connsiteX31" fmla="*/ 1992262 w 2385962"/>
              <a:gd name="connsiteY31" fmla="*/ 5445125 h 5607050"/>
              <a:gd name="connsiteX32" fmla="*/ 2125612 w 2385962"/>
              <a:gd name="connsiteY32" fmla="*/ 5492750 h 5607050"/>
              <a:gd name="connsiteX33" fmla="*/ 2268487 w 2385962"/>
              <a:gd name="connsiteY33" fmla="*/ 5549900 h 5607050"/>
              <a:gd name="connsiteX34" fmla="*/ 2385962 w 2385962"/>
              <a:gd name="connsiteY34"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30643 w 2385962"/>
              <a:gd name="connsiteY3" fmla="*/ 435132 h 5607050"/>
              <a:gd name="connsiteX4" fmla="*/ 994518 w 2385962"/>
              <a:gd name="connsiteY4" fmla="*/ 609781 h 5607050"/>
              <a:gd name="connsiteX5" fmla="*/ 893507 w 2385962"/>
              <a:gd name="connsiteY5" fmla="*/ 750268 h 5607050"/>
              <a:gd name="connsiteX6" fmla="*/ 812751 w 2385962"/>
              <a:gd name="connsiteY6" fmla="*/ 971134 h 5607050"/>
              <a:gd name="connsiteX7" fmla="*/ 701820 w 2385962"/>
              <a:gd name="connsiteY7" fmla="*/ 1126512 h 5607050"/>
              <a:gd name="connsiteX8" fmla="*/ 516278 w 2385962"/>
              <a:gd name="connsiteY8" fmla="*/ 1329517 h 5607050"/>
              <a:gd name="connsiteX9" fmla="*/ 398601 w 2385962"/>
              <a:gd name="connsiteY9" fmla="*/ 1484689 h 5607050"/>
              <a:gd name="connsiteX10" fmla="*/ 333922 w 2385962"/>
              <a:gd name="connsiteY10" fmla="*/ 1593833 h 5607050"/>
              <a:gd name="connsiteX11" fmla="*/ 246995 w 2385962"/>
              <a:gd name="connsiteY11" fmla="*/ 1796642 h 5607050"/>
              <a:gd name="connsiteX12" fmla="*/ 171195 w 2385962"/>
              <a:gd name="connsiteY12" fmla="*/ 1988107 h 5607050"/>
              <a:gd name="connsiteX13" fmla="*/ 88047 w 2385962"/>
              <a:gd name="connsiteY13" fmla="*/ 2288963 h 5607050"/>
              <a:gd name="connsiteX14" fmla="*/ 141229 w 2385962"/>
              <a:gd name="connsiteY14" fmla="*/ 2581463 h 5607050"/>
              <a:gd name="connsiteX15" fmla="*/ 106297 w 2385962"/>
              <a:gd name="connsiteY15" fmla="*/ 2864644 h 5607050"/>
              <a:gd name="connsiteX16" fmla="*/ 67850 w 2385962"/>
              <a:gd name="connsiteY16" fmla="*/ 3043584 h 5607050"/>
              <a:gd name="connsiteX17" fmla="*/ 25189 w 2385962"/>
              <a:gd name="connsiteY17" fmla="*/ 3397726 h 5607050"/>
              <a:gd name="connsiteX18" fmla="*/ 4957 w 2385962"/>
              <a:gd name="connsiteY18" fmla="*/ 3603727 h 5607050"/>
              <a:gd name="connsiteX19" fmla="*/ 50661 w 2385962"/>
              <a:gd name="connsiteY19" fmla="*/ 3883366 h 5607050"/>
              <a:gd name="connsiteX20" fmla="*/ 115838 w 2385962"/>
              <a:gd name="connsiteY20" fmla="*/ 4201319 h 5607050"/>
              <a:gd name="connsiteX21" fmla="*/ 167678 w 2385962"/>
              <a:gd name="connsiteY21" fmla="*/ 4374772 h 5607050"/>
              <a:gd name="connsiteX22" fmla="*/ 202358 w 2385962"/>
              <a:gd name="connsiteY22" fmla="*/ 4483893 h 5607050"/>
              <a:gd name="connsiteX23" fmla="*/ 285015 w 2385962"/>
              <a:gd name="connsiteY23" fmla="*/ 4717044 h 5607050"/>
              <a:gd name="connsiteX24" fmla="*/ 425400 w 2385962"/>
              <a:gd name="connsiteY24" fmla="*/ 5013325 h 5607050"/>
              <a:gd name="connsiteX25" fmla="*/ 639524 w 2385962"/>
              <a:gd name="connsiteY25" fmla="*/ 5364981 h 5607050"/>
              <a:gd name="connsiteX26" fmla="*/ 860374 w 2385962"/>
              <a:gd name="connsiteY26" fmla="*/ 5494338 h 5607050"/>
              <a:gd name="connsiteX27" fmla="*/ 1149300 w 2385962"/>
              <a:gd name="connsiteY27" fmla="*/ 5512594 h 5607050"/>
              <a:gd name="connsiteX28" fmla="*/ 1519982 w 2385962"/>
              <a:gd name="connsiteY28" fmla="*/ 5480844 h 5607050"/>
              <a:gd name="connsiteX29" fmla="*/ 1792237 w 2385962"/>
              <a:gd name="connsiteY29" fmla="*/ 5445125 h 5607050"/>
              <a:gd name="connsiteX30" fmla="*/ 1992262 w 2385962"/>
              <a:gd name="connsiteY30" fmla="*/ 5445125 h 5607050"/>
              <a:gd name="connsiteX31" fmla="*/ 2125612 w 2385962"/>
              <a:gd name="connsiteY31" fmla="*/ 5492750 h 5607050"/>
              <a:gd name="connsiteX32" fmla="*/ 2268487 w 2385962"/>
              <a:gd name="connsiteY32" fmla="*/ 5549900 h 5607050"/>
              <a:gd name="connsiteX33" fmla="*/ 2385962 w 2385962"/>
              <a:gd name="connsiteY33"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30643 w 2385962"/>
              <a:gd name="connsiteY3" fmla="*/ 435132 h 5607050"/>
              <a:gd name="connsiteX4" fmla="*/ 994518 w 2385962"/>
              <a:gd name="connsiteY4" fmla="*/ 609781 h 5607050"/>
              <a:gd name="connsiteX5" fmla="*/ 893507 w 2385962"/>
              <a:gd name="connsiteY5" fmla="*/ 750268 h 5607050"/>
              <a:gd name="connsiteX6" fmla="*/ 812751 w 2385962"/>
              <a:gd name="connsiteY6" fmla="*/ 971134 h 5607050"/>
              <a:gd name="connsiteX7" fmla="*/ 701820 w 2385962"/>
              <a:gd name="connsiteY7" fmla="*/ 1126512 h 5607050"/>
              <a:gd name="connsiteX8" fmla="*/ 516278 w 2385962"/>
              <a:gd name="connsiteY8" fmla="*/ 1329517 h 5607050"/>
              <a:gd name="connsiteX9" fmla="*/ 398601 w 2385962"/>
              <a:gd name="connsiteY9" fmla="*/ 1484689 h 5607050"/>
              <a:gd name="connsiteX10" fmla="*/ 333922 w 2385962"/>
              <a:gd name="connsiteY10" fmla="*/ 1593833 h 5607050"/>
              <a:gd name="connsiteX11" fmla="*/ 246995 w 2385962"/>
              <a:gd name="connsiteY11" fmla="*/ 1796642 h 5607050"/>
              <a:gd name="connsiteX12" fmla="*/ 171195 w 2385962"/>
              <a:gd name="connsiteY12" fmla="*/ 1988107 h 5607050"/>
              <a:gd name="connsiteX13" fmla="*/ 88047 w 2385962"/>
              <a:gd name="connsiteY13" fmla="*/ 2288963 h 5607050"/>
              <a:gd name="connsiteX14" fmla="*/ 141229 w 2385962"/>
              <a:gd name="connsiteY14" fmla="*/ 2581463 h 5607050"/>
              <a:gd name="connsiteX15" fmla="*/ 106297 w 2385962"/>
              <a:gd name="connsiteY15" fmla="*/ 2864644 h 5607050"/>
              <a:gd name="connsiteX16" fmla="*/ 67850 w 2385962"/>
              <a:gd name="connsiteY16" fmla="*/ 3043584 h 5607050"/>
              <a:gd name="connsiteX17" fmla="*/ 25189 w 2385962"/>
              <a:gd name="connsiteY17" fmla="*/ 3397726 h 5607050"/>
              <a:gd name="connsiteX18" fmla="*/ 4957 w 2385962"/>
              <a:gd name="connsiteY18" fmla="*/ 3603727 h 5607050"/>
              <a:gd name="connsiteX19" fmla="*/ 50661 w 2385962"/>
              <a:gd name="connsiteY19" fmla="*/ 3883366 h 5607050"/>
              <a:gd name="connsiteX20" fmla="*/ 115838 w 2385962"/>
              <a:gd name="connsiteY20" fmla="*/ 4201319 h 5607050"/>
              <a:gd name="connsiteX21" fmla="*/ 167678 w 2385962"/>
              <a:gd name="connsiteY21" fmla="*/ 4374772 h 5607050"/>
              <a:gd name="connsiteX22" fmla="*/ 202358 w 2385962"/>
              <a:gd name="connsiteY22" fmla="*/ 4483893 h 5607050"/>
              <a:gd name="connsiteX23" fmla="*/ 285015 w 2385962"/>
              <a:gd name="connsiteY23" fmla="*/ 4717044 h 5607050"/>
              <a:gd name="connsiteX24" fmla="*/ 425400 w 2385962"/>
              <a:gd name="connsiteY24" fmla="*/ 5013325 h 5607050"/>
              <a:gd name="connsiteX25" fmla="*/ 639524 w 2385962"/>
              <a:gd name="connsiteY25" fmla="*/ 5364981 h 5607050"/>
              <a:gd name="connsiteX26" fmla="*/ 860374 w 2385962"/>
              <a:gd name="connsiteY26" fmla="*/ 5494338 h 5607050"/>
              <a:gd name="connsiteX27" fmla="*/ 1149300 w 2385962"/>
              <a:gd name="connsiteY27" fmla="*/ 5512594 h 5607050"/>
              <a:gd name="connsiteX28" fmla="*/ 1519982 w 2385962"/>
              <a:gd name="connsiteY28" fmla="*/ 5480844 h 5607050"/>
              <a:gd name="connsiteX29" fmla="*/ 1792237 w 2385962"/>
              <a:gd name="connsiteY29" fmla="*/ 5445125 h 5607050"/>
              <a:gd name="connsiteX30" fmla="*/ 1992262 w 2385962"/>
              <a:gd name="connsiteY30" fmla="*/ 5445125 h 5607050"/>
              <a:gd name="connsiteX31" fmla="*/ 2125612 w 2385962"/>
              <a:gd name="connsiteY31" fmla="*/ 5492750 h 5607050"/>
              <a:gd name="connsiteX32" fmla="*/ 2268487 w 2385962"/>
              <a:gd name="connsiteY32" fmla="*/ 5549900 h 5607050"/>
              <a:gd name="connsiteX33" fmla="*/ 2385962 w 2385962"/>
              <a:gd name="connsiteY33"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30643 w 2385962"/>
              <a:gd name="connsiteY3" fmla="*/ 435132 h 5607050"/>
              <a:gd name="connsiteX4" fmla="*/ 994518 w 2385962"/>
              <a:gd name="connsiteY4" fmla="*/ 609781 h 5607050"/>
              <a:gd name="connsiteX5" fmla="*/ 893507 w 2385962"/>
              <a:gd name="connsiteY5" fmla="*/ 750268 h 5607050"/>
              <a:gd name="connsiteX6" fmla="*/ 812751 w 2385962"/>
              <a:gd name="connsiteY6" fmla="*/ 971134 h 5607050"/>
              <a:gd name="connsiteX7" fmla="*/ 701820 w 2385962"/>
              <a:gd name="connsiteY7" fmla="*/ 1126512 h 5607050"/>
              <a:gd name="connsiteX8" fmla="*/ 516278 w 2385962"/>
              <a:gd name="connsiteY8" fmla="*/ 1329517 h 5607050"/>
              <a:gd name="connsiteX9" fmla="*/ 398601 w 2385962"/>
              <a:gd name="connsiteY9" fmla="*/ 1484689 h 5607050"/>
              <a:gd name="connsiteX10" fmla="*/ 333922 w 2385962"/>
              <a:gd name="connsiteY10" fmla="*/ 1593833 h 5607050"/>
              <a:gd name="connsiteX11" fmla="*/ 246995 w 2385962"/>
              <a:gd name="connsiteY11" fmla="*/ 1796642 h 5607050"/>
              <a:gd name="connsiteX12" fmla="*/ 171195 w 2385962"/>
              <a:gd name="connsiteY12" fmla="*/ 1988107 h 5607050"/>
              <a:gd name="connsiteX13" fmla="*/ 88047 w 2385962"/>
              <a:gd name="connsiteY13" fmla="*/ 2288963 h 5607050"/>
              <a:gd name="connsiteX14" fmla="*/ 153135 w 2385962"/>
              <a:gd name="connsiteY14" fmla="*/ 2605276 h 5607050"/>
              <a:gd name="connsiteX15" fmla="*/ 106297 w 2385962"/>
              <a:gd name="connsiteY15" fmla="*/ 2864644 h 5607050"/>
              <a:gd name="connsiteX16" fmla="*/ 67850 w 2385962"/>
              <a:gd name="connsiteY16" fmla="*/ 3043584 h 5607050"/>
              <a:gd name="connsiteX17" fmla="*/ 25189 w 2385962"/>
              <a:gd name="connsiteY17" fmla="*/ 3397726 h 5607050"/>
              <a:gd name="connsiteX18" fmla="*/ 4957 w 2385962"/>
              <a:gd name="connsiteY18" fmla="*/ 3603727 h 5607050"/>
              <a:gd name="connsiteX19" fmla="*/ 50661 w 2385962"/>
              <a:gd name="connsiteY19" fmla="*/ 3883366 h 5607050"/>
              <a:gd name="connsiteX20" fmla="*/ 115838 w 2385962"/>
              <a:gd name="connsiteY20" fmla="*/ 4201319 h 5607050"/>
              <a:gd name="connsiteX21" fmla="*/ 167678 w 2385962"/>
              <a:gd name="connsiteY21" fmla="*/ 4374772 h 5607050"/>
              <a:gd name="connsiteX22" fmla="*/ 202358 w 2385962"/>
              <a:gd name="connsiteY22" fmla="*/ 4483893 h 5607050"/>
              <a:gd name="connsiteX23" fmla="*/ 285015 w 2385962"/>
              <a:gd name="connsiteY23" fmla="*/ 4717044 h 5607050"/>
              <a:gd name="connsiteX24" fmla="*/ 425400 w 2385962"/>
              <a:gd name="connsiteY24" fmla="*/ 5013325 h 5607050"/>
              <a:gd name="connsiteX25" fmla="*/ 639524 w 2385962"/>
              <a:gd name="connsiteY25" fmla="*/ 5364981 h 5607050"/>
              <a:gd name="connsiteX26" fmla="*/ 860374 w 2385962"/>
              <a:gd name="connsiteY26" fmla="*/ 5494338 h 5607050"/>
              <a:gd name="connsiteX27" fmla="*/ 1149300 w 2385962"/>
              <a:gd name="connsiteY27" fmla="*/ 5512594 h 5607050"/>
              <a:gd name="connsiteX28" fmla="*/ 1519982 w 2385962"/>
              <a:gd name="connsiteY28" fmla="*/ 5480844 h 5607050"/>
              <a:gd name="connsiteX29" fmla="*/ 1792237 w 2385962"/>
              <a:gd name="connsiteY29" fmla="*/ 5445125 h 5607050"/>
              <a:gd name="connsiteX30" fmla="*/ 1992262 w 2385962"/>
              <a:gd name="connsiteY30" fmla="*/ 5445125 h 5607050"/>
              <a:gd name="connsiteX31" fmla="*/ 2125612 w 2385962"/>
              <a:gd name="connsiteY31" fmla="*/ 5492750 h 5607050"/>
              <a:gd name="connsiteX32" fmla="*/ 2268487 w 2385962"/>
              <a:gd name="connsiteY32" fmla="*/ 5549900 h 5607050"/>
              <a:gd name="connsiteX33" fmla="*/ 2385962 w 2385962"/>
              <a:gd name="connsiteY33"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30643 w 2385962"/>
              <a:gd name="connsiteY3" fmla="*/ 435132 h 5607050"/>
              <a:gd name="connsiteX4" fmla="*/ 994518 w 2385962"/>
              <a:gd name="connsiteY4" fmla="*/ 609781 h 5607050"/>
              <a:gd name="connsiteX5" fmla="*/ 893507 w 2385962"/>
              <a:gd name="connsiteY5" fmla="*/ 750268 h 5607050"/>
              <a:gd name="connsiteX6" fmla="*/ 812751 w 2385962"/>
              <a:gd name="connsiteY6" fmla="*/ 971134 h 5607050"/>
              <a:gd name="connsiteX7" fmla="*/ 701820 w 2385962"/>
              <a:gd name="connsiteY7" fmla="*/ 1126512 h 5607050"/>
              <a:gd name="connsiteX8" fmla="*/ 516278 w 2385962"/>
              <a:gd name="connsiteY8" fmla="*/ 1329517 h 5607050"/>
              <a:gd name="connsiteX9" fmla="*/ 398601 w 2385962"/>
              <a:gd name="connsiteY9" fmla="*/ 1484689 h 5607050"/>
              <a:gd name="connsiteX10" fmla="*/ 333922 w 2385962"/>
              <a:gd name="connsiteY10" fmla="*/ 1593833 h 5607050"/>
              <a:gd name="connsiteX11" fmla="*/ 246995 w 2385962"/>
              <a:gd name="connsiteY11" fmla="*/ 1796642 h 5607050"/>
              <a:gd name="connsiteX12" fmla="*/ 171195 w 2385962"/>
              <a:gd name="connsiteY12" fmla="*/ 1988107 h 5607050"/>
              <a:gd name="connsiteX13" fmla="*/ 88047 w 2385962"/>
              <a:gd name="connsiteY13" fmla="*/ 2288963 h 5607050"/>
              <a:gd name="connsiteX14" fmla="*/ 153135 w 2385962"/>
              <a:gd name="connsiteY14" fmla="*/ 2605276 h 5607050"/>
              <a:gd name="connsiteX15" fmla="*/ 106297 w 2385962"/>
              <a:gd name="connsiteY15" fmla="*/ 2864644 h 5607050"/>
              <a:gd name="connsiteX16" fmla="*/ 67850 w 2385962"/>
              <a:gd name="connsiteY16" fmla="*/ 3043584 h 5607050"/>
              <a:gd name="connsiteX17" fmla="*/ 25189 w 2385962"/>
              <a:gd name="connsiteY17" fmla="*/ 3397726 h 5607050"/>
              <a:gd name="connsiteX18" fmla="*/ 4957 w 2385962"/>
              <a:gd name="connsiteY18" fmla="*/ 3603727 h 5607050"/>
              <a:gd name="connsiteX19" fmla="*/ 50661 w 2385962"/>
              <a:gd name="connsiteY19" fmla="*/ 3883366 h 5607050"/>
              <a:gd name="connsiteX20" fmla="*/ 115838 w 2385962"/>
              <a:gd name="connsiteY20" fmla="*/ 4201319 h 5607050"/>
              <a:gd name="connsiteX21" fmla="*/ 167678 w 2385962"/>
              <a:gd name="connsiteY21" fmla="*/ 4374772 h 5607050"/>
              <a:gd name="connsiteX22" fmla="*/ 202358 w 2385962"/>
              <a:gd name="connsiteY22" fmla="*/ 4483893 h 5607050"/>
              <a:gd name="connsiteX23" fmla="*/ 285015 w 2385962"/>
              <a:gd name="connsiteY23" fmla="*/ 4717044 h 5607050"/>
              <a:gd name="connsiteX24" fmla="*/ 425400 w 2385962"/>
              <a:gd name="connsiteY24" fmla="*/ 5013325 h 5607050"/>
              <a:gd name="connsiteX25" fmla="*/ 639524 w 2385962"/>
              <a:gd name="connsiteY25" fmla="*/ 5364981 h 5607050"/>
              <a:gd name="connsiteX26" fmla="*/ 860374 w 2385962"/>
              <a:gd name="connsiteY26" fmla="*/ 5494338 h 5607050"/>
              <a:gd name="connsiteX27" fmla="*/ 1149300 w 2385962"/>
              <a:gd name="connsiteY27" fmla="*/ 5512594 h 5607050"/>
              <a:gd name="connsiteX28" fmla="*/ 1519982 w 2385962"/>
              <a:gd name="connsiteY28" fmla="*/ 5480844 h 5607050"/>
              <a:gd name="connsiteX29" fmla="*/ 1792237 w 2385962"/>
              <a:gd name="connsiteY29" fmla="*/ 5445125 h 5607050"/>
              <a:gd name="connsiteX30" fmla="*/ 1992262 w 2385962"/>
              <a:gd name="connsiteY30" fmla="*/ 5445125 h 5607050"/>
              <a:gd name="connsiteX31" fmla="*/ 2125612 w 2385962"/>
              <a:gd name="connsiteY31" fmla="*/ 5492750 h 5607050"/>
              <a:gd name="connsiteX32" fmla="*/ 2268487 w 2385962"/>
              <a:gd name="connsiteY32" fmla="*/ 5549900 h 5607050"/>
              <a:gd name="connsiteX33" fmla="*/ 2385962 w 2385962"/>
              <a:gd name="connsiteY33"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30643 w 2385962"/>
              <a:gd name="connsiteY3" fmla="*/ 435132 h 5607050"/>
              <a:gd name="connsiteX4" fmla="*/ 994518 w 2385962"/>
              <a:gd name="connsiteY4" fmla="*/ 609781 h 5607050"/>
              <a:gd name="connsiteX5" fmla="*/ 893507 w 2385962"/>
              <a:gd name="connsiteY5" fmla="*/ 750268 h 5607050"/>
              <a:gd name="connsiteX6" fmla="*/ 812751 w 2385962"/>
              <a:gd name="connsiteY6" fmla="*/ 971134 h 5607050"/>
              <a:gd name="connsiteX7" fmla="*/ 701820 w 2385962"/>
              <a:gd name="connsiteY7" fmla="*/ 1126512 h 5607050"/>
              <a:gd name="connsiteX8" fmla="*/ 516278 w 2385962"/>
              <a:gd name="connsiteY8" fmla="*/ 1329517 h 5607050"/>
              <a:gd name="connsiteX9" fmla="*/ 398601 w 2385962"/>
              <a:gd name="connsiteY9" fmla="*/ 1484689 h 5607050"/>
              <a:gd name="connsiteX10" fmla="*/ 333922 w 2385962"/>
              <a:gd name="connsiteY10" fmla="*/ 1593833 h 5607050"/>
              <a:gd name="connsiteX11" fmla="*/ 246995 w 2385962"/>
              <a:gd name="connsiteY11" fmla="*/ 1796642 h 5607050"/>
              <a:gd name="connsiteX12" fmla="*/ 171195 w 2385962"/>
              <a:gd name="connsiteY12" fmla="*/ 1988107 h 5607050"/>
              <a:gd name="connsiteX13" fmla="*/ 88047 w 2385962"/>
              <a:gd name="connsiteY13" fmla="*/ 2288963 h 5607050"/>
              <a:gd name="connsiteX14" fmla="*/ 153135 w 2385962"/>
              <a:gd name="connsiteY14" fmla="*/ 2605276 h 5607050"/>
              <a:gd name="connsiteX15" fmla="*/ 106297 w 2385962"/>
              <a:gd name="connsiteY15" fmla="*/ 2864644 h 5607050"/>
              <a:gd name="connsiteX16" fmla="*/ 51181 w 2385962"/>
              <a:gd name="connsiteY16" fmla="*/ 3048347 h 5607050"/>
              <a:gd name="connsiteX17" fmla="*/ 25189 w 2385962"/>
              <a:gd name="connsiteY17" fmla="*/ 3397726 h 5607050"/>
              <a:gd name="connsiteX18" fmla="*/ 4957 w 2385962"/>
              <a:gd name="connsiteY18" fmla="*/ 3603727 h 5607050"/>
              <a:gd name="connsiteX19" fmla="*/ 50661 w 2385962"/>
              <a:gd name="connsiteY19" fmla="*/ 3883366 h 5607050"/>
              <a:gd name="connsiteX20" fmla="*/ 115838 w 2385962"/>
              <a:gd name="connsiteY20" fmla="*/ 4201319 h 5607050"/>
              <a:gd name="connsiteX21" fmla="*/ 167678 w 2385962"/>
              <a:gd name="connsiteY21" fmla="*/ 4374772 h 5607050"/>
              <a:gd name="connsiteX22" fmla="*/ 202358 w 2385962"/>
              <a:gd name="connsiteY22" fmla="*/ 4483893 h 5607050"/>
              <a:gd name="connsiteX23" fmla="*/ 285015 w 2385962"/>
              <a:gd name="connsiteY23" fmla="*/ 4717044 h 5607050"/>
              <a:gd name="connsiteX24" fmla="*/ 425400 w 2385962"/>
              <a:gd name="connsiteY24" fmla="*/ 5013325 h 5607050"/>
              <a:gd name="connsiteX25" fmla="*/ 639524 w 2385962"/>
              <a:gd name="connsiteY25" fmla="*/ 5364981 h 5607050"/>
              <a:gd name="connsiteX26" fmla="*/ 860374 w 2385962"/>
              <a:gd name="connsiteY26" fmla="*/ 5494338 h 5607050"/>
              <a:gd name="connsiteX27" fmla="*/ 1149300 w 2385962"/>
              <a:gd name="connsiteY27" fmla="*/ 5512594 h 5607050"/>
              <a:gd name="connsiteX28" fmla="*/ 1519982 w 2385962"/>
              <a:gd name="connsiteY28" fmla="*/ 5480844 h 5607050"/>
              <a:gd name="connsiteX29" fmla="*/ 1792237 w 2385962"/>
              <a:gd name="connsiteY29" fmla="*/ 5445125 h 5607050"/>
              <a:gd name="connsiteX30" fmla="*/ 1992262 w 2385962"/>
              <a:gd name="connsiteY30" fmla="*/ 5445125 h 5607050"/>
              <a:gd name="connsiteX31" fmla="*/ 2125612 w 2385962"/>
              <a:gd name="connsiteY31" fmla="*/ 5492750 h 5607050"/>
              <a:gd name="connsiteX32" fmla="*/ 2268487 w 2385962"/>
              <a:gd name="connsiteY32" fmla="*/ 5549900 h 5607050"/>
              <a:gd name="connsiteX33" fmla="*/ 2385962 w 2385962"/>
              <a:gd name="connsiteY33"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30643 w 2385962"/>
              <a:gd name="connsiteY3" fmla="*/ 435132 h 5607050"/>
              <a:gd name="connsiteX4" fmla="*/ 994518 w 2385962"/>
              <a:gd name="connsiteY4" fmla="*/ 609781 h 5607050"/>
              <a:gd name="connsiteX5" fmla="*/ 893507 w 2385962"/>
              <a:gd name="connsiteY5" fmla="*/ 750268 h 5607050"/>
              <a:gd name="connsiteX6" fmla="*/ 812751 w 2385962"/>
              <a:gd name="connsiteY6" fmla="*/ 971134 h 5607050"/>
              <a:gd name="connsiteX7" fmla="*/ 701820 w 2385962"/>
              <a:gd name="connsiteY7" fmla="*/ 1126512 h 5607050"/>
              <a:gd name="connsiteX8" fmla="*/ 516278 w 2385962"/>
              <a:gd name="connsiteY8" fmla="*/ 1329517 h 5607050"/>
              <a:gd name="connsiteX9" fmla="*/ 398601 w 2385962"/>
              <a:gd name="connsiteY9" fmla="*/ 1484689 h 5607050"/>
              <a:gd name="connsiteX10" fmla="*/ 333922 w 2385962"/>
              <a:gd name="connsiteY10" fmla="*/ 1593833 h 5607050"/>
              <a:gd name="connsiteX11" fmla="*/ 246995 w 2385962"/>
              <a:gd name="connsiteY11" fmla="*/ 1796642 h 5607050"/>
              <a:gd name="connsiteX12" fmla="*/ 171195 w 2385962"/>
              <a:gd name="connsiteY12" fmla="*/ 1988107 h 5607050"/>
              <a:gd name="connsiteX13" fmla="*/ 88047 w 2385962"/>
              <a:gd name="connsiteY13" fmla="*/ 2288963 h 5607050"/>
              <a:gd name="connsiteX14" fmla="*/ 153135 w 2385962"/>
              <a:gd name="connsiteY14" fmla="*/ 2605276 h 5607050"/>
              <a:gd name="connsiteX15" fmla="*/ 106297 w 2385962"/>
              <a:gd name="connsiteY15" fmla="*/ 2864644 h 5607050"/>
              <a:gd name="connsiteX16" fmla="*/ 51181 w 2385962"/>
              <a:gd name="connsiteY16" fmla="*/ 3048347 h 5607050"/>
              <a:gd name="connsiteX17" fmla="*/ 25189 w 2385962"/>
              <a:gd name="connsiteY17" fmla="*/ 3397726 h 5607050"/>
              <a:gd name="connsiteX18" fmla="*/ 4957 w 2385962"/>
              <a:gd name="connsiteY18" fmla="*/ 3603727 h 5607050"/>
              <a:gd name="connsiteX19" fmla="*/ 50661 w 2385962"/>
              <a:gd name="connsiteY19" fmla="*/ 3883366 h 5607050"/>
              <a:gd name="connsiteX20" fmla="*/ 115838 w 2385962"/>
              <a:gd name="connsiteY20" fmla="*/ 4201319 h 5607050"/>
              <a:gd name="connsiteX21" fmla="*/ 167678 w 2385962"/>
              <a:gd name="connsiteY21" fmla="*/ 4374772 h 5607050"/>
              <a:gd name="connsiteX22" fmla="*/ 202358 w 2385962"/>
              <a:gd name="connsiteY22" fmla="*/ 4483893 h 5607050"/>
              <a:gd name="connsiteX23" fmla="*/ 285015 w 2385962"/>
              <a:gd name="connsiteY23" fmla="*/ 4717044 h 5607050"/>
              <a:gd name="connsiteX24" fmla="*/ 425400 w 2385962"/>
              <a:gd name="connsiteY24" fmla="*/ 5013325 h 5607050"/>
              <a:gd name="connsiteX25" fmla="*/ 639524 w 2385962"/>
              <a:gd name="connsiteY25" fmla="*/ 5364981 h 5607050"/>
              <a:gd name="connsiteX26" fmla="*/ 860374 w 2385962"/>
              <a:gd name="connsiteY26" fmla="*/ 5494338 h 5607050"/>
              <a:gd name="connsiteX27" fmla="*/ 1149300 w 2385962"/>
              <a:gd name="connsiteY27" fmla="*/ 5512594 h 5607050"/>
              <a:gd name="connsiteX28" fmla="*/ 1519982 w 2385962"/>
              <a:gd name="connsiteY28" fmla="*/ 5480844 h 5607050"/>
              <a:gd name="connsiteX29" fmla="*/ 1792237 w 2385962"/>
              <a:gd name="connsiteY29" fmla="*/ 5445125 h 5607050"/>
              <a:gd name="connsiteX30" fmla="*/ 1992262 w 2385962"/>
              <a:gd name="connsiteY30" fmla="*/ 5445125 h 5607050"/>
              <a:gd name="connsiteX31" fmla="*/ 2125612 w 2385962"/>
              <a:gd name="connsiteY31" fmla="*/ 5492750 h 5607050"/>
              <a:gd name="connsiteX32" fmla="*/ 2268487 w 2385962"/>
              <a:gd name="connsiteY32" fmla="*/ 5549900 h 5607050"/>
              <a:gd name="connsiteX33" fmla="*/ 2385962 w 2385962"/>
              <a:gd name="connsiteY33" fmla="*/ 5607050 h 5607050"/>
              <a:gd name="connsiteX0" fmla="*/ 1357473 w 2389348"/>
              <a:gd name="connsiteY0" fmla="*/ 0 h 5607050"/>
              <a:gd name="connsiteX1" fmla="*/ 1353006 w 2389348"/>
              <a:gd name="connsiteY1" fmla="*/ 17416 h 5607050"/>
              <a:gd name="connsiteX2" fmla="*/ 1306673 w 2389348"/>
              <a:gd name="connsiteY2" fmla="*/ 139700 h 5607050"/>
              <a:gd name="connsiteX3" fmla="*/ 1134029 w 2389348"/>
              <a:gd name="connsiteY3" fmla="*/ 435132 h 5607050"/>
              <a:gd name="connsiteX4" fmla="*/ 997904 w 2389348"/>
              <a:gd name="connsiteY4" fmla="*/ 609781 h 5607050"/>
              <a:gd name="connsiteX5" fmla="*/ 896893 w 2389348"/>
              <a:gd name="connsiteY5" fmla="*/ 750268 h 5607050"/>
              <a:gd name="connsiteX6" fmla="*/ 816137 w 2389348"/>
              <a:gd name="connsiteY6" fmla="*/ 971134 h 5607050"/>
              <a:gd name="connsiteX7" fmla="*/ 705206 w 2389348"/>
              <a:gd name="connsiteY7" fmla="*/ 1126512 h 5607050"/>
              <a:gd name="connsiteX8" fmla="*/ 519664 w 2389348"/>
              <a:gd name="connsiteY8" fmla="*/ 1329517 h 5607050"/>
              <a:gd name="connsiteX9" fmla="*/ 401987 w 2389348"/>
              <a:gd name="connsiteY9" fmla="*/ 1484689 h 5607050"/>
              <a:gd name="connsiteX10" fmla="*/ 337308 w 2389348"/>
              <a:gd name="connsiteY10" fmla="*/ 1593833 h 5607050"/>
              <a:gd name="connsiteX11" fmla="*/ 250381 w 2389348"/>
              <a:gd name="connsiteY11" fmla="*/ 1796642 h 5607050"/>
              <a:gd name="connsiteX12" fmla="*/ 174581 w 2389348"/>
              <a:gd name="connsiteY12" fmla="*/ 1988107 h 5607050"/>
              <a:gd name="connsiteX13" fmla="*/ 91433 w 2389348"/>
              <a:gd name="connsiteY13" fmla="*/ 2288963 h 5607050"/>
              <a:gd name="connsiteX14" fmla="*/ 156521 w 2389348"/>
              <a:gd name="connsiteY14" fmla="*/ 2605276 h 5607050"/>
              <a:gd name="connsiteX15" fmla="*/ 109683 w 2389348"/>
              <a:gd name="connsiteY15" fmla="*/ 2864644 h 5607050"/>
              <a:gd name="connsiteX16" fmla="*/ 54567 w 2389348"/>
              <a:gd name="connsiteY16" fmla="*/ 3048347 h 5607050"/>
              <a:gd name="connsiteX17" fmla="*/ 0 w 2389348"/>
              <a:gd name="connsiteY17" fmla="*/ 3400107 h 5607050"/>
              <a:gd name="connsiteX18" fmla="*/ 8343 w 2389348"/>
              <a:gd name="connsiteY18" fmla="*/ 3603727 h 5607050"/>
              <a:gd name="connsiteX19" fmla="*/ 54047 w 2389348"/>
              <a:gd name="connsiteY19" fmla="*/ 3883366 h 5607050"/>
              <a:gd name="connsiteX20" fmla="*/ 119224 w 2389348"/>
              <a:gd name="connsiteY20" fmla="*/ 4201319 h 5607050"/>
              <a:gd name="connsiteX21" fmla="*/ 171064 w 2389348"/>
              <a:gd name="connsiteY21" fmla="*/ 4374772 h 5607050"/>
              <a:gd name="connsiteX22" fmla="*/ 205744 w 2389348"/>
              <a:gd name="connsiteY22" fmla="*/ 4483893 h 5607050"/>
              <a:gd name="connsiteX23" fmla="*/ 288401 w 2389348"/>
              <a:gd name="connsiteY23" fmla="*/ 4717044 h 5607050"/>
              <a:gd name="connsiteX24" fmla="*/ 428786 w 2389348"/>
              <a:gd name="connsiteY24" fmla="*/ 5013325 h 5607050"/>
              <a:gd name="connsiteX25" fmla="*/ 642910 w 2389348"/>
              <a:gd name="connsiteY25" fmla="*/ 5364981 h 5607050"/>
              <a:gd name="connsiteX26" fmla="*/ 863760 w 2389348"/>
              <a:gd name="connsiteY26" fmla="*/ 5494338 h 5607050"/>
              <a:gd name="connsiteX27" fmla="*/ 1152686 w 2389348"/>
              <a:gd name="connsiteY27" fmla="*/ 5512594 h 5607050"/>
              <a:gd name="connsiteX28" fmla="*/ 1523368 w 2389348"/>
              <a:gd name="connsiteY28" fmla="*/ 5480844 h 5607050"/>
              <a:gd name="connsiteX29" fmla="*/ 1795623 w 2389348"/>
              <a:gd name="connsiteY29" fmla="*/ 5445125 h 5607050"/>
              <a:gd name="connsiteX30" fmla="*/ 1995648 w 2389348"/>
              <a:gd name="connsiteY30" fmla="*/ 5445125 h 5607050"/>
              <a:gd name="connsiteX31" fmla="*/ 2128998 w 2389348"/>
              <a:gd name="connsiteY31" fmla="*/ 5492750 h 5607050"/>
              <a:gd name="connsiteX32" fmla="*/ 2271873 w 2389348"/>
              <a:gd name="connsiteY32" fmla="*/ 5549900 h 5607050"/>
              <a:gd name="connsiteX33" fmla="*/ 2389348 w 2389348"/>
              <a:gd name="connsiteY33" fmla="*/ 5607050 h 5607050"/>
              <a:gd name="connsiteX0" fmla="*/ 1357473 w 2389348"/>
              <a:gd name="connsiteY0" fmla="*/ 0 h 5607050"/>
              <a:gd name="connsiteX1" fmla="*/ 1353006 w 2389348"/>
              <a:gd name="connsiteY1" fmla="*/ 17416 h 5607050"/>
              <a:gd name="connsiteX2" fmla="*/ 1306673 w 2389348"/>
              <a:gd name="connsiteY2" fmla="*/ 139700 h 5607050"/>
              <a:gd name="connsiteX3" fmla="*/ 1134029 w 2389348"/>
              <a:gd name="connsiteY3" fmla="*/ 435132 h 5607050"/>
              <a:gd name="connsiteX4" fmla="*/ 997904 w 2389348"/>
              <a:gd name="connsiteY4" fmla="*/ 609781 h 5607050"/>
              <a:gd name="connsiteX5" fmla="*/ 896893 w 2389348"/>
              <a:gd name="connsiteY5" fmla="*/ 750268 h 5607050"/>
              <a:gd name="connsiteX6" fmla="*/ 816137 w 2389348"/>
              <a:gd name="connsiteY6" fmla="*/ 971134 h 5607050"/>
              <a:gd name="connsiteX7" fmla="*/ 705206 w 2389348"/>
              <a:gd name="connsiteY7" fmla="*/ 1126512 h 5607050"/>
              <a:gd name="connsiteX8" fmla="*/ 519664 w 2389348"/>
              <a:gd name="connsiteY8" fmla="*/ 1329517 h 5607050"/>
              <a:gd name="connsiteX9" fmla="*/ 401987 w 2389348"/>
              <a:gd name="connsiteY9" fmla="*/ 1484689 h 5607050"/>
              <a:gd name="connsiteX10" fmla="*/ 337308 w 2389348"/>
              <a:gd name="connsiteY10" fmla="*/ 1593833 h 5607050"/>
              <a:gd name="connsiteX11" fmla="*/ 250381 w 2389348"/>
              <a:gd name="connsiteY11" fmla="*/ 1796642 h 5607050"/>
              <a:gd name="connsiteX12" fmla="*/ 174581 w 2389348"/>
              <a:gd name="connsiteY12" fmla="*/ 1988107 h 5607050"/>
              <a:gd name="connsiteX13" fmla="*/ 91433 w 2389348"/>
              <a:gd name="connsiteY13" fmla="*/ 2288963 h 5607050"/>
              <a:gd name="connsiteX14" fmla="*/ 156521 w 2389348"/>
              <a:gd name="connsiteY14" fmla="*/ 2605276 h 5607050"/>
              <a:gd name="connsiteX15" fmla="*/ 109683 w 2389348"/>
              <a:gd name="connsiteY15" fmla="*/ 2864644 h 5607050"/>
              <a:gd name="connsiteX16" fmla="*/ 45042 w 2389348"/>
              <a:gd name="connsiteY16" fmla="*/ 3048347 h 5607050"/>
              <a:gd name="connsiteX17" fmla="*/ 0 w 2389348"/>
              <a:gd name="connsiteY17" fmla="*/ 3400107 h 5607050"/>
              <a:gd name="connsiteX18" fmla="*/ 8343 w 2389348"/>
              <a:gd name="connsiteY18" fmla="*/ 3603727 h 5607050"/>
              <a:gd name="connsiteX19" fmla="*/ 54047 w 2389348"/>
              <a:gd name="connsiteY19" fmla="*/ 3883366 h 5607050"/>
              <a:gd name="connsiteX20" fmla="*/ 119224 w 2389348"/>
              <a:gd name="connsiteY20" fmla="*/ 4201319 h 5607050"/>
              <a:gd name="connsiteX21" fmla="*/ 171064 w 2389348"/>
              <a:gd name="connsiteY21" fmla="*/ 4374772 h 5607050"/>
              <a:gd name="connsiteX22" fmla="*/ 205744 w 2389348"/>
              <a:gd name="connsiteY22" fmla="*/ 4483893 h 5607050"/>
              <a:gd name="connsiteX23" fmla="*/ 288401 w 2389348"/>
              <a:gd name="connsiteY23" fmla="*/ 4717044 h 5607050"/>
              <a:gd name="connsiteX24" fmla="*/ 428786 w 2389348"/>
              <a:gd name="connsiteY24" fmla="*/ 5013325 h 5607050"/>
              <a:gd name="connsiteX25" fmla="*/ 642910 w 2389348"/>
              <a:gd name="connsiteY25" fmla="*/ 5364981 h 5607050"/>
              <a:gd name="connsiteX26" fmla="*/ 863760 w 2389348"/>
              <a:gd name="connsiteY26" fmla="*/ 5494338 h 5607050"/>
              <a:gd name="connsiteX27" fmla="*/ 1152686 w 2389348"/>
              <a:gd name="connsiteY27" fmla="*/ 5512594 h 5607050"/>
              <a:gd name="connsiteX28" fmla="*/ 1523368 w 2389348"/>
              <a:gd name="connsiteY28" fmla="*/ 5480844 h 5607050"/>
              <a:gd name="connsiteX29" fmla="*/ 1795623 w 2389348"/>
              <a:gd name="connsiteY29" fmla="*/ 5445125 h 5607050"/>
              <a:gd name="connsiteX30" fmla="*/ 1995648 w 2389348"/>
              <a:gd name="connsiteY30" fmla="*/ 5445125 h 5607050"/>
              <a:gd name="connsiteX31" fmla="*/ 2128998 w 2389348"/>
              <a:gd name="connsiteY31" fmla="*/ 5492750 h 5607050"/>
              <a:gd name="connsiteX32" fmla="*/ 2271873 w 2389348"/>
              <a:gd name="connsiteY32" fmla="*/ 5549900 h 5607050"/>
              <a:gd name="connsiteX33" fmla="*/ 2389348 w 2389348"/>
              <a:gd name="connsiteY33" fmla="*/ 5607050 h 5607050"/>
              <a:gd name="connsiteX0" fmla="*/ 1357473 w 2389348"/>
              <a:gd name="connsiteY0" fmla="*/ 0 h 5607050"/>
              <a:gd name="connsiteX1" fmla="*/ 1353006 w 2389348"/>
              <a:gd name="connsiteY1" fmla="*/ 17416 h 5607050"/>
              <a:gd name="connsiteX2" fmla="*/ 1306673 w 2389348"/>
              <a:gd name="connsiteY2" fmla="*/ 139700 h 5607050"/>
              <a:gd name="connsiteX3" fmla="*/ 1134029 w 2389348"/>
              <a:gd name="connsiteY3" fmla="*/ 435132 h 5607050"/>
              <a:gd name="connsiteX4" fmla="*/ 997904 w 2389348"/>
              <a:gd name="connsiteY4" fmla="*/ 609781 h 5607050"/>
              <a:gd name="connsiteX5" fmla="*/ 896893 w 2389348"/>
              <a:gd name="connsiteY5" fmla="*/ 750268 h 5607050"/>
              <a:gd name="connsiteX6" fmla="*/ 816137 w 2389348"/>
              <a:gd name="connsiteY6" fmla="*/ 971134 h 5607050"/>
              <a:gd name="connsiteX7" fmla="*/ 705206 w 2389348"/>
              <a:gd name="connsiteY7" fmla="*/ 1126512 h 5607050"/>
              <a:gd name="connsiteX8" fmla="*/ 519664 w 2389348"/>
              <a:gd name="connsiteY8" fmla="*/ 1329517 h 5607050"/>
              <a:gd name="connsiteX9" fmla="*/ 401987 w 2389348"/>
              <a:gd name="connsiteY9" fmla="*/ 1484689 h 5607050"/>
              <a:gd name="connsiteX10" fmla="*/ 337308 w 2389348"/>
              <a:gd name="connsiteY10" fmla="*/ 1593833 h 5607050"/>
              <a:gd name="connsiteX11" fmla="*/ 250381 w 2389348"/>
              <a:gd name="connsiteY11" fmla="*/ 1796642 h 5607050"/>
              <a:gd name="connsiteX12" fmla="*/ 174581 w 2389348"/>
              <a:gd name="connsiteY12" fmla="*/ 1988107 h 5607050"/>
              <a:gd name="connsiteX13" fmla="*/ 91433 w 2389348"/>
              <a:gd name="connsiteY13" fmla="*/ 2288963 h 5607050"/>
              <a:gd name="connsiteX14" fmla="*/ 156521 w 2389348"/>
              <a:gd name="connsiteY14" fmla="*/ 2605276 h 5607050"/>
              <a:gd name="connsiteX15" fmla="*/ 109683 w 2389348"/>
              <a:gd name="connsiteY15" fmla="*/ 2864644 h 5607050"/>
              <a:gd name="connsiteX16" fmla="*/ 45042 w 2389348"/>
              <a:gd name="connsiteY16" fmla="*/ 3048347 h 5607050"/>
              <a:gd name="connsiteX17" fmla="*/ 0 w 2389348"/>
              <a:gd name="connsiteY17" fmla="*/ 3400107 h 5607050"/>
              <a:gd name="connsiteX18" fmla="*/ 8343 w 2389348"/>
              <a:gd name="connsiteY18" fmla="*/ 3603727 h 5607050"/>
              <a:gd name="connsiteX19" fmla="*/ 54047 w 2389348"/>
              <a:gd name="connsiteY19" fmla="*/ 3883366 h 5607050"/>
              <a:gd name="connsiteX20" fmla="*/ 119224 w 2389348"/>
              <a:gd name="connsiteY20" fmla="*/ 4201319 h 5607050"/>
              <a:gd name="connsiteX21" fmla="*/ 171064 w 2389348"/>
              <a:gd name="connsiteY21" fmla="*/ 4374772 h 5607050"/>
              <a:gd name="connsiteX22" fmla="*/ 205744 w 2389348"/>
              <a:gd name="connsiteY22" fmla="*/ 4483893 h 5607050"/>
              <a:gd name="connsiteX23" fmla="*/ 288401 w 2389348"/>
              <a:gd name="connsiteY23" fmla="*/ 4717044 h 5607050"/>
              <a:gd name="connsiteX24" fmla="*/ 428786 w 2389348"/>
              <a:gd name="connsiteY24" fmla="*/ 5013325 h 5607050"/>
              <a:gd name="connsiteX25" fmla="*/ 642910 w 2389348"/>
              <a:gd name="connsiteY25" fmla="*/ 5364981 h 5607050"/>
              <a:gd name="connsiteX26" fmla="*/ 863760 w 2389348"/>
              <a:gd name="connsiteY26" fmla="*/ 5494338 h 5607050"/>
              <a:gd name="connsiteX27" fmla="*/ 1152686 w 2389348"/>
              <a:gd name="connsiteY27" fmla="*/ 5512594 h 5607050"/>
              <a:gd name="connsiteX28" fmla="*/ 1523368 w 2389348"/>
              <a:gd name="connsiteY28" fmla="*/ 5480844 h 5607050"/>
              <a:gd name="connsiteX29" fmla="*/ 1795623 w 2389348"/>
              <a:gd name="connsiteY29" fmla="*/ 5445125 h 5607050"/>
              <a:gd name="connsiteX30" fmla="*/ 1995648 w 2389348"/>
              <a:gd name="connsiteY30" fmla="*/ 5445125 h 5607050"/>
              <a:gd name="connsiteX31" fmla="*/ 2128998 w 2389348"/>
              <a:gd name="connsiteY31" fmla="*/ 5492750 h 5607050"/>
              <a:gd name="connsiteX32" fmla="*/ 2271873 w 2389348"/>
              <a:gd name="connsiteY32" fmla="*/ 5549900 h 5607050"/>
              <a:gd name="connsiteX33" fmla="*/ 2389348 w 2389348"/>
              <a:gd name="connsiteY33" fmla="*/ 5607050 h 5607050"/>
              <a:gd name="connsiteX0" fmla="*/ 1369380 w 2401255"/>
              <a:gd name="connsiteY0" fmla="*/ 0 h 5607050"/>
              <a:gd name="connsiteX1" fmla="*/ 1364913 w 2401255"/>
              <a:gd name="connsiteY1" fmla="*/ 17416 h 5607050"/>
              <a:gd name="connsiteX2" fmla="*/ 1318580 w 2401255"/>
              <a:gd name="connsiteY2" fmla="*/ 139700 h 5607050"/>
              <a:gd name="connsiteX3" fmla="*/ 1145936 w 2401255"/>
              <a:gd name="connsiteY3" fmla="*/ 435132 h 5607050"/>
              <a:gd name="connsiteX4" fmla="*/ 1009811 w 2401255"/>
              <a:gd name="connsiteY4" fmla="*/ 609781 h 5607050"/>
              <a:gd name="connsiteX5" fmla="*/ 908800 w 2401255"/>
              <a:gd name="connsiteY5" fmla="*/ 750268 h 5607050"/>
              <a:gd name="connsiteX6" fmla="*/ 828044 w 2401255"/>
              <a:gd name="connsiteY6" fmla="*/ 971134 h 5607050"/>
              <a:gd name="connsiteX7" fmla="*/ 717113 w 2401255"/>
              <a:gd name="connsiteY7" fmla="*/ 1126512 h 5607050"/>
              <a:gd name="connsiteX8" fmla="*/ 531571 w 2401255"/>
              <a:gd name="connsiteY8" fmla="*/ 1329517 h 5607050"/>
              <a:gd name="connsiteX9" fmla="*/ 413894 w 2401255"/>
              <a:gd name="connsiteY9" fmla="*/ 1484689 h 5607050"/>
              <a:gd name="connsiteX10" fmla="*/ 349215 w 2401255"/>
              <a:gd name="connsiteY10" fmla="*/ 1593833 h 5607050"/>
              <a:gd name="connsiteX11" fmla="*/ 262288 w 2401255"/>
              <a:gd name="connsiteY11" fmla="*/ 1796642 h 5607050"/>
              <a:gd name="connsiteX12" fmla="*/ 186488 w 2401255"/>
              <a:gd name="connsiteY12" fmla="*/ 1988107 h 5607050"/>
              <a:gd name="connsiteX13" fmla="*/ 103340 w 2401255"/>
              <a:gd name="connsiteY13" fmla="*/ 2288963 h 5607050"/>
              <a:gd name="connsiteX14" fmla="*/ 168428 w 2401255"/>
              <a:gd name="connsiteY14" fmla="*/ 2605276 h 5607050"/>
              <a:gd name="connsiteX15" fmla="*/ 121590 w 2401255"/>
              <a:gd name="connsiteY15" fmla="*/ 2864644 h 5607050"/>
              <a:gd name="connsiteX16" fmla="*/ 56949 w 2401255"/>
              <a:gd name="connsiteY16" fmla="*/ 3048347 h 5607050"/>
              <a:gd name="connsiteX17" fmla="*/ 0 w 2401255"/>
              <a:gd name="connsiteY17" fmla="*/ 3397726 h 5607050"/>
              <a:gd name="connsiteX18" fmla="*/ 20250 w 2401255"/>
              <a:gd name="connsiteY18" fmla="*/ 3603727 h 5607050"/>
              <a:gd name="connsiteX19" fmla="*/ 65954 w 2401255"/>
              <a:gd name="connsiteY19" fmla="*/ 3883366 h 5607050"/>
              <a:gd name="connsiteX20" fmla="*/ 131131 w 2401255"/>
              <a:gd name="connsiteY20" fmla="*/ 4201319 h 5607050"/>
              <a:gd name="connsiteX21" fmla="*/ 182971 w 2401255"/>
              <a:gd name="connsiteY21" fmla="*/ 4374772 h 5607050"/>
              <a:gd name="connsiteX22" fmla="*/ 217651 w 2401255"/>
              <a:gd name="connsiteY22" fmla="*/ 4483893 h 5607050"/>
              <a:gd name="connsiteX23" fmla="*/ 300308 w 2401255"/>
              <a:gd name="connsiteY23" fmla="*/ 4717044 h 5607050"/>
              <a:gd name="connsiteX24" fmla="*/ 440693 w 2401255"/>
              <a:gd name="connsiteY24" fmla="*/ 5013325 h 5607050"/>
              <a:gd name="connsiteX25" fmla="*/ 654817 w 2401255"/>
              <a:gd name="connsiteY25" fmla="*/ 5364981 h 5607050"/>
              <a:gd name="connsiteX26" fmla="*/ 875667 w 2401255"/>
              <a:gd name="connsiteY26" fmla="*/ 5494338 h 5607050"/>
              <a:gd name="connsiteX27" fmla="*/ 1164593 w 2401255"/>
              <a:gd name="connsiteY27" fmla="*/ 5512594 h 5607050"/>
              <a:gd name="connsiteX28" fmla="*/ 1535275 w 2401255"/>
              <a:gd name="connsiteY28" fmla="*/ 5480844 h 5607050"/>
              <a:gd name="connsiteX29" fmla="*/ 1807530 w 2401255"/>
              <a:gd name="connsiteY29" fmla="*/ 5445125 h 5607050"/>
              <a:gd name="connsiteX30" fmla="*/ 2007555 w 2401255"/>
              <a:gd name="connsiteY30" fmla="*/ 5445125 h 5607050"/>
              <a:gd name="connsiteX31" fmla="*/ 2140905 w 2401255"/>
              <a:gd name="connsiteY31" fmla="*/ 5492750 h 5607050"/>
              <a:gd name="connsiteX32" fmla="*/ 2283780 w 2401255"/>
              <a:gd name="connsiteY32" fmla="*/ 5549900 h 5607050"/>
              <a:gd name="connsiteX33" fmla="*/ 2401255 w 2401255"/>
              <a:gd name="connsiteY33" fmla="*/ 5607050 h 5607050"/>
              <a:gd name="connsiteX0" fmla="*/ 1369380 w 2401255"/>
              <a:gd name="connsiteY0" fmla="*/ 0 h 5607050"/>
              <a:gd name="connsiteX1" fmla="*/ 1364913 w 2401255"/>
              <a:gd name="connsiteY1" fmla="*/ 17416 h 5607050"/>
              <a:gd name="connsiteX2" fmla="*/ 1318580 w 2401255"/>
              <a:gd name="connsiteY2" fmla="*/ 139700 h 5607050"/>
              <a:gd name="connsiteX3" fmla="*/ 1145936 w 2401255"/>
              <a:gd name="connsiteY3" fmla="*/ 435132 h 5607050"/>
              <a:gd name="connsiteX4" fmla="*/ 1009811 w 2401255"/>
              <a:gd name="connsiteY4" fmla="*/ 609781 h 5607050"/>
              <a:gd name="connsiteX5" fmla="*/ 908800 w 2401255"/>
              <a:gd name="connsiteY5" fmla="*/ 750268 h 5607050"/>
              <a:gd name="connsiteX6" fmla="*/ 828044 w 2401255"/>
              <a:gd name="connsiteY6" fmla="*/ 971134 h 5607050"/>
              <a:gd name="connsiteX7" fmla="*/ 717113 w 2401255"/>
              <a:gd name="connsiteY7" fmla="*/ 1126512 h 5607050"/>
              <a:gd name="connsiteX8" fmla="*/ 531571 w 2401255"/>
              <a:gd name="connsiteY8" fmla="*/ 1329517 h 5607050"/>
              <a:gd name="connsiteX9" fmla="*/ 413894 w 2401255"/>
              <a:gd name="connsiteY9" fmla="*/ 1484689 h 5607050"/>
              <a:gd name="connsiteX10" fmla="*/ 349215 w 2401255"/>
              <a:gd name="connsiteY10" fmla="*/ 1593833 h 5607050"/>
              <a:gd name="connsiteX11" fmla="*/ 262288 w 2401255"/>
              <a:gd name="connsiteY11" fmla="*/ 1796642 h 5607050"/>
              <a:gd name="connsiteX12" fmla="*/ 186488 w 2401255"/>
              <a:gd name="connsiteY12" fmla="*/ 1988107 h 5607050"/>
              <a:gd name="connsiteX13" fmla="*/ 103340 w 2401255"/>
              <a:gd name="connsiteY13" fmla="*/ 2288963 h 5607050"/>
              <a:gd name="connsiteX14" fmla="*/ 168428 w 2401255"/>
              <a:gd name="connsiteY14" fmla="*/ 2605276 h 5607050"/>
              <a:gd name="connsiteX15" fmla="*/ 121590 w 2401255"/>
              <a:gd name="connsiteY15" fmla="*/ 2864644 h 5607050"/>
              <a:gd name="connsiteX16" fmla="*/ 45042 w 2401255"/>
              <a:gd name="connsiteY16" fmla="*/ 3038822 h 5607050"/>
              <a:gd name="connsiteX17" fmla="*/ 0 w 2401255"/>
              <a:gd name="connsiteY17" fmla="*/ 3397726 h 5607050"/>
              <a:gd name="connsiteX18" fmla="*/ 20250 w 2401255"/>
              <a:gd name="connsiteY18" fmla="*/ 3603727 h 5607050"/>
              <a:gd name="connsiteX19" fmla="*/ 65954 w 2401255"/>
              <a:gd name="connsiteY19" fmla="*/ 3883366 h 5607050"/>
              <a:gd name="connsiteX20" fmla="*/ 131131 w 2401255"/>
              <a:gd name="connsiteY20" fmla="*/ 4201319 h 5607050"/>
              <a:gd name="connsiteX21" fmla="*/ 182971 w 2401255"/>
              <a:gd name="connsiteY21" fmla="*/ 4374772 h 5607050"/>
              <a:gd name="connsiteX22" fmla="*/ 217651 w 2401255"/>
              <a:gd name="connsiteY22" fmla="*/ 4483893 h 5607050"/>
              <a:gd name="connsiteX23" fmla="*/ 300308 w 2401255"/>
              <a:gd name="connsiteY23" fmla="*/ 4717044 h 5607050"/>
              <a:gd name="connsiteX24" fmla="*/ 440693 w 2401255"/>
              <a:gd name="connsiteY24" fmla="*/ 5013325 h 5607050"/>
              <a:gd name="connsiteX25" fmla="*/ 654817 w 2401255"/>
              <a:gd name="connsiteY25" fmla="*/ 5364981 h 5607050"/>
              <a:gd name="connsiteX26" fmla="*/ 875667 w 2401255"/>
              <a:gd name="connsiteY26" fmla="*/ 5494338 h 5607050"/>
              <a:gd name="connsiteX27" fmla="*/ 1164593 w 2401255"/>
              <a:gd name="connsiteY27" fmla="*/ 5512594 h 5607050"/>
              <a:gd name="connsiteX28" fmla="*/ 1535275 w 2401255"/>
              <a:gd name="connsiteY28" fmla="*/ 5480844 h 5607050"/>
              <a:gd name="connsiteX29" fmla="*/ 1807530 w 2401255"/>
              <a:gd name="connsiteY29" fmla="*/ 5445125 h 5607050"/>
              <a:gd name="connsiteX30" fmla="*/ 2007555 w 2401255"/>
              <a:gd name="connsiteY30" fmla="*/ 5445125 h 5607050"/>
              <a:gd name="connsiteX31" fmla="*/ 2140905 w 2401255"/>
              <a:gd name="connsiteY31" fmla="*/ 5492750 h 5607050"/>
              <a:gd name="connsiteX32" fmla="*/ 2283780 w 2401255"/>
              <a:gd name="connsiteY32" fmla="*/ 5549900 h 5607050"/>
              <a:gd name="connsiteX33" fmla="*/ 2401255 w 2401255"/>
              <a:gd name="connsiteY33" fmla="*/ 5607050 h 5607050"/>
              <a:gd name="connsiteX0" fmla="*/ 1369380 w 2401255"/>
              <a:gd name="connsiteY0" fmla="*/ 0 h 5607050"/>
              <a:gd name="connsiteX1" fmla="*/ 1364913 w 2401255"/>
              <a:gd name="connsiteY1" fmla="*/ 17416 h 5607050"/>
              <a:gd name="connsiteX2" fmla="*/ 1318580 w 2401255"/>
              <a:gd name="connsiteY2" fmla="*/ 139700 h 5607050"/>
              <a:gd name="connsiteX3" fmla="*/ 1145936 w 2401255"/>
              <a:gd name="connsiteY3" fmla="*/ 435132 h 5607050"/>
              <a:gd name="connsiteX4" fmla="*/ 1009811 w 2401255"/>
              <a:gd name="connsiteY4" fmla="*/ 609781 h 5607050"/>
              <a:gd name="connsiteX5" fmla="*/ 908800 w 2401255"/>
              <a:gd name="connsiteY5" fmla="*/ 750268 h 5607050"/>
              <a:gd name="connsiteX6" fmla="*/ 828044 w 2401255"/>
              <a:gd name="connsiteY6" fmla="*/ 971134 h 5607050"/>
              <a:gd name="connsiteX7" fmla="*/ 717113 w 2401255"/>
              <a:gd name="connsiteY7" fmla="*/ 1126512 h 5607050"/>
              <a:gd name="connsiteX8" fmla="*/ 531571 w 2401255"/>
              <a:gd name="connsiteY8" fmla="*/ 1329517 h 5607050"/>
              <a:gd name="connsiteX9" fmla="*/ 413894 w 2401255"/>
              <a:gd name="connsiteY9" fmla="*/ 1484689 h 5607050"/>
              <a:gd name="connsiteX10" fmla="*/ 349215 w 2401255"/>
              <a:gd name="connsiteY10" fmla="*/ 1593833 h 5607050"/>
              <a:gd name="connsiteX11" fmla="*/ 262288 w 2401255"/>
              <a:gd name="connsiteY11" fmla="*/ 1796642 h 5607050"/>
              <a:gd name="connsiteX12" fmla="*/ 186488 w 2401255"/>
              <a:gd name="connsiteY12" fmla="*/ 1988107 h 5607050"/>
              <a:gd name="connsiteX13" fmla="*/ 103340 w 2401255"/>
              <a:gd name="connsiteY13" fmla="*/ 2288963 h 5607050"/>
              <a:gd name="connsiteX14" fmla="*/ 168428 w 2401255"/>
              <a:gd name="connsiteY14" fmla="*/ 2605276 h 5607050"/>
              <a:gd name="connsiteX15" fmla="*/ 121590 w 2401255"/>
              <a:gd name="connsiteY15" fmla="*/ 2864644 h 5607050"/>
              <a:gd name="connsiteX16" fmla="*/ 45042 w 2401255"/>
              <a:gd name="connsiteY16" fmla="*/ 3038822 h 5607050"/>
              <a:gd name="connsiteX17" fmla="*/ 0 w 2401255"/>
              <a:gd name="connsiteY17" fmla="*/ 3397726 h 5607050"/>
              <a:gd name="connsiteX18" fmla="*/ 20250 w 2401255"/>
              <a:gd name="connsiteY18" fmla="*/ 3603727 h 5607050"/>
              <a:gd name="connsiteX19" fmla="*/ 65954 w 2401255"/>
              <a:gd name="connsiteY19" fmla="*/ 3883366 h 5607050"/>
              <a:gd name="connsiteX20" fmla="*/ 131131 w 2401255"/>
              <a:gd name="connsiteY20" fmla="*/ 4201319 h 5607050"/>
              <a:gd name="connsiteX21" fmla="*/ 182971 w 2401255"/>
              <a:gd name="connsiteY21" fmla="*/ 4374772 h 5607050"/>
              <a:gd name="connsiteX22" fmla="*/ 217651 w 2401255"/>
              <a:gd name="connsiteY22" fmla="*/ 4483893 h 5607050"/>
              <a:gd name="connsiteX23" fmla="*/ 300308 w 2401255"/>
              <a:gd name="connsiteY23" fmla="*/ 4717044 h 5607050"/>
              <a:gd name="connsiteX24" fmla="*/ 440693 w 2401255"/>
              <a:gd name="connsiteY24" fmla="*/ 5013325 h 5607050"/>
              <a:gd name="connsiteX25" fmla="*/ 654817 w 2401255"/>
              <a:gd name="connsiteY25" fmla="*/ 5364981 h 5607050"/>
              <a:gd name="connsiteX26" fmla="*/ 875667 w 2401255"/>
              <a:gd name="connsiteY26" fmla="*/ 5494338 h 5607050"/>
              <a:gd name="connsiteX27" fmla="*/ 1164593 w 2401255"/>
              <a:gd name="connsiteY27" fmla="*/ 5512594 h 5607050"/>
              <a:gd name="connsiteX28" fmla="*/ 1535275 w 2401255"/>
              <a:gd name="connsiteY28" fmla="*/ 5480844 h 5607050"/>
              <a:gd name="connsiteX29" fmla="*/ 1807530 w 2401255"/>
              <a:gd name="connsiteY29" fmla="*/ 5445125 h 5607050"/>
              <a:gd name="connsiteX30" fmla="*/ 2007555 w 2401255"/>
              <a:gd name="connsiteY30" fmla="*/ 5445125 h 5607050"/>
              <a:gd name="connsiteX31" fmla="*/ 2140905 w 2401255"/>
              <a:gd name="connsiteY31" fmla="*/ 5492750 h 5607050"/>
              <a:gd name="connsiteX32" fmla="*/ 2283780 w 2401255"/>
              <a:gd name="connsiteY32" fmla="*/ 5549900 h 5607050"/>
              <a:gd name="connsiteX33" fmla="*/ 2401255 w 2401255"/>
              <a:gd name="connsiteY33" fmla="*/ 5607050 h 5607050"/>
              <a:gd name="connsiteX0" fmla="*/ 1369380 w 2401255"/>
              <a:gd name="connsiteY0" fmla="*/ 0 h 5607050"/>
              <a:gd name="connsiteX1" fmla="*/ 1364913 w 2401255"/>
              <a:gd name="connsiteY1" fmla="*/ 17416 h 5607050"/>
              <a:gd name="connsiteX2" fmla="*/ 1318580 w 2401255"/>
              <a:gd name="connsiteY2" fmla="*/ 139700 h 5607050"/>
              <a:gd name="connsiteX3" fmla="*/ 1145936 w 2401255"/>
              <a:gd name="connsiteY3" fmla="*/ 435132 h 5607050"/>
              <a:gd name="connsiteX4" fmla="*/ 1009811 w 2401255"/>
              <a:gd name="connsiteY4" fmla="*/ 609781 h 5607050"/>
              <a:gd name="connsiteX5" fmla="*/ 908800 w 2401255"/>
              <a:gd name="connsiteY5" fmla="*/ 750268 h 5607050"/>
              <a:gd name="connsiteX6" fmla="*/ 828044 w 2401255"/>
              <a:gd name="connsiteY6" fmla="*/ 971134 h 5607050"/>
              <a:gd name="connsiteX7" fmla="*/ 717113 w 2401255"/>
              <a:gd name="connsiteY7" fmla="*/ 1126512 h 5607050"/>
              <a:gd name="connsiteX8" fmla="*/ 531571 w 2401255"/>
              <a:gd name="connsiteY8" fmla="*/ 1329517 h 5607050"/>
              <a:gd name="connsiteX9" fmla="*/ 413894 w 2401255"/>
              <a:gd name="connsiteY9" fmla="*/ 1484689 h 5607050"/>
              <a:gd name="connsiteX10" fmla="*/ 349215 w 2401255"/>
              <a:gd name="connsiteY10" fmla="*/ 1593833 h 5607050"/>
              <a:gd name="connsiteX11" fmla="*/ 262288 w 2401255"/>
              <a:gd name="connsiteY11" fmla="*/ 1796642 h 5607050"/>
              <a:gd name="connsiteX12" fmla="*/ 186488 w 2401255"/>
              <a:gd name="connsiteY12" fmla="*/ 1988107 h 5607050"/>
              <a:gd name="connsiteX13" fmla="*/ 103340 w 2401255"/>
              <a:gd name="connsiteY13" fmla="*/ 2288963 h 5607050"/>
              <a:gd name="connsiteX14" fmla="*/ 168428 w 2401255"/>
              <a:gd name="connsiteY14" fmla="*/ 2605276 h 5607050"/>
              <a:gd name="connsiteX15" fmla="*/ 121590 w 2401255"/>
              <a:gd name="connsiteY15" fmla="*/ 2864644 h 5607050"/>
              <a:gd name="connsiteX16" fmla="*/ 45042 w 2401255"/>
              <a:gd name="connsiteY16" fmla="*/ 3038822 h 5607050"/>
              <a:gd name="connsiteX17" fmla="*/ 0 w 2401255"/>
              <a:gd name="connsiteY17" fmla="*/ 3397726 h 5607050"/>
              <a:gd name="connsiteX18" fmla="*/ 20250 w 2401255"/>
              <a:gd name="connsiteY18" fmla="*/ 3603727 h 5607050"/>
              <a:gd name="connsiteX19" fmla="*/ 65954 w 2401255"/>
              <a:gd name="connsiteY19" fmla="*/ 3883366 h 5607050"/>
              <a:gd name="connsiteX20" fmla="*/ 131131 w 2401255"/>
              <a:gd name="connsiteY20" fmla="*/ 4201319 h 5607050"/>
              <a:gd name="connsiteX21" fmla="*/ 182971 w 2401255"/>
              <a:gd name="connsiteY21" fmla="*/ 4374772 h 5607050"/>
              <a:gd name="connsiteX22" fmla="*/ 217651 w 2401255"/>
              <a:gd name="connsiteY22" fmla="*/ 4483893 h 5607050"/>
              <a:gd name="connsiteX23" fmla="*/ 300308 w 2401255"/>
              <a:gd name="connsiteY23" fmla="*/ 4717044 h 5607050"/>
              <a:gd name="connsiteX24" fmla="*/ 440693 w 2401255"/>
              <a:gd name="connsiteY24" fmla="*/ 5013325 h 5607050"/>
              <a:gd name="connsiteX25" fmla="*/ 654817 w 2401255"/>
              <a:gd name="connsiteY25" fmla="*/ 5364981 h 5607050"/>
              <a:gd name="connsiteX26" fmla="*/ 875667 w 2401255"/>
              <a:gd name="connsiteY26" fmla="*/ 5494338 h 5607050"/>
              <a:gd name="connsiteX27" fmla="*/ 1164593 w 2401255"/>
              <a:gd name="connsiteY27" fmla="*/ 5512594 h 5607050"/>
              <a:gd name="connsiteX28" fmla="*/ 1535275 w 2401255"/>
              <a:gd name="connsiteY28" fmla="*/ 5480844 h 5607050"/>
              <a:gd name="connsiteX29" fmla="*/ 1807530 w 2401255"/>
              <a:gd name="connsiteY29" fmla="*/ 5445125 h 5607050"/>
              <a:gd name="connsiteX30" fmla="*/ 2007555 w 2401255"/>
              <a:gd name="connsiteY30" fmla="*/ 5445125 h 5607050"/>
              <a:gd name="connsiteX31" fmla="*/ 2140905 w 2401255"/>
              <a:gd name="connsiteY31" fmla="*/ 5492750 h 5607050"/>
              <a:gd name="connsiteX32" fmla="*/ 2283780 w 2401255"/>
              <a:gd name="connsiteY32" fmla="*/ 5549900 h 5607050"/>
              <a:gd name="connsiteX33" fmla="*/ 2401255 w 2401255"/>
              <a:gd name="connsiteY33" fmla="*/ 5607050 h 5607050"/>
              <a:gd name="connsiteX0" fmla="*/ 1373274 w 2405149"/>
              <a:gd name="connsiteY0" fmla="*/ 0 h 5607050"/>
              <a:gd name="connsiteX1" fmla="*/ 1368807 w 2405149"/>
              <a:gd name="connsiteY1" fmla="*/ 17416 h 5607050"/>
              <a:gd name="connsiteX2" fmla="*/ 1322474 w 2405149"/>
              <a:gd name="connsiteY2" fmla="*/ 139700 h 5607050"/>
              <a:gd name="connsiteX3" fmla="*/ 1149830 w 2405149"/>
              <a:gd name="connsiteY3" fmla="*/ 435132 h 5607050"/>
              <a:gd name="connsiteX4" fmla="*/ 1013705 w 2405149"/>
              <a:gd name="connsiteY4" fmla="*/ 609781 h 5607050"/>
              <a:gd name="connsiteX5" fmla="*/ 912694 w 2405149"/>
              <a:gd name="connsiteY5" fmla="*/ 750268 h 5607050"/>
              <a:gd name="connsiteX6" fmla="*/ 831938 w 2405149"/>
              <a:gd name="connsiteY6" fmla="*/ 971134 h 5607050"/>
              <a:gd name="connsiteX7" fmla="*/ 721007 w 2405149"/>
              <a:gd name="connsiteY7" fmla="*/ 1126512 h 5607050"/>
              <a:gd name="connsiteX8" fmla="*/ 535465 w 2405149"/>
              <a:gd name="connsiteY8" fmla="*/ 1329517 h 5607050"/>
              <a:gd name="connsiteX9" fmla="*/ 417788 w 2405149"/>
              <a:gd name="connsiteY9" fmla="*/ 1484689 h 5607050"/>
              <a:gd name="connsiteX10" fmla="*/ 353109 w 2405149"/>
              <a:gd name="connsiteY10" fmla="*/ 1593833 h 5607050"/>
              <a:gd name="connsiteX11" fmla="*/ 266182 w 2405149"/>
              <a:gd name="connsiteY11" fmla="*/ 1796642 h 5607050"/>
              <a:gd name="connsiteX12" fmla="*/ 190382 w 2405149"/>
              <a:gd name="connsiteY12" fmla="*/ 1988107 h 5607050"/>
              <a:gd name="connsiteX13" fmla="*/ 107234 w 2405149"/>
              <a:gd name="connsiteY13" fmla="*/ 2288963 h 5607050"/>
              <a:gd name="connsiteX14" fmla="*/ 172322 w 2405149"/>
              <a:gd name="connsiteY14" fmla="*/ 2605276 h 5607050"/>
              <a:gd name="connsiteX15" fmla="*/ 125484 w 2405149"/>
              <a:gd name="connsiteY15" fmla="*/ 2864644 h 5607050"/>
              <a:gd name="connsiteX16" fmla="*/ 48936 w 2405149"/>
              <a:gd name="connsiteY16" fmla="*/ 3038822 h 5607050"/>
              <a:gd name="connsiteX17" fmla="*/ 3894 w 2405149"/>
              <a:gd name="connsiteY17" fmla="*/ 3397726 h 5607050"/>
              <a:gd name="connsiteX18" fmla="*/ 24144 w 2405149"/>
              <a:gd name="connsiteY18" fmla="*/ 3603727 h 5607050"/>
              <a:gd name="connsiteX19" fmla="*/ 69848 w 2405149"/>
              <a:gd name="connsiteY19" fmla="*/ 3883366 h 5607050"/>
              <a:gd name="connsiteX20" fmla="*/ 135025 w 2405149"/>
              <a:gd name="connsiteY20" fmla="*/ 4201319 h 5607050"/>
              <a:gd name="connsiteX21" fmla="*/ 186865 w 2405149"/>
              <a:gd name="connsiteY21" fmla="*/ 4374772 h 5607050"/>
              <a:gd name="connsiteX22" fmla="*/ 221545 w 2405149"/>
              <a:gd name="connsiteY22" fmla="*/ 4483893 h 5607050"/>
              <a:gd name="connsiteX23" fmla="*/ 304202 w 2405149"/>
              <a:gd name="connsiteY23" fmla="*/ 4717044 h 5607050"/>
              <a:gd name="connsiteX24" fmla="*/ 444587 w 2405149"/>
              <a:gd name="connsiteY24" fmla="*/ 5013325 h 5607050"/>
              <a:gd name="connsiteX25" fmla="*/ 658711 w 2405149"/>
              <a:gd name="connsiteY25" fmla="*/ 5364981 h 5607050"/>
              <a:gd name="connsiteX26" fmla="*/ 879561 w 2405149"/>
              <a:gd name="connsiteY26" fmla="*/ 5494338 h 5607050"/>
              <a:gd name="connsiteX27" fmla="*/ 1168487 w 2405149"/>
              <a:gd name="connsiteY27" fmla="*/ 5512594 h 5607050"/>
              <a:gd name="connsiteX28" fmla="*/ 1539169 w 2405149"/>
              <a:gd name="connsiteY28" fmla="*/ 5480844 h 5607050"/>
              <a:gd name="connsiteX29" fmla="*/ 1811424 w 2405149"/>
              <a:gd name="connsiteY29" fmla="*/ 5445125 h 5607050"/>
              <a:gd name="connsiteX30" fmla="*/ 2011449 w 2405149"/>
              <a:gd name="connsiteY30" fmla="*/ 5445125 h 5607050"/>
              <a:gd name="connsiteX31" fmla="*/ 2144799 w 2405149"/>
              <a:gd name="connsiteY31" fmla="*/ 5492750 h 5607050"/>
              <a:gd name="connsiteX32" fmla="*/ 2287674 w 2405149"/>
              <a:gd name="connsiteY32" fmla="*/ 5549900 h 5607050"/>
              <a:gd name="connsiteX33" fmla="*/ 2405149 w 2405149"/>
              <a:gd name="connsiteY33" fmla="*/ 5607050 h 5607050"/>
              <a:gd name="connsiteX0" fmla="*/ 1373274 w 2405149"/>
              <a:gd name="connsiteY0" fmla="*/ 0 h 5607050"/>
              <a:gd name="connsiteX1" fmla="*/ 1368807 w 2405149"/>
              <a:gd name="connsiteY1" fmla="*/ 17416 h 5607050"/>
              <a:gd name="connsiteX2" fmla="*/ 1322474 w 2405149"/>
              <a:gd name="connsiteY2" fmla="*/ 139700 h 5607050"/>
              <a:gd name="connsiteX3" fmla="*/ 1149830 w 2405149"/>
              <a:gd name="connsiteY3" fmla="*/ 435132 h 5607050"/>
              <a:gd name="connsiteX4" fmla="*/ 1013705 w 2405149"/>
              <a:gd name="connsiteY4" fmla="*/ 609781 h 5607050"/>
              <a:gd name="connsiteX5" fmla="*/ 912694 w 2405149"/>
              <a:gd name="connsiteY5" fmla="*/ 750268 h 5607050"/>
              <a:gd name="connsiteX6" fmla="*/ 831938 w 2405149"/>
              <a:gd name="connsiteY6" fmla="*/ 971134 h 5607050"/>
              <a:gd name="connsiteX7" fmla="*/ 721007 w 2405149"/>
              <a:gd name="connsiteY7" fmla="*/ 1126512 h 5607050"/>
              <a:gd name="connsiteX8" fmla="*/ 535465 w 2405149"/>
              <a:gd name="connsiteY8" fmla="*/ 1329517 h 5607050"/>
              <a:gd name="connsiteX9" fmla="*/ 417788 w 2405149"/>
              <a:gd name="connsiteY9" fmla="*/ 1484689 h 5607050"/>
              <a:gd name="connsiteX10" fmla="*/ 353109 w 2405149"/>
              <a:gd name="connsiteY10" fmla="*/ 1593833 h 5607050"/>
              <a:gd name="connsiteX11" fmla="*/ 266182 w 2405149"/>
              <a:gd name="connsiteY11" fmla="*/ 1796642 h 5607050"/>
              <a:gd name="connsiteX12" fmla="*/ 190382 w 2405149"/>
              <a:gd name="connsiteY12" fmla="*/ 1988107 h 5607050"/>
              <a:gd name="connsiteX13" fmla="*/ 107234 w 2405149"/>
              <a:gd name="connsiteY13" fmla="*/ 2288963 h 5607050"/>
              <a:gd name="connsiteX14" fmla="*/ 172322 w 2405149"/>
              <a:gd name="connsiteY14" fmla="*/ 2605276 h 5607050"/>
              <a:gd name="connsiteX15" fmla="*/ 125484 w 2405149"/>
              <a:gd name="connsiteY15" fmla="*/ 2864644 h 5607050"/>
              <a:gd name="connsiteX16" fmla="*/ 48936 w 2405149"/>
              <a:gd name="connsiteY16" fmla="*/ 3038822 h 5607050"/>
              <a:gd name="connsiteX17" fmla="*/ 3894 w 2405149"/>
              <a:gd name="connsiteY17" fmla="*/ 3397726 h 5607050"/>
              <a:gd name="connsiteX18" fmla="*/ 12238 w 2405149"/>
              <a:gd name="connsiteY18" fmla="*/ 3603727 h 5607050"/>
              <a:gd name="connsiteX19" fmla="*/ 69848 w 2405149"/>
              <a:gd name="connsiteY19" fmla="*/ 3883366 h 5607050"/>
              <a:gd name="connsiteX20" fmla="*/ 135025 w 2405149"/>
              <a:gd name="connsiteY20" fmla="*/ 4201319 h 5607050"/>
              <a:gd name="connsiteX21" fmla="*/ 186865 w 2405149"/>
              <a:gd name="connsiteY21" fmla="*/ 4374772 h 5607050"/>
              <a:gd name="connsiteX22" fmla="*/ 221545 w 2405149"/>
              <a:gd name="connsiteY22" fmla="*/ 4483893 h 5607050"/>
              <a:gd name="connsiteX23" fmla="*/ 304202 w 2405149"/>
              <a:gd name="connsiteY23" fmla="*/ 4717044 h 5607050"/>
              <a:gd name="connsiteX24" fmla="*/ 444587 w 2405149"/>
              <a:gd name="connsiteY24" fmla="*/ 5013325 h 5607050"/>
              <a:gd name="connsiteX25" fmla="*/ 658711 w 2405149"/>
              <a:gd name="connsiteY25" fmla="*/ 5364981 h 5607050"/>
              <a:gd name="connsiteX26" fmla="*/ 879561 w 2405149"/>
              <a:gd name="connsiteY26" fmla="*/ 5494338 h 5607050"/>
              <a:gd name="connsiteX27" fmla="*/ 1168487 w 2405149"/>
              <a:gd name="connsiteY27" fmla="*/ 5512594 h 5607050"/>
              <a:gd name="connsiteX28" fmla="*/ 1539169 w 2405149"/>
              <a:gd name="connsiteY28" fmla="*/ 5480844 h 5607050"/>
              <a:gd name="connsiteX29" fmla="*/ 1811424 w 2405149"/>
              <a:gd name="connsiteY29" fmla="*/ 5445125 h 5607050"/>
              <a:gd name="connsiteX30" fmla="*/ 2011449 w 2405149"/>
              <a:gd name="connsiteY30" fmla="*/ 5445125 h 5607050"/>
              <a:gd name="connsiteX31" fmla="*/ 2144799 w 2405149"/>
              <a:gd name="connsiteY31" fmla="*/ 5492750 h 5607050"/>
              <a:gd name="connsiteX32" fmla="*/ 2287674 w 2405149"/>
              <a:gd name="connsiteY32" fmla="*/ 5549900 h 5607050"/>
              <a:gd name="connsiteX33" fmla="*/ 2405149 w 2405149"/>
              <a:gd name="connsiteY33" fmla="*/ 5607050 h 5607050"/>
              <a:gd name="connsiteX0" fmla="*/ 1373274 w 2405149"/>
              <a:gd name="connsiteY0" fmla="*/ 0 h 5607050"/>
              <a:gd name="connsiteX1" fmla="*/ 1368807 w 2405149"/>
              <a:gd name="connsiteY1" fmla="*/ 17416 h 5607050"/>
              <a:gd name="connsiteX2" fmla="*/ 1322474 w 2405149"/>
              <a:gd name="connsiteY2" fmla="*/ 139700 h 5607050"/>
              <a:gd name="connsiteX3" fmla="*/ 1149830 w 2405149"/>
              <a:gd name="connsiteY3" fmla="*/ 435132 h 5607050"/>
              <a:gd name="connsiteX4" fmla="*/ 1013705 w 2405149"/>
              <a:gd name="connsiteY4" fmla="*/ 609781 h 5607050"/>
              <a:gd name="connsiteX5" fmla="*/ 912694 w 2405149"/>
              <a:gd name="connsiteY5" fmla="*/ 750268 h 5607050"/>
              <a:gd name="connsiteX6" fmla="*/ 831938 w 2405149"/>
              <a:gd name="connsiteY6" fmla="*/ 971134 h 5607050"/>
              <a:gd name="connsiteX7" fmla="*/ 721007 w 2405149"/>
              <a:gd name="connsiteY7" fmla="*/ 1126512 h 5607050"/>
              <a:gd name="connsiteX8" fmla="*/ 535465 w 2405149"/>
              <a:gd name="connsiteY8" fmla="*/ 1329517 h 5607050"/>
              <a:gd name="connsiteX9" fmla="*/ 417788 w 2405149"/>
              <a:gd name="connsiteY9" fmla="*/ 1484689 h 5607050"/>
              <a:gd name="connsiteX10" fmla="*/ 353109 w 2405149"/>
              <a:gd name="connsiteY10" fmla="*/ 1593833 h 5607050"/>
              <a:gd name="connsiteX11" fmla="*/ 266182 w 2405149"/>
              <a:gd name="connsiteY11" fmla="*/ 1796642 h 5607050"/>
              <a:gd name="connsiteX12" fmla="*/ 190382 w 2405149"/>
              <a:gd name="connsiteY12" fmla="*/ 1988107 h 5607050"/>
              <a:gd name="connsiteX13" fmla="*/ 107234 w 2405149"/>
              <a:gd name="connsiteY13" fmla="*/ 2288963 h 5607050"/>
              <a:gd name="connsiteX14" fmla="*/ 172322 w 2405149"/>
              <a:gd name="connsiteY14" fmla="*/ 2605276 h 5607050"/>
              <a:gd name="connsiteX15" fmla="*/ 125484 w 2405149"/>
              <a:gd name="connsiteY15" fmla="*/ 2864644 h 5607050"/>
              <a:gd name="connsiteX16" fmla="*/ 48936 w 2405149"/>
              <a:gd name="connsiteY16" fmla="*/ 3038822 h 5607050"/>
              <a:gd name="connsiteX17" fmla="*/ 3894 w 2405149"/>
              <a:gd name="connsiteY17" fmla="*/ 3397726 h 5607050"/>
              <a:gd name="connsiteX18" fmla="*/ 5095 w 2405149"/>
              <a:gd name="connsiteY18" fmla="*/ 3615633 h 5607050"/>
              <a:gd name="connsiteX19" fmla="*/ 69848 w 2405149"/>
              <a:gd name="connsiteY19" fmla="*/ 3883366 h 5607050"/>
              <a:gd name="connsiteX20" fmla="*/ 135025 w 2405149"/>
              <a:gd name="connsiteY20" fmla="*/ 4201319 h 5607050"/>
              <a:gd name="connsiteX21" fmla="*/ 186865 w 2405149"/>
              <a:gd name="connsiteY21" fmla="*/ 4374772 h 5607050"/>
              <a:gd name="connsiteX22" fmla="*/ 221545 w 2405149"/>
              <a:gd name="connsiteY22" fmla="*/ 4483893 h 5607050"/>
              <a:gd name="connsiteX23" fmla="*/ 304202 w 2405149"/>
              <a:gd name="connsiteY23" fmla="*/ 4717044 h 5607050"/>
              <a:gd name="connsiteX24" fmla="*/ 444587 w 2405149"/>
              <a:gd name="connsiteY24" fmla="*/ 5013325 h 5607050"/>
              <a:gd name="connsiteX25" fmla="*/ 658711 w 2405149"/>
              <a:gd name="connsiteY25" fmla="*/ 5364981 h 5607050"/>
              <a:gd name="connsiteX26" fmla="*/ 879561 w 2405149"/>
              <a:gd name="connsiteY26" fmla="*/ 5494338 h 5607050"/>
              <a:gd name="connsiteX27" fmla="*/ 1168487 w 2405149"/>
              <a:gd name="connsiteY27" fmla="*/ 5512594 h 5607050"/>
              <a:gd name="connsiteX28" fmla="*/ 1539169 w 2405149"/>
              <a:gd name="connsiteY28" fmla="*/ 5480844 h 5607050"/>
              <a:gd name="connsiteX29" fmla="*/ 1811424 w 2405149"/>
              <a:gd name="connsiteY29" fmla="*/ 5445125 h 5607050"/>
              <a:gd name="connsiteX30" fmla="*/ 2011449 w 2405149"/>
              <a:gd name="connsiteY30" fmla="*/ 5445125 h 5607050"/>
              <a:gd name="connsiteX31" fmla="*/ 2144799 w 2405149"/>
              <a:gd name="connsiteY31" fmla="*/ 5492750 h 5607050"/>
              <a:gd name="connsiteX32" fmla="*/ 2287674 w 2405149"/>
              <a:gd name="connsiteY32" fmla="*/ 5549900 h 5607050"/>
              <a:gd name="connsiteX33" fmla="*/ 2405149 w 2405149"/>
              <a:gd name="connsiteY33" fmla="*/ 5607050 h 5607050"/>
              <a:gd name="connsiteX0" fmla="*/ 1387562 w 2419437"/>
              <a:gd name="connsiteY0" fmla="*/ 0 h 5607050"/>
              <a:gd name="connsiteX1" fmla="*/ 1383095 w 2419437"/>
              <a:gd name="connsiteY1" fmla="*/ 17416 h 5607050"/>
              <a:gd name="connsiteX2" fmla="*/ 1336762 w 2419437"/>
              <a:gd name="connsiteY2" fmla="*/ 139700 h 5607050"/>
              <a:gd name="connsiteX3" fmla="*/ 1164118 w 2419437"/>
              <a:gd name="connsiteY3" fmla="*/ 435132 h 5607050"/>
              <a:gd name="connsiteX4" fmla="*/ 1027993 w 2419437"/>
              <a:gd name="connsiteY4" fmla="*/ 609781 h 5607050"/>
              <a:gd name="connsiteX5" fmla="*/ 926982 w 2419437"/>
              <a:gd name="connsiteY5" fmla="*/ 750268 h 5607050"/>
              <a:gd name="connsiteX6" fmla="*/ 846226 w 2419437"/>
              <a:gd name="connsiteY6" fmla="*/ 971134 h 5607050"/>
              <a:gd name="connsiteX7" fmla="*/ 735295 w 2419437"/>
              <a:gd name="connsiteY7" fmla="*/ 1126512 h 5607050"/>
              <a:gd name="connsiteX8" fmla="*/ 549753 w 2419437"/>
              <a:gd name="connsiteY8" fmla="*/ 1329517 h 5607050"/>
              <a:gd name="connsiteX9" fmla="*/ 432076 w 2419437"/>
              <a:gd name="connsiteY9" fmla="*/ 1484689 h 5607050"/>
              <a:gd name="connsiteX10" fmla="*/ 367397 w 2419437"/>
              <a:gd name="connsiteY10" fmla="*/ 1593833 h 5607050"/>
              <a:gd name="connsiteX11" fmla="*/ 280470 w 2419437"/>
              <a:gd name="connsiteY11" fmla="*/ 1796642 h 5607050"/>
              <a:gd name="connsiteX12" fmla="*/ 204670 w 2419437"/>
              <a:gd name="connsiteY12" fmla="*/ 1988107 h 5607050"/>
              <a:gd name="connsiteX13" fmla="*/ 121522 w 2419437"/>
              <a:gd name="connsiteY13" fmla="*/ 2288963 h 5607050"/>
              <a:gd name="connsiteX14" fmla="*/ 186610 w 2419437"/>
              <a:gd name="connsiteY14" fmla="*/ 2605276 h 5607050"/>
              <a:gd name="connsiteX15" fmla="*/ 139772 w 2419437"/>
              <a:gd name="connsiteY15" fmla="*/ 2864644 h 5607050"/>
              <a:gd name="connsiteX16" fmla="*/ 63224 w 2419437"/>
              <a:gd name="connsiteY16" fmla="*/ 3038822 h 5607050"/>
              <a:gd name="connsiteX17" fmla="*/ 3894 w 2419437"/>
              <a:gd name="connsiteY17" fmla="*/ 3400108 h 5607050"/>
              <a:gd name="connsiteX18" fmla="*/ 19383 w 2419437"/>
              <a:gd name="connsiteY18" fmla="*/ 3615633 h 5607050"/>
              <a:gd name="connsiteX19" fmla="*/ 84136 w 2419437"/>
              <a:gd name="connsiteY19" fmla="*/ 3883366 h 5607050"/>
              <a:gd name="connsiteX20" fmla="*/ 149313 w 2419437"/>
              <a:gd name="connsiteY20" fmla="*/ 4201319 h 5607050"/>
              <a:gd name="connsiteX21" fmla="*/ 201153 w 2419437"/>
              <a:gd name="connsiteY21" fmla="*/ 4374772 h 5607050"/>
              <a:gd name="connsiteX22" fmla="*/ 235833 w 2419437"/>
              <a:gd name="connsiteY22" fmla="*/ 4483893 h 5607050"/>
              <a:gd name="connsiteX23" fmla="*/ 318490 w 2419437"/>
              <a:gd name="connsiteY23" fmla="*/ 4717044 h 5607050"/>
              <a:gd name="connsiteX24" fmla="*/ 458875 w 2419437"/>
              <a:gd name="connsiteY24" fmla="*/ 5013325 h 5607050"/>
              <a:gd name="connsiteX25" fmla="*/ 672999 w 2419437"/>
              <a:gd name="connsiteY25" fmla="*/ 5364981 h 5607050"/>
              <a:gd name="connsiteX26" fmla="*/ 893849 w 2419437"/>
              <a:gd name="connsiteY26" fmla="*/ 5494338 h 5607050"/>
              <a:gd name="connsiteX27" fmla="*/ 1182775 w 2419437"/>
              <a:gd name="connsiteY27" fmla="*/ 5512594 h 5607050"/>
              <a:gd name="connsiteX28" fmla="*/ 1553457 w 2419437"/>
              <a:gd name="connsiteY28" fmla="*/ 5480844 h 5607050"/>
              <a:gd name="connsiteX29" fmla="*/ 1825712 w 2419437"/>
              <a:gd name="connsiteY29" fmla="*/ 5445125 h 5607050"/>
              <a:gd name="connsiteX30" fmla="*/ 2025737 w 2419437"/>
              <a:gd name="connsiteY30" fmla="*/ 5445125 h 5607050"/>
              <a:gd name="connsiteX31" fmla="*/ 2159087 w 2419437"/>
              <a:gd name="connsiteY31" fmla="*/ 5492750 h 5607050"/>
              <a:gd name="connsiteX32" fmla="*/ 2301962 w 2419437"/>
              <a:gd name="connsiteY32" fmla="*/ 5549900 h 5607050"/>
              <a:gd name="connsiteX33" fmla="*/ 2419437 w 2419437"/>
              <a:gd name="connsiteY33" fmla="*/ 5607050 h 5607050"/>
              <a:gd name="connsiteX0" fmla="*/ 1387562 w 2419437"/>
              <a:gd name="connsiteY0" fmla="*/ 0 h 5607050"/>
              <a:gd name="connsiteX1" fmla="*/ 1383095 w 2419437"/>
              <a:gd name="connsiteY1" fmla="*/ 17416 h 5607050"/>
              <a:gd name="connsiteX2" fmla="*/ 1336762 w 2419437"/>
              <a:gd name="connsiteY2" fmla="*/ 139700 h 5607050"/>
              <a:gd name="connsiteX3" fmla="*/ 1164118 w 2419437"/>
              <a:gd name="connsiteY3" fmla="*/ 435132 h 5607050"/>
              <a:gd name="connsiteX4" fmla="*/ 1027993 w 2419437"/>
              <a:gd name="connsiteY4" fmla="*/ 609781 h 5607050"/>
              <a:gd name="connsiteX5" fmla="*/ 926982 w 2419437"/>
              <a:gd name="connsiteY5" fmla="*/ 750268 h 5607050"/>
              <a:gd name="connsiteX6" fmla="*/ 846226 w 2419437"/>
              <a:gd name="connsiteY6" fmla="*/ 971134 h 5607050"/>
              <a:gd name="connsiteX7" fmla="*/ 735295 w 2419437"/>
              <a:gd name="connsiteY7" fmla="*/ 1126512 h 5607050"/>
              <a:gd name="connsiteX8" fmla="*/ 549753 w 2419437"/>
              <a:gd name="connsiteY8" fmla="*/ 1329517 h 5607050"/>
              <a:gd name="connsiteX9" fmla="*/ 432076 w 2419437"/>
              <a:gd name="connsiteY9" fmla="*/ 1484689 h 5607050"/>
              <a:gd name="connsiteX10" fmla="*/ 367397 w 2419437"/>
              <a:gd name="connsiteY10" fmla="*/ 1593833 h 5607050"/>
              <a:gd name="connsiteX11" fmla="*/ 280470 w 2419437"/>
              <a:gd name="connsiteY11" fmla="*/ 1796642 h 5607050"/>
              <a:gd name="connsiteX12" fmla="*/ 204670 w 2419437"/>
              <a:gd name="connsiteY12" fmla="*/ 1988107 h 5607050"/>
              <a:gd name="connsiteX13" fmla="*/ 121522 w 2419437"/>
              <a:gd name="connsiteY13" fmla="*/ 2288963 h 5607050"/>
              <a:gd name="connsiteX14" fmla="*/ 186610 w 2419437"/>
              <a:gd name="connsiteY14" fmla="*/ 2605276 h 5607050"/>
              <a:gd name="connsiteX15" fmla="*/ 139772 w 2419437"/>
              <a:gd name="connsiteY15" fmla="*/ 2864644 h 5607050"/>
              <a:gd name="connsiteX16" fmla="*/ 63224 w 2419437"/>
              <a:gd name="connsiteY16" fmla="*/ 3038822 h 5607050"/>
              <a:gd name="connsiteX17" fmla="*/ 3894 w 2419437"/>
              <a:gd name="connsiteY17" fmla="*/ 3400108 h 5607050"/>
              <a:gd name="connsiteX18" fmla="*/ 7477 w 2419437"/>
              <a:gd name="connsiteY18" fmla="*/ 3584677 h 5607050"/>
              <a:gd name="connsiteX19" fmla="*/ 84136 w 2419437"/>
              <a:gd name="connsiteY19" fmla="*/ 3883366 h 5607050"/>
              <a:gd name="connsiteX20" fmla="*/ 149313 w 2419437"/>
              <a:gd name="connsiteY20" fmla="*/ 4201319 h 5607050"/>
              <a:gd name="connsiteX21" fmla="*/ 201153 w 2419437"/>
              <a:gd name="connsiteY21" fmla="*/ 4374772 h 5607050"/>
              <a:gd name="connsiteX22" fmla="*/ 235833 w 2419437"/>
              <a:gd name="connsiteY22" fmla="*/ 4483893 h 5607050"/>
              <a:gd name="connsiteX23" fmla="*/ 318490 w 2419437"/>
              <a:gd name="connsiteY23" fmla="*/ 4717044 h 5607050"/>
              <a:gd name="connsiteX24" fmla="*/ 458875 w 2419437"/>
              <a:gd name="connsiteY24" fmla="*/ 5013325 h 5607050"/>
              <a:gd name="connsiteX25" fmla="*/ 672999 w 2419437"/>
              <a:gd name="connsiteY25" fmla="*/ 5364981 h 5607050"/>
              <a:gd name="connsiteX26" fmla="*/ 893849 w 2419437"/>
              <a:gd name="connsiteY26" fmla="*/ 5494338 h 5607050"/>
              <a:gd name="connsiteX27" fmla="*/ 1182775 w 2419437"/>
              <a:gd name="connsiteY27" fmla="*/ 5512594 h 5607050"/>
              <a:gd name="connsiteX28" fmla="*/ 1553457 w 2419437"/>
              <a:gd name="connsiteY28" fmla="*/ 5480844 h 5607050"/>
              <a:gd name="connsiteX29" fmla="*/ 1825712 w 2419437"/>
              <a:gd name="connsiteY29" fmla="*/ 5445125 h 5607050"/>
              <a:gd name="connsiteX30" fmla="*/ 2025737 w 2419437"/>
              <a:gd name="connsiteY30" fmla="*/ 5445125 h 5607050"/>
              <a:gd name="connsiteX31" fmla="*/ 2159087 w 2419437"/>
              <a:gd name="connsiteY31" fmla="*/ 5492750 h 5607050"/>
              <a:gd name="connsiteX32" fmla="*/ 2301962 w 2419437"/>
              <a:gd name="connsiteY32" fmla="*/ 5549900 h 5607050"/>
              <a:gd name="connsiteX33" fmla="*/ 2419437 w 2419437"/>
              <a:gd name="connsiteY33" fmla="*/ 5607050 h 5607050"/>
              <a:gd name="connsiteX0" fmla="*/ 1387562 w 2419437"/>
              <a:gd name="connsiteY0" fmla="*/ 0 h 5607050"/>
              <a:gd name="connsiteX1" fmla="*/ 1383095 w 2419437"/>
              <a:gd name="connsiteY1" fmla="*/ 17416 h 5607050"/>
              <a:gd name="connsiteX2" fmla="*/ 1336762 w 2419437"/>
              <a:gd name="connsiteY2" fmla="*/ 139700 h 5607050"/>
              <a:gd name="connsiteX3" fmla="*/ 1164118 w 2419437"/>
              <a:gd name="connsiteY3" fmla="*/ 435132 h 5607050"/>
              <a:gd name="connsiteX4" fmla="*/ 1027993 w 2419437"/>
              <a:gd name="connsiteY4" fmla="*/ 609781 h 5607050"/>
              <a:gd name="connsiteX5" fmla="*/ 926982 w 2419437"/>
              <a:gd name="connsiteY5" fmla="*/ 750268 h 5607050"/>
              <a:gd name="connsiteX6" fmla="*/ 846226 w 2419437"/>
              <a:gd name="connsiteY6" fmla="*/ 971134 h 5607050"/>
              <a:gd name="connsiteX7" fmla="*/ 735295 w 2419437"/>
              <a:gd name="connsiteY7" fmla="*/ 1126512 h 5607050"/>
              <a:gd name="connsiteX8" fmla="*/ 549753 w 2419437"/>
              <a:gd name="connsiteY8" fmla="*/ 1329517 h 5607050"/>
              <a:gd name="connsiteX9" fmla="*/ 432076 w 2419437"/>
              <a:gd name="connsiteY9" fmla="*/ 1484689 h 5607050"/>
              <a:gd name="connsiteX10" fmla="*/ 367397 w 2419437"/>
              <a:gd name="connsiteY10" fmla="*/ 1593833 h 5607050"/>
              <a:gd name="connsiteX11" fmla="*/ 280470 w 2419437"/>
              <a:gd name="connsiteY11" fmla="*/ 1796642 h 5607050"/>
              <a:gd name="connsiteX12" fmla="*/ 204670 w 2419437"/>
              <a:gd name="connsiteY12" fmla="*/ 1988107 h 5607050"/>
              <a:gd name="connsiteX13" fmla="*/ 121522 w 2419437"/>
              <a:gd name="connsiteY13" fmla="*/ 2288963 h 5607050"/>
              <a:gd name="connsiteX14" fmla="*/ 186610 w 2419437"/>
              <a:gd name="connsiteY14" fmla="*/ 2605276 h 5607050"/>
              <a:gd name="connsiteX15" fmla="*/ 139772 w 2419437"/>
              <a:gd name="connsiteY15" fmla="*/ 2864644 h 5607050"/>
              <a:gd name="connsiteX16" fmla="*/ 63224 w 2419437"/>
              <a:gd name="connsiteY16" fmla="*/ 3038822 h 5607050"/>
              <a:gd name="connsiteX17" fmla="*/ 3894 w 2419437"/>
              <a:gd name="connsiteY17" fmla="*/ 3400108 h 5607050"/>
              <a:gd name="connsiteX18" fmla="*/ 7477 w 2419437"/>
              <a:gd name="connsiteY18" fmla="*/ 3584677 h 5607050"/>
              <a:gd name="connsiteX19" fmla="*/ 48417 w 2419437"/>
              <a:gd name="connsiteY19" fmla="*/ 3892891 h 5607050"/>
              <a:gd name="connsiteX20" fmla="*/ 149313 w 2419437"/>
              <a:gd name="connsiteY20" fmla="*/ 4201319 h 5607050"/>
              <a:gd name="connsiteX21" fmla="*/ 201153 w 2419437"/>
              <a:gd name="connsiteY21" fmla="*/ 4374772 h 5607050"/>
              <a:gd name="connsiteX22" fmla="*/ 235833 w 2419437"/>
              <a:gd name="connsiteY22" fmla="*/ 4483893 h 5607050"/>
              <a:gd name="connsiteX23" fmla="*/ 318490 w 2419437"/>
              <a:gd name="connsiteY23" fmla="*/ 4717044 h 5607050"/>
              <a:gd name="connsiteX24" fmla="*/ 458875 w 2419437"/>
              <a:gd name="connsiteY24" fmla="*/ 5013325 h 5607050"/>
              <a:gd name="connsiteX25" fmla="*/ 672999 w 2419437"/>
              <a:gd name="connsiteY25" fmla="*/ 5364981 h 5607050"/>
              <a:gd name="connsiteX26" fmla="*/ 893849 w 2419437"/>
              <a:gd name="connsiteY26" fmla="*/ 5494338 h 5607050"/>
              <a:gd name="connsiteX27" fmla="*/ 1182775 w 2419437"/>
              <a:gd name="connsiteY27" fmla="*/ 5512594 h 5607050"/>
              <a:gd name="connsiteX28" fmla="*/ 1553457 w 2419437"/>
              <a:gd name="connsiteY28" fmla="*/ 5480844 h 5607050"/>
              <a:gd name="connsiteX29" fmla="*/ 1825712 w 2419437"/>
              <a:gd name="connsiteY29" fmla="*/ 5445125 h 5607050"/>
              <a:gd name="connsiteX30" fmla="*/ 2025737 w 2419437"/>
              <a:gd name="connsiteY30" fmla="*/ 5445125 h 5607050"/>
              <a:gd name="connsiteX31" fmla="*/ 2159087 w 2419437"/>
              <a:gd name="connsiteY31" fmla="*/ 5492750 h 5607050"/>
              <a:gd name="connsiteX32" fmla="*/ 2301962 w 2419437"/>
              <a:gd name="connsiteY32" fmla="*/ 5549900 h 5607050"/>
              <a:gd name="connsiteX33" fmla="*/ 2419437 w 2419437"/>
              <a:gd name="connsiteY33" fmla="*/ 5607050 h 5607050"/>
              <a:gd name="connsiteX0" fmla="*/ 1396948 w 2428823"/>
              <a:gd name="connsiteY0" fmla="*/ 0 h 5607050"/>
              <a:gd name="connsiteX1" fmla="*/ 1392481 w 2428823"/>
              <a:gd name="connsiteY1" fmla="*/ 17416 h 5607050"/>
              <a:gd name="connsiteX2" fmla="*/ 1346148 w 2428823"/>
              <a:gd name="connsiteY2" fmla="*/ 139700 h 5607050"/>
              <a:gd name="connsiteX3" fmla="*/ 1173504 w 2428823"/>
              <a:gd name="connsiteY3" fmla="*/ 435132 h 5607050"/>
              <a:gd name="connsiteX4" fmla="*/ 1037379 w 2428823"/>
              <a:gd name="connsiteY4" fmla="*/ 609781 h 5607050"/>
              <a:gd name="connsiteX5" fmla="*/ 936368 w 2428823"/>
              <a:gd name="connsiteY5" fmla="*/ 750268 h 5607050"/>
              <a:gd name="connsiteX6" fmla="*/ 855612 w 2428823"/>
              <a:gd name="connsiteY6" fmla="*/ 971134 h 5607050"/>
              <a:gd name="connsiteX7" fmla="*/ 744681 w 2428823"/>
              <a:gd name="connsiteY7" fmla="*/ 1126512 h 5607050"/>
              <a:gd name="connsiteX8" fmla="*/ 559139 w 2428823"/>
              <a:gd name="connsiteY8" fmla="*/ 1329517 h 5607050"/>
              <a:gd name="connsiteX9" fmla="*/ 441462 w 2428823"/>
              <a:gd name="connsiteY9" fmla="*/ 1484689 h 5607050"/>
              <a:gd name="connsiteX10" fmla="*/ 376783 w 2428823"/>
              <a:gd name="connsiteY10" fmla="*/ 1593833 h 5607050"/>
              <a:gd name="connsiteX11" fmla="*/ 289856 w 2428823"/>
              <a:gd name="connsiteY11" fmla="*/ 1796642 h 5607050"/>
              <a:gd name="connsiteX12" fmla="*/ 214056 w 2428823"/>
              <a:gd name="connsiteY12" fmla="*/ 1988107 h 5607050"/>
              <a:gd name="connsiteX13" fmla="*/ 130908 w 2428823"/>
              <a:gd name="connsiteY13" fmla="*/ 2288963 h 5607050"/>
              <a:gd name="connsiteX14" fmla="*/ 195996 w 2428823"/>
              <a:gd name="connsiteY14" fmla="*/ 2605276 h 5607050"/>
              <a:gd name="connsiteX15" fmla="*/ 149158 w 2428823"/>
              <a:gd name="connsiteY15" fmla="*/ 2864644 h 5607050"/>
              <a:gd name="connsiteX16" fmla="*/ 72610 w 2428823"/>
              <a:gd name="connsiteY16" fmla="*/ 3038822 h 5607050"/>
              <a:gd name="connsiteX17" fmla="*/ 13280 w 2428823"/>
              <a:gd name="connsiteY17" fmla="*/ 3400108 h 5607050"/>
              <a:gd name="connsiteX18" fmla="*/ 4957 w 2428823"/>
              <a:gd name="connsiteY18" fmla="*/ 3594202 h 5607050"/>
              <a:gd name="connsiteX19" fmla="*/ 57803 w 2428823"/>
              <a:gd name="connsiteY19" fmla="*/ 3892891 h 5607050"/>
              <a:gd name="connsiteX20" fmla="*/ 158699 w 2428823"/>
              <a:gd name="connsiteY20" fmla="*/ 4201319 h 5607050"/>
              <a:gd name="connsiteX21" fmla="*/ 210539 w 2428823"/>
              <a:gd name="connsiteY21" fmla="*/ 4374772 h 5607050"/>
              <a:gd name="connsiteX22" fmla="*/ 245219 w 2428823"/>
              <a:gd name="connsiteY22" fmla="*/ 4483893 h 5607050"/>
              <a:gd name="connsiteX23" fmla="*/ 327876 w 2428823"/>
              <a:gd name="connsiteY23" fmla="*/ 4717044 h 5607050"/>
              <a:gd name="connsiteX24" fmla="*/ 468261 w 2428823"/>
              <a:gd name="connsiteY24" fmla="*/ 5013325 h 5607050"/>
              <a:gd name="connsiteX25" fmla="*/ 682385 w 2428823"/>
              <a:gd name="connsiteY25" fmla="*/ 5364981 h 5607050"/>
              <a:gd name="connsiteX26" fmla="*/ 903235 w 2428823"/>
              <a:gd name="connsiteY26" fmla="*/ 5494338 h 5607050"/>
              <a:gd name="connsiteX27" fmla="*/ 1192161 w 2428823"/>
              <a:gd name="connsiteY27" fmla="*/ 5512594 h 5607050"/>
              <a:gd name="connsiteX28" fmla="*/ 1562843 w 2428823"/>
              <a:gd name="connsiteY28" fmla="*/ 5480844 h 5607050"/>
              <a:gd name="connsiteX29" fmla="*/ 1835098 w 2428823"/>
              <a:gd name="connsiteY29" fmla="*/ 5445125 h 5607050"/>
              <a:gd name="connsiteX30" fmla="*/ 2035123 w 2428823"/>
              <a:gd name="connsiteY30" fmla="*/ 5445125 h 5607050"/>
              <a:gd name="connsiteX31" fmla="*/ 2168473 w 2428823"/>
              <a:gd name="connsiteY31" fmla="*/ 5492750 h 5607050"/>
              <a:gd name="connsiteX32" fmla="*/ 2311348 w 2428823"/>
              <a:gd name="connsiteY32" fmla="*/ 5549900 h 5607050"/>
              <a:gd name="connsiteX33" fmla="*/ 2428823 w 2428823"/>
              <a:gd name="connsiteY33" fmla="*/ 5607050 h 5607050"/>
              <a:gd name="connsiteX0" fmla="*/ 1396948 w 2428823"/>
              <a:gd name="connsiteY0" fmla="*/ 0 h 5607050"/>
              <a:gd name="connsiteX1" fmla="*/ 1392481 w 2428823"/>
              <a:gd name="connsiteY1" fmla="*/ 17416 h 5607050"/>
              <a:gd name="connsiteX2" fmla="*/ 1346148 w 2428823"/>
              <a:gd name="connsiteY2" fmla="*/ 139700 h 5607050"/>
              <a:gd name="connsiteX3" fmla="*/ 1173504 w 2428823"/>
              <a:gd name="connsiteY3" fmla="*/ 435132 h 5607050"/>
              <a:gd name="connsiteX4" fmla="*/ 1037379 w 2428823"/>
              <a:gd name="connsiteY4" fmla="*/ 609781 h 5607050"/>
              <a:gd name="connsiteX5" fmla="*/ 936368 w 2428823"/>
              <a:gd name="connsiteY5" fmla="*/ 750268 h 5607050"/>
              <a:gd name="connsiteX6" fmla="*/ 855612 w 2428823"/>
              <a:gd name="connsiteY6" fmla="*/ 971134 h 5607050"/>
              <a:gd name="connsiteX7" fmla="*/ 744681 w 2428823"/>
              <a:gd name="connsiteY7" fmla="*/ 1126512 h 5607050"/>
              <a:gd name="connsiteX8" fmla="*/ 559139 w 2428823"/>
              <a:gd name="connsiteY8" fmla="*/ 1329517 h 5607050"/>
              <a:gd name="connsiteX9" fmla="*/ 441462 w 2428823"/>
              <a:gd name="connsiteY9" fmla="*/ 1484689 h 5607050"/>
              <a:gd name="connsiteX10" fmla="*/ 376783 w 2428823"/>
              <a:gd name="connsiteY10" fmla="*/ 1593833 h 5607050"/>
              <a:gd name="connsiteX11" fmla="*/ 289856 w 2428823"/>
              <a:gd name="connsiteY11" fmla="*/ 1796642 h 5607050"/>
              <a:gd name="connsiteX12" fmla="*/ 214056 w 2428823"/>
              <a:gd name="connsiteY12" fmla="*/ 1988107 h 5607050"/>
              <a:gd name="connsiteX13" fmla="*/ 130908 w 2428823"/>
              <a:gd name="connsiteY13" fmla="*/ 2288963 h 5607050"/>
              <a:gd name="connsiteX14" fmla="*/ 195996 w 2428823"/>
              <a:gd name="connsiteY14" fmla="*/ 2605276 h 5607050"/>
              <a:gd name="connsiteX15" fmla="*/ 149158 w 2428823"/>
              <a:gd name="connsiteY15" fmla="*/ 2864644 h 5607050"/>
              <a:gd name="connsiteX16" fmla="*/ 72610 w 2428823"/>
              <a:gd name="connsiteY16" fmla="*/ 3038822 h 5607050"/>
              <a:gd name="connsiteX17" fmla="*/ 13280 w 2428823"/>
              <a:gd name="connsiteY17" fmla="*/ 3400108 h 5607050"/>
              <a:gd name="connsiteX18" fmla="*/ 4957 w 2428823"/>
              <a:gd name="connsiteY18" fmla="*/ 3594202 h 5607050"/>
              <a:gd name="connsiteX19" fmla="*/ 57803 w 2428823"/>
              <a:gd name="connsiteY19" fmla="*/ 3892891 h 5607050"/>
              <a:gd name="connsiteX20" fmla="*/ 139649 w 2428823"/>
              <a:gd name="connsiteY20" fmla="*/ 4220369 h 5607050"/>
              <a:gd name="connsiteX21" fmla="*/ 210539 w 2428823"/>
              <a:gd name="connsiteY21" fmla="*/ 4374772 h 5607050"/>
              <a:gd name="connsiteX22" fmla="*/ 245219 w 2428823"/>
              <a:gd name="connsiteY22" fmla="*/ 4483893 h 5607050"/>
              <a:gd name="connsiteX23" fmla="*/ 327876 w 2428823"/>
              <a:gd name="connsiteY23" fmla="*/ 4717044 h 5607050"/>
              <a:gd name="connsiteX24" fmla="*/ 468261 w 2428823"/>
              <a:gd name="connsiteY24" fmla="*/ 5013325 h 5607050"/>
              <a:gd name="connsiteX25" fmla="*/ 682385 w 2428823"/>
              <a:gd name="connsiteY25" fmla="*/ 5364981 h 5607050"/>
              <a:gd name="connsiteX26" fmla="*/ 903235 w 2428823"/>
              <a:gd name="connsiteY26" fmla="*/ 5494338 h 5607050"/>
              <a:gd name="connsiteX27" fmla="*/ 1192161 w 2428823"/>
              <a:gd name="connsiteY27" fmla="*/ 5512594 h 5607050"/>
              <a:gd name="connsiteX28" fmla="*/ 1562843 w 2428823"/>
              <a:gd name="connsiteY28" fmla="*/ 5480844 h 5607050"/>
              <a:gd name="connsiteX29" fmla="*/ 1835098 w 2428823"/>
              <a:gd name="connsiteY29" fmla="*/ 5445125 h 5607050"/>
              <a:gd name="connsiteX30" fmla="*/ 2035123 w 2428823"/>
              <a:gd name="connsiteY30" fmla="*/ 5445125 h 5607050"/>
              <a:gd name="connsiteX31" fmla="*/ 2168473 w 2428823"/>
              <a:gd name="connsiteY31" fmla="*/ 5492750 h 5607050"/>
              <a:gd name="connsiteX32" fmla="*/ 2311348 w 2428823"/>
              <a:gd name="connsiteY32" fmla="*/ 5549900 h 5607050"/>
              <a:gd name="connsiteX33" fmla="*/ 2428823 w 2428823"/>
              <a:gd name="connsiteY33" fmla="*/ 5607050 h 5607050"/>
              <a:gd name="connsiteX0" fmla="*/ 1411235 w 2443110"/>
              <a:gd name="connsiteY0" fmla="*/ 0 h 5607050"/>
              <a:gd name="connsiteX1" fmla="*/ 1406768 w 2443110"/>
              <a:gd name="connsiteY1" fmla="*/ 17416 h 5607050"/>
              <a:gd name="connsiteX2" fmla="*/ 1360435 w 2443110"/>
              <a:gd name="connsiteY2" fmla="*/ 139700 h 5607050"/>
              <a:gd name="connsiteX3" fmla="*/ 1187791 w 2443110"/>
              <a:gd name="connsiteY3" fmla="*/ 435132 h 5607050"/>
              <a:gd name="connsiteX4" fmla="*/ 1051666 w 2443110"/>
              <a:gd name="connsiteY4" fmla="*/ 609781 h 5607050"/>
              <a:gd name="connsiteX5" fmla="*/ 950655 w 2443110"/>
              <a:gd name="connsiteY5" fmla="*/ 750268 h 5607050"/>
              <a:gd name="connsiteX6" fmla="*/ 869899 w 2443110"/>
              <a:gd name="connsiteY6" fmla="*/ 971134 h 5607050"/>
              <a:gd name="connsiteX7" fmla="*/ 758968 w 2443110"/>
              <a:gd name="connsiteY7" fmla="*/ 1126512 h 5607050"/>
              <a:gd name="connsiteX8" fmla="*/ 573426 w 2443110"/>
              <a:gd name="connsiteY8" fmla="*/ 1329517 h 5607050"/>
              <a:gd name="connsiteX9" fmla="*/ 455749 w 2443110"/>
              <a:gd name="connsiteY9" fmla="*/ 1484689 h 5607050"/>
              <a:gd name="connsiteX10" fmla="*/ 391070 w 2443110"/>
              <a:gd name="connsiteY10" fmla="*/ 1593833 h 5607050"/>
              <a:gd name="connsiteX11" fmla="*/ 304143 w 2443110"/>
              <a:gd name="connsiteY11" fmla="*/ 1796642 h 5607050"/>
              <a:gd name="connsiteX12" fmla="*/ 228343 w 2443110"/>
              <a:gd name="connsiteY12" fmla="*/ 1988107 h 5607050"/>
              <a:gd name="connsiteX13" fmla="*/ 145195 w 2443110"/>
              <a:gd name="connsiteY13" fmla="*/ 2288963 h 5607050"/>
              <a:gd name="connsiteX14" fmla="*/ 210283 w 2443110"/>
              <a:gd name="connsiteY14" fmla="*/ 2605276 h 5607050"/>
              <a:gd name="connsiteX15" fmla="*/ 163445 w 2443110"/>
              <a:gd name="connsiteY15" fmla="*/ 2864644 h 5607050"/>
              <a:gd name="connsiteX16" fmla="*/ 86897 w 2443110"/>
              <a:gd name="connsiteY16" fmla="*/ 3038822 h 5607050"/>
              <a:gd name="connsiteX17" fmla="*/ 27567 w 2443110"/>
              <a:gd name="connsiteY17" fmla="*/ 3400108 h 5607050"/>
              <a:gd name="connsiteX18" fmla="*/ 4957 w 2443110"/>
              <a:gd name="connsiteY18" fmla="*/ 3598964 h 5607050"/>
              <a:gd name="connsiteX19" fmla="*/ 72090 w 2443110"/>
              <a:gd name="connsiteY19" fmla="*/ 3892891 h 5607050"/>
              <a:gd name="connsiteX20" fmla="*/ 153936 w 2443110"/>
              <a:gd name="connsiteY20" fmla="*/ 4220369 h 5607050"/>
              <a:gd name="connsiteX21" fmla="*/ 224826 w 2443110"/>
              <a:gd name="connsiteY21" fmla="*/ 4374772 h 5607050"/>
              <a:gd name="connsiteX22" fmla="*/ 259506 w 2443110"/>
              <a:gd name="connsiteY22" fmla="*/ 4483893 h 5607050"/>
              <a:gd name="connsiteX23" fmla="*/ 342163 w 2443110"/>
              <a:gd name="connsiteY23" fmla="*/ 4717044 h 5607050"/>
              <a:gd name="connsiteX24" fmla="*/ 482548 w 2443110"/>
              <a:gd name="connsiteY24" fmla="*/ 5013325 h 5607050"/>
              <a:gd name="connsiteX25" fmla="*/ 696672 w 2443110"/>
              <a:gd name="connsiteY25" fmla="*/ 5364981 h 5607050"/>
              <a:gd name="connsiteX26" fmla="*/ 917522 w 2443110"/>
              <a:gd name="connsiteY26" fmla="*/ 5494338 h 5607050"/>
              <a:gd name="connsiteX27" fmla="*/ 1206448 w 2443110"/>
              <a:gd name="connsiteY27" fmla="*/ 5512594 h 5607050"/>
              <a:gd name="connsiteX28" fmla="*/ 1577130 w 2443110"/>
              <a:gd name="connsiteY28" fmla="*/ 5480844 h 5607050"/>
              <a:gd name="connsiteX29" fmla="*/ 1849385 w 2443110"/>
              <a:gd name="connsiteY29" fmla="*/ 5445125 h 5607050"/>
              <a:gd name="connsiteX30" fmla="*/ 2049410 w 2443110"/>
              <a:gd name="connsiteY30" fmla="*/ 5445125 h 5607050"/>
              <a:gd name="connsiteX31" fmla="*/ 2182760 w 2443110"/>
              <a:gd name="connsiteY31" fmla="*/ 5492750 h 5607050"/>
              <a:gd name="connsiteX32" fmla="*/ 2325635 w 2443110"/>
              <a:gd name="connsiteY32" fmla="*/ 5549900 h 5607050"/>
              <a:gd name="connsiteX33" fmla="*/ 2443110 w 2443110"/>
              <a:gd name="connsiteY33" fmla="*/ 5607050 h 5607050"/>
              <a:gd name="connsiteX0" fmla="*/ 1411235 w 2443110"/>
              <a:gd name="connsiteY0" fmla="*/ 0 h 5607050"/>
              <a:gd name="connsiteX1" fmla="*/ 1406768 w 2443110"/>
              <a:gd name="connsiteY1" fmla="*/ 17416 h 5607050"/>
              <a:gd name="connsiteX2" fmla="*/ 1360435 w 2443110"/>
              <a:gd name="connsiteY2" fmla="*/ 139700 h 5607050"/>
              <a:gd name="connsiteX3" fmla="*/ 1187791 w 2443110"/>
              <a:gd name="connsiteY3" fmla="*/ 435132 h 5607050"/>
              <a:gd name="connsiteX4" fmla="*/ 1051666 w 2443110"/>
              <a:gd name="connsiteY4" fmla="*/ 609781 h 5607050"/>
              <a:gd name="connsiteX5" fmla="*/ 950655 w 2443110"/>
              <a:gd name="connsiteY5" fmla="*/ 750268 h 5607050"/>
              <a:gd name="connsiteX6" fmla="*/ 869899 w 2443110"/>
              <a:gd name="connsiteY6" fmla="*/ 971134 h 5607050"/>
              <a:gd name="connsiteX7" fmla="*/ 758968 w 2443110"/>
              <a:gd name="connsiteY7" fmla="*/ 1126512 h 5607050"/>
              <a:gd name="connsiteX8" fmla="*/ 573426 w 2443110"/>
              <a:gd name="connsiteY8" fmla="*/ 1329517 h 5607050"/>
              <a:gd name="connsiteX9" fmla="*/ 455749 w 2443110"/>
              <a:gd name="connsiteY9" fmla="*/ 1484689 h 5607050"/>
              <a:gd name="connsiteX10" fmla="*/ 391070 w 2443110"/>
              <a:gd name="connsiteY10" fmla="*/ 1593833 h 5607050"/>
              <a:gd name="connsiteX11" fmla="*/ 304143 w 2443110"/>
              <a:gd name="connsiteY11" fmla="*/ 1796642 h 5607050"/>
              <a:gd name="connsiteX12" fmla="*/ 228343 w 2443110"/>
              <a:gd name="connsiteY12" fmla="*/ 1988107 h 5607050"/>
              <a:gd name="connsiteX13" fmla="*/ 145195 w 2443110"/>
              <a:gd name="connsiteY13" fmla="*/ 2288963 h 5607050"/>
              <a:gd name="connsiteX14" fmla="*/ 210283 w 2443110"/>
              <a:gd name="connsiteY14" fmla="*/ 2605276 h 5607050"/>
              <a:gd name="connsiteX15" fmla="*/ 163445 w 2443110"/>
              <a:gd name="connsiteY15" fmla="*/ 2864644 h 5607050"/>
              <a:gd name="connsiteX16" fmla="*/ 86897 w 2443110"/>
              <a:gd name="connsiteY16" fmla="*/ 3038822 h 5607050"/>
              <a:gd name="connsiteX17" fmla="*/ 27567 w 2443110"/>
              <a:gd name="connsiteY17" fmla="*/ 3400108 h 5607050"/>
              <a:gd name="connsiteX18" fmla="*/ 4957 w 2443110"/>
              <a:gd name="connsiteY18" fmla="*/ 3598964 h 5607050"/>
              <a:gd name="connsiteX19" fmla="*/ 62565 w 2443110"/>
              <a:gd name="connsiteY19" fmla="*/ 3895273 h 5607050"/>
              <a:gd name="connsiteX20" fmla="*/ 153936 w 2443110"/>
              <a:gd name="connsiteY20" fmla="*/ 4220369 h 5607050"/>
              <a:gd name="connsiteX21" fmla="*/ 224826 w 2443110"/>
              <a:gd name="connsiteY21" fmla="*/ 4374772 h 5607050"/>
              <a:gd name="connsiteX22" fmla="*/ 259506 w 2443110"/>
              <a:gd name="connsiteY22" fmla="*/ 4483893 h 5607050"/>
              <a:gd name="connsiteX23" fmla="*/ 342163 w 2443110"/>
              <a:gd name="connsiteY23" fmla="*/ 4717044 h 5607050"/>
              <a:gd name="connsiteX24" fmla="*/ 482548 w 2443110"/>
              <a:gd name="connsiteY24" fmla="*/ 5013325 h 5607050"/>
              <a:gd name="connsiteX25" fmla="*/ 696672 w 2443110"/>
              <a:gd name="connsiteY25" fmla="*/ 5364981 h 5607050"/>
              <a:gd name="connsiteX26" fmla="*/ 917522 w 2443110"/>
              <a:gd name="connsiteY26" fmla="*/ 5494338 h 5607050"/>
              <a:gd name="connsiteX27" fmla="*/ 1206448 w 2443110"/>
              <a:gd name="connsiteY27" fmla="*/ 5512594 h 5607050"/>
              <a:gd name="connsiteX28" fmla="*/ 1577130 w 2443110"/>
              <a:gd name="connsiteY28" fmla="*/ 5480844 h 5607050"/>
              <a:gd name="connsiteX29" fmla="*/ 1849385 w 2443110"/>
              <a:gd name="connsiteY29" fmla="*/ 5445125 h 5607050"/>
              <a:gd name="connsiteX30" fmla="*/ 2049410 w 2443110"/>
              <a:gd name="connsiteY30" fmla="*/ 5445125 h 5607050"/>
              <a:gd name="connsiteX31" fmla="*/ 2182760 w 2443110"/>
              <a:gd name="connsiteY31" fmla="*/ 5492750 h 5607050"/>
              <a:gd name="connsiteX32" fmla="*/ 2325635 w 2443110"/>
              <a:gd name="connsiteY32" fmla="*/ 5549900 h 5607050"/>
              <a:gd name="connsiteX33" fmla="*/ 2443110 w 2443110"/>
              <a:gd name="connsiteY33" fmla="*/ 5607050 h 5607050"/>
              <a:gd name="connsiteX0" fmla="*/ 1411235 w 2443110"/>
              <a:gd name="connsiteY0" fmla="*/ 0 h 5607050"/>
              <a:gd name="connsiteX1" fmla="*/ 1406768 w 2443110"/>
              <a:gd name="connsiteY1" fmla="*/ 17416 h 5607050"/>
              <a:gd name="connsiteX2" fmla="*/ 1360435 w 2443110"/>
              <a:gd name="connsiteY2" fmla="*/ 139700 h 5607050"/>
              <a:gd name="connsiteX3" fmla="*/ 1187791 w 2443110"/>
              <a:gd name="connsiteY3" fmla="*/ 435132 h 5607050"/>
              <a:gd name="connsiteX4" fmla="*/ 1051666 w 2443110"/>
              <a:gd name="connsiteY4" fmla="*/ 609781 h 5607050"/>
              <a:gd name="connsiteX5" fmla="*/ 950655 w 2443110"/>
              <a:gd name="connsiteY5" fmla="*/ 750268 h 5607050"/>
              <a:gd name="connsiteX6" fmla="*/ 869899 w 2443110"/>
              <a:gd name="connsiteY6" fmla="*/ 971134 h 5607050"/>
              <a:gd name="connsiteX7" fmla="*/ 758968 w 2443110"/>
              <a:gd name="connsiteY7" fmla="*/ 1126512 h 5607050"/>
              <a:gd name="connsiteX8" fmla="*/ 573426 w 2443110"/>
              <a:gd name="connsiteY8" fmla="*/ 1329517 h 5607050"/>
              <a:gd name="connsiteX9" fmla="*/ 455749 w 2443110"/>
              <a:gd name="connsiteY9" fmla="*/ 1484689 h 5607050"/>
              <a:gd name="connsiteX10" fmla="*/ 391070 w 2443110"/>
              <a:gd name="connsiteY10" fmla="*/ 1593833 h 5607050"/>
              <a:gd name="connsiteX11" fmla="*/ 304143 w 2443110"/>
              <a:gd name="connsiteY11" fmla="*/ 1796642 h 5607050"/>
              <a:gd name="connsiteX12" fmla="*/ 228343 w 2443110"/>
              <a:gd name="connsiteY12" fmla="*/ 1988107 h 5607050"/>
              <a:gd name="connsiteX13" fmla="*/ 145195 w 2443110"/>
              <a:gd name="connsiteY13" fmla="*/ 2288963 h 5607050"/>
              <a:gd name="connsiteX14" fmla="*/ 210283 w 2443110"/>
              <a:gd name="connsiteY14" fmla="*/ 2605276 h 5607050"/>
              <a:gd name="connsiteX15" fmla="*/ 163445 w 2443110"/>
              <a:gd name="connsiteY15" fmla="*/ 2864644 h 5607050"/>
              <a:gd name="connsiteX16" fmla="*/ 86897 w 2443110"/>
              <a:gd name="connsiteY16" fmla="*/ 3038822 h 5607050"/>
              <a:gd name="connsiteX17" fmla="*/ 27567 w 2443110"/>
              <a:gd name="connsiteY17" fmla="*/ 3400108 h 5607050"/>
              <a:gd name="connsiteX18" fmla="*/ 4957 w 2443110"/>
              <a:gd name="connsiteY18" fmla="*/ 3598964 h 5607050"/>
              <a:gd name="connsiteX19" fmla="*/ 62565 w 2443110"/>
              <a:gd name="connsiteY19" fmla="*/ 3895273 h 5607050"/>
              <a:gd name="connsiteX20" fmla="*/ 153936 w 2443110"/>
              <a:gd name="connsiteY20" fmla="*/ 4220369 h 5607050"/>
              <a:gd name="connsiteX21" fmla="*/ 224826 w 2443110"/>
              <a:gd name="connsiteY21" fmla="*/ 4374772 h 5607050"/>
              <a:gd name="connsiteX22" fmla="*/ 259506 w 2443110"/>
              <a:gd name="connsiteY22" fmla="*/ 4483893 h 5607050"/>
              <a:gd name="connsiteX23" fmla="*/ 342163 w 2443110"/>
              <a:gd name="connsiteY23" fmla="*/ 4717044 h 5607050"/>
              <a:gd name="connsiteX24" fmla="*/ 482548 w 2443110"/>
              <a:gd name="connsiteY24" fmla="*/ 5013325 h 5607050"/>
              <a:gd name="connsiteX25" fmla="*/ 696672 w 2443110"/>
              <a:gd name="connsiteY25" fmla="*/ 5364981 h 5607050"/>
              <a:gd name="connsiteX26" fmla="*/ 917522 w 2443110"/>
              <a:gd name="connsiteY26" fmla="*/ 5494338 h 5607050"/>
              <a:gd name="connsiteX27" fmla="*/ 1206448 w 2443110"/>
              <a:gd name="connsiteY27" fmla="*/ 5512594 h 5607050"/>
              <a:gd name="connsiteX28" fmla="*/ 1577130 w 2443110"/>
              <a:gd name="connsiteY28" fmla="*/ 5480844 h 5607050"/>
              <a:gd name="connsiteX29" fmla="*/ 1849385 w 2443110"/>
              <a:gd name="connsiteY29" fmla="*/ 5445125 h 5607050"/>
              <a:gd name="connsiteX30" fmla="*/ 2049410 w 2443110"/>
              <a:gd name="connsiteY30" fmla="*/ 5445125 h 5607050"/>
              <a:gd name="connsiteX31" fmla="*/ 2182760 w 2443110"/>
              <a:gd name="connsiteY31" fmla="*/ 5492750 h 5607050"/>
              <a:gd name="connsiteX32" fmla="*/ 2325635 w 2443110"/>
              <a:gd name="connsiteY32" fmla="*/ 5549900 h 5607050"/>
              <a:gd name="connsiteX33" fmla="*/ 2443110 w 2443110"/>
              <a:gd name="connsiteY33" fmla="*/ 5607050 h 5607050"/>
              <a:gd name="connsiteX0" fmla="*/ 1411235 w 2443110"/>
              <a:gd name="connsiteY0" fmla="*/ 0 h 5607050"/>
              <a:gd name="connsiteX1" fmla="*/ 1406768 w 2443110"/>
              <a:gd name="connsiteY1" fmla="*/ 17416 h 5607050"/>
              <a:gd name="connsiteX2" fmla="*/ 1360435 w 2443110"/>
              <a:gd name="connsiteY2" fmla="*/ 139700 h 5607050"/>
              <a:gd name="connsiteX3" fmla="*/ 1187791 w 2443110"/>
              <a:gd name="connsiteY3" fmla="*/ 435132 h 5607050"/>
              <a:gd name="connsiteX4" fmla="*/ 1051666 w 2443110"/>
              <a:gd name="connsiteY4" fmla="*/ 609781 h 5607050"/>
              <a:gd name="connsiteX5" fmla="*/ 950655 w 2443110"/>
              <a:gd name="connsiteY5" fmla="*/ 750268 h 5607050"/>
              <a:gd name="connsiteX6" fmla="*/ 869899 w 2443110"/>
              <a:gd name="connsiteY6" fmla="*/ 971134 h 5607050"/>
              <a:gd name="connsiteX7" fmla="*/ 758968 w 2443110"/>
              <a:gd name="connsiteY7" fmla="*/ 1126512 h 5607050"/>
              <a:gd name="connsiteX8" fmla="*/ 573426 w 2443110"/>
              <a:gd name="connsiteY8" fmla="*/ 1329517 h 5607050"/>
              <a:gd name="connsiteX9" fmla="*/ 455749 w 2443110"/>
              <a:gd name="connsiteY9" fmla="*/ 1484689 h 5607050"/>
              <a:gd name="connsiteX10" fmla="*/ 391070 w 2443110"/>
              <a:gd name="connsiteY10" fmla="*/ 1593833 h 5607050"/>
              <a:gd name="connsiteX11" fmla="*/ 304143 w 2443110"/>
              <a:gd name="connsiteY11" fmla="*/ 1796642 h 5607050"/>
              <a:gd name="connsiteX12" fmla="*/ 228343 w 2443110"/>
              <a:gd name="connsiteY12" fmla="*/ 1988107 h 5607050"/>
              <a:gd name="connsiteX13" fmla="*/ 145195 w 2443110"/>
              <a:gd name="connsiteY13" fmla="*/ 2288963 h 5607050"/>
              <a:gd name="connsiteX14" fmla="*/ 210283 w 2443110"/>
              <a:gd name="connsiteY14" fmla="*/ 2605276 h 5607050"/>
              <a:gd name="connsiteX15" fmla="*/ 163445 w 2443110"/>
              <a:gd name="connsiteY15" fmla="*/ 2864644 h 5607050"/>
              <a:gd name="connsiteX16" fmla="*/ 86897 w 2443110"/>
              <a:gd name="connsiteY16" fmla="*/ 3038822 h 5607050"/>
              <a:gd name="connsiteX17" fmla="*/ 27567 w 2443110"/>
              <a:gd name="connsiteY17" fmla="*/ 3400108 h 5607050"/>
              <a:gd name="connsiteX18" fmla="*/ 4957 w 2443110"/>
              <a:gd name="connsiteY18" fmla="*/ 3598964 h 5607050"/>
              <a:gd name="connsiteX19" fmla="*/ 62565 w 2443110"/>
              <a:gd name="connsiteY19" fmla="*/ 3895273 h 5607050"/>
              <a:gd name="connsiteX20" fmla="*/ 153936 w 2443110"/>
              <a:gd name="connsiteY20" fmla="*/ 4220369 h 5607050"/>
              <a:gd name="connsiteX21" fmla="*/ 224826 w 2443110"/>
              <a:gd name="connsiteY21" fmla="*/ 4374772 h 5607050"/>
              <a:gd name="connsiteX22" fmla="*/ 259506 w 2443110"/>
              <a:gd name="connsiteY22" fmla="*/ 4483893 h 5607050"/>
              <a:gd name="connsiteX23" fmla="*/ 342163 w 2443110"/>
              <a:gd name="connsiteY23" fmla="*/ 4717044 h 5607050"/>
              <a:gd name="connsiteX24" fmla="*/ 482548 w 2443110"/>
              <a:gd name="connsiteY24" fmla="*/ 5013325 h 5607050"/>
              <a:gd name="connsiteX25" fmla="*/ 696672 w 2443110"/>
              <a:gd name="connsiteY25" fmla="*/ 5364981 h 5607050"/>
              <a:gd name="connsiteX26" fmla="*/ 917522 w 2443110"/>
              <a:gd name="connsiteY26" fmla="*/ 5494338 h 5607050"/>
              <a:gd name="connsiteX27" fmla="*/ 1206448 w 2443110"/>
              <a:gd name="connsiteY27" fmla="*/ 5512594 h 5607050"/>
              <a:gd name="connsiteX28" fmla="*/ 1577130 w 2443110"/>
              <a:gd name="connsiteY28" fmla="*/ 5480844 h 5607050"/>
              <a:gd name="connsiteX29" fmla="*/ 1849385 w 2443110"/>
              <a:gd name="connsiteY29" fmla="*/ 5445125 h 5607050"/>
              <a:gd name="connsiteX30" fmla="*/ 2049410 w 2443110"/>
              <a:gd name="connsiteY30" fmla="*/ 5445125 h 5607050"/>
              <a:gd name="connsiteX31" fmla="*/ 2182760 w 2443110"/>
              <a:gd name="connsiteY31" fmla="*/ 5492750 h 5607050"/>
              <a:gd name="connsiteX32" fmla="*/ 2325635 w 2443110"/>
              <a:gd name="connsiteY32" fmla="*/ 5549900 h 5607050"/>
              <a:gd name="connsiteX33" fmla="*/ 2443110 w 2443110"/>
              <a:gd name="connsiteY33" fmla="*/ 5607050 h 5607050"/>
              <a:gd name="connsiteX0" fmla="*/ 1411235 w 2443110"/>
              <a:gd name="connsiteY0" fmla="*/ 0 h 5607050"/>
              <a:gd name="connsiteX1" fmla="*/ 1406768 w 2443110"/>
              <a:gd name="connsiteY1" fmla="*/ 17416 h 5607050"/>
              <a:gd name="connsiteX2" fmla="*/ 1360435 w 2443110"/>
              <a:gd name="connsiteY2" fmla="*/ 139700 h 5607050"/>
              <a:gd name="connsiteX3" fmla="*/ 1187791 w 2443110"/>
              <a:gd name="connsiteY3" fmla="*/ 435132 h 5607050"/>
              <a:gd name="connsiteX4" fmla="*/ 1051666 w 2443110"/>
              <a:gd name="connsiteY4" fmla="*/ 609781 h 5607050"/>
              <a:gd name="connsiteX5" fmla="*/ 950655 w 2443110"/>
              <a:gd name="connsiteY5" fmla="*/ 750268 h 5607050"/>
              <a:gd name="connsiteX6" fmla="*/ 869899 w 2443110"/>
              <a:gd name="connsiteY6" fmla="*/ 971134 h 5607050"/>
              <a:gd name="connsiteX7" fmla="*/ 758968 w 2443110"/>
              <a:gd name="connsiteY7" fmla="*/ 1126512 h 5607050"/>
              <a:gd name="connsiteX8" fmla="*/ 573426 w 2443110"/>
              <a:gd name="connsiteY8" fmla="*/ 1329517 h 5607050"/>
              <a:gd name="connsiteX9" fmla="*/ 455749 w 2443110"/>
              <a:gd name="connsiteY9" fmla="*/ 1484689 h 5607050"/>
              <a:gd name="connsiteX10" fmla="*/ 391070 w 2443110"/>
              <a:gd name="connsiteY10" fmla="*/ 1593833 h 5607050"/>
              <a:gd name="connsiteX11" fmla="*/ 304143 w 2443110"/>
              <a:gd name="connsiteY11" fmla="*/ 1796642 h 5607050"/>
              <a:gd name="connsiteX12" fmla="*/ 228343 w 2443110"/>
              <a:gd name="connsiteY12" fmla="*/ 1988107 h 5607050"/>
              <a:gd name="connsiteX13" fmla="*/ 145195 w 2443110"/>
              <a:gd name="connsiteY13" fmla="*/ 2288963 h 5607050"/>
              <a:gd name="connsiteX14" fmla="*/ 210283 w 2443110"/>
              <a:gd name="connsiteY14" fmla="*/ 2605276 h 5607050"/>
              <a:gd name="connsiteX15" fmla="*/ 163445 w 2443110"/>
              <a:gd name="connsiteY15" fmla="*/ 2864644 h 5607050"/>
              <a:gd name="connsiteX16" fmla="*/ 86897 w 2443110"/>
              <a:gd name="connsiteY16" fmla="*/ 3038822 h 5607050"/>
              <a:gd name="connsiteX17" fmla="*/ 27567 w 2443110"/>
              <a:gd name="connsiteY17" fmla="*/ 3400108 h 5607050"/>
              <a:gd name="connsiteX18" fmla="*/ 4957 w 2443110"/>
              <a:gd name="connsiteY18" fmla="*/ 3598964 h 5607050"/>
              <a:gd name="connsiteX19" fmla="*/ 62565 w 2443110"/>
              <a:gd name="connsiteY19" fmla="*/ 3895273 h 5607050"/>
              <a:gd name="connsiteX20" fmla="*/ 144411 w 2443110"/>
              <a:gd name="connsiteY20" fmla="*/ 4225131 h 5607050"/>
              <a:gd name="connsiteX21" fmla="*/ 224826 w 2443110"/>
              <a:gd name="connsiteY21" fmla="*/ 4374772 h 5607050"/>
              <a:gd name="connsiteX22" fmla="*/ 259506 w 2443110"/>
              <a:gd name="connsiteY22" fmla="*/ 4483893 h 5607050"/>
              <a:gd name="connsiteX23" fmla="*/ 342163 w 2443110"/>
              <a:gd name="connsiteY23" fmla="*/ 4717044 h 5607050"/>
              <a:gd name="connsiteX24" fmla="*/ 482548 w 2443110"/>
              <a:gd name="connsiteY24" fmla="*/ 5013325 h 5607050"/>
              <a:gd name="connsiteX25" fmla="*/ 696672 w 2443110"/>
              <a:gd name="connsiteY25" fmla="*/ 5364981 h 5607050"/>
              <a:gd name="connsiteX26" fmla="*/ 917522 w 2443110"/>
              <a:gd name="connsiteY26" fmla="*/ 5494338 h 5607050"/>
              <a:gd name="connsiteX27" fmla="*/ 1206448 w 2443110"/>
              <a:gd name="connsiteY27" fmla="*/ 5512594 h 5607050"/>
              <a:gd name="connsiteX28" fmla="*/ 1577130 w 2443110"/>
              <a:gd name="connsiteY28" fmla="*/ 5480844 h 5607050"/>
              <a:gd name="connsiteX29" fmla="*/ 1849385 w 2443110"/>
              <a:gd name="connsiteY29" fmla="*/ 5445125 h 5607050"/>
              <a:gd name="connsiteX30" fmla="*/ 2049410 w 2443110"/>
              <a:gd name="connsiteY30" fmla="*/ 5445125 h 5607050"/>
              <a:gd name="connsiteX31" fmla="*/ 2182760 w 2443110"/>
              <a:gd name="connsiteY31" fmla="*/ 5492750 h 5607050"/>
              <a:gd name="connsiteX32" fmla="*/ 2325635 w 2443110"/>
              <a:gd name="connsiteY32" fmla="*/ 5549900 h 5607050"/>
              <a:gd name="connsiteX33" fmla="*/ 2443110 w 2443110"/>
              <a:gd name="connsiteY33" fmla="*/ 5607050 h 5607050"/>
              <a:gd name="connsiteX0" fmla="*/ 1411235 w 2443110"/>
              <a:gd name="connsiteY0" fmla="*/ 0 h 5607050"/>
              <a:gd name="connsiteX1" fmla="*/ 1406768 w 2443110"/>
              <a:gd name="connsiteY1" fmla="*/ 17416 h 5607050"/>
              <a:gd name="connsiteX2" fmla="*/ 1360435 w 2443110"/>
              <a:gd name="connsiteY2" fmla="*/ 139700 h 5607050"/>
              <a:gd name="connsiteX3" fmla="*/ 1187791 w 2443110"/>
              <a:gd name="connsiteY3" fmla="*/ 435132 h 5607050"/>
              <a:gd name="connsiteX4" fmla="*/ 1051666 w 2443110"/>
              <a:gd name="connsiteY4" fmla="*/ 609781 h 5607050"/>
              <a:gd name="connsiteX5" fmla="*/ 950655 w 2443110"/>
              <a:gd name="connsiteY5" fmla="*/ 750268 h 5607050"/>
              <a:gd name="connsiteX6" fmla="*/ 869899 w 2443110"/>
              <a:gd name="connsiteY6" fmla="*/ 971134 h 5607050"/>
              <a:gd name="connsiteX7" fmla="*/ 758968 w 2443110"/>
              <a:gd name="connsiteY7" fmla="*/ 1126512 h 5607050"/>
              <a:gd name="connsiteX8" fmla="*/ 573426 w 2443110"/>
              <a:gd name="connsiteY8" fmla="*/ 1329517 h 5607050"/>
              <a:gd name="connsiteX9" fmla="*/ 455749 w 2443110"/>
              <a:gd name="connsiteY9" fmla="*/ 1484689 h 5607050"/>
              <a:gd name="connsiteX10" fmla="*/ 391070 w 2443110"/>
              <a:gd name="connsiteY10" fmla="*/ 1593833 h 5607050"/>
              <a:gd name="connsiteX11" fmla="*/ 304143 w 2443110"/>
              <a:gd name="connsiteY11" fmla="*/ 1796642 h 5607050"/>
              <a:gd name="connsiteX12" fmla="*/ 228343 w 2443110"/>
              <a:gd name="connsiteY12" fmla="*/ 1988107 h 5607050"/>
              <a:gd name="connsiteX13" fmla="*/ 145195 w 2443110"/>
              <a:gd name="connsiteY13" fmla="*/ 2288963 h 5607050"/>
              <a:gd name="connsiteX14" fmla="*/ 210283 w 2443110"/>
              <a:gd name="connsiteY14" fmla="*/ 2605276 h 5607050"/>
              <a:gd name="connsiteX15" fmla="*/ 163445 w 2443110"/>
              <a:gd name="connsiteY15" fmla="*/ 2864644 h 5607050"/>
              <a:gd name="connsiteX16" fmla="*/ 86897 w 2443110"/>
              <a:gd name="connsiteY16" fmla="*/ 3038822 h 5607050"/>
              <a:gd name="connsiteX17" fmla="*/ 27567 w 2443110"/>
              <a:gd name="connsiteY17" fmla="*/ 3400108 h 5607050"/>
              <a:gd name="connsiteX18" fmla="*/ 4957 w 2443110"/>
              <a:gd name="connsiteY18" fmla="*/ 3598964 h 5607050"/>
              <a:gd name="connsiteX19" fmla="*/ 53040 w 2443110"/>
              <a:gd name="connsiteY19" fmla="*/ 3880986 h 5607050"/>
              <a:gd name="connsiteX20" fmla="*/ 144411 w 2443110"/>
              <a:gd name="connsiteY20" fmla="*/ 4225131 h 5607050"/>
              <a:gd name="connsiteX21" fmla="*/ 224826 w 2443110"/>
              <a:gd name="connsiteY21" fmla="*/ 4374772 h 5607050"/>
              <a:gd name="connsiteX22" fmla="*/ 259506 w 2443110"/>
              <a:gd name="connsiteY22" fmla="*/ 4483893 h 5607050"/>
              <a:gd name="connsiteX23" fmla="*/ 342163 w 2443110"/>
              <a:gd name="connsiteY23" fmla="*/ 4717044 h 5607050"/>
              <a:gd name="connsiteX24" fmla="*/ 482548 w 2443110"/>
              <a:gd name="connsiteY24" fmla="*/ 5013325 h 5607050"/>
              <a:gd name="connsiteX25" fmla="*/ 696672 w 2443110"/>
              <a:gd name="connsiteY25" fmla="*/ 5364981 h 5607050"/>
              <a:gd name="connsiteX26" fmla="*/ 917522 w 2443110"/>
              <a:gd name="connsiteY26" fmla="*/ 5494338 h 5607050"/>
              <a:gd name="connsiteX27" fmla="*/ 1206448 w 2443110"/>
              <a:gd name="connsiteY27" fmla="*/ 5512594 h 5607050"/>
              <a:gd name="connsiteX28" fmla="*/ 1577130 w 2443110"/>
              <a:gd name="connsiteY28" fmla="*/ 5480844 h 5607050"/>
              <a:gd name="connsiteX29" fmla="*/ 1849385 w 2443110"/>
              <a:gd name="connsiteY29" fmla="*/ 5445125 h 5607050"/>
              <a:gd name="connsiteX30" fmla="*/ 2049410 w 2443110"/>
              <a:gd name="connsiteY30" fmla="*/ 5445125 h 5607050"/>
              <a:gd name="connsiteX31" fmla="*/ 2182760 w 2443110"/>
              <a:gd name="connsiteY31" fmla="*/ 5492750 h 5607050"/>
              <a:gd name="connsiteX32" fmla="*/ 2325635 w 2443110"/>
              <a:gd name="connsiteY32" fmla="*/ 5549900 h 5607050"/>
              <a:gd name="connsiteX33" fmla="*/ 2443110 w 2443110"/>
              <a:gd name="connsiteY33" fmla="*/ 5607050 h 5607050"/>
              <a:gd name="connsiteX0" fmla="*/ 1411235 w 2443110"/>
              <a:gd name="connsiteY0" fmla="*/ 0 h 5607050"/>
              <a:gd name="connsiteX1" fmla="*/ 1406768 w 2443110"/>
              <a:gd name="connsiteY1" fmla="*/ 17416 h 5607050"/>
              <a:gd name="connsiteX2" fmla="*/ 1360435 w 2443110"/>
              <a:gd name="connsiteY2" fmla="*/ 139700 h 5607050"/>
              <a:gd name="connsiteX3" fmla="*/ 1187791 w 2443110"/>
              <a:gd name="connsiteY3" fmla="*/ 435132 h 5607050"/>
              <a:gd name="connsiteX4" fmla="*/ 1051666 w 2443110"/>
              <a:gd name="connsiteY4" fmla="*/ 609781 h 5607050"/>
              <a:gd name="connsiteX5" fmla="*/ 950655 w 2443110"/>
              <a:gd name="connsiteY5" fmla="*/ 750268 h 5607050"/>
              <a:gd name="connsiteX6" fmla="*/ 869899 w 2443110"/>
              <a:gd name="connsiteY6" fmla="*/ 971134 h 5607050"/>
              <a:gd name="connsiteX7" fmla="*/ 758968 w 2443110"/>
              <a:gd name="connsiteY7" fmla="*/ 1126512 h 5607050"/>
              <a:gd name="connsiteX8" fmla="*/ 573426 w 2443110"/>
              <a:gd name="connsiteY8" fmla="*/ 1329517 h 5607050"/>
              <a:gd name="connsiteX9" fmla="*/ 455749 w 2443110"/>
              <a:gd name="connsiteY9" fmla="*/ 1484689 h 5607050"/>
              <a:gd name="connsiteX10" fmla="*/ 391070 w 2443110"/>
              <a:gd name="connsiteY10" fmla="*/ 1593833 h 5607050"/>
              <a:gd name="connsiteX11" fmla="*/ 304143 w 2443110"/>
              <a:gd name="connsiteY11" fmla="*/ 1796642 h 5607050"/>
              <a:gd name="connsiteX12" fmla="*/ 228343 w 2443110"/>
              <a:gd name="connsiteY12" fmla="*/ 1988107 h 5607050"/>
              <a:gd name="connsiteX13" fmla="*/ 145195 w 2443110"/>
              <a:gd name="connsiteY13" fmla="*/ 2288963 h 5607050"/>
              <a:gd name="connsiteX14" fmla="*/ 210283 w 2443110"/>
              <a:gd name="connsiteY14" fmla="*/ 2605276 h 5607050"/>
              <a:gd name="connsiteX15" fmla="*/ 163445 w 2443110"/>
              <a:gd name="connsiteY15" fmla="*/ 2864644 h 5607050"/>
              <a:gd name="connsiteX16" fmla="*/ 86897 w 2443110"/>
              <a:gd name="connsiteY16" fmla="*/ 3038822 h 5607050"/>
              <a:gd name="connsiteX17" fmla="*/ 27567 w 2443110"/>
              <a:gd name="connsiteY17" fmla="*/ 3400108 h 5607050"/>
              <a:gd name="connsiteX18" fmla="*/ 4957 w 2443110"/>
              <a:gd name="connsiteY18" fmla="*/ 3598964 h 5607050"/>
              <a:gd name="connsiteX19" fmla="*/ 53040 w 2443110"/>
              <a:gd name="connsiteY19" fmla="*/ 3880986 h 5607050"/>
              <a:gd name="connsiteX20" fmla="*/ 144411 w 2443110"/>
              <a:gd name="connsiteY20" fmla="*/ 4225131 h 5607050"/>
              <a:gd name="connsiteX21" fmla="*/ 224826 w 2443110"/>
              <a:gd name="connsiteY21" fmla="*/ 4439066 h 5607050"/>
              <a:gd name="connsiteX22" fmla="*/ 259506 w 2443110"/>
              <a:gd name="connsiteY22" fmla="*/ 4483893 h 5607050"/>
              <a:gd name="connsiteX23" fmla="*/ 342163 w 2443110"/>
              <a:gd name="connsiteY23" fmla="*/ 4717044 h 5607050"/>
              <a:gd name="connsiteX24" fmla="*/ 482548 w 2443110"/>
              <a:gd name="connsiteY24" fmla="*/ 5013325 h 5607050"/>
              <a:gd name="connsiteX25" fmla="*/ 696672 w 2443110"/>
              <a:gd name="connsiteY25" fmla="*/ 5364981 h 5607050"/>
              <a:gd name="connsiteX26" fmla="*/ 917522 w 2443110"/>
              <a:gd name="connsiteY26" fmla="*/ 5494338 h 5607050"/>
              <a:gd name="connsiteX27" fmla="*/ 1206448 w 2443110"/>
              <a:gd name="connsiteY27" fmla="*/ 5512594 h 5607050"/>
              <a:gd name="connsiteX28" fmla="*/ 1577130 w 2443110"/>
              <a:gd name="connsiteY28" fmla="*/ 5480844 h 5607050"/>
              <a:gd name="connsiteX29" fmla="*/ 1849385 w 2443110"/>
              <a:gd name="connsiteY29" fmla="*/ 5445125 h 5607050"/>
              <a:gd name="connsiteX30" fmla="*/ 2049410 w 2443110"/>
              <a:gd name="connsiteY30" fmla="*/ 5445125 h 5607050"/>
              <a:gd name="connsiteX31" fmla="*/ 2182760 w 2443110"/>
              <a:gd name="connsiteY31" fmla="*/ 5492750 h 5607050"/>
              <a:gd name="connsiteX32" fmla="*/ 2325635 w 2443110"/>
              <a:gd name="connsiteY32" fmla="*/ 5549900 h 5607050"/>
              <a:gd name="connsiteX33" fmla="*/ 2443110 w 2443110"/>
              <a:gd name="connsiteY33" fmla="*/ 5607050 h 5607050"/>
              <a:gd name="connsiteX0" fmla="*/ 1411235 w 2443110"/>
              <a:gd name="connsiteY0" fmla="*/ 0 h 5607050"/>
              <a:gd name="connsiteX1" fmla="*/ 1406768 w 2443110"/>
              <a:gd name="connsiteY1" fmla="*/ 17416 h 5607050"/>
              <a:gd name="connsiteX2" fmla="*/ 1360435 w 2443110"/>
              <a:gd name="connsiteY2" fmla="*/ 139700 h 5607050"/>
              <a:gd name="connsiteX3" fmla="*/ 1187791 w 2443110"/>
              <a:gd name="connsiteY3" fmla="*/ 435132 h 5607050"/>
              <a:gd name="connsiteX4" fmla="*/ 1051666 w 2443110"/>
              <a:gd name="connsiteY4" fmla="*/ 609781 h 5607050"/>
              <a:gd name="connsiteX5" fmla="*/ 950655 w 2443110"/>
              <a:gd name="connsiteY5" fmla="*/ 750268 h 5607050"/>
              <a:gd name="connsiteX6" fmla="*/ 869899 w 2443110"/>
              <a:gd name="connsiteY6" fmla="*/ 971134 h 5607050"/>
              <a:gd name="connsiteX7" fmla="*/ 758968 w 2443110"/>
              <a:gd name="connsiteY7" fmla="*/ 1126512 h 5607050"/>
              <a:gd name="connsiteX8" fmla="*/ 573426 w 2443110"/>
              <a:gd name="connsiteY8" fmla="*/ 1329517 h 5607050"/>
              <a:gd name="connsiteX9" fmla="*/ 455749 w 2443110"/>
              <a:gd name="connsiteY9" fmla="*/ 1484689 h 5607050"/>
              <a:gd name="connsiteX10" fmla="*/ 391070 w 2443110"/>
              <a:gd name="connsiteY10" fmla="*/ 1593833 h 5607050"/>
              <a:gd name="connsiteX11" fmla="*/ 304143 w 2443110"/>
              <a:gd name="connsiteY11" fmla="*/ 1796642 h 5607050"/>
              <a:gd name="connsiteX12" fmla="*/ 228343 w 2443110"/>
              <a:gd name="connsiteY12" fmla="*/ 1988107 h 5607050"/>
              <a:gd name="connsiteX13" fmla="*/ 145195 w 2443110"/>
              <a:gd name="connsiteY13" fmla="*/ 2288963 h 5607050"/>
              <a:gd name="connsiteX14" fmla="*/ 210283 w 2443110"/>
              <a:gd name="connsiteY14" fmla="*/ 2605276 h 5607050"/>
              <a:gd name="connsiteX15" fmla="*/ 163445 w 2443110"/>
              <a:gd name="connsiteY15" fmla="*/ 2864644 h 5607050"/>
              <a:gd name="connsiteX16" fmla="*/ 86897 w 2443110"/>
              <a:gd name="connsiteY16" fmla="*/ 3038822 h 5607050"/>
              <a:gd name="connsiteX17" fmla="*/ 27567 w 2443110"/>
              <a:gd name="connsiteY17" fmla="*/ 3400108 h 5607050"/>
              <a:gd name="connsiteX18" fmla="*/ 4957 w 2443110"/>
              <a:gd name="connsiteY18" fmla="*/ 3598964 h 5607050"/>
              <a:gd name="connsiteX19" fmla="*/ 53040 w 2443110"/>
              <a:gd name="connsiteY19" fmla="*/ 3880986 h 5607050"/>
              <a:gd name="connsiteX20" fmla="*/ 144411 w 2443110"/>
              <a:gd name="connsiteY20" fmla="*/ 4225131 h 5607050"/>
              <a:gd name="connsiteX21" fmla="*/ 224826 w 2443110"/>
              <a:gd name="connsiteY21" fmla="*/ 4439066 h 5607050"/>
              <a:gd name="connsiteX22" fmla="*/ 271412 w 2443110"/>
              <a:gd name="connsiteY22" fmla="*/ 4617243 h 5607050"/>
              <a:gd name="connsiteX23" fmla="*/ 342163 w 2443110"/>
              <a:gd name="connsiteY23" fmla="*/ 4717044 h 5607050"/>
              <a:gd name="connsiteX24" fmla="*/ 482548 w 2443110"/>
              <a:gd name="connsiteY24" fmla="*/ 5013325 h 5607050"/>
              <a:gd name="connsiteX25" fmla="*/ 696672 w 2443110"/>
              <a:gd name="connsiteY25" fmla="*/ 5364981 h 5607050"/>
              <a:gd name="connsiteX26" fmla="*/ 917522 w 2443110"/>
              <a:gd name="connsiteY26" fmla="*/ 5494338 h 5607050"/>
              <a:gd name="connsiteX27" fmla="*/ 1206448 w 2443110"/>
              <a:gd name="connsiteY27" fmla="*/ 5512594 h 5607050"/>
              <a:gd name="connsiteX28" fmla="*/ 1577130 w 2443110"/>
              <a:gd name="connsiteY28" fmla="*/ 5480844 h 5607050"/>
              <a:gd name="connsiteX29" fmla="*/ 1849385 w 2443110"/>
              <a:gd name="connsiteY29" fmla="*/ 5445125 h 5607050"/>
              <a:gd name="connsiteX30" fmla="*/ 2049410 w 2443110"/>
              <a:gd name="connsiteY30" fmla="*/ 5445125 h 5607050"/>
              <a:gd name="connsiteX31" fmla="*/ 2182760 w 2443110"/>
              <a:gd name="connsiteY31" fmla="*/ 5492750 h 5607050"/>
              <a:gd name="connsiteX32" fmla="*/ 2325635 w 2443110"/>
              <a:gd name="connsiteY32" fmla="*/ 5549900 h 5607050"/>
              <a:gd name="connsiteX33" fmla="*/ 2443110 w 2443110"/>
              <a:gd name="connsiteY33" fmla="*/ 5607050 h 5607050"/>
              <a:gd name="connsiteX0" fmla="*/ 1411235 w 2443110"/>
              <a:gd name="connsiteY0" fmla="*/ 0 h 5607050"/>
              <a:gd name="connsiteX1" fmla="*/ 1406768 w 2443110"/>
              <a:gd name="connsiteY1" fmla="*/ 17416 h 5607050"/>
              <a:gd name="connsiteX2" fmla="*/ 1360435 w 2443110"/>
              <a:gd name="connsiteY2" fmla="*/ 139700 h 5607050"/>
              <a:gd name="connsiteX3" fmla="*/ 1187791 w 2443110"/>
              <a:gd name="connsiteY3" fmla="*/ 435132 h 5607050"/>
              <a:gd name="connsiteX4" fmla="*/ 1051666 w 2443110"/>
              <a:gd name="connsiteY4" fmla="*/ 609781 h 5607050"/>
              <a:gd name="connsiteX5" fmla="*/ 950655 w 2443110"/>
              <a:gd name="connsiteY5" fmla="*/ 750268 h 5607050"/>
              <a:gd name="connsiteX6" fmla="*/ 869899 w 2443110"/>
              <a:gd name="connsiteY6" fmla="*/ 971134 h 5607050"/>
              <a:gd name="connsiteX7" fmla="*/ 758968 w 2443110"/>
              <a:gd name="connsiteY7" fmla="*/ 1126512 h 5607050"/>
              <a:gd name="connsiteX8" fmla="*/ 573426 w 2443110"/>
              <a:gd name="connsiteY8" fmla="*/ 1329517 h 5607050"/>
              <a:gd name="connsiteX9" fmla="*/ 455749 w 2443110"/>
              <a:gd name="connsiteY9" fmla="*/ 1484689 h 5607050"/>
              <a:gd name="connsiteX10" fmla="*/ 391070 w 2443110"/>
              <a:gd name="connsiteY10" fmla="*/ 1593833 h 5607050"/>
              <a:gd name="connsiteX11" fmla="*/ 304143 w 2443110"/>
              <a:gd name="connsiteY11" fmla="*/ 1796642 h 5607050"/>
              <a:gd name="connsiteX12" fmla="*/ 228343 w 2443110"/>
              <a:gd name="connsiteY12" fmla="*/ 1988107 h 5607050"/>
              <a:gd name="connsiteX13" fmla="*/ 145195 w 2443110"/>
              <a:gd name="connsiteY13" fmla="*/ 2288963 h 5607050"/>
              <a:gd name="connsiteX14" fmla="*/ 210283 w 2443110"/>
              <a:gd name="connsiteY14" fmla="*/ 2605276 h 5607050"/>
              <a:gd name="connsiteX15" fmla="*/ 163445 w 2443110"/>
              <a:gd name="connsiteY15" fmla="*/ 2864644 h 5607050"/>
              <a:gd name="connsiteX16" fmla="*/ 86897 w 2443110"/>
              <a:gd name="connsiteY16" fmla="*/ 3038822 h 5607050"/>
              <a:gd name="connsiteX17" fmla="*/ 27567 w 2443110"/>
              <a:gd name="connsiteY17" fmla="*/ 3400108 h 5607050"/>
              <a:gd name="connsiteX18" fmla="*/ 4957 w 2443110"/>
              <a:gd name="connsiteY18" fmla="*/ 3598964 h 5607050"/>
              <a:gd name="connsiteX19" fmla="*/ 53040 w 2443110"/>
              <a:gd name="connsiteY19" fmla="*/ 3880986 h 5607050"/>
              <a:gd name="connsiteX20" fmla="*/ 144411 w 2443110"/>
              <a:gd name="connsiteY20" fmla="*/ 4225131 h 5607050"/>
              <a:gd name="connsiteX21" fmla="*/ 224826 w 2443110"/>
              <a:gd name="connsiteY21" fmla="*/ 4439066 h 5607050"/>
              <a:gd name="connsiteX22" fmla="*/ 271412 w 2443110"/>
              <a:gd name="connsiteY22" fmla="*/ 4617243 h 5607050"/>
              <a:gd name="connsiteX23" fmla="*/ 361213 w 2443110"/>
              <a:gd name="connsiteY23" fmla="*/ 4805151 h 5607050"/>
              <a:gd name="connsiteX24" fmla="*/ 482548 w 2443110"/>
              <a:gd name="connsiteY24" fmla="*/ 5013325 h 5607050"/>
              <a:gd name="connsiteX25" fmla="*/ 696672 w 2443110"/>
              <a:gd name="connsiteY25" fmla="*/ 5364981 h 5607050"/>
              <a:gd name="connsiteX26" fmla="*/ 917522 w 2443110"/>
              <a:gd name="connsiteY26" fmla="*/ 5494338 h 5607050"/>
              <a:gd name="connsiteX27" fmla="*/ 1206448 w 2443110"/>
              <a:gd name="connsiteY27" fmla="*/ 5512594 h 5607050"/>
              <a:gd name="connsiteX28" fmla="*/ 1577130 w 2443110"/>
              <a:gd name="connsiteY28" fmla="*/ 5480844 h 5607050"/>
              <a:gd name="connsiteX29" fmla="*/ 1849385 w 2443110"/>
              <a:gd name="connsiteY29" fmla="*/ 5445125 h 5607050"/>
              <a:gd name="connsiteX30" fmla="*/ 2049410 w 2443110"/>
              <a:gd name="connsiteY30" fmla="*/ 5445125 h 5607050"/>
              <a:gd name="connsiteX31" fmla="*/ 2182760 w 2443110"/>
              <a:gd name="connsiteY31" fmla="*/ 5492750 h 5607050"/>
              <a:gd name="connsiteX32" fmla="*/ 2325635 w 2443110"/>
              <a:gd name="connsiteY32" fmla="*/ 5549900 h 5607050"/>
              <a:gd name="connsiteX33" fmla="*/ 2443110 w 2443110"/>
              <a:gd name="connsiteY33" fmla="*/ 5607050 h 5607050"/>
              <a:gd name="connsiteX0" fmla="*/ 1411235 w 2443110"/>
              <a:gd name="connsiteY0" fmla="*/ 0 h 5607050"/>
              <a:gd name="connsiteX1" fmla="*/ 1406768 w 2443110"/>
              <a:gd name="connsiteY1" fmla="*/ 17416 h 5607050"/>
              <a:gd name="connsiteX2" fmla="*/ 1360435 w 2443110"/>
              <a:gd name="connsiteY2" fmla="*/ 139700 h 5607050"/>
              <a:gd name="connsiteX3" fmla="*/ 1187791 w 2443110"/>
              <a:gd name="connsiteY3" fmla="*/ 435132 h 5607050"/>
              <a:gd name="connsiteX4" fmla="*/ 1051666 w 2443110"/>
              <a:gd name="connsiteY4" fmla="*/ 609781 h 5607050"/>
              <a:gd name="connsiteX5" fmla="*/ 950655 w 2443110"/>
              <a:gd name="connsiteY5" fmla="*/ 750268 h 5607050"/>
              <a:gd name="connsiteX6" fmla="*/ 869899 w 2443110"/>
              <a:gd name="connsiteY6" fmla="*/ 971134 h 5607050"/>
              <a:gd name="connsiteX7" fmla="*/ 758968 w 2443110"/>
              <a:gd name="connsiteY7" fmla="*/ 1126512 h 5607050"/>
              <a:gd name="connsiteX8" fmla="*/ 573426 w 2443110"/>
              <a:gd name="connsiteY8" fmla="*/ 1329517 h 5607050"/>
              <a:gd name="connsiteX9" fmla="*/ 455749 w 2443110"/>
              <a:gd name="connsiteY9" fmla="*/ 1484689 h 5607050"/>
              <a:gd name="connsiteX10" fmla="*/ 391070 w 2443110"/>
              <a:gd name="connsiteY10" fmla="*/ 1593833 h 5607050"/>
              <a:gd name="connsiteX11" fmla="*/ 304143 w 2443110"/>
              <a:gd name="connsiteY11" fmla="*/ 1796642 h 5607050"/>
              <a:gd name="connsiteX12" fmla="*/ 228343 w 2443110"/>
              <a:gd name="connsiteY12" fmla="*/ 1988107 h 5607050"/>
              <a:gd name="connsiteX13" fmla="*/ 145195 w 2443110"/>
              <a:gd name="connsiteY13" fmla="*/ 2288963 h 5607050"/>
              <a:gd name="connsiteX14" fmla="*/ 210283 w 2443110"/>
              <a:gd name="connsiteY14" fmla="*/ 2605276 h 5607050"/>
              <a:gd name="connsiteX15" fmla="*/ 163445 w 2443110"/>
              <a:gd name="connsiteY15" fmla="*/ 2864644 h 5607050"/>
              <a:gd name="connsiteX16" fmla="*/ 86897 w 2443110"/>
              <a:gd name="connsiteY16" fmla="*/ 3038822 h 5607050"/>
              <a:gd name="connsiteX17" fmla="*/ 27567 w 2443110"/>
              <a:gd name="connsiteY17" fmla="*/ 3400108 h 5607050"/>
              <a:gd name="connsiteX18" fmla="*/ 4957 w 2443110"/>
              <a:gd name="connsiteY18" fmla="*/ 3598964 h 5607050"/>
              <a:gd name="connsiteX19" fmla="*/ 53040 w 2443110"/>
              <a:gd name="connsiteY19" fmla="*/ 3880986 h 5607050"/>
              <a:gd name="connsiteX20" fmla="*/ 144411 w 2443110"/>
              <a:gd name="connsiteY20" fmla="*/ 4225131 h 5607050"/>
              <a:gd name="connsiteX21" fmla="*/ 217682 w 2443110"/>
              <a:gd name="connsiteY21" fmla="*/ 4455735 h 5607050"/>
              <a:gd name="connsiteX22" fmla="*/ 271412 w 2443110"/>
              <a:gd name="connsiteY22" fmla="*/ 4617243 h 5607050"/>
              <a:gd name="connsiteX23" fmla="*/ 361213 w 2443110"/>
              <a:gd name="connsiteY23" fmla="*/ 4805151 h 5607050"/>
              <a:gd name="connsiteX24" fmla="*/ 482548 w 2443110"/>
              <a:gd name="connsiteY24" fmla="*/ 5013325 h 5607050"/>
              <a:gd name="connsiteX25" fmla="*/ 696672 w 2443110"/>
              <a:gd name="connsiteY25" fmla="*/ 5364981 h 5607050"/>
              <a:gd name="connsiteX26" fmla="*/ 917522 w 2443110"/>
              <a:gd name="connsiteY26" fmla="*/ 5494338 h 5607050"/>
              <a:gd name="connsiteX27" fmla="*/ 1206448 w 2443110"/>
              <a:gd name="connsiteY27" fmla="*/ 5512594 h 5607050"/>
              <a:gd name="connsiteX28" fmla="*/ 1577130 w 2443110"/>
              <a:gd name="connsiteY28" fmla="*/ 5480844 h 5607050"/>
              <a:gd name="connsiteX29" fmla="*/ 1849385 w 2443110"/>
              <a:gd name="connsiteY29" fmla="*/ 5445125 h 5607050"/>
              <a:gd name="connsiteX30" fmla="*/ 2049410 w 2443110"/>
              <a:gd name="connsiteY30" fmla="*/ 5445125 h 5607050"/>
              <a:gd name="connsiteX31" fmla="*/ 2182760 w 2443110"/>
              <a:gd name="connsiteY31" fmla="*/ 5492750 h 5607050"/>
              <a:gd name="connsiteX32" fmla="*/ 2325635 w 2443110"/>
              <a:gd name="connsiteY32" fmla="*/ 5549900 h 5607050"/>
              <a:gd name="connsiteX33" fmla="*/ 2443110 w 2443110"/>
              <a:gd name="connsiteY33" fmla="*/ 5607050 h 5607050"/>
              <a:gd name="connsiteX0" fmla="*/ 1411235 w 2443110"/>
              <a:gd name="connsiteY0" fmla="*/ 0 h 5607050"/>
              <a:gd name="connsiteX1" fmla="*/ 1406768 w 2443110"/>
              <a:gd name="connsiteY1" fmla="*/ 17416 h 5607050"/>
              <a:gd name="connsiteX2" fmla="*/ 1360435 w 2443110"/>
              <a:gd name="connsiteY2" fmla="*/ 139700 h 5607050"/>
              <a:gd name="connsiteX3" fmla="*/ 1187791 w 2443110"/>
              <a:gd name="connsiteY3" fmla="*/ 435132 h 5607050"/>
              <a:gd name="connsiteX4" fmla="*/ 1051666 w 2443110"/>
              <a:gd name="connsiteY4" fmla="*/ 609781 h 5607050"/>
              <a:gd name="connsiteX5" fmla="*/ 950655 w 2443110"/>
              <a:gd name="connsiteY5" fmla="*/ 750268 h 5607050"/>
              <a:gd name="connsiteX6" fmla="*/ 869899 w 2443110"/>
              <a:gd name="connsiteY6" fmla="*/ 971134 h 5607050"/>
              <a:gd name="connsiteX7" fmla="*/ 758968 w 2443110"/>
              <a:gd name="connsiteY7" fmla="*/ 1126512 h 5607050"/>
              <a:gd name="connsiteX8" fmla="*/ 573426 w 2443110"/>
              <a:gd name="connsiteY8" fmla="*/ 1329517 h 5607050"/>
              <a:gd name="connsiteX9" fmla="*/ 455749 w 2443110"/>
              <a:gd name="connsiteY9" fmla="*/ 1484689 h 5607050"/>
              <a:gd name="connsiteX10" fmla="*/ 391070 w 2443110"/>
              <a:gd name="connsiteY10" fmla="*/ 1593833 h 5607050"/>
              <a:gd name="connsiteX11" fmla="*/ 304143 w 2443110"/>
              <a:gd name="connsiteY11" fmla="*/ 1796642 h 5607050"/>
              <a:gd name="connsiteX12" fmla="*/ 228343 w 2443110"/>
              <a:gd name="connsiteY12" fmla="*/ 1988107 h 5607050"/>
              <a:gd name="connsiteX13" fmla="*/ 145195 w 2443110"/>
              <a:gd name="connsiteY13" fmla="*/ 2288963 h 5607050"/>
              <a:gd name="connsiteX14" fmla="*/ 210283 w 2443110"/>
              <a:gd name="connsiteY14" fmla="*/ 2605276 h 5607050"/>
              <a:gd name="connsiteX15" fmla="*/ 163445 w 2443110"/>
              <a:gd name="connsiteY15" fmla="*/ 2864644 h 5607050"/>
              <a:gd name="connsiteX16" fmla="*/ 86897 w 2443110"/>
              <a:gd name="connsiteY16" fmla="*/ 3038822 h 5607050"/>
              <a:gd name="connsiteX17" fmla="*/ 27567 w 2443110"/>
              <a:gd name="connsiteY17" fmla="*/ 3400108 h 5607050"/>
              <a:gd name="connsiteX18" fmla="*/ 4957 w 2443110"/>
              <a:gd name="connsiteY18" fmla="*/ 3598964 h 5607050"/>
              <a:gd name="connsiteX19" fmla="*/ 53040 w 2443110"/>
              <a:gd name="connsiteY19" fmla="*/ 3880986 h 5607050"/>
              <a:gd name="connsiteX20" fmla="*/ 144411 w 2443110"/>
              <a:gd name="connsiteY20" fmla="*/ 4225131 h 5607050"/>
              <a:gd name="connsiteX21" fmla="*/ 217682 w 2443110"/>
              <a:gd name="connsiteY21" fmla="*/ 4455735 h 5607050"/>
              <a:gd name="connsiteX22" fmla="*/ 266649 w 2443110"/>
              <a:gd name="connsiteY22" fmla="*/ 4667249 h 5607050"/>
              <a:gd name="connsiteX23" fmla="*/ 361213 w 2443110"/>
              <a:gd name="connsiteY23" fmla="*/ 4805151 h 5607050"/>
              <a:gd name="connsiteX24" fmla="*/ 482548 w 2443110"/>
              <a:gd name="connsiteY24" fmla="*/ 5013325 h 5607050"/>
              <a:gd name="connsiteX25" fmla="*/ 696672 w 2443110"/>
              <a:gd name="connsiteY25" fmla="*/ 5364981 h 5607050"/>
              <a:gd name="connsiteX26" fmla="*/ 917522 w 2443110"/>
              <a:gd name="connsiteY26" fmla="*/ 5494338 h 5607050"/>
              <a:gd name="connsiteX27" fmla="*/ 1206448 w 2443110"/>
              <a:gd name="connsiteY27" fmla="*/ 5512594 h 5607050"/>
              <a:gd name="connsiteX28" fmla="*/ 1577130 w 2443110"/>
              <a:gd name="connsiteY28" fmla="*/ 5480844 h 5607050"/>
              <a:gd name="connsiteX29" fmla="*/ 1849385 w 2443110"/>
              <a:gd name="connsiteY29" fmla="*/ 5445125 h 5607050"/>
              <a:gd name="connsiteX30" fmla="*/ 2049410 w 2443110"/>
              <a:gd name="connsiteY30" fmla="*/ 5445125 h 5607050"/>
              <a:gd name="connsiteX31" fmla="*/ 2182760 w 2443110"/>
              <a:gd name="connsiteY31" fmla="*/ 5492750 h 5607050"/>
              <a:gd name="connsiteX32" fmla="*/ 2325635 w 2443110"/>
              <a:gd name="connsiteY32" fmla="*/ 5549900 h 5607050"/>
              <a:gd name="connsiteX33" fmla="*/ 2443110 w 2443110"/>
              <a:gd name="connsiteY33" fmla="*/ 5607050 h 5607050"/>
              <a:gd name="connsiteX0" fmla="*/ 1411235 w 2443110"/>
              <a:gd name="connsiteY0" fmla="*/ 0 h 5607050"/>
              <a:gd name="connsiteX1" fmla="*/ 1406768 w 2443110"/>
              <a:gd name="connsiteY1" fmla="*/ 17416 h 5607050"/>
              <a:gd name="connsiteX2" fmla="*/ 1360435 w 2443110"/>
              <a:gd name="connsiteY2" fmla="*/ 139700 h 5607050"/>
              <a:gd name="connsiteX3" fmla="*/ 1187791 w 2443110"/>
              <a:gd name="connsiteY3" fmla="*/ 435132 h 5607050"/>
              <a:gd name="connsiteX4" fmla="*/ 1051666 w 2443110"/>
              <a:gd name="connsiteY4" fmla="*/ 609781 h 5607050"/>
              <a:gd name="connsiteX5" fmla="*/ 950655 w 2443110"/>
              <a:gd name="connsiteY5" fmla="*/ 750268 h 5607050"/>
              <a:gd name="connsiteX6" fmla="*/ 869899 w 2443110"/>
              <a:gd name="connsiteY6" fmla="*/ 971134 h 5607050"/>
              <a:gd name="connsiteX7" fmla="*/ 758968 w 2443110"/>
              <a:gd name="connsiteY7" fmla="*/ 1126512 h 5607050"/>
              <a:gd name="connsiteX8" fmla="*/ 573426 w 2443110"/>
              <a:gd name="connsiteY8" fmla="*/ 1329517 h 5607050"/>
              <a:gd name="connsiteX9" fmla="*/ 455749 w 2443110"/>
              <a:gd name="connsiteY9" fmla="*/ 1484689 h 5607050"/>
              <a:gd name="connsiteX10" fmla="*/ 391070 w 2443110"/>
              <a:gd name="connsiteY10" fmla="*/ 1593833 h 5607050"/>
              <a:gd name="connsiteX11" fmla="*/ 304143 w 2443110"/>
              <a:gd name="connsiteY11" fmla="*/ 1796642 h 5607050"/>
              <a:gd name="connsiteX12" fmla="*/ 228343 w 2443110"/>
              <a:gd name="connsiteY12" fmla="*/ 1988107 h 5607050"/>
              <a:gd name="connsiteX13" fmla="*/ 145195 w 2443110"/>
              <a:gd name="connsiteY13" fmla="*/ 2288963 h 5607050"/>
              <a:gd name="connsiteX14" fmla="*/ 210283 w 2443110"/>
              <a:gd name="connsiteY14" fmla="*/ 2605276 h 5607050"/>
              <a:gd name="connsiteX15" fmla="*/ 163445 w 2443110"/>
              <a:gd name="connsiteY15" fmla="*/ 2864644 h 5607050"/>
              <a:gd name="connsiteX16" fmla="*/ 86897 w 2443110"/>
              <a:gd name="connsiteY16" fmla="*/ 3038822 h 5607050"/>
              <a:gd name="connsiteX17" fmla="*/ 27567 w 2443110"/>
              <a:gd name="connsiteY17" fmla="*/ 3400108 h 5607050"/>
              <a:gd name="connsiteX18" fmla="*/ 4957 w 2443110"/>
              <a:gd name="connsiteY18" fmla="*/ 3598964 h 5607050"/>
              <a:gd name="connsiteX19" fmla="*/ 53040 w 2443110"/>
              <a:gd name="connsiteY19" fmla="*/ 3880986 h 5607050"/>
              <a:gd name="connsiteX20" fmla="*/ 144411 w 2443110"/>
              <a:gd name="connsiteY20" fmla="*/ 4225131 h 5607050"/>
              <a:gd name="connsiteX21" fmla="*/ 210539 w 2443110"/>
              <a:gd name="connsiteY21" fmla="*/ 4465260 h 5607050"/>
              <a:gd name="connsiteX22" fmla="*/ 266649 w 2443110"/>
              <a:gd name="connsiteY22" fmla="*/ 4667249 h 5607050"/>
              <a:gd name="connsiteX23" fmla="*/ 361213 w 2443110"/>
              <a:gd name="connsiteY23" fmla="*/ 4805151 h 5607050"/>
              <a:gd name="connsiteX24" fmla="*/ 482548 w 2443110"/>
              <a:gd name="connsiteY24" fmla="*/ 5013325 h 5607050"/>
              <a:gd name="connsiteX25" fmla="*/ 696672 w 2443110"/>
              <a:gd name="connsiteY25" fmla="*/ 5364981 h 5607050"/>
              <a:gd name="connsiteX26" fmla="*/ 917522 w 2443110"/>
              <a:gd name="connsiteY26" fmla="*/ 5494338 h 5607050"/>
              <a:gd name="connsiteX27" fmla="*/ 1206448 w 2443110"/>
              <a:gd name="connsiteY27" fmla="*/ 5512594 h 5607050"/>
              <a:gd name="connsiteX28" fmla="*/ 1577130 w 2443110"/>
              <a:gd name="connsiteY28" fmla="*/ 5480844 h 5607050"/>
              <a:gd name="connsiteX29" fmla="*/ 1849385 w 2443110"/>
              <a:gd name="connsiteY29" fmla="*/ 5445125 h 5607050"/>
              <a:gd name="connsiteX30" fmla="*/ 2049410 w 2443110"/>
              <a:gd name="connsiteY30" fmla="*/ 5445125 h 5607050"/>
              <a:gd name="connsiteX31" fmla="*/ 2182760 w 2443110"/>
              <a:gd name="connsiteY31" fmla="*/ 5492750 h 5607050"/>
              <a:gd name="connsiteX32" fmla="*/ 2325635 w 2443110"/>
              <a:gd name="connsiteY32" fmla="*/ 5549900 h 5607050"/>
              <a:gd name="connsiteX33" fmla="*/ 2443110 w 2443110"/>
              <a:gd name="connsiteY33" fmla="*/ 5607050 h 5607050"/>
              <a:gd name="connsiteX0" fmla="*/ 1411235 w 2443110"/>
              <a:gd name="connsiteY0" fmla="*/ 0 h 5607050"/>
              <a:gd name="connsiteX1" fmla="*/ 1406768 w 2443110"/>
              <a:gd name="connsiteY1" fmla="*/ 17416 h 5607050"/>
              <a:gd name="connsiteX2" fmla="*/ 1360435 w 2443110"/>
              <a:gd name="connsiteY2" fmla="*/ 139700 h 5607050"/>
              <a:gd name="connsiteX3" fmla="*/ 1187791 w 2443110"/>
              <a:gd name="connsiteY3" fmla="*/ 435132 h 5607050"/>
              <a:gd name="connsiteX4" fmla="*/ 1051666 w 2443110"/>
              <a:gd name="connsiteY4" fmla="*/ 609781 h 5607050"/>
              <a:gd name="connsiteX5" fmla="*/ 950655 w 2443110"/>
              <a:gd name="connsiteY5" fmla="*/ 750268 h 5607050"/>
              <a:gd name="connsiteX6" fmla="*/ 869899 w 2443110"/>
              <a:gd name="connsiteY6" fmla="*/ 971134 h 5607050"/>
              <a:gd name="connsiteX7" fmla="*/ 758968 w 2443110"/>
              <a:gd name="connsiteY7" fmla="*/ 1126512 h 5607050"/>
              <a:gd name="connsiteX8" fmla="*/ 573426 w 2443110"/>
              <a:gd name="connsiteY8" fmla="*/ 1329517 h 5607050"/>
              <a:gd name="connsiteX9" fmla="*/ 455749 w 2443110"/>
              <a:gd name="connsiteY9" fmla="*/ 1484689 h 5607050"/>
              <a:gd name="connsiteX10" fmla="*/ 391070 w 2443110"/>
              <a:gd name="connsiteY10" fmla="*/ 1593833 h 5607050"/>
              <a:gd name="connsiteX11" fmla="*/ 304143 w 2443110"/>
              <a:gd name="connsiteY11" fmla="*/ 1796642 h 5607050"/>
              <a:gd name="connsiteX12" fmla="*/ 228343 w 2443110"/>
              <a:gd name="connsiteY12" fmla="*/ 1988107 h 5607050"/>
              <a:gd name="connsiteX13" fmla="*/ 145195 w 2443110"/>
              <a:gd name="connsiteY13" fmla="*/ 2288963 h 5607050"/>
              <a:gd name="connsiteX14" fmla="*/ 210283 w 2443110"/>
              <a:gd name="connsiteY14" fmla="*/ 2605276 h 5607050"/>
              <a:gd name="connsiteX15" fmla="*/ 163445 w 2443110"/>
              <a:gd name="connsiteY15" fmla="*/ 2864644 h 5607050"/>
              <a:gd name="connsiteX16" fmla="*/ 86897 w 2443110"/>
              <a:gd name="connsiteY16" fmla="*/ 3038822 h 5607050"/>
              <a:gd name="connsiteX17" fmla="*/ 27567 w 2443110"/>
              <a:gd name="connsiteY17" fmla="*/ 3400108 h 5607050"/>
              <a:gd name="connsiteX18" fmla="*/ 4957 w 2443110"/>
              <a:gd name="connsiteY18" fmla="*/ 3598964 h 5607050"/>
              <a:gd name="connsiteX19" fmla="*/ 53040 w 2443110"/>
              <a:gd name="connsiteY19" fmla="*/ 3880986 h 5607050"/>
              <a:gd name="connsiteX20" fmla="*/ 144411 w 2443110"/>
              <a:gd name="connsiteY20" fmla="*/ 4225131 h 5607050"/>
              <a:gd name="connsiteX21" fmla="*/ 210539 w 2443110"/>
              <a:gd name="connsiteY21" fmla="*/ 4465260 h 5607050"/>
              <a:gd name="connsiteX22" fmla="*/ 266649 w 2443110"/>
              <a:gd name="connsiteY22" fmla="*/ 4667249 h 5607050"/>
              <a:gd name="connsiteX23" fmla="*/ 387407 w 2443110"/>
              <a:gd name="connsiteY23" fmla="*/ 4905163 h 5607050"/>
              <a:gd name="connsiteX24" fmla="*/ 482548 w 2443110"/>
              <a:gd name="connsiteY24" fmla="*/ 5013325 h 5607050"/>
              <a:gd name="connsiteX25" fmla="*/ 696672 w 2443110"/>
              <a:gd name="connsiteY25" fmla="*/ 5364981 h 5607050"/>
              <a:gd name="connsiteX26" fmla="*/ 917522 w 2443110"/>
              <a:gd name="connsiteY26" fmla="*/ 5494338 h 5607050"/>
              <a:gd name="connsiteX27" fmla="*/ 1206448 w 2443110"/>
              <a:gd name="connsiteY27" fmla="*/ 5512594 h 5607050"/>
              <a:gd name="connsiteX28" fmla="*/ 1577130 w 2443110"/>
              <a:gd name="connsiteY28" fmla="*/ 5480844 h 5607050"/>
              <a:gd name="connsiteX29" fmla="*/ 1849385 w 2443110"/>
              <a:gd name="connsiteY29" fmla="*/ 5445125 h 5607050"/>
              <a:gd name="connsiteX30" fmla="*/ 2049410 w 2443110"/>
              <a:gd name="connsiteY30" fmla="*/ 5445125 h 5607050"/>
              <a:gd name="connsiteX31" fmla="*/ 2182760 w 2443110"/>
              <a:gd name="connsiteY31" fmla="*/ 5492750 h 5607050"/>
              <a:gd name="connsiteX32" fmla="*/ 2325635 w 2443110"/>
              <a:gd name="connsiteY32" fmla="*/ 5549900 h 5607050"/>
              <a:gd name="connsiteX33" fmla="*/ 2443110 w 2443110"/>
              <a:gd name="connsiteY33" fmla="*/ 5607050 h 5607050"/>
              <a:gd name="connsiteX0" fmla="*/ 1411235 w 2443110"/>
              <a:gd name="connsiteY0" fmla="*/ 0 h 5607050"/>
              <a:gd name="connsiteX1" fmla="*/ 1406768 w 2443110"/>
              <a:gd name="connsiteY1" fmla="*/ 17416 h 5607050"/>
              <a:gd name="connsiteX2" fmla="*/ 1360435 w 2443110"/>
              <a:gd name="connsiteY2" fmla="*/ 139700 h 5607050"/>
              <a:gd name="connsiteX3" fmla="*/ 1187791 w 2443110"/>
              <a:gd name="connsiteY3" fmla="*/ 435132 h 5607050"/>
              <a:gd name="connsiteX4" fmla="*/ 1051666 w 2443110"/>
              <a:gd name="connsiteY4" fmla="*/ 609781 h 5607050"/>
              <a:gd name="connsiteX5" fmla="*/ 950655 w 2443110"/>
              <a:gd name="connsiteY5" fmla="*/ 750268 h 5607050"/>
              <a:gd name="connsiteX6" fmla="*/ 869899 w 2443110"/>
              <a:gd name="connsiteY6" fmla="*/ 971134 h 5607050"/>
              <a:gd name="connsiteX7" fmla="*/ 758968 w 2443110"/>
              <a:gd name="connsiteY7" fmla="*/ 1126512 h 5607050"/>
              <a:gd name="connsiteX8" fmla="*/ 573426 w 2443110"/>
              <a:gd name="connsiteY8" fmla="*/ 1329517 h 5607050"/>
              <a:gd name="connsiteX9" fmla="*/ 455749 w 2443110"/>
              <a:gd name="connsiteY9" fmla="*/ 1484689 h 5607050"/>
              <a:gd name="connsiteX10" fmla="*/ 391070 w 2443110"/>
              <a:gd name="connsiteY10" fmla="*/ 1593833 h 5607050"/>
              <a:gd name="connsiteX11" fmla="*/ 304143 w 2443110"/>
              <a:gd name="connsiteY11" fmla="*/ 1796642 h 5607050"/>
              <a:gd name="connsiteX12" fmla="*/ 228343 w 2443110"/>
              <a:gd name="connsiteY12" fmla="*/ 1988107 h 5607050"/>
              <a:gd name="connsiteX13" fmla="*/ 145195 w 2443110"/>
              <a:gd name="connsiteY13" fmla="*/ 2288963 h 5607050"/>
              <a:gd name="connsiteX14" fmla="*/ 210283 w 2443110"/>
              <a:gd name="connsiteY14" fmla="*/ 2605276 h 5607050"/>
              <a:gd name="connsiteX15" fmla="*/ 163445 w 2443110"/>
              <a:gd name="connsiteY15" fmla="*/ 2864644 h 5607050"/>
              <a:gd name="connsiteX16" fmla="*/ 86897 w 2443110"/>
              <a:gd name="connsiteY16" fmla="*/ 3038822 h 5607050"/>
              <a:gd name="connsiteX17" fmla="*/ 27567 w 2443110"/>
              <a:gd name="connsiteY17" fmla="*/ 3400108 h 5607050"/>
              <a:gd name="connsiteX18" fmla="*/ 4957 w 2443110"/>
              <a:gd name="connsiteY18" fmla="*/ 3598964 h 5607050"/>
              <a:gd name="connsiteX19" fmla="*/ 53040 w 2443110"/>
              <a:gd name="connsiteY19" fmla="*/ 3880986 h 5607050"/>
              <a:gd name="connsiteX20" fmla="*/ 144411 w 2443110"/>
              <a:gd name="connsiteY20" fmla="*/ 4225131 h 5607050"/>
              <a:gd name="connsiteX21" fmla="*/ 210539 w 2443110"/>
              <a:gd name="connsiteY21" fmla="*/ 4465260 h 5607050"/>
              <a:gd name="connsiteX22" fmla="*/ 266649 w 2443110"/>
              <a:gd name="connsiteY22" fmla="*/ 4667249 h 5607050"/>
              <a:gd name="connsiteX23" fmla="*/ 361107 w 2443110"/>
              <a:gd name="connsiteY23" fmla="*/ 4925219 h 5607050"/>
              <a:gd name="connsiteX24" fmla="*/ 387407 w 2443110"/>
              <a:gd name="connsiteY24" fmla="*/ 4905163 h 5607050"/>
              <a:gd name="connsiteX25" fmla="*/ 482548 w 2443110"/>
              <a:gd name="connsiteY25" fmla="*/ 5013325 h 5607050"/>
              <a:gd name="connsiteX26" fmla="*/ 696672 w 2443110"/>
              <a:gd name="connsiteY26" fmla="*/ 5364981 h 5607050"/>
              <a:gd name="connsiteX27" fmla="*/ 917522 w 2443110"/>
              <a:gd name="connsiteY27" fmla="*/ 5494338 h 5607050"/>
              <a:gd name="connsiteX28" fmla="*/ 1206448 w 2443110"/>
              <a:gd name="connsiteY28" fmla="*/ 5512594 h 5607050"/>
              <a:gd name="connsiteX29" fmla="*/ 1577130 w 2443110"/>
              <a:gd name="connsiteY29" fmla="*/ 5480844 h 5607050"/>
              <a:gd name="connsiteX30" fmla="*/ 1849385 w 2443110"/>
              <a:gd name="connsiteY30" fmla="*/ 5445125 h 5607050"/>
              <a:gd name="connsiteX31" fmla="*/ 2049410 w 2443110"/>
              <a:gd name="connsiteY31" fmla="*/ 5445125 h 5607050"/>
              <a:gd name="connsiteX32" fmla="*/ 2182760 w 2443110"/>
              <a:gd name="connsiteY32" fmla="*/ 5492750 h 5607050"/>
              <a:gd name="connsiteX33" fmla="*/ 2325635 w 2443110"/>
              <a:gd name="connsiteY33" fmla="*/ 5549900 h 5607050"/>
              <a:gd name="connsiteX34" fmla="*/ 2443110 w 2443110"/>
              <a:gd name="connsiteY34" fmla="*/ 5607050 h 5607050"/>
              <a:gd name="connsiteX0" fmla="*/ 1411235 w 2443110"/>
              <a:gd name="connsiteY0" fmla="*/ 0 h 5607050"/>
              <a:gd name="connsiteX1" fmla="*/ 1406768 w 2443110"/>
              <a:gd name="connsiteY1" fmla="*/ 17416 h 5607050"/>
              <a:gd name="connsiteX2" fmla="*/ 1360435 w 2443110"/>
              <a:gd name="connsiteY2" fmla="*/ 139700 h 5607050"/>
              <a:gd name="connsiteX3" fmla="*/ 1187791 w 2443110"/>
              <a:gd name="connsiteY3" fmla="*/ 435132 h 5607050"/>
              <a:gd name="connsiteX4" fmla="*/ 1051666 w 2443110"/>
              <a:gd name="connsiteY4" fmla="*/ 609781 h 5607050"/>
              <a:gd name="connsiteX5" fmla="*/ 950655 w 2443110"/>
              <a:gd name="connsiteY5" fmla="*/ 750268 h 5607050"/>
              <a:gd name="connsiteX6" fmla="*/ 869899 w 2443110"/>
              <a:gd name="connsiteY6" fmla="*/ 971134 h 5607050"/>
              <a:gd name="connsiteX7" fmla="*/ 758968 w 2443110"/>
              <a:gd name="connsiteY7" fmla="*/ 1126512 h 5607050"/>
              <a:gd name="connsiteX8" fmla="*/ 573426 w 2443110"/>
              <a:gd name="connsiteY8" fmla="*/ 1329517 h 5607050"/>
              <a:gd name="connsiteX9" fmla="*/ 455749 w 2443110"/>
              <a:gd name="connsiteY9" fmla="*/ 1484689 h 5607050"/>
              <a:gd name="connsiteX10" fmla="*/ 391070 w 2443110"/>
              <a:gd name="connsiteY10" fmla="*/ 1593833 h 5607050"/>
              <a:gd name="connsiteX11" fmla="*/ 304143 w 2443110"/>
              <a:gd name="connsiteY11" fmla="*/ 1796642 h 5607050"/>
              <a:gd name="connsiteX12" fmla="*/ 228343 w 2443110"/>
              <a:gd name="connsiteY12" fmla="*/ 1988107 h 5607050"/>
              <a:gd name="connsiteX13" fmla="*/ 145195 w 2443110"/>
              <a:gd name="connsiteY13" fmla="*/ 2288963 h 5607050"/>
              <a:gd name="connsiteX14" fmla="*/ 210283 w 2443110"/>
              <a:gd name="connsiteY14" fmla="*/ 2605276 h 5607050"/>
              <a:gd name="connsiteX15" fmla="*/ 163445 w 2443110"/>
              <a:gd name="connsiteY15" fmla="*/ 2864644 h 5607050"/>
              <a:gd name="connsiteX16" fmla="*/ 86897 w 2443110"/>
              <a:gd name="connsiteY16" fmla="*/ 3038822 h 5607050"/>
              <a:gd name="connsiteX17" fmla="*/ 27567 w 2443110"/>
              <a:gd name="connsiteY17" fmla="*/ 3400108 h 5607050"/>
              <a:gd name="connsiteX18" fmla="*/ 4957 w 2443110"/>
              <a:gd name="connsiteY18" fmla="*/ 3598964 h 5607050"/>
              <a:gd name="connsiteX19" fmla="*/ 53040 w 2443110"/>
              <a:gd name="connsiteY19" fmla="*/ 3880986 h 5607050"/>
              <a:gd name="connsiteX20" fmla="*/ 144411 w 2443110"/>
              <a:gd name="connsiteY20" fmla="*/ 4225131 h 5607050"/>
              <a:gd name="connsiteX21" fmla="*/ 210539 w 2443110"/>
              <a:gd name="connsiteY21" fmla="*/ 4465260 h 5607050"/>
              <a:gd name="connsiteX22" fmla="*/ 266649 w 2443110"/>
              <a:gd name="connsiteY22" fmla="*/ 4667249 h 5607050"/>
              <a:gd name="connsiteX23" fmla="*/ 361107 w 2443110"/>
              <a:gd name="connsiteY23" fmla="*/ 4925219 h 5607050"/>
              <a:gd name="connsiteX24" fmla="*/ 387407 w 2443110"/>
              <a:gd name="connsiteY24" fmla="*/ 4905163 h 5607050"/>
              <a:gd name="connsiteX25" fmla="*/ 489692 w 2443110"/>
              <a:gd name="connsiteY25" fmla="*/ 5032375 h 5607050"/>
              <a:gd name="connsiteX26" fmla="*/ 696672 w 2443110"/>
              <a:gd name="connsiteY26" fmla="*/ 5364981 h 5607050"/>
              <a:gd name="connsiteX27" fmla="*/ 917522 w 2443110"/>
              <a:gd name="connsiteY27" fmla="*/ 5494338 h 5607050"/>
              <a:gd name="connsiteX28" fmla="*/ 1206448 w 2443110"/>
              <a:gd name="connsiteY28" fmla="*/ 5512594 h 5607050"/>
              <a:gd name="connsiteX29" fmla="*/ 1577130 w 2443110"/>
              <a:gd name="connsiteY29" fmla="*/ 5480844 h 5607050"/>
              <a:gd name="connsiteX30" fmla="*/ 1849385 w 2443110"/>
              <a:gd name="connsiteY30" fmla="*/ 5445125 h 5607050"/>
              <a:gd name="connsiteX31" fmla="*/ 2049410 w 2443110"/>
              <a:gd name="connsiteY31" fmla="*/ 5445125 h 5607050"/>
              <a:gd name="connsiteX32" fmla="*/ 2182760 w 2443110"/>
              <a:gd name="connsiteY32" fmla="*/ 5492750 h 5607050"/>
              <a:gd name="connsiteX33" fmla="*/ 2325635 w 2443110"/>
              <a:gd name="connsiteY33" fmla="*/ 5549900 h 5607050"/>
              <a:gd name="connsiteX34" fmla="*/ 2443110 w 2443110"/>
              <a:gd name="connsiteY34" fmla="*/ 5607050 h 5607050"/>
              <a:gd name="connsiteX0" fmla="*/ 1411235 w 2443110"/>
              <a:gd name="connsiteY0" fmla="*/ 0 h 5607050"/>
              <a:gd name="connsiteX1" fmla="*/ 1406768 w 2443110"/>
              <a:gd name="connsiteY1" fmla="*/ 17416 h 5607050"/>
              <a:gd name="connsiteX2" fmla="*/ 1360435 w 2443110"/>
              <a:gd name="connsiteY2" fmla="*/ 139700 h 5607050"/>
              <a:gd name="connsiteX3" fmla="*/ 1187791 w 2443110"/>
              <a:gd name="connsiteY3" fmla="*/ 435132 h 5607050"/>
              <a:gd name="connsiteX4" fmla="*/ 1051666 w 2443110"/>
              <a:gd name="connsiteY4" fmla="*/ 609781 h 5607050"/>
              <a:gd name="connsiteX5" fmla="*/ 950655 w 2443110"/>
              <a:gd name="connsiteY5" fmla="*/ 750268 h 5607050"/>
              <a:gd name="connsiteX6" fmla="*/ 869899 w 2443110"/>
              <a:gd name="connsiteY6" fmla="*/ 971134 h 5607050"/>
              <a:gd name="connsiteX7" fmla="*/ 758968 w 2443110"/>
              <a:gd name="connsiteY7" fmla="*/ 1126512 h 5607050"/>
              <a:gd name="connsiteX8" fmla="*/ 573426 w 2443110"/>
              <a:gd name="connsiteY8" fmla="*/ 1329517 h 5607050"/>
              <a:gd name="connsiteX9" fmla="*/ 455749 w 2443110"/>
              <a:gd name="connsiteY9" fmla="*/ 1484689 h 5607050"/>
              <a:gd name="connsiteX10" fmla="*/ 391070 w 2443110"/>
              <a:gd name="connsiteY10" fmla="*/ 1593833 h 5607050"/>
              <a:gd name="connsiteX11" fmla="*/ 304143 w 2443110"/>
              <a:gd name="connsiteY11" fmla="*/ 1796642 h 5607050"/>
              <a:gd name="connsiteX12" fmla="*/ 228343 w 2443110"/>
              <a:gd name="connsiteY12" fmla="*/ 1988107 h 5607050"/>
              <a:gd name="connsiteX13" fmla="*/ 145195 w 2443110"/>
              <a:gd name="connsiteY13" fmla="*/ 2288963 h 5607050"/>
              <a:gd name="connsiteX14" fmla="*/ 210283 w 2443110"/>
              <a:gd name="connsiteY14" fmla="*/ 2605276 h 5607050"/>
              <a:gd name="connsiteX15" fmla="*/ 163445 w 2443110"/>
              <a:gd name="connsiteY15" fmla="*/ 2864644 h 5607050"/>
              <a:gd name="connsiteX16" fmla="*/ 86897 w 2443110"/>
              <a:gd name="connsiteY16" fmla="*/ 3038822 h 5607050"/>
              <a:gd name="connsiteX17" fmla="*/ 27567 w 2443110"/>
              <a:gd name="connsiteY17" fmla="*/ 3400108 h 5607050"/>
              <a:gd name="connsiteX18" fmla="*/ 4957 w 2443110"/>
              <a:gd name="connsiteY18" fmla="*/ 3598964 h 5607050"/>
              <a:gd name="connsiteX19" fmla="*/ 53040 w 2443110"/>
              <a:gd name="connsiteY19" fmla="*/ 3880986 h 5607050"/>
              <a:gd name="connsiteX20" fmla="*/ 144411 w 2443110"/>
              <a:gd name="connsiteY20" fmla="*/ 4225131 h 5607050"/>
              <a:gd name="connsiteX21" fmla="*/ 210539 w 2443110"/>
              <a:gd name="connsiteY21" fmla="*/ 4465260 h 5607050"/>
              <a:gd name="connsiteX22" fmla="*/ 266649 w 2443110"/>
              <a:gd name="connsiteY22" fmla="*/ 4667249 h 5607050"/>
              <a:gd name="connsiteX23" fmla="*/ 361107 w 2443110"/>
              <a:gd name="connsiteY23" fmla="*/ 4925219 h 5607050"/>
              <a:gd name="connsiteX24" fmla="*/ 489692 w 2443110"/>
              <a:gd name="connsiteY24" fmla="*/ 5032375 h 5607050"/>
              <a:gd name="connsiteX25" fmla="*/ 696672 w 2443110"/>
              <a:gd name="connsiteY25" fmla="*/ 5364981 h 5607050"/>
              <a:gd name="connsiteX26" fmla="*/ 917522 w 2443110"/>
              <a:gd name="connsiteY26" fmla="*/ 5494338 h 5607050"/>
              <a:gd name="connsiteX27" fmla="*/ 1206448 w 2443110"/>
              <a:gd name="connsiteY27" fmla="*/ 5512594 h 5607050"/>
              <a:gd name="connsiteX28" fmla="*/ 1577130 w 2443110"/>
              <a:gd name="connsiteY28" fmla="*/ 5480844 h 5607050"/>
              <a:gd name="connsiteX29" fmla="*/ 1849385 w 2443110"/>
              <a:gd name="connsiteY29" fmla="*/ 5445125 h 5607050"/>
              <a:gd name="connsiteX30" fmla="*/ 2049410 w 2443110"/>
              <a:gd name="connsiteY30" fmla="*/ 5445125 h 5607050"/>
              <a:gd name="connsiteX31" fmla="*/ 2182760 w 2443110"/>
              <a:gd name="connsiteY31" fmla="*/ 5492750 h 5607050"/>
              <a:gd name="connsiteX32" fmla="*/ 2325635 w 2443110"/>
              <a:gd name="connsiteY32" fmla="*/ 5549900 h 5607050"/>
              <a:gd name="connsiteX33" fmla="*/ 2443110 w 2443110"/>
              <a:gd name="connsiteY33" fmla="*/ 5607050 h 5607050"/>
              <a:gd name="connsiteX0" fmla="*/ 1411235 w 2443110"/>
              <a:gd name="connsiteY0" fmla="*/ 0 h 5607050"/>
              <a:gd name="connsiteX1" fmla="*/ 1406768 w 2443110"/>
              <a:gd name="connsiteY1" fmla="*/ 17416 h 5607050"/>
              <a:gd name="connsiteX2" fmla="*/ 1360435 w 2443110"/>
              <a:gd name="connsiteY2" fmla="*/ 139700 h 5607050"/>
              <a:gd name="connsiteX3" fmla="*/ 1187791 w 2443110"/>
              <a:gd name="connsiteY3" fmla="*/ 435132 h 5607050"/>
              <a:gd name="connsiteX4" fmla="*/ 1051666 w 2443110"/>
              <a:gd name="connsiteY4" fmla="*/ 609781 h 5607050"/>
              <a:gd name="connsiteX5" fmla="*/ 950655 w 2443110"/>
              <a:gd name="connsiteY5" fmla="*/ 750268 h 5607050"/>
              <a:gd name="connsiteX6" fmla="*/ 869899 w 2443110"/>
              <a:gd name="connsiteY6" fmla="*/ 971134 h 5607050"/>
              <a:gd name="connsiteX7" fmla="*/ 758968 w 2443110"/>
              <a:gd name="connsiteY7" fmla="*/ 1126512 h 5607050"/>
              <a:gd name="connsiteX8" fmla="*/ 573426 w 2443110"/>
              <a:gd name="connsiteY8" fmla="*/ 1329517 h 5607050"/>
              <a:gd name="connsiteX9" fmla="*/ 455749 w 2443110"/>
              <a:gd name="connsiteY9" fmla="*/ 1484689 h 5607050"/>
              <a:gd name="connsiteX10" fmla="*/ 391070 w 2443110"/>
              <a:gd name="connsiteY10" fmla="*/ 1593833 h 5607050"/>
              <a:gd name="connsiteX11" fmla="*/ 304143 w 2443110"/>
              <a:gd name="connsiteY11" fmla="*/ 1796642 h 5607050"/>
              <a:gd name="connsiteX12" fmla="*/ 228343 w 2443110"/>
              <a:gd name="connsiteY12" fmla="*/ 1988107 h 5607050"/>
              <a:gd name="connsiteX13" fmla="*/ 145195 w 2443110"/>
              <a:gd name="connsiteY13" fmla="*/ 2288963 h 5607050"/>
              <a:gd name="connsiteX14" fmla="*/ 210283 w 2443110"/>
              <a:gd name="connsiteY14" fmla="*/ 2605276 h 5607050"/>
              <a:gd name="connsiteX15" fmla="*/ 163445 w 2443110"/>
              <a:gd name="connsiteY15" fmla="*/ 2864644 h 5607050"/>
              <a:gd name="connsiteX16" fmla="*/ 86897 w 2443110"/>
              <a:gd name="connsiteY16" fmla="*/ 3038822 h 5607050"/>
              <a:gd name="connsiteX17" fmla="*/ 27567 w 2443110"/>
              <a:gd name="connsiteY17" fmla="*/ 3400108 h 5607050"/>
              <a:gd name="connsiteX18" fmla="*/ 4957 w 2443110"/>
              <a:gd name="connsiteY18" fmla="*/ 3598964 h 5607050"/>
              <a:gd name="connsiteX19" fmla="*/ 53040 w 2443110"/>
              <a:gd name="connsiteY19" fmla="*/ 3880986 h 5607050"/>
              <a:gd name="connsiteX20" fmla="*/ 144411 w 2443110"/>
              <a:gd name="connsiteY20" fmla="*/ 4225131 h 5607050"/>
              <a:gd name="connsiteX21" fmla="*/ 210539 w 2443110"/>
              <a:gd name="connsiteY21" fmla="*/ 4465260 h 5607050"/>
              <a:gd name="connsiteX22" fmla="*/ 266649 w 2443110"/>
              <a:gd name="connsiteY22" fmla="*/ 4667249 h 5607050"/>
              <a:gd name="connsiteX23" fmla="*/ 361107 w 2443110"/>
              <a:gd name="connsiteY23" fmla="*/ 4925219 h 5607050"/>
              <a:gd name="connsiteX24" fmla="*/ 489692 w 2443110"/>
              <a:gd name="connsiteY24" fmla="*/ 5151437 h 5607050"/>
              <a:gd name="connsiteX25" fmla="*/ 696672 w 2443110"/>
              <a:gd name="connsiteY25" fmla="*/ 5364981 h 5607050"/>
              <a:gd name="connsiteX26" fmla="*/ 917522 w 2443110"/>
              <a:gd name="connsiteY26" fmla="*/ 5494338 h 5607050"/>
              <a:gd name="connsiteX27" fmla="*/ 1206448 w 2443110"/>
              <a:gd name="connsiteY27" fmla="*/ 5512594 h 5607050"/>
              <a:gd name="connsiteX28" fmla="*/ 1577130 w 2443110"/>
              <a:gd name="connsiteY28" fmla="*/ 5480844 h 5607050"/>
              <a:gd name="connsiteX29" fmla="*/ 1849385 w 2443110"/>
              <a:gd name="connsiteY29" fmla="*/ 5445125 h 5607050"/>
              <a:gd name="connsiteX30" fmla="*/ 2049410 w 2443110"/>
              <a:gd name="connsiteY30" fmla="*/ 5445125 h 5607050"/>
              <a:gd name="connsiteX31" fmla="*/ 2182760 w 2443110"/>
              <a:gd name="connsiteY31" fmla="*/ 5492750 h 5607050"/>
              <a:gd name="connsiteX32" fmla="*/ 2325635 w 2443110"/>
              <a:gd name="connsiteY32" fmla="*/ 5549900 h 5607050"/>
              <a:gd name="connsiteX33" fmla="*/ 2443110 w 2443110"/>
              <a:gd name="connsiteY33" fmla="*/ 5607050 h 5607050"/>
              <a:gd name="connsiteX0" fmla="*/ 1411235 w 2443110"/>
              <a:gd name="connsiteY0" fmla="*/ 0 h 5607050"/>
              <a:gd name="connsiteX1" fmla="*/ 1406768 w 2443110"/>
              <a:gd name="connsiteY1" fmla="*/ 17416 h 5607050"/>
              <a:gd name="connsiteX2" fmla="*/ 1360435 w 2443110"/>
              <a:gd name="connsiteY2" fmla="*/ 139700 h 5607050"/>
              <a:gd name="connsiteX3" fmla="*/ 1187791 w 2443110"/>
              <a:gd name="connsiteY3" fmla="*/ 435132 h 5607050"/>
              <a:gd name="connsiteX4" fmla="*/ 1051666 w 2443110"/>
              <a:gd name="connsiteY4" fmla="*/ 609781 h 5607050"/>
              <a:gd name="connsiteX5" fmla="*/ 950655 w 2443110"/>
              <a:gd name="connsiteY5" fmla="*/ 750268 h 5607050"/>
              <a:gd name="connsiteX6" fmla="*/ 869899 w 2443110"/>
              <a:gd name="connsiteY6" fmla="*/ 971134 h 5607050"/>
              <a:gd name="connsiteX7" fmla="*/ 758968 w 2443110"/>
              <a:gd name="connsiteY7" fmla="*/ 1126512 h 5607050"/>
              <a:gd name="connsiteX8" fmla="*/ 573426 w 2443110"/>
              <a:gd name="connsiteY8" fmla="*/ 1329517 h 5607050"/>
              <a:gd name="connsiteX9" fmla="*/ 455749 w 2443110"/>
              <a:gd name="connsiteY9" fmla="*/ 1484689 h 5607050"/>
              <a:gd name="connsiteX10" fmla="*/ 391070 w 2443110"/>
              <a:gd name="connsiteY10" fmla="*/ 1593833 h 5607050"/>
              <a:gd name="connsiteX11" fmla="*/ 304143 w 2443110"/>
              <a:gd name="connsiteY11" fmla="*/ 1796642 h 5607050"/>
              <a:gd name="connsiteX12" fmla="*/ 228343 w 2443110"/>
              <a:gd name="connsiteY12" fmla="*/ 1988107 h 5607050"/>
              <a:gd name="connsiteX13" fmla="*/ 145195 w 2443110"/>
              <a:gd name="connsiteY13" fmla="*/ 2288963 h 5607050"/>
              <a:gd name="connsiteX14" fmla="*/ 210283 w 2443110"/>
              <a:gd name="connsiteY14" fmla="*/ 2605276 h 5607050"/>
              <a:gd name="connsiteX15" fmla="*/ 163445 w 2443110"/>
              <a:gd name="connsiteY15" fmla="*/ 2864644 h 5607050"/>
              <a:gd name="connsiteX16" fmla="*/ 86897 w 2443110"/>
              <a:gd name="connsiteY16" fmla="*/ 3038822 h 5607050"/>
              <a:gd name="connsiteX17" fmla="*/ 27567 w 2443110"/>
              <a:gd name="connsiteY17" fmla="*/ 3400108 h 5607050"/>
              <a:gd name="connsiteX18" fmla="*/ 4957 w 2443110"/>
              <a:gd name="connsiteY18" fmla="*/ 3598964 h 5607050"/>
              <a:gd name="connsiteX19" fmla="*/ 53040 w 2443110"/>
              <a:gd name="connsiteY19" fmla="*/ 3880986 h 5607050"/>
              <a:gd name="connsiteX20" fmla="*/ 144411 w 2443110"/>
              <a:gd name="connsiteY20" fmla="*/ 4225131 h 5607050"/>
              <a:gd name="connsiteX21" fmla="*/ 210539 w 2443110"/>
              <a:gd name="connsiteY21" fmla="*/ 4465260 h 5607050"/>
              <a:gd name="connsiteX22" fmla="*/ 266649 w 2443110"/>
              <a:gd name="connsiteY22" fmla="*/ 4667249 h 5607050"/>
              <a:gd name="connsiteX23" fmla="*/ 361107 w 2443110"/>
              <a:gd name="connsiteY23" fmla="*/ 4925219 h 5607050"/>
              <a:gd name="connsiteX24" fmla="*/ 489692 w 2443110"/>
              <a:gd name="connsiteY24" fmla="*/ 5151437 h 5607050"/>
              <a:gd name="connsiteX25" fmla="*/ 691910 w 2443110"/>
              <a:gd name="connsiteY25" fmla="*/ 5395937 h 5607050"/>
              <a:gd name="connsiteX26" fmla="*/ 917522 w 2443110"/>
              <a:gd name="connsiteY26" fmla="*/ 5494338 h 5607050"/>
              <a:gd name="connsiteX27" fmla="*/ 1206448 w 2443110"/>
              <a:gd name="connsiteY27" fmla="*/ 5512594 h 5607050"/>
              <a:gd name="connsiteX28" fmla="*/ 1577130 w 2443110"/>
              <a:gd name="connsiteY28" fmla="*/ 5480844 h 5607050"/>
              <a:gd name="connsiteX29" fmla="*/ 1849385 w 2443110"/>
              <a:gd name="connsiteY29" fmla="*/ 5445125 h 5607050"/>
              <a:gd name="connsiteX30" fmla="*/ 2049410 w 2443110"/>
              <a:gd name="connsiteY30" fmla="*/ 5445125 h 5607050"/>
              <a:gd name="connsiteX31" fmla="*/ 2182760 w 2443110"/>
              <a:gd name="connsiteY31" fmla="*/ 5492750 h 5607050"/>
              <a:gd name="connsiteX32" fmla="*/ 2325635 w 2443110"/>
              <a:gd name="connsiteY32" fmla="*/ 5549900 h 5607050"/>
              <a:gd name="connsiteX33" fmla="*/ 2443110 w 2443110"/>
              <a:gd name="connsiteY33" fmla="*/ 5607050 h 5607050"/>
              <a:gd name="connsiteX0" fmla="*/ 1411235 w 2443110"/>
              <a:gd name="connsiteY0" fmla="*/ 0 h 5607050"/>
              <a:gd name="connsiteX1" fmla="*/ 1406768 w 2443110"/>
              <a:gd name="connsiteY1" fmla="*/ 17416 h 5607050"/>
              <a:gd name="connsiteX2" fmla="*/ 1360435 w 2443110"/>
              <a:gd name="connsiteY2" fmla="*/ 139700 h 5607050"/>
              <a:gd name="connsiteX3" fmla="*/ 1187791 w 2443110"/>
              <a:gd name="connsiteY3" fmla="*/ 435132 h 5607050"/>
              <a:gd name="connsiteX4" fmla="*/ 1051666 w 2443110"/>
              <a:gd name="connsiteY4" fmla="*/ 609781 h 5607050"/>
              <a:gd name="connsiteX5" fmla="*/ 950655 w 2443110"/>
              <a:gd name="connsiteY5" fmla="*/ 750268 h 5607050"/>
              <a:gd name="connsiteX6" fmla="*/ 869899 w 2443110"/>
              <a:gd name="connsiteY6" fmla="*/ 971134 h 5607050"/>
              <a:gd name="connsiteX7" fmla="*/ 758968 w 2443110"/>
              <a:gd name="connsiteY7" fmla="*/ 1126512 h 5607050"/>
              <a:gd name="connsiteX8" fmla="*/ 573426 w 2443110"/>
              <a:gd name="connsiteY8" fmla="*/ 1329517 h 5607050"/>
              <a:gd name="connsiteX9" fmla="*/ 455749 w 2443110"/>
              <a:gd name="connsiteY9" fmla="*/ 1484689 h 5607050"/>
              <a:gd name="connsiteX10" fmla="*/ 391070 w 2443110"/>
              <a:gd name="connsiteY10" fmla="*/ 1593833 h 5607050"/>
              <a:gd name="connsiteX11" fmla="*/ 304143 w 2443110"/>
              <a:gd name="connsiteY11" fmla="*/ 1796642 h 5607050"/>
              <a:gd name="connsiteX12" fmla="*/ 228343 w 2443110"/>
              <a:gd name="connsiteY12" fmla="*/ 1988107 h 5607050"/>
              <a:gd name="connsiteX13" fmla="*/ 145195 w 2443110"/>
              <a:gd name="connsiteY13" fmla="*/ 2288963 h 5607050"/>
              <a:gd name="connsiteX14" fmla="*/ 210283 w 2443110"/>
              <a:gd name="connsiteY14" fmla="*/ 2605276 h 5607050"/>
              <a:gd name="connsiteX15" fmla="*/ 163445 w 2443110"/>
              <a:gd name="connsiteY15" fmla="*/ 2864644 h 5607050"/>
              <a:gd name="connsiteX16" fmla="*/ 86897 w 2443110"/>
              <a:gd name="connsiteY16" fmla="*/ 3038822 h 5607050"/>
              <a:gd name="connsiteX17" fmla="*/ 27567 w 2443110"/>
              <a:gd name="connsiteY17" fmla="*/ 3400108 h 5607050"/>
              <a:gd name="connsiteX18" fmla="*/ 4957 w 2443110"/>
              <a:gd name="connsiteY18" fmla="*/ 3598964 h 5607050"/>
              <a:gd name="connsiteX19" fmla="*/ 53040 w 2443110"/>
              <a:gd name="connsiteY19" fmla="*/ 3880986 h 5607050"/>
              <a:gd name="connsiteX20" fmla="*/ 144411 w 2443110"/>
              <a:gd name="connsiteY20" fmla="*/ 4225131 h 5607050"/>
              <a:gd name="connsiteX21" fmla="*/ 210539 w 2443110"/>
              <a:gd name="connsiteY21" fmla="*/ 4465260 h 5607050"/>
              <a:gd name="connsiteX22" fmla="*/ 266649 w 2443110"/>
              <a:gd name="connsiteY22" fmla="*/ 4667249 h 5607050"/>
              <a:gd name="connsiteX23" fmla="*/ 361107 w 2443110"/>
              <a:gd name="connsiteY23" fmla="*/ 4925219 h 5607050"/>
              <a:gd name="connsiteX24" fmla="*/ 489692 w 2443110"/>
              <a:gd name="connsiteY24" fmla="*/ 5151437 h 5607050"/>
              <a:gd name="connsiteX25" fmla="*/ 691910 w 2443110"/>
              <a:gd name="connsiteY25" fmla="*/ 5395937 h 5607050"/>
              <a:gd name="connsiteX26" fmla="*/ 960384 w 2443110"/>
              <a:gd name="connsiteY26" fmla="*/ 5525294 h 5607050"/>
              <a:gd name="connsiteX27" fmla="*/ 1206448 w 2443110"/>
              <a:gd name="connsiteY27" fmla="*/ 5512594 h 5607050"/>
              <a:gd name="connsiteX28" fmla="*/ 1577130 w 2443110"/>
              <a:gd name="connsiteY28" fmla="*/ 5480844 h 5607050"/>
              <a:gd name="connsiteX29" fmla="*/ 1849385 w 2443110"/>
              <a:gd name="connsiteY29" fmla="*/ 5445125 h 5607050"/>
              <a:gd name="connsiteX30" fmla="*/ 2049410 w 2443110"/>
              <a:gd name="connsiteY30" fmla="*/ 5445125 h 5607050"/>
              <a:gd name="connsiteX31" fmla="*/ 2182760 w 2443110"/>
              <a:gd name="connsiteY31" fmla="*/ 5492750 h 5607050"/>
              <a:gd name="connsiteX32" fmla="*/ 2325635 w 2443110"/>
              <a:gd name="connsiteY32" fmla="*/ 5549900 h 5607050"/>
              <a:gd name="connsiteX33" fmla="*/ 2443110 w 2443110"/>
              <a:gd name="connsiteY33" fmla="*/ 5607050 h 5607050"/>
              <a:gd name="connsiteX0" fmla="*/ 1411235 w 2443110"/>
              <a:gd name="connsiteY0" fmla="*/ 0 h 5607050"/>
              <a:gd name="connsiteX1" fmla="*/ 1406768 w 2443110"/>
              <a:gd name="connsiteY1" fmla="*/ 17416 h 5607050"/>
              <a:gd name="connsiteX2" fmla="*/ 1360435 w 2443110"/>
              <a:gd name="connsiteY2" fmla="*/ 139700 h 5607050"/>
              <a:gd name="connsiteX3" fmla="*/ 1187791 w 2443110"/>
              <a:gd name="connsiteY3" fmla="*/ 435132 h 5607050"/>
              <a:gd name="connsiteX4" fmla="*/ 1051666 w 2443110"/>
              <a:gd name="connsiteY4" fmla="*/ 609781 h 5607050"/>
              <a:gd name="connsiteX5" fmla="*/ 950655 w 2443110"/>
              <a:gd name="connsiteY5" fmla="*/ 750268 h 5607050"/>
              <a:gd name="connsiteX6" fmla="*/ 869899 w 2443110"/>
              <a:gd name="connsiteY6" fmla="*/ 971134 h 5607050"/>
              <a:gd name="connsiteX7" fmla="*/ 758968 w 2443110"/>
              <a:gd name="connsiteY7" fmla="*/ 1126512 h 5607050"/>
              <a:gd name="connsiteX8" fmla="*/ 573426 w 2443110"/>
              <a:gd name="connsiteY8" fmla="*/ 1329517 h 5607050"/>
              <a:gd name="connsiteX9" fmla="*/ 455749 w 2443110"/>
              <a:gd name="connsiteY9" fmla="*/ 1484689 h 5607050"/>
              <a:gd name="connsiteX10" fmla="*/ 391070 w 2443110"/>
              <a:gd name="connsiteY10" fmla="*/ 1593833 h 5607050"/>
              <a:gd name="connsiteX11" fmla="*/ 304143 w 2443110"/>
              <a:gd name="connsiteY11" fmla="*/ 1796642 h 5607050"/>
              <a:gd name="connsiteX12" fmla="*/ 228343 w 2443110"/>
              <a:gd name="connsiteY12" fmla="*/ 1988107 h 5607050"/>
              <a:gd name="connsiteX13" fmla="*/ 145195 w 2443110"/>
              <a:gd name="connsiteY13" fmla="*/ 2288963 h 5607050"/>
              <a:gd name="connsiteX14" fmla="*/ 210283 w 2443110"/>
              <a:gd name="connsiteY14" fmla="*/ 2605276 h 5607050"/>
              <a:gd name="connsiteX15" fmla="*/ 163445 w 2443110"/>
              <a:gd name="connsiteY15" fmla="*/ 2864644 h 5607050"/>
              <a:gd name="connsiteX16" fmla="*/ 86897 w 2443110"/>
              <a:gd name="connsiteY16" fmla="*/ 3038822 h 5607050"/>
              <a:gd name="connsiteX17" fmla="*/ 27567 w 2443110"/>
              <a:gd name="connsiteY17" fmla="*/ 3400108 h 5607050"/>
              <a:gd name="connsiteX18" fmla="*/ 4957 w 2443110"/>
              <a:gd name="connsiteY18" fmla="*/ 3598964 h 5607050"/>
              <a:gd name="connsiteX19" fmla="*/ 53040 w 2443110"/>
              <a:gd name="connsiteY19" fmla="*/ 3880986 h 5607050"/>
              <a:gd name="connsiteX20" fmla="*/ 144411 w 2443110"/>
              <a:gd name="connsiteY20" fmla="*/ 4225131 h 5607050"/>
              <a:gd name="connsiteX21" fmla="*/ 210539 w 2443110"/>
              <a:gd name="connsiteY21" fmla="*/ 4465260 h 5607050"/>
              <a:gd name="connsiteX22" fmla="*/ 266649 w 2443110"/>
              <a:gd name="connsiteY22" fmla="*/ 4667249 h 5607050"/>
              <a:gd name="connsiteX23" fmla="*/ 361107 w 2443110"/>
              <a:gd name="connsiteY23" fmla="*/ 4925219 h 5607050"/>
              <a:gd name="connsiteX24" fmla="*/ 489692 w 2443110"/>
              <a:gd name="connsiteY24" fmla="*/ 5151437 h 5607050"/>
              <a:gd name="connsiteX25" fmla="*/ 691910 w 2443110"/>
              <a:gd name="connsiteY25" fmla="*/ 5395937 h 5607050"/>
              <a:gd name="connsiteX26" fmla="*/ 960384 w 2443110"/>
              <a:gd name="connsiteY26" fmla="*/ 5525294 h 5607050"/>
              <a:gd name="connsiteX27" fmla="*/ 1235023 w 2443110"/>
              <a:gd name="connsiteY27" fmla="*/ 5538788 h 5607050"/>
              <a:gd name="connsiteX28" fmla="*/ 1577130 w 2443110"/>
              <a:gd name="connsiteY28" fmla="*/ 5480844 h 5607050"/>
              <a:gd name="connsiteX29" fmla="*/ 1849385 w 2443110"/>
              <a:gd name="connsiteY29" fmla="*/ 5445125 h 5607050"/>
              <a:gd name="connsiteX30" fmla="*/ 2049410 w 2443110"/>
              <a:gd name="connsiteY30" fmla="*/ 5445125 h 5607050"/>
              <a:gd name="connsiteX31" fmla="*/ 2182760 w 2443110"/>
              <a:gd name="connsiteY31" fmla="*/ 5492750 h 5607050"/>
              <a:gd name="connsiteX32" fmla="*/ 2325635 w 2443110"/>
              <a:gd name="connsiteY32" fmla="*/ 5549900 h 5607050"/>
              <a:gd name="connsiteX33" fmla="*/ 2443110 w 2443110"/>
              <a:gd name="connsiteY33" fmla="*/ 5607050 h 5607050"/>
              <a:gd name="connsiteX0" fmla="*/ 1411235 w 2443110"/>
              <a:gd name="connsiteY0" fmla="*/ 0 h 5607050"/>
              <a:gd name="connsiteX1" fmla="*/ 1406768 w 2443110"/>
              <a:gd name="connsiteY1" fmla="*/ 17416 h 5607050"/>
              <a:gd name="connsiteX2" fmla="*/ 1360435 w 2443110"/>
              <a:gd name="connsiteY2" fmla="*/ 139700 h 5607050"/>
              <a:gd name="connsiteX3" fmla="*/ 1187791 w 2443110"/>
              <a:gd name="connsiteY3" fmla="*/ 435132 h 5607050"/>
              <a:gd name="connsiteX4" fmla="*/ 1051666 w 2443110"/>
              <a:gd name="connsiteY4" fmla="*/ 609781 h 5607050"/>
              <a:gd name="connsiteX5" fmla="*/ 950655 w 2443110"/>
              <a:gd name="connsiteY5" fmla="*/ 750268 h 5607050"/>
              <a:gd name="connsiteX6" fmla="*/ 869899 w 2443110"/>
              <a:gd name="connsiteY6" fmla="*/ 971134 h 5607050"/>
              <a:gd name="connsiteX7" fmla="*/ 758968 w 2443110"/>
              <a:gd name="connsiteY7" fmla="*/ 1126512 h 5607050"/>
              <a:gd name="connsiteX8" fmla="*/ 573426 w 2443110"/>
              <a:gd name="connsiteY8" fmla="*/ 1329517 h 5607050"/>
              <a:gd name="connsiteX9" fmla="*/ 455749 w 2443110"/>
              <a:gd name="connsiteY9" fmla="*/ 1484689 h 5607050"/>
              <a:gd name="connsiteX10" fmla="*/ 391070 w 2443110"/>
              <a:gd name="connsiteY10" fmla="*/ 1593833 h 5607050"/>
              <a:gd name="connsiteX11" fmla="*/ 304143 w 2443110"/>
              <a:gd name="connsiteY11" fmla="*/ 1796642 h 5607050"/>
              <a:gd name="connsiteX12" fmla="*/ 228343 w 2443110"/>
              <a:gd name="connsiteY12" fmla="*/ 1988107 h 5607050"/>
              <a:gd name="connsiteX13" fmla="*/ 145195 w 2443110"/>
              <a:gd name="connsiteY13" fmla="*/ 2288963 h 5607050"/>
              <a:gd name="connsiteX14" fmla="*/ 210283 w 2443110"/>
              <a:gd name="connsiteY14" fmla="*/ 2605276 h 5607050"/>
              <a:gd name="connsiteX15" fmla="*/ 163445 w 2443110"/>
              <a:gd name="connsiteY15" fmla="*/ 2864644 h 5607050"/>
              <a:gd name="connsiteX16" fmla="*/ 86897 w 2443110"/>
              <a:gd name="connsiteY16" fmla="*/ 3038822 h 5607050"/>
              <a:gd name="connsiteX17" fmla="*/ 27567 w 2443110"/>
              <a:gd name="connsiteY17" fmla="*/ 3400108 h 5607050"/>
              <a:gd name="connsiteX18" fmla="*/ 4957 w 2443110"/>
              <a:gd name="connsiteY18" fmla="*/ 3598964 h 5607050"/>
              <a:gd name="connsiteX19" fmla="*/ 53040 w 2443110"/>
              <a:gd name="connsiteY19" fmla="*/ 3880986 h 5607050"/>
              <a:gd name="connsiteX20" fmla="*/ 144411 w 2443110"/>
              <a:gd name="connsiteY20" fmla="*/ 4225131 h 5607050"/>
              <a:gd name="connsiteX21" fmla="*/ 210539 w 2443110"/>
              <a:gd name="connsiteY21" fmla="*/ 4465260 h 5607050"/>
              <a:gd name="connsiteX22" fmla="*/ 266649 w 2443110"/>
              <a:gd name="connsiteY22" fmla="*/ 4667249 h 5607050"/>
              <a:gd name="connsiteX23" fmla="*/ 361107 w 2443110"/>
              <a:gd name="connsiteY23" fmla="*/ 4925219 h 5607050"/>
              <a:gd name="connsiteX24" fmla="*/ 489692 w 2443110"/>
              <a:gd name="connsiteY24" fmla="*/ 5151437 h 5607050"/>
              <a:gd name="connsiteX25" fmla="*/ 691910 w 2443110"/>
              <a:gd name="connsiteY25" fmla="*/ 5395937 h 5607050"/>
              <a:gd name="connsiteX26" fmla="*/ 960384 w 2443110"/>
              <a:gd name="connsiteY26" fmla="*/ 5525294 h 5607050"/>
              <a:gd name="connsiteX27" fmla="*/ 1235023 w 2443110"/>
              <a:gd name="connsiteY27" fmla="*/ 5538788 h 5607050"/>
              <a:gd name="connsiteX28" fmla="*/ 1577130 w 2443110"/>
              <a:gd name="connsiteY28" fmla="*/ 5480844 h 5607050"/>
              <a:gd name="connsiteX29" fmla="*/ 1849385 w 2443110"/>
              <a:gd name="connsiteY29" fmla="*/ 5445125 h 5607050"/>
              <a:gd name="connsiteX30" fmla="*/ 2049410 w 2443110"/>
              <a:gd name="connsiteY30" fmla="*/ 5445125 h 5607050"/>
              <a:gd name="connsiteX31" fmla="*/ 2182760 w 2443110"/>
              <a:gd name="connsiteY31" fmla="*/ 5492750 h 5607050"/>
              <a:gd name="connsiteX32" fmla="*/ 2325635 w 2443110"/>
              <a:gd name="connsiteY32" fmla="*/ 5549900 h 5607050"/>
              <a:gd name="connsiteX33" fmla="*/ 2443110 w 2443110"/>
              <a:gd name="connsiteY33" fmla="*/ 5607050 h 5607050"/>
              <a:gd name="connsiteX0" fmla="*/ 1411235 w 2443110"/>
              <a:gd name="connsiteY0" fmla="*/ 0 h 5607050"/>
              <a:gd name="connsiteX1" fmla="*/ 1406768 w 2443110"/>
              <a:gd name="connsiteY1" fmla="*/ 17416 h 5607050"/>
              <a:gd name="connsiteX2" fmla="*/ 1360435 w 2443110"/>
              <a:gd name="connsiteY2" fmla="*/ 139700 h 5607050"/>
              <a:gd name="connsiteX3" fmla="*/ 1187791 w 2443110"/>
              <a:gd name="connsiteY3" fmla="*/ 435132 h 5607050"/>
              <a:gd name="connsiteX4" fmla="*/ 1051666 w 2443110"/>
              <a:gd name="connsiteY4" fmla="*/ 609781 h 5607050"/>
              <a:gd name="connsiteX5" fmla="*/ 950655 w 2443110"/>
              <a:gd name="connsiteY5" fmla="*/ 750268 h 5607050"/>
              <a:gd name="connsiteX6" fmla="*/ 869899 w 2443110"/>
              <a:gd name="connsiteY6" fmla="*/ 971134 h 5607050"/>
              <a:gd name="connsiteX7" fmla="*/ 758968 w 2443110"/>
              <a:gd name="connsiteY7" fmla="*/ 1126512 h 5607050"/>
              <a:gd name="connsiteX8" fmla="*/ 573426 w 2443110"/>
              <a:gd name="connsiteY8" fmla="*/ 1329517 h 5607050"/>
              <a:gd name="connsiteX9" fmla="*/ 455749 w 2443110"/>
              <a:gd name="connsiteY9" fmla="*/ 1484689 h 5607050"/>
              <a:gd name="connsiteX10" fmla="*/ 391070 w 2443110"/>
              <a:gd name="connsiteY10" fmla="*/ 1593833 h 5607050"/>
              <a:gd name="connsiteX11" fmla="*/ 304143 w 2443110"/>
              <a:gd name="connsiteY11" fmla="*/ 1796642 h 5607050"/>
              <a:gd name="connsiteX12" fmla="*/ 228343 w 2443110"/>
              <a:gd name="connsiteY12" fmla="*/ 1988107 h 5607050"/>
              <a:gd name="connsiteX13" fmla="*/ 145195 w 2443110"/>
              <a:gd name="connsiteY13" fmla="*/ 2288963 h 5607050"/>
              <a:gd name="connsiteX14" fmla="*/ 210283 w 2443110"/>
              <a:gd name="connsiteY14" fmla="*/ 2605276 h 5607050"/>
              <a:gd name="connsiteX15" fmla="*/ 163445 w 2443110"/>
              <a:gd name="connsiteY15" fmla="*/ 2864644 h 5607050"/>
              <a:gd name="connsiteX16" fmla="*/ 86897 w 2443110"/>
              <a:gd name="connsiteY16" fmla="*/ 3038822 h 5607050"/>
              <a:gd name="connsiteX17" fmla="*/ 27567 w 2443110"/>
              <a:gd name="connsiteY17" fmla="*/ 3400108 h 5607050"/>
              <a:gd name="connsiteX18" fmla="*/ 4957 w 2443110"/>
              <a:gd name="connsiteY18" fmla="*/ 3598964 h 5607050"/>
              <a:gd name="connsiteX19" fmla="*/ 53040 w 2443110"/>
              <a:gd name="connsiteY19" fmla="*/ 3880986 h 5607050"/>
              <a:gd name="connsiteX20" fmla="*/ 144411 w 2443110"/>
              <a:gd name="connsiteY20" fmla="*/ 4225131 h 5607050"/>
              <a:gd name="connsiteX21" fmla="*/ 210539 w 2443110"/>
              <a:gd name="connsiteY21" fmla="*/ 4465260 h 5607050"/>
              <a:gd name="connsiteX22" fmla="*/ 266649 w 2443110"/>
              <a:gd name="connsiteY22" fmla="*/ 4667249 h 5607050"/>
              <a:gd name="connsiteX23" fmla="*/ 361107 w 2443110"/>
              <a:gd name="connsiteY23" fmla="*/ 4925219 h 5607050"/>
              <a:gd name="connsiteX24" fmla="*/ 489692 w 2443110"/>
              <a:gd name="connsiteY24" fmla="*/ 5151437 h 5607050"/>
              <a:gd name="connsiteX25" fmla="*/ 691910 w 2443110"/>
              <a:gd name="connsiteY25" fmla="*/ 5395937 h 5607050"/>
              <a:gd name="connsiteX26" fmla="*/ 960384 w 2443110"/>
              <a:gd name="connsiteY26" fmla="*/ 5525294 h 5607050"/>
              <a:gd name="connsiteX27" fmla="*/ 1235023 w 2443110"/>
              <a:gd name="connsiteY27" fmla="*/ 5538788 h 5607050"/>
              <a:gd name="connsiteX28" fmla="*/ 1577130 w 2443110"/>
              <a:gd name="connsiteY28" fmla="*/ 5480844 h 5607050"/>
              <a:gd name="connsiteX29" fmla="*/ 1849385 w 2443110"/>
              <a:gd name="connsiteY29" fmla="*/ 5445125 h 5607050"/>
              <a:gd name="connsiteX30" fmla="*/ 2049410 w 2443110"/>
              <a:gd name="connsiteY30" fmla="*/ 5445125 h 5607050"/>
              <a:gd name="connsiteX31" fmla="*/ 2182760 w 2443110"/>
              <a:gd name="connsiteY31" fmla="*/ 5492750 h 5607050"/>
              <a:gd name="connsiteX32" fmla="*/ 2325635 w 2443110"/>
              <a:gd name="connsiteY32" fmla="*/ 5549900 h 5607050"/>
              <a:gd name="connsiteX33" fmla="*/ 2443110 w 2443110"/>
              <a:gd name="connsiteY33" fmla="*/ 5607050 h 5607050"/>
              <a:gd name="connsiteX0" fmla="*/ 1411235 w 2443110"/>
              <a:gd name="connsiteY0" fmla="*/ 0 h 5607050"/>
              <a:gd name="connsiteX1" fmla="*/ 1406768 w 2443110"/>
              <a:gd name="connsiteY1" fmla="*/ 17416 h 5607050"/>
              <a:gd name="connsiteX2" fmla="*/ 1360435 w 2443110"/>
              <a:gd name="connsiteY2" fmla="*/ 139700 h 5607050"/>
              <a:gd name="connsiteX3" fmla="*/ 1187791 w 2443110"/>
              <a:gd name="connsiteY3" fmla="*/ 435132 h 5607050"/>
              <a:gd name="connsiteX4" fmla="*/ 1051666 w 2443110"/>
              <a:gd name="connsiteY4" fmla="*/ 609781 h 5607050"/>
              <a:gd name="connsiteX5" fmla="*/ 950655 w 2443110"/>
              <a:gd name="connsiteY5" fmla="*/ 750268 h 5607050"/>
              <a:gd name="connsiteX6" fmla="*/ 869899 w 2443110"/>
              <a:gd name="connsiteY6" fmla="*/ 971134 h 5607050"/>
              <a:gd name="connsiteX7" fmla="*/ 758968 w 2443110"/>
              <a:gd name="connsiteY7" fmla="*/ 1126512 h 5607050"/>
              <a:gd name="connsiteX8" fmla="*/ 573426 w 2443110"/>
              <a:gd name="connsiteY8" fmla="*/ 1329517 h 5607050"/>
              <a:gd name="connsiteX9" fmla="*/ 455749 w 2443110"/>
              <a:gd name="connsiteY9" fmla="*/ 1484689 h 5607050"/>
              <a:gd name="connsiteX10" fmla="*/ 391070 w 2443110"/>
              <a:gd name="connsiteY10" fmla="*/ 1593833 h 5607050"/>
              <a:gd name="connsiteX11" fmla="*/ 304143 w 2443110"/>
              <a:gd name="connsiteY11" fmla="*/ 1796642 h 5607050"/>
              <a:gd name="connsiteX12" fmla="*/ 228343 w 2443110"/>
              <a:gd name="connsiteY12" fmla="*/ 1988107 h 5607050"/>
              <a:gd name="connsiteX13" fmla="*/ 145195 w 2443110"/>
              <a:gd name="connsiteY13" fmla="*/ 2288963 h 5607050"/>
              <a:gd name="connsiteX14" fmla="*/ 210283 w 2443110"/>
              <a:gd name="connsiteY14" fmla="*/ 2605276 h 5607050"/>
              <a:gd name="connsiteX15" fmla="*/ 163445 w 2443110"/>
              <a:gd name="connsiteY15" fmla="*/ 2864644 h 5607050"/>
              <a:gd name="connsiteX16" fmla="*/ 86897 w 2443110"/>
              <a:gd name="connsiteY16" fmla="*/ 3038822 h 5607050"/>
              <a:gd name="connsiteX17" fmla="*/ 27567 w 2443110"/>
              <a:gd name="connsiteY17" fmla="*/ 3400108 h 5607050"/>
              <a:gd name="connsiteX18" fmla="*/ 4957 w 2443110"/>
              <a:gd name="connsiteY18" fmla="*/ 3598964 h 5607050"/>
              <a:gd name="connsiteX19" fmla="*/ 53040 w 2443110"/>
              <a:gd name="connsiteY19" fmla="*/ 3880986 h 5607050"/>
              <a:gd name="connsiteX20" fmla="*/ 144411 w 2443110"/>
              <a:gd name="connsiteY20" fmla="*/ 4225131 h 5607050"/>
              <a:gd name="connsiteX21" fmla="*/ 210539 w 2443110"/>
              <a:gd name="connsiteY21" fmla="*/ 4465260 h 5607050"/>
              <a:gd name="connsiteX22" fmla="*/ 266649 w 2443110"/>
              <a:gd name="connsiteY22" fmla="*/ 4667249 h 5607050"/>
              <a:gd name="connsiteX23" fmla="*/ 361107 w 2443110"/>
              <a:gd name="connsiteY23" fmla="*/ 4925219 h 5607050"/>
              <a:gd name="connsiteX24" fmla="*/ 489692 w 2443110"/>
              <a:gd name="connsiteY24" fmla="*/ 5151437 h 5607050"/>
              <a:gd name="connsiteX25" fmla="*/ 691910 w 2443110"/>
              <a:gd name="connsiteY25" fmla="*/ 5395937 h 5607050"/>
              <a:gd name="connsiteX26" fmla="*/ 960384 w 2443110"/>
              <a:gd name="connsiteY26" fmla="*/ 5525294 h 5607050"/>
              <a:gd name="connsiteX27" fmla="*/ 1237404 w 2443110"/>
              <a:gd name="connsiteY27" fmla="*/ 5550695 h 5607050"/>
              <a:gd name="connsiteX28" fmla="*/ 1577130 w 2443110"/>
              <a:gd name="connsiteY28" fmla="*/ 5480844 h 5607050"/>
              <a:gd name="connsiteX29" fmla="*/ 1849385 w 2443110"/>
              <a:gd name="connsiteY29" fmla="*/ 5445125 h 5607050"/>
              <a:gd name="connsiteX30" fmla="*/ 2049410 w 2443110"/>
              <a:gd name="connsiteY30" fmla="*/ 5445125 h 5607050"/>
              <a:gd name="connsiteX31" fmla="*/ 2182760 w 2443110"/>
              <a:gd name="connsiteY31" fmla="*/ 5492750 h 5607050"/>
              <a:gd name="connsiteX32" fmla="*/ 2325635 w 2443110"/>
              <a:gd name="connsiteY32" fmla="*/ 5549900 h 5607050"/>
              <a:gd name="connsiteX33" fmla="*/ 2443110 w 2443110"/>
              <a:gd name="connsiteY33" fmla="*/ 5607050 h 5607050"/>
              <a:gd name="connsiteX0" fmla="*/ 1411235 w 2443110"/>
              <a:gd name="connsiteY0" fmla="*/ 0 h 5607050"/>
              <a:gd name="connsiteX1" fmla="*/ 1406768 w 2443110"/>
              <a:gd name="connsiteY1" fmla="*/ 17416 h 5607050"/>
              <a:gd name="connsiteX2" fmla="*/ 1360435 w 2443110"/>
              <a:gd name="connsiteY2" fmla="*/ 139700 h 5607050"/>
              <a:gd name="connsiteX3" fmla="*/ 1187791 w 2443110"/>
              <a:gd name="connsiteY3" fmla="*/ 435132 h 5607050"/>
              <a:gd name="connsiteX4" fmla="*/ 1051666 w 2443110"/>
              <a:gd name="connsiteY4" fmla="*/ 609781 h 5607050"/>
              <a:gd name="connsiteX5" fmla="*/ 950655 w 2443110"/>
              <a:gd name="connsiteY5" fmla="*/ 750268 h 5607050"/>
              <a:gd name="connsiteX6" fmla="*/ 869899 w 2443110"/>
              <a:gd name="connsiteY6" fmla="*/ 971134 h 5607050"/>
              <a:gd name="connsiteX7" fmla="*/ 758968 w 2443110"/>
              <a:gd name="connsiteY7" fmla="*/ 1126512 h 5607050"/>
              <a:gd name="connsiteX8" fmla="*/ 573426 w 2443110"/>
              <a:gd name="connsiteY8" fmla="*/ 1329517 h 5607050"/>
              <a:gd name="connsiteX9" fmla="*/ 455749 w 2443110"/>
              <a:gd name="connsiteY9" fmla="*/ 1484689 h 5607050"/>
              <a:gd name="connsiteX10" fmla="*/ 391070 w 2443110"/>
              <a:gd name="connsiteY10" fmla="*/ 1593833 h 5607050"/>
              <a:gd name="connsiteX11" fmla="*/ 304143 w 2443110"/>
              <a:gd name="connsiteY11" fmla="*/ 1796642 h 5607050"/>
              <a:gd name="connsiteX12" fmla="*/ 228343 w 2443110"/>
              <a:gd name="connsiteY12" fmla="*/ 1988107 h 5607050"/>
              <a:gd name="connsiteX13" fmla="*/ 145195 w 2443110"/>
              <a:gd name="connsiteY13" fmla="*/ 2288963 h 5607050"/>
              <a:gd name="connsiteX14" fmla="*/ 210283 w 2443110"/>
              <a:gd name="connsiteY14" fmla="*/ 2605276 h 5607050"/>
              <a:gd name="connsiteX15" fmla="*/ 163445 w 2443110"/>
              <a:gd name="connsiteY15" fmla="*/ 2864644 h 5607050"/>
              <a:gd name="connsiteX16" fmla="*/ 86897 w 2443110"/>
              <a:gd name="connsiteY16" fmla="*/ 3038822 h 5607050"/>
              <a:gd name="connsiteX17" fmla="*/ 27567 w 2443110"/>
              <a:gd name="connsiteY17" fmla="*/ 3400108 h 5607050"/>
              <a:gd name="connsiteX18" fmla="*/ 4957 w 2443110"/>
              <a:gd name="connsiteY18" fmla="*/ 3598964 h 5607050"/>
              <a:gd name="connsiteX19" fmla="*/ 53040 w 2443110"/>
              <a:gd name="connsiteY19" fmla="*/ 3880986 h 5607050"/>
              <a:gd name="connsiteX20" fmla="*/ 144411 w 2443110"/>
              <a:gd name="connsiteY20" fmla="*/ 4225131 h 5607050"/>
              <a:gd name="connsiteX21" fmla="*/ 210539 w 2443110"/>
              <a:gd name="connsiteY21" fmla="*/ 4465260 h 5607050"/>
              <a:gd name="connsiteX22" fmla="*/ 266649 w 2443110"/>
              <a:gd name="connsiteY22" fmla="*/ 4667249 h 5607050"/>
              <a:gd name="connsiteX23" fmla="*/ 361107 w 2443110"/>
              <a:gd name="connsiteY23" fmla="*/ 4925219 h 5607050"/>
              <a:gd name="connsiteX24" fmla="*/ 489692 w 2443110"/>
              <a:gd name="connsiteY24" fmla="*/ 5151437 h 5607050"/>
              <a:gd name="connsiteX25" fmla="*/ 691910 w 2443110"/>
              <a:gd name="connsiteY25" fmla="*/ 5395937 h 5607050"/>
              <a:gd name="connsiteX26" fmla="*/ 960384 w 2443110"/>
              <a:gd name="connsiteY26" fmla="*/ 5525294 h 5607050"/>
              <a:gd name="connsiteX27" fmla="*/ 1237404 w 2443110"/>
              <a:gd name="connsiteY27" fmla="*/ 5550695 h 5607050"/>
              <a:gd name="connsiteX28" fmla="*/ 1596180 w 2443110"/>
              <a:gd name="connsiteY28" fmla="*/ 5497513 h 5607050"/>
              <a:gd name="connsiteX29" fmla="*/ 1849385 w 2443110"/>
              <a:gd name="connsiteY29" fmla="*/ 5445125 h 5607050"/>
              <a:gd name="connsiteX30" fmla="*/ 2049410 w 2443110"/>
              <a:gd name="connsiteY30" fmla="*/ 5445125 h 5607050"/>
              <a:gd name="connsiteX31" fmla="*/ 2182760 w 2443110"/>
              <a:gd name="connsiteY31" fmla="*/ 5492750 h 5607050"/>
              <a:gd name="connsiteX32" fmla="*/ 2325635 w 2443110"/>
              <a:gd name="connsiteY32" fmla="*/ 5549900 h 5607050"/>
              <a:gd name="connsiteX33" fmla="*/ 2443110 w 2443110"/>
              <a:gd name="connsiteY33" fmla="*/ 5607050 h 5607050"/>
              <a:gd name="connsiteX0" fmla="*/ 1411235 w 2443110"/>
              <a:gd name="connsiteY0" fmla="*/ 0 h 5607050"/>
              <a:gd name="connsiteX1" fmla="*/ 1406768 w 2443110"/>
              <a:gd name="connsiteY1" fmla="*/ 17416 h 5607050"/>
              <a:gd name="connsiteX2" fmla="*/ 1360435 w 2443110"/>
              <a:gd name="connsiteY2" fmla="*/ 139700 h 5607050"/>
              <a:gd name="connsiteX3" fmla="*/ 1187791 w 2443110"/>
              <a:gd name="connsiteY3" fmla="*/ 435132 h 5607050"/>
              <a:gd name="connsiteX4" fmla="*/ 1051666 w 2443110"/>
              <a:gd name="connsiteY4" fmla="*/ 609781 h 5607050"/>
              <a:gd name="connsiteX5" fmla="*/ 950655 w 2443110"/>
              <a:gd name="connsiteY5" fmla="*/ 750268 h 5607050"/>
              <a:gd name="connsiteX6" fmla="*/ 869899 w 2443110"/>
              <a:gd name="connsiteY6" fmla="*/ 971134 h 5607050"/>
              <a:gd name="connsiteX7" fmla="*/ 758968 w 2443110"/>
              <a:gd name="connsiteY7" fmla="*/ 1126512 h 5607050"/>
              <a:gd name="connsiteX8" fmla="*/ 573426 w 2443110"/>
              <a:gd name="connsiteY8" fmla="*/ 1329517 h 5607050"/>
              <a:gd name="connsiteX9" fmla="*/ 455749 w 2443110"/>
              <a:gd name="connsiteY9" fmla="*/ 1484689 h 5607050"/>
              <a:gd name="connsiteX10" fmla="*/ 391070 w 2443110"/>
              <a:gd name="connsiteY10" fmla="*/ 1593833 h 5607050"/>
              <a:gd name="connsiteX11" fmla="*/ 304143 w 2443110"/>
              <a:gd name="connsiteY11" fmla="*/ 1796642 h 5607050"/>
              <a:gd name="connsiteX12" fmla="*/ 228343 w 2443110"/>
              <a:gd name="connsiteY12" fmla="*/ 1988107 h 5607050"/>
              <a:gd name="connsiteX13" fmla="*/ 145195 w 2443110"/>
              <a:gd name="connsiteY13" fmla="*/ 2288963 h 5607050"/>
              <a:gd name="connsiteX14" fmla="*/ 210283 w 2443110"/>
              <a:gd name="connsiteY14" fmla="*/ 2605276 h 5607050"/>
              <a:gd name="connsiteX15" fmla="*/ 86897 w 2443110"/>
              <a:gd name="connsiteY15" fmla="*/ 3038822 h 5607050"/>
              <a:gd name="connsiteX16" fmla="*/ 27567 w 2443110"/>
              <a:gd name="connsiteY16" fmla="*/ 3400108 h 5607050"/>
              <a:gd name="connsiteX17" fmla="*/ 4957 w 2443110"/>
              <a:gd name="connsiteY17" fmla="*/ 3598964 h 5607050"/>
              <a:gd name="connsiteX18" fmla="*/ 53040 w 2443110"/>
              <a:gd name="connsiteY18" fmla="*/ 3880986 h 5607050"/>
              <a:gd name="connsiteX19" fmla="*/ 144411 w 2443110"/>
              <a:gd name="connsiteY19" fmla="*/ 4225131 h 5607050"/>
              <a:gd name="connsiteX20" fmla="*/ 210539 w 2443110"/>
              <a:gd name="connsiteY20" fmla="*/ 4465260 h 5607050"/>
              <a:gd name="connsiteX21" fmla="*/ 266649 w 2443110"/>
              <a:gd name="connsiteY21" fmla="*/ 4667249 h 5607050"/>
              <a:gd name="connsiteX22" fmla="*/ 361107 w 2443110"/>
              <a:gd name="connsiteY22" fmla="*/ 4925219 h 5607050"/>
              <a:gd name="connsiteX23" fmla="*/ 489692 w 2443110"/>
              <a:gd name="connsiteY23" fmla="*/ 5151437 h 5607050"/>
              <a:gd name="connsiteX24" fmla="*/ 691910 w 2443110"/>
              <a:gd name="connsiteY24" fmla="*/ 5395937 h 5607050"/>
              <a:gd name="connsiteX25" fmla="*/ 960384 w 2443110"/>
              <a:gd name="connsiteY25" fmla="*/ 5525294 h 5607050"/>
              <a:gd name="connsiteX26" fmla="*/ 1237404 w 2443110"/>
              <a:gd name="connsiteY26" fmla="*/ 5550695 h 5607050"/>
              <a:gd name="connsiteX27" fmla="*/ 1596180 w 2443110"/>
              <a:gd name="connsiteY27" fmla="*/ 5497513 h 5607050"/>
              <a:gd name="connsiteX28" fmla="*/ 1849385 w 2443110"/>
              <a:gd name="connsiteY28" fmla="*/ 5445125 h 5607050"/>
              <a:gd name="connsiteX29" fmla="*/ 2049410 w 2443110"/>
              <a:gd name="connsiteY29" fmla="*/ 5445125 h 5607050"/>
              <a:gd name="connsiteX30" fmla="*/ 2182760 w 2443110"/>
              <a:gd name="connsiteY30" fmla="*/ 5492750 h 5607050"/>
              <a:gd name="connsiteX31" fmla="*/ 2325635 w 2443110"/>
              <a:gd name="connsiteY31" fmla="*/ 5549900 h 5607050"/>
              <a:gd name="connsiteX32" fmla="*/ 2443110 w 2443110"/>
              <a:gd name="connsiteY32" fmla="*/ 5607050 h 5607050"/>
              <a:gd name="connsiteX0" fmla="*/ 1422787 w 2454662"/>
              <a:gd name="connsiteY0" fmla="*/ 0 h 5607050"/>
              <a:gd name="connsiteX1" fmla="*/ 1418320 w 2454662"/>
              <a:gd name="connsiteY1" fmla="*/ 17416 h 5607050"/>
              <a:gd name="connsiteX2" fmla="*/ 1371987 w 2454662"/>
              <a:gd name="connsiteY2" fmla="*/ 139700 h 5607050"/>
              <a:gd name="connsiteX3" fmla="*/ 1199343 w 2454662"/>
              <a:gd name="connsiteY3" fmla="*/ 435132 h 5607050"/>
              <a:gd name="connsiteX4" fmla="*/ 1063218 w 2454662"/>
              <a:gd name="connsiteY4" fmla="*/ 609781 h 5607050"/>
              <a:gd name="connsiteX5" fmla="*/ 962207 w 2454662"/>
              <a:gd name="connsiteY5" fmla="*/ 750268 h 5607050"/>
              <a:gd name="connsiteX6" fmla="*/ 881451 w 2454662"/>
              <a:gd name="connsiteY6" fmla="*/ 971134 h 5607050"/>
              <a:gd name="connsiteX7" fmla="*/ 770520 w 2454662"/>
              <a:gd name="connsiteY7" fmla="*/ 1126512 h 5607050"/>
              <a:gd name="connsiteX8" fmla="*/ 584978 w 2454662"/>
              <a:gd name="connsiteY8" fmla="*/ 1329517 h 5607050"/>
              <a:gd name="connsiteX9" fmla="*/ 467301 w 2454662"/>
              <a:gd name="connsiteY9" fmla="*/ 1484689 h 5607050"/>
              <a:gd name="connsiteX10" fmla="*/ 402622 w 2454662"/>
              <a:gd name="connsiteY10" fmla="*/ 1593833 h 5607050"/>
              <a:gd name="connsiteX11" fmla="*/ 315695 w 2454662"/>
              <a:gd name="connsiteY11" fmla="*/ 1796642 h 5607050"/>
              <a:gd name="connsiteX12" fmla="*/ 239895 w 2454662"/>
              <a:gd name="connsiteY12" fmla="*/ 1988107 h 5607050"/>
              <a:gd name="connsiteX13" fmla="*/ 156747 w 2454662"/>
              <a:gd name="connsiteY13" fmla="*/ 2288963 h 5607050"/>
              <a:gd name="connsiteX14" fmla="*/ 221835 w 2454662"/>
              <a:gd name="connsiteY14" fmla="*/ 2605276 h 5607050"/>
              <a:gd name="connsiteX15" fmla="*/ 22249 w 2454662"/>
              <a:gd name="connsiteY15" fmla="*/ 2981672 h 5607050"/>
              <a:gd name="connsiteX16" fmla="*/ 39119 w 2454662"/>
              <a:gd name="connsiteY16" fmla="*/ 3400108 h 5607050"/>
              <a:gd name="connsiteX17" fmla="*/ 16509 w 2454662"/>
              <a:gd name="connsiteY17" fmla="*/ 3598964 h 5607050"/>
              <a:gd name="connsiteX18" fmla="*/ 64592 w 2454662"/>
              <a:gd name="connsiteY18" fmla="*/ 3880986 h 5607050"/>
              <a:gd name="connsiteX19" fmla="*/ 155963 w 2454662"/>
              <a:gd name="connsiteY19" fmla="*/ 4225131 h 5607050"/>
              <a:gd name="connsiteX20" fmla="*/ 222091 w 2454662"/>
              <a:gd name="connsiteY20" fmla="*/ 4465260 h 5607050"/>
              <a:gd name="connsiteX21" fmla="*/ 278201 w 2454662"/>
              <a:gd name="connsiteY21" fmla="*/ 4667249 h 5607050"/>
              <a:gd name="connsiteX22" fmla="*/ 372659 w 2454662"/>
              <a:gd name="connsiteY22" fmla="*/ 4925219 h 5607050"/>
              <a:gd name="connsiteX23" fmla="*/ 501244 w 2454662"/>
              <a:gd name="connsiteY23" fmla="*/ 5151437 h 5607050"/>
              <a:gd name="connsiteX24" fmla="*/ 703462 w 2454662"/>
              <a:gd name="connsiteY24" fmla="*/ 5395937 h 5607050"/>
              <a:gd name="connsiteX25" fmla="*/ 971936 w 2454662"/>
              <a:gd name="connsiteY25" fmla="*/ 5525294 h 5607050"/>
              <a:gd name="connsiteX26" fmla="*/ 1248956 w 2454662"/>
              <a:gd name="connsiteY26" fmla="*/ 5550695 h 5607050"/>
              <a:gd name="connsiteX27" fmla="*/ 1607732 w 2454662"/>
              <a:gd name="connsiteY27" fmla="*/ 5497513 h 5607050"/>
              <a:gd name="connsiteX28" fmla="*/ 1860937 w 2454662"/>
              <a:gd name="connsiteY28" fmla="*/ 5445125 h 5607050"/>
              <a:gd name="connsiteX29" fmla="*/ 2060962 w 2454662"/>
              <a:gd name="connsiteY29" fmla="*/ 5445125 h 5607050"/>
              <a:gd name="connsiteX30" fmla="*/ 2194312 w 2454662"/>
              <a:gd name="connsiteY30" fmla="*/ 5492750 h 5607050"/>
              <a:gd name="connsiteX31" fmla="*/ 2337187 w 2454662"/>
              <a:gd name="connsiteY31" fmla="*/ 5549900 h 5607050"/>
              <a:gd name="connsiteX32" fmla="*/ 2454662 w 2454662"/>
              <a:gd name="connsiteY32" fmla="*/ 5607050 h 5607050"/>
              <a:gd name="connsiteX0" fmla="*/ 1434759 w 2466634"/>
              <a:gd name="connsiteY0" fmla="*/ 0 h 5607050"/>
              <a:gd name="connsiteX1" fmla="*/ 1430292 w 2466634"/>
              <a:gd name="connsiteY1" fmla="*/ 17416 h 5607050"/>
              <a:gd name="connsiteX2" fmla="*/ 1383959 w 2466634"/>
              <a:gd name="connsiteY2" fmla="*/ 139700 h 5607050"/>
              <a:gd name="connsiteX3" fmla="*/ 1211315 w 2466634"/>
              <a:gd name="connsiteY3" fmla="*/ 435132 h 5607050"/>
              <a:gd name="connsiteX4" fmla="*/ 1075190 w 2466634"/>
              <a:gd name="connsiteY4" fmla="*/ 609781 h 5607050"/>
              <a:gd name="connsiteX5" fmla="*/ 974179 w 2466634"/>
              <a:gd name="connsiteY5" fmla="*/ 750268 h 5607050"/>
              <a:gd name="connsiteX6" fmla="*/ 893423 w 2466634"/>
              <a:gd name="connsiteY6" fmla="*/ 971134 h 5607050"/>
              <a:gd name="connsiteX7" fmla="*/ 782492 w 2466634"/>
              <a:gd name="connsiteY7" fmla="*/ 1126512 h 5607050"/>
              <a:gd name="connsiteX8" fmla="*/ 596950 w 2466634"/>
              <a:gd name="connsiteY8" fmla="*/ 1329517 h 5607050"/>
              <a:gd name="connsiteX9" fmla="*/ 479273 w 2466634"/>
              <a:gd name="connsiteY9" fmla="*/ 1484689 h 5607050"/>
              <a:gd name="connsiteX10" fmla="*/ 414594 w 2466634"/>
              <a:gd name="connsiteY10" fmla="*/ 1593833 h 5607050"/>
              <a:gd name="connsiteX11" fmla="*/ 327667 w 2466634"/>
              <a:gd name="connsiteY11" fmla="*/ 1796642 h 5607050"/>
              <a:gd name="connsiteX12" fmla="*/ 251867 w 2466634"/>
              <a:gd name="connsiteY12" fmla="*/ 1988107 h 5607050"/>
              <a:gd name="connsiteX13" fmla="*/ 168719 w 2466634"/>
              <a:gd name="connsiteY13" fmla="*/ 2288963 h 5607050"/>
              <a:gd name="connsiteX14" fmla="*/ 233807 w 2466634"/>
              <a:gd name="connsiteY14" fmla="*/ 2605276 h 5607050"/>
              <a:gd name="connsiteX15" fmla="*/ 34221 w 2466634"/>
              <a:gd name="connsiteY15" fmla="*/ 2981672 h 5607050"/>
              <a:gd name="connsiteX16" fmla="*/ 28481 w 2466634"/>
              <a:gd name="connsiteY16" fmla="*/ 3598964 h 5607050"/>
              <a:gd name="connsiteX17" fmla="*/ 76564 w 2466634"/>
              <a:gd name="connsiteY17" fmla="*/ 3880986 h 5607050"/>
              <a:gd name="connsiteX18" fmla="*/ 167935 w 2466634"/>
              <a:gd name="connsiteY18" fmla="*/ 4225131 h 5607050"/>
              <a:gd name="connsiteX19" fmla="*/ 234063 w 2466634"/>
              <a:gd name="connsiteY19" fmla="*/ 4465260 h 5607050"/>
              <a:gd name="connsiteX20" fmla="*/ 290173 w 2466634"/>
              <a:gd name="connsiteY20" fmla="*/ 4667249 h 5607050"/>
              <a:gd name="connsiteX21" fmla="*/ 384631 w 2466634"/>
              <a:gd name="connsiteY21" fmla="*/ 4925219 h 5607050"/>
              <a:gd name="connsiteX22" fmla="*/ 513216 w 2466634"/>
              <a:gd name="connsiteY22" fmla="*/ 5151437 h 5607050"/>
              <a:gd name="connsiteX23" fmla="*/ 715434 w 2466634"/>
              <a:gd name="connsiteY23" fmla="*/ 5395937 h 5607050"/>
              <a:gd name="connsiteX24" fmla="*/ 983908 w 2466634"/>
              <a:gd name="connsiteY24" fmla="*/ 5525294 h 5607050"/>
              <a:gd name="connsiteX25" fmla="*/ 1260928 w 2466634"/>
              <a:gd name="connsiteY25" fmla="*/ 5550695 h 5607050"/>
              <a:gd name="connsiteX26" fmla="*/ 1619704 w 2466634"/>
              <a:gd name="connsiteY26" fmla="*/ 5497513 h 5607050"/>
              <a:gd name="connsiteX27" fmla="*/ 1872909 w 2466634"/>
              <a:gd name="connsiteY27" fmla="*/ 5445125 h 5607050"/>
              <a:gd name="connsiteX28" fmla="*/ 2072934 w 2466634"/>
              <a:gd name="connsiteY28" fmla="*/ 5445125 h 5607050"/>
              <a:gd name="connsiteX29" fmla="*/ 2206284 w 2466634"/>
              <a:gd name="connsiteY29" fmla="*/ 5492750 h 5607050"/>
              <a:gd name="connsiteX30" fmla="*/ 2349159 w 2466634"/>
              <a:gd name="connsiteY30" fmla="*/ 5549900 h 5607050"/>
              <a:gd name="connsiteX31" fmla="*/ 2466634 w 2466634"/>
              <a:gd name="connsiteY31" fmla="*/ 5607050 h 5607050"/>
              <a:gd name="connsiteX0" fmla="*/ 1434759 w 2466634"/>
              <a:gd name="connsiteY0" fmla="*/ 0 h 5607050"/>
              <a:gd name="connsiteX1" fmla="*/ 1430292 w 2466634"/>
              <a:gd name="connsiteY1" fmla="*/ 17416 h 5607050"/>
              <a:gd name="connsiteX2" fmla="*/ 1383959 w 2466634"/>
              <a:gd name="connsiteY2" fmla="*/ 139700 h 5607050"/>
              <a:gd name="connsiteX3" fmla="*/ 1211315 w 2466634"/>
              <a:gd name="connsiteY3" fmla="*/ 435132 h 5607050"/>
              <a:gd name="connsiteX4" fmla="*/ 1075190 w 2466634"/>
              <a:gd name="connsiteY4" fmla="*/ 609781 h 5607050"/>
              <a:gd name="connsiteX5" fmla="*/ 974179 w 2466634"/>
              <a:gd name="connsiteY5" fmla="*/ 750268 h 5607050"/>
              <a:gd name="connsiteX6" fmla="*/ 893423 w 2466634"/>
              <a:gd name="connsiteY6" fmla="*/ 971134 h 5607050"/>
              <a:gd name="connsiteX7" fmla="*/ 782492 w 2466634"/>
              <a:gd name="connsiteY7" fmla="*/ 1126512 h 5607050"/>
              <a:gd name="connsiteX8" fmla="*/ 596950 w 2466634"/>
              <a:gd name="connsiteY8" fmla="*/ 1329517 h 5607050"/>
              <a:gd name="connsiteX9" fmla="*/ 479273 w 2466634"/>
              <a:gd name="connsiteY9" fmla="*/ 1484689 h 5607050"/>
              <a:gd name="connsiteX10" fmla="*/ 414594 w 2466634"/>
              <a:gd name="connsiteY10" fmla="*/ 1593833 h 5607050"/>
              <a:gd name="connsiteX11" fmla="*/ 327667 w 2466634"/>
              <a:gd name="connsiteY11" fmla="*/ 1796642 h 5607050"/>
              <a:gd name="connsiteX12" fmla="*/ 251867 w 2466634"/>
              <a:gd name="connsiteY12" fmla="*/ 1988107 h 5607050"/>
              <a:gd name="connsiteX13" fmla="*/ 168719 w 2466634"/>
              <a:gd name="connsiteY13" fmla="*/ 2288963 h 5607050"/>
              <a:gd name="connsiteX14" fmla="*/ 57595 w 2466634"/>
              <a:gd name="connsiteY14" fmla="*/ 2519551 h 5607050"/>
              <a:gd name="connsiteX15" fmla="*/ 34221 w 2466634"/>
              <a:gd name="connsiteY15" fmla="*/ 2981672 h 5607050"/>
              <a:gd name="connsiteX16" fmla="*/ 28481 w 2466634"/>
              <a:gd name="connsiteY16" fmla="*/ 3598964 h 5607050"/>
              <a:gd name="connsiteX17" fmla="*/ 76564 w 2466634"/>
              <a:gd name="connsiteY17" fmla="*/ 3880986 h 5607050"/>
              <a:gd name="connsiteX18" fmla="*/ 167935 w 2466634"/>
              <a:gd name="connsiteY18" fmla="*/ 4225131 h 5607050"/>
              <a:gd name="connsiteX19" fmla="*/ 234063 w 2466634"/>
              <a:gd name="connsiteY19" fmla="*/ 4465260 h 5607050"/>
              <a:gd name="connsiteX20" fmla="*/ 290173 w 2466634"/>
              <a:gd name="connsiteY20" fmla="*/ 4667249 h 5607050"/>
              <a:gd name="connsiteX21" fmla="*/ 384631 w 2466634"/>
              <a:gd name="connsiteY21" fmla="*/ 4925219 h 5607050"/>
              <a:gd name="connsiteX22" fmla="*/ 513216 w 2466634"/>
              <a:gd name="connsiteY22" fmla="*/ 5151437 h 5607050"/>
              <a:gd name="connsiteX23" fmla="*/ 715434 w 2466634"/>
              <a:gd name="connsiteY23" fmla="*/ 5395937 h 5607050"/>
              <a:gd name="connsiteX24" fmla="*/ 983908 w 2466634"/>
              <a:gd name="connsiteY24" fmla="*/ 5525294 h 5607050"/>
              <a:gd name="connsiteX25" fmla="*/ 1260928 w 2466634"/>
              <a:gd name="connsiteY25" fmla="*/ 5550695 h 5607050"/>
              <a:gd name="connsiteX26" fmla="*/ 1619704 w 2466634"/>
              <a:gd name="connsiteY26" fmla="*/ 5497513 h 5607050"/>
              <a:gd name="connsiteX27" fmla="*/ 1872909 w 2466634"/>
              <a:gd name="connsiteY27" fmla="*/ 5445125 h 5607050"/>
              <a:gd name="connsiteX28" fmla="*/ 2072934 w 2466634"/>
              <a:gd name="connsiteY28" fmla="*/ 5445125 h 5607050"/>
              <a:gd name="connsiteX29" fmla="*/ 2206284 w 2466634"/>
              <a:gd name="connsiteY29" fmla="*/ 5492750 h 5607050"/>
              <a:gd name="connsiteX30" fmla="*/ 2349159 w 2466634"/>
              <a:gd name="connsiteY30" fmla="*/ 5549900 h 5607050"/>
              <a:gd name="connsiteX31" fmla="*/ 2466634 w 2466634"/>
              <a:gd name="connsiteY31" fmla="*/ 5607050 h 5607050"/>
              <a:gd name="connsiteX0" fmla="*/ 1434759 w 2466634"/>
              <a:gd name="connsiteY0" fmla="*/ 0 h 5607050"/>
              <a:gd name="connsiteX1" fmla="*/ 1430292 w 2466634"/>
              <a:gd name="connsiteY1" fmla="*/ 17416 h 5607050"/>
              <a:gd name="connsiteX2" fmla="*/ 1383959 w 2466634"/>
              <a:gd name="connsiteY2" fmla="*/ 139700 h 5607050"/>
              <a:gd name="connsiteX3" fmla="*/ 1211315 w 2466634"/>
              <a:gd name="connsiteY3" fmla="*/ 435132 h 5607050"/>
              <a:gd name="connsiteX4" fmla="*/ 1075190 w 2466634"/>
              <a:gd name="connsiteY4" fmla="*/ 609781 h 5607050"/>
              <a:gd name="connsiteX5" fmla="*/ 974179 w 2466634"/>
              <a:gd name="connsiteY5" fmla="*/ 750268 h 5607050"/>
              <a:gd name="connsiteX6" fmla="*/ 893423 w 2466634"/>
              <a:gd name="connsiteY6" fmla="*/ 971134 h 5607050"/>
              <a:gd name="connsiteX7" fmla="*/ 782492 w 2466634"/>
              <a:gd name="connsiteY7" fmla="*/ 1126512 h 5607050"/>
              <a:gd name="connsiteX8" fmla="*/ 596950 w 2466634"/>
              <a:gd name="connsiteY8" fmla="*/ 1329517 h 5607050"/>
              <a:gd name="connsiteX9" fmla="*/ 479273 w 2466634"/>
              <a:gd name="connsiteY9" fmla="*/ 1484689 h 5607050"/>
              <a:gd name="connsiteX10" fmla="*/ 414594 w 2466634"/>
              <a:gd name="connsiteY10" fmla="*/ 1593833 h 5607050"/>
              <a:gd name="connsiteX11" fmla="*/ 327667 w 2466634"/>
              <a:gd name="connsiteY11" fmla="*/ 1796642 h 5607050"/>
              <a:gd name="connsiteX12" fmla="*/ 251867 w 2466634"/>
              <a:gd name="connsiteY12" fmla="*/ 1988107 h 5607050"/>
              <a:gd name="connsiteX13" fmla="*/ 168719 w 2466634"/>
              <a:gd name="connsiteY13" fmla="*/ 2288963 h 5607050"/>
              <a:gd name="connsiteX14" fmla="*/ 34221 w 2466634"/>
              <a:gd name="connsiteY14" fmla="*/ 2981672 h 5607050"/>
              <a:gd name="connsiteX15" fmla="*/ 28481 w 2466634"/>
              <a:gd name="connsiteY15" fmla="*/ 3598964 h 5607050"/>
              <a:gd name="connsiteX16" fmla="*/ 76564 w 2466634"/>
              <a:gd name="connsiteY16" fmla="*/ 3880986 h 5607050"/>
              <a:gd name="connsiteX17" fmla="*/ 167935 w 2466634"/>
              <a:gd name="connsiteY17" fmla="*/ 4225131 h 5607050"/>
              <a:gd name="connsiteX18" fmla="*/ 234063 w 2466634"/>
              <a:gd name="connsiteY18" fmla="*/ 4465260 h 5607050"/>
              <a:gd name="connsiteX19" fmla="*/ 290173 w 2466634"/>
              <a:gd name="connsiteY19" fmla="*/ 4667249 h 5607050"/>
              <a:gd name="connsiteX20" fmla="*/ 384631 w 2466634"/>
              <a:gd name="connsiteY20" fmla="*/ 4925219 h 5607050"/>
              <a:gd name="connsiteX21" fmla="*/ 513216 w 2466634"/>
              <a:gd name="connsiteY21" fmla="*/ 5151437 h 5607050"/>
              <a:gd name="connsiteX22" fmla="*/ 715434 w 2466634"/>
              <a:gd name="connsiteY22" fmla="*/ 5395937 h 5607050"/>
              <a:gd name="connsiteX23" fmla="*/ 983908 w 2466634"/>
              <a:gd name="connsiteY23" fmla="*/ 5525294 h 5607050"/>
              <a:gd name="connsiteX24" fmla="*/ 1260928 w 2466634"/>
              <a:gd name="connsiteY24" fmla="*/ 5550695 h 5607050"/>
              <a:gd name="connsiteX25" fmla="*/ 1619704 w 2466634"/>
              <a:gd name="connsiteY25" fmla="*/ 5497513 h 5607050"/>
              <a:gd name="connsiteX26" fmla="*/ 1872909 w 2466634"/>
              <a:gd name="connsiteY26" fmla="*/ 5445125 h 5607050"/>
              <a:gd name="connsiteX27" fmla="*/ 2072934 w 2466634"/>
              <a:gd name="connsiteY27" fmla="*/ 5445125 h 5607050"/>
              <a:gd name="connsiteX28" fmla="*/ 2206284 w 2466634"/>
              <a:gd name="connsiteY28" fmla="*/ 5492750 h 5607050"/>
              <a:gd name="connsiteX29" fmla="*/ 2349159 w 2466634"/>
              <a:gd name="connsiteY29" fmla="*/ 5549900 h 5607050"/>
              <a:gd name="connsiteX30" fmla="*/ 2466634 w 2466634"/>
              <a:gd name="connsiteY30" fmla="*/ 5607050 h 5607050"/>
              <a:gd name="connsiteX0" fmla="*/ 1482384 w 2514259"/>
              <a:gd name="connsiteY0" fmla="*/ 0 h 5607050"/>
              <a:gd name="connsiteX1" fmla="*/ 1477917 w 2514259"/>
              <a:gd name="connsiteY1" fmla="*/ 17416 h 5607050"/>
              <a:gd name="connsiteX2" fmla="*/ 1431584 w 2514259"/>
              <a:gd name="connsiteY2" fmla="*/ 139700 h 5607050"/>
              <a:gd name="connsiteX3" fmla="*/ 1258940 w 2514259"/>
              <a:gd name="connsiteY3" fmla="*/ 435132 h 5607050"/>
              <a:gd name="connsiteX4" fmla="*/ 1122815 w 2514259"/>
              <a:gd name="connsiteY4" fmla="*/ 609781 h 5607050"/>
              <a:gd name="connsiteX5" fmla="*/ 1021804 w 2514259"/>
              <a:gd name="connsiteY5" fmla="*/ 750268 h 5607050"/>
              <a:gd name="connsiteX6" fmla="*/ 941048 w 2514259"/>
              <a:gd name="connsiteY6" fmla="*/ 971134 h 5607050"/>
              <a:gd name="connsiteX7" fmla="*/ 830117 w 2514259"/>
              <a:gd name="connsiteY7" fmla="*/ 1126512 h 5607050"/>
              <a:gd name="connsiteX8" fmla="*/ 644575 w 2514259"/>
              <a:gd name="connsiteY8" fmla="*/ 1329517 h 5607050"/>
              <a:gd name="connsiteX9" fmla="*/ 526898 w 2514259"/>
              <a:gd name="connsiteY9" fmla="*/ 1484689 h 5607050"/>
              <a:gd name="connsiteX10" fmla="*/ 462219 w 2514259"/>
              <a:gd name="connsiteY10" fmla="*/ 1593833 h 5607050"/>
              <a:gd name="connsiteX11" fmla="*/ 375292 w 2514259"/>
              <a:gd name="connsiteY11" fmla="*/ 1796642 h 5607050"/>
              <a:gd name="connsiteX12" fmla="*/ 299492 w 2514259"/>
              <a:gd name="connsiteY12" fmla="*/ 1988107 h 5607050"/>
              <a:gd name="connsiteX13" fmla="*/ 216344 w 2514259"/>
              <a:gd name="connsiteY13" fmla="*/ 2288963 h 5607050"/>
              <a:gd name="connsiteX14" fmla="*/ 34221 w 2514259"/>
              <a:gd name="connsiteY14" fmla="*/ 2891184 h 5607050"/>
              <a:gd name="connsiteX15" fmla="*/ 76106 w 2514259"/>
              <a:gd name="connsiteY15" fmla="*/ 3598964 h 5607050"/>
              <a:gd name="connsiteX16" fmla="*/ 124189 w 2514259"/>
              <a:gd name="connsiteY16" fmla="*/ 3880986 h 5607050"/>
              <a:gd name="connsiteX17" fmla="*/ 215560 w 2514259"/>
              <a:gd name="connsiteY17" fmla="*/ 4225131 h 5607050"/>
              <a:gd name="connsiteX18" fmla="*/ 281688 w 2514259"/>
              <a:gd name="connsiteY18" fmla="*/ 4465260 h 5607050"/>
              <a:gd name="connsiteX19" fmla="*/ 337798 w 2514259"/>
              <a:gd name="connsiteY19" fmla="*/ 4667249 h 5607050"/>
              <a:gd name="connsiteX20" fmla="*/ 432256 w 2514259"/>
              <a:gd name="connsiteY20" fmla="*/ 4925219 h 5607050"/>
              <a:gd name="connsiteX21" fmla="*/ 560841 w 2514259"/>
              <a:gd name="connsiteY21" fmla="*/ 5151437 h 5607050"/>
              <a:gd name="connsiteX22" fmla="*/ 763059 w 2514259"/>
              <a:gd name="connsiteY22" fmla="*/ 5395937 h 5607050"/>
              <a:gd name="connsiteX23" fmla="*/ 1031533 w 2514259"/>
              <a:gd name="connsiteY23" fmla="*/ 5525294 h 5607050"/>
              <a:gd name="connsiteX24" fmla="*/ 1308553 w 2514259"/>
              <a:gd name="connsiteY24" fmla="*/ 5550695 h 5607050"/>
              <a:gd name="connsiteX25" fmla="*/ 1667329 w 2514259"/>
              <a:gd name="connsiteY25" fmla="*/ 5497513 h 5607050"/>
              <a:gd name="connsiteX26" fmla="*/ 1920534 w 2514259"/>
              <a:gd name="connsiteY26" fmla="*/ 5445125 h 5607050"/>
              <a:gd name="connsiteX27" fmla="*/ 2120559 w 2514259"/>
              <a:gd name="connsiteY27" fmla="*/ 5445125 h 5607050"/>
              <a:gd name="connsiteX28" fmla="*/ 2253909 w 2514259"/>
              <a:gd name="connsiteY28" fmla="*/ 5492750 h 5607050"/>
              <a:gd name="connsiteX29" fmla="*/ 2396784 w 2514259"/>
              <a:gd name="connsiteY29" fmla="*/ 5549900 h 5607050"/>
              <a:gd name="connsiteX30" fmla="*/ 2514259 w 2514259"/>
              <a:gd name="connsiteY30" fmla="*/ 5607050 h 5607050"/>
              <a:gd name="connsiteX0" fmla="*/ 1482384 w 2514259"/>
              <a:gd name="connsiteY0" fmla="*/ 0 h 5607050"/>
              <a:gd name="connsiteX1" fmla="*/ 1477917 w 2514259"/>
              <a:gd name="connsiteY1" fmla="*/ 17416 h 5607050"/>
              <a:gd name="connsiteX2" fmla="*/ 1431584 w 2514259"/>
              <a:gd name="connsiteY2" fmla="*/ 139700 h 5607050"/>
              <a:gd name="connsiteX3" fmla="*/ 1258940 w 2514259"/>
              <a:gd name="connsiteY3" fmla="*/ 435132 h 5607050"/>
              <a:gd name="connsiteX4" fmla="*/ 1122815 w 2514259"/>
              <a:gd name="connsiteY4" fmla="*/ 609781 h 5607050"/>
              <a:gd name="connsiteX5" fmla="*/ 1021804 w 2514259"/>
              <a:gd name="connsiteY5" fmla="*/ 750268 h 5607050"/>
              <a:gd name="connsiteX6" fmla="*/ 941048 w 2514259"/>
              <a:gd name="connsiteY6" fmla="*/ 971134 h 5607050"/>
              <a:gd name="connsiteX7" fmla="*/ 830117 w 2514259"/>
              <a:gd name="connsiteY7" fmla="*/ 1126512 h 5607050"/>
              <a:gd name="connsiteX8" fmla="*/ 644575 w 2514259"/>
              <a:gd name="connsiteY8" fmla="*/ 1329517 h 5607050"/>
              <a:gd name="connsiteX9" fmla="*/ 526898 w 2514259"/>
              <a:gd name="connsiteY9" fmla="*/ 1484689 h 5607050"/>
              <a:gd name="connsiteX10" fmla="*/ 462219 w 2514259"/>
              <a:gd name="connsiteY10" fmla="*/ 1593833 h 5607050"/>
              <a:gd name="connsiteX11" fmla="*/ 375292 w 2514259"/>
              <a:gd name="connsiteY11" fmla="*/ 1796642 h 5607050"/>
              <a:gd name="connsiteX12" fmla="*/ 299492 w 2514259"/>
              <a:gd name="connsiteY12" fmla="*/ 1988107 h 5607050"/>
              <a:gd name="connsiteX13" fmla="*/ 163956 w 2514259"/>
              <a:gd name="connsiteY13" fmla="*/ 2274676 h 5607050"/>
              <a:gd name="connsiteX14" fmla="*/ 34221 w 2514259"/>
              <a:gd name="connsiteY14" fmla="*/ 2891184 h 5607050"/>
              <a:gd name="connsiteX15" fmla="*/ 76106 w 2514259"/>
              <a:gd name="connsiteY15" fmla="*/ 3598964 h 5607050"/>
              <a:gd name="connsiteX16" fmla="*/ 124189 w 2514259"/>
              <a:gd name="connsiteY16" fmla="*/ 3880986 h 5607050"/>
              <a:gd name="connsiteX17" fmla="*/ 215560 w 2514259"/>
              <a:gd name="connsiteY17" fmla="*/ 4225131 h 5607050"/>
              <a:gd name="connsiteX18" fmla="*/ 281688 w 2514259"/>
              <a:gd name="connsiteY18" fmla="*/ 4465260 h 5607050"/>
              <a:gd name="connsiteX19" fmla="*/ 337798 w 2514259"/>
              <a:gd name="connsiteY19" fmla="*/ 4667249 h 5607050"/>
              <a:gd name="connsiteX20" fmla="*/ 432256 w 2514259"/>
              <a:gd name="connsiteY20" fmla="*/ 4925219 h 5607050"/>
              <a:gd name="connsiteX21" fmla="*/ 560841 w 2514259"/>
              <a:gd name="connsiteY21" fmla="*/ 5151437 h 5607050"/>
              <a:gd name="connsiteX22" fmla="*/ 763059 w 2514259"/>
              <a:gd name="connsiteY22" fmla="*/ 5395937 h 5607050"/>
              <a:gd name="connsiteX23" fmla="*/ 1031533 w 2514259"/>
              <a:gd name="connsiteY23" fmla="*/ 5525294 h 5607050"/>
              <a:gd name="connsiteX24" fmla="*/ 1308553 w 2514259"/>
              <a:gd name="connsiteY24" fmla="*/ 5550695 h 5607050"/>
              <a:gd name="connsiteX25" fmla="*/ 1667329 w 2514259"/>
              <a:gd name="connsiteY25" fmla="*/ 5497513 h 5607050"/>
              <a:gd name="connsiteX26" fmla="*/ 1920534 w 2514259"/>
              <a:gd name="connsiteY26" fmla="*/ 5445125 h 5607050"/>
              <a:gd name="connsiteX27" fmla="*/ 2120559 w 2514259"/>
              <a:gd name="connsiteY27" fmla="*/ 5445125 h 5607050"/>
              <a:gd name="connsiteX28" fmla="*/ 2253909 w 2514259"/>
              <a:gd name="connsiteY28" fmla="*/ 5492750 h 5607050"/>
              <a:gd name="connsiteX29" fmla="*/ 2396784 w 2514259"/>
              <a:gd name="connsiteY29" fmla="*/ 5549900 h 5607050"/>
              <a:gd name="connsiteX30" fmla="*/ 2514259 w 2514259"/>
              <a:gd name="connsiteY30" fmla="*/ 5607050 h 5607050"/>
              <a:gd name="connsiteX0" fmla="*/ 1482384 w 2514259"/>
              <a:gd name="connsiteY0" fmla="*/ 0 h 5607050"/>
              <a:gd name="connsiteX1" fmla="*/ 1477917 w 2514259"/>
              <a:gd name="connsiteY1" fmla="*/ 17416 h 5607050"/>
              <a:gd name="connsiteX2" fmla="*/ 1431584 w 2514259"/>
              <a:gd name="connsiteY2" fmla="*/ 139700 h 5607050"/>
              <a:gd name="connsiteX3" fmla="*/ 1258940 w 2514259"/>
              <a:gd name="connsiteY3" fmla="*/ 435132 h 5607050"/>
              <a:gd name="connsiteX4" fmla="*/ 1122815 w 2514259"/>
              <a:gd name="connsiteY4" fmla="*/ 609781 h 5607050"/>
              <a:gd name="connsiteX5" fmla="*/ 1021804 w 2514259"/>
              <a:gd name="connsiteY5" fmla="*/ 750268 h 5607050"/>
              <a:gd name="connsiteX6" fmla="*/ 941048 w 2514259"/>
              <a:gd name="connsiteY6" fmla="*/ 971134 h 5607050"/>
              <a:gd name="connsiteX7" fmla="*/ 830117 w 2514259"/>
              <a:gd name="connsiteY7" fmla="*/ 1126512 h 5607050"/>
              <a:gd name="connsiteX8" fmla="*/ 644575 w 2514259"/>
              <a:gd name="connsiteY8" fmla="*/ 1329517 h 5607050"/>
              <a:gd name="connsiteX9" fmla="*/ 526898 w 2514259"/>
              <a:gd name="connsiteY9" fmla="*/ 1484689 h 5607050"/>
              <a:gd name="connsiteX10" fmla="*/ 462219 w 2514259"/>
              <a:gd name="connsiteY10" fmla="*/ 1593833 h 5607050"/>
              <a:gd name="connsiteX11" fmla="*/ 375292 w 2514259"/>
              <a:gd name="connsiteY11" fmla="*/ 1796642 h 5607050"/>
              <a:gd name="connsiteX12" fmla="*/ 289967 w 2514259"/>
              <a:gd name="connsiteY12" fmla="*/ 1959532 h 5607050"/>
              <a:gd name="connsiteX13" fmla="*/ 163956 w 2514259"/>
              <a:gd name="connsiteY13" fmla="*/ 2274676 h 5607050"/>
              <a:gd name="connsiteX14" fmla="*/ 34221 w 2514259"/>
              <a:gd name="connsiteY14" fmla="*/ 2891184 h 5607050"/>
              <a:gd name="connsiteX15" fmla="*/ 76106 w 2514259"/>
              <a:gd name="connsiteY15" fmla="*/ 3598964 h 5607050"/>
              <a:gd name="connsiteX16" fmla="*/ 124189 w 2514259"/>
              <a:gd name="connsiteY16" fmla="*/ 3880986 h 5607050"/>
              <a:gd name="connsiteX17" fmla="*/ 215560 w 2514259"/>
              <a:gd name="connsiteY17" fmla="*/ 4225131 h 5607050"/>
              <a:gd name="connsiteX18" fmla="*/ 281688 w 2514259"/>
              <a:gd name="connsiteY18" fmla="*/ 4465260 h 5607050"/>
              <a:gd name="connsiteX19" fmla="*/ 337798 w 2514259"/>
              <a:gd name="connsiteY19" fmla="*/ 4667249 h 5607050"/>
              <a:gd name="connsiteX20" fmla="*/ 432256 w 2514259"/>
              <a:gd name="connsiteY20" fmla="*/ 4925219 h 5607050"/>
              <a:gd name="connsiteX21" fmla="*/ 560841 w 2514259"/>
              <a:gd name="connsiteY21" fmla="*/ 5151437 h 5607050"/>
              <a:gd name="connsiteX22" fmla="*/ 763059 w 2514259"/>
              <a:gd name="connsiteY22" fmla="*/ 5395937 h 5607050"/>
              <a:gd name="connsiteX23" fmla="*/ 1031533 w 2514259"/>
              <a:gd name="connsiteY23" fmla="*/ 5525294 h 5607050"/>
              <a:gd name="connsiteX24" fmla="*/ 1308553 w 2514259"/>
              <a:gd name="connsiteY24" fmla="*/ 5550695 h 5607050"/>
              <a:gd name="connsiteX25" fmla="*/ 1667329 w 2514259"/>
              <a:gd name="connsiteY25" fmla="*/ 5497513 h 5607050"/>
              <a:gd name="connsiteX26" fmla="*/ 1920534 w 2514259"/>
              <a:gd name="connsiteY26" fmla="*/ 5445125 h 5607050"/>
              <a:gd name="connsiteX27" fmla="*/ 2120559 w 2514259"/>
              <a:gd name="connsiteY27" fmla="*/ 5445125 h 5607050"/>
              <a:gd name="connsiteX28" fmla="*/ 2253909 w 2514259"/>
              <a:gd name="connsiteY28" fmla="*/ 5492750 h 5607050"/>
              <a:gd name="connsiteX29" fmla="*/ 2396784 w 2514259"/>
              <a:gd name="connsiteY29" fmla="*/ 5549900 h 5607050"/>
              <a:gd name="connsiteX30" fmla="*/ 2514259 w 2514259"/>
              <a:gd name="connsiteY30" fmla="*/ 5607050 h 5607050"/>
              <a:gd name="connsiteX0" fmla="*/ 1449047 w 2480922"/>
              <a:gd name="connsiteY0" fmla="*/ 0 h 5607050"/>
              <a:gd name="connsiteX1" fmla="*/ 1444580 w 2480922"/>
              <a:gd name="connsiteY1" fmla="*/ 17416 h 5607050"/>
              <a:gd name="connsiteX2" fmla="*/ 1398247 w 2480922"/>
              <a:gd name="connsiteY2" fmla="*/ 139700 h 5607050"/>
              <a:gd name="connsiteX3" fmla="*/ 1225603 w 2480922"/>
              <a:gd name="connsiteY3" fmla="*/ 435132 h 5607050"/>
              <a:gd name="connsiteX4" fmla="*/ 1089478 w 2480922"/>
              <a:gd name="connsiteY4" fmla="*/ 609781 h 5607050"/>
              <a:gd name="connsiteX5" fmla="*/ 988467 w 2480922"/>
              <a:gd name="connsiteY5" fmla="*/ 750268 h 5607050"/>
              <a:gd name="connsiteX6" fmla="*/ 907711 w 2480922"/>
              <a:gd name="connsiteY6" fmla="*/ 971134 h 5607050"/>
              <a:gd name="connsiteX7" fmla="*/ 796780 w 2480922"/>
              <a:gd name="connsiteY7" fmla="*/ 1126512 h 5607050"/>
              <a:gd name="connsiteX8" fmla="*/ 611238 w 2480922"/>
              <a:gd name="connsiteY8" fmla="*/ 1329517 h 5607050"/>
              <a:gd name="connsiteX9" fmla="*/ 493561 w 2480922"/>
              <a:gd name="connsiteY9" fmla="*/ 1484689 h 5607050"/>
              <a:gd name="connsiteX10" fmla="*/ 428882 w 2480922"/>
              <a:gd name="connsiteY10" fmla="*/ 1593833 h 5607050"/>
              <a:gd name="connsiteX11" fmla="*/ 341955 w 2480922"/>
              <a:gd name="connsiteY11" fmla="*/ 1796642 h 5607050"/>
              <a:gd name="connsiteX12" fmla="*/ 256630 w 2480922"/>
              <a:gd name="connsiteY12" fmla="*/ 1959532 h 5607050"/>
              <a:gd name="connsiteX13" fmla="*/ 130619 w 2480922"/>
              <a:gd name="connsiteY13" fmla="*/ 2274676 h 5607050"/>
              <a:gd name="connsiteX14" fmla="*/ 884 w 2480922"/>
              <a:gd name="connsiteY14" fmla="*/ 2891184 h 5607050"/>
              <a:gd name="connsiteX15" fmla="*/ 42769 w 2480922"/>
              <a:gd name="connsiteY15" fmla="*/ 3598964 h 5607050"/>
              <a:gd name="connsiteX16" fmla="*/ 90852 w 2480922"/>
              <a:gd name="connsiteY16" fmla="*/ 3880986 h 5607050"/>
              <a:gd name="connsiteX17" fmla="*/ 182223 w 2480922"/>
              <a:gd name="connsiteY17" fmla="*/ 4225131 h 5607050"/>
              <a:gd name="connsiteX18" fmla="*/ 248351 w 2480922"/>
              <a:gd name="connsiteY18" fmla="*/ 4465260 h 5607050"/>
              <a:gd name="connsiteX19" fmla="*/ 304461 w 2480922"/>
              <a:gd name="connsiteY19" fmla="*/ 4667249 h 5607050"/>
              <a:gd name="connsiteX20" fmla="*/ 398919 w 2480922"/>
              <a:gd name="connsiteY20" fmla="*/ 4925219 h 5607050"/>
              <a:gd name="connsiteX21" fmla="*/ 527504 w 2480922"/>
              <a:gd name="connsiteY21" fmla="*/ 5151437 h 5607050"/>
              <a:gd name="connsiteX22" fmla="*/ 729722 w 2480922"/>
              <a:gd name="connsiteY22" fmla="*/ 5395937 h 5607050"/>
              <a:gd name="connsiteX23" fmla="*/ 998196 w 2480922"/>
              <a:gd name="connsiteY23" fmla="*/ 5525294 h 5607050"/>
              <a:gd name="connsiteX24" fmla="*/ 1275216 w 2480922"/>
              <a:gd name="connsiteY24" fmla="*/ 5550695 h 5607050"/>
              <a:gd name="connsiteX25" fmla="*/ 1633992 w 2480922"/>
              <a:gd name="connsiteY25" fmla="*/ 5497513 h 5607050"/>
              <a:gd name="connsiteX26" fmla="*/ 1887197 w 2480922"/>
              <a:gd name="connsiteY26" fmla="*/ 5445125 h 5607050"/>
              <a:gd name="connsiteX27" fmla="*/ 2087222 w 2480922"/>
              <a:gd name="connsiteY27" fmla="*/ 5445125 h 5607050"/>
              <a:gd name="connsiteX28" fmla="*/ 2220572 w 2480922"/>
              <a:gd name="connsiteY28" fmla="*/ 5492750 h 5607050"/>
              <a:gd name="connsiteX29" fmla="*/ 2363447 w 2480922"/>
              <a:gd name="connsiteY29" fmla="*/ 5549900 h 5607050"/>
              <a:gd name="connsiteX30" fmla="*/ 2480922 w 2480922"/>
              <a:gd name="connsiteY30" fmla="*/ 5607050 h 5607050"/>
              <a:gd name="connsiteX0" fmla="*/ 1482384 w 2514259"/>
              <a:gd name="connsiteY0" fmla="*/ 0 h 5607050"/>
              <a:gd name="connsiteX1" fmla="*/ 1477917 w 2514259"/>
              <a:gd name="connsiteY1" fmla="*/ 17416 h 5607050"/>
              <a:gd name="connsiteX2" fmla="*/ 1431584 w 2514259"/>
              <a:gd name="connsiteY2" fmla="*/ 139700 h 5607050"/>
              <a:gd name="connsiteX3" fmla="*/ 1258940 w 2514259"/>
              <a:gd name="connsiteY3" fmla="*/ 435132 h 5607050"/>
              <a:gd name="connsiteX4" fmla="*/ 1122815 w 2514259"/>
              <a:gd name="connsiteY4" fmla="*/ 609781 h 5607050"/>
              <a:gd name="connsiteX5" fmla="*/ 1021804 w 2514259"/>
              <a:gd name="connsiteY5" fmla="*/ 750268 h 5607050"/>
              <a:gd name="connsiteX6" fmla="*/ 941048 w 2514259"/>
              <a:gd name="connsiteY6" fmla="*/ 971134 h 5607050"/>
              <a:gd name="connsiteX7" fmla="*/ 830117 w 2514259"/>
              <a:gd name="connsiteY7" fmla="*/ 1126512 h 5607050"/>
              <a:gd name="connsiteX8" fmla="*/ 644575 w 2514259"/>
              <a:gd name="connsiteY8" fmla="*/ 1329517 h 5607050"/>
              <a:gd name="connsiteX9" fmla="*/ 526898 w 2514259"/>
              <a:gd name="connsiteY9" fmla="*/ 1484689 h 5607050"/>
              <a:gd name="connsiteX10" fmla="*/ 462219 w 2514259"/>
              <a:gd name="connsiteY10" fmla="*/ 1593833 h 5607050"/>
              <a:gd name="connsiteX11" fmla="*/ 375292 w 2514259"/>
              <a:gd name="connsiteY11" fmla="*/ 1796642 h 5607050"/>
              <a:gd name="connsiteX12" fmla="*/ 289967 w 2514259"/>
              <a:gd name="connsiteY12" fmla="*/ 1959532 h 5607050"/>
              <a:gd name="connsiteX13" fmla="*/ 163956 w 2514259"/>
              <a:gd name="connsiteY13" fmla="*/ 2274676 h 5607050"/>
              <a:gd name="connsiteX14" fmla="*/ 884 w 2514259"/>
              <a:gd name="connsiteY14" fmla="*/ 2891184 h 5607050"/>
              <a:gd name="connsiteX15" fmla="*/ 76106 w 2514259"/>
              <a:gd name="connsiteY15" fmla="*/ 3598964 h 5607050"/>
              <a:gd name="connsiteX16" fmla="*/ 124189 w 2514259"/>
              <a:gd name="connsiteY16" fmla="*/ 3880986 h 5607050"/>
              <a:gd name="connsiteX17" fmla="*/ 215560 w 2514259"/>
              <a:gd name="connsiteY17" fmla="*/ 4225131 h 5607050"/>
              <a:gd name="connsiteX18" fmla="*/ 281688 w 2514259"/>
              <a:gd name="connsiteY18" fmla="*/ 4465260 h 5607050"/>
              <a:gd name="connsiteX19" fmla="*/ 337798 w 2514259"/>
              <a:gd name="connsiteY19" fmla="*/ 4667249 h 5607050"/>
              <a:gd name="connsiteX20" fmla="*/ 432256 w 2514259"/>
              <a:gd name="connsiteY20" fmla="*/ 4925219 h 5607050"/>
              <a:gd name="connsiteX21" fmla="*/ 560841 w 2514259"/>
              <a:gd name="connsiteY21" fmla="*/ 5151437 h 5607050"/>
              <a:gd name="connsiteX22" fmla="*/ 763059 w 2514259"/>
              <a:gd name="connsiteY22" fmla="*/ 5395937 h 5607050"/>
              <a:gd name="connsiteX23" fmla="*/ 1031533 w 2514259"/>
              <a:gd name="connsiteY23" fmla="*/ 5525294 h 5607050"/>
              <a:gd name="connsiteX24" fmla="*/ 1308553 w 2514259"/>
              <a:gd name="connsiteY24" fmla="*/ 5550695 h 5607050"/>
              <a:gd name="connsiteX25" fmla="*/ 1667329 w 2514259"/>
              <a:gd name="connsiteY25" fmla="*/ 5497513 h 5607050"/>
              <a:gd name="connsiteX26" fmla="*/ 1920534 w 2514259"/>
              <a:gd name="connsiteY26" fmla="*/ 5445125 h 5607050"/>
              <a:gd name="connsiteX27" fmla="*/ 2120559 w 2514259"/>
              <a:gd name="connsiteY27" fmla="*/ 5445125 h 5607050"/>
              <a:gd name="connsiteX28" fmla="*/ 2253909 w 2514259"/>
              <a:gd name="connsiteY28" fmla="*/ 5492750 h 5607050"/>
              <a:gd name="connsiteX29" fmla="*/ 2396784 w 2514259"/>
              <a:gd name="connsiteY29" fmla="*/ 5549900 h 5607050"/>
              <a:gd name="connsiteX30" fmla="*/ 2514259 w 2514259"/>
              <a:gd name="connsiteY30" fmla="*/ 5607050 h 5607050"/>
              <a:gd name="connsiteX0" fmla="*/ 1482384 w 2514259"/>
              <a:gd name="connsiteY0" fmla="*/ 0 h 5607050"/>
              <a:gd name="connsiteX1" fmla="*/ 1477917 w 2514259"/>
              <a:gd name="connsiteY1" fmla="*/ 17416 h 5607050"/>
              <a:gd name="connsiteX2" fmla="*/ 1431584 w 2514259"/>
              <a:gd name="connsiteY2" fmla="*/ 139700 h 5607050"/>
              <a:gd name="connsiteX3" fmla="*/ 1258940 w 2514259"/>
              <a:gd name="connsiteY3" fmla="*/ 435132 h 5607050"/>
              <a:gd name="connsiteX4" fmla="*/ 1122815 w 2514259"/>
              <a:gd name="connsiteY4" fmla="*/ 609781 h 5607050"/>
              <a:gd name="connsiteX5" fmla="*/ 1021804 w 2514259"/>
              <a:gd name="connsiteY5" fmla="*/ 750268 h 5607050"/>
              <a:gd name="connsiteX6" fmla="*/ 941048 w 2514259"/>
              <a:gd name="connsiteY6" fmla="*/ 971134 h 5607050"/>
              <a:gd name="connsiteX7" fmla="*/ 830117 w 2514259"/>
              <a:gd name="connsiteY7" fmla="*/ 1126512 h 5607050"/>
              <a:gd name="connsiteX8" fmla="*/ 644575 w 2514259"/>
              <a:gd name="connsiteY8" fmla="*/ 1329517 h 5607050"/>
              <a:gd name="connsiteX9" fmla="*/ 526898 w 2514259"/>
              <a:gd name="connsiteY9" fmla="*/ 1484689 h 5607050"/>
              <a:gd name="connsiteX10" fmla="*/ 462219 w 2514259"/>
              <a:gd name="connsiteY10" fmla="*/ 1593833 h 5607050"/>
              <a:gd name="connsiteX11" fmla="*/ 375292 w 2514259"/>
              <a:gd name="connsiteY11" fmla="*/ 1796642 h 5607050"/>
              <a:gd name="connsiteX12" fmla="*/ 289967 w 2514259"/>
              <a:gd name="connsiteY12" fmla="*/ 1959532 h 5607050"/>
              <a:gd name="connsiteX13" fmla="*/ 163956 w 2514259"/>
              <a:gd name="connsiteY13" fmla="*/ 2274676 h 5607050"/>
              <a:gd name="connsiteX14" fmla="*/ 884 w 2514259"/>
              <a:gd name="connsiteY14" fmla="*/ 2891184 h 5607050"/>
              <a:gd name="connsiteX15" fmla="*/ 76106 w 2514259"/>
              <a:gd name="connsiteY15" fmla="*/ 3598964 h 5607050"/>
              <a:gd name="connsiteX16" fmla="*/ 124189 w 2514259"/>
              <a:gd name="connsiteY16" fmla="*/ 3880986 h 5607050"/>
              <a:gd name="connsiteX17" fmla="*/ 215560 w 2514259"/>
              <a:gd name="connsiteY17" fmla="*/ 4225131 h 5607050"/>
              <a:gd name="connsiteX18" fmla="*/ 281688 w 2514259"/>
              <a:gd name="connsiteY18" fmla="*/ 4465260 h 5607050"/>
              <a:gd name="connsiteX19" fmla="*/ 337798 w 2514259"/>
              <a:gd name="connsiteY19" fmla="*/ 4667249 h 5607050"/>
              <a:gd name="connsiteX20" fmla="*/ 432256 w 2514259"/>
              <a:gd name="connsiteY20" fmla="*/ 4925219 h 5607050"/>
              <a:gd name="connsiteX21" fmla="*/ 560841 w 2514259"/>
              <a:gd name="connsiteY21" fmla="*/ 5151437 h 5607050"/>
              <a:gd name="connsiteX22" fmla="*/ 763059 w 2514259"/>
              <a:gd name="connsiteY22" fmla="*/ 5395937 h 5607050"/>
              <a:gd name="connsiteX23" fmla="*/ 1031533 w 2514259"/>
              <a:gd name="connsiteY23" fmla="*/ 5525294 h 5607050"/>
              <a:gd name="connsiteX24" fmla="*/ 1308553 w 2514259"/>
              <a:gd name="connsiteY24" fmla="*/ 5550695 h 5607050"/>
              <a:gd name="connsiteX25" fmla="*/ 1667329 w 2514259"/>
              <a:gd name="connsiteY25" fmla="*/ 5497513 h 5607050"/>
              <a:gd name="connsiteX26" fmla="*/ 1920534 w 2514259"/>
              <a:gd name="connsiteY26" fmla="*/ 5445125 h 5607050"/>
              <a:gd name="connsiteX27" fmla="*/ 2120559 w 2514259"/>
              <a:gd name="connsiteY27" fmla="*/ 5445125 h 5607050"/>
              <a:gd name="connsiteX28" fmla="*/ 2253909 w 2514259"/>
              <a:gd name="connsiteY28" fmla="*/ 5492750 h 5607050"/>
              <a:gd name="connsiteX29" fmla="*/ 2396784 w 2514259"/>
              <a:gd name="connsiteY29" fmla="*/ 5549900 h 5607050"/>
              <a:gd name="connsiteX30" fmla="*/ 2514259 w 2514259"/>
              <a:gd name="connsiteY30" fmla="*/ 5607050 h 5607050"/>
              <a:gd name="connsiteX0" fmla="*/ 1482384 w 2514259"/>
              <a:gd name="connsiteY0" fmla="*/ 0 h 5607050"/>
              <a:gd name="connsiteX1" fmla="*/ 1477917 w 2514259"/>
              <a:gd name="connsiteY1" fmla="*/ 17416 h 5607050"/>
              <a:gd name="connsiteX2" fmla="*/ 1431584 w 2514259"/>
              <a:gd name="connsiteY2" fmla="*/ 139700 h 5607050"/>
              <a:gd name="connsiteX3" fmla="*/ 1258940 w 2514259"/>
              <a:gd name="connsiteY3" fmla="*/ 435132 h 5607050"/>
              <a:gd name="connsiteX4" fmla="*/ 1122815 w 2514259"/>
              <a:gd name="connsiteY4" fmla="*/ 609781 h 5607050"/>
              <a:gd name="connsiteX5" fmla="*/ 1021804 w 2514259"/>
              <a:gd name="connsiteY5" fmla="*/ 750268 h 5607050"/>
              <a:gd name="connsiteX6" fmla="*/ 941048 w 2514259"/>
              <a:gd name="connsiteY6" fmla="*/ 971134 h 5607050"/>
              <a:gd name="connsiteX7" fmla="*/ 830117 w 2514259"/>
              <a:gd name="connsiteY7" fmla="*/ 1126512 h 5607050"/>
              <a:gd name="connsiteX8" fmla="*/ 644575 w 2514259"/>
              <a:gd name="connsiteY8" fmla="*/ 1329517 h 5607050"/>
              <a:gd name="connsiteX9" fmla="*/ 526898 w 2514259"/>
              <a:gd name="connsiteY9" fmla="*/ 1484689 h 5607050"/>
              <a:gd name="connsiteX10" fmla="*/ 462219 w 2514259"/>
              <a:gd name="connsiteY10" fmla="*/ 1593833 h 5607050"/>
              <a:gd name="connsiteX11" fmla="*/ 375292 w 2514259"/>
              <a:gd name="connsiteY11" fmla="*/ 1796642 h 5607050"/>
              <a:gd name="connsiteX12" fmla="*/ 289967 w 2514259"/>
              <a:gd name="connsiteY12" fmla="*/ 1959532 h 5607050"/>
              <a:gd name="connsiteX13" fmla="*/ 163956 w 2514259"/>
              <a:gd name="connsiteY13" fmla="*/ 2274676 h 5607050"/>
              <a:gd name="connsiteX14" fmla="*/ 884 w 2514259"/>
              <a:gd name="connsiteY14" fmla="*/ 2891184 h 5607050"/>
              <a:gd name="connsiteX15" fmla="*/ 76106 w 2514259"/>
              <a:gd name="connsiteY15" fmla="*/ 3598964 h 5607050"/>
              <a:gd name="connsiteX16" fmla="*/ 124189 w 2514259"/>
              <a:gd name="connsiteY16" fmla="*/ 3880986 h 5607050"/>
              <a:gd name="connsiteX17" fmla="*/ 215560 w 2514259"/>
              <a:gd name="connsiteY17" fmla="*/ 4225131 h 5607050"/>
              <a:gd name="connsiteX18" fmla="*/ 281688 w 2514259"/>
              <a:gd name="connsiteY18" fmla="*/ 4465260 h 5607050"/>
              <a:gd name="connsiteX19" fmla="*/ 337798 w 2514259"/>
              <a:gd name="connsiteY19" fmla="*/ 4667249 h 5607050"/>
              <a:gd name="connsiteX20" fmla="*/ 432256 w 2514259"/>
              <a:gd name="connsiteY20" fmla="*/ 4925219 h 5607050"/>
              <a:gd name="connsiteX21" fmla="*/ 560841 w 2514259"/>
              <a:gd name="connsiteY21" fmla="*/ 5151437 h 5607050"/>
              <a:gd name="connsiteX22" fmla="*/ 763059 w 2514259"/>
              <a:gd name="connsiteY22" fmla="*/ 5395937 h 5607050"/>
              <a:gd name="connsiteX23" fmla="*/ 1031533 w 2514259"/>
              <a:gd name="connsiteY23" fmla="*/ 5525294 h 5607050"/>
              <a:gd name="connsiteX24" fmla="*/ 1308553 w 2514259"/>
              <a:gd name="connsiteY24" fmla="*/ 5550695 h 5607050"/>
              <a:gd name="connsiteX25" fmla="*/ 1667329 w 2514259"/>
              <a:gd name="connsiteY25" fmla="*/ 5497513 h 5607050"/>
              <a:gd name="connsiteX26" fmla="*/ 1920534 w 2514259"/>
              <a:gd name="connsiteY26" fmla="*/ 5445125 h 5607050"/>
              <a:gd name="connsiteX27" fmla="*/ 2120559 w 2514259"/>
              <a:gd name="connsiteY27" fmla="*/ 5445125 h 5607050"/>
              <a:gd name="connsiteX28" fmla="*/ 2253909 w 2514259"/>
              <a:gd name="connsiteY28" fmla="*/ 5492750 h 5607050"/>
              <a:gd name="connsiteX29" fmla="*/ 2396784 w 2514259"/>
              <a:gd name="connsiteY29" fmla="*/ 5549900 h 5607050"/>
              <a:gd name="connsiteX30" fmla="*/ 2514259 w 2514259"/>
              <a:gd name="connsiteY30" fmla="*/ 5607050 h 5607050"/>
              <a:gd name="connsiteX0" fmla="*/ 1449046 w 2480921"/>
              <a:gd name="connsiteY0" fmla="*/ 0 h 5607050"/>
              <a:gd name="connsiteX1" fmla="*/ 1444579 w 2480921"/>
              <a:gd name="connsiteY1" fmla="*/ 17416 h 5607050"/>
              <a:gd name="connsiteX2" fmla="*/ 1398246 w 2480921"/>
              <a:gd name="connsiteY2" fmla="*/ 139700 h 5607050"/>
              <a:gd name="connsiteX3" fmla="*/ 1225602 w 2480921"/>
              <a:gd name="connsiteY3" fmla="*/ 435132 h 5607050"/>
              <a:gd name="connsiteX4" fmla="*/ 1089477 w 2480921"/>
              <a:gd name="connsiteY4" fmla="*/ 609781 h 5607050"/>
              <a:gd name="connsiteX5" fmla="*/ 988466 w 2480921"/>
              <a:gd name="connsiteY5" fmla="*/ 750268 h 5607050"/>
              <a:gd name="connsiteX6" fmla="*/ 907710 w 2480921"/>
              <a:gd name="connsiteY6" fmla="*/ 971134 h 5607050"/>
              <a:gd name="connsiteX7" fmla="*/ 796779 w 2480921"/>
              <a:gd name="connsiteY7" fmla="*/ 1126512 h 5607050"/>
              <a:gd name="connsiteX8" fmla="*/ 611237 w 2480921"/>
              <a:gd name="connsiteY8" fmla="*/ 1329517 h 5607050"/>
              <a:gd name="connsiteX9" fmla="*/ 493560 w 2480921"/>
              <a:gd name="connsiteY9" fmla="*/ 1484689 h 5607050"/>
              <a:gd name="connsiteX10" fmla="*/ 428881 w 2480921"/>
              <a:gd name="connsiteY10" fmla="*/ 1593833 h 5607050"/>
              <a:gd name="connsiteX11" fmla="*/ 341954 w 2480921"/>
              <a:gd name="connsiteY11" fmla="*/ 1796642 h 5607050"/>
              <a:gd name="connsiteX12" fmla="*/ 256629 w 2480921"/>
              <a:gd name="connsiteY12" fmla="*/ 1959532 h 5607050"/>
              <a:gd name="connsiteX13" fmla="*/ 130618 w 2480921"/>
              <a:gd name="connsiteY13" fmla="*/ 2274676 h 5607050"/>
              <a:gd name="connsiteX14" fmla="*/ 884 w 2480921"/>
              <a:gd name="connsiteY14" fmla="*/ 2905472 h 5607050"/>
              <a:gd name="connsiteX15" fmla="*/ 42768 w 2480921"/>
              <a:gd name="connsiteY15" fmla="*/ 3598964 h 5607050"/>
              <a:gd name="connsiteX16" fmla="*/ 90851 w 2480921"/>
              <a:gd name="connsiteY16" fmla="*/ 3880986 h 5607050"/>
              <a:gd name="connsiteX17" fmla="*/ 182222 w 2480921"/>
              <a:gd name="connsiteY17" fmla="*/ 4225131 h 5607050"/>
              <a:gd name="connsiteX18" fmla="*/ 248350 w 2480921"/>
              <a:gd name="connsiteY18" fmla="*/ 4465260 h 5607050"/>
              <a:gd name="connsiteX19" fmla="*/ 304460 w 2480921"/>
              <a:gd name="connsiteY19" fmla="*/ 4667249 h 5607050"/>
              <a:gd name="connsiteX20" fmla="*/ 398918 w 2480921"/>
              <a:gd name="connsiteY20" fmla="*/ 4925219 h 5607050"/>
              <a:gd name="connsiteX21" fmla="*/ 527503 w 2480921"/>
              <a:gd name="connsiteY21" fmla="*/ 5151437 h 5607050"/>
              <a:gd name="connsiteX22" fmla="*/ 729721 w 2480921"/>
              <a:gd name="connsiteY22" fmla="*/ 5395937 h 5607050"/>
              <a:gd name="connsiteX23" fmla="*/ 998195 w 2480921"/>
              <a:gd name="connsiteY23" fmla="*/ 5525294 h 5607050"/>
              <a:gd name="connsiteX24" fmla="*/ 1275215 w 2480921"/>
              <a:gd name="connsiteY24" fmla="*/ 5550695 h 5607050"/>
              <a:gd name="connsiteX25" fmla="*/ 1633991 w 2480921"/>
              <a:gd name="connsiteY25" fmla="*/ 5497513 h 5607050"/>
              <a:gd name="connsiteX26" fmla="*/ 1887196 w 2480921"/>
              <a:gd name="connsiteY26" fmla="*/ 5445125 h 5607050"/>
              <a:gd name="connsiteX27" fmla="*/ 2087221 w 2480921"/>
              <a:gd name="connsiteY27" fmla="*/ 5445125 h 5607050"/>
              <a:gd name="connsiteX28" fmla="*/ 2220571 w 2480921"/>
              <a:gd name="connsiteY28" fmla="*/ 5492750 h 5607050"/>
              <a:gd name="connsiteX29" fmla="*/ 2363446 w 2480921"/>
              <a:gd name="connsiteY29" fmla="*/ 5549900 h 5607050"/>
              <a:gd name="connsiteX30" fmla="*/ 2480921 w 2480921"/>
              <a:gd name="connsiteY30" fmla="*/ 5607050 h 5607050"/>
              <a:gd name="connsiteX0" fmla="*/ 1449046 w 2480921"/>
              <a:gd name="connsiteY0" fmla="*/ 0 h 5607050"/>
              <a:gd name="connsiteX1" fmla="*/ 1444579 w 2480921"/>
              <a:gd name="connsiteY1" fmla="*/ 17416 h 5607050"/>
              <a:gd name="connsiteX2" fmla="*/ 1398246 w 2480921"/>
              <a:gd name="connsiteY2" fmla="*/ 139700 h 5607050"/>
              <a:gd name="connsiteX3" fmla="*/ 1225602 w 2480921"/>
              <a:gd name="connsiteY3" fmla="*/ 435132 h 5607050"/>
              <a:gd name="connsiteX4" fmla="*/ 1089477 w 2480921"/>
              <a:gd name="connsiteY4" fmla="*/ 609781 h 5607050"/>
              <a:gd name="connsiteX5" fmla="*/ 988466 w 2480921"/>
              <a:gd name="connsiteY5" fmla="*/ 750268 h 5607050"/>
              <a:gd name="connsiteX6" fmla="*/ 907710 w 2480921"/>
              <a:gd name="connsiteY6" fmla="*/ 971134 h 5607050"/>
              <a:gd name="connsiteX7" fmla="*/ 796779 w 2480921"/>
              <a:gd name="connsiteY7" fmla="*/ 1126512 h 5607050"/>
              <a:gd name="connsiteX8" fmla="*/ 611237 w 2480921"/>
              <a:gd name="connsiteY8" fmla="*/ 1329517 h 5607050"/>
              <a:gd name="connsiteX9" fmla="*/ 493560 w 2480921"/>
              <a:gd name="connsiteY9" fmla="*/ 1484689 h 5607050"/>
              <a:gd name="connsiteX10" fmla="*/ 428881 w 2480921"/>
              <a:gd name="connsiteY10" fmla="*/ 1593833 h 5607050"/>
              <a:gd name="connsiteX11" fmla="*/ 341954 w 2480921"/>
              <a:gd name="connsiteY11" fmla="*/ 1796642 h 5607050"/>
              <a:gd name="connsiteX12" fmla="*/ 256629 w 2480921"/>
              <a:gd name="connsiteY12" fmla="*/ 1959532 h 5607050"/>
              <a:gd name="connsiteX13" fmla="*/ 130618 w 2480921"/>
              <a:gd name="connsiteY13" fmla="*/ 2274676 h 5607050"/>
              <a:gd name="connsiteX14" fmla="*/ 884 w 2480921"/>
              <a:gd name="connsiteY14" fmla="*/ 2905472 h 5607050"/>
              <a:gd name="connsiteX15" fmla="*/ 42768 w 2480921"/>
              <a:gd name="connsiteY15" fmla="*/ 3598964 h 5607050"/>
              <a:gd name="connsiteX16" fmla="*/ 90851 w 2480921"/>
              <a:gd name="connsiteY16" fmla="*/ 3880986 h 5607050"/>
              <a:gd name="connsiteX17" fmla="*/ 182222 w 2480921"/>
              <a:gd name="connsiteY17" fmla="*/ 4225131 h 5607050"/>
              <a:gd name="connsiteX18" fmla="*/ 248350 w 2480921"/>
              <a:gd name="connsiteY18" fmla="*/ 4465260 h 5607050"/>
              <a:gd name="connsiteX19" fmla="*/ 304460 w 2480921"/>
              <a:gd name="connsiteY19" fmla="*/ 4667249 h 5607050"/>
              <a:gd name="connsiteX20" fmla="*/ 398918 w 2480921"/>
              <a:gd name="connsiteY20" fmla="*/ 4925219 h 5607050"/>
              <a:gd name="connsiteX21" fmla="*/ 527503 w 2480921"/>
              <a:gd name="connsiteY21" fmla="*/ 5151437 h 5607050"/>
              <a:gd name="connsiteX22" fmla="*/ 701146 w 2480921"/>
              <a:gd name="connsiteY22" fmla="*/ 5410225 h 5607050"/>
              <a:gd name="connsiteX23" fmla="*/ 998195 w 2480921"/>
              <a:gd name="connsiteY23" fmla="*/ 5525294 h 5607050"/>
              <a:gd name="connsiteX24" fmla="*/ 1275215 w 2480921"/>
              <a:gd name="connsiteY24" fmla="*/ 5550695 h 5607050"/>
              <a:gd name="connsiteX25" fmla="*/ 1633991 w 2480921"/>
              <a:gd name="connsiteY25" fmla="*/ 5497513 h 5607050"/>
              <a:gd name="connsiteX26" fmla="*/ 1887196 w 2480921"/>
              <a:gd name="connsiteY26" fmla="*/ 5445125 h 5607050"/>
              <a:gd name="connsiteX27" fmla="*/ 2087221 w 2480921"/>
              <a:gd name="connsiteY27" fmla="*/ 5445125 h 5607050"/>
              <a:gd name="connsiteX28" fmla="*/ 2220571 w 2480921"/>
              <a:gd name="connsiteY28" fmla="*/ 5492750 h 5607050"/>
              <a:gd name="connsiteX29" fmla="*/ 2363446 w 2480921"/>
              <a:gd name="connsiteY29" fmla="*/ 5549900 h 5607050"/>
              <a:gd name="connsiteX30" fmla="*/ 2480921 w 2480921"/>
              <a:gd name="connsiteY30" fmla="*/ 5607050 h 5607050"/>
              <a:gd name="connsiteX0" fmla="*/ 1449046 w 2480921"/>
              <a:gd name="connsiteY0" fmla="*/ 0 h 5607050"/>
              <a:gd name="connsiteX1" fmla="*/ 1444579 w 2480921"/>
              <a:gd name="connsiteY1" fmla="*/ 17416 h 5607050"/>
              <a:gd name="connsiteX2" fmla="*/ 1398246 w 2480921"/>
              <a:gd name="connsiteY2" fmla="*/ 139700 h 5607050"/>
              <a:gd name="connsiteX3" fmla="*/ 1225602 w 2480921"/>
              <a:gd name="connsiteY3" fmla="*/ 435132 h 5607050"/>
              <a:gd name="connsiteX4" fmla="*/ 1089477 w 2480921"/>
              <a:gd name="connsiteY4" fmla="*/ 609781 h 5607050"/>
              <a:gd name="connsiteX5" fmla="*/ 988466 w 2480921"/>
              <a:gd name="connsiteY5" fmla="*/ 750268 h 5607050"/>
              <a:gd name="connsiteX6" fmla="*/ 907710 w 2480921"/>
              <a:gd name="connsiteY6" fmla="*/ 971134 h 5607050"/>
              <a:gd name="connsiteX7" fmla="*/ 796779 w 2480921"/>
              <a:gd name="connsiteY7" fmla="*/ 1126512 h 5607050"/>
              <a:gd name="connsiteX8" fmla="*/ 611237 w 2480921"/>
              <a:gd name="connsiteY8" fmla="*/ 1329517 h 5607050"/>
              <a:gd name="connsiteX9" fmla="*/ 493560 w 2480921"/>
              <a:gd name="connsiteY9" fmla="*/ 1484689 h 5607050"/>
              <a:gd name="connsiteX10" fmla="*/ 428881 w 2480921"/>
              <a:gd name="connsiteY10" fmla="*/ 1593833 h 5607050"/>
              <a:gd name="connsiteX11" fmla="*/ 341954 w 2480921"/>
              <a:gd name="connsiteY11" fmla="*/ 1796642 h 5607050"/>
              <a:gd name="connsiteX12" fmla="*/ 256629 w 2480921"/>
              <a:gd name="connsiteY12" fmla="*/ 1959532 h 5607050"/>
              <a:gd name="connsiteX13" fmla="*/ 130618 w 2480921"/>
              <a:gd name="connsiteY13" fmla="*/ 2274676 h 5607050"/>
              <a:gd name="connsiteX14" fmla="*/ 884 w 2480921"/>
              <a:gd name="connsiteY14" fmla="*/ 2905472 h 5607050"/>
              <a:gd name="connsiteX15" fmla="*/ 42768 w 2480921"/>
              <a:gd name="connsiteY15" fmla="*/ 3598964 h 5607050"/>
              <a:gd name="connsiteX16" fmla="*/ 90851 w 2480921"/>
              <a:gd name="connsiteY16" fmla="*/ 3880986 h 5607050"/>
              <a:gd name="connsiteX17" fmla="*/ 182222 w 2480921"/>
              <a:gd name="connsiteY17" fmla="*/ 4225131 h 5607050"/>
              <a:gd name="connsiteX18" fmla="*/ 248350 w 2480921"/>
              <a:gd name="connsiteY18" fmla="*/ 4465260 h 5607050"/>
              <a:gd name="connsiteX19" fmla="*/ 304460 w 2480921"/>
              <a:gd name="connsiteY19" fmla="*/ 4667249 h 5607050"/>
              <a:gd name="connsiteX20" fmla="*/ 398918 w 2480921"/>
              <a:gd name="connsiteY20" fmla="*/ 4925219 h 5607050"/>
              <a:gd name="connsiteX21" fmla="*/ 527503 w 2480921"/>
              <a:gd name="connsiteY21" fmla="*/ 5151437 h 5607050"/>
              <a:gd name="connsiteX22" fmla="*/ 701146 w 2480921"/>
              <a:gd name="connsiteY22" fmla="*/ 5410225 h 5607050"/>
              <a:gd name="connsiteX23" fmla="*/ 1012482 w 2480921"/>
              <a:gd name="connsiteY23" fmla="*/ 5549106 h 5607050"/>
              <a:gd name="connsiteX24" fmla="*/ 1275215 w 2480921"/>
              <a:gd name="connsiteY24" fmla="*/ 5550695 h 5607050"/>
              <a:gd name="connsiteX25" fmla="*/ 1633991 w 2480921"/>
              <a:gd name="connsiteY25" fmla="*/ 5497513 h 5607050"/>
              <a:gd name="connsiteX26" fmla="*/ 1887196 w 2480921"/>
              <a:gd name="connsiteY26" fmla="*/ 5445125 h 5607050"/>
              <a:gd name="connsiteX27" fmla="*/ 2087221 w 2480921"/>
              <a:gd name="connsiteY27" fmla="*/ 5445125 h 5607050"/>
              <a:gd name="connsiteX28" fmla="*/ 2220571 w 2480921"/>
              <a:gd name="connsiteY28" fmla="*/ 5492750 h 5607050"/>
              <a:gd name="connsiteX29" fmla="*/ 2363446 w 2480921"/>
              <a:gd name="connsiteY29" fmla="*/ 5549900 h 5607050"/>
              <a:gd name="connsiteX30" fmla="*/ 2480921 w 2480921"/>
              <a:gd name="connsiteY30" fmla="*/ 5607050 h 5607050"/>
              <a:gd name="connsiteX0" fmla="*/ 1449046 w 2480921"/>
              <a:gd name="connsiteY0" fmla="*/ 0 h 5607050"/>
              <a:gd name="connsiteX1" fmla="*/ 1444579 w 2480921"/>
              <a:gd name="connsiteY1" fmla="*/ 17416 h 5607050"/>
              <a:gd name="connsiteX2" fmla="*/ 1398246 w 2480921"/>
              <a:gd name="connsiteY2" fmla="*/ 139700 h 5607050"/>
              <a:gd name="connsiteX3" fmla="*/ 1225602 w 2480921"/>
              <a:gd name="connsiteY3" fmla="*/ 435132 h 5607050"/>
              <a:gd name="connsiteX4" fmla="*/ 1089477 w 2480921"/>
              <a:gd name="connsiteY4" fmla="*/ 609781 h 5607050"/>
              <a:gd name="connsiteX5" fmla="*/ 988466 w 2480921"/>
              <a:gd name="connsiteY5" fmla="*/ 750268 h 5607050"/>
              <a:gd name="connsiteX6" fmla="*/ 907710 w 2480921"/>
              <a:gd name="connsiteY6" fmla="*/ 971134 h 5607050"/>
              <a:gd name="connsiteX7" fmla="*/ 796779 w 2480921"/>
              <a:gd name="connsiteY7" fmla="*/ 1126512 h 5607050"/>
              <a:gd name="connsiteX8" fmla="*/ 611237 w 2480921"/>
              <a:gd name="connsiteY8" fmla="*/ 1329517 h 5607050"/>
              <a:gd name="connsiteX9" fmla="*/ 493560 w 2480921"/>
              <a:gd name="connsiteY9" fmla="*/ 1484689 h 5607050"/>
              <a:gd name="connsiteX10" fmla="*/ 428881 w 2480921"/>
              <a:gd name="connsiteY10" fmla="*/ 1593833 h 5607050"/>
              <a:gd name="connsiteX11" fmla="*/ 341954 w 2480921"/>
              <a:gd name="connsiteY11" fmla="*/ 1796642 h 5607050"/>
              <a:gd name="connsiteX12" fmla="*/ 256629 w 2480921"/>
              <a:gd name="connsiteY12" fmla="*/ 1959532 h 5607050"/>
              <a:gd name="connsiteX13" fmla="*/ 130618 w 2480921"/>
              <a:gd name="connsiteY13" fmla="*/ 2274676 h 5607050"/>
              <a:gd name="connsiteX14" fmla="*/ 884 w 2480921"/>
              <a:gd name="connsiteY14" fmla="*/ 2905472 h 5607050"/>
              <a:gd name="connsiteX15" fmla="*/ 42768 w 2480921"/>
              <a:gd name="connsiteY15" fmla="*/ 3598964 h 5607050"/>
              <a:gd name="connsiteX16" fmla="*/ 90851 w 2480921"/>
              <a:gd name="connsiteY16" fmla="*/ 3880986 h 5607050"/>
              <a:gd name="connsiteX17" fmla="*/ 182222 w 2480921"/>
              <a:gd name="connsiteY17" fmla="*/ 4225131 h 5607050"/>
              <a:gd name="connsiteX18" fmla="*/ 248350 w 2480921"/>
              <a:gd name="connsiteY18" fmla="*/ 4465260 h 5607050"/>
              <a:gd name="connsiteX19" fmla="*/ 304460 w 2480921"/>
              <a:gd name="connsiteY19" fmla="*/ 4667249 h 5607050"/>
              <a:gd name="connsiteX20" fmla="*/ 398918 w 2480921"/>
              <a:gd name="connsiteY20" fmla="*/ 4925219 h 5607050"/>
              <a:gd name="connsiteX21" fmla="*/ 498928 w 2480921"/>
              <a:gd name="connsiteY21" fmla="*/ 5170487 h 5607050"/>
              <a:gd name="connsiteX22" fmla="*/ 701146 w 2480921"/>
              <a:gd name="connsiteY22" fmla="*/ 5410225 h 5607050"/>
              <a:gd name="connsiteX23" fmla="*/ 1012482 w 2480921"/>
              <a:gd name="connsiteY23" fmla="*/ 5549106 h 5607050"/>
              <a:gd name="connsiteX24" fmla="*/ 1275215 w 2480921"/>
              <a:gd name="connsiteY24" fmla="*/ 5550695 h 5607050"/>
              <a:gd name="connsiteX25" fmla="*/ 1633991 w 2480921"/>
              <a:gd name="connsiteY25" fmla="*/ 5497513 h 5607050"/>
              <a:gd name="connsiteX26" fmla="*/ 1887196 w 2480921"/>
              <a:gd name="connsiteY26" fmla="*/ 5445125 h 5607050"/>
              <a:gd name="connsiteX27" fmla="*/ 2087221 w 2480921"/>
              <a:gd name="connsiteY27" fmla="*/ 5445125 h 5607050"/>
              <a:gd name="connsiteX28" fmla="*/ 2220571 w 2480921"/>
              <a:gd name="connsiteY28" fmla="*/ 5492750 h 5607050"/>
              <a:gd name="connsiteX29" fmla="*/ 2363446 w 2480921"/>
              <a:gd name="connsiteY29" fmla="*/ 5549900 h 5607050"/>
              <a:gd name="connsiteX30" fmla="*/ 2480921 w 2480921"/>
              <a:gd name="connsiteY30" fmla="*/ 5607050 h 5607050"/>
              <a:gd name="connsiteX0" fmla="*/ 1449046 w 2480921"/>
              <a:gd name="connsiteY0" fmla="*/ 0 h 5607050"/>
              <a:gd name="connsiteX1" fmla="*/ 1444579 w 2480921"/>
              <a:gd name="connsiteY1" fmla="*/ 17416 h 5607050"/>
              <a:gd name="connsiteX2" fmla="*/ 1398246 w 2480921"/>
              <a:gd name="connsiteY2" fmla="*/ 139700 h 5607050"/>
              <a:gd name="connsiteX3" fmla="*/ 1225602 w 2480921"/>
              <a:gd name="connsiteY3" fmla="*/ 435132 h 5607050"/>
              <a:gd name="connsiteX4" fmla="*/ 1089477 w 2480921"/>
              <a:gd name="connsiteY4" fmla="*/ 609781 h 5607050"/>
              <a:gd name="connsiteX5" fmla="*/ 988466 w 2480921"/>
              <a:gd name="connsiteY5" fmla="*/ 750268 h 5607050"/>
              <a:gd name="connsiteX6" fmla="*/ 907710 w 2480921"/>
              <a:gd name="connsiteY6" fmla="*/ 971134 h 5607050"/>
              <a:gd name="connsiteX7" fmla="*/ 796779 w 2480921"/>
              <a:gd name="connsiteY7" fmla="*/ 1126512 h 5607050"/>
              <a:gd name="connsiteX8" fmla="*/ 611237 w 2480921"/>
              <a:gd name="connsiteY8" fmla="*/ 1329517 h 5607050"/>
              <a:gd name="connsiteX9" fmla="*/ 493560 w 2480921"/>
              <a:gd name="connsiteY9" fmla="*/ 1484689 h 5607050"/>
              <a:gd name="connsiteX10" fmla="*/ 428881 w 2480921"/>
              <a:gd name="connsiteY10" fmla="*/ 1593833 h 5607050"/>
              <a:gd name="connsiteX11" fmla="*/ 341954 w 2480921"/>
              <a:gd name="connsiteY11" fmla="*/ 1796642 h 5607050"/>
              <a:gd name="connsiteX12" fmla="*/ 256629 w 2480921"/>
              <a:gd name="connsiteY12" fmla="*/ 1959532 h 5607050"/>
              <a:gd name="connsiteX13" fmla="*/ 130618 w 2480921"/>
              <a:gd name="connsiteY13" fmla="*/ 2274676 h 5607050"/>
              <a:gd name="connsiteX14" fmla="*/ 884 w 2480921"/>
              <a:gd name="connsiteY14" fmla="*/ 2905472 h 5607050"/>
              <a:gd name="connsiteX15" fmla="*/ 42768 w 2480921"/>
              <a:gd name="connsiteY15" fmla="*/ 3598964 h 5607050"/>
              <a:gd name="connsiteX16" fmla="*/ 90851 w 2480921"/>
              <a:gd name="connsiteY16" fmla="*/ 3880986 h 5607050"/>
              <a:gd name="connsiteX17" fmla="*/ 182222 w 2480921"/>
              <a:gd name="connsiteY17" fmla="*/ 4225131 h 5607050"/>
              <a:gd name="connsiteX18" fmla="*/ 248350 w 2480921"/>
              <a:gd name="connsiteY18" fmla="*/ 4465260 h 5607050"/>
              <a:gd name="connsiteX19" fmla="*/ 304460 w 2480921"/>
              <a:gd name="connsiteY19" fmla="*/ 4667249 h 5607050"/>
              <a:gd name="connsiteX20" fmla="*/ 498928 w 2480921"/>
              <a:gd name="connsiteY20" fmla="*/ 5170487 h 5607050"/>
              <a:gd name="connsiteX21" fmla="*/ 701146 w 2480921"/>
              <a:gd name="connsiteY21" fmla="*/ 5410225 h 5607050"/>
              <a:gd name="connsiteX22" fmla="*/ 1012482 w 2480921"/>
              <a:gd name="connsiteY22" fmla="*/ 5549106 h 5607050"/>
              <a:gd name="connsiteX23" fmla="*/ 1275215 w 2480921"/>
              <a:gd name="connsiteY23" fmla="*/ 5550695 h 5607050"/>
              <a:gd name="connsiteX24" fmla="*/ 1633991 w 2480921"/>
              <a:gd name="connsiteY24" fmla="*/ 5497513 h 5607050"/>
              <a:gd name="connsiteX25" fmla="*/ 1887196 w 2480921"/>
              <a:gd name="connsiteY25" fmla="*/ 5445125 h 5607050"/>
              <a:gd name="connsiteX26" fmla="*/ 2087221 w 2480921"/>
              <a:gd name="connsiteY26" fmla="*/ 5445125 h 5607050"/>
              <a:gd name="connsiteX27" fmla="*/ 2220571 w 2480921"/>
              <a:gd name="connsiteY27" fmla="*/ 5492750 h 5607050"/>
              <a:gd name="connsiteX28" fmla="*/ 2363446 w 2480921"/>
              <a:gd name="connsiteY28" fmla="*/ 5549900 h 5607050"/>
              <a:gd name="connsiteX29" fmla="*/ 2480921 w 2480921"/>
              <a:gd name="connsiteY29" fmla="*/ 5607050 h 5607050"/>
              <a:gd name="connsiteX0" fmla="*/ 1449046 w 2480921"/>
              <a:gd name="connsiteY0" fmla="*/ 0 h 5607050"/>
              <a:gd name="connsiteX1" fmla="*/ 1444579 w 2480921"/>
              <a:gd name="connsiteY1" fmla="*/ 17416 h 5607050"/>
              <a:gd name="connsiteX2" fmla="*/ 1398246 w 2480921"/>
              <a:gd name="connsiteY2" fmla="*/ 139700 h 5607050"/>
              <a:gd name="connsiteX3" fmla="*/ 1225602 w 2480921"/>
              <a:gd name="connsiteY3" fmla="*/ 435132 h 5607050"/>
              <a:gd name="connsiteX4" fmla="*/ 1089477 w 2480921"/>
              <a:gd name="connsiteY4" fmla="*/ 609781 h 5607050"/>
              <a:gd name="connsiteX5" fmla="*/ 988466 w 2480921"/>
              <a:gd name="connsiteY5" fmla="*/ 750268 h 5607050"/>
              <a:gd name="connsiteX6" fmla="*/ 907710 w 2480921"/>
              <a:gd name="connsiteY6" fmla="*/ 971134 h 5607050"/>
              <a:gd name="connsiteX7" fmla="*/ 796779 w 2480921"/>
              <a:gd name="connsiteY7" fmla="*/ 1126512 h 5607050"/>
              <a:gd name="connsiteX8" fmla="*/ 611237 w 2480921"/>
              <a:gd name="connsiteY8" fmla="*/ 1329517 h 5607050"/>
              <a:gd name="connsiteX9" fmla="*/ 493560 w 2480921"/>
              <a:gd name="connsiteY9" fmla="*/ 1484689 h 5607050"/>
              <a:gd name="connsiteX10" fmla="*/ 428881 w 2480921"/>
              <a:gd name="connsiteY10" fmla="*/ 1593833 h 5607050"/>
              <a:gd name="connsiteX11" fmla="*/ 341954 w 2480921"/>
              <a:gd name="connsiteY11" fmla="*/ 1796642 h 5607050"/>
              <a:gd name="connsiteX12" fmla="*/ 256629 w 2480921"/>
              <a:gd name="connsiteY12" fmla="*/ 1959532 h 5607050"/>
              <a:gd name="connsiteX13" fmla="*/ 130618 w 2480921"/>
              <a:gd name="connsiteY13" fmla="*/ 2274676 h 5607050"/>
              <a:gd name="connsiteX14" fmla="*/ 884 w 2480921"/>
              <a:gd name="connsiteY14" fmla="*/ 2905472 h 5607050"/>
              <a:gd name="connsiteX15" fmla="*/ 42768 w 2480921"/>
              <a:gd name="connsiteY15" fmla="*/ 3598964 h 5607050"/>
              <a:gd name="connsiteX16" fmla="*/ 90851 w 2480921"/>
              <a:gd name="connsiteY16" fmla="*/ 3880986 h 5607050"/>
              <a:gd name="connsiteX17" fmla="*/ 182222 w 2480921"/>
              <a:gd name="connsiteY17" fmla="*/ 4225131 h 5607050"/>
              <a:gd name="connsiteX18" fmla="*/ 248350 w 2480921"/>
              <a:gd name="connsiteY18" fmla="*/ 4465260 h 5607050"/>
              <a:gd name="connsiteX19" fmla="*/ 304460 w 2480921"/>
              <a:gd name="connsiteY19" fmla="*/ 4667249 h 5607050"/>
              <a:gd name="connsiteX20" fmla="*/ 498928 w 2480921"/>
              <a:gd name="connsiteY20" fmla="*/ 5170487 h 5607050"/>
              <a:gd name="connsiteX21" fmla="*/ 701146 w 2480921"/>
              <a:gd name="connsiteY21" fmla="*/ 5410225 h 5607050"/>
              <a:gd name="connsiteX22" fmla="*/ 1012482 w 2480921"/>
              <a:gd name="connsiteY22" fmla="*/ 5549106 h 5607050"/>
              <a:gd name="connsiteX23" fmla="*/ 1275215 w 2480921"/>
              <a:gd name="connsiteY23" fmla="*/ 5550695 h 5607050"/>
              <a:gd name="connsiteX24" fmla="*/ 1633991 w 2480921"/>
              <a:gd name="connsiteY24" fmla="*/ 5497513 h 5607050"/>
              <a:gd name="connsiteX25" fmla="*/ 1887196 w 2480921"/>
              <a:gd name="connsiteY25" fmla="*/ 5445125 h 5607050"/>
              <a:gd name="connsiteX26" fmla="*/ 2087221 w 2480921"/>
              <a:gd name="connsiteY26" fmla="*/ 5445125 h 5607050"/>
              <a:gd name="connsiteX27" fmla="*/ 2220571 w 2480921"/>
              <a:gd name="connsiteY27" fmla="*/ 5492750 h 5607050"/>
              <a:gd name="connsiteX28" fmla="*/ 2363446 w 2480921"/>
              <a:gd name="connsiteY28" fmla="*/ 5549900 h 5607050"/>
              <a:gd name="connsiteX29" fmla="*/ 2480921 w 2480921"/>
              <a:gd name="connsiteY29" fmla="*/ 5607050 h 5607050"/>
              <a:gd name="connsiteX0" fmla="*/ 1550680 w 2582555"/>
              <a:gd name="connsiteY0" fmla="*/ 0 h 5607050"/>
              <a:gd name="connsiteX1" fmla="*/ 1546213 w 2582555"/>
              <a:gd name="connsiteY1" fmla="*/ 17416 h 5607050"/>
              <a:gd name="connsiteX2" fmla="*/ 1499880 w 2582555"/>
              <a:gd name="connsiteY2" fmla="*/ 139700 h 5607050"/>
              <a:gd name="connsiteX3" fmla="*/ 1327236 w 2582555"/>
              <a:gd name="connsiteY3" fmla="*/ 435132 h 5607050"/>
              <a:gd name="connsiteX4" fmla="*/ 1191111 w 2582555"/>
              <a:gd name="connsiteY4" fmla="*/ 609781 h 5607050"/>
              <a:gd name="connsiteX5" fmla="*/ 1090100 w 2582555"/>
              <a:gd name="connsiteY5" fmla="*/ 750268 h 5607050"/>
              <a:gd name="connsiteX6" fmla="*/ 1009344 w 2582555"/>
              <a:gd name="connsiteY6" fmla="*/ 971134 h 5607050"/>
              <a:gd name="connsiteX7" fmla="*/ 898413 w 2582555"/>
              <a:gd name="connsiteY7" fmla="*/ 1126512 h 5607050"/>
              <a:gd name="connsiteX8" fmla="*/ 712871 w 2582555"/>
              <a:gd name="connsiteY8" fmla="*/ 1329517 h 5607050"/>
              <a:gd name="connsiteX9" fmla="*/ 595194 w 2582555"/>
              <a:gd name="connsiteY9" fmla="*/ 1484689 h 5607050"/>
              <a:gd name="connsiteX10" fmla="*/ 530515 w 2582555"/>
              <a:gd name="connsiteY10" fmla="*/ 1593833 h 5607050"/>
              <a:gd name="connsiteX11" fmla="*/ 443588 w 2582555"/>
              <a:gd name="connsiteY11" fmla="*/ 1796642 h 5607050"/>
              <a:gd name="connsiteX12" fmla="*/ 358263 w 2582555"/>
              <a:gd name="connsiteY12" fmla="*/ 1959532 h 5607050"/>
              <a:gd name="connsiteX13" fmla="*/ 232252 w 2582555"/>
              <a:gd name="connsiteY13" fmla="*/ 2274676 h 5607050"/>
              <a:gd name="connsiteX14" fmla="*/ 102518 w 2582555"/>
              <a:gd name="connsiteY14" fmla="*/ 2905472 h 5607050"/>
              <a:gd name="connsiteX15" fmla="*/ 144402 w 2582555"/>
              <a:gd name="connsiteY15" fmla="*/ 3598964 h 5607050"/>
              <a:gd name="connsiteX16" fmla="*/ 192485 w 2582555"/>
              <a:gd name="connsiteY16" fmla="*/ 3880986 h 5607050"/>
              <a:gd name="connsiteX17" fmla="*/ 283856 w 2582555"/>
              <a:gd name="connsiteY17" fmla="*/ 4225131 h 5607050"/>
              <a:gd name="connsiteX18" fmla="*/ 349984 w 2582555"/>
              <a:gd name="connsiteY18" fmla="*/ 4465260 h 5607050"/>
              <a:gd name="connsiteX19" fmla="*/ 41763 w 2582555"/>
              <a:gd name="connsiteY19" fmla="*/ 4767262 h 5607050"/>
              <a:gd name="connsiteX20" fmla="*/ 600562 w 2582555"/>
              <a:gd name="connsiteY20" fmla="*/ 5170487 h 5607050"/>
              <a:gd name="connsiteX21" fmla="*/ 802780 w 2582555"/>
              <a:gd name="connsiteY21" fmla="*/ 5410225 h 5607050"/>
              <a:gd name="connsiteX22" fmla="*/ 1114116 w 2582555"/>
              <a:gd name="connsiteY22" fmla="*/ 5549106 h 5607050"/>
              <a:gd name="connsiteX23" fmla="*/ 1376849 w 2582555"/>
              <a:gd name="connsiteY23" fmla="*/ 5550695 h 5607050"/>
              <a:gd name="connsiteX24" fmla="*/ 1735625 w 2582555"/>
              <a:gd name="connsiteY24" fmla="*/ 5497513 h 5607050"/>
              <a:gd name="connsiteX25" fmla="*/ 1988830 w 2582555"/>
              <a:gd name="connsiteY25" fmla="*/ 5445125 h 5607050"/>
              <a:gd name="connsiteX26" fmla="*/ 2188855 w 2582555"/>
              <a:gd name="connsiteY26" fmla="*/ 5445125 h 5607050"/>
              <a:gd name="connsiteX27" fmla="*/ 2322205 w 2582555"/>
              <a:gd name="connsiteY27" fmla="*/ 5492750 h 5607050"/>
              <a:gd name="connsiteX28" fmla="*/ 2465080 w 2582555"/>
              <a:gd name="connsiteY28" fmla="*/ 5549900 h 5607050"/>
              <a:gd name="connsiteX29" fmla="*/ 2582555 w 2582555"/>
              <a:gd name="connsiteY29" fmla="*/ 5607050 h 5607050"/>
              <a:gd name="connsiteX0" fmla="*/ 1643476 w 2675351"/>
              <a:gd name="connsiteY0" fmla="*/ 0 h 5607050"/>
              <a:gd name="connsiteX1" fmla="*/ 1639009 w 2675351"/>
              <a:gd name="connsiteY1" fmla="*/ 17416 h 5607050"/>
              <a:gd name="connsiteX2" fmla="*/ 1592676 w 2675351"/>
              <a:gd name="connsiteY2" fmla="*/ 139700 h 5607050"/>
              <a:gd name="connsiteX3" fmla="*/ 1420032 w 2675351"/>
              <a:gd name="connsiteY3" fmla="*/ 435132 h 5607050"/>
              <a:gd name="connsiteX4" fmla="*/ 1283907 w 2675351"/>
              <a:gd name="connsiteY4" fmla="*/ 609781 h 5607050"/>
              <a:gd name="connsiteX5" fmla="*/ 1182896 w 2675351"/>
              <a:gd name="connsiteY5" fmla="*/ 750268 h 5607050"/>
              <a:gd name="connsiteX6" fmla="*/ 1102140 w 2675351"/>
              <a:gd name="connsiteY6" fmla="*/ 971134 h 5607050"/>
              <a:gd name="connsiteX7" fmla="*/ 991209 w 2675351"/>
              <a:gd name="connsiteY7" fmla="*/ 1126512 h 5607050"/>
              <a:gd name="connsiteX8" fmla="*/ 805667 w 2675351"/>
              <a:gd name="connsiteY8" fmla="*/ 1329517 h 5607050"/>
              <a:gd name="connsiteX9" fmla="*/ 687990 w 2675351"/>
              <a:gd name="connsiteY9" fmla="*/ 1484689 h 5607050"/>
              <a:gd name="connsiteX10" fmla="*/ 623311 w 2675351"/>
              <a:gd name="connsiteY10" fmla="*/ 1593833 h 5607050"/>
              <a:gd name="connsiteX11" fmla="*/ 536384 w 2675351"/>
              <a:gd name="connsiteY11" fmla="*/ 1796642 h 5607050"/>
              <a:gd name="connsiteX12" fmla="*/ 451059 w 2675351"/>
              <a:gd name="connsiteY12" fmla="*/ 1959532 h 5607050"/>
              <a:gd name="connsiteX13" fmla="*/ 325048 w 2675351"/>
              <a:gd name="connsiteY13" fmla="*/ 2274676 h 5607050"/>
              <a:gd name="connsiteX14" fmla="*/ 195314 w 2675351"/>
              <a:gd name="connsiteY14" fmla="*/ 2905472 h 5607050"/>
              <a:gd name="connsiteX15" fmla="*/ 237198 w 2675351"/>
              <a:gd name="connsiteY15" fmla="*/ 3598964 h 5607050"/>
              <a:gd name="connsiteX16" fmla="*/ 285281 w 2675351"/>
              <a:gd name="connsiteY16" fmla="*/ 3880986 h 5607050"/>
              <a:gd name="connsiteX17" fmla="*/ 376652 w 2675351"/>
              <a:gd name="connsiteY17" fmla="*/ 4225131 h 5607050"/>
              <a:gd name="connsiteX18" fmla="*/ 40349 w 2675351"/>
              <a:gd name="connsiteY18" fmla="*/ 4279522 h 5607050"/>
              <a:gd name="connsiteX19" fmla="*/ 134559 w 2675351"/>
              <a:gd name="connsiteY19" fmla="*/ 4767262 h 5607050"/>
              <a:gd name="connsiteX20" fmla="*/ 693358 w 2675351"/>
              <a:gd name="connsiteY20" fmla="*/ 5170487 h 5607050"/>
              <a:gd name="connsiteX21" fmla="*/ 895576 w 2675351"/>
              <a:gd name="connsiteY21" fmla="*/ 5410225 h 5607050"/>
              <a:gd name="connsiteX22" fmla="*/ 1206912 w 2675351"/>
              <a:gd name="connsiteY22" fmla="*/ 5549106 h 5607050"/>
              <a:gd name="connsiteX23" fmla="*/ 1469645 w 2675351"/>
              <a:gd name="connsiteY23" fmla="*/ 5550695 h 5607050"/>
              <a:gd name="connsiteX24" fmla="*/ 1828421 w 2675351"/>
              <a:gd name="connsiteY24" fmla="*/ 5497513 h 5607050"/>
              <a:gd name="connsiteX25" fmla="*/ 2081626 w 2675351"/>
              <a:gd name="connsiteY25" fmla="*/ 5445125 h 5607050"/>
              <a:gd name="connsiteX26" fmla="*/ 2281651 w 2675351"/>
              <a:gd name="connsiteY26" fmla="*/ 5445125 h 5607050"/>
              <a:gd name="connsiteX27" fmla="*/ 2415001 w 2675351"/>
              <a:gd name="connsiteY27" fmla="*/ 5492750 h 5607050"/>
              <a:gd name="connsiteX28" fmla="*/ 2557876 w 2675351"/>
              <a:gd name="connsiteY28" fmla="*/ 5549900 h 5607050"/>
              <a:gd name="connsiteX29" fmla="*/ 2675351 w 2675351"/>
              <a:gd name="connsiteY29" fmla="*/ 5607050 h 5607050"/>
              <a:gd name="connsiteX0" fmla="*/ 1617752 w 2649627"/>
              <a:gd name="connsiteY0" fmla="*/ 0 h 5607050"/>
              <a:gd name="connsiteX1" fmla="*/ 1613285 w 2649627"/>
              <a:gd name="connsiteY1" fmla="*/ 17416 h 5607050"/>
              <a:gd name="connsiteX2" fmla="*/ 1566952 w 2649627"/>
              <a:gd name="connsiteY2" fmla="*/ 139700 h 5607050"/>
              <a:gd name="connsiteX3" fmla="*/ 1394308 w 2649627"/>
              <a:gd name="connsiteY3" fmla="*/ 435132 h 5607050"/>
              <a:gd name="connsiteX4" fmla="*/ 1258183 w 2649627"/>
              <a:gd name="connsiteY4" fmla="*/ 609781 h 5607050"/>
              <a:gd name="connsiteX5" fmla="*/ 1157172 w 2649627"/>
              <a:gd name="connsiteY5" fmla="*/ 750268 h 5607050"/>
              <a:gd name="connsiteX6" fmla="*/ 1076416 w 2649627"/>
              <a:gd name="connsiteY6" fmla="*/ 971134 h 5607050"/>
              <a:gd name="connsiteX7" fmla="*/ 965485 w 2649627"/>
              <a:gd name="connsiteY7" fmla="*/ 1126512 h 5607050"/>
              <a:gd name="connsiteX8" fmla="*/ 779943 w 2649627"/>
              <a:gd name="connsiteY8" fmla="*/ 1329517 h 5607050"/>
              <a:gd name="connsiteX9" fmla="*/ 662266 w 2649627"/>
              <a:gd name="connsiteY9" fmla="*/ 1484689 h 5607050"/>
              <a:gd name="connsiteX10" fmla="*/ 597587 w 2649627"/>
              <a:gd name="connsiteY10" fmla="*/ 1593833 h 5607050"/>
              <a:gd name="connsiteX11" fmla="*/ 510660 w 2649627"/>
              <a:gd name="connsiteY11" fmla="*/ 1796642 h 5607050"/>
              <a:gd name="connsiteX12" fmla="*/ 425335 w 2649627"/>
              <a:gd name="connsiteY12" fmla="*/ 1959532 h 5607050"/>
              <a:gd name="connsiteX13" fmla="*/ 299324 w 2649627"/>
              <a:gd name="connsiteY13" fmla="*/ 2274676 h 5607050"/>
              <a:gd name="connsiteX14" fmla="*/ 169590 w 2649627"/>
              <a:gd name="connsiteY14" fmla="*/ 2905472 h 5607050"/>
              <a:gd name="connsiteX15" fmla="*/ 211474 w 2649627"/>
              <a:gd name="connsiteY15" fmla="*/ 3598964 h 5607050"/>
              <a:gd name="connsiteX16" fmla="*/ 259557 w 2649627"/>
              <a:gd name="connsiteY16" fmla="*/ 3880986 h 5607050"/>
              <a:gd name="connsiteX17" fmla="*/ 350928 w 2649627"/>
              <a:gd name="connsiteY17" fmla="*/ 4225131 h 5607050"/>
              <a:gd name="connsiteX18" fmla="*/ 14625 w 2649627"/>
              <a:gd name="connsiteY18" fmla="*/ 4279522 h 5607050"/>
              <a:gd name="connsiteX19" fmla="*/ 108835 w 2649627"/>
              <a:gd name="connsiteY19" fmla="*/ 4767262 h 5607050"/>
              <a:gd name="connsiteX20" fmla="*/ 667634 w 2649627"/>
              <a:gd name="connsiteY20" fmla="*/ 5170487 h 5607050"/>
              <a:gd name="connsiteX21" fmla="*/ 869852 w 2649627"/>
              <a:gd name="connsiteY21" fmla="*/ 5410225 h 5607050"/>
              <a:gd name="connsiteX22" fmla="*/ 1181188 w 2649627"/>
              <a:gd name="connsiteY22" fmla="*/ 5549106 h 5607050"/>
              <a:gd name="connsiteX23" fmla="*/ 1443921 w 2649627"/>
              <a:gd name="connsiteY23" fmla="*/ 5550695 h 5607050"/>
              <a:gd name="connsiteX24" fmla="*/ 1802697 w 2649627"/>
              <a:gd name="connsiteY24" fmla="*/ 5497513 h 5607050"/>
              <a:gd name="connsiteX25" fmla="*/ 2055902 w 2649627"/>
              <a:gd name="connsiteY25" fmla="*/ 5445125 h 5607050"/>
              <a:gd name="connsiteX26" fmla="*/ 2255927 w 2649627"/>
              <a:gd name="connsiteY26" fmla="*/ 5445125 h 5607050"/>
              <a:gd name="connsiteX27" fmla="*/ 2389277 w 2649627"/>
              <a:gd name="connsiteY27" fmla="*/ 5492750 h 5607050"/>
              <a:gd name="connsiteX28" fmla="*/ 2532152 w 2649627"/>
              <a:gd name="connsiteY28" fmla="*/ 5549900 h 5607050"/>
              <a:gd name="connsiteX29" fmla="*/ 2649627 w 2649627"/>
              <a:gd name="connsiteY29" fmla="*/ 5607050 h 5607050"/>
              <a:gd name="connsiteX0" fmla="*/ 1610139 w 2642014"/>
              <a:gd name="connsiteY0" fmla="*/ 0 h 5607050"/>
              <a:gd name="connsiteX1" fmla="*/ 1605672 w 2642014"/>
              <a:gd name="connsiteY1" fmla="*/ 17416 h 5607050"/>
              <a:gd name="connsiteX2" fmla="*/ 1559339 w 2642014"/>
              <a:gd name="connsiteY2" fmla="*/ 139700 h 5607050"/>
              <a:gd name="connsiteX3" fmla="*/ 1386695 w 2642014"/>
              <a:gd name="connsiteY3" fmla="*/ 435132 h 5607050"/>
              <a:gd name="connsiteX4" fmla="*/ 1250570 w 2642014"/>
              <a:gd name="connsiteY4" fmla="*/ 609781 h 5607050"/>
              <a:gd name="connsiteX5" fmla="*/ 1149559 w 2642014"/>
              <a:gd name="connsiteY5" fmla="*/ 750268 h 5607050"/>
              <a:gd name="connsiteX6" fmla="*/ 1068803 w 2642014"/>
              <a:gd name="connsiteY6" fmla="*/ 971134 h 5607050"/>
              <a:gd name="connsiteX7" fmla="*/ 957872 w 2642014"/>
              <a:gd name="connsiteY7" fmla="*/ 1126512 h 5607050"/>
              <a:gd name="connsiteX8" fmla="*/ 772330 w 2642014"/>
              <a:gd name="connsiteY8" fmla="*/ 1329517 h 5607050"/>
              <a:gd name="connsiteX9" fmla="*/ 654653 w 2642014"/>
              <a:gd name="connsiteY9" fmla="*/ 1484689 h 5607050"/>
              <a:gd name="connsiteX10" fmla="*/ 589974 w 2642014"/>
              <a:gd name="connsiteY10" fmla="*/ 1593833 h 5607050"/>
              <a:gd name="connsiteX11" fmla="*/ 503047 w 2642014"/>
              <a:gd name="connsiteY11" fmla="*/ 1796642 h 5607050"/>
              <a:gd name="connsiteX12" fmla="*/ 417722 w 2642014"/>
              <a:gd name="connsiteY12" fmla="*/ 1959532 h 5607050"/>
              <a:gd name="connsiteX13" fmla="*/ 291711 w 2642014"/>
              <a:gd name="connsiteY13" fmla="*/ 2274676 h 5607050"/>
              <a:gd name="connsiteX14" fmla="*/ 161977 w 2642014"/>
              <a:gd name="connsiteY14" fmla="*/ 2905472 h 5607050"/>
              <a:gd name="connsiteX15" fmla="*/ 203861 w 2642014"/>
              <a:gd name="connsiteY15" fmla="*/ 3598964 h 5607050"/>
              <a:gd name="connsiteX16" fmla="*/ 251944 w 2642014"/>
              <a:gd name="connsiteY16" fmla="*/ 3880986 h 5607050"/>
              <a:gd name="connsiteX17" fmla="*/ 343315 w 2642014"/>
              <a:gd name="connsiteY17" fmla="*/ 4225131 h 5607050"/>
              <a:gd name="connsiteX18" fmla="*/ 7012 w 2642014"/>
              <a:gd name="connsiteY18" fmla="*/ 4279522 h 5607050"/>
              <a:gd name="connsiteX19" fmla="*/ 101222 w 2642014"/>
              <a:gd name="connsiteY19" fmla="*/ 4767262 h 5607050"/>
              <a:gd name="connsiteX20" fmla="*/ 660021 w 2642014"/>
              <a:gd name="connsiteY20" fmla="*/ 5170487 h 5607050"/>
              <a:gd name="connsiteX21" fmla="*/ 862239 w 2642014"/>
              <a:gd name="connsiteY21" fmla="*/ 5410225 h 5607050"/>
              <a:gd name="connsiteX22" fmla="*/ 1173575 w 2642014"/>
              <a:gd name="connsiteY22" fmla="*/ 5549106 h 5607050"/>
              <a:gd name="connsiteX23" fmla="*/ 1436308 w 2642014"/>
              <a:gd name="connsiteY23" fmla="*/ 5550695 h 5607050"/>
              <a:gd name="connsiteX24" fmla="*/ 1795084 w 2642014"/>
              <a:gd name="connsiteY24" fmla="*/ 5497513 h 5607050"/>
              <a:gd name="connsiteX25" fmla="*/ 2048289 w 2642014"/>
              <a:gd name="connsiteY25" fmla="*/ 5445125 h 5607050"/>
              <a:gd name="connsiteX26" fmla="*/ 2248314 w 2642014"/>
              <a:gd name="connsiteY26" fmla="*/ 5445125 h 5607050"/>
              <a:gd name="connsiteX27" fmla="*/ 2381664 w 2642014"/>
              <a:gd name="connsiteY27" fmla="*/ 5492750 h 5607050"/>
              <a:gd name="connsiteX28" fmla="*/ 2524539 w 2642014"/>
              <a:gd name="connsiteY28" fmla="*/ 5549900 h 5607050"/>
              <a:gd name="connsiteX29" fmla="*/ 2642014 w 2642014"/>
              <a:gd name="connsiteY29" fmla="*/ 5607050 h 5607050"/>
              <a:gd name="connsiteX0" fmla="*/ 1710077 w 2741952"/>
              <a:gd name="connsiteY0" fmla="*/ 0 h 5607050"/>
              <a:gd name="connsiteX1" fmla="*/ 1705610 w 2741952"/>
              <a:gd name="connsiteY1" fmla="*/ 17416 h 5607050"/>
              <a:gd name="connsiteX2" fmla="*/ 1659277 w 2741952"/>
              <a:gd name="connsiteY2" fmla="*/ 139700 h 5607050"/>
              <a:gd name="connsiteX3" fmla="*/ 1486633 w 2741952"/>
              <a:gd name="connsiteY3" fmla="*/ 435132 h 5607050"/>
              <a:gd name="connsiteX4" fmla="*/ 1350508 w 2741952"/>
              <a:gd name="connsiteY4" fmla="*/ 609781 h 5607050"/>
              <a:gd name="connsiteX5" fmla="*/ 1249497 w 2741952"/>
              <a:gd name="connsiteY5" fmla="*/ 750268 h 5607050"/>
              <a:gd name="connsiteX6" fmla="*/ 1168741 w 2741952"/>
              <a:gd name="connsiteY6" fmla="*/ 971134 h 5607050"/>
              <a:gd name="connsiteX7" fmla="*/ 1057810 w 2741952"/>
              <a:gd name="connsiteY7" fmla="*/ 1126512 h 5607050"/>
              <a:gd name="connsiteX8" fmla="*/ 872268 w 2741952"/>
              <a:gd name="connsiteY8" fmla="*/ 1329517 h 5607050"/>
              <a:gd name="connsiteX9" fmla="*/ 754591 w 2741952"/>
              <a:gd name="connsiteY9" fmla="*/ 1484689 h 5607050"/>
              <a:gd name="connsiteX10" fmla="*/ 689912 w 2741952"/>
              <a:gd name="connsiteY10" fmla="*/ 1593833 h 5607050"/>
              <a:gd name="connsiteX11" fmla="*/ 602985 w 2741952"/>
              <a:gd name="connsiteY11" fmla="*/ 1796642 h 5607050"/>
              <a:gd name="connsiteX12" fmla="*/ 517660 w 2741952"/>
              <a:gd name="connsiteY12" fmla="*/ 1959532 h 5607050"/>
              <a:gd name="connsiteX13" fmla="*/ 391649 w 2741952"/>
              <a:gd name="connsiteY13" fmla="*/ 2274676 h 5607050"/>
              <a:gd name="connsiteX14" fmla="*/ 261915 w 2741952"/>
              <a:gd name="connsiteY14" fmla="*/ 2905472 h 5607050"/>
              <a:gd name="connsiteX15" fmla="*/ 303799 w 2741952"/>
              <a:gd name="connsiteY15" fmla="*/ 3598964 h 5607050"/>
              <a:gd name="connsiteX16" fmla="*/ 351882 w 2741952"/>
              <a:gd name="connsiteY16" fmla="*/ 3880986 h 5607050"/>
              <a:gd name="connsiteX17" fmla="*/ 40822 w 2741952"/>
              <a:gd name="connsiteY17" fmla="*/ 4022725 h 5607050"/>
              <a:gd name="connsiteX18" fmla="*/ 106950 w 2741952"/>
              <a:gd name="connsiteY18" fmla="*/ 4279522 h 5607050"/>
              <a:gd name="connsiteX19" fmla="*/ 201160 w 2741952"/>
              <a:gd name="connsiteY19" fmla="*/ 4767262 h 5607050"/>
              <a:gd name="connsiteX20" fmla="*/ 759959 w 2741952"/>
              <a:gd name="connsiteY20" fmla="*/ 5170487 h 5607050"/>
              <a:gd name="connsiteX21" fmla="*/ 962177 w 2741952"/>
              <a:gd name="connsiteY21" fmla="*/ 5410225 h 5607050"/>
              <a:gd name="connsiteX22" fmla="*/ 1273513 w 2741952"/>
              <a:gd name="connsiteY22" fmla="*/ 5549106 h 5607050"/>
              <a:gd name="connsiteX23" fmla="*/ 1536246 w 2741952"/>
              <a:gd name="connsiteY23" fmla="*/ 5550695 h 5607050"/>
              <a:gd name="connsiteX24" fmla="*/ 1895022 w 2741952"/>
              <a:gd name="connsiteY24" fmla="*/ 5497513 h 5607050"/>
              <a:gd name="connsiteX25" fmla="*/ 2148227 w 2741952"/>
              <a:gd name="connsiteY25" fmla="*/ 5445125 h 5607050"/>
              <a:gd name="connsiteX26" fmla="*/ 2348252 w 2741952"/>
              <a:gd name="connsiteY26" fmla="*/ 5445125 h 5607050"/>
              <a:gd name="connsiteX27" fmla="*/ 2481602 w 2741952"/>
              <a:gd name="connsiteY27" fmla="*/ 5492750 h 5607050"/>
              <a:gd name="connsiteX28" fmla="*/ 2624477 w 2741952"/>
              <a:gd name="connsiteY28" fmla="*/ 5549900 h 5607050"/>
              <a:gd name="connsiteX29" fmla="*/ 2741952 w 2741952"/>
              <a:gd name="connsiteY29" fmla="*/ 5607050 h 5607050"/>
              <a:gd name="connsiteX0" fmla="*/ 1711268 w 2743143"/>
              <a:gd name="connsiteY0" fmla="*/ 0 h 5607050"/>
              <a:gd name="connsiteX1" fmla="*/ 1706801 w 2743143"/>
              <a:gd name="connsiteY1" fmla="*/ 17416 h 5607050"/>
              <a:gd name="connsiteX2" fmla="*/ 1660468 w 2743143"/>
              <a:gd name="connsiteY2" fmla="*/ 139700 h 5607050"/>
              <a:gd name="connsiteX3" fmla="*/ 1487824 w 2743143"/>
              <a:gd name="connsiteY3" fmla="*/ 435132 h 5607050"/>
              <a:gd name="connsiteX4" fmla="*/ 1351699 w 2743143"/>
              <a:gd name="connsiteY4" fmla="*/ 609781 h 5607050"/>
              <a:gd name="connsiteX5" fmla="*/ 1250688 w 2743143"/>
              <a:gd name="connsiteY5" fmla="*/ 750268 h 5607050"/>
              <a:gd name="connsiteX6" fmla="*/ 1169932 w 2743143"/>
              <a:gd name="connsiteY6" fmla="*/ 971134 h 5607050"/>
              <a:gd name="connsiteX7" fmla="*/ 1059001 w 2743143"/>
              <a:gd name="connsiteY7" fmla="*/ 1126512 h 5607050"/>
              <a:gd name="connsiteX8" fmla="*/ 873459 w 2743143"/>
              <a:gd name="connsiteY8" fmla="*/ 1329517 h 5607050"/>
              <a:gd name="connsiteX9" fmla="*/ 755782 w 2743143"/>
              <a:gd name="connsiteY9" fmla="*/ 1484689 h 5607050"/>
              <a:gd name="connsiteX10" fmla="*/ 691103 w 2743143"/>
              <a:gd name="connsiteY10" fmla="*/ 1593833 h 5607050"/>
              <a:gd name="connsiteX11" fmla="*/ 604176 w 2743143"/>
              <a:gd name="connsiteY11" fmla="*/ 1796642 h 5607050"/>
              <a:gd name="connsiteX12" fmla="*/ 518851 w 2743143"/>
              <a:gd name="connsiteY12" fmla="*/ 1959532 h 5607050"/>
              <a:gd name="connsiteX13" fmla="*/ 392840 w 2743143"/>
              <a:gd name="connsiteY13" fmla="*/ 2274676 h 5607050"/>
              <a:gd name="connsiteX14" fmla="*/ 263106 w 2743143"/>
              <a:gd name="connsiteY14" fmla="*/ 2905472 h 5607050"/>
              <a:gd name="connsiteX15" fmla="*/ 304990 w 2743143"/>
              <a:gd name="connsiteY15" fmla="*/ 3598964 h 5607050"/>
              <a:gd name="connsiteX16" fmla="*/ 353073 w 2743143"/>
              <a:gd name="connsiteY16" fmla="*/ 3880986 h 5607050"/>
              <a:gd name="connsiteX17" fmla="*/ 42013 w 2743143"/>
              <a:gd name="connsiteY17" fmla="*/ 4022725 h 5607050"/>
              <a:gd name="connsiteX18" fmla="*/ 100997 w 2743143"/>
              <a:gd name="connsiteY18" fmla="*/ 4281903 h 5607050"/>
              <a:gd name="connsiteX19" fmla="*/ 202351 w 2743143"/>
              <a:gd name="connsiteY19" fmla="*/ 4767262 h 5607050"/>
              <a:gd name="connsiteX20" fmla="*/ 761150 w 2743143"/>
              <a:gd name="connsiteY20" fmla="*/ 5170487 h 5607050"/>
              <a:gd name="connsiteX21" fmla="*/ 963368 w 2743143"/>
              <a:gd name="connsiteY21" fmla="*/ 5410225 h 5607050"/>
              <a:gd name="connsiteX22" fmla="*/ 1274704 w 2743143"/>
              <a:gd name="connsiteY22" fmla="*/ 5549106 h 5607050"/>
              <a:gd name="connsiteX23" fmla="*/ 1537437 w 2743143"/>
              <a:gd name="connsiteY23" fmla="*/ 5550695 h 5607050"/>
              <a:gd name="connsiteX24" fmla="*/ 1896213 w 2743143"/>
              <a:gd name="connsiteY24" fmla="*/ 5497513 h 5607050"/>
              <a:gd name="connsiteX25" fmla="*/ 2149418 w 2743143"/>
              <a:gd name="connsiteY25" fmla="*/ 5445125 h 5607050"/>
              <a:gd name="connsiteX26" fmla="*/ 2349443 w 2743143"/>
              <a:gd name="connsiteY26" fmla="*/ 5445125 h 5607050"/>
              <a:gd name="connsiteX27" fmla="*/ 2482793 w 2743143"/>
              <a:gd name="connsiteY27" fmla="*/ 5492750 h 5607050"/>
              <a:gd name="connsiteX28" fmla="*/ 2625668 w 2743143"/>
              <a:gd name="connsiteY28" fmla="*/ 5549900 h 5607050"/>
              <a:gd name="connsiteX29" fmla="*/ 2743143 w 2743143"/>
              <a:gd name="connsiteY29" fmla="*/ 5607050 h 5607050"/>
              <a:gd name="connsiteX0" fmla="*/ 1711268 w 2743143"/>
              <a:gd name="connsiteY0" fmla="*/ 0 h 5607050"/>
              <a:gd name="connsiteX1" fmla="*/ 1706801 w 2743143"/>
              <a:gd name="connsiteY1" fmla="*/ 17416 h 5607050"/>
              <a:gd name="connsiteX2" fmla="*/ 1660468 w 2743143"/>
              <a:gd name="connsiteY2" fmla="*/ 139700 h 5607050"/>
              <a:gd name="connsiteX3" fmla="*/ 1487824 w 2743143"/>
              <a:gd name="connsiteY3" fmla="*/ 435132 h 5607050"/>
              <a:gd name="connsiteX4" fmla="*/ 1351699 w 2743143"/>
              <a:gd name="connsiteY4" fmla="*/ 609781 h 5607050"/>
              <a:gd name="connsiteX5" fmla="*/ 1250688 w 2743143"/>
              <a:gd name="connsiteY5" fmla="*/ 750268 h 5607050"/>
              <a:gd name="connsiteX6" fmla="*/ 1169932 w 2743143"/>
              <a:gd name="connsiteY6" fmla="*/ 971134 h 5607050"/>
              <a:gd name="connsiteX7" fmla="*/ 1059001 w 2743143"/>
              <a:gd name="connsiteY7" fmla="*/ 1126512 h 5607050"/>
              <a:gd name="connsiteX8" fmla="*/ 873459 w 2743143"/>
              <a:gd name="connsiteY8" fmla="*/ 1329517 h 5607050"/>
              <a:gd name="connsiteX9" fmla="*/ 755782 w 2743143"/>
              <a:gd name="connsiteY9" fmla="*/ 1484689 h 5607050"/>
              <a:gd name="connsiteX10" fmla="*/ 691103 w 2743143"/>
              <a:gd name="connsiteY10" fmla="*/ 1593833 h 5607050"/>
              <a:gd name="connsiteX11" fmla="*/ 604176 w 2743143"/>
              <a:gd name="connsiteY11" fmla="*/ 1796642 h 5607050"/>
              <a:gd name="connsiteX12" fmla="*/ 518851 w 2743143"/>
              <a:gd name="connsiteY12" fmla="*/ 1959532 h 5607050"/>
              <a:gd name="connsiteX13" fmla="*/ 392840 w 2743143"/>
              <a:gd name="connsiteY13" fmla="*/ 2274676 h 5607050"/>
              <a:gd name="connsiteX14" fmla="*/ 263106 w 2743143"/>
              <a:gd name="connsiteY14" fmla="*/ 2905472 h 5607050"/>
              <a:gd name="connsiteX15" fmla="*/ 304990 w 2743143"/>
              <a:gd name="connsiteY15" fmla="*/ 3598964 h 5607050"/>
              <a:gd name="connsiteX16" fmla="*/ 353073 w 2743143"/>
              <a:gd name="connsiteY16" fmla="*/ 3880986 h 5607050"/>
              <a:gd name="connsiteX17" fmla="*/ 42013 w 2743143"/>
              <a:gd name="connsiteY17" fmla="*/ 4022725 h 5607050"/>
              <a:gd name="connsiteX18" fmla="*/ 100997 w 2743143"/>
              <a:gd name="connsiteY18" fmla="*/ 4281903 h 5607050"/>
              <a:gd name="connsiteX19" fmla="*/ 202351 w 2743143"/>
              <a:gd name="connsiteY19" fmla="*/ 4767262 h 5607050"/>
              <a:gd name="connsiteX20" fmla="*/ 761150 w 2743143"/>
              <a:gd name="connsiteY20" fmla="*/ 5170487 h 5607050"/>
              <a:gd name="connsiteX21" fmla="*/ 963368 w 2743143"/>
              <a:gd name="connsiteY21" fmla="*/ 5410225 h 5607050"/>
              <a:gd name="connsiteX22" fmla="*/ 1274704 w 2743143"/>
              <a:gd name="connsiteY22" fmla="*/ 5549106 h 5607050"/>
              <a:gd name="connsiteX23" fmla="*/ 1537437 w 2743143"/>
              <a:gd name="connsiteY23" fmla="*/ 5550695 h 5607050"/>
              <a:gd name="connsiteX24" fmla="*/ 1896213 w 2743143"/>
              <a:gd name="connsiteY24" fmla="*/ 5497513 h 5607050"/>
              <a:gd name="connsiteX25" fmla="*/ 2149418 w 2743143"/>
              <a:gd name="connsiteY25" fmla="*/ 5445125 h 5607050"/>
              <a:gd name="connsiteX26" fmla="*/ 2349443 w 2743143"/>
              <a:gd name="connsiteY26" fmla="*/ 5445125 h 5607050"/>
              <a:gd name="connsiteX27" fmla="*/ 2482793 w 2743143"/>
              <a:gd name="connsiteY27" fmla="*/ 5492750 h 5607050"/>
              <a:gd name="connsiteX28" fmla="*/ 2625668 w 2743143"/>
              <a:gd name="connsiteY28" fmla="*/ 5549900 h 5607050"/>
              <a:gd name="connsiteX29" fmla="*/ 2743143 w 2743143"/>
              <a:gd name="connsiteY29" fmla="*/ 5607050 h 5607050"/>
              <a:gd name="connsiteX0" fmla="*/ 1714046 w 2745921"/>
              <a:gd name="connsiteY0" fmla="*/ 0 h 5607050"/>
              <a:gd name="connsiteX1" fmla="*/ 1709579 w 2745921"/>
              <a:gd name="connsiteY1" fmla="*/ 17416 h 5607050"/>
              <a:gd name="connsiteX2" fmla="*/ 1663246 w 2745921"/>
              <a:gd name="connsiteY2" fmla="*/ 139700 h 5607050"/>
              <a:gd name="connsiteX3" fmla="*/ 1490602 w 2745921"/>
              <a:gd name="connsiteY3" fmla="*/ 435132 h 5607050"/>
              <a:gd name="connsiteX4" fmla="*/ 1354477 w 2745921"/>
              <a:gd name="connsiteY4" fmla="*/ 609781 h 5607050"/>
              <a:gd name="connsiteX5" fmla="*/ 1253466 w 2745921"/>
              <a:gd name="connsiteY5" fmla="*/ 750268 h 5607050"/>
              <a:gd name="connsiteX6" fmla="*/ 1172710 w 2745921"/>
              <a:gd name="connsiteY6" fmla="*/ 971134 h 5607050"/>
              <a:gd name="connsiteX7" fmla="*/ 1061779 w 2745921"/>
              <a:gd name="connsiteY7" fmla="*/ 1126512 h 5607050"/>
              <a:gd name="connsiteX8" fmla="*/ 876237 w 2745921"/>
              <a:gd name="connsiteY8" fmla="*/ 1329517 h 5607050"/>
              <a:gd name="connsiteX9" fmla="*/ 758560 w 2745921"/>
              <a:gd name="connsiteY9" fmla="*/ 1484689 h 5607050"/>
              <a:gd name="connsiteX10" fmla="*/ 693881 w 2745921"/>
              <a:gd name="connsiteY10" fmla="*/ 1593833 h 5607050"/>
              <a:gd name="connsiteX11" fmla="*/ 606954 w 2745921"/>
              <a:gd name="connsiteY11" fmla="*/ 1796642 h 5607050"/>
              <a:gd name="connsiteX12" fmla="*/ 521629 w 2745921"/>
              <a:gd name="connsiteY12" fmla="*/ 1959532 h 5607050"/>
              <a:gd name="connsiteX13" fmla="*/ 395618 w 2745921"/>
              <a:gd name="connsiteY13" fmla="*/ 2274676 h 5607050"/>
              <a:gd name="connsiteX14" fmla="*/ 265884 w 2745921"/>
              <a:gd name="connsiteY14" fmla="*/ 2905472 h 5607050"/>
              <a:gd name="connsiteX15" fmla="*/ 307768 w 2745921"/>
              <a:gd name="connsiteY15" fmla="*/ 3598964 h 5607050"/>
              <a:gd name="connsiteX16" fmla="*/ 355851 w 2745921"/>
              <a:gd name="connsiteY16" fmla="*/ 3880986 h 5607050"/>
              <a:gd name="connsiteX17" fmla="*/ 44791 w 2745921"/>
              <a:gd name="connsiteY17" fmla="*/ 4022725 h 5607050"/>
              <a:gd name="connsiteX18" fmla="*/ 87106 w 2745921"/>
              <a:gd name="connsiteY18" fmla="*/ 4281903 h 5607050"/>
              <a:gd name="connsiteX19" fmla="*/ 205129 w 2745921"/>
              <a:gd name="connsiteY19" fmla="*/ 4767262 h 5607050"/>
              <a:gd name="connsiteX20" fmla="*/ 763928 w 2745921"/>
              <a:gd name="connsiteY20" fmla="*/ 5170487 h 5607050"/>
              <a:gd name="connsiteX21" fmla="*/ 966146 w 2745921"/>
              <a:gd name="connsiteY21" fmla="*/ 5410225 h 5607050"/>
              <a:gd name="connsiteX22" fmla="*/ 1277482 w 2745921"/>
              <a:gd name="connsiteY22" fmla="*/ 5549106 h 5607050"/>
              <a:gd name="connsiteX23" fmla="*/ 1540215 w 2745921"/>
              <a:gd name="connsiteY23" fmla="*/ 5550695 h 5607050"/>
              <a:gd name="connsiteX24" fmla="*/ 1898991 w 2745921"/>
              <a:gd name="connsiteY24" fmla="*/ 5497513 h 5607050"/>
              <a:gd name="connsiteX25" fmla="*/ 2152196 w 2745921"/>
              <a:gd name="connsiteY25" fmla="*/ 5445125 h 5607050"/>
              <a:gd name="connsiteX26" fmla="*/ 2352221 w 2745921"/>
              <a:gd name="connsiteY26" fmla="*/ 5445125 h 5607050"/>
              <a:gd name="connsiteX27" fmla="*/ 2485571 w 2745921"/>
              <a:gd name="connsiteY27" fmla="*/ 5492750 h 5607050"/>
              <a:gd name="connsiteX28" fmla="*/ 2628446 w 2745921"/>
              <a:gd name="connsiteY28" fmla="*/ 5549900 h 5607050"/>
              <a:gd name="connsiteX29" fmla="*/ 2745921 w 2745921"/>
              <a:gd name="connsiteY29" fmla="*/ 5607050 h 5607050"/>
              <a:gd name="connsiteX0" fmla="*/ 1714046 w 2745921"/>
              <a:gd name="connsiteY0" fmla="*/ 0 h 5607050"/>
              <a:gd name="connsiteX1" fmla="*/ 1709579 w 2745921"/>
              <a:gd name="connsiteY1" fmla="*/ 17416 h 5607050"/>
              <a:gd name="connsiteX2" fmla="*/ 1663246 w 2745921"/>
              <a:gd name="connsiteY2" fmla="*/ 139700 h 5607050"/>
              <a:gd name="connsiteX3" fmla="*/ 1490602 w 2745921"/>
              <a:gd name="connsiteY3" fmla="*/ 435132 h 5607050"/>
              <a:gd name="connsiteX4" fmla="*/ 1354477 w 2745921"/>
              <a:gd name="connsiteY4" fmla="*/ 609781 h 5607050"/>
              <a:gd name="connsiteX5" fmla="*/ 1253466 w 2745921"/>
              <a:gd name="connsiteY5" fmla="*/ 750268 h 5607050"/>
              <a:gd name="connsiteX6" fmla="*/ 1172710 w 2745921"/>
              <a:gd name="connsiteY6" fmla="*/ 971134 h 5607050"/>
              <a:gd name="connsiteX7" fmla="*/ 1061779 w 2745921"/>
              <a:gd name="connsiteY7" fmla="*/ 1126512 h 5607050"/>
              <a:gd name="connsiteX8" fmla="*/ 876237 w 2745921"/>
              <a:gd name="connsiteY8" fmla="*/ 1329517 h 5607050"/>
              <a:gd name="connsiteX9" fmla="*/ 758560 w 2745921"/>
              <a:gd name="connsiteY9" fmla="*/ 1484689 h 5607050"/>
              <a:gd name="connsiteX10" fmla="*/ 693881 w 2745921"/>
              <a:gd name="connsiteY10" fmla="*/ 1593833 h 5607050"/>
              <a:gd name="connsiteX11" fmla="*/ 606954 w 2745921"/>
              <a:gd name="connsiteY11" fmla="*/ 1796642 h 5607050"/>
              <a:gd name="connsiteX12" fmla="*/ 521629 w 2745921"/>
              <a:gd name="connsiteY12" fmla="*/ 1959532 h 5607050"/>
              <a:gd name="connsiteX13" fmla="*/ 395618 w 2745921"/>
              <a:gd name="connsiteY13" fmla="*/ 2274676 h 5607050"/>
              <a:gd name="connsiteX14" fmla="*/ 265884 w 2745921"/>
              <a:gd name="connsiteY14" fmla="*/ 2905472 h 5607050"/>
              <a:gd name="connsiteX15" fmla="*/ 307768 w 2745921"/>
              <a:gd name="connsiteY15" fmla="*/ 3598964 h 5607050"/>
              <a:gd name="connsiteX16" fmla="*/ 355851 w 2745921"/>
              <a:gd name="connsiteY16" fmla="*/ 3880986 h 5607050"/>
              <a:gd name="connsiteX17" fmla="*/ 44791 w 2745921"/>
              <a:gd name="connsiteY17" fmla="*/ 4022725 h 5607050"/>
              <a:gd name="connsiteX18" fmla="*/ 87106 w 2745921"/>
              <a:gd name="connsiteY18" fmla="*/ 4281903 h 5607050"/>
              <a:gd name="connsiteX19" fmla="*/ 205129 w 2745921"/>
              <a:gd name="connsiteY19" fmla="*/ 4767262 h 5607050"/>
              <a:gd name="connsiteX20" fmla="*/ 763928 w 2745921"/>
              <a:gd name="connsiteY20" fmla="*/ 5170487 h 5607050"/>
              <a:gd name="connsiteX21" fmla="*/ 966146 w 2745921"/>
              <a:gd name="connsiteY21" fmla="*/ 5410225 h 5607050"/>
              <a:gd name="connsiteX22" fmla="*/ 1277482 w 2745921"/>
              <a:gd name="connsiteY22" fmla="*/ 5549106 h 5607050"/>
              <a:gd name="connsiteX23" fmla="*/ 1540215 w 2745921"/>
              <a:gd name="connsiteY23" fmla="*/ 5550695 h 5607050"/>
              <a:gd name="connsiteX24" fmla="*/ 1898991 w 2745921"/>
              <a:gd name="connsiteY24" fmla="*/ 5497513 h 5607050"/>
              <a:gd name="connsiteX25" fmla="*/ 2152196 w 2745921"/>
              <a:gd name="connsiteY25" fmla="*/ 5445125 h 5607050"/>
              <a:gd name="connsiteX26" fmla="*/ 2352221 w 2745921"/>
              <a:gd name="connsiteY26" fmla="*/ 5445125 h 5607050"/>
              <a:gd name="connsiteX27" fmla="*/ 2485571 w 2745921"/>
              <a:gd name="connsiteY27" fmla="*/ 5492750 h 5607050"/>
              <a:gd name="connsiteX28" fmla="*/ 2628446 w 2745921"/>
              <a:gd name="connsiteY28" fmla="*/ 5549900 h 5607050"/>
              <a:gd name="connsiteX29" fmla="*/ 2745921 w 2745921"/>
              <a:gd name="connsiteY29" fmla="*/ 5607050 h 5607050"/>
              <a:gd name="connsiteX0" fmla="*/ 1714046 w 2745921"/>
              <a:gd name="connsiteY0" fmla="*/ 0 h 5607050"/>
              <a:gd name="connsiteX1" fmla="*/ 1709579 w 2745921"/>
              <a:gd name="connsiteY1" fmla="*/ 17416 h 5607050"/>
              <a:gd name="connsiteX2" fmla="*/ 1663246 w 2745921"/>
              <a:gd name="connsiteY2" fmla="*/ 139700 h 5607050"/>
              <a:gd name="connsiteX3" fmla="*/ 1490602 w 2745921"/>
              <a:gd name="connsiteY3" fmla="*/ 435132 h 5607050"/>
              <a:gd name="connsiteX4" fmla="*/ 1354477 w 2745921"/>
              <a:gd name="connsiteY4" fmla="*/ 609781 h 5607050"/>
              <a:gd name="connsiteX5" fmla="*/ 1253466 w 2745921"/>
              <a:gd name="connsiteY5" fmla="*/ 750268 h 5607050"/>
              <a:gd name="connsiteX6" fmla="*/ 1172710 w 2745921"/>
              <a:gd name="connsiteY6" fmla="*/ 971134 h 5607050"/>
              <a:gd name="connsiteX7" fmla="*/ 1061779 w 2745921"/>
              <a:gd name="connsiteY7" fmla="*/ 1126512 h 5607050"/>
              <a:gd name="connsiteX8" fmla="*/ 876237 w 2745921"/>
              <a:gd name="connsiteY8" fmla="*/ 1329517 h 5607050"/>
              <a:gd name="connsiteX9" fmla="*/ 758560 w 2745921"/>
              <a:gd name="connsiteY9" fmla="*/ 1484689 h 5607050"/>
              <a:gd name="connsiteX10" fmla="*/ 693881 w 2745921"/>
              <a:gd name="connsiteY10" fmla="*/ 1593833 h 5607050"/>
              <a:gd name="connsiteX11" fmla="*/ 606954 w 2745921"/>
              <a:gd name="connsiteY11" fmla="*/ 1796642 h 5607050"/>
              <a:gd name="connsiteX12" fmla="*/ 521629 w 2745921"/>
              <a:gd name="connsiteY12" fmla="*/ 1959532 h 5607050"/>
              <a:gd name="connsiteX13" fmla="*/ 395618 w 2745921"/>
              <a:gd name="connsiteY13" fmla="*/ 2274676 h 5607050"/>
              <a:gd name="connsiteX14" fmla="*/ 265884 w 2745921"/>
              <a:gd name="connsiteY14" fmla="*/ 2905472 h 5607050"/>
              <a:gd name="connsiteX15" fmla="*/ 307768 w 2745921"/>
              <a:gd name="connsiteY15" fmla="*/ 3598964 h 5607050"/>
              <a:gd name="connsiteX16" fmla="*/ 355851 w 2745921"/>
              <a:gd name="connsiteY16" fmla="*/ 3880986 h 5607050"/>
              <a:gd name="connsiteX17" fmla="*/ 44791 w 2745921"/>
              <a:gd name="connsiteY17" fmla="*/ 4022725 h 5607050"/>
              <a:gd name="connsiteX18" fmla="*/ 87106 w 2745921"/>
              <a:gd name="connsiteY18" fmla="*/ 4281903 h 5607050"/>
              <a:gd name="connsiteX19" fmla="*/ 205129 w 2745921"/>
              <a:gd name="connsiteY19" fmla="*/ 4767262 h 5607050"/>
              <a:gd name="connsiteX20" fmla="*/ 763928 w 2745921"/>
              <a:gd name="connsiteY20" fmla="*/ 5170487 h 5607050"/>
              <a:gd name="connsiteX21" fmla="*/ 966146 w 2745921"/>
              <a:gd name="connsiteY21" fmla="*/ 5410225 h 5607050"/>
              <a:gd name="connsiteX22" fmla="*/ 1277482 w 2745921"/>
              <a:gd name="connsiteY22" fmla="*/ 5549106 h 5607050"/>
              <a:gd name="connsiteX23" fmla="*/ 1540215 w 2745921"/>
              <a:gd name="connsiteY23" fmla="*/ 5550695 h 5607050"/>
              <a:gd name="connsiteX24" fmla="*/ 1898991 w 2745921"/>
              <a:gd name="connsiteY24" fmla="*/ 5497513 h 5607050"/>
              <a:gd name="connsiteX25" fmla="*/ 2152196 w 2745921"/>
              <a:gd name="connsiteY25" fmla="*/ 5445125 h 5607050"/>
              <a:gd name="connsiteX26" fmla="*/ 2352221 w 2745921"/>
              <a:gd name="connsiteY26" fmla="*/ 5445125 h 5607050"/>
              <a:gd name="connsiteX27" fmla="*/ 2485571 w 2745921"/>
              <a:gd name="connsiteY27" fmla="*/ 5492750 h 5607050"/>
              <a:gd name="connsiteX28" fmla="*/ 2628446 w 2745921"/>
              <a:gd name="connsiteY28" fmla="*/ 5549900 h 5607050"/>
              <a:gd name="connsiteX29" fmla="*/ 2745921 w 2745921"/>
              <a:gd name="connsiteY29" fmla="*/ 5607050 h 5607050"/>
              <a:gd name="connsiteX0" fmla="*/ 1671183 w 2703058"/>
              <a:gd name="connsiteY0" fmla="*/ 0 h 5607050"/>
              <a:gd name="connsiteX1" fmla="*/ 1666716 w 2703058"/>
              <a:gd name="connsiteY1" fmla="*/ 17416 h 5607050"/>
              <a:gd name="connsiteX2" fmla="*/ 1620383 w 2703058"/>
              <a:gd name="connsiteY2" fmla="*/ 139700 h 5607050"/>
              <a:gd name="connsiteX3" fmla="*/ 1447739 w 2703058"/>
              <a:gd name="connsiteY3" fmla="*/ 435132 h 5607050"/>
              <a:gd name="connsiteX4" fmla="*/ 1311614 w 2703058"/>
              <a:gd name="connsiteY4" fmla="*/ 609781 h 5607050"/>
              <a:gd name="connsiteX5" fmla="*/ 1210603 w 2703058"/>
              <a:gd name="connsiteY5" fmla="*/ 750268 h 5607050"/>
              <a:gd name="connsiteX6" fmla="*/ 1129847 w 2703058"/>
              <a:gd name="connsiteY6" fmla="*/ 971134 h 5607050"/>
              <a:gd name="connsiteX7" fmla="*/ 1018916 w 2703058"/>
              <a:gd name="connsiteY7" fmla="*/ 1126512 h 5607050"/>
              <a:gd name="connsiteX8" fmla="*/ 833374 w 2703058"/>
              <a:gd name="connsiteY8" fmla="*/ 1329517 h 5607050"/>
              <a:gd name="connsiteX9" fmla="*/ 715697 w 2703058"/>
              <a:gd name="connsiteY9" fmla="*/ 1484689 h 5607050"/>
              <a:gd name="connsiteX10" fmla="*/ 651018 w 2703058"/>
              <a:gd name="connsiteY10" fmla="*/ 1593833 h 5607050"/>
              <a:gd name="connsiteX11" fmla="*/ 564091 w 2703058"/>
              <a:gd name="connsiteY11" fmla="*/ 1796642 h 5607050"/>
              <a:gd name="connsiteX12" fmla="*/ 478766 w 2703058"/>
              <a:gd name="connsiteY12" fmla="*/ 1959532 h 5607050"/>
              <a:gd name="connsiteX13" fmla="*/ 352755 w 2703058"/>
              <a:gd name="connsiteY13" fmla="*/ 2274676 h 5607050"/>
              <a:gd name="connsiteX14" fmla="*/ 223021 w 2703058"/>
              <a:gd name="connsiteY14" fmla="*/ 2905472 h 5607050"/>
              <a:gd name="connsiteX15" fmla="*/ 264905 w 2703058"/>
              <a:gd name="connsiteY15" fmla="*/ 3598964 h 5607050"/>
              <a:gd name="connsiteX16" fmla="*/ 312988 w 2703058"/>
              <a:gd name="connsiteY16" fmla="*/ 3880986 h 5607050"/>
              <a:gd name="connsiteX17" fmla="*/ 1928 w 2703058"/>
              <a:gd name="connsiteY17" fmla="*/ 4022725 h 5607050"/>
              <a:gd name="connsiteX18" fmla="*/ 44243 w 2703058"/>
              <a:gd name="connsiteY18" fmla="*/ 4281903 h 5607050"/>
              <a:gd name="connsiteX19" fmla="*/ 162266 w 2703058"/>
              <a:gd name="connsiteY19" fmla="*/ 4767262 h 5607050"/>
              <a:gd name="connsiteX20" fmla="*/ 721065 w 2703058"/>
              <a:gd name="connsiteY20" fmla="*/ 5170487 h 5607050"/>
              <a:gd name="connsiteX21" fmla="*/ 923283 w 2703058"/>
              <a:gd name="connsiteY21" fmla="*/ 5410225 h 5607050"/>
              <a:gd name="connsiteX22" fmla="*/ 1234619 w 2703058"/>
              <a:gd name="connsiteY22" fmla="*/ 5549106 h 5607050"/>
              <a:gd name="connsiteX23" fmla="*/ 1497352 w 2703058"/>
              <a:gd name="connsiteY23" fmla="*/ 5550695 h 5607050"/>
              <a:gd name="connsiteX24" fmla="*/ 1856128 w 2703058"/>
              <a:gd name="connsiteY24" fmla="*/ 5497513 h 5607050"/>
              <a:gd name="connsiteX25" fmla="*/ 2109333 w 2703058"/>
              <a:gd name="connsiteY25" fmla="*/ 5445125 h 5607050"/>
              <a:gd name="connsiteX26" fmla="*/ 2309358 w 2703058"/>
              <a:gd name="connsiteY26" fmla="*/ 5445125 h 5607050"/>
              <a:gd name="connsiteX27" fmla="*/ 2442708 w 2703058"/>
              <a:gd name="connsiteY27" fmla="*/ 5492750 h 5607050"/>
              <a:gd name="connsiteX28" fmla="*/ 2585583 w 2703058"/>
              <a:gd name="connsiteY28" fmla="*/ 5549900 h 5607050"/>
              <a:gd name="connsiteX29" fmla="*/ 2703058 w 2703058"/>
              <a:gd name="connsiteY29" fmla="*/ 5607050 h 5607050"/>
              <a:gd name="connsiteX0" fmla="*/ 1661658 w 2693533"/>
              <a:gd name="connsiteY0" fmla="*/ 0 h 5607050"/>
              <a:gd name="connsiteX1" fmla="*/ 1657191 w 2693533"/>
              <a:gd name="connsiteY1" fmla="*/ 17416 h 5607050"/>
              <a:gd name="connsiteX2" fmla="*/ 1610858 w 2693533"/>
              <a:gd name="connsiteY2" fmla="*/ 139700 h 5607050"/>
              <a:gd name="connsiteX3" fmla="*/ 1438214 w 2693533"/>
              <a:gd name="connsiteY3" fmla="*/ 435132 h 5607050"/>
              <a:gd name="connsiteX4" fmla="*/ 1302089 w 2693533"/>
              <a:gd name="connsiteY4" fmla="*/ 609781 h 5607050"/>
              <a:gd name="connsiteX5" fmla="*/ 1201078 w 2693533"/>
              <a:gd name="connsiteY5" fmla="*/ 750268 h 5607050"/>
              <a:gd name="connsiteX6" fmla="*/ 1120322 w 2693533"/>
              <a:gd name="connsiteY6" fmla="*/ 971134 h 5607050"/>
              <a:gd name="connsiteX7" fmla="*/ 1009391 w 2693533"/>
              <a:gd name="connsiteY7" fmla="*/ 1126512 h 5607050"/>
              <a:gd name="connsiteX8" fmla="*/ 823849 w 2693533"/>
              <a:gd name="connsiteY8" fmla="*/ 1329517 h 5607050"/>
              <a:gd name="connsiteX9" fmla="*/ 706172 w 2693533"/>
              <a:gd name="connsiteY9" fmla="*/ 1484689 h 5607050"/>
              <a:gd name="connsiteX10" fmla="*/ 641493 w 2693533"/>
              <a:gd name="connsiteY10" fmla="*/ 1593833 h 5607050"/>
              <a:gd name="connsiteX11" fmla="*/ 554566 w 2693533"/>
              <a:gd name="connsiteY11" fmla="*/ 1796642 h 5607050"/>
              <a:gd name="connsiteX12" fmla="*/ 469241 w 2693533"/>
              <a:gd name="connsiteY12" fmla="*/ 1959532 h 5607050"/>
              <a:gd name="connsiteX13" fmla="*/ 343230 w 2693533"/>
              <a:gd name="connsiteY13" fmla="*/ 2274676 h 5607050"/>
              <a:gd name="connsiteX14" fmla="*/ 213496 w 2693533"/>
              <a:gd name="connsiteY14" fmla="*/ 2905472 h 5607050"/>
              <a:gd name="connsiteX15" fmla="*/ 255380 w 2693533"/>
              <a:gd name="connsiteY15" fmla="*/ 3598964 h 5607050"/>
              <a:gd name="connsiteX16" fmla="*/ 303463 w 2693533"/>
              <a:gd name="connsiteY16" fmla="*/ 3880986 h 5607050"/>
              <a:gd name="connsiteX17" fmla="*/ 1928 w 2693533"/>
              <a:gd name="connsiteY17" fmla="*/ 4020344 h 5607050"/>
              <a:gd name="connsiteX18" fmla="*/ 34718 w 2693533"/>
              <a:gd name="connsiteY18" fmla="*/ 4281903 h 5607050"/>
              <a:gd name="connsiteX19" fmla="*/ 152741 w 2693533"/>
              <a:gd name="connsiteY19" fmla="*/ 4767262 h 5607050"/>
              <a:gd name="connsiteX20" fmla="*/ 711540 w 2693533"/>
              <a:gd name="connsiteY20" fmla="*/ 5170487 h 5607050"/>
              <a:gd name="connsiteX21" fmla="*/ 913758 w 2693533"/>
              <a:gd name="connsiteY21" fmla="*/ 5410225 h 5607050"/>
              <a:gd name="connsiteX22" fmla="*/ 1225094 w 2693533"/>
              <a:gd name="connsiteY22" fmla="*/ 5549106 h 5607050"/>
              <a:gd name="connsiteX23" fmla="*/ 1487827 w 2693533"/>
              <a:gd name="connsiteY23" fmla="*/ 5550695 h 5607050"/>
              <a:gd name="connsiteX24" fmla="*/ 1846603 w 2693533"/>
              <a:gd name="connsiteY24" fmla="*/ 5497513 h 5607050"/>
              <a:gd name="connsiteX25" fmla="*/ 2099808 w 2693533"/>
              <a:gd name="connsiteY25" fmla="*/ 5445125 h 5607050"/>
              <a:gd name="connsiteX26" fmla="*/ 2299833 w 2693533"/>
              <a:gd name="connsiteY26" fmla="*/ 5445125 h 5607050"/>
              <a:gd name="connsiteX27" fmla="*/ 2433183 w 2693533"/>
              <a:gd name="connsiteY27" fmla="*/ 5492750 h 5607050"/>
              <a:gd name="connsiteX28" fmla="*/ 2576058 w 2693533"/>
              <a:gd name="connsiteY28" fmla="*/ 5549900 h 5607050"/>
              <a:gd name="connsiteX29" fmla="*/ 2693533 w 2693533"/>
              <a:gd name="connsiteY29" fmla="*/ 5607050 h 5607050"/>
              <a:gd name="connsiteX0" fmla="*/ 1650885 w 2682760"/>
              <a:gd name="connsiteY0" fmla="*/ 0 h 5607050"/>
              <a:gd name="connsiteX1" fmla="*/ 1646418 w 2682760"/>
              <a:gd name="connsiteY1" fmla="*/ 17416 h 5607050"/>
              <a:gd name="connsiteX2" fmla="*/ 1600085 w 2682760"/>
              <a:gd name="connsiteY2" fmla="*/ 139700 h 5607050"/>
              <a:gd name="connsiteX3" fmla="*/ 1427441 w 2682760"/>
              <a:gd name="connsiteY3" fmla="*/ 435132 h 5607050"/>
              <a:gd name="connsiteX4" fmla="*/ 1291316 w 2682760"/>
              <a:gd name="connsiteY4" fmla="*/ 609781 h 5607050"/>
              <a:gd name="connsiteX5" fmla="*/ 1190305 w 2682760"/>
              <a:gd name="connsiteY5" fmla="*/ 750268 h 5607050"/>
              <a:gd name="connsiteX6" fmla="*/ 1109549 w 2682760"/>
              <a:gd name="connsiteY6" fmla="*/ 971134 h 5607050"/>
              <a:gd name="connsiteX7" fmla="*/ 998618 w 2682760"/>
              <a:gd name="connsiteY7" fmla="*/ 1126512 h 5607050"/>
              <a:gd name="connsiteX8" fmla="*/ 813076 w 2682760"/>
              <a:gd name="connsiteY8" fmla="*/ 1329517 h 5607050"/>
              <a:gd name="connsiteX9" fmla="*/ 695399 w 2682760"/>
              <a:gd name="connsiteY9" fmla="*/ 1484689 h 5607050"/>
              <a:gd name="connsiteX10" fmla="*/ 630720 w 2682760"/>
              <a:gd name="connsiteY10" fmla="*/ 1593833 h 5607050"/>
              <a:gd name="connsiteX11" fmla="*/ 543793 w 2682760"/>
              <a:gd name="connsiteY11" fmla="*/ 1796642 h 5607050"/>
              <a:gd name="connsiteX12" fmla="*/ 458468 w 2682760"/>
              <a:gd name="connsiteY12" fmla="*/ 1959532 h 5607050"/>
              <a:gd name="connsiteX13" fmla="*/ 332457 w 2682760"/>
              <a:gd name="connsiteY13" fmla="*/ 2274676 h 5607050"/>
              <a:gd name="connsiteX14" fmla="*/ 202723 w 2682760"/>
              <a:gd name="connsiteY14" fmla="*/ 2905472 h 5607050"/>
              <a:gd name="connsiteX15" fmla="*/ 244607 w 2682760"/>
              <a:gd name="connsiteY15" fmla="*/ 3598964 h 5607050"/>
              <a:gd name="connsiteX16" fmla="*/ 292690 w 2682760"/>
              <a:gd name="connsiteY16" fmla="*/ 3880986 h 5607050"/>
              <a:gd name="connsiteX17" fmla="*/ 34018 w 2682760"/>
              <a:gd name="connsiteY17" fmla="*/ 4027487 h 5607050"/>
              <a:gd name="connsiteX18" fmla="*/ 23945 w 2682760"/>
              <a:gd name="connsiteY18" fmla="*/ 4281903 h 5607050"/>
              <a:gd name="connsiteX19" fmla="*/ 141968 w 2682760"/>
              <a:gd name="connsiteY19" fmla="*/ 4767262 h 5607050"/>
              <a:gd name="connsiteX20" fmla="*/ 700767 w 2682760"/>
              <a:gd name="connsiteY20" fmla="*/ 5170487 h 5607050"/>
              <a:gd name="connsiteX21" fmla="*/ 902985 w 2682760"/>
              <a:gd name="connsiteY21" fmla="*/ 5410225 h 5607050"/>
              <a:gd name="connsiteX22" fmla="*/ 1214321 w 2682760"/>
              <a:gd name="connsiteY22" fmla="*/ 5549106 h 5607050"/>
              <a:gd name="connsiteX23" fmla="*/ 1477054 w 2682760"/>
              <a:gd name="connsiteY23" fmla="*/ 5550695 h 5607050"/>
              <a:gd name="connsiteX24" fmla="*/ 1835830 w 2682760"/>
              <a:gd name="connsiteY24" fmla="*/ 5497513 h 5607050"/>
              <a:gd name="connsiteX25" fmla="*/ 2089035 w 2682760"/>
              <a:gd name="connsiteY25" fmla="*/ 5445125 h 5607050"/>
              <a:gd name="connsiteX26" fmla="*/ 2289060 w 2682760"/>
              <a:gd name="connsiteY26" fmla="*/ 5445125 h 5607050"/>
              <a:gd name="connsiteX27" fmla="*/ 2422410 w 2682760"/>
              <a:gd name="connsiteY27" fmla="*/ 5492750 h 5607050"/>
              <a:gd name="connsiteX28" fmla="*/ 2565285 w 2682760"/>
              <a:gd name="connsiteY28" fmla="*/ 5549900 h 5607050"/>
              <a:gd name="connsiteX29" fmla="*/ 2682760 w 2682760"/>
              <a:gd name="connsiteY29" fmla="*/ 5607050 h 5607050"/>
              <a:gd name="connsiteX0" fmla="*/ 1650885 w 2682760"/>
              <a:gd name="connsiteY0" fmla="*/ 0 h 5607050"/>
              <a:gd name="connsiteX1" fmla="*/ 1646418 w 2682760"/>
              <a:gd name="connsiteY1" fmla="*/ 17416 h 5607050"/>
              <a:gd name="connsiteX2" fmla="*/ 1600085 w 2682760"/>
              <a:gd name="connsiteY2" fmla="*/ 139700 h 5607050"/>
              <a:gd name="connsiteX3" fmla="*/ 1427441 w 2682760"/>
              <a:gd name="connsiteY3" fmla="*/ 435132 h 5607050"/>
              <a:gd name="connsiteX4" fmla="*/ 1291316 w 2682760"/>
              <a:gd name="connsiteY4" fmla="*/ 609781 h 5607050"/>
              <a:gd name="connsiteX5" fmla="*/ 1190305 w 2682760"/>
              <a:gd name="connsiteY5" fmla="*/ 750268 h 5607050"/>
              <a:gd name="connsiteX6" fmla="*/ 1109549 w 2682760"/>
              <a:gd name="connsiteY6" fmla="*/ 971134 h 5607050"/>
              <a:gd name="connsiteX7" fmla="*/ 998618 w 2682760"/>
              <a:gd name="connsiteY7" fmla="*/ 1126512 h 5607050"/>
              <a:gd name="connsiteX8" fmla="*/ 813076 w 2682760"/>
              <a:gd name="connsiteY8" fmla="*/ 1329517 h 5607050"/>
              <a:gd name="connsiteX9" fmla="*/ 695399 w 2682760"/>
              <a:gd name="connsiteY9" fmla="*/ 1484689 h 5607050"/>
              <a:gd name="connsiteX10" fmla="*/ 630720 w 2682760"/>
              <a:gd name="connsiteY10" fmla="*/ 1593833 h 5607050"/>
              <a:gd name="connsiteX11" fmla="*/ 543793 w 2682760"/>
              <a:gd name="connsiteY11" fmla="*/ 1796642 h 5607050"/>
              <a:gd name="connsiteX12" fmla="*/ 458468 w 2682760"/>
              <a:gd name="connsiteY12" fmla="*/ 1959532 h 5607050"/>
              <a:gd name="connsiteX13" fmla="*/ 332457 w 2682760"/>
              <a:gd name="connsiteY13" fmla="*/ 2274676 h 5607050"/>
              <a:gd name="connsiteX14" fmla="*/ 202723 w 2682760"/>
              <a:gd name="connsiteY14" fmla="*/ 2905472 h 5607050"/>
              <a:gd name="connsiteX15" fmla="*/ 244607 w 2682760"/>
              <a:gd name="connsiteY15" fmla="*/ 3598964 h 5607050"/>
              <a:gd name="connsiteX16" fmla="*/ 183153 w 2682760"/>
              <a:gd name="connsiteY16" fmla="*/ 3750017 h 5607050"/>
              <a:gd name="connsiteX17" fmla="*/ 34018 w 2682760"/>
              <a:gd name="connsiteY17" fmla="*/ 4027487 h 5607050"/>
              <a:gd name="connsiteX18" fmla="*/ 23945 w 2682760"/>
              <a:gd name="connsiteY18" fmla="*/ 4281903 h 5607050"/>
              <a:gd name="connsiteX19" fmla="*/ 141968 w 2682760"/>
              <a:gd name="connsiteY19" fmla="*/ 4767262 h 5607050"/>
              <a:gd name="connsiteX20" fmla="*/ 700767 w 2682760"/>
              <a:gd name="connsiteY20" fmla="*/ 5170487 h 5607050"/>
              <a:gd name="connsiteX21" fmla="*/ 902985 w 2682760"/>
              <a:gd name="connsiteY21" fmla="*/ 5410225 h 5607050"/>
              <a:gd name="connsiteX22" fmla="*/ 1214321 w 2682760"/>
              <a:gd name="connsiteY22" fmla="*/ 5549106 h 5607050"/>
              <a:gd name="connsiteX23" fmla="*/ 1477054 w 2682760"/>
              <a:gd name="connsiteY23" fmla="*/ 5550695 h 5607050"/>
              <a:gd name="connsiteX24" fmla="*/ 1835830 w 2682760"/>
              <a:gd name="connsiteY24" fmla="*/ 5497513 h 5607050"/>
              <a:gd name="connsiteX25" fmla="*/ 2089035 w 2682760"/>
              <a:gd name="connsiteY25" fmla="*/ 5445125 h 5607050"/>
              <a:gd name="connsiteX26" fmla="*/ 2289060 w 2682760"/>
              <a:gd name="connsiteY26" fmla="*/ 5445125 h 5607050"/>
              <a:gd name="connsiteX27" fmla="*/ 2422410 w 2682760"/>
              <a:gd name="connsiteY27" fmla="*/ 5492750 h 5607050"/>
              <a:gd name="connsiteX28" fmla="*/ 2565285 w 2682760"/>
              <a:gd name="connsiteY28" fmla="*/ 5549900 h 5607050"/>
              <a:gd name="connsiteX29" fmla="*/ 2682760 w 2682760"/>
              <a:gd name="connsiteY29" fmla="*/ 5607050 h 5607050"/>
              <a:gd name="connsiteX0" fmla="*/ 1650885 w 2682760"/>
              <a:gd name="connsiteY0" fmla="*/ 0 h 5607050"/>
              <a:gd name="connsiteX1" fmla="*/ 1646418 w 2682760"/>
              <a:gd name="connsiteY1" fmla="*/ 17416 h 5607050"/>
              <a:gd name="connsiteX2" fmla="*/ 1600085 w 2682760"/>
              <a:gd name="connsiteY2" fmla="*/ 139700 h 5607050"/>
              <a:gd name="connsiteX3" fmla="*/ 1427441 w 2682760"/>
              <a:gd name="connsiteY3" fmla="*/ 435132 h 5607050"/>
              <a:gd name="connsiteX4" fmla="*/ 1291316 w 2682760"/>
              <a:gd name="connsiteY4" fmla="*/ 609781 h 5607050"/>
              <a:gd name="connsiteX5" fmla="*/ 1190305 w 2682760"/>
              <a:gd name="connsiteY5" fmla="*/ 750268 h 5607050"/>
              <a:gd name="connsiteX6" fmla="*/ 1109549 w 2682760"/>
              <a:gd name="connsiteY6" fmla="*/ 971134 h 5607050"/>
              <a:gd name="connsiteX7" fmla="*/ 998618 w 2682760"/>
              <a:gd name="connsiteY7" fmla="*/ 1126512 h 5607050"/>
              <a:gd name="connsiteX8" fmla="*/ 813076 w 2682760"/>
              <a:gd name="connsiteY8" fmla="*/ 1329517 h 5607050"/>
              <a:gd name="connsiteX9" fmla="*/ 695399 w 2682760"/>
              <a:gd name="connsiteY9" fmla="*/ 1484689 h 5607050"/>
              <a:gd name="connsiteX10" fmla="*/ 630720 w 2682760"/>
              <a:gd name="connsiteY10" fmla="*/ 1593833 h 5607050"/>
              <a:gd name="connsiteX11" fmla="*/ 543793 w 2682760"/>
              <a:gd name="connsiteY11" fmla="*/ 1796642 h 5607050"/>
              <a:gd name="connsiteX12" fmla="*/ 458468 w 2682760"/>
              <a:gd name="connsiteY12" fmla="*/ 1959532 h 5607050"/>
              <a:gd name="connsiteX13" fmla="*/ 332457 w 2682760"/>
              <a:gd name="connsiteY13" fmla="*/ 2274676 h 5607050"/>
              <a:gd name="connsiteX14" fmla="*/ 202723 w 2682760"/>
              <a:gd name="connsiteY14" fmla="*/ 2905472 h 5607050"/>
              <a:gd name="connsiteX15" fmla="*/ 244607 w 2682760"/>
              <a:gd name="connsiteY15" fmla="*/ 3598964 h 5607050"/>
              <a:gd name="connsiteX16" fmla="*/ 183153 w 2682760"/>
              <a:gd name="connsiteY16" fmla="*/ 3750017 h 5607050"/>
              <a:gd name="connsiteX17" fmla="*/ 34018 w 2682760"/>
              <a:gd name="connsiteY17" fmla="*/ 4027487 h 5607050"/>
              <a:gd name="connsiteX18" fmla="*/ 23945 w 2682760"/>
              <a:gd name="connsiteY18" fmla="*/ 4281903 h 5607050"/>
              <a:gd name="connsiteX19" fmla="*/ 141968 w 2682760"/>
              <a:gd name="connsiteY19" fmla="*/ 4767262 h 5607050"/>
              <a:gd name="connsiteX20" fmla="*/ 700767 w 2682760"/>
              <a:gd name="connsiteY20" fmla="*/ 5170487 h 5607050"/>
              <a:gd name="connsiteX21" fmla="*/ 902985 w 2682760"/>
              <a:gd name="connsiteY21" fmla="*/ 5410225 h 5607050"/>
              <a:gd name="connsiteX22" fmla="*/ 1214321 w 2682760"/>
              <a:gd name="connsiteY22" fmla="*/ 5549106 h 5607050"/>
              <a:gd name="connsiteX23" fmla="*/ 1477054 w 2682760"/>
              <a:gd name="connsiteY23" fmla="*/ 5550695 h 5607050"/>
              <a:gd name="connsiteX24" fmla="*/ 1835830 w 2682760"/>
              <a:gd name="connsiteY24" fmla="*/ 5497513 h 5607050"/>
              <a:gd name="connsiteX25" fmla="*/ 2089035 w 2682760"/>
              <a:gd name="connsiteY25" fmla="*/ 5445125 h 5607050"/>
              <a:gd name="connsiteX26" fmla="*/ 2289060 w 2682760"/>
              <a:gd name="connsiteY26" fmla="*/ 5445125 h 5607050"/>
              <a:gd name="connsiteX27" fmla="*/ 2422410 w 2682760"/>
              <a:gd name="connsiteY27" fmla="*/ 5492750 h 5607050"/>
              <a:gd name="connsiteX28" fmla="*/ 2565285 w 2682760"/>
              <a:gd name="connsiteY28" fmla="*/ 5549900 h 5607050"/>
              <a:gd name="connsiteX29" fmla="*/ 2682760 w 2682760"/>
              <a:gd name="connsiteY29" fmla="*/ 5607050 h 5607050"/>
              <a:gd name="connsiteX0" fmla="*/ 1650885 w 2682760"/>
              <a:gd name="connsiteY0" fmla="*/ 0 h 5607050"/>
              <a:gd name="connsiteX1" fmla="*/ 1646418 w 2682760"/>
              <a:gd name="connsiteY1" fmla="*/ 17416 h 5607050"/>
              <a:gd name="connsiteX2" fmla="*/ 1600085 w 2682760"/>
              <a:gd name="connsiteY2" fmla="*/ 139700 h 5607050"/>
              <a:gd name="connsiteX3" fmla="*/ 1427441 w 2682760"/>
              <a:gd name="connsiteY3" fmla="*/ 435132 h 5607050"/>
              <a:gd name="connsiteX4" fmla="*/ 1291316 w 2682760"/>
              <a:gd name="connsiteY4" fmla="*/ 609781 h 5607050"/>
              <a:gd name="connsiteX5" fmla="*/ 1190305 w 2682760"/>
              <a:gd name="connsiteY5" fmla="*/ 750268 h 5607050"/>
              <a:gd name="connsiteX6" fmla="*/ 1109549 w 2682760"/>
              <a:gd name="connsiteY6" fmla="*/ 971134 h 5607050"/>
              <a:gd name="connsiteX7" fmla="*/ 998618 w 2682760"/>
              <a:gd name="connsiteY7" fmla="*/ 1126512 h 5607050"/>
              <a:gd name="connsiteX8" fmla="*/ 813076 w 2682760"/>
              <a:gd name="connsiteY8" fmla="*/ 1329517 h 5607050"/>
              <a:gd name="connsiteX9" fmla="*/ 695399 w 2682760"/>
              <a:gd name="connsiteY9" fmla="*/ 1484689 h 5607050"/>
              <a:gd name="connsiteX10" fmla="*/ 630720 w 2682760"/>
              <a:gd name="connsiteY10" fmla="*/ 1593833 h 5607050"/>
              <a:gd name="connsiteX11" fmla="*/ 543793 w 2682760"/>
              <a:gd name="connsiteY11" fmla="*/ 1796642 h 5607050"/>
              <a:gd name="connsiteX12" fmla="*/ 458468 w 2682760"/>
              <a:gd name="connsiteY12" fmla="*/ 1959532 h 5607050"/>
              <a:gd name="connsiteX13" fmla="*/ 332457 w 2682760"/>
              <a:gd name="connsiteY13" fmla="*/ 2274676 h 5607050"/>
              <a:gd name="connsiteX14" fmla="*/ 202723 w 2682760"/>
              <a:gd name="connsiteY14" fmla="*/ 2905472 h 5607050"/>
              <a:gd name="connsiteX15" fmla="*/ 244607 w 2682760"/>
              <a:gd name="connsiteY15" fmla="*/ 3598964 h 5607050"/>
              <a:gd name="connsiteX16" fmla="*/ 183153 w 2682760"/>
              <a:gd name="connsiteY16" fmla="*/ 3750017 h 5607050"/>
              <a:gd name="connsiteX17" fmla="*/ 34018 w 2682760"/>
              <a:gd name="connsiteY17" fmla="*/ 4027487 h 5607050"/>
              <a:gd name="connsiteX18" fmla="*/ 23945 w 2682760"/>
              <a:gd name="connsiteY18" fmla="*/ 4281903 h 5607050"/>
              <a:gd name="connsiteX19" fmla="*/ 141968 w 2682760"/>
              <a:gd name="connsiteY19" fmla="*/ 4767262 h 5607050"/>
              <a:gd name="connsiteX20" fmla="*/ 700767 w 2682760"/>
              <a:gd name="connsiteY20" fmla="*/ 5170487 h 5607050"/>
              <a:gd name="connsiteX21" fmla="*/ 902985 w 2682760"/>
              <a:gd name="connsiteY21" fmla="*/ 5410225 h 5607050"/>
              <a:gd name="connsiteX22" fmla="*/ 1214321 w 2682760"/>
              <a:gd name="connsiteY22" fmla="*/ 5549106 h 5607050"/>
              <a:gd name="connsiteX23" fmla="*/ 1477054 w 2682760"/>
              <a:gd name="connsiteY23" fmla="*/ 5550695 h 5607050"/>
              <a:gd name="connsiteX24" fmla="*/ 1835830 w 2682760"/>
              <a:gd name="connsiteY24" fmla="*/ 5497513 h 5607050"/>
              <a:gd name="connsiteX25" fmla="*/ 2089035 w 2682760"/>
              <a:gd name="connsiteY25" fmla="*/ 5445125 h 5607050"/>
              <a:gd name="connsiteX26" fmla="*/ 2289060 w 2682760"/>
              <a:gd name="connsiteY26" fmla="*/ 5445125 h 5607050"/>
              <a:gd name="connsiteX27" fmla="*/ 2422410 w 2682760"/>
              <a:gd name="connsiteY27" fmla="*/ 5492750 h 5607050"/>
              <a:gd name="connsiteX28" fmla="*/ 2565285 w 2682760"/>
              <a:gd name="connsiteY28" fmla="*/ 5549900 h 5607050"/>
              <a:gd name="connsiteX29" fmla="*/ 2682760 w 2682760"/>
              <a:gd name="connsiteY29" fmla="*/ 5607050 h 5607050"/>
              <a:gd name="connsiteX0" fmla="*/ 1650885 w 2682760"/>
              <a:gd name="connsiteY0" fmla="*/ 0 h 5607050"/>
              <a:gd name="connsiteX1" fmla="*/ 1646418 w 2682760"/>
              <a:gd name="connsiteY1" fmla="*/ 17416 h 5607050"/>
              <a:gd name="connsiteX2" fmla="*/ 1600085 w 2682760"/>
              <a:gd name="connsiteY2" fmla="*/ 139700 h 5607050"/>
              <a:gd name="connsiteX3" fmla="*/ 1427441 w 2682760"/>
              <a:gd name="connsiteY3" fmla="*/ 435132 h 5607050"/>
              <a:gd name="connsiteX4" fmla="*/ 1291316 w 2682760"/>
              <a:gd name="connsiteY4" fmla="*/ 609781 h 5607050"/>
              <a:gd name="connsiteX5" fmla="*/ 1190305 w 2682760"/>
              <a:gd name="connsiteY5" fmla="*/ 750268 h 5607050"/>
              <a:gd name="connsiteX6" fmla="*/ 1109549 w 2682760"/>
              <a:gd name="connsiteY6" fmla="*/ 971134 h 5607050"/>
              <a:gd name="connsiteX7" fmla="*/ 998618 w 2682760"/>
              <a:gd name="connsiteY7" fmla="*/ 1126512 h 5607050"/>
              <a:gd name="connsiteX8" fmla="*/ 813076 w 2682760"/>
              <a:gd name="connsiteY8" fmla="*/ 1329517 h 5607050"/>
              <a:gd name="connsiteX9" fmla="*/ 695399 w 2682760"/>
              <a:gd name="connsiteY9" fmla="*/ 1484689 h 5607050"/>
              <a:gd name="connsiteX10" fmla="*/ 630720 w 2682760"/>
              <a:gd name="connsiteY10" fmla="*/ 1593833 h 5607050"/>
              <a:gd name="connsiteX11" fmla="*/ 543793 w 2682760"/>
              <a:gd name="connsiteY11" fmla="*/ 1796642 h 5607050"/>
              <a:gd name="connsiteX12" fmla="*/ 458468 w 2682760"/>
              <a:gd name="connsiteY12" fmla="*/ 1959532 h 5607050"/>
              <a:gd name="connsiteX13" fmla="*/ 332457 w 2682760"/>
              <a:gd name="connsiteY13" fmla="*/ 2274676 h 5607050"/>
              <a:gd name="connsiteX14" fmla="*/ 202723 w 2682760"/>
              <a:gd name="connsiteY14" fmla="*/ 2905472 h 5607050"/>
              <a:gd name="connsiteX15" fmla="*/ 244607 w 2682760"/>
              <a:gd name="connsiteY15" fmla="*/ 3598964 h 5607050"/>
              <a:gd name="connsiteX16" fmla="*/ 183153 w 2682760"/>
              <a:gd name="connsiteY16" fmla="*/ 3750017 h 5607050"/>
              <a:gd name="connsiteX17" fmla="*/ 34018 w 2682760"/>
              <a:gd name="connsiteY17" fmla="*/ 4027487 h 5607050"/>
              <a:gd name="connsiteX18" fmla="*/ 23945 w 2682760"/>
              <a:gd name="connsiteY18" fmla="*/ 4281903 h 5607050"/>
              <a:gd name="connsiteX19" fmla="*/ 141968 w 2682760"/>
              <a:gd name="connsiteY19" fmla="*/ 4767262 h 5607050"/>
              <a:gd name="connsiteX20" fmla="*/ 700767 w 2682760"/>
              <a:gd name="connsiteY20" fmla="*/ 5170487 h 5607050"/>
              <a:gd name="connsiteX21" fmla="*/ 902985 w 2682760"/>
              <a:gd name="connsiteY21" fmla="*/ 5410225 h 5607050"/>
              <a:gd name="connsiteX22" fmla="*/ 1214321 w 2682760"/>
              <a:gd name="connsiteY22" fmla="*/ 5549106 h 5607050"/>
              <a:gd name="connsiteX23" fmla="*/ 1477054 w 2682760"/>
              <a:gd name="connsiteY23" fmla="*/ 5550695 h 5607050"/>
              <a:gd name="connsiteX24" fmla="*/ 1835830 w 2682760"/>
              <a:gd name="connsiteY24" fmla="*/ 5497513 h 5607050"/>
              <a:gd name="connsiteX25" fmla="*/ 2089035 w 2682760"/>
              <a:gd name="connsiteY25" fmla="*/ 5445125 h 5607050"/>
              <a:gd name="connsiteX26" fmla="*/ 2289060 w 2682760"/>
              <a:gd name="connsiteY26" fmla="*/ 5445125 h 5607050"/>
              <a:gd name="connsiteX27" fmla="*/ 2422410 w 2682760"/>
              <a:gd name="connsiteY27" fmla="*/ 5492750 h 5607050"/>
              <a:gd name="connsiteX28" fmla="*/ 2565285 w 2682760"/>
              <a:gd name="connsiteY28" fmla="*/ 5549900 h 5607050"/>
              <a:gd name="connsiteX29" fmla="*/ 2682760 w 2682760"/>
              <a:gd name="connsiteY29" fmla="*/ 5607050 h 5607050"/>
              <a:gd name="connsiteX0" fmla="*/ 1643742 w 2675617"/>
              <a:gd name="connsiteY0" fmla="*/ 0 h 5607050"/>
              <a:gd name="connsiteX1" fmla="*/ 1639275 w 2675617"/>
              <a:gd name="connsiteY1" fmla="*/ 17416 h 5607050"/>
              <a:gd name="connsiteX2" fmla="*/ 1592942 w 2675617"/>
              <a:gd name="connsiteY2" fmla="*/ 139700 h 5607050"/>
              <a:gd name="connsiteX3" fmla="*/ 1420298 w 2675617"/>
              <a:gd name="connsiteY3" fmla="*/ 435132 h 5607050"/>
              <a:gd name="connsiteX4" fmla="*/ 1284173 w 2675617"/>
              <a:gd name="connsiteY4" fmla="*/ 609781 h 5607050"/>
              <a:gd name="connsiteX5" fmla="*/ 1183162 w 2675617"/>
              <a:gd name="connsiteY5" fmla="*/ 750268 h 5607050"/>
              <a:gd name="connsiteX6" fmla="*/ 1102406 w 2675617"/>
              <a:gd name="connsiteY6" fmla="*/ 971134 h 5607050"/>
              <a:gd name="connsiteX7" fmla="*/ 991475 w 2675617"/>
              <a:gd name="connsiteY7" fmla="*/ 1126512 h 5607050"/>
              <a:gd name="connsiteX8" fmla="*/ 805933 w 2675617"/>
              <a:gd name="connsiteY8" fmla="*/ 1329517 h 5607050"/>
              <a:gd name="connsiteX9" fmla="*/ 688256 w 2675617"/>
              <a:gd name="connsiteY9" fmla="*/ 1484689 h 5607050"/>
              <a:gd name="connsiteX10" fmla="*/ 623577 w 2675617"/>
              <a:gd name="connsiteY10" fmla="*/ 1593833 h 5607050"/>
              <a:gd name="connsiteX11" fmla="*/ 536650 w 2675617"/>
              <a:gd name="connsiteY11" fmla="*/ 1796642 h 5607050"/>
              <a:gd name="connsiteX12" fmla="*/ 451325 w 2675617"/>
              <a:gd name="connsiteY12" fmla="*/ 1959532 h 5607050"/>
              <a:gd name="connsiteX13" fmla="*/ 325314 w 2675617"/>
              <a:gd name="connsiteY13" fmla="*/ 2274676 h 5607050"/>
              <a:gd name="connsiteX14" fmla="*/ 195580 w 2675617"/>
              <a:gd name="connsiteY14" fmla="*/ 2905472 h 5607050"/>
              <a:gd name="connsiteX15" fmla="*/ 237464 w 2675617"/>
              <a:gd name="connsiteY15" fmla="*/ 3598964 h 5607050"/>
              <a:gd name="connsiteX16" fmla="*/ 176010 w 2675617"/>
              <a:gd name="connsiteY16" fmla="*/ 3750017 h 5607050"/>
              <a:gd name="connsiteX17" fmla="*/ 26875 w 2675617"/>
              <a:gd name="connsiteY17" fmla="*/ 4027487 h 5607050"/>
              <a:gd name="connsiteX18" fmla="*/ 16802 w 2675617"/>
              <a:gd name="connsiteY18" fmla="*/ 4281903 h 5607050"/>
              <a:gd name="connsiteX19" fmla="*/ 134825 w 2675617"/>
              <a:gd name="connsiteY19" fmla="*/ 4767262 h 5607050"/>
              <a:gd name="connsiteX20" fmla="*/ 693624 w 2675617"/>
              <a:gd name="connsiteY20" fmla="*/ 5170487 h 5607050"/>
              <a:gd name="connsiteX21" fmla="*/ 895842 w 2675617"/>
              <a:gd name="connsiteY21" fmla="*/ 5410225 h 5607050"/>
              <a:gd name="connsiteX22" fmla="*/ 1207178 w 2675617"/>
              <a:gd name="connsiteY22" fmla="*/ 5549106 h 5607050"/>
              <a:gd name="connsiteX23" fmla="*/ 1469911 w 2675617"/>
              <a:gd name="connsiteY23" fmla="*/ 5550695 h 5607050"/>
              <a:gd name="connsiteX24" fmla="*/ 1828687 w 2675617"/>
              <a:gd name="connsiteY24" fmla="*/ 5497513 h 5607050"/>
              <a:gd name="connsiteX25" fmla="*/ 2081892 w 2675617"/>
              <a:gd name="connsiteY25" fmla="*/ 5445125 h 5607050"/>
              <a:gd name="connsiteX26" fmla="*/ 2281917 w 2675617"/>
              <a:gd name="connsiteY26" fmla="*/ 5445125 h 5607050"/>
              <a:gd name="connsiteX27" fmla="*/ 2415267 w 2675617"/>
              <a:gd name="connsiteY27" fmla="*/ 5492750 h 5607050"/>
              <a:gd name="connsiteX28" fmla="*/ 2558142 w 2675617"/>
              <a:gd name="connsiteY28" fmla="*/ 5549900 h 5607050"/>
              <a:gd name="connsiteX29" fmla="*/ 2675617 w 2675617"/>
              <a:gd name="connsiteY29" fmla="*/ 5607050 h 5607050"/>
              <a:gd name="connsiteX0" fmla="*/ 1643742 w 2675617"/>
              <a:gd name="connsiteY0" fmla="*/ 0 h 5607050"/>
              <a:gd name="connsiteX1" fmla="*/ 1639275 w 2675617"/>
              <a:gd name="connsiteY1" fmla="*/ 17416 h 5607050"/>
              <a:gd name="connsiteX2" fmla="*/ 1592942 w 2675617"/>
              <a:gd name="connsiteY2" fmla="*/ 139700 h 5607050"/>
              <a:gd name="connsiteX3" fmla="*/ 1420298 w 2675617"/>
              <a:gd name="connsiteY3" fmla="*/ 435132 h 5607050"/>
              <a:gd name="connsiteX4" fmla="*/ 1284173 w 2675617"/>
              <a:gd name="connsiteY4" fmla="*/ 609781 h 5607050"/>
              <a:gd name="connsiteX5" fmla="*/ 1183162 w 2675617"/>
              <a:gd name="connsiteY5" fmla="*/ 750268 h 5607050"/>
              <a:gd name="connsiteX6" fmla="*/ 1102406 w 2675617"/>
              <a:gd name="connsiteY6" fmla="*/ 971134 h 5607050"/>
              <a:gd name="connsiteX7" fmla="*/ 991475 w 2675617"/>
              <a:gd name="connsiteY7" fmla="*/ 1126512 h 5607050"/>
              <a:gd name="connsiteX8" fmla="*/ 805933 w 2675617"/>
              <a:gd name="connsiteY8" fmla="*/ 1329517 h 5607050"/>
              <a:gd name="connsiteX9" fmla="*/ 688256 w 2675617"/>
              <a:gd name="connsiteY9" fmla="*/ 1484689 h 5607050"/>
              <a:gd name="connsiteX10" fmla="*/ 623577 w 2675617"/>
              <a:gd name="connsiteY10" fmla="*/ 1593833 h 5607050"/>
              <a:gd name="connsiteX11" fmla="*/ 536650 w 2675617"/>
              <a:gd name="connsiteY11" fmla="*/ 1796642 h 5607050"/>
              <a:gd name="connsiteX12" fmla="*/ 451325 w 2675617"/>
              <a:gd name="connsiteY12" fmla="*/ 1959532 h 5607050"/>
              <a:gd name="connsiteX13" fmla="*/ 325314 w 2675617"/>
              <a:gd name="connsiteY13" fmla="*/ 2274676 h 5607050"/>
              <a:gd name="connsiteX14" fmla="*/ 195580 w 2675617"/>
              <a:gd name="connsiteY14" fmla="*/ 2905472 h 5607050"/>
              <a:gd name="connsiteX15" fmla="*/ 237464 w 2675617"/>
              <a:gd name="connsiteY15" fmla="*/ 3598964 h 5607050"/>
              <a:gd name="connsiteX16" fmla="*/ 26875 w 2675617"/>
              <a:gd name="connsiteY16" fmla="*/ 4027487 h 5607050"/>
              <a:gd name="connsiteX17" fmla="*/ 16802 w 2675617"/>
              <a:gd name="connsiteY17" fmla="*/ 4281903 h 5607050"/>
              <a:gd name="connsiteX18" fmla="*/ 134825 w 2675617"/>
              <a:gd name="connsiteY18" fmla="*/ 4767262 h 5607050"/>
              <a:gd name="connsiteX19" fmla="*/ 693624 w 2675617"/>
              <a:gd name="connsiteY19" fmla="*/ 5170487 h 5607050"/>
              <a:gd name="connsiteX20" fmla="*/ 895842 w 2675617"/>
              <a:gd name="connsiteY20" fmla="*/ 5410225 h 5607050"/>
              <a:gd name="connsiteX21" fmla="*/ 1207178 w 2675617"/>
              <a:gd name="connsiteY21" fmla="*/ 5549106 h 5607050"/>
              <a:gd name="connsiteX22" fmla="*/ 1469911 w 2675617"/>
              <a:gd name="connsiteY22" fmla="*/ 5550695 h 5607050"/>
              <a:gd name="connsiteX23" fmla="*/ 1828687 w 2675617"/>
              <a:gd name="connsiteY23" fmla="*/ 5497513 h 5607050"/>
              <a:gd name="connsiteX24" fmla="*/ 2081892 w 2675617"/>
              <a:gd name="connsiteY24" fmla="*/ 5445125 h 5607050"/>
              <a:gd name="connsiteX25" fmla="*/ 2281917 w 2675617"/>
              <a:gd name="connsiteY25" fmla="*/ 5445125 h 5607050"/>
              <a:gd name="connsiteX26" fmla="*/ 2415267 w 2675617"/>
              <a:gd name="connsiteY26" fmla="*/ 5492750 h 5607050"/>
              <a:gd name="connsiteX27" fmla="*/ 2558142 w 2675617"/>
              <a:gd name="connsiteY27" fmla="*/ 5549900 h 5607050"/>
              <a:gd name="connsiteX28" fmla="*/ 2675617 w 2675617"/>
              <a:gd name="connsiteY28" fmla="*/ 5607050 h 5607050"/>
              <a:gd name="connsiteX0" fmla="*/ 1643742 w 2675617"/>
              <a:gd name="connsiteY0" fmla="*/ 0 h 5607050"/>
              <a:gd name="connsiteX1" fmla="*/ 1639275 w 2675617"/>
              <a:gd name="connsiteY1" fmla="*/ 17416 h 5607050"/>
              <a:gd name="connsiteX2" fmla="*/ 1592942 w 2675617"/>
              <a:gd name="connsiteY2" fmla="*/ 139700 h 5607050"/>
              <a:gd name="connsiteX3" fmla="*/ 1420298 w 2675617"/>
              <a:gd name="connsiteY3" fmla="*/ 435132 h 5607050"/>
              <a:gd name="connsiteX4" fmla="*/ 1284173 w 2675617"/>
              <a:gd name="connsiteY4" fmla="*/ 609781 h 5607050"/>
              <a:gd name="connsiteX5" fmla="*/ 1183162 w 2675617"/>
              <a:gd name="connsiteY5" fmla="*/ 750268 h 5607050"/>
              <a:gd name="connsiteX6" fmla="*/ 1102406 w 2675617"/>
              <a:gd name="connsiteY6" fmla="*/ 971134 h 5607050"/>
              <a:gd name="connsiteX7" fmla="*/ 991475 w 2675617"/>
              <a:gd name="connsiteY7" fmla="*/ 1126512 h 5607050"/>
              <a:gd name="connsiteX8" fmla="*/ 805933 w 2675617"/>
              <a:gd name="connsiteY8" fmla="*/ 1329517 h 5607050"/>
              <a:gd name="connsiteX9" fmla="*/ 688256 w 2675617"/>
              <a:gd name="connsiteY9" fmla="*/ 1484689 h 5607050"/>
              <a:gd name="connsiteX10" fmla="*/ 623577 w 2675617"/>
              <a:gd name="connsiteY10" fmla="*/ 1593833 h 5607050"/>
              <a:gd name="connsiteX11" fmla="*/ 536650 w 2675617"/>
              <a:gd name="connsiteY11" fmla="*/ 1796642 h 5607050"/>
              <a:gd name="connsiteX12" fmla="*/ 451325 w 2675617"/>
              <a:gd name="connsiteY12" fmla="*/ 1959532 h 5607050"/>
              <a:gd name="connsiteX13" fmla="*/ 325314 w 2675617"/>
              <a:gd name="connsiteY13" fmla="*/ 2274676 h 5607050"/>
              <a:gd name="connsiteX14" fmla="*/ 195580 w 2675617"/>
              <a:gd name="connsiteY14" fmla="*/ 2905472 h 5607050"/>
              <a:gd name="connsiteX15" fmla="*/ 218414 w 2675617"/>
              <a:gd name="connsiteY15" fmla="*/ 3594202 h 5607050"/>
              <a:gd name="connsiteX16" fmla="*/ 26875 w 2675617"/>
              <a:gd name="connsiteY16" fmla="*/ 4027487 h 5607050"/>
              <a:gd name="connsiteX17" fmla="*/ 16802 w 2675617"/>
              <a:gd name="connsiteY17" fmla="*/ 4281903 h 5607050"/>
              <a:gd name="connsiteX18" fmla="*/ 134825 w 2675617"/>
              <a:gd name="connsiteY18" fmla="*/ 4767262 h 5607050"/>
              <a:gd name="connsiteX19" fmla="*/ 693624 w 2675617"/>
              <a:gd name="connsiteY19" fmla="*/ 5170487 h 5607050"/>
              <a:gd name="connsiteX20" fmla="*/ 895842 w 2675617"/>
              <a:gd name="connsiteY20" fmla="*/ 5410225 h 5607050"/>
              <a:gd name="connsiteX21" fmla="*/ 1207178 w 2675617"/>
              <a:gd name="connsiteY21" fmla="*/ 5549106 h 5607050"/>
              <a:gd name="connsiteX22" fmla="*/ 1469911 w 2675617"/>
              <a:gd name="connsiteY22" fmla="*/ 5550695 h 5607050"/>
              <a:gd name="connsiteX23" fmla="*/ 1828687 w 2675617"/>
              <a:gd name="connsiteY23" fmla="*/ 5497513 h 5607050"/>
              <a:gd name="connsiteX24" fmla="*/ 2081892 w 2675617"/>
              <a:gd name="connsiteY24" fmla="*/ 5445125 h 5607050"/>
              <a:gd name="connsiteX25" fmla="*/ 2281917 w 2675617"/>
              <a:gd name="connsiteY25" fmla="*/ 5445125 h 5607050"/>
              <a:gd name="connsiteX26" fmla="*/ 2415267 w 2675617"/>
              <a:gd name="connsiteY26" fmla="*/ 5492750 h 5607050"/>
              <a:gd name="connsiteX27" fmla="*/ 2558142 w 2675617"/>
              <a:gd name="connsiteY27" fmla="*/ 5549900 h 5607050"/>
              <a:gd name="connsiteX28" fmla="*/ 2675617 w 2675617"/>
              <a:gd name="connsiteY28" fmla="*/ 5607050 h 5607050"/>
              <a:gd name="connsiteX0" fmla="*/ 1643742 w 2675617"/>
              <a:gd name="connsiteY0" fmla="*/ 0 h 5607050"/>
              <a:gd name="connsiteX1" fmla="*/ 1639275 w 2675617"/>
              <a:gd name="connsiteY1" fmla="*/ 17416 h 5607050"/>
              <a:gd name="connsiteX2" fmla="*/ 1592942 w 2675617"/>
              <a:gd name="connsiteY2" fmla="*/ 139700 h 5607050"/>
              <a:gd name="connsiteX3" fmla="*/ 1420298 w 2675617"/>
              <a:gd name="connsiteY3" fmla="*/ 435132 h 5607050"/>
              <a:gd name="connsiteX4" fmla="*/ 1284173 w 2675617"/>
              <a:gd name="connsiteY4" fmla="*/ 609781 h 5607050"/>
              <a:gd name="connsiteX5" fmla="*/ 1183162 w 2675617"/>
              <a:gd name="connsiteY5" fmla="*/ 750268 h 5607050"/>
              <a:gd name="connsiteX6" fmla="*/ 1102406 w 2675617"/>
              <a:gd name="connsiteY6" fmla="*/ 971134 h 5607050"/>
              <a:gd name="connsiteX7" fmla="*/ 991475 w 2675617"/>
              <a:gd name="connsiteY7" fmla="*/ 1126512 h 5607050"/>
              <a:gd name="connsiteX8" fmla="*/ 805933 w 2675617"/>
              <a:gd name="connsiteY8" fmla="*/ 1329517 h 5607050"/>
              <a:gd name="connsiteX9" fmla="*/ 688256 w 2675617"/>
              <a:gd name="connsiteY9" fmla="*/ 1484689 h 5607050"/>
              <a:gd name="connsiteX10" fmla="*/ 623577 w 2675617"/>
              <a:gd name="connsiteY10" fmla="*/ 1593833 h 5607050"/>
              <a:gd name="connsiteX11" fmla="*/ 536650 w 2675617"/>
              <a:gd name="connsiteY11" fmla="*/ 1796642 h 5607050"/>
              <a:gd name="connsiteX12" fmla="*/ 451325 w 2675617"/>
              <a:gd name="connsiteY12" fmla="*/ 1959532 h 5607050"/>
              <a:gd name="connsiteX13" fmla="*/ 325314 w 2675617"/>
              <a:gd name="connsiteY13" fmla="*/ 2274676 h 5607050"/>
              <a:gd name="connsiteX14" fmla="*/ 195580 w 2675617"/>
              <a:gd name="connsiteY14" fmla="*/ 2905472 h 5607050"/>
              <a:gd name="connsiteX15" fmla="*/ 218414 w 2675617"/>
              <a:gd name="connsiteY15" fmla="*/ 3594202 h 5607050"/>
              <a:gd name="connsiteX16" fmla="*/ 26875 w 2675617"/>
              <a:gd name="connsiteY16" fmla="*/ 4027487 h 5607050"/>
              <a:gd name="connsiteX17" fmla="*/ 16802 w 2675617"/>
              <a:gd name="connsiteY17" fmla="*/ 4281903 h 5607050"/>
              <a:gd name="connsiteX18" fmla="*/ 134825 w 2675617"/>
              <a:gd name="connsiteY18" fmla="*/ 4767262 h 5607050"/>
              <a:gd name="connsiteX19" fmla="*/ 693624 w 2675617"/>
              <a:gd name="connsiteY19" fmla="*/ 5170487 h 5607050"/>
              <a:gd name="connsiteX20" fmla="*/ 895842 w 2675617"/>
              <a:gd name="connsiteY20" fmla="*/ 5410225 h 5607050"/>
              <a:gd name="connsiteX21" fmla="*/ 1207178 w 2675617"/>
              <a:gd name="connsiteY21" fmla="*/ 5549106 h 5607050"/>
              <a:gd name="connsiteX22" fmla="*/ 1469911 w 2675617"/>
              <a:gd name="connsiteY22" fmla="*/ 5550695 h 5607050"/>
              <a:gd name="connsiteX23" fmla="*/ 1828687 w 2675617"/>
              <a:gd name="connsiteY23" fmla="*/ 5497513 h 5607050"/>
              <a:gd name="connsiteX24" fmla="*/ 2081892 w 2675617"/>
              <a:gd name="connsiteY24" fmla="*/ 5445125 h 5607050"/>
              <a:gd name="connsiteX25" fmla="*/ 2281917 w 2675617"/>
              <a:gd name="connsiteY25" fmla="*/ 5445125 h 5607050"/>
              <a:gd name="connsiteX26" fmla="*/ 2415267 w 2675617"/>
              <a:gd name="connsiteY26" fmla="*/ 5492750 h 5607050"/>
              <a:gd name="connsiteX27" fmla="*/ 2558142 w 2675617"/>
              <a:gd name="connsiteY27" fmla="*/ 5549900 h 5607050"/>
              <a:gd name="connsiteX28" fmla="*/ 2675617 w 2675617"/>
              <a:gd name="connsiteY28" fmla="*/ 5607050 h 5607050"/>
              <a:gd name="connsiteX0" fmla="*/ 1643742 w 2675617"/>
              <a:gd name="connsiteY0" fmla="*/ 0 h 5607050"/>
              <a:gd name="connsiteX1" fmla="*/ 1639275 w 2675617"/>
              <a:gd name="connsiteY1" fmla="*/ 17416 h 5607050"/>
              <a:gd name="connsiteX2" fmla="*/ 1592942 w 2675617"/>
              <a:gd name="connsiteY2" fmla="*/ 139700 h 5607050"/>
              <a:gd name="connsiteX3" fmla="*/ 1420298 w 2675617"/>
              <a:gd name="connsiteY3" fmla="*/ 435132 h 5607050"/>
              <a:gd name="connsiteX4" fmla="*/ 1284173 w 2675617"/>
              <a:gd name="connsiteY4" fmla="*/ 609781 h 5607050"/>
              <a:gd name="connsiteX5" fmla="*/ 1183162 w 2675617"/>
              <a:gd name="connsiteY5" fmla="*/ 750268 h 5607050"/>
              <a:gd name="connsiteX6" fmla="*/ 1102406 w 2675617"/>
              <a:gd name="connsiteY6" fmla="*/ 971134 h 5607050"/>
              <a:gd name="connsiteX7" fmla="*/ 991475 w 2675617"/>
              <a:gd name="connsiteY7" fmla="*/ 1126512 h 5607050"/>
              <a:gd name="connsiteX8" fmla="*/ 805933 w 2675617"/>
              <a:gd name="connsiteY8" fmla="*/ 1329517 h 5607050"/>
              <a:gd name="connsiteX9" fmla="*/ 688256 w 2675617"/>
              <a:gd name="connsiteY9" fmla="*/ 1484689 h 5607050"/>
              <a:gd name="connsiteX10" fmla="*/ 623577 w 2675617"/>
              <a:gd name="connsiteY10" fmla="*/ 1593833 h 5607050"/>
              <a:gd name="connsiteX11" fmla="*/ 536650 w 2675617"/>
              <a:gd name="connsiteY11" fmla="*/ 1796642 h 5607050"/>
              <a:gd name="connsiteX12" fmla="*/ 451325 w 2675617"/>
              <a:gd name="connsiteY12" fmla="*/ 1959532 h 5607050"/>
              <a:gd name="connsiteX13" fmla="*/ 325314 w 2675617"/>
              <a:gd name="connsiteY13" fmla="*/ 2274676 h 5607050"/>
              <a:gd name="connsiteX14" fmla="*/ 195580 w 2675617"/>
              <a:gd name="connsiteY14" fmla="*/ 2905472 h 5607050"/>
              <a:gd name="connsiteX15" fmla="*/ 218414 w 2675617"/>
              <a:gd name="connsiteY15" fmla="*/ 3594202 h 5607050"/>
              <a:gd name="connsiteX16" fmla="*/ 26875 w 2675617"/>
              <a:gd name="connsiteY16" fmla="*/ 4027487 h 5607050"/>
              <a:gd name="connsiteX17" fmla="*/ 16802 w 2675617"/>
              <a:gd name="connsiteY17" fmla="*/ 4281903 h 5607050"/>
              <a:gd name="connsiteX18" fmla="*/ 134825 w 2675617"/>
              <a:gd name="connsiteY18" fmla="*/ 4767262 h 5607050"/>
              <a:gd name="connsiteX19" fmla="*/ 693624 w 2675617"/>
              <a:gd name="connsiteY19" fmla="*/ 5170487 h 5607050"/>
              <a:gd name="connsiteX20" fmla="*/ 895842 w 2675617"/>
              <a:gd name="connsiteY20" fmla="*/ 5410225 h 5607050"/>
              <a:gd name="connsiteX21" fmla="*/ 1207178 w 2675617"/>
              <a:gd name="connsiteY21" fmla="*/ 5549106 h 5607050"/>
              <a:gd name="connsiteX22" fmla="*/ 1469911 w 2675617"/>
              <a:gd name="connsiteY22" fmla="*/ 5550695 h 5607050"/>
              <a:gd name="connsiteX23" fmla="*/ 1828687 w 2675617"/>
              <a:gd name="connsiteY23" fmla="*/ 5497513 h 5607050"/>
              <a:gd name="connsiteX24" fmla="*/ 2081892 w 2675617"/>
              <a:gd name="connsiteY24" fmla="*/ 5445125 h 5607050"/>
              <a:gd name="connsiteX25" fmla="*/ 2281917 w 2675617"/>
              <a:gd name="connsiteY25" fmla="*/ 5445125 h 5607050"/>
              <a:gd name="connsiteX26" fmla="*/ 2415267 w 2675617"/>
              <a:gd name="connsiteY26" fmla="*/ 5492750 h 5607050"/>
              <a:gd name="connsiteX27" fmla="*/ 2558142 w 2675617"/>
              <a:gd name="connsiteY27" fmla="*/ 5549900 h 5607050"/>
              <a:gd name="connsiteX28" fmla="*/ 2675617 w 2675617"/>
              <a:gd name="connsiteY28" fmla="*/ 5607050 h 5607050"/>
              <a:gd name="connsiteX0" fmla="*/ 1643742 w 2675617"/>
              <a:gd name="connsiteY0" fmla="*/ 0 h 5607050"/>
              <a:gd name="connsiteX1" fmla="*/ 1639275 w 2675617"/>
              <a:gd name="connsiteY1" fmla="*/ 17416 h 5607050"/>
              <a:gd name="connsiteX2" fmla="*/ 1592942 w 2675617"/>
              <a:gd name="connsiteY2" fmla="*/ 139700 h 5607050"/>
              <a:gd name="connsiteX3" fmla="*/ 1420298 w 2675617"/>
              <a:gd name="connsiteY3" fmla="*/ 435132 h 5607050"/>
              <a:gd name="connsiteX4" fmla="*/ 1284173 w 2675617"/>
              <a:gd name="connsiteY4" fmla="*/ 609781 h 5607050"/>
              <a:gd name="connsiteX5" fmla="*/ 1183162 w 2675617"/>
              <a:gd name="connsiteY5" fmla="*/ 750268 h 5607050"/>
              <a:gd name="connsiteX6" fmla="*/ 1102406 w 2675617"/>
              <a:gd name="connsiteY6" fmla="*/ 971134 h 5607050"/>
              <a:gd name="connsiteX7" fmla="*/ 991475 w 2675617"/>
              <a:gd name="connsiteY7" fmla="*/ 1126512 h 5607050"/>
              <a:gd name="connsiteX8" fmla="*/ 805933 w 2675617"/>
              <a:gd name="connsiteY8" fmla="*/ 1329517 h 5607050"/>
              <a:gd name="connsiteX9" fmla="*/ 688256 w 2675617"/>
              <a:gd name="connsiteY9" fmla="*/ 1484689 h 5607050"/>
              <a:gd name="connsiteX10" fmla="*/ 623577 w 2675617"/>
              <a:gd name="connsiteY10" fmla="*/ 1593833 h 5607050"/>
              <a:gd name="connsiteX11" fmla="*/ 536650 w 2675617"/>
              <a:gd name="connsiteY11" fmla="*/ 1796642 h 5607050"/>
              <a:gd name="connsiteX12" fmla="*/ 451325 w 2675617"/>
              <a:gd name="connsiteY12" fmla="*/ 1959532 h 5607050"/>
              <a:gd name="connsiteX13" fmla="*/ 325314 w 2675617"/>
              <a:gd name="connsiteY13" fmla="*/ 2274676 h 5607050"/>
              <a:gd name="connsiteX14" fmla="*/ 195580 w 2675617"/>
              <a:gd name="connsiteY14" fmla="*/ 2905472 h 5607050"/>
              <a:gd name="connsiteX15" fmla="*/ 218414 w 2675617"/>
              <a:gd name="connsiteY15" fmla="*/ 3594202 h 5607050"/>
              <a:gd name="connsiteX16" fmla="*/ 26875 w 2675617"/>
              <a:gd name="connsiteY16" fmla="*/ 4027487 h 5607050"/>
              <a:gd name="connsiteX17" fmla="*/ 16802 w 2675617"/>
              <a:gd name="connsiteY17" fmla="*/ 4281903 h 5607050"/>
              <a:gd name="connsiteX18" fmla="*/ 134825 w 2675617"/>
              <a:gd name="connsiteY18" fmla="*/ 4767262 h 5607050"/>
              <a:gd name="connsiteX19" fmla="*/ 693624 w 2675617"/>
              <a:gd name="connsiteY19" fmla="*/ 5170487 h 5607050"/>
              <a:gd name="connsiteX20" fmla="*/ 895842 w 2675617"/>
              <a:gd name="connsiteY20" fmla="*/ 5410225 h 5607050"/>
              <a:gd name="connsiteX21" fmla="*/ 1207178 w 2675617"/>
              <a:gd name="connsiteY21" fmla="*/ 5549106 h 5607050"/>
              <a:gd name="connsiteX22" fmla="*/ 1469911 w 2675617"/>
              <a:gd name="connsiteY22" fmla="*/ 5550695 h 5607050"/>
              <a:gd name="connsiteX23" fmla="*/ 1828687 w 2675617"/>
              <a:gd name="connsiteY23" fmla="*/ 5497513 h 5607050"/>
              <a:gd name="connsiteX24" fmla="*/ 2081892 w 2675617"/>
              <a:gd name="connsiteY24" fmla="*/ 5445125 h 5607050"/>
              <a:gd name="connsiteX25" fmla="*/ 2281917 w 2675617"/>
              <a:gd name="connsiteY25" fmla="*/ 5445125 h 5607050"/>
              <a:gd name="connsiteX26" fmla="*/ 2415267 w 2675617"/>
              <a:gd name="connsiteY26" fmla="*/ 5492750 h 5607050"/>
              <a:gd name="connsiteX27" fmla="*/ 2558142 w 2675617"/>
              <a:gd name="connsiteY27" fmla="*/ 5549900 h 5607050"/>
              <a:gd name="connsiteX28" fmla="*/ 2675617 w 2675617"/>
              <a:gd name="connsiteY28" fmla="*/ 5607050 h 5607050"/>
              <a:gd name="connsiteX0" fmla="*/ 1643742 w 2675617"/>
              <a:gd name="connsiteY0" fmla="*/ 0 h 5607050"/>
              <a:gd name="connsiteX1" fmla="*/ 1639275 w 2675617"/>
              <a:gd name="connsiteY1" fmla="*/ 17416 h 5607050"/>
              <a:gd name="connsiteX2" fmla="*/ 1592942 w 2675617"/>
              <a:gd name="connsiteY2" fmla="*/ 139700 h 5607050"/>
              <a:gd name="connsiteX3" fmla="*/ 1420298 w 2675617"/>
              <a:gd name="connsiteY3" fmla="*/ 435132 h 5607050"/>
              <a:gd name="connsiteX4" fmla="*/ 1284173 w 2675617"/>
              <a:gd name="connsiteY4" fmla="*/ 609781 h 5607050"/>
              <a:gd name="connsiteX5" fmla="*/ 1183162 w 2675617"/>
              <a:gd name="connsiteY5" fmla="*/ 750268 h 5607050"/>
              <a:gd name="connsiteX6" fmla="*/ 1102406 w 2675617"/>
              <a:gd name="connsiteY6" fmla="*/ 971134 h 5607050"/>
              <a:gd name="connsiteX7" fmla="*/ 991475 w 2675617"/>
              <a:gd name="connsiteY7" fmla="*/ 1126512 h 5607050"/>
              <a:gd name="connsiteX8" fmla="*/ 805933 w 2675617"/>
              <a:gd name="connsiteY8" fmla="*/ 1329517 h 5607050"/>
              <a:gd name="connsiteX9" fmla="*/ 688256 w 2675617"/>
              <a:gd name="connsiteY9" fmla="*/ 1484689 h 5607050"/>
              <a:gd name="connsiteX10" fmla="*/ 623577 w 2675617"/>
              <a:gd name="connsiteY10" fmla="*/ 1593833 h 5607050"/>
              <a:gd name="connsiteX11" fmla="*/ 536650 w 2675617"/>
              <a:gd name="connsiteY11" fmla="*/ 1796642 h 5607050"/>
              <a:gd name="connsiteX12" fmla="*/ 451325 w 2675617"/>
              <a:gd name="connsiteY12" fmla="*/ 1959532 h 5607050"/>
              <a:gd name="connsiteX13" fmla="*/ 325314 w 2675617"/>
              <a:gd name="connsiteY13" fmla="*/ 2274676 h 5607050"/>
              <a:gd name="connsiteX14" fmla="*/ 155099 w 2675617"/>
              <a:gd name="connsiteY14" fmla="*/ 2881659 h 5607050"/>
              <a:gd name="connsiteX15" fmla="*/ 218414 w 2675617"/>
              <a:gd name="connsiteY15" fmla="*/ 3594202 h 5607050"/>
              <a:gd name="connsiteX16" fmla="*/ 26875 w 2675617"/>
              <a:gd name="connsiteY16" fmla="*/ 4027487 h 5607050"/>
              <a:gd name="connsiteX17" fmla="*/ 16802 w 2675617"/>
              <a:gd name="connsiteY17" fmla="*/ 4281903 h 5607050"/>
              <a:gd name="connsiteX18" fmla="*/ 134825 w 2675617"/>
              <a:gd name="connsiteY18" fmla="*/ 4767262 h 5607050"/>
              <a:gd name="connsiteX19" fmla="*/ 693624 w 2675617"/>
              <a:gd name="connsiteY19" fmla="*/ 5170487 h 5607050"/>
              <a:gd name="connsiteX20" fmla="*/ 895842 w 2675617"/>
              <a:gd name="connsiteY20" fmla="*/ 5410225 h 5607050"/>
              <a:gd name="connsiteX21" fmla="*/ 1207178 w 2675617"/>
              <a:gd name="connsiteY21" fmla="*/ 5549106 h 5607050"/>
              <a:gd name="connsiteX22" fmla="*/ 1469911 w 2675617"/>
              <a:gd name="connsiteY22" fmla="*/ 5550695 h 5607050"/>
              <a:gd name="connsiteX23" fmla="*/ 1828687 w 2675617"/>
              <a:gd name="connsiteY23" fmla="*/ 5497513 h 5607050"/>
              <a:gd name="connsiteX24" fmla="*/ 2081892 w 2675617"/>
              <a:gd name="connsiteY24" fmla="*/ 5445125 h 5607050"/>
              <a:gd name="connsiteX25" fmla="*/ 2281917 w 2675617"/>
              <a:gd name="connsiteY25" fmla="*/ 5445125 h 5607050"/>
              <a:gd name="connsiteX26" fmla="*/ 2415267 w 2675617"/>
              <a:gd name="connsiteY26" fmla="*/ 5492750 h 5607050"/>
              <a:gd name="connsiteX27" fmla="*/ 2558142 w 2675617"/>
              <a:gd name="connsiteY27" fmla="*/ 5549900 h 5607050"/>
              <a:gd name="connsiteX28" fmla="*/ 2675617 w 2675617"/>
              <a:gd name="connsiteY28" fmla="*/ 5607050 h 5607050"/>
              <a:gd name="connsiteX0" fmla="*/ 1643742 w 2675617"/>
              <a:gd name="connsiteY0" fmla="*/ 0 h 5607050"/>
              <a:gd name="connsiteX1" fmla="*/ 1639275 w 2675617"/>
              <a:gd name="connsiteY1" fmla="*/ 17416 h 5607050"/>
              <a:gd name="connsiteX2" fmla="*/ 1592942 w 2675617"/>
              <a:gd name="connsiteY2" fmla="*/ 139700 h 5607050"/>
              <a:gd name="connsiteX3" fmla="*/ 1420298 w 2675617"/>
              <a:gd name="connsiteY3" fmla="*/ 435132 h 5607050"/>
              <a:gd name="connsiteX4" fmla="*/ 1284173 w 2675617"/>
              <a:gd name="connsiteY4" fmla="*/ 609781 h 5607050"/>
              <a:gd name="connsiteX5" fmla="*/ 1183162 w 2675617"/>
              <a:gd name="connsiteY5" fmla="*/ 750268 h 5607050"/>
              <a:gd name="connsiteX6" fmla="*/ 1102406 w 2675617"/>
              <a:gd name="connsiteY6" fmla="*/ 971134 h 5607050"/>
              <a:gd name="connsiteX7" fmla="*/ 991475 w 2675617"/>
              <a:gd name="connsiteY7" fmla="*/ 1126512 h 5607050"/>
              <a:gd name="connsiteX8" fmla="*/ 805933 w 2675617"/>
              <a:gd name="connsiteY8" fmla="*/ 1329517 h 5607050"/>
              <a:gd name="connsiteX9" fmla="*/ 688256 w 2675617"/>
              <a:gd name="connsiteY9" fmla="*/ 1484689 h 5607050"/>
              <a:gd name="connsiteX10" fmla="*/ 623577 w 2675617"/>
              <a:gd name="connsiteY10" fmla="*/ 1593833 h 5607050"/>
              <a:gd name="connsiteX11" fmla="*/ 536650 w 2675617"/>
              <a:gd name="connsiteY11" fmla="*/ 1796642 h 5607050"/>
              <a:gd name="connsiteX12" fmla="*/ 451325 w 2675617"/>
              <a:gd name="connsiteY12" fmla="*/ 1959532 h 5607050"/>
              <a:gd name="connsiteX13" fmla="*/ 287214 w 2675617"/>
              <a:gd name="connsiteY13" fmla="*/ 2262770 h 5607050"/>
              <a:gd name="connsiteX14" fmla="*/ 155099 w 2675617"/>
              <a:gd name="connsiteY14" fmla="*/ 2881659 h 5607050"/>
              <a:gd name="connsiteX15" fmla="*/ 218414 w 2675617"/>
              <a:gd name="connsiteY15" fmla="*/ 3594202 h 5607050"/>
              <a:gd name="connsiteX16" fmla="*/ 26875 w 2675617"/>
              <a:gd name="connsiteY16" fmla="*/ 4027487 h 5607050"/>
              <a:gd name="connsiteX17" fmla="*/ 16802 w 2675617"/>
              <a:gd name="connsiteY17" fmla="*/ 4281903 h 5607050"/>
              <a:gd name="connsiteX18" fmla="*/ 134825 w 2675617"/>
              <a:gd name="connsiteY18" fmla="*/ 4767262 h 5607050"/>
              <a:gd name="connsiteX19" fmla="*/ 693624 w 2675617"/>
              <a:gd name="connsiteY19" fmla="*/ 5170487 h 5607050"/>
              <a:gd name="connsiteX20" fmla="*/ 895842 w 2675617"/>
              <a:gd name="connsiteY20" fmla="*/ 5410225 h 5607050"/>
              <a:gd name="connsiteX21" fmla="*/ 1207178 w 2675617"/>
              <a:gd name="connsiteY21" fmla="*/ 5549106 h 5607050"/>
              <a:gd name="connsiteX22" fmla="*/ 1469911 w 2675617"/>
              <a:gd name="connsiteY22" fmla="*/ 5550695 h 5607050"/>
              <a:gd name="connsiteX23" fmla="*/ 1828687 w 2675617"/>
              <a:gd name="connsiteY23" fmla="*/ 5497513 h 5607050"/>
              <a:gd name="connsiteX24" fmla="*/ 2081892 w 2675617"/>
              <a:gd name="connsiteY24" fmla="*/ 5445125 h 5607050"/>
              <a:gd name="connsiteX25" fmla="*/ 2281917 w 2675617"/>
              <a:gd name="connsiteY25" fmla="*/ 5445125 h 5607050"/>
              <a:gd name="connsiteX26" fmla="*/ 2415267 w 2675617"/>
              <a:gd name="connsiteY26" fmla="*/ 5492750 h 5607050"/>
              <a:gd name="connsiteX27" fmla="*/ 2558142 w 2675617"/>
              <a:gd name="connsiteY27" fmla="*/ 5549900 h 5607050"/>
              <a:gd name="connsiteX28" fmla="*/ 2675617 w 2675617"/>
              <a:gd name="connsiteY28" fmla="*/ 5607050 h 5607050"/>
              <a:gd name="connsiteX0" fmla="*/ 1643742 w 2675617"/>
              <a:gd name="connsiteY0" fmla="*/ 0 h 5607050"/>
              <a:gd name="connsiteX1" fmla="*/ 1639275 w 2675617"/>
              <a:gd name="connsiteY1" fmla="*/ 17416 h 5607050"/>
              <a:gd name="connsiteX2" fmla="*/ 1592942 w 2675617"/>
              <a:gd name="connsiteY2" fmla="*/ 139700 h 5607050"/>
              <a:gd name="connsiteX3" fmla="*/ 1420298 w 2675617"/>
              <a:gd name="connsiteY3" fmla="*/ 435132 h 5607050"/>
              <a:gd name="connsiteX4" fmla="*/ 1284173 w 2675617"/>
              <a:gd name="connsiteY4" fmla="*/ 609781 h 5607050"/>
              <a:gd name="connsiteX5" fmla="*/ 1183162 w 2675617"/>
              <a:gd name="connsiteY5" fmla="*/ 750268 h 5607050"/>
              <a:gd name="connsiteX6" fmla="*/ 1102406 w 2675617"/>
              <a:gd name="connsiteY6" fmla="*/ 971134 h 5607050"/>
              <a:gd name="connsiteX7" fmla="*/ 991475 w 2675617"/>
              <a:gd name="connsiteY7" fmla="*/ 1126512 h 5607050"/>
              <a:gd name="connsiteX8" fmla="*/ 805933 w 2675617"/>
              <a:gd name="connsiteY8" fmla="*/ 1329517 h 5607050"/>
              <a:gd name="connsiteX9" fmla="*/ 688256 w 2675617"/>
              <a:gd name="connsiteY9" fmla="*/ 1484689 h 5607050"/>
              <a:gd name="connsiteX10" fmla="*/ 623577 w 2675617"/>
              <a:gd name="connsiteY10" fmla="*/ 1593833 h 5607050"/>
              <a:gd name="connsiteX11" fmla="*/ 536650 w 2675617"/>
              <a:gd name="connsiteY11" fmla="*/ 1796642 h 5607050"/>
              <a:gd name="connsiteX12" fmla="*/ 451325 w 2675617"/>
              <a:gd name="connsiteY12" fmla="*/ 1959532 h 5607050"/>
              <a:gd name="connsiteX13" fmla="*/ 287214 w 2675617"/>
              <a:gd name="connsiteY13" fmla="*/ 2262770 h 5607050"/>
              <a:gd name="connsiteX14" fmla="*/ 126524 w 2675617"/>
              <a:gd name="connsiteY14" fmla="*/ 2876896 h 5607050"/>
              <a:gd name="connsiteX15" fmla="*/ 218414 w 2675617"/>
              <a:gd name="connsiteY15" fmla="*/ 3594202 h 5607050"/>
              <a:gd name="connsiteX16" fmla="*/ 26875 w 2675617"/>
              <a:gd name="connsiteY16" fmla="*/ 4027487 h 5607050"/>
              <a:gd name="connsiteX17" fmla="*/ 16802 w 2675617"/>
              <a:gd name="connsiteY17" fmla="*/ 4281903 h 5607050"/>
              <a:gd name="connsiteX18" fmla="*/ 134825 w 2675617"/>
              <a:gd name="connsiteY18" fmla="*/ 4767262 h 5607050"/>
              <a:gd name="connsiteX19" fmla="*/ 693624 w 2675617"/>
              <a:gd name="connsiteY19" fmla="*/ 5170487 h 5607050"/>
              <a:gd name="connsiteX20" fmla="*/ 895842 w 2675617"/>
              <a:gd name="connsiteY20" fmla="*/ 5410225 h 5607050"/>
              <a:gd name="connsiteX21" fmla="*/ 1207178 w 2675617"/>
              <a:gd name="connsiteY21" fmla="*/ 5549106 h 5607050"/>
              <a:gd name="connsiteX22" fmla="*/ 1469911 w 2675617"/>
              <a:gd name="connsiteY22" fmla="*/ 5550695 h 5607050"/>
              <a:gd name="connsiteX23" fmla="*/ 1828687 w 2675617"/>
              <a:gd name="connsiteY23" fmla="*/ 5497513 h 5607050"/>
              <a:gd name="connsiteX24" fmla="*/ 2081892 w 2675617"/>
              <a:gd name="connsiteY24" fmla="*/ 5445125 h 5607050"/>
              <a:gd name="connsiteX25" fmla="*/ 2281917 w 2675617"/>
              <a:gd name="connsiteY25" fmla="*/ 5445125 h 5607050"/>
              <a:gd name="connsiteX26" fmla="*/ 2415267 w 2675617"/>
              <a:gd name="connsiteY26" fmla="*/ 5492750 h 5607050"/>
              <a:gd name="connsiteX27" fmla="*/ 2558142 w 2675617"/>
              <a:gd name="connsiteY27" fmla="*/ 5549900 h 5607050"/>
              <a:gd name="connsiteX28" fmla="*/ 2675617 w 2675617"/>
              <a:gd name="connsiteY28" fmla="*/ 5607050 h 5607050"/>
              <a:gd name="connsiteX0" fmla="*/ 1643742 w 2675617"/>
              <a:gd name="connsiteY0" fmla="*/ 0 h 5607050"/>
              <a:gd name="connsiteX1" fmla="*/ 1639275 w 2675617"/>
              <a:gd name="connsiteY1" fmla="*/ 17416 h 5607050"/>
              <a:gd name="connsiteX2" fmla="*/ 1592942 w 2675617"/>
              <a:gd name="connsiteY2" fmla="*/ 139700 h 5607050"/>
              <a:gd name="connsiteX3" fmla="*/ 1420298 w 2675617"/>
              <a:gd name="connsiteY3" fmla="*/ 435132 h 5607050"/>
              <a:gd name="connsiteX4" fmla="*/ 1284173 w 2675617"/>
              <a:gd name="connsiteY4" fmla="*/ 609781 h 5607050"/>
              <a:gd name="connsiteX5" fmla="*/ 1183162 w 2675617"/>
              <a:gd name="connsiteY5" fmla="*/ 750268 h 5607050"/>
              <a:gd name="connsiteX6" fmla="*/ 1102406 w 2675617"/>
              <a:gd name="connsiteY6" fmla="*/ 971134 h 5607050"/>
              <a:gd name="connsiteX7" fmla="*/ 991475 w 2675617"/>
              <a:gd name="connsiteY7" fmla="*/ 1126512 h 5607050"/>
              <a:gd name="connsiteX8" fmla="*/ 805933 w 2675617"/>
              <a:gd name="connsiteY8" fmla="*/ 1329517 h 5607050"/>
              <a:gd name="connsiteX9" fmla="*/ 688256 w 2675617"/>
              <a:gd name="connsiteY9" fmla="*/ 1484689 h 5607050"/>
              <a:gd name="connsiteX10" fmla="*/ 623577 w 2675617"/>
              <a:gd name="connsiteY10" fmla="*/ 1593833 h 5607050"/>
              <a:gd name="connsiteX11" fmla="*/ 536650 w 2675617"/>
              <a:gd name="connsiteY11" fmla="*/ 1796642 h 5607050"/>
              <a:gd name="connsiteX12" fmla="*/ 451325 w 2675617"/>
              <a:gd name="connsiteY12" fmla="*/ 1959532 h 5607050"/>
              <a:gd name="connsiteX13" fmla="*/ 287214 w 2675617"/>
              <a:gd name="connsiteY13" fmla="*/ 2262770 h 5607050"/>
              <a:gd name="connsiteX14" fmla="*/ 140811 w 2675617"/>
              <a:gd name="connsiteY14" fmla="*/ 2869753 h 5607050"/>
              <a:gd name="connsiteX15" fmla="*/ 218414 w 2675617"/>
              <a:gd name="connsiteY15" fmla="*/ 3594202 h 5607050"/>
              <a:gd name="connsiteX16" fmla="*/ 26875 w 2675617"/>
              <a:gd name="connsiteY16" fmla="*/ 4027487 h 5607050"/>
              <a:gd name="connsiteX17" fmla="*/ 16802 w 2675617"/>
              <a:gd name="connsiteY17" fmla="*/ 4281903 h 5607050"/>
              <a:gd name="connsiteX18" fmla="*/ 134825 w 2675617"/>
              <a:gd name="connsiteY18" fmla="*/ 4767262 h 5607050"/>
              <a:gd name="connsiteX19" fmla="*/ 693624 w 2675617"/>
              <a:gd name="connsiteY19" fmla="*/ 5170487 h 5607050"/>
              <a:gd name="connsiteX20" fmla="*/ 895842 w 2675617"/>
              <a:gd name="connsiteY20" fmla="*/ 5410225 h 5607050"/>
              <a:gd name="connsiteX21" fmla="*/ 1207178 w 2675617"/>
              <a:gd name="connsiteY21" fmla="*/ 5549106 h 5607050"/>
              <a:gd name="connsiteX22" fmla="*/ 1469911 w 2675617"/>
              <a:gd name="connsiteY22" fmla="*/ 5550695 h 5607050"/>
              <a:gd name="connsiteX23" fmla="*/ 1828687 w 2675617"/>
              <a:gd name="connsiteY23" fmla="*/ 5497513 h 5607050"/>
              <a:gd name="connsiteX24" fmla="*/ 2081892 w 2675617"/>
              <a:gd name="connsiteY24" fmla="*/ 5445125 h 5607050"/>
              <a:gd name="connsiteX25" fmla="*/ 2281917 w 2675617"/>
              <a:gd name="connsiteY25" fmla="*/ 5445125 h 5607050"/>
              <a:gd name="connsiteX26" fmla="*/ 2415267 w 2675617"/>
              <a:gd name="connsiteY26" fmla="*/ 5492750 h 5607050"/>
              <a:gd name="connsiteX27" fmla="*/ 2558142 w 2675617"/>
              <a:gd name="connsiteY27" fmla="*/ 5549900 h 5607050"/>
              <a:gd name="connsiteX28" fmla="*/ 2675617 w 2675617"/>
              <a:gd name="connsiteY28" fmla="*/ 5607050 h 5607050"/>
              <a:gd name="connsiteX0" fmla="*/ 1643742 w 2675617"/>
              <a:gd name="connsiteY0" fmla="*/ 0 h 5607050"/>
              <a:gd name="connsiteX1" fmla="*/ 1639275 w 2675617"/>
              <a:gd name="connsiteY1" fmla="*/ 17416 h 5607050"/>
              <a:gd name="connsiteX2" fmla="*/ 1592942 w 2675617"/>
              <a:gd name="connsiteY2" fmla="*/ 139700 h 5607050"/>
              <a:gd name="connsiteX3" fmla="*/ 1420298 w 2675617"/>
              <a:gd name="connsiteY3" fmla="*/ 435132 h 5607050"/>
              <a:gd name="connsiteX4" fmla="*/ 1284173 w 2675617"/>
              <a:gd name="connsiteY4" fmla="*/ 609781 h 5607050"/>
              <a:gd name="connsiteX5" fmla="*/ 1183162 w 2675617"/>
              <a:gd name="connsiteY5" fmla="*/ 750268 h 5607050"/>
              <a:gd name="connsiteX6" fmla="*/ 1102406 w 2675617"/>
              <a:gd name="connsiteY6" fmla="*/ 971134 h 5607050"/>
              <a:gd name="connsiteX7" fmla="*/ 991475 w 2675617"/>
              <a:gd name="connsiteY7" fmla="*/ 1126512 h 5607050"/>
              <a:gd name="connsiteX8" fmla="*/ 805933 w 2675617"/>
              <a:gd name="connsiteY8" fmla="*/ 1329517 h 5607050"/>
              <a:gd name="connsiteX9" fmla="*/ 688256 w 2675617"/>
              <a:gd name="connsiteY9" fmla="*/ 1484689 h 5607050"/>
              <a:gd name="connsiteX10" fmla="*/ 623577 w 2675617"/>
              <a:gd name="connsiteY10" fmla="*/ 1593833 h 5607050"/>
              <a:gd name="connsiteX11" fmla="*/ 536650 w 2675617"/>
              <a:gd name="connsiteY11" fmla="*/ 1796642 h 5607050"/>
              <a:gd name="connsiteX12" fmla="*/ 451325 w 2675617"/>
              <a:gd name="connsiteY12" fmla="*/ 1959532 h 5607050"/>
              <a:gd name="connsiteX13" fmla="*/ 275308 w 2675617"/>
              <a:gd name="connsiteY13" fmla="*/ 2262770 h 5607050"/>
              <a:gd name="connsiteX14" fmla="*/ 140811 w 2675617"/>
              <a:gd name="connsiteY14" fmla="*/ 2869753 h 5607050"/>
              <a:gd name="connsiteX15" fmla="*/ 218414 w 2675617"/>
              <a:gd name="connsiteY15" fmla="*/ 3594202 h 5607050"/>
              <a:gd name="connsiteX16" fmla="*/ 26875 w 2675617"/>
              <a:gd name="connsiteY16" fmla="*/ 4027487 h 5607050"/>
              <a:gd name="connsiteX17" fmla="*/ 16802 w 2675617"/>
              <a:gd name="connsiteY17" fmla="*/ 4281903 h 5607050"/>
              <a:gd name="connsiteX18" fmla="*/ 134825 w 2675617"/>
              <a:gd name="connsiteY18" fmla="*/ 4767262 h 5607050"/>
              <a:gd name="connsiteX19" fmla="*/ 693624 w 2675617"/>
              <a:gd name="connsiteY19" fmla="*/ 5170487 h 5607050"/>
              <a:gd name="connsiteX20" fmla="*/ 895842 w 2675617"/>
              <a:gd name="connsiteY20" fmla="*/ 5410225 h 5607050"/>
              <a:gd name="connsiteX21" fmla="*/ 1207178 w 2675617"/>
              <a:gd name="connsiteY21" fmla="*/ 5549106 h 5607050"/>
              <a:gd name="connsiteX22" fmla="*/ 1469911 w 2675617"/>
              <a:gd name="connsiteY22" fmla="*/ 5550695 h 5607050"/>
              <a:gd name="connsiteX23" fmla="*/ 1828687 w 2675617"/>
              <a:gd name="connsiteY23" fmla="*/ 5497513 h 5607050"/>
              <a:gd name="connsiteX24" fmla="*/ 2081892 w 2675617"/>
              <a:gd name="connsiteY24" fmla="*/ 5445125 h 5607050"/>
              <a:gd name="connsiteX25" fmla="*/ 2281917 w 2675617"/>
              <a:gd name="connsiteY25" fmla="*/ 5445125 h 5607050"/>
              <a:gd name="connsiteX26" fmla="*/ 2415267 w 2675617"/>
              <a:gd name="connsiteY26" fmla="*/ 5492750 h 5607050"/>
              <a:gd name="connsiteX27" fmla="*/ 2558142 w 2675617"/>
              <a:gd name="connsiteY27" fmla="*/ 5549900 h 5607050"/>
              <a:gd name="connsiteX28" fmla="*/ 2675617 w 2675617"/>
              <a:gd name="connsiteY28" fmla="*/ 5607050 h 5607050"/>
              <a:gd name="connsiteX0" fmla="*/ 1643742 w 2675617"/>
              <a:gd name="connsiteY0" fmla="*/ 0 h 5607050"/>
              <a:gd name="connsiteX1" fmla="*/ 1639275 w 2675617"/>
              <a:gd name="connsiteY1" fmla="*/ 17416 h 5607050"/>
              <a:gd name="connsiteX2" fmla="*/ 1592942 w 2675617"/>
              <a:gd name="connsiteY2" fmla="*/ 139700 h 5607050"/>
              <a:gd name="connsiteX3" fmla="*/ 1420298 w 2675617"/>
              <a:gd name="connsiteY3" fmla="*/ 435132 h 5607050"/>
              <a:gd name="connsiteX4" fmla="*/ 1284173 w 2675617"/>
              <a:gd name="connsiteY4" fmla="*/ 609781 h 5607050"/>
              <a:gd name="connsiteX5" fmla="*/ 1183162 w 2675617"/>
              <a:gd name="connsiteY5" fmla="*/ 750268 h 5607050"/>
              <a:gd name="connsiteX6" fmla="*/ 1102406 w 2675617"/>
              <a:gd name="connsiteY6" fmla="*/ 971134 h 5607050"/>
              <a:gd name="connsiteX7" fmla="*/ 991475 w 2675617"/>
              <a:gd name="connsiteY7" fmla="*/ 1126512 h 5607050"/>
              <a:gd name="connsiteX8" fmla="*/ 805933 w 2675617"/>
              <a:gd name="connsiteY8" fmla="*/ 1329517 h 5607050"/>
              <a:gd name="connsiteX9" fmla="*/ 688256 w 2675617"/>
              <a:gd name="connsiteY9" fmla="*/ 1484689 h 5607050"/>
              <a:gd name="connsiteX10" fmla="*/ 623577 w 2675617"/>
              <a:gd name="connsiteY10" fmla="*/ 1593833 h 5607050"/>
              <a:gd name="connsiteX11" fmla="*/ 536650 w 2675617"/>
              <a:gd name="connsiteY11" fmla="*/ 1796642 h 5607050"/>
              <a:gd name="connsiteX12" fmla="*/ 422750 w 2675617"/>
              <a:gd name="connsiteY12" fmla="*/ 1902382 h 5607050"/>
              <a:gd name="connsiteX13" fmla="*/ 275308 w 2675617"/>
              <a:gd name="connsiteY13" fmla="*/ 2262770 h 5607050"/>
              <a:gd name="connsiteX14" fmla="*/ 140811 w 2675617"/>
              <a:gd name="connsiteY14" fmla="*/ 2869753 h 5607050"/>
              <a:gd name="connsiteX15" fmla="*/ 218414 w 2675617"/>
              <a:gd name="connsiteY15" fmla="*/ 3594202 h 5607050"/>
              <a:gd name="connsiteX16" fmla="*/ 26875 w 2675617"/>
              <a:gd name="connsiteY16" fmla="*/ 4027487 h 5607050"/>
              <a:gd name="connsiteX17" fmla="*/ 16802 w 2675617"/>
              <a:gd name="connsiteY17" fmla="*/ 4281903 h 5607050"/>
              <a:gd name="connsiteX18" fmla="*/ 134825 w 2675617"/>
              <a:gd name="connsiteY18" fmla="*/ 4767262 h 5607050"/>
              <a:gd name="connsiteX19" fmla="*/ 693624 w 2675617"/>
              <a:gd name="connsiteY19" fmla="*/ 5170487 h 5607050"/>
              <a:gd name="connsiteX20" fmla="*/ 895842 w 2675617"/>
              <a:gd name="connsiteY20" fmla="*/ 5410225 h 5607050"/>
              <a:gd name="connsiteX21" fmla="*/ 1207178 w 2675617"/>
              <a:gd name="connsiteY21" fmla="*/ 5549106 h 5607050"/>
              <a:gd name="connsiteX22" fmla="*/ 1469911 w 2675617"/>
              <a:gd name="connsiteY22" fmla="*/ 5550695 h 5607050"/>
              <a:gd name="connsiteX23" fmla="*/ 1828687 w 2675617"/>
              <a:gd name="connsiteY23" fmla="*/ 5497513 h 5607050"/>
              <a:gd name="connsiteX24" fmla="*/ 2081892 w 2675617"/>
              <a:gd name="connsiteY24" fmla="*/ 5445125 h 5607050"/>
              <a:gd name="connsiteX25" fmla="*/ 2281917 w 2675617"/>
              <a:gd name="connsiteY25" fmla="*/ 5445125 h 5607050"/>
              <a:gd name="connsiteX26" fmla="*/ 2415267 w 2675617"/>
              <a:gd name="connsiteY26" fmla="*/ 5492750 h 5607050"/>
              <a:gd name="connsiteX27" fmla="*/ 2558142 w 2675617"/>
              <a:gd name="connsiteY27" fmla="*/ 5549900 h 5607050"/>
              <a:gd name="connsiteX28" fmla="*/ 2675617 w 2675617"/>
              <a:gd name="connsiteY28" fmla="*/ 5607050 h 5607050"/>
              <a:gd name="connsiteX0" fmla="*/ 1643742 w 2675617"/>
              <a:gd name="connsiteY0" fmla="*/ 0 h 5607050"/>
              <a:gd name="connsiteX1" fmla="*/ 1639275 w 2675617"/>
              <a:gd name="connsiteY1" fmla="*/ 17416 h 5607050"/>
              <a:gd name="connsiteX2" fmla="*/ 1592942 w 2675617"/>
              <a:gd name="connsiteY2" fmla="*/ 139700 h 5607050"/>
              <a:gd name="connsiteX3" fmla="*/ 1420298 w 2675617"/>
              <a:gd name="connsiteY3" fmla="*/ 435132 h 5607050"/>
              <a:gd name="connsiteX4" fmla="*/ 1284173 w 2675617"/>
              <a:gd name="connsiteY4" fmla="*/ 609781 h 5607050"/>
              <a:gd name="connsiteX5" fmla="*/ 1183162 w 2675617"/>
              <a:gd name="connsiteY5" fmla="*/ 750268 h 5607050"/>
              <a:gd name="connsiteX6" fmla="*/ 1102406 w 2675617"/>
              <a:gd name="connsiteY6" fmla="*/ 971134 h 5607050"/>
              <a:gd name="connsiteX7" fmla="*/ 991475 w 2675617"/>
              <a:gd name="connsiteY7" fmla="*/ 1126512 h 5607050"/>
              <a:gd name="connsiteX8" fmla="*/ 805933 w 2675617"/>
              <a:gd name="connsiteY8" fmla="*/ 1329517 h 5607050"/>
              <a:gd name="connsiteX9" fmla="*/ 688256 w 2675617"/>
              <a:gd name="connsiteY9" fmla="*/ 1484689 h 5607050"/>
              <a:gd name="connsiteX10" fmla="*/ 623577 w 2675617"/>
              <a:gd name="connsiteY10" fmla="*/ 1593833 h 5607050"/>
              <a:gd name="connsiteX11" fmla="*/ 493788 w 2675617"/>
              <a:gd name="connsiteY11" fmla="*/ 1684723 h 5607050"/>
              <a:gd name="connsiteX12" fmla="*/ 422750 w 2675617"/>
              <a:gd name="connsiteY12" fmla="*/ 1902382 h 5607050"/>
              <a:gd name="connsiteX13" fmla="*/ 275308 w 2675617"/>
              <a:gd name="connsiteY13" fmla="*/ 2262770 h 5607050"/>
              <a:gd name="connsiteX14" fmla="*/ 140811 w 2675617"/>
              <a:gd name="connsiteY14" fmla="*/ 2869753 h 5607050"/>
              <a:gd name="connsiteX15" fmla="*/ 218414 w 2675617"/>
              <a:gd name="connsiteY15" fmla="*/ 3594202 h 5607050"/>
              <a:gd name="connsiteX16" fmla="*/ 26875 w 2675617"/>
              <a:gd name="connsiteY16" fmla="*/ 4027487 h 5607050"/>
              <a:gd name="connsiteX17" fmla="*/ 16802 w 2675617"/>
              <a:gd name="connsiteY17" fmla="*/ 4281903 h 5607050"/>
              <a:gd name="connsiteX18" fmla="*/ 134825 w 2675617"/>
              <a:gd name="connsiteY18" fmla="*/ 4767262 h 5607050"/>
              <a:gd name="connsiteX19" fmla="*/ 693624 w 2675617"/>
              <a:gd name="connsiteY19" fmla="*/ 5170487 h 5607050"/>
              <a:gd name="connsiteX20" fmla="*/ 895842 w 2675617"/>
              <a:gd name="connsiteY20" fmla="*/ 5410225 h 5607050"/>
              <a:gd name="connsiteX21" fmla="*/ 1207178 w 2675617"/>
              <a:gd name="connsiteY21" fmla="*/ 5549106 h 5607050"/>
              <a:gd name="connsiteX22" fmla="*/ 1469911 w 2675617"/>
              <a:gd name="connsiteY22" fmla="*/ 5550695 h 5607050"/>
              <a:gd name="connsiteX23" fmla="*/ 1828687 w 2675617"/>
              <a:gd name="connsiteY23" fmla="*/ 5497513 h 5607050"/>
              <a:gd name="connsiteX24" fmla="*/ 2081892 w 2675617"/>
              <a:gd name="connsiteY24" fmla="*/ 5445125 h 5607050"/>
              <a:gd name="connsiteX25" fmla="*/ 2281917 w 2675617"/>
              <a:gd name="connsiteY25" fmla="*/ 5445125 h 5607050"/>
              <a:gd name="connsiteX26" fmla="*/ 2415267 w 2675617"/>
              <a:gd name="connsiteY26" fmla="*/ 5492750 h 5607050"/>
              <a:gd name="connsiteX27" fmla="*/ 2558142 w 2675617"/>
              <a:gd name="connsiteY27" fmla="*/ 5549900 h 5607050"/>
              <a:gd name="connsiteX28" fmla="*/ 2675617 w 2675617"/>
              <a:gd name="connsiteY28" fmla="*/ 5607050 h 5607050"/>
              <a:gd name="connsiteX0" fmla="*/ 1643742 w 2675617"/>
              <a:gd name="connsiteY0" fmla="*/ 0 h 5607050"/>
              <a:gd name="connsiteX1" fmla="*/ 1639275 w 2675617"/>
              <a:gd name="connsiteY1" fmla="*/ 17416 h 5607050"/>
              <a:gd name="connsiteX2" fmla="*/ 1592942 w 2675617"/>
              <a:gd name="connsiteY2" fmla="*/ 139700 h 5607050"/>
              <a:gd name="connsiteX3" fmla="*/ 1420298 w 2675617"/>
              <a:gd name="connsiteY3" fmla="*/ 435132 h 5607050"/>
              <a:gd name="connsiteX4" fmla="*/ 1284173 w 2675617"/>
              <a:gd name="connsiteY4" fmla="*/ 609781 h 5607050"/>
              <a:gd name="connsiteX5" fmla="*/ 1183162 w 2675617"/>
              <a:gd name="connsiteY5" fmla="*/ 750268 h 5607050"/>
              <a:gd name="connsiteX6" fmla="*/ 1102406 w 2675617"/>
              <a:gd name="connsiteY6" fmla="*/ 971134 h 5607050"/>
              <a:gd name="connsiteX7" fmla="*/ 991475 w 2675617"/>
              <a:gd name="connsiteY7" fmla="*/ 1126512 h 5607050"/>
              <a:gd name="connsiteX8" fmla="*/ 805933 w 2675617"/>
              <a:gd name="connsiteY8" fmla="*/ 1329517 h 5607050"/>
              <a:gd name="connsiteX9" fmla="*/ 688256 w 2675617"/>
              <a:gd name="connsiteY9" fmla="*/ 1484689 h 5607050"/>
              <a:gd name="connsiteX10" fmla="*/ 595002 w 2675617"/>
              <a:gd name="connsiteY10" fmla="*/ 1510490 h 5607050"/>
              <a:gd name="connsiteX11" fmla="*/ 493788 w 2675617"/>
              <a:gd name="connsiteY11" fmla="*/ 1684723 h 5607050"/>
              <a:gd name="connsiteX12" fmla="*/ 422750 w 2675617"/>
              <a:gd name="connsiteY12" fmla="*/ 1902382 h 5607050"/>
              <a:gd name="connsiteX13" fmla="*/ 275308 w 2675617"/>
              <a:gd name="connsiteY13" fmla="*/ 2262770 h 5607050"/>
              <a:gd name="connsiteX14" fmla="*/ 140811 w 2675617"/>
              <a:gd name="connsiteY14" fmla="*/ 2869753 h 5607050"/>
              <a:gd name="connsiteX15" fmla="*/ 218414 w 2675617"/>
              <a:gd name="connsiteY15" fmla="*/ 3594202 h 5607050"/>
              <a:gd name="connsiteX16" fmla="*/ 26875 w 2675617"/>
              <a:gd name="connsiteY16" fmla="*/ 4027487 h 5607050"/>
              <a:gd name="connsiteX17" fmla="*/ 16802 w 2675617"/>
              <a:gd name="connsiteY17" fmla="*/ 4281903 h 5607050"/>
              <a:gd name="connsiteX18" fmla="*/ 134825 w 2675617"/>
              <a:gd name="connsiteY18" fmla="*/ 4767262 h 5607050"/>
              <a:gd name="connsiteX19" fmla="*/ 693624 w 2675617"/>
              <a:gd name="connsiteY19" fmla="*/ 5170487 h 5607050"/>
              <a:gd name="connsiteX20" fmla="*/ 895842 w 2675617"/>
              <a:gd name="connsiteY20" fmla="*/ 5410225 h 5607050"/>
              <a:gd name="connsiteX21" fmla="*/ 1207178 w 2675617"/>
              <a:gd name="connsiteY21" fmla="*/ 5549106 h 5607050"/>
              <a:gd name="connsiteX22" fmla="*/ 1469911 w 2675617"/>
              <a:gd name="connsiteY22" fmla="*/ 5550695 h 5607050"/>
              <a:gd name="connsiteX23" fmla="*/ 1828687 w 2675617"/>
              <a:gd name="connsiteY23" fmla="*/ 5497513 h 5607050"/>
              <a:gd name="connsiteX24" fmla="*/ 2081892 w 2675617"/>
              <a:gd name="connsiteY24" fmla="*/ 5445125 h 5607050"/>
              <a:gd name="connsiteX25" fmla="*/ 2281917 w 2675617"/>
              <a:gd name="connsiteY25" fmla="*/ 5445125 h 5607050"/>
              <a:gd name="connsiteX26" fmla="*/ 2415267 w 2675617"/>
              <a:gd name="connsiteY26" fmla="*/ 5492750 h 5607050"/>
              <a:gd name="connsiteX27" fmla="*/ 2558142 w 2675617"/>
              <a:gd name="connsiteY27" fmla="*/ 5549900 h 5607050"/>
              <a:gd name="connsiteX28" fmla="*/ 2675617 w 2675617"/>
              <a:gd name="connsiteY28" fmla="*/ 5607050 h 5607050"/>
              <a:gd name="connsiteX0" fmla="*/ 1643742 w 2675617"/>
              <a:gd name="connsiteY0" fmla="*/ 0 h 5607050"/>
              <a:gd name="connsiteX1" fmla="*/ 1639275 w 2675617"/>
              <a:gd name="connsiteY1" fmla="*/ 17416 h 5607050"/>
              <a:gd name="connsiteX2" fmla="*/ 1592942 w 2675617"/>
              <a:gd name="connsiteY2" fmla="*/ 139700 h 5607050"/>
              <a:gd name="connsiteX3" fmla="*/ 1420298 w 2675617"/>
              <a:gd name="connsiteY3" fmla="*/ 435132 h 5607050"/>
              <a:gd name="connsiteX4" fmla="*/ 1284173 w 2675617"/>
              <a:gd name="connsiteY4" fmla="*/ 609781 h 5607050"/>
              <a:gd name="connsiteX5" fmla="*/ 1183162 w 2675617"/>
              <a:gd name="connsiteY5" fmla="*/ 750268 h 5607050"/>
              <a:gd name="connsiteX6" fmla="*/ 1102406 w 2675617"/>
              <a:gd name="connsiteY6" fmla="*/ 971134 h 5607050"/>
              <a:gd name="connsiteX7" fmla="*/ 991475 w 2675617"/>
              <a:gd name="connsiteY7" fmla="*/ 1126512 h 5607050"/>
              <a:gd name="connsiteX8" fmla="*/ 805933 w 2675617"/>
              <a:gd name="connsiteY8" fmla="*/ 1329517 h 5607050"/>
              <a:gd name="connsiteX9" fmla="*/ 688256 w 2675617"/>
              <a:gd name="connsiteY9" fmla="*/ 1484689 h 5607050"/>
              <a:gd name="connsiteX10" fmla="*/ 493788 w 2675617"/>
              <a:gd name="connsiteY10" fmla="*/ 1684723 h 5607050"/>
              <a:gd name="connsiteX11" fmla="*/ 422750 w 2675617"/>
              <a:gd name="connsiteY11" fmla="*/ 1902382 h 5607050"/>
              <a:gd name="connsiteX12" fmla="*/ 275308 w 2675617"/>
              <a:gd name="connsiteY12" fmla="*/ 2262770 h 5607050"/>
              <a:gd name="connsiteX13" fmla="*/ 140811 w 2675617"/>
              <a:gd name="connsiteY13" fmla="*/ 2869753 h 5607050"/>
              <a:gd name="connsiteX14" fmla="*/ 218414 w 2675617"/>
              <a:gd name="connsiteY14" fmla="*/ 3594202 h 5607050"/>
              <a:gd name="connsiteX15" fmla="*/ 26875 w 2675617"/>
              <a:gd name="connsiteY15" fmla="*/ 4027487 h 5607050"/>
              <a:gd name="connsiteX16" fmla="*/ 16802 w 2675617"/>
              <a:gd name="connsiteY16" fmla="*/ 4281903 h 5607050"/>
              <a:gd name="connsiteX17" fmla="*/ 134825 w 2675617"/>
              <a:gd name="connsiteY17" fmla="*/ 4767262 h 5607050"/>
              <a:gd name="connsiteX18" fmla="*/ 693624 w 2675617"/>
              <a:gd name="connsiteY18" fmla="*/ 5170487 h 5607050"/>
              <a:gd name="connsiteX19" fmla="*/ 895842 w 2675617"/>
              <a:gd name="connsiteY19" fmla="*/ 5410225 h 5607050"/>
              <a:gd name="connsiteX20" fmla="*/ 1207178 w 2675617"/>
              <a:gd name="connsiteY20" fmla="*/ 5549106 h 5607050"/>
              <a:gd name="connsiteX21" fmla="*/ 1469911 w 2675617"/>
              <a:gd name="connsiteY21" fmla="*/ 5550695 h 5607050"/>
              <a:gd name="connsiteX22" fmla="*/ 1828687 w 2675617"/>
              <a:gd name="connsiteY22" fmla="*/ 5497513 h 5607050"/>
              <a:gd name="connsiteX23" fmla="*/ 2081892 w 2675617"/>
              <a:gd name="connsiteY23" fmla="*/ 5445125 h 5607050"/>
              <a:gd name="connsiteX24" fmla="*/ 2281917 w 2675617"/>
              <a:gd name="connsiteY24" fmla="*/ 5445125 h 5607050"/>
              <a:gd name="connsiteX25" fmla="*/ 2415267 w 2675617"/>
              <a:gd name="connsiteY25" fmla="*/ 5492750 h 5607050"/>
              <a:gd name="connsiteX26" fmla="*/ 2558142 w 2675617"/>
              <a:gd name="connsiteY26" fmla="*/ 5549900 h 5607050"/>
              <a:gd name="connsiteX27" fmla="*/ 2675617 w 2675617"/>
              <a:gd name="connsiteY27" fmla="*/ 5607050 h 5607050"/>
              <a:gd name="connsiteX0" fmla="*/ 1643742 w 2675617"/>
              <a:gd name="connsiteY0" fmla="*/ 0 h 5607050"/>
              <a:gd name="connsiteX1" fmla="*/ 1639275 w 2675617"/>
              <a:gd name="connsiteY1" fmla="*/ 17416 h 5607050"/>
              <a:gd name="connsiteX2" fmla="*/ 1592942 w 2675617"/>
              <a:gd name="connsiteY2" fmla="*/ 139700 h 5607050"/>
              <a:gd name="connsiteX3" fmla="*/ 1420298 w 2675617"/>
              <a:gd name="connsiteY3" fmla="*/ 435132 h 5607050"/>
              <a:gd name="connsiteX4" fmla="*/ 1284173 w 2675617"/>
              <a:gd name="connsiteY4" fmla="*/ 609781 h 5607050"/>
              <a:gd name="connsiteX5" fmla="*/ 1183162 w 2675617"/>
              <a:gd name="connsiteY5" fmla="*/ 750268 h 5607050"/>
              <a:gd name="connsiteX6" fmla="*/ 1102406 w 2675617"/>
              <a:gd name="connsiteY6" fmla="*/ 971134 h 5607050"/>
              <a:gd name="connsiteX7" fmla="*/ 991475 w 2675617"/>
              <a:gd name="connsiteY7" fmla="*/ 1126512 h 5607050"/>
              <a:gd name="connsiteX8" fmla="*/ 805933 w 2675617"/>
              <a:gd name="connsiteY8" fmla="*/ 1329517 h 5607050"/>
              <a:gd name="connsiteX9" fmla="*/ 688256 w 2675617"/>
              <a:gd name="connsiteY9" fmla="*/ 1484689 h 5607050"/>
              <a:gd name="connsiteX10" fmla="*/ 512838 w 2675617"/>
              <a:gd name="connsiteY10" fmla="*/ 1622811 h 5607050"/>
              <a:gd name="connsiteX11" fmla="*/ 422750 w 2675617"/>
              <a:gd name="connsiteY11" fmla="*/ 1902382 h 5607050"/>
              <a:gd name="connsiteX12" fmla="*/ 275308 w 2675617"/>
              <a:gd name="connsiteY12" fmla="*/ 2262770 h 5607050"/>
              <a:gd name="connsiteX13" fmla="*/ 140811 w 2675617"/>
              <a:gd name="connsiteY13" fmla="*/ 2869753 h 5607050"/>
              <a:gd name="connsiteX14" fmla="*/ 218414 w 2675617"/>
              <a:gd name="connsiteY14" fmla="*/ 3594202 h 5607050"/>
              <a:gd name="connsiteX15" fmla="*/ 26875 w 2675617"/>
              <a:gd name="connsiteY15" fmla="*/ 4027487 h 5607050"/>
              <a:gd name="connsiteX16" fmla="*/ 16802 w 2675617"/>
              <a:gd name="connsiteY16" fmla="*/ 4281903 h 5607050"/>
              <a:gd name="connsiteX17" fmla="*/ 134825 w 2675617"/>
              <a:gd name="connsiteY17" fmla="*/ 4767262 h 5607050"/>
              <a:gd name="connsiteX18" fmla="*/ 693624 w 2675617"/>
              <a:gd name="connsiteY18" fmla="*/ 5170487 h 5607050"/>
              <a:gd name="connsiteX19" fmla="*/ 895842 w 2675617"/>
              <a:gd name="connsiteY19" fmla="*/ 5410225 h 5607050"/>
              <a:gd name="connsiteX20" fmla="*/ 1207178 w 2675617"/>
              <a:gd name="connsiteY20" fmla="*/ 5549106 h 5607050"/>
              <a:gd name="connsiteX21" fmla="*/ 1469911 w 2675617"/>
              <a:gd name="connsiteY21" fmla="*/ 5550695 h 5607050"/>
              <a:gd name="connsiteX22" fmla="*/ 1828687 w 2675617"/>
              <a:gd name="connsiteY22" fmla="*/ 5497513 h 5607050"/>
              <a:gd name="connsiteX23" fmla="*/ 2081892 w 2675617"/>
              <a:gd name="connsiteY23" fmla="*/ 5445125 h 5607050"/>
              <a:gd name="connsiteX24" fmla="*/ 2281917 w 2675617"/>
              <a:gd name="connsiteY24" fmla="*/ 5445125 h 5607050"/>
              <a:gd name="connsiteX25" fmla="*/ 2415267 w 2675617"/>
              <a:gd name="connsiteY25" fmla="*/ 5492750 h 5607050"/>
              <a:gd name="connsiteX26" fmla="*/ 2558142 w 2675617"/>
              <a:gd name="connsiteY26" fmla="*/ 5549900 h 5607050"/>
              <a:gd name="connsiteX27" fmla="*/ 2675617 w 2675617"/>
              <a:gd name="connsiteY27" fmla="*/ 5607050 h 5607050"/>
              <a:gd name="connsiteX0" fmla="*/ 1643742 w 2675617"/>
              <a:gd name="connsiteY0" fmla="*/ 0 h 5607050"/>
              <a:gd name="connsiteX1" fmla="*/ 1639275 w 2675617"/>
              <a:gd name="connsiteY1" fmla="*/ 17416 h 5607050"/>
              <a:gd name="connsiteX2" fmla="*/ 1592942 w 2675617"/>
              <a:gd name="connsiteY2" fmla="*/ 139700 h 5607050"/>
              <a:gd name="connsiteX3" fmla="*/ 1420298 w 2675617"/>
              <a:gd name="connsiteY3" fmla="*/ 435132 h 5607050"/>
              <a:gd name="connsiteX4" fmla="*/ 1284173 w 2675617"/>
              <a:gd name="connsiteY4" fmla="*/ 609781 h 5607050"/>
              <a:gd name="connsiteX5" fmla="*/ 1183162 w 2675617"/>
              <a:gd name="connsiteY5" fmla="*/ 750268 h 5607050"/>
              <a:gd name="connsiteX6" fmla="*/ 1102406 w 2675617"/>
              <a:gd name="connsiteY6" fmla="*/ 971134 h 5607050"/>
              <a:gd name="connsiteX7" fmla="*/ 991475 w 2675617"/>
              <a:gd name="connsiteY7" fmla="*/ 1126512 h 5607050"/>
              <a:gd name="connsiteX8" fmla="*/ 805933 w 2675617"/>
              <a:gd name="connsiteY8" fmla="*/ 1329517 h 5607050"/>
              <a:gd name="connsiteX9" fmla="*/ 669206 w 2675617"/>
              <a:gd name="connsiteY9" fmla="*/ 1470402 h 5607050"/>
              <a:gd name="connsiteX10" fmla="*/ 512838 w 2675617"/>
              <a:gd name="connsiteY10" fmla="*/ 1622811 h 5607050"/>
              <a:gd name="connsiteX11" fmla="*/ 422750 w 2675617"/>
              <a:gd name="connsiteY11" fmla="*/ 1902382 h 5607050"/>
              <a:gd name="connsiteX12" fmla="*/ 275308 w 2675617"/>
              <a:gd name="connsiteY12" fmla="*/ 2262770 h 5607050"/>
              <a:gd name="connsiteX13" fmla="*/ 140811 w 2675617"/>
              <a:gd name="connsiteY13" fmla="*/ 2869753 h 5607050"/>
              <a:gd name="connsiteX14" fmla="*/ 218414 w 2675617"/>
              <a:gd name="connsiteY14" fmla="*/ 3594202 h 5607050"/>
              <a:gd name="connsiteX15" fmla="*/ 26875 w 2675617"/>
              <a:gd name="connsiteY15" fmla="*/ 4027487 h 5607050"/>
              <a:gd name="connsiteX16" fmla="*/ 16802 w 2675617"/>
              <a:gd name="connsiteY16" fmla="*/ 4281903 h 5607050"/>
              <a:gd name="connsiteX17" fmla="*/ 134825 w 2675617"/>
              <a:gd name="connsiteY17" fmla="*/ 4767262 h 5607050"/>
              <a:gd name="connsiteX18" fmla="*/ 693624 w 2675617"/>
              <a:gd name="connsiteY18" fmla="*/ 5170487 h 5607050"/>
              <a:gd name="connsiteX19" fmla="*/ 895842 w 2675617"/>
              <a:gd name="connsiteY19" fmla="*/ 5410225 h 5607050"/>
              <a:gd name="connsiteX20" fmla="*/ 1207178 w 2675617"/>
              <a:gd name="connsiteY20" fmla="*/ 5549106 h 5607050"/>
              <a:gd name="connsiteX21" fmla="*/ 1469911 w 2675617"/>
              <a:gd name="connsiteY21" fmla="*/ 5550695 h 5607050"/>
              <a:gd name="connsiteX22" fmla="*/ 1828687 w 2675617"/>
              <a:gd name="connsiteY22" fmla="*/ 5497513 h 5607050"/>
              <a:gd name="connsiteX23" fmla="*/ 2081892 w 2675617"/>
              <a:gd name="connsiteY23" fmla="*/ 5445125 h 5607050"/>
              <a:gd name="connsiteX24" fmla="*/ 2281917 w 2675617"/>
              <a:gd name="connsiteY24" fmla="*/ 5445125 h 5607050"/>
              <a:gd name="connsiteX25" fmla="*/ 2415267 w 2675617"/>
              <a:gd name="connsiteY25" fmla="*/ 5492750 h 5607050"/>
              <a:gd name="connsiteX26" fmla="*/ 2558142 w 2675617"/>
              <a:gd name="connsiteY26" fmla="*/ 5549900 h 5607050"/>
              <a:gd name="connsiteX27" fmla="*/ 2675617 w 2675617"/>
              <a:gd name="connsiteY27" fmla="*/ 5607050 h 5607050"/>
              <a:gd name="connsiteX0" fmla="*/ 1643742 w 2675617"/>
              <a:gd name="connsiteY0" fmla="*/ 0 h 5607050"/>
              <a:gd name="connsiteX1" fmla="*/ 1639275 w 2675617"/>
              <a:gd name="connsiteY1" fmla="*/ 17416 h 5607050"/>
              <a:gd name="connsiteX2" fmla="*/ 1592942 w 2675617"/>
              <a:gd name="connsiteY2" fmla="*/ 139700 h 5607050"/>
              <a:gd name="connsiteX3" fmla="*/ 1420298 w 2675617"/>
              <a:gd name="connsiteY3" fmla="*/ 435132 h 5607050"/>
              <a:gd name="connsiteX4" fmla="*/ 1284173 w 2675617"/>
              <a:gd name="connsiteY4" fmla="*/ 609781 h 5607050"/>
              <a:gd name="connsiteX5" fmla="*/ 1183162 w 2675617"/>
              <a:gd name="connsiteY5" fmla="*/ 750268 h 5607050"/>
              <a:gd name="connsiteX6" fmla="*/ 1102406 w 2675617"/>
              <a:gd name="connsiteY6" fmla="*/ 971134 h 5607050"/>
              <a:gd name="connsiteX7" fmla="*/ 991475 w 2675617"/>
              <a:gd name="connsiteY7" fmla="*/ 1126512 h 5607050"/>
              <a:gd name="connsiteX8" fmla="*/ 805933 w 2675617"/>
              <a:gd name="connsiteY8" fmla="*/ 1329517 h 5607050"/>
              <a:gd name="connsiteX9" fmla="*/ 669206 w 2675617"/>
              <a:gd name="connsiteY9" fmla="*/ 1470402 h 5607050"/>
              <a:gd name="connsiteX10" fmla="*/ 512838 w 2675617"/>
              <a:gd name="connsiteY10" fmla="*/ 1622811 h 5607050"/>
              <a:gd name="connsiteX11" fmla="*/ 396557 w 2675617"/>
              <a:gd name="connsiteY11" fmla="*/ 1888094 h 5607050"/>
              <a:gd name="connsiteX12" fmla="*/ 275308 w 2675617"/>
              <a:gd name="connsiteY12" fmla="*/ 2262770 h 5607050"/>
              <a:gd name="connsiteX13" fmla="*/ 140811 w 2675617"/>
              <a:gd name="connsiteY13" fmla="*/ 2869753 h 5607050"/>
              <a:gd name="connsiteX14" fmla="*/ 218414 w 2675617"/>
              <a:gd name="connsiteY14" fmla="*/ 3594202 h 5607050"/>
              <a:gd name="connsiteX15" fmla="*/ 26875 w 2675617"/>
              <a:gd name="connsiteY15" fmla="*/ 4027487 h 5607050"/>
              <a:gd name="connsiteX16" fmla="*/ 16802 w 2675617"/>
              <a:gd name="connsiteY16" fmla="*/ 4281903 h 5607050"/>
              <a:gd name="connsiteX17" fmla="*/ 134825 w 2675617"/>
              <a:gd name="connsiteY17" fmla="*/ 4767262 h 5607050"/>
              <a:gd name="connsiteX18" fmla="*/ 693624 w 2675617"/>
              <a:gd name="connsiteY18" fmla="*/ 5170487 h 5607050"/>
              <a:gd name="connsiteX19" fmla="*/ 895842 w 2675617"/>
              <a:gd name="connsiteY19" fmla="*/ 5410225 h 5607050"/>
              <a:gd name="connsiteX20" fmla="*/ 1207178 w 2675617"/>
              <a:gd name="connsiteY20" fmla="*/ 5549106 h 5607050"/>
              <a:gd name="connsiteX21" fmla="*/ 1469911 w 2675617"/>
              <a:gd name="connsiteY21" fmla="*/ 5550695 h 5607050"/>
              <a:gd name="connsiteX22" fmla="*/ 1828687 w 2675617"/>
              <a:gd name="connsiteY22" fmla="*/ 5497513 h 5607050"/>
              <a:gd name="connsiteX23" fmla="*/ 2081892 w 2675617"/>
              <a:gd name="connsiteY23" fmla="*/ 5445125 h 5607050"/>
              <a:gd name="connsiteX24" fmla="*/ 2281917 w 2675617"/>
              <a:gd name="connsiteY24" fmla="*/ 5445125 h 5607050"/>
              <a:gd name="connsiteX25" fmla="*/ 2415267 w 2675617"/>
              <a:gd name="connsiteY25" fmla="*/ 5492750 h 5607050"/>
              <a:gd name="connsiteX26" fmla="*/ 2558142 w 2675617"/>
              <a:gd name="connsiteY26" fmla="*/ 5549900 h 5607050"/>
              <a:gd name="connsiteX27" fmla="*/ 2675617 w 2675617"/>
              <a:gd name="connsiteY27" fmla="*/ 5607050 h 5607050"/>
              <a:gd name="connsiteX0" fmla="*/ 1643742 w 2675617"/>
              <a:gd name="connsiteY0" fmla="*/ 0 h 5607050"/>
              <a:gd name="connsiteX1" fmla="*/ 1639275 w 2675617"/>
              <a:gd name="connsiteY1" fmla="*/ 17416 h 5607050"/>
              <a:gd name="connsiteX2" fmla="*/ 1592942 w 2675617"/>
              <a:gd name="connsiteY2" fmla="*/ 139700 h 5607050"/>
              <a:gd name="connsiteX3" fmla="*/ 1420298 w 2675617"/>
              <a:gd name="connsiteY3" fmla="*/ 435132 h 5607050"/>
              <a:gd name="connsiteX4" fmla="*/ 1284173 w 2675617"/>
              <a:gd name="connsiteY4" fmla="*/ 609781 h 5607050"/>
              <a:gd name="connsiteX5" fmla="*/ 1183162 w 2675617"/>
              <a:gd name="connsiteY5" fmla="*/ 750268 h 5607050"/>
              <a:gd name="connsiteX6" fmla="*/ 1102406 w 2675617"/>
              <a:gd name="connsiteY6" fmla="*/ 971134 h 5607050"/>
              <a:gd name="connsiteX7" fmla="*/ 991475 w 2675617"/>
              <a:gd name="connsiteY7" fmla="*/ 1126512 h 5607050"/>
              <a:gd name="connsiteX8" fmla="*/ 805933 w 2675617"/>
              <a:gd name="connsiteY8" fmla="*/ 1329517 h 5607050"/>
              <a:gd name="connsiteX9" fmla="*/ 669206 w 2675617"/>
              <a:gd name="connsiteY9" fmla="*/ 1470402 h 5607050"/>
              <a:gd name="connsiteX10" fmla="*/ 512838 w 2675617"/>
              <a:gd name="connsiteY10" fmla="*/ 1622811 h 5607050"/>
              <a:gd name="connsiteX11" fmla="*/ 396557 w 2675617"/>
              <a:gd name="connsiteY11" fmla="*/ 1888094 h 5607050"/>
              <a:gd name="connsiteX12" fmla="*/ 275308 w 2675617"/>
              <a:gd name="connsiteY12" fmla="*/ 2262770 h 5607050"/>
              <a:gd name="connsiteX13" fmla="*/ 140811 w 2675617"/>
              <a:gd name="connsiteY13" fmla="*/ 2869753 h 5607050"/>
              <a:gd name="connsiteX14" fmla="*/ 218414 w 2675617"/>
              <a:gd name="connsiteY14" fmla="*/ 3594202 h 5607050"/>
              <a:gd name="connsiteX15" fmla="*/ 26875 w 2675617"/>
              <a:gd name="connsiteY15" fmla="*/ 4027487 h 5607050"/>
              <a:gd name="connsiteX16" fmla="*/ 16802 w 2675617"/>
              <a:gd name="connsiteY16" fmla="*/ 4281903 h 5607050"/>
              <a:gd name="connsiteX17" fmla="*/ 134825 w 2675617"/>
              <a:gd name="connsiteY17" fmla="*/ 4767262 h 5607050"/>
              <a:gd name="connsiteX18" fmla="*/ 693624 w 2675617"/>
              <a:gd name="connsiteY18" fmla="*/ 5170487 h 5607050"/>
              <a:gd name="connsiteX19" fmla="*/ 895842 w 2675617"/>
              <a:gd name="connsiteY19" fmla="*/ 5410225 h 5607050"/>
              <a:gd name="connsiteX20" fmla="*/ 1207178 w 2675617"/>
              <a:gd name="connsiteY20" fmla="*/ 5549106 h 5607050"/>
              <a:gd name="connsiteX21" fmla="*/ 1469911 w 2675617"/>
              <a:gd name="connsiteY21" fmla="*/ 5550695 h 5607050"/>
              <a:gd name="connsiteX22" fmla="*/ 1828687 w 2675617"/>
              <a:gd name="connsiteY22" fmla="*/ 5497513 h 5607050"/>
              <a:gd name="connsiteX23" fmla="*/ 2081892 w 2675617"/>
              <a:gd name="connsiteY23" fmla="*/ 5445125 h 5607050"/>
              <a:gd name="connsiteX24" fmla="*/ 2281917 w 2675617"/>
              <a:gd name="connsiteY24" fmla="*/ 5445125 h 5607050"/>
              <a:gd name="connsiteX25" fmla="*/ 2415267 w 2675617"/>
              <a:gd name="connsiteY25" fmla="*/ 5492750 h 5607050"/>
              <a:gd name="connsiteX26" fmla="*/ 2558142 w 2675617"/>
              <a:gd name="connsiteY26" fmla="*/ 5549900 h 5607050"/>
              <a:gd name="connsiteX27" fmla="*/ 2675617 w 2675617"/>
              <a:gd name="connsiteY27" fmla="*/ 5607050 h 5607050"/>
              <a:gd name="connsiteX0" fmla="*/ 1643742 w 2675617"/>
              <a:gd name="connsiteY0" fmla="*/ 0 h 5607050"/>
              <a:gd name="connsiteX1" fmla="*/ 1639275 w 2675617"/>
              <a:gd name="connsiteY1" fmla="*/ 17416 h 5607050"/>
              <a:gd name="connsiteX2" fmla="*/ 1592942 w 2675617"/>
              <a:gd name="connsiteY2" fmla="*/ 139700 h 5607050"/>
              <a:gd name="connsiteX3" fmla="*/ 1420298 w 2675617"/>
              <a:gd name="connsiteY3" fmla="*/ 435132 h 5607050"/>
              <a:gd name="connsiteX4" fmla="*/ 1284173 w 2675617"/>
              <a:gd name="connsiteY4" fmla="*/ 609781 h 5607050"/>
              <a:gd name="connsiteX5" fmla="*/ 1183162 w 2675617"/>
              <a:gd name="connsiteY5" fmla="*/ 750268 h 5607050"/>
              <a:gd name="connsiteX6" fmla="*/ 1102406 w 2675617"/>
              <a:gd name="connsiteY6" fmla="*/ 971134 h 5607050"/>
              <a:gd name="connsiteX7" fmla="*/ 991475 w 2675617"/>
              <a:gd name="connsiteY7" fmla="*/ 1126512 h 5607050"/>
              <a:gd name="connsiteX8" fmla="*/ 805933 w 2675617"/>
              <a:gd name="connsiteY8" fmla="*/ 1329517 h 5607050"/>
              <a:gd name="connsiteX9" fmla="*/ 669206 w 2675617"/>
              <a:gd name="connsiteY9" fmla="*/ 1470402 h 5607050"/>
              <a:gd name="connsiteX10" fmla="*/ 512838 w 2675617"/>
              <a:gd name="connsiteY10" fmla="*/ 1622811 h 5607050"/>
              <a:gd name="connsiteX11" fmla="*/ 396557 w 2675617"/>
              <a:gd name="connsiteY11" fmla="*/ 1888094 h 5607050"/>
              <a:gd name="connsiteX12" fmla="*/ 275308 w 2675617"/>
              <a:gd name="connsiteY12" fmla="*/ 2262770 h 5607050"/>
              <a:gd name="connsiteX13" fmla="*/ 140811 w 2675617"/>
              <a:gd name="connsiteY13" fmla="*/ 2869753 h 5607050"/>
              <a:gd name="connsiteX14" fmla="*/ 218414 w 2675617"/>
              <a:gd name="connsiteY14" fmla="*/ 3594202 h 5607050"/>
              <a:gd name="connsiteX15" fmla="*/ 26875 w 2675617"/>
              <a:gd name="connsiteY15" fmla="*/ 4027487 h 5607050"/>
              <a:gd name="connsiteX16" fmla="*/ 16802 w 2675617"/>
              <a:gd name="connsiteY16" fmla="*/ 4281903 h 5607050"/>
              <a:gd name="connsiteX17" fmla="*/ 134825 w 2675617"/>
              <a:gd name="connsiteY17" fmla="*/ 4767262 h 5607050"/>
              <a:gd name="connsiteX18" fmla="*/ 136413 w 2675617"/>
              <a:gd name="connsiteY18" fmla="*/ 4770438 h 5607050"/>
              <a:gd name="connsiteX19" fmla="*/ 693624 w 2675617"/>
              <a:gd name="connsiteY19" fmla="*/ 5170487 h 5607050"/>
              <a:gd name="connsiteX20" fmla="*/ 895842 w 2675617"/>
              <a:gd name="connsiteY20" fmla="*/ 5410225 h 5607050"/>
              <a:gd name="connsiteX21" fmla="*/ 1207178 w 2675617"/>
              <a:gd name="connsiteY21" fmla="*/ 5549106 h 5607050"/>
              <a:gd name="connsiteX22" fmla="*/ 1469911 w 2675617"/>
              <a:gd name="connsiteY22" fmla="*/ 5550695 h 5607050"/>
              <a:gd name="connsiteX23" fmla="*/ 1828687 w 2675617"/>
              <a:gd name="connsiteY23" fmla="*/ 5497513 h 5607050"/>
              <a:gd name="connsiteX24" fmla="*/ 2081892 w 2675617"/>
              <a:gd name="connsiteY24" fmla="*/ 5445125 h 5607050"/>
              <a:gd name="connsiteX25" fmla="*/ 2281917 w 2675617"/>
              <a:gd name="connsiteY25" fmla="*/ 5445125 h 5607050"/>
              <a:gd name="connsiteX26" fmla="*/ 2415267 w 2675617"/>
              <a:gd name="connsiteY26" fmla="*/ 5492750 h 5607050"/>
              <a:gd name="connsiteX27" fmla="*/ 2558142 w 2675617"/>
              <a:gd name="connsiteY27" fmla="*/ 5549900 h 5607050"/>
              <a:gd name="connsiteX28" fmla="*/ 2675617 w 2675617"/>
              <a:gd name="connsiteY28" fmla="*/ 5607050 h 5607050"/>
              <a:gd name="connsiteX0" fmla="*/ 1643742 w 2675617"/>
              <a:gd name="connsiteY0" fmla="*/ 0 h 5607050"/>
              <a:gd name="connsiteX1" fmla="*/ 1639275 w 2675617"/>
              <a:gd name="connsiteY1" fmla="*/ 17416 h 5607050"/>
              <a:gd name="connsiteX2" fmla="*/ 1592942 w 2675617"/>
              <a:gd name="connsiteY2" fmla="*/ 139700 h 5607050"/>
              <a:gd name="connsiteX3" fmla="*/ 1420298 w 2675617"/>
              <a:gd name="connsiteY3" fmla="*/ 435132 h 5607050"/>
              <a:gd name="connsiteX4" fmla="*/ 1284173 w 2675617"/>
              <a:gd name="connsiteY4" fmla="*/ 609781 h 5607050"/>
              <a:gd name="connsiteX5" fmla="*/ 1183162 w 2675617"/>
              <a:gd name="connsiteY5" fmla="*/ 750268 h 5607050"/>
              <a:gd name="connsiteX6" fmla="*/ 1102406 w 2675617"/>
              <a:gd name="connsiteY6" fmla="*/ 971134 h 5607050"/>
              <a:gd name="connsiteX7" fmla="*/ 991475 w 2675617"/>
              <a:gd name="connsiteY7" fmla="*/ 1126512 h 5607050"/>
              <a:gd name="connsiteX8" fmla="*/ 805933 w 2675617"/>
              <a:gd name="connsiteY8" fmla="*/ 1329517 h 5607050"/>
              <a:gd name="connsiteX9" fmla="*/ 669206 w 2675617"/>
              <a:gd name="connsiteY9" fmla="*/ 1470402 h 5607050"/>
              <a:gd name="connsiteX10" fmla="*/ 512838 w 2675617"/>
              <a:gd name="connsiteY10" fmla="*/ 1622811 h 5607050"/>
              <a:gd name="connsiteX11" fmla="*/ 396557 w 2675617"/>
              <a:gd name="connsiteY11" fmla="*/ 1888094 h 5607050"/>
              <a:gd name="connsiteX12" fmla="*/ 275308 w 2675617"/>
              <a:gd name="connsiteY12" fmla="*/ 2262770 h 5607050"/>
              <a:gd name="connsiteX13" fmla="*/ 140811 w 2675617"/>
              <a:gd name="connsiteY13" fmla="*/ 2869753 h 5607050"/>
              <a:gd name="connsiteX14" fmla="*/ 218414 w 2675617"/>
              <a:gd name="connsiteY14" fmla="*/ 3594202 h 5607050"/>
              <a:gd name="connsiteX15" fmla="*/ 26875 w 2675617"/>
              <a:gd name="connsiteY15" fmla="*/ 4027487 h 5607050"/>
              <a:gd name="connsiteX16" fmla="*/ 16802 w 2675617"/>
              <a:gd name="connsiteY16" fmla="*/ 4281903 h 5607050"/>
              <a:gd name="connsiteX17" fmla="*/ 134825 w 2675617"/>
              <a:gd name="connsiteY17" fmla="*/ 4767262 h 5607050"/>
              <a:gd name="connsiteX18" fmla="*/ 281669 w 2675617"/>
              <a:gd name="connsiteY18" fmla="*/ 4872832 h 5607050"/>
              <a:gd name="connsiteX19" fmla="*/ 693624 w 2675617"/>
              <a:gd name="connsiteY19" fmla="*/ 5170487 h 5607050"/>
              <a:gd name="connsiteX20" fmla="*/ 895842 w 2675617"/>
              <a:gd name="connsiteY20" fmla="*/ 5410225 h 5607050"/>
              <a:gd name="connsiteX21" fmla="*/ 1207178 w 2675617"/>
              <a:gd name="connsiteY21" fmla="*/ 5549106 h 5607050"/>
              <a:gd name="connsiteX22" fmla="*/ 1469911 w 2675617"/>
              <a:gd name="connsiteY22" fmla="*/ 5550695 h 5607050"/>
              <a:gd name="connsiteX23" fmla="*/ 1828687 w 2675617"/>
              <a:gd name="connsiteY23" fmla="*/ 5497513 h 5607050"/>
              <a:gd name="connsiteX24" fmla="*/ 2081892 w 2675617"/>
              <a:gd name="connsiteY24" fmla="*/ 5445125 h 5607050"/>
              <a:gd name="connsiteX25" fmla="*/ 2281917 w 2675617"/>
              <a:gd name="connsiteY25" fmla="*/ 5445125 h 5607050"/>
              <a:gd name="connsiteX26" fmla="*/ 2415267 w 2675617"/>
              <a:gd name="connsiteY26" fmla="*/ 5492750 h 5607050"/>
              <a:gd name="connsiteX27" fmla="*/ 2558142 w 2675617"/>
              <a:gd name="connsiteY27" fmla="*/ 5549900 h 5607050"/>
              <a:gd name="connsiteX28" fmla="*/ 2675617 w 2675617"/>
              <a:gd name="connsiteY28" fmla="*/ 5607050 h 5607050"/>
              <a:gd name="connsiteX0" fmla="*/ 1643742 w 2675617"/>
              <a:gd name="connsiteY0" fmla="*/ 0 h 5607050"/>
              <a:gd name="connsiteX1" fmla="*/ 1639275 w 2675617"/>
              <a:gd name="connsiteY1" fmla="*/ 17416 h 5607050"/>
              <a:gd name="connsiteX2" fmla="*/ 1592942 w 2675617"/>
              <a:gd name="connsiteY2" fmla="*/ 139700 h 5607050"/>
              <a:gd name="connsiteX3" fmla="*/ 1420298 w 2675617"/>
              <a:gd name="connsiteY3" fmla="*/ 435132 h 5607050"/>
              <a:gd name="connsiteX4" fmla="*/ 1284173 w 2675617"/>
              <a:gd name="connsiteY4" fmla="*/ 609781 h 5607050"/>
              <a:gd name="connsiteX5" fmla="*/ 1183162 w 2675617"/>
              <a:gd name="connsiteY5" fmla="*/ 750268 h 5607050"/>
              <a:gd name="connsiteX6" fmla="*/ 1102406 w 2675617"/>
              <a:gd name="connsiteY6" fmla="*/ 971134 h 5607050"/>
              <a:gd name="connsiteX7" fmla="*/ 991475 w 2675617"/>
              <a:gd name="connsiteY7" fmla="*/ 1126512 h 5607050"/>
              <a:gd name="connsiteX8" fmla="*/ 805933 w 2675617"/>
              <a:gd name="connsiteY8" fmla="*/ 1329517 h 5607050"/>
              <a:gd name="connsiteX9" fmla="*/ 669206 w 2675617"/>
              <a:gd name="connsiteY9" fmla="*/ 1470402 h 5607050"/>
              <a:gd name="connsiteX10" fmla="*/ 512838 w 2675617"/>
              <a:gd name="connsiteY10" fmla="*/ 1622811 h 5607050"/>
              <a:gd name="connsiteX11" fmla="*/ 396557 w 2675617"/>
              <a:gd name="connsiteY11" fmla="*/ 1888094 h 5607050"/>
              <a:gd name="connsiteX12" fmla="*/ 275308 w 2675617"/>
              <a:gd name="connsiteY12" fmla="*/ 2262770 h 5607050"/>
              <a:gd name="connsiteX13" fmla="*/ 140811 w 2675617"/>
              <a:gd name="connsiteY13" fmla="*/ 2869753 h 5607050"/>
              <a:gd name="connsiteX14" fmla="*/ 218414 w 2675617"/>
              <a:gd name="connsiteY14" fmla="*/ 3594202 h 5607050"/>
              <a:gd name="connsiteX15" fmla="*/ 26875 w 2675617"/>
              <a:gd name="connsiteY15" fmla="*/ 4027487 h 5607050"/>
              <a:gd name="connsiteX16" fmla="*/ 16802 w 2675617"/>
              <a:gd name="connsiteY16" fmla="*/ 4281903 h 5607050"/>
              <a:gd name="connsiteX17" fmla="*/ 134825 w 2675617"/>
              <a:gd name="connsiteY17" fmla="*/ 4767262 h 5607050"/>
              <a:gd name="connsiteX18" fmla="*/ 281669 w 2675617"/>
              <a:gd name="connsiteY18" fmla="*/ 4872832 h 5607050"/>
              <a:gd name="connsiteX19" fmla="*/ 693624 w 2675617"/>
              <a:gd name="connsiteY19" fmla="*/ 5170487 h 5607050"/>
              <a:gd name="connsiteX20" fmla="*/ 895842 w 2675617"/>
              <a:gd name="connsiteY20" fmla="*/ 5410225 h 5607050"/>
              <a:gd name="connsiteX21" fmla="*/ 1207178 w 2675617"/>
              <a:gd name="connsiteY21" fmla="*/ 5549106 h 5607050"/>
              <a:gd name="connsiteX22" fmla="*/ 1469911 w 2675617"/>
              <a:gd name="connsiteY22" fmla="*/ 5550695 h 5607050"/>
              <a:gd name="connsiteX23" fmla="*/ 1828687 w 2675617"/>
              <a:gd name="connsiteY23" fmla="*/ 5497513 h 5607050"/>
              <a:gd name="connsiteX24" fmla="*/ 2081892 w 2675617"/>
              <a:gd name="connsiteY24" fmla="*/ 5445125 h 5607050"/>
              <a:gd name="connsiteX25" fmla="*/ 2281917 w 2675617"/>
              <a:gd name="connsiteY25" fmla="*/ 5445125 h 5607050"/>
              <a:gd name="connsiteX26" fmla="*/ 2415267 w 2675617"/>
              <a:gd name="connsiteY26" fmla="*/ 5492750 h 5607050"/>
              <a:gd name="connsiteX27" fmla="*/ 2558142 w 2675617"/>
              <a:gd name="connsiteY27" fmla="*/ 5549900 h 5607050"/>
              <a:gd name="connsiteX28" fmla="*/ 2675617 w 2675617"/>
              <a:gd name="connsiteY28" fmla="*/ 5607050 h 5607050"/>
              <a:gd name="connsiteX0" fmla="*/ 1643742 w 2675617"/>
              <a:gd name="connsiteY0" fmla="*/ 0 h 5607050"/>
              <a:gd name="connsiteX1" fmla="*/ 1639275 w 2675617"/>
              <a:gd name="connsiteY1" fmla="*/ 17416 h 5607050"/>
              <a:gd name="connsiteX2" fmla="*/ 1592942 w 2675617"/>
              <a:gd name="connsiteY2" fmla="*/ 139700 h 5607050"/>
              <a:gd name="connsiteX3" fmla="*/ 1420298 w 2675617"/>
              <a:gd name="connsiteY3" fmla="*/ 435132 h 5607050"/>
              <a:gd name="connsiteX4" fmla="*/ 1284173 w 2675617"/>
              <a:gd name="connsiteY4" fmla="*/ 609781 h 5607050"/>
              <a:gd name="connsiteX5" fmla="*/ 1183162 w 2675617"/>
              <a:gd name="connsiteY5" fmla="*/ 750268 h 5607050"/>
              <a:gd name="connsiteX6" fmla="*/ 1102406 w 2675617"/>
              <a:gd name="connsiteY6" fmla="*/ 971134 h 5607050"/>
              <a:gd name="connsiteX7" fmla="*/ 991475 w 2675617"/>
              <a:gd name="connsiteY7" fmla="*/ 1126512 h 5607050"/>
              <a:gd name="connsiteX8" fmla="*/ 805933 w 2675617"/>
              <a:gd name="connsiteY8" fmla="*/ 1329517 h 5607050"/>
              <a:gd name="connsiteX9" fmla="*/ 669206 w 2675617"/>
              <a:gd name="connsiteY9" fmla="*/ 1470402 h 5607050"/>
              <a:gd name="connsiteX10" fmla="*/ 512838 w 2675617"/>
              <a:gd name="connsiteY10" fmla="*/ 1622811 h 5607050"/>
              <a:gd name="connsiteX11" fmla="*/ 396557 w 2675617"/>
              <a:gd name="connsiteY11" fmla="*/ 1888094 h 5607050"/>
              <a:gd name="connsiteX12" fmla="*/ 275308 w 2675617"/>
              <a:gd name="connsiteY12" fmla="*/ 2262770 h 5607050"/>
              <a:gd name="connsiteX13" fmla="*/ 140811 w 2675617"/>
              <a:gd name="connsiteY13" fmla="*/ 2869753 h 5607050"/>
              <a:gd name="connsiteX14" fmla="*/ 218414 w 2675617"/>
              <a:gd name="connsiteY14" fmla="*/ 3594202 h 5607050"/>
              <a:gd name="connsiteX15" fmla="*/ 26875 w 2675617"/>
              <a:gd name="connsiteY15" fmla="*/ 4027487 h 5607050"/>
              <a:gd name="connsiteX16" fmla="*/ 16802 w 2675617"/>
              <a:gd name="connsiteY16" fmla="*/ 4281903 h 5607050"/>
              <a:gd name="connsiteX17" fmla="*/ 134825 w 2675617"/>
              <a:gd name="connsiteY17" fmla="*/ 4767262 h 5607050"/>
              <a:gd name="connsiteX18" fmla="*/ 286431 w 2675617"/>
              <a:gd name="connsiteY18" fmla="*/ 4910932 h 5607050"/>
              <a:gd name="connsiteX19" fmla="*/ 693624 w 2675617"/>
              <a:gd name="connsiteY19" fmla="*/ 5170487 h 5607050"/>
              <a:gd name="connsiteX20" fmla="*/ 895842 w 2675617"/>
              <a:gd name="connsiteY20" fmla="*/ 5410225 h 5607050"/>
              <a:gd name="connsiteX21" fmla="*/ 1207178 w 2675617"/>
              <a:gd name="connsiteY21" fmla="*/ 5549106 h 5607050"/>
              <a:gd name="connsiteX22" fmla="*/ 1469911 w 2675617"/>
              <a:gd name="connsiteY22" fmla="*/ 5550695 h 5607050"/>
              <a:gd name="connsiteX23" fmla="*/ 1828687 w 2675617"/>
              <a:gd name="connsiteY23" fmla="*/ 5497513 h 5607050"/>
              <a:gd name="connsiteX24" fmla="*/ 2081892 w 2675617"/>
              <a:gd name="connsiteY24" fmla="*/ 5445125 h 5607050"/>
              <a:gd name="connsiteX25" fmla="*/ 2281917 w 2675617"/>
              <a:gd name="connsiteY25" fmla="*/ 5445125 h 5607050"/>
              <a:gd name="connsiteX26" fmla="*/ 2415267 w 2675617"/>
              <a:gd name="connsiteY26" fmla="*/ 5492750 h 5607050"/>
              <a:gd name="connsiteX27" fmla="*/ 2558142 w 2675617"/>
              <a:gd name="connsiteY27" fmla="*/ 5549900 h 5607050"/>
              <a:gd name="connsiteX28" fmla="*/ 2675617 w 2675617"/>
              <a:gd name="connsiteY28" fmla="*/ 5607050 h 5607050"/>
              <a:gd name="connsiteX0" fmla="*/ 1643742 w 2675617"/>
              <a:gd name="connsiteY0" fmla="*/ 0 h 5607050"/>
              <a:gd name="connsiteX1" fmla="*/ 1639275 w 2675617"/>
              <a:gd name="connsiteY1" fmla="*/ 17416 h 5607050"/>
              <a:gd name="connsiteX2" fmla="*/ 1592942 w 2675617"/>
              <a:gd name="connsiteY2" fmla="*/ 139700 h 5607050"/>
              <a:gd name="connsiteX3" fmla="*/ 1420298 w 2675617"/>
              <a:gd name="connsiteY3" fmla="*/ 435132 h 5607050"/>
              <a:gd name="connsiteX4" fmla="*/ 1284173 w 2675617"/>
              <a:gd name="connsiteY4" fmla="*/ 609781 h 5607050"/>
              <a:gd name="connsiteX5" fmla="*/ 1183162 w 2675617"/>
              <a:gd name="connsiteY5" fmla="*/ 750268 h 5607050"/>
              <a:gd name="connsiteX6" fmla="*/ 1102406 w 2675617"/>
              <a:gd name="connsiteY6" fmla="*/ 971134 h 5607050"/>
              <a:gd name="connsiteX7" fmla="*/ 991475 w 2675617"/>
              <a:gd name="connsiteY7" fmla="*/ 1126512 h 5607050"/>
              <a:gd name="connsiteX8" fmla="*/ 805933 w 2675617"/>
              <a:gd name="connsiteY8" fmla="*/ 1329517 h 5607050"/>
              <a:gd name="connsiteX9" fmla="*/ 669206 w 2675617"/>
              <a:gd name="connsiteY9" fmla="*/ 1470402 h 5607050"/>
              <a:gd name="connsiteX10" fmla="*/ 512838 w 2675617"/>
              <a:gd name="connsiteY10" fmla="*/ 1622811 h 5607050"/>
              <a:gd name="connsiteX11" fmla="*/ 396557 w 2675617"/>
              <a:gd name="connsiteY11" fmla="*/ 1888094 h 5607050"/>
              <a:gd name="connsiteX12" fmla="*/ 275308 w 2675617"/>
              <a:gd name="connsiteY12" fmla="*/ 2262770 h 5607050"/>
              <a:gd name="connsiteX13" fmla="*/ 140811 w 2675617"/>
              <a:gd name="connsiteY13" fmla="*/ 2869753 h 5607050"/>
              <a:gd name="connsiteX14" fmla="*/ 218414 w 2675617"/>
              <a:gd name="connsiteY14" fmla="*/ 3594202 h 5607050"/>
              <a:gd name="connsiteX15" fmla="*/ 26875 w 2675617"/>
              <a:gd name="connsiteY15" fmla="*/ 4027487 h 5607050"/>
              <a:gd name="connsiteX16" fmla="*/ 16802 w 2675617"/>
              <a:gd name="connsiteY16" fmla="*/ 4281903 h 5607050"/>
              <a:gd name="connsiteX17" fmla="*/ 134825 w 2675617"/>
              <a:gd name="connsiteY17" fmla="*/ 4767262 h 5607050"/>
              <a:gd name="connsiteX18" fmla="*/ 286431 w 2675617"/>
              <a:gd name="connsiteY18" fmla="*/ 4910932 h 5607050"/>
              <a:gd name="connsiteX19" fmla="*/ 693624 w 2675617"/>
              <a:gd name="connsiteY19" fmla="*/ 5170487 h 5607050"/>
              <a:gd name="connsiteX20" fmla="*/ 895842 w 2675617"/>
              <a:gd name="connsiteY20" fmla="*/ 5410225 h 5607050"/>
              <a:gd name="connsiteX21" fmla="*/ 1207178 w 2675617"/>
              <a:gd name="connsiteY21" fmla="*/ 5549106 h 5607050"/>
              <a:gd name="connsiteX22" fmla="*/ 1469911 w 2675617"/>
              <a:gd name="connsiteY22" fmla="*/ 5550695 h 5607050"/>
              <a:gd name="connsiteX23" fmla="*/ 1828687 w 2675617"/>
              <a:gd name="connsiteY23" fmla="*/ 5497513 h 5607050"/>
              <a:gd name="connsiteX24" fmla="*/ 2081892 w 2675617"/>
              <a:gd name="connsiteY24" fmla="*/ 5445125 h 5607050"/>
              <a:gd name="connsiteX25" fmla="*/ 2281917 w 2675617"/>
              <a:gd name="connsiteY25" fmla="*/ 5445125 h 5607050"/>
              <a:gd name="connsiteX26" fmla="*/ 2415267 w 2675617"/>
              <a:gd name="connsiteY26" fmla="*/ 5492750 h 5607050"/>
              <a:gd name="connsiteX27" fmla="*/ 2558142 w 2675617"/>
              <a:gd name="connsiteY27" fmla="*/ 5549900 h 5607050"/>
              <a:gd name="connsiteX28" fmla="*/ 2675617 w 2675617"/>
              <a:gd name="connsiteY28" fmla="*/ 5607050 h 5607050"/>
              <a:gd name="connsiteX0" fmla="*/ 1643742 w 2675617"/>
              <a:gd name="connsiteY0" fmla="*/ 0 h 5607050"/>
              <a:gd name="connsiteX1" fmla="*/ 1639275 w 2675617"/>
              <a:gd name="connsiteY1" fmla="*/ 17416 h 5607050"/>
              <a:gd name="connsiteX2" fmla="*/ 1592942 w 2675617"/>
              <a:gd name="connsiteY2" fmla="*/ 139700 h 5607050"/>
              <a:gd name="connsiteX3" fmla="*/ 1420298 w 2675617"/>
              <a:gd name="connsiteY3" fmla="*/ 435132 h 5607050"/>
              <a:gd name="connsiteX4" fmla="*/ 1284173 w 2675617"/>
              <a:gd name="connsiteY4" fmla="*/ 609781 h 5607050"/>
              <a:gd name="connsiteX5" fmla="*/ 1183162 w 2675617"/>
              <a:gd name="connsiteY5" fmla="*/ 750268 h 5607050"/>
              <a:gd name="connsiteX6" fmla="*/ 1102406 w 2675617"/>
              <a:gd name="connsiteY6" fmla="*/ 971134 h 5607050"/>
              <a:gd name="connsiteX7" fmla="*/ 991475 w 2675617"/>
              <a:gd name="connsiteY7" fmla="*/ 1126512 h 5607050"/>
              <a:gd name="connsiteX8" fmla="*/ 805933 w 2675617"/>
              <a:gd name="connsiteY8" fmla="*/ 1329517 h 5607050"/>
              <a:gd name="connsiteX9" fmla="*/ 669206 w 2675617"/>
              <a:gd name="connsiteY9" fmla="*/ 1470402 h 5607050"/>
              <a:gd name="connsiteX10" fmla="*/ 512838 w 2675617"/>
              <a:gd name="connsiteY10" fmla="*/ 1622811 h 5607050"/>
              <a:gd name="connsiteX11" fmla="*/ 396557 w 2675617"/>
              <a:gd name="connsiteY11" fmla="*/ 1888094 h 5607050"/>
              <a:gd name="connsiteX12" fmla="*/ 275308 w 2675617"/>
              <a:gd name="connsiteY12" fmla="*/ 2262770 h 5607050"/>
              <a:gd name="connsiteX13" fmla="*/ 140811 w 2675617"/>
              <a:gd name="connsiteY13" fmla="*/ 2869753 h 5607050"/>
              <a:gd name="connsiteX14" fmla="*/ 218414 w 2675617"/>
              <a:gd name="connsiteY14" fmla="*/ 3594202 h 5607050"/>
              <a:gd name="connsiteX15" fmla="*/ 26875 w 2675617"/>
              <a:gd name="connsiteY15" fmla="*/ 4027487 h 5607050"/>
              <a:gd name="connsiteX16" fmla="*/ 16802 w 2675617"/>
              <a:gd name="connsiteY16" fmla="*/ 4281903 h 5607050"/>
              <a:gd name="connsiteX17" fmla="*/ 134825 w 2675617"/>
              <a:gd name="connsiteY17" fmla="*/ 4767262 h 5607050"/>
              <a:gd name="connsiteX18" fmla="*/ 284050 w 2675617"/>
              <a:gd name="connsiteY18" fmla="*/ 4918075 h 5607050"/>
              <a:gd name="connsiteX19" fmla="*/ 693624 w 2675617"/>
              <a:gd name="connsiteY19" fmla="*/ 5170487 h 5607050"/>
              <a:gd name="connsiteX20" fmla="*/ 895842 w 2675617"/>
              <a:gd name="connsiteY20" fmla="*/ 5410225 h 5607050"/>
              <a:gd name="connsiteX21" fmla="*/ 1207178 w 2675617"/>
              <a:gd name="connsiteY21" fmla="*/ 5549106 h 5607050"/>
              <a:gd name="connsiteX22" fmla="*/ 1469911 w 2675617"/>
              <a:gd name="connsiteY22" fmla="*/ 5550695 h 5607050"/>
              <a:gd name="connsiteX23" fmla="*/ 1828687 w 2675617"/>
              <a:gd name="connsiteY23" fmla="*/ 5497513 h 5607050"/>
              <a:gd name="connsiteX24" fmla="*/ 2081892 w 2675617"/>
              <a:gd name="connsiteY24" fmla="*/ 5445125 h 5607050"/>
              <a:gd name="connsiteX25" fmla="*/ 2281917 w 2675617"/>
              <a:gd name="connsiteY25" fmla="*/ 5445125 h 5607050"/>
              <a:gd name="connsiteX26" fmla="*/ 2415267 w 2675617"/>
              <a:gd name="connsiteY26" fmla="*/ 5492750 h 5607050"/>
              <a:gd name="connsiteX27" fmla="*/ 2558142 w 2675617"/>
              <a:gd name="connsiteY27" fmla="*/ 5549900 h 5607050"/>
              <a:gd name="connsiteX28" fmla="*/ 2675617 w 2675617"/>
              <a:gd name="connsiteY28" fmla="*/ 5607050 h 5607050"/>
              <a:gd name="connsiteX0" fmla="*/ 1643742 w 2675617"/>
              <a:gd name="connsiteY0" fmla="*/ 0 h 5607050"/>
              <a:gd name="connsiteX1" fmla="*/ 1639275 w 2675617"/>
              <a:gd name="connsiteY1" fmla="*/ 17416 h 5607050"/>
              <a:gd name="connsiteX2" fmla="*/ 1592942 w 2675617"/>
              <a:gd name="connsiteY2" fmla="*/ 139700 h 5607050"/>
              <a:gd name="connsiteX3" fmla="*/ 1420298 w 2675617"/>
              <a:gd name="connsiteY3" fmla="*/ 435132 h 5607050"/>
              <a:gd name="connsiteX4" fmla="*/ 1284173 w 2675617"/>
              <a:gd name="connsiteY4" fmla="*/ 609781 h 5607050"/>
              <a:gd name="connsiteX5" fmla="*/ 1183162 w 2675617"/>
              <a:gd name="connsiteY5" fmla="*/ 750268 h 5607050"/>
              <a:gd name="connsiteX6" fmla="*/ 1102406 w 2675617"/>
              <a:gd name="connsiteY6" fmla="*/ 971134 h 5607050"/>
              <a:gd name="connsiteX7" fmla="*/ 991475 w 2675617"/>
              <a:gd name="connsiteY7" fmla="*/ 1126512 h 5607050"/>
              <a:gd name="connsiteX8" fmla="*/ 805933 w 2675617"/>
              <a:gd name="connsiteY8" fmla="*/ 1329517 h 5607050"/>
              <a:gd name="connsiteX9" fmla="*/ 669206 w 2675617"/>
              <a:gd name="connsiteY9" fmla="*/ 1470402 h 5607050"/>
              <a:gd name="connsiteX10" fmla="*/ 512838 w 2675617"/>
              <a:gd name="connsiteY10" fmla="*/ 1622811 h 5607050"/>
              <a:gd name="connsiteX11" fmla="*/ 396557 w 2675617"/>
              <a:gd name="connsiteY11" fmla="*/ 1888094 h 5607050"/>
              <a:gd name="connsiteX12" fmla="*/ 275308 w 2675617"/>
              <a:gd name="connsiteY12" fmla="*/ 2262770 h 5607050"/>
              <a:gd name="connsiteX13" fmla="*/ 140811 w 2675617"/>
              <a:gd name="connsiteY13" fmla="*/ 2869753 h 5607050"/>
              <a:gd name="connsiteX14" fmla="*/ 218414 w 2675617"/>
              <a:gd name="connsiteY14" fmla="*/ 3594202 h 5607050"/>
              <a:gd name="connsiteX15" fmla="*/ 26875 w 2675617"/>
              <a:gd name="connsiteY15" fmla="*/ 4027487 h 5607050"/>
              <a:gd name="connsiteX16" fmla="*/ 16802 w 2675617"/>
              <a:gd name="connsiteY16" fmla="*/ 4281903 h 5607050"/>
              <a:gd name="connsiteX17" fmla="*/ 134825 w 2675617"/>
              <a:gd name="connsiteY17" fmla="*/ 4767262 h 5607050"/>
              <a:gd name="connsiteX18" fmla="*/ 284050 w 2675617"/>
              <a:gd name="connsiteY18" fmla="*/ 4918075 h 5607050"/>
              <a:gd name="connsiteX19" fmla="*/ 693624 w 2675617"/>
              <a:gd name="connsiteY19" fmla="*/ 5170487 h 5607050"/>
              <a:gd name="connsiteX20" fmla="*/ 895842 w 2675617"/>
              <a:gd name="connsiteY20" fmla="*/ 5410225 h 5607050"/>
              <a:gd name="connsiteX21" fmla="*/ 1207178 w 2675617"/>
              <a:gd name="connsiteY21" fmla="*/ 5549106 h 5607050"/>
              <a:gd name="connsiteX22" fmla="*/ 1469911 w 2675617"/>
              <a:gd name="connsiteY22" fmla="*/ 5550695 h 5607050"/>
              <a:gd name="connsiteX23" fmla="*/ 1828687 w 2675617"/>
              <a:gd name="connsiteY23" fmla="*/ 5497513 h 5607050"/>
              <a:gd name="connsiteX24" fmla="*/ 2081892 w 2675617"/>
              <a:gd name="connsiteY24" fmla="*/ 5445125 h 5607050"/>
              <a:gd name="connsiteX25" fmla="*/ 2281917 w 2675617"/>
              <a:gd name="connsiteY25" fmla="*/ 5445125 h 5607050"/>
              <a:gd name="connsiteX26" fmla="*/ 2415267 w 2675617"/>
              <a:gd name="connsiteY26" fmla="*/ 5492750 h 5607050"/>
              <a:gd name="connsiteX27" fmla="*/ 2558142 w 2675617"/>
              <a:gd name="connsiteY27" fmla="*/ 5549900 h 5607050"/>
              <a:gd name="connsiteX28" fmla="*/ 2675617 w 2675617"/>
              <a:gd name="connsiteY28" fmla="*/ 5607050 h 5607050"/>
              <a:gd name="connsiteX0" fmla="*/ 1643742 w 2675617"/>
              <a:gd name="connsiteY0" fmla="*/ 0 h 5607050"/>
              <a:gd name="connsiteX1" fmla="*/ 1639275 w 2675617"/>
              <a:gd name="connsiteY1" fmla="*/ 17416 h 5607050"/>
              <a:gd name="connsiteX2" fmla="*/ 1592942 w 2675617"/>
              <a:gd name="connsiteY2" fmla="*/ 139700 h 5607050"/>
              <a:gd name="connsiteX3" fmla="*/ 1420298 w 2675617"/>
              <a:gd name="connsiteY3" fmla="*/ 435132 h 5607050"/>
              <a:gd name="connsiteX4" fmla="*/ 1284173 w 2675617"/>
              <a:gd name="connsiteY4" fmla="*/ 609781 h 5607050"/>
              <a:gd name="connsiteX5" fmla="*/ 1183162 w 2675617"/>
              <a:gd name="connsiteY5" fmla="*/ 750268 h 5607050"/>
              <a:gd name="connsiteX6" fmla="*/ 1102406 w 2675617"/>
              <a:gd name="connsiteY6" fmla="*/ 971134 h 5607050"/>
              <a:gd name="connsiteX7" fmla="*/ 991475 w 2675617"/>
              <a:gd name="connsiteY7" fmla="*/ 1126512 h 5607050"/>
              <a:gd name="connsiteX8" fmla="*/ 805933 w 2675617"/>
              <a:gd name="connsiteY8" fmla="*/ 1329517 h 5607050"/>
              <a:gd name="connsiteX9" fmla="*/ 669206 w 2675617"/>
              <a:gd name="connsiteY9" fmla="*/ 1470402 h 5607050"/>
              <a:gd name="connsiteX10" fmla="*/ 512838 w 2675617"/>
              <a:gd name="connsiteY10" fmla="*/ 1622811 h 5607050"/>
              <a:gd name="connsiteX11" fmla="*/ 396557 w 2675617"/>
              <a:gd name="connsiteY11" fmla="*/ 1888094 h 5607050"/>
              <a:gd name="connsiteX12" fmla="*/ 184820 w 2675617"/>
              <a:gd name="connsiteY12" fmla="*/ 2243720 h 5607050"/>
              <a:gd name="connsiteX13" fmla="*/ 140811 w 2675617"/>
              <a:gd name="connsiteY13" fmla="*/ 2869753 h 5607050"/>
              <a:gd name="connsiteX14" fmla="*/ 218414 w 2675617"/>
              <a:gd name="connsiteY14" fmla="*/ 3594202 h 5607050"/>
              <a:gd name="connsiteX15" fmla="*/ 26875 w 2675617"/>
              <a:gd name="connsiteY15" fmla="*/ 4027487 h 5607050"/>
              <a:gd name="connsiteX16" fmla="*/ 16802 w 2675617"/>
              <a:gd name="connsiteY16" fmla="*/ 4281903 h 5607050"/>
              <a:gd name="connsiteX17" fmla="*/ 134825 w 2675617"/>
              <a:gd name="connsiteY17" fmla="*/ 4767262 h 5607050"/>
              <a:gd name="connsiteX18" fmla="*/ 284050 w 2675617"/>
              <a:gd name="connsiteY18" fmla="*/ 4918075 h 5607050"/>
              <a:gd name="connsiteX19" fmla="*/ 693624 w 2675617"/>
              <a:gd name="connsiteY19" fmla="*/ 5170487 h 5607050"/>
              <a:gd name="connsiteX20" fmla="*/ 895842 w 2675617"/>
              <a:gd name="connsiteY20" fmla="*/ 5410225 h 5607050"/>
              <a:gd name="connsiteX21" fmla="*/ 1207178 w 2675617"/>
              <a:gd name="connsiteY21" fmla="*/ 5549106 h 5607050"/>
              <a:gd name="connsiteX22" fmla="*/ 1469911 w 2675617"/>
              <a:gd name="connsiteY22" fmla="*/ 5550695 h 5607050"/>
              <a:gd name="connsiteX23" fmla="*/ 1828687 w 2675617"/>
              <a:gd name="connsiteY23" fmla="*/ 5497513 h 5607050"/>
              <a:gd name="connsiteX24" fmla="*/ 2081892 w 2675617"/>
              <a:gd name="connsiteY24" fmla="*/ 5445125 h 5607050"/>
              <a:gd name="connsiteX25" fmla="*/ 2281917 w 2675617"/>
              <a:gd name="connsiteY25" fmla="*/ 5445125 h 5607050"/>
              <a:gd name="connsiteX26" fmla="*/ 2415267 w 2675617"/>
              <a:gd name="connsiteY26" fmla="*/ 5492750 h 5607050"/>
              <a:gd name="connsiteX27" fmla="*/ 2558142 w 2675617"/>
              <a:gd name="connsiteY27" fmla="*/ 5549900 h 5607050"/>
              <a:gd name="connsiteX28" fmla="*/ 2675617 w 2675617"/>
              <a:gd name="connsiteY28" fmla="*/ 5607050 h 5607050"/>
              <a:gd name="connsiteX0" fmla="*/ 1643742 w 2675617"/>
              <a:gd name="connsiteY0" fmla="*/ 0 h 5607050"/>
              <a:gd name="connsiteX1" fmla="*/ 1639275 w 2675617"/>
              <a:gd name="connsiteY1" fmla="*/ 17416 h 5607050"/>
              <a:gd name="connsiteX2" fmla="*/ 1592942 w 2675617"/>
              <a:gd name="connsiteY2" fmla="*/ 139700 h 5607050"/>
              <a:gd name="connsiteX3" fmla="*/ 1420298 w 2675617"/>
              <a:gd name="connsiteY3" fmla="*/ 435132 h 5607050"/>
              <a:gd name="connsiteX4" fmla="*/ 1284173 w 2675617"/>
              <a:gd name="connsiteY4" fmla="*/ 609781 h 5607050"/>
              <a:gd name="connsiteX5" fmla="*/ 1183162 w 2675617"/>
              <a:gd name="connsiteY5" fmla="*/ 750268 h 5607050"/>
              <a:gd name="connsiteX6" fmla="*/ 1102406 w 2675617"/>
              <a:gd name="connsiteY6" fmla="*/ 971134 h 5607050"/>
              <a:gd name="connsiteX7" fmla="*/ 991475 w 2675617"/>
              <a:gd name="connsiteY7" fmla="*/ 1126512 h 5607050"/>
              <a:gd name="connsiteX8" fmla="*/ 805933 w 2675617"/>
              <a:gd name="connsiteY8" fmla="*/ 1329517 h 5607050"/>
              <a:gd name="connsiteX9" fmla="*/ 669206 w 2675617"/>
              <a:gd name="connsiteY9" fmla="*/ 1470402 h 5607050"/>
              <a:gd name="connsiteX10" fmla="*/ 512838 w 2675617"/>
              <a:gd name="connsiteY10" fmla="*/ 1622811 h 5607050"/>
              <a:gd name="connsiteX11" fmla="*/ 396557 w 2675617"/>
              <a:gd name="connsiteY11" fmla="*/ 1888094 h 5607050"/>
              <a:gd name="connsiteX12" fmla="*/ 184820 w 2675617"/>
              <a:gd name="connsiteY12" fmla="*/ 2243720 h 5607050"/>
              <a:gd name="connsiteX13" fmla="*/ 140811 w 2675617"/>
              <a:gd name="connsiteY13" fmla="*/ 2869753 h 5607050"/>
              <a:gd name="connsiteX14" fmla="*/ 218414 w 2675617"/>
              <a:gd name="connsiteY14" fmla="*/ 3594202 h 5607050"/>
              <a:gd name="connsiteX15" fmla="*/ 26875 w 2675617"/>
              <a:gd name="connsiteY15" fmla="*/ 4027487 h 5607050"/>
              <a:gd name="connsiteX16" fmla="*/ 16802 w 2675617"/>
              <a:gd name="connsiteY16" fmla="*/ 4281903 h 5607050"/>
              <a:gd name="connsiteX17" fmla="*/ 134825 w 2675617"/>
              <a:gd name="connsiteY17" fmla="*/ 4767262 h 5607050"/>
              <a:gd name="connsiteX18" fmla="*/ 284050 w 2675617"/>
              <a:gd name="connsiteY18" fmla="*/ 4918075 h 5607050"/>
              <a:gd name="connsiteX19" fmla="*/ 693624 w 2675617"/>
              <a:gd name="connsiteY19" fmla="*/ 5170487 h 5607050"/>
              <a:gd name="connsiteX20" fmla="*/ 895842 w 2675617"/>
              <a:gd name="connsiteY20" fmla="*/ 5410225 h 5607050"/>
              <a:gd name="connsiteX21" fmla="*/ 1207178 w 2675617"/>
              <a:gd name="connsiteY21" fmla="*/ 5549106 h 5607050"/>
              <a:gd name="connsiteX22" fmla="*/ 1469911 w 2675617"/>
              <a:gd name="connsiteY22" fmla="*/ 5550695 h 5607050"/>
              <a:gd name="connsiteX23" fmla="*/ 1828687 w 2675617"/>
              <a:gd name="connsiteY23" fmla="*/ 5497513 h 5607050"/>
              <a:gd name="connsiteX24" fmla="*/ 2081892 w 2675617"/>
              <a:gd name="connsiteY24" fmla="*/ 5445125 h 5607050"/>
              <a:gd name="connsiteX25" fmla="*/ 2281917 w 2675617"/>
              <a:gd name="connsiteY25" fmla="*/ 5445125 h 5607050"/>
              <a:gd name="connsiteX26" fmla="*/ 2415267 w 2675617"/>
              <a:gd name="connsiteY26" fmla="*/ 5492750 h 5607050"/>
              <a:gd name="connsiteX27" fmla="*/ 2558142 w 2675617"/>
              <a:gd name="connsiteY27" fmla="*/ 5549900 h 5607050"/>
              <a:gd name="connsiteX28" fmla="*/ 2675617 w 2675617"/>
              <a:gd name="connsiteY28" fmla="*/ 5607050 h 5607050"/>
              <a:gd name="connsiteX0" fmla="*/ 1643742 w 2675617"/>
              <a:gd name="connsiteY0" fmla="*/ 0 h 5607050"/>
              <a:gd name="connsiteX1" fmla="*/ 1639275 w 2675617"/>
              <a:gd name="connsiteY1" fmla="*/ 17416 h 5607050"/>
              <a:gd name="connsiteX2" fmla="*/ 1592942 w 2675617"/>
              <a:gd name="connsiteY2" fmla="*/ 139700 h 5607050"/>
              <a:gd name="connsiteX3" fmla="*/ 1420298 w 2675617"/>
              <a:gd name="connsiteY3" fmla="*/ 435132 h 5607050"/>
              <a:gd name="connsiteX4" fmla="*/ 1284173 w 2675617"/>
              <a:gd name="connsiteY4" fmla="*/ 609781 h 5607050"/>
              <a:gd name="connsiteX5" fmla="*/ 1183162 w 2675617"/>
              <a:gd name="connsiteY5" fmla="*/ 750268 h 5607050"/>
              <a:gd name="connsiteX6" fmla="*/ 1102406 w 2675617"/>
              <a:gd name="connsiteY6" fmla="*/ 971134 h 5607050"/>
              <a:gd name="connsiteX7" fmla="*/ 991475 w 2675617"/>
              <a:gd name="connsiteY7" fmla="*/ 1126512 h 5607050"/>
              <a:gd name="connsiteX8" fmla="*/ 805933 w 2675617"/>
              <a:gd name="connsiteY8" fmla="*/ 1329517 h 5607050"/>
              <a:gd name="connsiteX9" fmla="*/ 669206 w 2675617"/>
              <a:gd name="connsiteY9" fmla="*/ 1470402 h 5607050"/>
              <a:gd name="connsiteX10" fmla="*/ 512838 w 2675617"/>
              <a:gd name="connsiteY10" fmla="*/ 1622811 h 5607050"/>
              <a:gd name="connsiteX11" fmla="*/ 353695 w 2675617"/>
              <a:gd name="connsiteY11" fmla="*/ 1878569 h 5607050"/>
              <a:gd name="connsiteX12" fmla="*/ 184820 w 2675617"/>
              <a:gd name="connsiteY12" fmla="*/ 2243720 h 5607050"/>
              <a:gd name="connsiteX13" fmla="*/ 140811 w 2675617"/>
              <a:gd name="connsiteY13" fmla="*/ 2869753 h 5607050"/>
              <a:gd name="connsiteX14" fmla="*/ 218414 w 2675617"/>
              <a:gd name="connsiteY14" fmla="*/ 3594202 h 5607050"/>
              <a:gd name="connsiteX15" fmla="*/ 26875 w 2675617"/>
              <a:gd name="connsiteY15" fmla="*/ 4027487 h 5607050"/>
              <a:gd name="connsiteX16" fmla="*/ 16802 w 2675617"/>
              <a:gd name="connsiteY16" fmla="*/ 4281903 h 5607050"/>
              <a:gd name="connsiteX17" fmla="*/ 134825 w 2675617"/>
              <a:gd name="connsiteY17" fmla="*/ 4767262 h 5607050"/>
              <a:gd name="connsiteX18" fmla="*/ 284050 w 2675617"/>
              <a:gd name="connsiteY18" fmla="*/ 4918075 h 5607050"/>
              <a:gd name="connsiteX19" fmla="*/ 693624 w 2675617"/>
              <a:gd name="connsiteY19" fmla="*/ 5170487 h 5607050"/>
              <a:gd name="connsiteX20" fmla="*/ 895842 w 2675617"/>
              <a:gd name="connsiteY20" fmla="*/ 5410225 h 5607050"/>
              <a:gd name="connsiteX21" fmla="*/ 1207178 w 2675617"/>
              <a:gd name="connsiteY21" fmla="*/ 5549106 h 5607050"/>
              <a:gd name="connsiteX22" fmla="*/ 1469911 w 2675617"/>
              <a:gd name="connsiteY22" fmla="*/ 5550695 h 5607050"/>
              <a:gd name="connsiteX23" fmla="*/ 1828687 w 2675617"/>
              <a:gd name="connsiteY23" fmla="*/ 5497513 h 5607050"/>
              <a:gd name="connsiteX24" fmla="*/ 2081892 w 2675617"/>
              <a:gd name="connsiteY24" fmla="*/ 5445125 h 5607050"/>
              <a:gd name="connsiteX25" fmla="*/ 2281917 w 2675617"/>
              <a:gd name="connsiteY25" fmla="*/ 5445125 h 5607050"/>
              <a:gd name="connsiteX26" fmla="*/ 2415267 w 2675617"/>
              <a:gd name="connsiteY26" fmla="*/ 5492750 h 5607050"/>
              <a:gd name="connsiteX27" fmla="*/ 2558142 w 2675617"/>
              <a:gd name="connsiteY27" fmla="*/ 5549900 h 5607050"/>
              <a:gd name="connsiteX28" fmla="*/ 2675617 w 2675617"/>
              <a:gd name="connsiteY28" fmla="*/ 5607050 h 5607050"/>
              <a:gd name="connsiteX0" fmla="*/ 1643742 w 2675617"/>
              <a:gd name="connsiteY0" fmla="*/ 0 h 5607050"/>
              <a:gd name="connsiteX1" fmla="*/ 1639275 w 2675617"/>
              <a:gd name="connsiteY1" fmla="*/ 17416 h 5607050"/>
              <a:gd name="connsiteX2" fmla="*/ 1592942 w 2675617"/>
              <a:gd name="connsiteY2" fmla="*/ 139700 h 5607050"/>
              <a:gd name="connsiteX3" fmla="*/ 1420298 w 2675617"/>
              <a:gd name="connsiteY3" fmla="*/ 435132 h 5607050"/>
              <a:gd name="connsiteX4" fmla="*/ 1284173 w 2675617"/>
              <a:gd name="connsiteY4" fmla="*/ 609781 h 5607050"/>
              <a:gd name="connsiteX5" fmla="*/ 1183162 w 2675617"/>
              <a:gd name="connsiteY5" fmla="*/ 750268 h 5607050"/>
              <a:gd name="connsiteX6" fmla="*/ 1102406 w 2675617"/>
              <a:gd name="connsiteY6" fmla="*/ 971134 h 5607050"/>
              <a:gd name="connsiteX7" fmla="*/ 991475 w 2675617"/>
              <a:gd name="connsiteY7" fmla="*/ 1126512 h 5607050"/>
              <a:gd name="connsiteX8" fmla="*/ 805933 w 2675617"/>
              <a:gd name="connsiteY8" fmla="*/ 1329517 h 5607050"/>
              <a:gd name="connsiteX9" fmla="*/ 669206 w 2675617"/>
              <a:gd name="connsiteY9" fmla="*/ 1470402 h 5607050"/>
              <a:gd name="connsiteX10" fmla="*/ 512838 w 2675617"/>
              <a:gd name="connsiteY10" fmla="*/ 1622811 h 5607050"/>
              <a:gd name="connsiteX11" fmla="*/ 353695 w 2675617"/>
              <a:gd name="connsiteY11" fmla="*/ 1878569 h 5607050"/>
              <a:gd name="connsiteX12" fmla="*/ 184820 w 2675617"/>
              <a:gd name="connsiteY12" fmla="*/ 2243720 h 5607050"/>
              <a:gd name="connsiteX13" fmla="*/ 140811 w 2675617"/>
              <a:gd name="connsiteY13" fmla="*/ 2869753 h 5607050"/>
              <a:gd name="connsiteX14" fmla="*/ 218414 w 2675617"/>
              <a:gd name="connsiteY14" fmla="*/ 3594202 h 5607050"/>
              <a:gd name="connsiteX15" fmla="*/ 26875 w 2675617"/>
              <a:gd name="connsiteY15" fmla="*/ 4027487 h 5607050"/>
              <a:gd name="connsiteX16" fmla="*/ 16802 w 2675617"/>
              <a:gd name="connsiteY16" fmla="*/ 4281903 h 5607050"/>
              <a:gd name="connsiteX17" fmla="*/ 134825 w 2675617"/>
              <a:gd name="connsiteY17" fmla="*/ 4767262 h 5607050"/>
              <a:gd name="connsiteX18" fmla="*/ 284050 w 2675617"/>
              <a:gd name="connsiteY18" fmla="*/ 4918075 h 5607050"/>
              <a:gd name="connsiteX19" fmla="*/ 693624 w 2675617"/>
              <a:gd name="connsiteY19" fmla="*/ 5170487 h 5607050"/>
              <a:gd name="connsiteX20" fmla="*/ 895842 w 2675617"/>
              <a:gd name="connsiteY20" fmla="*/ 5410225 h 5607050"/>
              <a:gd name="connsiteX21" fmla="*/ 1207178 w 2675617"/>
              <a:gd name="connsiteY21" fmla="*/ 5549106 h 5607050"/>
              <a:gd name="connsiteX22" fmla="*/ 1469911 w 2675617"/>
              <a:gd name="connsiteY22" fmla="*/ 5550695 h 5607050"/>
              <a:gd name="connsiteX23" fmla="*/ 1828687 w 2675617"/>
              <a:gd name="connsiteY23" fmla="*/ 5497513 h 5607050"/>
              <a:gd name="connsiteX24" fmla="*/ 2081892 w 2675617"/>
              <a:gd name="connsiteY24" fmla="*/ 5445125 h 5607050"/>
              <a:gd name="connsiteX25" fmla="*/ 2281917 w 2675617"/>
              <a:gd name="connsiteY25" fmla="*/ 5445125 h 5607050"/>
              <a:gd name="connsiteX26" fmla="*/ 2415267 w 2675617"/>
              <a:gd name="connsiteY26" fmla="*/ 5492750 h 5607050"/>
              <a:gd name="connsiteX27" fmla="*/ 2558142 w 2675617"/>
              <a:gd name="connsiteY27" fmla="*/ 5549900 h 5607050"/>
              <a:gd name="connsiteX28" fmla="*/ 2675617 w 2675617"/>
              <a:gd name="connsiteY28" fmla="*/ 5607050 h 5607050"/>
              <a:gd name="connsiteX0" fmla="*/ 1683088 w 2714963"/>
              <a:gd name="connsiteY0" fmla="*/ 0 h 5607050"/>
              <a:gd name="connsiteX1" fmla="*/ 1678621 w 2714963"/>
              <a:gd name="connsiteY1" fmla="*/ 17416 h 5607050"/>
              <a:gd name="connsiteX2" fmla="*/ 1632288 w 2714963"/>
              <a:gd name="connsiteY2" fmla="*/ 139700 h 5607050"/>
              <a:gd name="connsiteX3" fmla="*/ 1459644 w 2714963"/>
              <a:gd name="connsiteY3" fmla="*/ 435132 h 5607050"/>
              <a:gd name="connsiteX4" fmla="*/ 1323519 w 2714963"/>
              <a:gd name="connsiteY4" fmla="*/ 609781 h 5607050"/>
              <a:gd name="connsiteX5" fmla="*/ 1222508 w 2714963"/>
              <a:gd name="connsiteY5" fmla="*/ 750268 h 5607050"/>
              <a:gd name="connsiteX6" fmla="*/ 1141752 w 2714963"/>
              <a:gd name="connsiteY6" fmla="*/ 971134 h 5607050"/>
              <a:gd name="connsiteX7" fmla="*/ 1030821 w 2714963"/>
              <a:gd name="connsiteY7" fmla="*/ 1126512 h 5607050"/>
              <a:gd name="connsiteX8" fmla="*/ 845279 w 2714963"/>
              <a:gd name="connsiteY8" fmla="*/ 1329517 h 5607050"/>
              <a:gd name="connsiteX9" fmla="*/ 708552 w 2714963"/>
              <a:gd name="connsiteY9" fmla="*/ 1470402 h 5607050"/>
              <a:gd name="connsiteX10" fmla="*/ 552184 w 2714963"/>
              <a:gd name="connsiteY10" fmla="*/ 1622811 h 5607050"/>
              <a:gd name="connsiteX11" fmla="*/ 393041 w 2714963"/>
              <a:gd name="connsiteY11" fmla="*/ 1878569 h 5607050"/>
              <a:gd name="connsiteX12" fmla="*/ 224166 w 2714963"/>
              <a:gd name="connsiteY12" fmla="*/ 2243720 h 5607050"/>
              <a:gd name="connsiteX13" fmla="*/ 180157 w 2714963"/>
              <a:gd name="connsiteY13" fmla="*/ 2869753 h 5607050"/>
              <a:gd name="connsiteX14" fmla="*/ 257760 w 2714963"/>
              <a:gd name="connsiteY14" fmla="*/ 3594202 h 5607050"/>
              <a:gd name="connsiteX15" fmla="*/ 23359 w 2714963"/>
              <a:gd name="connsiteY15" fmla="*/ 3858419 h 5607050"/>
              <a:gd name="connsiteX16" fmla="*/ 56148 w 2714963"/>
              <a:gd name="connsiteY16" fmla="*/ 4281903 h 5607050"/>
              <a:gd name="connsiteX17" fmla="*/ 174171 w 2714963"/>
              <a:gd name="connsiteY17" fmla="*/ 4767262 h 5607050"/>
              <a:gd name="connsiteX18" fmla="*/ 323396 w 2714963"/>
              <a:gd name="connsiteY18" fmla="*/ 4918075 h 5607050"/>
              <a:gd name="connsiteX19" fmla="*/ 732970 w 2714963"/>
              <a:gd name="connsiteY19" fmla="*/ 5170487 h 5607050"/>
              <a:gd name="connsiteX20" fmla="*/ 935188 w 2714963"/>
              <a:gd name="connsiteY20" fmla="*/ 5410225 h 5607050"/>
              <a:gd name="connsiteX21" fmla="*/ 1246524 w 2714963"/>
              <a:gd name="connsiteY21" fmla="*/ 5549106 h 5607050"/>
              <a:gd name="connsiteX22" fmla="*/ 1509257 w 2714963"/>
              <a:gd name="connsiteY22" fmla="*/ 5550695 h 5607050"/>
              <a:gd name="connsiteX23" fmla="*/ 1868033 w 2714963"/>
              <a:gd name="connsiteY23" fmla="*/ 5497513 h 5607050"/>
              <a:gd name="connsiteX24" fmla="*/ 2121238 w 2714963"/>
              <a:gd name="connsiteY24" fmla="*/ 5445125 h 5607050"/>
              <a:gd name="connsiteX25" fmla="*/ 2321263 w 2714963"/>
              <a:gd name="connsiteY25" fmla="*/ 5445125 h 5607050"/>
              <a:gd name="connsiteX26" fmla="*/ 2454613 w 2714963"/>
              <a:gd name="connsiteY26" fmla="*/ 5492750 h 5607050"/>
              <a:gd name="connsiteX27" fmla="*/ 2597488 w 2714963"/>
              <a:gd name="connsiteY27" fmla="*/ 5549900 h 5607050"/>
              <a:gd name="connsiteX28" fmla="*/ 2714963 w 2714963"/>
              <a:gd name="connsiteY28" fmla="*/ 5607050 h 5607050"/>
              <a:gd name="connsiteX0" fmla="*/ 1692613 w 2724488"/>
              <a:gd name="connsiteY0" fmla="*/ 0 h 5607050"/>
              <a:gd name="connsiteX1" fmla="*/ 1688146 w 2724488"/>
              <a:gd name="connsiteY1" fmla="*/ 17416 h 5607050"/>
              <a:gd name="connsiteX2" fmla="*/ 1641813 w 2724488"/>
              <a:gd name="connsiteY2" fmla="*/ 139700 h 5607050"/>
              <a:gd name="connsiteX3" fmla="*/ 1469169 w 2724488"/>
              <a:gd name="connsiteY3" fmla="*/ 435132 h 5607050"/>
              <a:gd name="connsiteX4" fmla="*/ 1333044 w 2724488"/>
              <a:gd name="connsiteY4" fmla="*/ 609781 h 5607050"/>
              <a:gd name="connsiteX5" fmla="*/ 1232033 w 2724488"/>
              <a:gd name="connsiteY5" fmla="*/ 750268 h 5607050"/>
              <a:gd name="connsiteX6" fmla="*/ 1151277 w 2724488"/>
              <a:gd name="connsiteY6" fmla="*/ 971134 h 5607050"/>
              <a:gd name="connsiteX7" fmla="*/ 1040346 w 2724488"/>
              <a:gd name="connsiteY7" fmla="*/ 1126512 h 5607050"/>
              <a:gd name="connsiteX8" fmla="*/ 854804 w 2724488"/>
              <a:gd name="connsiteY8" fmla="*/ 1329517 h 5607050"/>
              <a:gd name="connsiteX9" fmla="*/ 718077 w 2724488"/>
              <a:gd name="connsiteY9" fmla="*/ 1470402 h 5607050"/>
              <a:gd name="connsiteX10" fmla="*/ 561709 w 2724488"/>
              <a:gd name="connsiteY10" fmla="*/ 1622811 h 5607050"/>
              <a:gd name="connsiteX11" fmla="*/ 402566 w 2724488"/>
              <a:gd name="connsiteY11" fmla="*/ 1878569 h 5607050"/>
              <a:gd name="connsiteX12" fmla="*/ 233691 w 2724488"/>
              <a:gd name="connsiteY12" fmla="*/ 2243720 h 5607050"/>
              <a:gd name="connsiteX13" fmla="*/ 189682 w 2724488"/>
              <a:gd name="connsiteY13" fmla="*/ 2869753 h 5607050"/>
              <a:gd name="connsiteX14" fmla="*/ 267285 w 2724488"/>
              <a:gd name="connsiteY14" fmla="*/ 3594202 h 5607050"/>
              <a:gd name="connsiteX15" fmla="*/ 32884 w 2724488"/>
              <a:gd name="connsiteY15" fmla="*/ 3858419 h 5607050"/>
              <a:gd name="connsiteX16" fmla="*/ 65673 w 2724488"/>
              <a:gd name="connsiteY16" fmla="*/ 4281903 h 5607050"/>
              <a:gd name="connsiteX17" fmla="*/ 183696 w 2724488"/>
              <a:gd name="connsiteY17" fmla="*/ 4767262 h 5607050"/>
              <a:gd name="connsiteX18" fmla="*/ 332921 w 2724488"/>
              <a:gd name="connsiteY18" fmla="*/ 4918075 h 5607050"/>
              <a:gd name="connsiteX19" fmla="*/ 742495 w 2724488"/>
              <a:gd name="connsiteY19" fmla="*/ 5170487 h 5607050"/>
              <a:gd name="connsiteX20" fmla="*/ 944713 w 2724488"/>
              <a:gd name="connsiteY20" fmla="*/ 5410225 h 5607050"/>
              <a:gd name="connsiteX21" fmla="*/ 1256049 w 2724488"/>
              <a:gd name="connsiteY21" fmla="*/ 5549106 h 5607050"/>
              <a:gd name="connsiteX22" fmla="*/ 1518782 w 2724488"/>
              <a:gd name="connsiteY22" fmla="*/ 5550695 h 5607050"/>
              <a:gd name="connsiteX23" fmla="*/ 1877558 w 2724488"/>
              <a:gd name="connsiteY23" fmla="*/ 5497513 h 5607050"/>
              <a:gd name="connsiteX24" fmla="*/ 2130763 w 2724488"/>
              <a:gd name="connsiteY24" fmla="*/ 5445125 h 5607050"/>
              <a:gd name="connsiteX25" fmla="*/ 2330788 w 2724488"/>
              <a:gd name="connsiteY25" fmla="*/ 5445125 h 5607050"/>
              <a:gd name="connsiteX26" fmla="*/ 2464138 w 2724488"/>
              <a:gd name="connsiteY26" fmla="*/ 5492750 h 5607050"/>
              <a:gd name="connsiteX27" fmla="*/ 2607013 w 2724488"/>
              <a:gd name="connsiteY27" fmla="*/ 5549900 h 5607050"/>
              <a:gd name="connsiteX28" fmla="*/ 2724488 w 2724488"/>
              <a:gd name="connsiteY28" fmla="*/ 5607050 h 5607050"/>
              <a:gd name="connsiteX0" fmla="*/ 1704519 w 2736394"/>
              <a:gd name="connsiteY0" fmla="*/ 0 h 5607050"/>
              <a:gd name="connsiteX1" fmla="*/ 1700052 w 2736394"/>
              <a:gd name="connsiteY1" fmla="*/ 17416 h 5607050"/>
              <a:gd name="connsiteX2" fmla="*/ 1653719 w 2736394"/>
              <a:gd name="connsiteY2" fmla="*/ 139700 h 5607050"/>
              <a:gd name="connsiteX3" fmla="*/ 1481075 w 2736394"/>
              <a:gd name="connsiteY3" fmla="*/ 435132 h 5607050"/>
              <a:gd name="connsiteX4" fmla="*/ 1344950 w 2736394"/>
              <a:gd name="connsiteY4" fmla="*/ 609781 h 5607050"/>
              <a:gd name="connsiteX5" fmla="*/ 1243939 w 2736394"/>
              <a:gd name="connsiteY5" fmla="*/ 750268 h 5607050"/>
              <a:gd name="connsiteX6" fmla="*/ 1163183 w 2736394"/>
              <a:gd name="connsiteY6" fmla="*/ 971134 h 5607050"/>
              <a:gd name="connsiteX7" fmla="*/ 1052252 w 2736394"/>
              <a:gd name="connsiteY7" fmla="*/ 1126512 h 5607050"/>
              <a:gd name="connsiteX8" fmla="*/ 866710 w 2736394"/>
              <a:gd name="connsiteY8" fmla="*/ 1329517 h 5607050"/>
              <a:gd name="connsiteX9" fmla="*/ 729983 w 2736394"/>
              <a:gd name="connsiteY9" fmla="*/ 1470402 h 5607050"/>
              <a:gd name="connsiteX10" fmla="*/ 573615 w 2736394"/>
              <a:gd name="connsiteY10" fmla="*/ 1622811 h 5607050"/>
              <a:gd name="connsiteX11" fmla="*/ 414472 w 2736394"/>
              <a:gd name="connsiteY11" fmla="*/ 1878569 h 5607050"/>
              <a:gd name="connsiteX12" fmla="*/ 245597 w 2736394"/>
              <a:gd name="connsiteY12" fmla="*/ 2243720 h 5607050"/>
              <a:gd name="connsiteX13" fmla="*/ 201588 w 2736394"/>
              <a:gd name="connsiteY13" fmla="*/ 2869753 h 5607050"/>
              <a:gd name="connsiteX14" fmla="*/ 279191 w 2736394"/>
              <a:gd name="connsiteY14" fmla="*/ 3594202 h 5607050"/>
              <a:gd name="connsiteX15" fmla="*/ 32884 w 2736394"/>
              <a:gd name="connsiteY15" fmla="*/ 3867944 h 5607050"/>
              <a:gd name="connsiteX16" fmla="*/ 77579 w 2736394"/>
              <a:gd name="connsiteY16" fmla="*/ 4281903 h 5607050"/>
              <a:gd name="connsiteX17" fmla="*/ 195602 w 2736394"/>
              <a:gd name="connsiteY17" fmla="*/ 4767262 h 5607050"/>
              <a:gd name="connsiteX18" fmla="*/ 344827 w 2736394"/>
              <a:gd name="connsiteY18" fmla="*/ 4918075 h 5607050"/>
              <a:gd name="connsiteX19" fmla="*/ 754401 w 2736394"/>
              <a:gd name="connsiteY19" fmla="*/ 5170487 h 5607050"/>
              <a:gd name="connsiteX20" fmla="*/ 956619 w 2736394"/>
              <a:gd name="connsiteY20" fmla="*/ 5410225 h 5607050"/>
              <a:gd name="connsiteX21" fmla="*/ 1267955 w 2736394"/>
              <a:gd name="connsiteY21" fmla="*/ 5549106 h 5607050"/>
              <a:gd name="connsiteX22" fmla="*/ 1530688 w 2736394"/>
              <a:gd name="connsiteY22" fmla="*/ 5550695 h 5607050"/>
              <a:gd name="connsiteX23" fmla="*/ 1889464 w 2736394"/>
              <a:gd name="connsiteY23" fmla="*/ 5497513 h 5607050"/>
              <a:gd name="connsiteX24" fmla="*/ 2142669 w 2736394"/>
              <a:gd name="connsiteY24" fmla="*/ 5445125 h 5607050"/>
              <a:gd name="connsiteX25" fmla="*/ 2342694 w 2736394"/>
              <a:gd name="connsiteY25" fmla="*/ 5445125 h 5607050"/>
              <a:gd name="connsiteX26" fmla="*/ 2476044 w 2736394"/>
              <a:gd name="connsiteY26" fmla="*/ 5492750 h 5607050"/>
              <a:gd name="connsiteX27" fmla="*/ 2618919 w 2736394"/>
              <a:gd name="connsiteY27" fmla="*/ 5549900 h 5607050"/>
              <a:gd name="connsiteX28" fmla="*/ 2736394 w 2736394"/>
              <a:gd name="connsiteY28" fmla="*/ 5607050 h 5607050"/>
              <a:gd name="connsiteX0" fmla="*/ 1711663 w 2743538"/>
              <a:gd name="connsiteY0" fmla="*/ 0 h 5607050"/>
              <a:gd name="connsiteX1" fmla="*/ 1707196 w 2743538"/>
              <a:gd name="connsiteY1" fmla="*/ 17416 h 5607050"/>
              <a:gd name="connsiteX2" fmla="*/ 1660863 w 2743538"/>
              <a:gd name="connsiteY2" fmla="*/ 139700 h 5607050"/>
              <a:gd name="connsiteX3" fmla="*/ 1488219 w 2743538"/>
              <a:gd name="connsiteY3" fmla="*/ 435132 h 5607050"/>
              <a:gd name="connsiteX4" fmla="*/ 1352094 w 2743538"/>
              <a:gd name="connsiteY4" fmla="*/ 609781 h 5607050"/>
              <a:gd name="connsiteX5" fmla="*/ 1251083 w 2743538"/>
              <a:gd name="connsiteY5" fmla="*/ 750268 h 5607050"/>
              <a:gd name="connsiteX6" fmla="*/ 1170327 w 2743538"/>
              <a:gd name="connsiteY6" fmla="*/ 971134 h 5607050"/>
              <a:gd name="connsiteX7" fmla="*/ 1059396 w 2743538"/>
              <a:gd name="connsiteY7" fmla="*/ 1126512 h 5607050"/>
              <a:gd name="connsiteX8" fmla="*/ 873854 w 2743538"/>
              <a:gd name="connsiteY8" fmla="*/ 1329517 h 5607050"/>
              <a:gd name="connsiteX9" fmla="*/ 737127 w 2743538"/>
              <a:gd name="connsiteY9" fmla="*/ 1470402 h 5607050"/>
              <a:gd name="connsiteX10" fmla="*/ 580759 w 2743538"/>
              <a:gd name="connsiteY10" fmla="*/ 1622811 h 5607050"/>
              <a:gd name="connsiteX11" fmla="*/ 421616 w 2743538"/>
              <a:gd name="connsiteY11" fmla="*/ 1878569 h 5607050"/>
              <a:gd name="connsiteX12" fmla="*/ 252741 w 2743538"/>
              <a:gd name="connsiteY12" fmla="*/ 2243720 h 5607050"/>
              <a:gd name="connsiteX13" fmla="*/ 208732 w 2743538"/>
              <a:gd name="connsiteY13" fmla="*/ 2869753 h 5607050"/>
              <a:gd name="connsiteX14" fmla="*/ 286335 w 2743538"/>
              <a:gd name="connsiteY14" fmla="*/ 3594202 h 5607050"/>
              <a:gd name="connsiteX15" fmla="*/ 32884 w 2743538"/>
              <a:gd name="connsiteY15" fmla="*/ 3872706 h 5607050"/>
              <a:gd name="connsiteX16" fmla="*/ 84723 w 2743538"/>
              <a:gd name="connsiteY16" fmla="*/ 4281903 h 5607050"/>
              <a:gd name="connsiteX17" fmla="*/ 202746 w 2743538"/>
              <a:gd name="connsiteY17" fmla="*/ 4767262 h 5607050"/>
              <a:gd name="connsiteX18" fmla="*/ 351971 w 2743538"/>
              <a:gd name="connsiteY18" fmla="*/ 4918075 h 5607050"/>
              <a:gd name="connsiteX19" fmla="*/ 761545 w 2743538"/>
              <a:gd name="connsiteY19" fmla="*/ 5170487 h 5607050"/>
              <a:gd name="connsiteX20" fmla="*/ 963763 w 2743538"/>
              <a:gd name="connsiteY20" fmla="*/ 5410225 h 5607050"/>
              <a:gd name="connsiteX21" fmla="*/ 1275099 w 2743538"/>
              <a:gd name="connsiteY21" fmla="*/ 5549106 h 5607050"/>
              <a:gd name="connsiteX22" fmla="*/ 1537832 w 2743538"/>
              <a:gd name="connsiteY22" fmla="*/ 5550695 h 5607050"/>
              <a:gd name="connsiteX23" fmla="*/ 1896608 w 2743538"/>
              <a:gd name="connsiteY23" fmla="*/ 5497513 h 5607050"/>
              <a:gd name="connsiteX24" fmla="*/ 2149813 w 2743538"/>
              <a:gd name="connsiteY24" fmla="*/ 5445125 h 5607050"/>
              <a:gd name="connsiteX25" fmla="*/ 2349838 w 2743538"/>
              <a:gd name="connsiteY25" fmla="*/ 5445125 h 5607050"/>
              <a:gd name="connsiteX26" fmla="*/ 2483188 w 2743538"/>
              <a:gd name="connsiteY26" fmla="*/ 5492750 h 5607050"/>
              <a:gd name="connsiteX27" fmla="*/ 2626063 w 2743538"/>
              <a:gd name="connsiteY27" fmla="*/ 5549900 h 5607050"/>
              <a:gd name="connsiteX28" fmla="*/ 2743538 w 2743538"/>
              <a:gd name="connsiteY28" fmla="*/ 5607050 h 5607050"/>
              <a:gd name="connsiteX0" fmla="*/ 1721188 w 2753063"/>
              <a:gd name="connsiteY0" fmla="*/ 0 h 5607050"/>
              <a:gd name="connsiteX1" fmla="*/ 1716721 w 2753063"/>
              <a:gd name="connsiteY1" fmla="*/ 17416 h 5607050"/>
              <a:gd name="connsiteX2" fmla="*/ 1670388 w 2753063"/>
              <a:gd name="connsiteY2" fmla="*/ 139700 h 5607050"/>
              <a:gd name="connsiteX3" fmla="*/ 1497744 w 2753063"/>
              <a:gd name="connsiteY3" fmla="*/ 435132 h 5607050"/>
              <a:gd name="connsiteX4" fmla="*/ 1361619 w 2753063"/>
              <a:gd name="connsiteY4" fmla="*/ 609781 h 5607050"/>
              <a:gd name="connsiteX5" fmla="*/ 1260608 w 2753063"/>
              <a:gd name="connsiteY5" fmla="*/ 750268 h 5607050"/>
              <a:gd name="connsiteX6" fmla="*/ 1179852 w 2753063"/>
              <a:gd name="connsiteY6" fmla="*/ 971134 h 5607050"/>
              <a:gd name="connsiteX7" fmla="*/ 1068921 w 2753063"/>
              <a:gd name="connsiteY7" fmla="*/ 1126512 h 5607050"/>
              <a:gd name="connsiteX8" fmla="*/ 883379 w 2753063"/>
              <a:gd name="connsiteY8" fmla="*/ 1329517 h 5607050"/>
              <a:gd name="connsiteX9" fmla="*/ 746652 w 2753063"/>
              <a:gd name="connsiteY9" fmla="*/ 1470402 h 5607050"/>
              <a:gd name="connsiteX10" fmla="*/ 590284 w 2753063"/>
              <a:gd name="connsiteY10" fmla="*/ 1622811 h 5607050"/>
              <a:gd name="connsiteX11" fmla="*/ 431141 w 2753063"/>
              <a:gd name="connsiteY11" fmla="*/ 1878569 h 5607050"/>
              <a:gd name="connsiteX12" fmla="*/ 262266 w 2753063"/>
              <a:gd name="connsiteY12" fmla="*/ 2243720 h 5607050"/>
              <a:gd name="connsiteX13" fmla="*/ 218257 w 2753063"/>
              <a:gd name="connsiteY13" fmla="*/ 2869753 h 5607050"/>
              <a:gd name="connsiteX14" fmla="*/ 295860 w 2753063"/>
              <a:gd name="connsiteY14" fmla="*/ 3594202 h 5607050"/>
              <a:gd name="connsiteX15" fmla="*/ 32884 w 2753063"/>
              <a:gd name="connsiteY15" fmla="*/ 3875088 h 5607050"/>
              <a:gd name="connsiteX16" fmla="*/ 94248 w 2753063"/>
              <a:gd name="connsiteY16" fmla="*/ 4281903 h 5607050"/>
              <a:gd name="connsiteX17" fmla="*/ 212271 w 2753063"/>
              <a:gd name="connsiteY17" fmla="*/ 4767262 h 5607050"/>
              <a:gd name="connsiteX18" fmla="*/ 361496 w 2753063"/>
              <a:gd name="connsiteY18" fmla="*/ 4918075 h 5607050"/>
              <a:gd name="connsiteX19" fmla="*/ 771070 w 2753063"/>
              <a:gd name="connsiteY19" fmla="*/ 5170487 h 5607050"/>
              <a:gd name="connsiteX20" fmla="*/ 973288 w 2753063"/>
              <a:gd name="connsiteY20" fmla="*/ 5410225 h 5607050"/>
              <a:gd name="connsiteX21" fmla="*/ 1284624 w 2753063"/>
              <a:gd name="connsiteY21" fmla="*/ 5549106 h 5607050"/>
              <a:gd name="connsiteX22" fmla="*/ 1547357 w 2753063"/>
              <a:gd name="connsiteY22" fmla="*/ 5550695 h 5607050"/>
              <a:gd name="connsiteX23" fmla="*/ 1906133 w 2753063"/>
              <a:gd name="connsiteY23" fmla="*/ 5497513 h 5607050"/>
              <a:gd name="connsiteX24" fmla="*/ 2159338 w 2753063"/>
              <a:gd name="connsiteY24" fmla="*/ 5445125 h 5607050"/>
              <a:gd name="connsiteX25" fmla="*/ 2359363 w 2753063"/>
              <a:gd name="connsiteY25" fmla="*/ 5445125 h 5607050"/>
              <a:gd name="connsiteX26" fmla="*/ 2492713 w 2753063"/>
              <a:gd name="connsiteY26" fmla="*/ 5492750 h 5607050"/>
              <a:gd name="connsiteX27" fmla="*/ 2635588 w 2753063"/>
              <a:gd name="connsiteY27" fmla="*/ 5549900 h 5607050"/>
              <a:gd name="connsiteX28" fmla="*/ 2753063 w 2753063"/>
              <a:gd name="connsiteY28" fmla="*/ 5607050 h 5607050"/>
              <a:gd name="connsiteX0" fmla="*/ 1721188 w 2753063"/>
              <a:gd name="connsiteY0" fmla="*/ 0 h 5607050"/>
              <a:gd name="connsiteX1" fmla="*/ 1716721 w 2753063"/>
              <a:gd name="connsiteY1" fmla="*/ 17416 h 5607050"/>
              <a:gd name="connsiteX2" fmla="*/ 1670388 w 2753063"/>
              <a:gd name="connsiteY2" fmla="*/ 139700 h 5607050"/>
              <a:gd name="connsiteX3" fmla="*/ 1497744 w 2753063"/>
              <a:gd name="connsiteY3" fmla="*/ 435132 h 5607050"/>
              <a:gd name="connsiteX4" fmla="*/ 1361619 w 2753063"/>
              <a:gd name="connsiteY4" fmla="*/ 609781 h 5607050"/>
              <a:gd name="connsiteX5" fmla="*/ 1260608 w 2753063"/>
              <a:gd name="connsiteY5" fmla="*/ 750268 h 5607050"/>
              <a:gd name="connsiteX6" fmla="*/ 1179852 w 2753063"/>
              <a:gd name="connsiteY6" fmla="*/ 971134 h 5607050"/>
              <a:gd name="connsiteX7" fmla="*/ 1068921 w 2753063"/>
              <a:gd name="connsiteY7" fmla="*/ 1126512 h 5607050"/>
              <a:gd name="connsiteX8" fmla="*/ 883379 w 2753063"/>
              <a:gd name="connsiteY8" fmla="*/ 1329517 h 5607050"/>
              <a:gd name="connsiteX9" fmla="*/ 746652 w 2753063"/>
              <a:gd name="connsiteY9" fmla="*/ 1470402 h 5607050"/>
              <a:gd name="connsiteX10" fmla="*/ 590284 w 2753063"/>
              <a:gd name="connsiteY10" fmla="*/ 1622811 h 5607050"/>
              <a:gd name="connsiteX11" fmla="*/ 431141 w 2753063"/>
              <a:gd name="connsiteY11" fmla="*/ 1878569 h 5607050"/>
              <a:gd name="connsiteX12" fmla="*/ 262266 w 2753063"/>
              <a:gd name="connsiteY12" fmla="*/ 2243720 h 5607050"/>
              <a:gd name="connsiteX13" fmla="*/ 218257 w 2753063"/>
              <a:gd name="connsiteY13" fmla="*/ 2869753 h 5607050"/>
              <a:gd name="connsiteX14" fmla="*/ 248235 w 2753063"/>
              <a:gd name="connsiteY14" fmla="*/ 3472758 h 5607050"/>
              <a:gd name="connsiteX15" fmla="*/ 32884 w 2753063"/>
              <a:gd name="connsiteY15" fmla="*/ 3875088 h 5607050"/>
              <a:gd name="connsiteX16" fmla="*/ 94248 w 2753063"/>
              <a:gd name="connsiteY16" fmla="*/ 4281903 h 5607050"/>
              <a:gd name="connsiteX17" fmla="*/ 212271 w 2753063"/>
              <a:gd name="connsiteY17" fmla="*/ 4767262 h 5607050"/>
              <a:gd name="connsiteX18" fmla="*/ 361496 w 2753063"/>
              <a:gd name="connsiteY18" fmla="*/ 4918075 h 5607050"/>
              <a:gd name="connsiteX19" fmla="*/ 771070 w 2753063"/>
              <a:gd name="connsiteY19" fmla="*/ 5170487 h 5607050"/>
              <a:gd name="connsiteX20" fmla="*/ 973288 w 2753063"/>
              <a:gd name="connsiteY20" fmla="*/ 5410225 h 5607050"/>
              <a:gd name="connsiteX21" fmla="*/ 1284624 w 2753063"/>
              <a:gd name="connsiteY21" fmla="*/ 5549106 h 5607050"/>
              <a:gd name="connsiteX22" fmla="*/ 1547357 w 2753063"/>
              <a:gd name="connsiteY22" fmla="*/ 5550695 h 5607050"/>
              <a:gd name="connsiteX23" fmla="*/ 1906133 w 2753063"/>
              <a:gd name="connsiteY23" fmla="*/ 5497513 h 5607050"/>
              <a:gd name="connsiteX24" fmla="*/ 2159338 w 2753063"/>
              <a:gd name="connsiteY24" fmla="*/ 5445125 h 5607050"/>
              <a:gd name="connsiteX25" fmla="*/ 2359363 w 2753063"/>
              <a:gd name="connsiteY25" fmla="*/ 5445125 h 5607050"/>
              <a:gd name="connsiteX26" fmla="*/ 2492713 w 2753063"/>
              <a:gd name="connsiteY26" fmla="*/ 5492750 h 5607050"/>
              <a:gd name="connsiteX27" fmla="*/ 2635588 w 2753063"/>
              <a:gd name="connsiteY27" fmla="*/ 5549900 h 5607050"/>
              <a:gd name="connsiteX28" fmla="*/ 2753063 w 2753063"/>
              <a:gd name="connsiteY28" fmla="*/ 5607050 h 5607050"/>
              <a:gd name="connsiteX0" fmla="*/ 1721188 w 2753063"/>
              <a:gd name="connsiteY0" fmla="*/ 0 h 5607050"/>
              <a:gd name="connsiteX1" fmla="*/ 1716721 w 2753063"/>
              <a:gd name="connsiteY1" fmla="*/ 17416 h 5607050"/>
              <a:gd name="connsiteX2" fmla="*/ 1670388 w 2753063"/>
              <a:gd name="connsiteY2" fmla="*/ 139700 h 5607050"/>
              <a:gd name="connsiteX3" fmla="*/ 1497744 w 2753063"/>
              <a:gd name="connsiteY3" fmla="*/ 435132 h 5607050"/>
              <a:gd name="connsiteX4" fmla="*/ 1361619 w 2753063"/>
              <a:gd name="connsiteY4" fmla="*/ 609781 h 5607050"/>
              <a:gd name="connsiteX5" fmla="*/ 1260608 w 2753063"/>
              <a:gd name="connsiteY5" fmla="*/ 750268 h 5607050"/>
              <a:gd name="connsiteX6" fmla="*/ 1179852 w 2753063"/>
              <a:gd name="connsiteY6" fmla="*/ 971134 h 5607050"/>
              <a:gd name="connsiteX7" fmla="*/ 1068921 w 2753063"/>
              <a:gd name="connsiteY7" fmla="*/ 1126512 h 5607050"/>
              <a:gd name="connsiteX8" fmla="*/ 883379 w 2753063"/>
              <a:gd name="connsiteY8" fmla="*/ 1329517 h 5607050"/>
              <a:gd name="connsiteX9" fmla="*/ 746652 w 2753063"/>
              <a:gd name="connsiteY9" fmla="*/ 1470402 h 5607050"/>
              <a:gd name="connsiteX10" fmla="*/ 590284 w 2753063"/>
              <a:gd name="connsiteY10" fmla="*/ 1622811 h 5607050"/>
              <a:gd name="connsiteX11" fmla="*/ 431141 w 2753063"/>
              <a:gd name="connsiteY11" fmla="*/ 1878569 h 5607050"/>
              <a:gd name="connsiteX12" fmla="*/ 262266 w 2753063"/>
              <a:gd name="connsiteY12" fmla="*/ 2243720 h 5607050"/>
              <a:gd name="connsiteX13" fmla="*/ 218257 w 2753063"/>
              <a:gd name="connsiteY13" fmla="*/ 2869753 h 5607050"/>
              <a:gd name="connsiteX14" fmla="*/ 238710 w 2753063"/>
              <a:gd name="connsiteY14" fmla="*/ 3460852 h 5607050"/>
              <a:gd name="connsiteX15" fmla="*/ 32884 w 2753063"/>
              <a:gd name="connsiteY15" fmla="*/ 3875088 h 5607050"/>
              <a:gd name="connsiteX16" fmla="*/ 94248 w 2753063"/>
              <a:gd name="connsiteY16" fmla="*/ 4281903 h 5607050"/>
              <a:gd name="connsiteX17" fmla="*/ 212271 w 2753063"/>
              <a:gd name="connsiteY17" fmla="*/ 4767262 h 5607050"/>
              <a:gd name="connsiteX18" fmla="*/ 361496 w 2753063"/>
              <a:gd name="connsiteY18" fmla="*/ 4918075 h 5607050"/>
              <a:gd name="connsiteX19" fmla="*/ 771070 w 2753063"/>
              <a:gd name="connsiteY19" fmla="*/ 5170487 h 5607050"/>
              <a:gd name="connsiteX20" fmla="*/ 973288 w 2753063"/>
              <a:gd name="connsiteY20" fmla="*/ 5410225 h 5607050"/>
              <a:gd name="connsiteX21" fmla="*/ 1284624 w 2753063"/>
              <a:gd name="connsiteY21" fmla="*/ 5549106 h 5607050"/>
              <a:gd name="connsiteX22" fmla="*/ 1547357 w 2753063"/>
              <a:gd name="connsiteY22" fmla="*/ 5550695 h 5607050"/>
              <a:gd name="connsiteX23" fmla="*/ 1906133 w 2753063"/>
              <a:gd name="connsiteY23" fmla="*/ 5497513 h 5607050"/>
              <a:gd name="connsiteX24" fmla="*/ 2159338 w 2753063"/>
              <a:gd name="connsiteY24" fmla="*/ 5445125 h 5607050"/>
              <a:gd name="connsiteX25" fmla="*/ 2359363 w 2753063"/>
              <a:gd name="connsiteY25" fmla="*/ 5445125 h 5607050"/>
              <a:gd name="connsiteX26" fmla="*/ 2492713 w 2753063"/>
              <a:gd name="connsiteY26" fmla="*/ 5492750 h 5607050"/>
              <a:gd name="connsiteX27" fmla="*/ 2635588 w 2753063"/>
              <a:gd name="connsiteY27" fmla="*/ 5549900 h 5607050"/>
              <a:gd name="connsiteX28" fmla="*/ 2753063 w 2753063"/>
              <a:gd name="connsiteY28" fmla="*/ 5607050 h 5607050"/>
              <a:gd name="connsiteX0" fmla="*/ 1768813 w 2800688"/>
              <a:gd name="connsiteY0" fmla="*/ 0 h 5607050"/>
              <a:gd name="connsiteX1" fmla="*/ 1764346 w 2800688"/>
              <a:gd name="connsiteY1" fmla="*/ 17416 h 5607050"/>
              <a:gd name="connsiteX2" fmla="*/ 1718013 w 2800688"/>
              <a:gd name="connsiteY2" fmla="*/ 139700 h 5607050"/>
              <a:gd name="connsiteX3" fmla="*/ 1545369 w 2800688"/>
              <a:gd name="connsiteY3" fmla="*/ 435132 h 5607050"/>
              <a:gd name="connsiteX4" fmla="*/ 1409244 w 2800688"/>
              <a:gd name="connsiteY4" fmla="*/ 609781 h 5607050"/>
              <a:gd name="connsiteX5" fmla="*/ 1308233 w 2800688"/>
              <a:gd name="connsiteY5" fmla="*/ 750268 h 5607050"/>
              <a:gd name="connsiteX6" fmla="*/ 1227477 w 2800688"/>
              <a:gd name="connsiteY6" fmla="*/ 971134 h 5607050"/>
              <a:gd name="connsiteX7" fmla="*/ 1116546 w 2800688"/>
              <a:gd name="connsiteY7" fmla="*/ 1126512 h 5607050"/>
              <a:gd name="connsiteX8" fmla="*/ 931004 w 2800688"/>
              <a:gd name="connsiteY8" fmla="*/ 1329517 h 5607050"/>
              <a:gd name="connsiteX9" fmla="*/ 794277 w 2800688"/>
              <a:gd name="connsiteY9" fmla="*/ 1470402 h 5607050"/>
              <a:gd name="connsiteX10" fmla="*/ 637909 w 2800688"/>
              <a:gd name="connsiteY10" fmla="*/ 1622811 h 5607050"/>
              <a:gd name="connsiteX11" fmla="*/ 478766 w 2800688"/>
              <a:gd name="connsiteY11" fmla="*/ 1878569 h 5607050"/>
              <a:gd name="connsiteX12" fmla="*/ 309891 w 2800688"/>
              <a:gd name="connsiteY12" fmla="*/ 2243720 h 5607050"/>
              <a:gd name="connsiteX13" fmla="*/ 265882 w 2800688"/>
              <a:gd name="connsiteY13" fmla="*/ 2869753 h 5607050"/>
              <a:gd name="connsiteX14" fmla="*/ 286335 w 2800688"/>
              <a:gd name="connsiteY14" fmla="*/ 3460852 h 5607050"/>
              <a:gd name="connsiteX15" fmla="*/ 32884 w 2800688"/>
              <a:gd name="connsiteY15" fmla="*/ 3717925 h 5607050"/>
              <a:gd name="connsiteX16" fmla="*/ 141873 w 2800688"/>
              <a:gd name="connsiteY16" fmla="*/ 4281903 h 5607050"/>
              <a:gd name="connsiteX17" fmla="*/ 259896 w 2800688"/>
              <a:gd name="connsiteY17" fmla="*/ 4767262 h 5607050"/>
              <a:gd name="connsiteX18" fmla="*/ 409121 w 2800688"/>
              <a:gd name="connsiteY18" fmla="*/ 4918075 h 5607050"/>
              <a:gd name="connsiteX19" fmla="*/ 818695 w 2800688"/>
              <a:gd name="connsiteY19" fmla="*/ 5170487 h 5607050"/>
              <a:gd name="connsiteX20" fmla="*/ 1020913 w 2800688"/>
              <a:gd name="connsiteY20" fmla="*/ 5410225 h 5607050"/>
              <a:gd name="connsiteX21" fmla="*/ 1332249 w 2800688"/>
              <a:gd name="connsiteY21" fmla="*/ 5549106 h 5607050"/>
              <a:gd name="connsiteX22" fmla="*/ 1594982 w 2800688"/>
              <a:gd name="connsiteY22" fmla="*/ 5550695 h 5607050"/>
              <a:gd name="connsiteX23" fmla="*/ 1953758 w 2800688"/>
              <a:gd name="connsiteY23" fmla="*/ 5497513 h 5607050"/>
              <a:gd name="connsiteX24" fmla="*/ 2206963 w 2800688"/>
              <a:gd name="connsiteY24" fmla="*/ 5445125 h 5607050"/>
              <a:gd name="connsiteX25" fmla="*/ 2406988 w 2800688"/>
              <a:gd name="connsiteY25" fmla="*/ 5445125 h 5607050"/>
              <a:gd name="connsiteX26" fmla="*/ 2540338 w 2800688"/>
              <a:gd name="connsiteY26" fmla="*/ 5492750 h 5607050"/>
              <a:gd name="connsiteX27" fmla="*/ 2683213 w 2800688"/>
              <a:gd name="connsiteY27" fmla="*/ 5549900 h 5607050"/>
              <a:gd name="connsiteX28" fmla="*/ 2800688 w 2800688"/>
              <a:gd name="connsiteY28" fmla="*/ 5607050 h 5607050"/>
              <a:gd name="connsiteX0" fmla="*/ 1768813 w 2800688"/>
              <a:gd name="connsiteY0" fmla="*/ 0 h 5607050"/>
              <a:gd name="connsiteX1" fmla="*/ 1764346 w 2800688"/>
              <a:gd name="connsiteY1" fmla="*/ 17416 h 5607050"/>
              <a:gd name="connsiteX2" fmla="*/ 1718013 w 2800688"/>
              <a:gd name="connsiteY2" fmla="*/ 139700 h 5607050"/>
              <a:gd name="connsiteX3" fmla="*/ 1545369 w 2800688"/>
              <a:gd name="connsiteY3" fmla="*/ 435132 h 5607050"/>
              <a:gd name="connsiteX4" fmla="*/ 1409244 w 2800688"/>
              <a:gd name="connsiteY4" fmla="*/ 609781 h 5607050"/>
              <a:gd name="connsiteX5" fmla="*/ 1308233 w 2800688"/>
              <a:gd name="connsiteY5" fmla="*/ 750268 h 5607050"/>
              <a:gd name="connsiteX6" fmla="*/ 1227477 w 2800688"/>
              <a:gd name="connsiteY6" fmla="*/ 971134 h 5607050"/>
              <a:gd name="connsiteX7" fmla="*/ 1116546 w 2800688"/>
              <a:gd name="connsiteY7" fmla="*/ 1126512 h 5607050"/>
              <a:gd name="connsiteX8" fmla="*/ 931004 w 2800688"/>
              <a:gd name="connsiteY8" fmla="*/ 1329517 h 5607050"/>
              <a:gd name="connsiteX9" fmla="*/ 794277 w 2800688"/>
              <a:gd name="connsiteY9" fmla="*/ 1470402 h 5607050"/>
              <a:gd name="connsiteX10" fmla="*/ 637909 w 2800688"/>
              <a:gd name="connsiteY10" fmla="*/ 1622811 h 5607050"/>
              <a:gd name="connsiteX11" fmla="*/ 478766 w 2800688"/>
              <a:gd name="connsiteY11" fmla="*/ 1878569 h 5607050"/>
              <a:gd name="connsiteX12" fmla="*/ 309891 w 2800688"/>
              <a:gd name="connsiteY12" fmla="*/ 2243720 h 5607050"/>
              <a:gd name="connsiteX13" fmla="*/ 265882 w 2800688"/>
              <a:gd name="connsiteY13" fmla="*/ 2869753 h 5607050"/>
              <a:gd name="connsiteX14" fmla="*/ 248235 w 2800688"/>
              <a:gd name="connsiteY14" fmla="*/ 3289402 h 5607050"/>
              <a:gd name="connsiteX15" fmla="*/ 32884 w 2800688"/>
              <a:gd name="connsiteY15" fmla="*/ 3717925 h 5607050"/>
              <a:gd name="connsiteX16" fmla="*/ 141873 w 2800688"/>
              <a:gd name="connsiteY16" fmla="*/ 4281903 h 5607050"/>
              <a:gd name="connsiteX17" fmla="*/ 259896 w 2800688"/>
              <a:gd name="connsiteY17" fmla="*/ 4767262 h 5607050"/>
              <a:gd name="connsiteX18" fmla="*/ 409121 w 2800688"/>
              <a:gd name="connsiteY18" fmla="*/ 4918075 h 5607050"/>
              <a:gd name="connsiteX19" fmla="*/ 818695 w 2800688"/>
              <a:gd name="connsiteY19" fmla="*/ 5170487 h 5607050"/>
              <a:gd name="connsiteX20" fmla="*/ 1020913 w 2800688"/>
              <a:gd name="connsiteY20" fmla="*/ 5410225 h 5607050"/>
              <a:gd name="connsiteX21" fmla="*/ 1332249 w 2800688"/>
              <a:gd name="connsiteY21" fmla="*/ 5549106 h 5607050"/>
              <a:gd name="connsiteX22" fmla="*/ 1594982 w 2800688"/>
              <a:gd name="connsiteY22" fmla="*/ 5550695 h 5607050"/>
              <a:gd name="connsiteX23" fmla="*/ 1953758 w 2800688"/>
              <a:gd name="connsiteY23" fmla="*/ 5497513 h 5607050"/>
              <a:gd name="connsiteX24" fmla="*/ 2206963 w 2800688"/>
              <a:gd name="connsiteY24" fmla="*/ 5445125 h 5607050"/>
              <a:gd name="connsiteX25" fmla="*/ 2406988 w 2800688"/>
              <a:gd name="connsiteY25" fmla="*/ 5445125 h 5607050"/>
              <a:gd name="connsiteX26" fmla="*/ 2540338 w 2800688"/>
              <a:gd name="connsiteY26" fmla="*/ 5492750 h 5607050"/>
              <a:gd name="connsiteX27" fmla="*/ 2683213 w 2800688"/>
              <a:gd name="connsiteY27" fmla="*/ 5549900 h 5607050"/>
              <a:gd name="connsiteX28" fmla="*/ 2800688 w 2800688"/>
              <a:gd name="connsiteY28" fmla="*/ 5607050 h 560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800688" h="5607050">
                <a:moveTo>
                  <a:pt x="1768813" y="0"/>
                </a:moveTo>
                <a:lnTo>
                  <a:pt x="1764346" y="17416"/>
                </a:lnTo>
                <a:lnTo>
                  <a:pt x="1718013" y="139700"/>
                </a:lnTo>
                <a:lnTo>
                  <a:pt x="1545369" y="435132"/>
                </a:lnTo>
                <a:cubicBezTo>
                  <a:pt x="1496025" y="500493"/>
                  <a:pt x="1465732" y="549184"/>
                  <a:pt x="1409244" y="609781"/>
                </a:cubicBezTo>
                <a:cubicBezTo>
                  <a:pt x="1360296" y="668088"/>
                  <a:pt x="1349243" y="676946"/>
                  <a:pt x="1308233" y="750268"/>
                </a:cubicBezTo>
                <a:cubicBezTo>
                  <a:pt x="1260079" y="845023"/>
                  <a:pt x="1290381" y="829845"/>
                  <a:pt x="1227477" y="971134"/>
                </a:cubicBezTo>
                <a:cubicBezTo>
                  <a:pt x="1193148" y="1031460"/>
                  <a:pt x="1165958" y="1066782"/>
                  <a:pt x="1116546" y="1126512"/>
                </a:cubicBezTo>
                <a:cubicBezTo>
                  <a:pt x="1067134" y="1186242"/>
                  <a:pt x="972412" y="1274187"/>
                  <a:pt x="931004" y="1329517"/>
                </a:cubicBezTo>
                <a:cubicBezTo>
                  <a:pt x="883642" y="1389213"/>
                  <a:pt x="843126" y="1421520"/>
                  <a:pt x="794277" y="1470402"/>
                </a:cubicBezTo>
                <a:cubicBezTo>
                  <a:pt x="745428" y="1519284"/>
                  <a:pt x="690494" y="1554783"/>
                  <a:pt x="637909" y="1622811"/>
                </a:cubicBezTo>
                <a:cubicBezTo>
                  <a:pt x="585324" y="1690839"/>
                  <a:pt x="518354" y="1771909"/>
                  <a:pt x="478766" y="1878569"/>
                </a:cubicBezTo>
                <a:cubicBezTo>
                  <a:pt x="415365" y="1989992"/>
                  <a:pt x="352515" y="2080110"/>
                  <a:pt x="309891" y="2243720"/>
                </a:cubicBezTo>
                <a:cubicBezTo>
                  <a:pt x="252979" y="2426380"/>
                  <a:pt x="268221" y="2664913"/>
                  <a:pt x="265882" y="2869753"/>
                </a:cubicBezTo>
                <a:cubicBezTo>
                  <a:pt x="263544" y="3074593"/>
                  <a:pt x="287068" y="3148040"/>
                  <a:pt x="248235" y="3289402"/>
                </a:cubicBezTo>
                <a:cubicBezTo>
                  <a:pt x="209402" y="3430764"/>
                  <a:pt x="69661" y="3604102"/>
                  <a:pt x="32884" y="3717925"/>
                </a:cubicBezTo>
                <a:cubicBezTo>
                  <a:pt x="0" y="3820462"/>
                  <a:pt x="125071" y="4172498"/>
                  <a:pt x="141873" y="4281903"/>
                </a:cubicBezTo>
                <a:cubicBezTo>
                  <a:pt x="184868" y="4503226"/>
                  <a:pt x="217736" y="4609243"/>
                  <a:pt x="259896" y="4767262"/>
                </a:cubicBezTo>
                <a:cubicBezTo>
                  <a:pt x="279831" y="4848685"/>
                  <a:pt x="318369" y="4877065"/>
                  <a:pt x="409121" y="4918075"/>
                </a:cubicBezTo>
                <a:cubicBezTo>
                  <a:pt x="518923" y="4975754"/>
                  <a:pt x="716730" y="5088462"/>
                  <a:pt x="818695" y="5170487"/>
                </a:cubicBezTo>
                <a:cubicBezTo>
                  <a:pt x="920660" y="5252512"/>
                  <a:pt x="935321" y="5347122"/>
                  <a:pt x="1020913" y="5410225"/>
                </a:cubicBezTo>
                <a:cubicBezTo>
                  <a:pt x="1106505" y="5473328"/>
                  <a:pt x="1236571" y="5525694"/>
                  <a:pt x="1332249" y="5549106"/>
                </a:cubicBezTo>
                <a:cubicBezTo>
                  <a:pt x="1427927" y="5572518"/>
                  <a:pt x="1497615" y="5562865"/>
                  <a:pt x="1594982" y="5550695"/>
                </a:cubicBezTo>
                <a:cubicBezTo>
                  <a:pt x="1697111" y="5543288"/>
                  <a:pt x="1851761" y="5515108"/>
                  <a:pt x="1953758" y="5497513"/>
                </a:cubicBezTo>
                <a:cubicBezTo>
                  <a:pt x="2055755" y="5479918"/>
                  <a:pt x="2128250" y="5451078"/>
                  <a:pt x="2206963" y="5445125"/>
                </a:cubicBezTo>
                <a:cubicBezTo>
                  <a:pt x="2324438" y="5435600"/>
                  <a:pt x="2349838" y="5435600"/>
                  <a:pt x="2406988" y="5445125"/>
                </a:cubicBezTo>
                <a:lnTo>
                  <a:pt x="2540338" y="5492750"/>
                </a:lnTo>
                <a:lnTo>
                  <a:pt x="2683213" y="5549900"/>
                </a:lnTo>
                <a:lnTo>
                  <a:pt x="2800688" y="5607050"/>
                </a:lnTo>
              </a:path>
            </a:pathLst>
          </a:custGeom>
          <a:ln w="25400">
            <a:solidFill>
              <a:srgbClr val="FFFF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sz="2400"/>
          </a:p>
        </p:txBody>
      </p:sp>
      <p:sp>
        <p:nvSpPr>
          <p:cNvPr id="489" name="488 Rectángulo"/>
          <p:cNvSpPr/>
          <p:nvPr/>
        </p:nvSpPr>
        <p:spPr>
          <a:xfrm rot="15319241">
            <a:off x="4032158" y="5590169"/>
            <a:ext cx="85873" cy="53029"/>
          </a:xfrm>
          <a:prstGeom prst="rect">
            <a:avLst/>
          </a:prstGeom>
          <a:solidFill>
            <a:srgbClr val="00B0F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490" name="489 Rectángulo"/>
          <p:cNvSpPr/>
          <p:nvPr/>
        </p:nvSpPr>
        <p:spPr>
          <a:xfrm rot="10189410">
            <a:off x="3469062" y="5863524"/>
            <a:ext cx="261847" cy="56023"/>
          </a:xfrm>
          <a:prstGeom prst="rect">
            <a:avLst/>
          </a:prstGeom>
          <a:solidFill>
            <a:srgbClr val="00B0F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491" name="490 Rectángulo"/>
          <p:cNvSpPr/>
          <p:nvPr/>
        </p:nvSpPr>
        <p:spPr>
          <a:xfrm rot="10189410">
            <a:off x="3122644" y="5479450"/>
            <a:ext cx="90852" cy="54522"/>
          </a:xfrm>
          <a:prstGeom prst="rect">
            <a:avLst/>
          </a:prstGeom>
          <a:solidFill>
            <a:srgbClr val="00B0F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492" name="491 Rectángulo"/>
          <p:cNvSpPr/>
          <p:nvPr/>
        </p:nvSpPr>
        <p:spPr>
          <a:xfrm rot="15319241">
            <a:off x="3874022" y="3152136"/>
            <a:ext cx="151322" cy="52295"/>
          </a:xfrm>
          <a:prstGeom prst="rect">
            <a:avLst/>
          </a:prstGeom>
          <a:solidFill>
            <a:srgbClr val="00B0F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493" name="492 Rectángulo"/>
          <p:cNvSpPr/>
          <p:nvPr/>
        </p:nvSpPr>
        <p:spPr>
          <a:xfrm rot="15319241">
            <a:off x="3757219" y="3848422"/>
            <a:ext cx="407399" cy="50706"/>
          </a:xfrm>
          <a:prstGeom prst="rect">
            <a:avLst/>
          </a:prstGeom>
          <a:solidFill>
            <a:srgbClr val="00B0F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494" name="493 Rectángulo"/>
          <p:cNvSpPr/>
          <p:nvPr/>
        </p:nvSpPr>
        <p:spPr>
          <a:xfrm rot="15319241">
            <a:off x="4141750" y="2525732"/>
            <a:ext cx="355990" cy="55137"/>
          </a:xfrm>
          <a:prstGeom prst="rect">
            <a:avLst/>
          </a:prstGeom>
          <a:solidFill>
            <a:srgbClr val="00B0F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dirty="0"/>
          </a:p>
        </p:txBody>
      </p:sp>
      <p:sp>
        <p:nvSpPr>
          <p:cNvPr id="495" name="494 Rectángulo"/>
          <p:cNvSpPr/>
          <p:nvPr/>
        </p:nvSpPr>
        <p:spPr>
          <a:xfrm rot="10045142">
            <a:off x="3055041" y="3460032"/>
            <a:ext cx="164410" cy="50565"/>
          </a:xfrm>
          <a:prstGeom prst="rect">
            <a:avLst/>
          </a:prstGeom>
          <a:solidFill>
            <a:srgbClr val="00B0F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496" name="495 Rectángulo"/>
          <p:cNvSpPr/>
          <p:nvPr/>
        </p:nvSpPr>
        <p:spPr>
          <a:xfrm rot="15319241">
            <a:off x="3683891" y="3471725"/>
            <a:ext cx="360377" cy="54799"/>
          </a:xfrm>
          <a:prstGeom prst="rect">
            <a:avLst/>
          </a:prstGeom>
          <a:solidFill>
            <a:srgbClr val="996633"/>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497" name="496 Rectángulo"/>
          <p:cNvSpPr/>
          <p:nvPr/>
        </p:nvSpPr>
        <p:spPr>
          <a:xfrm rot="15319241">
            <a:off x="3991823" y="2133747"/>
            <a:ext cx="444095" cy="55628"/>
          </a:xfrm>
          <a:prstGeom prst="rect">
            <a:avLst/>
          </a:prstGeom>
          <a:solidFill>
            <a:srgbClr val="996633"/>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dirty="0"/>
          </a:p>
        </p:txBody>
      </p:sp>
      <p:sp>
        <p:nvSpPr>
          <p:cNvPr id="498" name="497 Rectángulo"/>
          <p:cNvSpPr/>
          <p:nvPr/>
        </p:nvSpPr>
        <p:spPr>
          <a:xfrm rot="15319241">
            <a:off x="3158384" y="4324497"/>
            <a:ext cx="444095" cy="55628"/>
          </a:xfrm>
          <a:prstGeom prst="rect">
            <a:avLst/>
          </a:prstGeom>
          <a:solidFill>
            <a:srgbClr val="996633"/>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dirty="0"/>
          </a:p>
        </p:txBody>
      </p:sp>
      <p:sp>
        <p:nvSpPr>
          <p:cNvPr id="499" name="498 Rectángulo"/>
          <p:cNvSpPr/>
          <p:nvPr/>
        </p:nvSpPr>
        <p:spPr>
          <a:xfrm rot="15319241">
            <a:off x="3044084" y="3890157"/>
            <a:ext cx="444095" cy="55628"/>
          </a:xfrm>
          <a:prstGeom prst="rect">
            <a:avLst/>
          </a:prstGeom>
          <a:solidFill>
            <a:srgbClr val="FFDD7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dirty="0"/>
          </a:p>
        </p:txBody>
      </p:sp>
      <p:sp>
        <p:nvSpPr>
          <p:cNvPr id="500" name="499 Rectángulo"/>
          <p:cNvSpPr/>
          <p:nvPr/>
        </p:nvSpPr>
        <p:spPr>
          <a:xfrm rot="15319241">
            <a:off x="3924933" y="1740626"/>
            <a:ext cx="368961" cy="56959"/>
          </a:xfrm>
          <a:prstGeom prst="rect">
            <a:avLst/>
          </a:prstGeom>
          <a:solidFill>
            <a:srgbClr val="FFDD7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dirty="0"/>
          </a:p>
        </p:txBody>
      </p:sp>
      <p:sp>
        <p:nvSpPr>
          <p:cNvPr id="501" name="500 Rectángulo"/>
          <p:cNvSpPr/>
          <p:nvPr/>
        </p:nvSpPr>
        <p:spPr>
          <a:xfrm rot="15319241">
            <a:off x="3787035" y="2705882"/>
            <a:ext cx="444095" cy="55628"/>
          </a:xfrm>
          <a:prstGeom prst="rect">
            <a:avLst/>
          </a:prstGeom>
          <a:solidFill>
            <a:srgbClr val="FFDD7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dirty="0"/>
          </a:p>
        </p:txBody>
      </p:sp>
      <p:sp>
        <p:nvSpPr>
          <p:cNvPr id="502" name="501 Rectángulo"/>
          <p:cNvSpPr/>
          <p:nvPr/>
        </p:nvSpPr>
        <p:spPr>
          <a:xfrm rot="10045142">
            <a:off x="4090157" y="1566813"/>
            <a:ext cx="115078" cy="45719"/>
          </a:xfrm>
          <a:prstGeom prst="rect">
            <a:avLst/>
          </a:prstGeom>
          <a:solidFill>
            <a:srgbClr val="FFDD7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503" name="502 Rectángulo"/>
          <p:cNvSpPr/>
          <p:nvPr/>
        </p:nvSpPr>
        <p:spPr>
          <a:xfrm rot="15319241">
            <a:off x="3079207" y="3580361"/>
            <a:ext cx="199568" cy="52224"/>
          </a:xfrm>
          <a:prstGeom prst="rect">
            <a:avLst/>
          </a:prstGeom>
          <a:solidFill>
            <a:srgbClr val="FF33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504" name="503 Rectángulo"/>
          <p:cNvSpPr/>
          <p:nvPr/>
        </p:nvSpPr>
        <p:spPr>
          <a:xfrm rot="10045142">
            <a:off x="4198600" y="1528335"/>
            <a:ext cx="205995" cy="45719"/>
          </a:xfrm>
          <a:prstGeom prst="rect">
            <a:avLst/>
          </a:prstGeom>
          <a:solidFill>
            <a:srgbClr val="FF33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505" name="504 Rectángulo"/>
          <p:cNvSpPr/>
          <p:nvPr/>
        </p:nvSpPr>
        <p:spPr>
          <a:xfrm rot="15319241">
            <a:off x="3672733" y="2272494"/>
            <a:ext cx="444095" cy="55628"/>
          </a:xfrm>
          <a:prstGeom prst="rect">
            <a:avLst/>
          </a:prstGeom>
          <a:solidFill>
            <a:srgbClr val="FF33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dirty="0"/>
          </a:p>
        </p:txBody>
      </p:sp>
      <p:sp>
        <p:nvSpPr>
          <p:cNvPr id="506" name="505 Rectángulo"/>
          <p:cNvSpPr/>
          <p:nvPr/>
        </p:nvSpPr>
        <p:spPr>
          <a:xfrm rot="9863254">
            <a:off x="4436725" y="1466423"/>
            <a:ext cx="205995" cy="45719"/>
          </a:xfrm>
          <a:prstGeom prst="rect">
            <a:avLst/>
          </a:prstGeom>
          <a:solidFill>
            <a:srgbClr val="FF33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507" name="506 Rectángulo"/>
          <p:cNvSpPr/>
          <p:nvPr/>
        </p:nvSpPr>
        <p:spPr>
          <a:xfrm rot="10045142">
            <a:off x="3839031" y="1621202"/>
            <a:ext cx="205995" cy="45719"/>
          </a:xfrm>
          <a:prstGeom prst="rect">
            <a:avLst/>
          </a:prstGeom>
          <a:solidFill>
            <a:srgbClr val="FF33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508" name="507 Rectángulo"/>
          <p:cNvSpPr/>
          <p:nvPr/>
        </p:nvSpPr>
        <p:spPr>
          <a:xfrm rot="9746166">
            <a:off x="4636654" y="1425933"/>
            <a:ext cx="79103" cy="45719"/>
          </a:xfrm>
          <a:prstGeom prst="rect">
            <a:avLst/>
          </a:prstGeom>
          <a:solidFill>
            <a:srgbClr val="00FF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509" name="508 Rectángulo"/>
          <p:cNvSpPr/>
          <p:nvPr/>
        </p:nvSpPr>
        <p:spPr>
          <a:xfrm rot="9840235">
            <a:off x="3622689" y="1675405"/>
            <a:ext cx="226094" cy="45719"/>
          </a:xfrm>
          <a:prstGeom prst="rect">
            <a:avLst/>
          </a:prstGeom>
          <a:solidFill>
            <a:srgbClr val="00FF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510" name="509 Rectángulo"/>
          <p:cNvSpPr/>
          <p:nvPr/>
        </p:nvSpPr>
        <p:spPr>
          <a:xfrm rot="15319241">
            <a:off x="3602868" y="1878537"/>
            <a:ext cx="375061" cy="50588"/>
          </a:xfrm>
          <a:prstGeom prst="rect">
            <a:avLst/>
          </a:prstGeom>
          <a:solidFill>
            <a:srgbClr val="00FF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dirty="0"/>
          </a:p>
        </p:txBody>
      </p:sp>
      <p:sp>
        <p:nvSpPr>
          <p:cNvPr id="511" name="510 Rectángulo"/>
          <p:cNvSpPr/>
          <p:nvPr/>
        </p:nvSpPr>
        <p:spPr>
          <a:xfrm rot="15319241">
            <a:off x="4256726" y="1370698"/>
            <a:ext cx="224672" cy="45719"/>
          </a:xfrm>
          <a:prstGeom prst="rect">
            <a:avLst/>
          </a:prstGeom>
          <a:solidFill>
            <a:srgbClr val="00FF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dirty="0"/>
          </a:p>
        </p:txBody>
      </p:sp>
      <p:sp>
        <p:nvSpPr>
          <p:cNvPr id="512" name="511 Rectángulo"/>
          <p:cNvSpPr/>
          <p:nvPr/>
        </p:nvSpPr>
        <p:spPr>
          <a:xfrm rot="15319241">
            <a:off x="2231663" y="4577173"/>
            <a:ext cx="301036" cy="57241"/>
          </a:xfrm>
          <a:prstGeom prst="rect">
            <a:avLst/>
          </a:prstGeom>
          <a:solidFill>
            <a:srgbClr val="00FF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dirty="0"/>
          </a:p>
        </p:txBody>
      </p:sp>
      <p:sp>
        <p:nvSpPr>
          <p:cNvPr id="513" name="512 Rectángulo"/>
          <p:cNvSpPr/>
          <p:nvPr/>
        </p:nvSpPr>
        <p:spPr>
          <a:xfrm rot="15319241">
            <a:off x="3712790" y="3173924"/>
            <a:ext cx="128011" cy="49670"/>
          </a:xfrm>
          <a:prstGeom prst="rect">
            <a:avLst/>
          </a:prstGeom>
          <a:solidFill>
            <a:srgbClr val="00FF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dirty="0"/>
          </a:p>
        </p:txBody>
      </p:sp>
      <p:sp>
        <p:nvSpPr>
          <p:cNvPr id="515" name="514 Rectángulo"/>
          <p:cNvSpPr/>
          <p:nvPr/>
        </p:nvSpPr>
        <p:spPr>
          <a:xfrm rot="15319241">
            <a:off x="3642594" y="3024580"/>
            <a:ext cx="189040" cy="52516"/>
          </a:xfrm>
          <a:prstGeom prst="rect">
            <a:avLst/>
          </a:prstGeom>
          <a:solidFill>
            <a:srgbClr val="CC99FF"/>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dirty="0"/>
          </a:p>
        </p:txBody>
      </p:sp>
      <p:sp>
        <p:nvSpPr>
          <p:cNvPr id="480" name="479 Rectángulo"/>
          <p:cNvSpPr/>
          <p:nvPr/>
        </p:nvSpPr>
        <p:spPr>
          <a:xfrm>
            <a:off x="5961856" y="3810000"/>
            <a:ext cx="1740694" cy="1428750"/>
          </a:xfrm>
          <a:prstGeom prst="rect">
            <a:avLst/>
          </a:prstGeom>
          <a:gradFill>
            <a:gsLst>
              <a:gs pos="0">
                <a:schemeClr val="bg1">
                  <a:lumMod val="65000"/>
                </a:schemeClr>
              </a:gs>
              <a:gs pos="35000">
                <a:schemeClr val="bg1">
                  <a:lumMod val="85000"/>
                </a:schemeClr>
              </a:gs>
              <a:gs pos="100000">
                <a:schemeClr val="bg1">
                  <a:lumMod val="95000"/>
                </a:schemeClr>
              </a:gs>
            </a:gsLst>
          </a:gradFill>
          <a:ln>
            <a:solidFill>
              <a:schemeClr val="tx1">
                <a:lumMod val="50000"/>
                <a:lumOff val="50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228600" indent="-228600" algn="ctr"/>
            <a:r>
              <a:rPr lang="es-CL" sz="900" b="1" dirty="0" smtClean="0">
                <a:solidFill>
                  <a:srgbClr val="996633"/>
                </a:solidFill>
              </a:rPr>
              <a:t>N° Pozos por calle</a:t>
            </a:r>
          </a:p>
          <a:p>
            <a:pPr marL="228600" indent="-228600"/>
            <a:endParaRPr lang="es-CL" sz="800" dirty="0" smtClean="0"/>
          </a:p>
          <a:p>
            <a:pPr marL="228600" indent="-228600"/>
            <a:r>
              <a:rPr lang="es-CL" sz="800" dirty="0" smtClean="0"/>
              <a:t>	     2012: 11 Pozos FH</a:t>
            </a:r>
          </a:p>
          <a:p>
            <a:pPr marL="228600" indent="-228600"/>
            <a:endParaRPr lang="es-CL" sz="800" dirty="0" smtClean="0"/>
          </a:p>
          <a:p>
            <a:pPr marL="228600" indent="-228600"/>
            <a:r>
              <a:rPr lang="es-CL" sz="800" dirty="0" smtClean="0"/>
              <a:t>             2013:   7 Pozos FH</a:t>
            </a:r>
          </a:p>
          <a:p>
            <a:pPr marL="228600" indent="-228600"/>
            <a:endParaRPr lang="es-CL" sz="800" dirty="0" smtClean="0"/>
          </a:p>
          <a:p>
            <a:pPr marL="228600" indent="-228600"/>
            <a:r>
              <a:rPr lang="es-CL" sz="800" dirty="0" smtClean="0"/>
              <a:t>             2014: 10 Pozos FH</a:t>
            </a:r>
          </a:p>
          <a:p>
            <a:pPr marL="228600" indent="-228600"/>
            <a:endParaRPr lang="es-CL" sz="800" dirty="0" smtClean="0"/>
          </a:p>
          <a:p>
            <a:pPr marL="228600" indent="-228600" algn="ctr"/>
            <a:r>
              <a:rPr lang="es-CL" sz="800" b="1" dirty="0" smtClean="0"/>
              <a:t>TOTAL: 28 Pozos</a:t>
            </a:r>
            <a:endParaRPr lang="es-CL" sz="800" b="1" dirty="0"/>
          </a:p>
        </p:txBody>
      </p:sp>
      <p:sp>
        <p:nvSpPr>
          <p:cNvPr id="481" name="480 Elipse"/>
          <p:cNvSpPr/>
          <p:nvPr/>
        </p:nvSpPr>
        <p:spPr>
          <a:xfrm>
            <a:off x="6177764" y="4213347"/>
            <a:ext cx="183230" cy="174504"/>
          </a:xfrm>
          <a:prstGeom prst="ellipse">
            <a:avLst/>
          </a:prstGeom>
          <a:noFill/>
          <a:ln w="31750">
            <a:solidFill>
              <a:srgbClr val="00206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16" name="515 Elipse"/>
          <p:cNvSpPr/>
          <p:nvPr/>
        </p:nvSpPr>
        <p:spPr>
          <a:xfrm>
            <a:off x="6177764" y="4454647"/>
            <a:ext cx="183230" cy="174504"/>
          </a:xfrm>
          <a:prstGeom prst="ellipse">
            <a:avLst/>
          </a:prstGeom>
          <a:noFill/>
          <a:ln w="31750">
            <a:solidFill>
              <a:srgbClr val="FFCC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17" name="516 Elipse"/>
          <p:cNvSpPr/>
          <p:nvPr/>
        </p:nvSpPr>
        <p:spPr>
          <a:xfrm>
            <a:off x="6177764" y="4695947"/>
            <a:ext cx="183230" cy="174504"/>
          </a:xfrm>
          <a:prstGeom prst="ellipse">
            <a:avLst/>
          </a:prstGeom>
          <a:noFill/>
          <a:ln w="31750">
            <a:solidFill>
              <a:srgbClr val="0099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18" name="517 Rectángulo"/>
          <p:cNvSpPr/>
          <p:nvPr/>
        </p:nvSpPr>
        <p:spPr>
          <a:xfrm rot="20798077">
            <a:off x="4843462" y="3095625"/>
            <a:ext cx="80962" cy="47625"/>
          </a:xfrm>
          <a:prstGeom prst="rect">
            <a:avLst/>
          </a:prstGeom>
          <a:solidFill>
            <a:srgbClr val="92D05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519" name="518 Rectángulo"/>
          <p:cNvSpPr/>
          <p:nvPr/>
        </p:nvSpPr>
        <p:spPr>
          <a:xfrm rot="15319241">
            <a:off x="4242158" y="3664610"/>
            <a:ext cx="47869" cy="45719"/>
          </a:xfrm>
          <a:prstGeom prst="rect">
            <a:avLst/>
          </a:prstGeom>
          <a:solidFill>
            <a:srgbClr val="92D05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520" name="519 Rectángulo"/>
          <p:cNvSpPr/>
          <p:nvPr/>
        </p:nvSpPr>
        <p:spPr>
          <a:xfrm rot="15319241">
            <a:off x="3980869" y="3425588"/>
            <a:ext cx="444095" cy="46109"/>
          </a:xfrm>
          <a:prstGeom prst="rect">
            <a:avLst/>
          </a:prstGeom>
          <a:solidFill>
            <a:schemeClr val="accent6">
              <a:lumMod val="75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521" name="520 Rectángulo"/>
          <p:cNvSpPr/>
          <p:nvPr/>
        </p:nvSpPr>
        <p:spPr>
          <a:xfrm rot="15319241">
            <a:off x="4242158" y="3664610"/>
            <a:ext cx="47869" cy="45719"/>
          </a:xfrm>
          <a:prstGeom prst="rect">
            <a:avLst/>
          </a:prstGeom>
          <a:solidFill>
            <a:srgbClr val="92D05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522" name="521 Rectángulo"/>
          <p:cNvSpPr/>
          <p:nvPr/>
        </p:nvSpPr>
        <p:spPr>
          <a:xfrm rot="20798077">
            <a:off x="5216398" y="4423557"/>
            <a:ext cx="45719" cy="56134"/>
          </a:xfrm>
          <a:prstGeom prst="rect">
            <a:avLst/>
          </a:prstGeom>
          <a:solidFill>
            <a:srgbClr val="92D05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523" name="522 Elipse"/>
          <p:cNvSpPr/>
          <p:nvPr/>
        </p:nvSpPr>
        <p:spPr>
          <a:xfrm>
            <a:off x="5249076" y="5382419"/>
            <a:ext cx="455057" cy="433387"/>
          </a:xfrm>
          <a:prstGeom prst="ellipse">
            <a:avLst/>
          </a:prstGeom>
          <a:noFill/>
          <a:ln w="31750">
            <a:solidFill>
              <a:srgbClr val="00206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24" name="523 Elipse"/>
          <p:cNvSpPr/>
          <p:nvPr/>
        </p:nvSpPr>
        <p:spPr>
          <a:xfrm>
            <a:off x="5149063" y="4944270"/>
            <a:ext cx="455057" cy="433387"/>
          </a:xfrm>
          <a:prstGeom prst="ellipse">
            <a:avLst/>
          </a:prstGeom>
          <a:noFill/>
          <a:ln w="31750">
            <a:solidFill>
              <a:srgbClr val="00206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25" name="524 Elipse"/>
          <p:cNvSpPr/>
          <p:nvPr/>
        </p:nvSpPr>
        <p:spPr>
          <a:xfrm>
            <a:off x="5026825" y="4498977"/>
            <a:ext cx="455057" cy="433387"/>
          </a:xfrm>
          <a:prstGeom prst="ellipse">
            <a:avLst/>
          </a:prstGeom>
          <a:noFill/>
          <a:ln w="31750">
            <a:solidFill>
              <a:srgbClr val="00206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26" name="525 Elipse"/>
          <p:cNvSpPr/>
          <p:nvPr/>
        </p:nvSpPr>
        <p:spPr>
          <a:xfrm>
            <a:off x="4920463" y="4048920"/>
            <a:ext cx="455057" cy="433387"/>
          </a:xfrm>
          <a:prstGeom prst="ellipse">
            <a:avLst/>
          </a:prstGeom>
          <a:noFill/>
          <a:ln w="31750">
            <a:solidFill>
              <a:srgbClr val="00206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27" name="526 Elipse"/>
          <p:cNvSpPr/>
          <p:nvPr/>
        </p:nvSpPr>
        <p:spPr>
          <a:xfrm>
            <a:off x="4798225" y="3603627"/>
            <a:ext cx="455057" cy="433387"/>
          </a:xfrm>
          <a:prstGeom prst="ellipse">
            <a:avLst/>
          </a:prstGeom>
          <a:noFill/>
          <a:ln w="31750">
            <a:solidFill>
              <a:srgbClr val="00206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28" name="527 Elipse"/>
          <p:cNvSpPr/>
          <p:nvPr/>
        </p:nvSpPr>
        <p:spPr>
          <a:xfrm>
            <a:off x="4666463" y="3159920"/>
            <a:ext cx="455057" cy="433387"/>
          </a:xfrm>
          <a:prstGeom prst="ellipse">
            <a:avLst/>
          </a:prstGeom>
          <a:noFill/>
          <a:ln w="31750">
            <a:solidFill>
              <a:srgbClr val="00206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29" name="528 Elipse"/>
          <p:cNvSpPr/>
          <p:nvPr/>
        </p:nvSpPr>
        <p:spPr>
          <a:xfrm>
            <a:off x="4882363" y="5242720"/>
            <a:ext cx="455057" cy="433387"/>
          </a:xfrm>
          <a:prstGeom prst="ellipse">
            <a:avLst/>
          </a:prstGeom>
          <a:noFill/>
          <a:ln w="31750">
            <a:solidFill>
              <a:srgbClr val="00206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30" name="529 Elipse"/>
          <p:cNvSpPr/>
          <p:nvPr/>
        </p:nvSpPr>
        <p:spPr>
          <a:xfrm>
            <a:off x="4760125" y="4797427"/>
            <a:ext cx="455057" cy="433387"/>
          </a:xfrm>
          <a:prstGeom prst="ellipse">
            <a:avLst/>
          </a:prstGeom>
          <a:noFill/>
          <a:ln w="31750">
            <a:solidFill>
              <a:srgbClr val="00206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31" name="530 Elipse"/>
          <p:cNvSpPr/>
          <p:nvPr/>
        </p:nvSpPr>
        <p:spPr>
          <a:xfrm>
            <a:off x="4653763" y="4347370"/>
            <a:ext cx="455057" cy="433387"/>
          </a:xfrm>
          <a:prstGeom prst="ellipse">
            <a:avLst/>
          </a:prstGeom>
          <a:noFill/>
          <a:ln w="31750">
            <a:solidFill>
              <a:srgbClr val="00206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32" name="531 Elipse"/>
          <p:cNvSpPr/>
          <p:nvPr/>
        </p:nvSpPr>
        <p:spPr>
          <a:xfrm>
            <a:off x="4531525" y="3902077"/>
            <a:ext cx="455057" cy="433387"/>
          </a:xfrm>
          <a:prstGeom prst="ellipse">
            <a:avLst/>
          </a:prstGeom>
          <a:noFill/>
          <a:ln w="31750">
            <a:solidFill>
              <a:srgbClr val="00206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33" name="532 Elipse"/>
          <p:cNvSpPr/>
          <p:nvPr/>
        </p:nvSpPr>
        <p:spPr>
          <a:xfrm>
            <a:off x="4399763" y="3458370"/>
            <a:ext cx="455057" cy="433387"/>
          </a:xfrm>
          <a:prstGeom prst="ellipse">
            <a:avLst/>
          </a:prstGeom>
          <a:noFill/>
          <a:ln w="31750">
            <a:solidFill>
              <a:srgbClr val="00206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34" name="533 Elipse"/>
          <p:cNvSpPr/>
          <p:nvPr/>
        </p:nvSpPr>
        <p:spPr>
          <a:xfrm>
            <a:off x="4482313" y="5058570"/>
            <a:ext cx="455057" cy="433387"/>
          </a:xfrm>
          <a:prstGeom prst="ellipse">
            <a:avLst/>
          </a:prstGeom>
          <a:noFill/>
          <a:ln w="31750">
            <a:solidFill>
              <a:srgbClr val="FFCC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35" name="534 Elipse"/>
          <p:cNvSpPr/>
          <p:nvPr/>
        </p:nvSpPr>
        <p:spPr>
          <a:xfrm>
            <a:off x="4360075" y="4613277"/>
            <a:ext cx="455057" cy="433387"/>
          </a:xfrm>
          <a:prstGeom prst="ellipse">
            <a:avLst/>
          </a:prstGeom>
          <a:noFill/>
          <a:ln w="31750">
            <a:solidFill>
              <a:srgbClr val="FFCC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36" name="535 Elipse"/>
          <p:cNvSpPr/>
          <p:nvPr/>
        </p:nvSpPr>
        <p:spPr>
          <a:xfrm>
            <a:off x="4253713" y="4163220"/>
            <a:ext cx="455057" cy="433387"/>
          </a:xfrm>
          <a:prstGeom prst="ellipse">
            <a:avLst/>
          </a:prstGeom>
          <a:noFill/>
          <a:ln w="31750">
            <a:solidFill>
              <a:srgbClr val="FFCC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37" name="536 Elipse"/>
          <p:cNvSpPr/>
          <p:nvPr/>
        </p:nvSpPr>
        <p:spPr>
          <a:xfrm>
            <a:off x="4131475" y="3717927"/>
            <a:ext cx="455057" cy="433387"/>
          </a:xfrm>
          <a:prstGeom prst="ellipse">
            <a:avLst/>
          </a:prstGeom>
          <a:noFill/>
          <a:ln w="31750">
            <a:solidFill>
              <a:srgbClr val="FFCC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38" name="537 Elipse"/>
          <p:cNvSpPr/>
          <p:nvPr/>
        </p:nvSpPr>
        <p:spPr>
          <a:xfrm>
            <a:off x="3999713" y="3274220"/>
            <a:ext cx="455057" cy="433387"/>
          </a:xfrm>
          <a:prstGeom prst="ellipse">
            <a:avLst/>
          </a:prstGeom>
          <a:noFill/>
          <a:ln w="31750">
            <a:solidFill>
              <a:srgbClr val="FFCC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39" name="538 Elipse"/>
          <p:cNvSpPr/>
          <p:nvPr/>
        </p:nvSpPr>
        <p:spPr>
          <a:xfrm>
            <a:off x="4298163" y="3026570"/>
            <a:ext cx="455057" cy="433387"/>
          </a:xfrm>
          <a:prstGeom prst="ellipse">
            <a:avLst/>
          </a:prstGeom>
          <a:noFill/>
          <a:ln w="31750">
            <a:solidFill>
              <a:srgbClr val="FFCC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40" name="539 Elipse"/>
          <p:cNvSpPr/>
          <p:nvPr/>
        </p:nvSpPr>
        <p:spPr>
          <a:xfrm>
            <a:off x="4571213" y="2753520"/>
            <a:ext cx="455057" cy="433387"/>
          </a:xfrm>
          <a:prstGeom prst="ellipse">
            <a:avLst/>
          </a:prstGeom>
          <a:noFill/>
          <a:ln w="31750">
            <a:solidFill>
              <a:srgbClr val="FFCC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41" name="540 Elipse"/>
          <p:cNvSpPr/>
          <p:nvPr/>
        </p:nvSpPr>
        <p:spPr>
          <a:xfrm>
            <a:off x="3872713" y="2848770"/>
            <a:ext cx="455057" cy="433387"/>
          </a:xfrm>
          <a:prstGeom prst="ellipse">
            <a:avLst/>
          </a:prstGeom>
          <a:noFill/>
          <a:ln w="31750">
            <a:solidFill>
              <a:srgbClr val="0099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42" name="541 Elipse"/>
          <p:cNvSpPr/>
          <p:nvPr/>
        </p:nvSpPr>
        <p:spPr>
          <a:xfrm>
            <a:off x="4171163" y="2601120"/>
            <a:ext cx="455057" cy="433387"/>
          </a:xfrm>
          <a:prstGeom prst="ellipse">
            <a:avLst/>
          </a:prstGeom>
          <a:noFill/>
          <a:ln w="31750">
            <a:solidFill>
              <a:srgbClr val="0099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43" name="542 Elipse"/>
          <p:cNvSpPr/>
          <p:nvPr/>
        </p:nvSpPr>
        <p:spPr>
          <a:xfrm>
            <a:off x="4444213" y="2328070"/>
            <a:ext cx="455057" cy="433387"/>
          </a:xfrm>
          <a:prstGeom prst="ellipse">
            <a:avLst/>
          </a:prstGeom>
          <a:noFill/>
          <a:ln w="31750">
            <a:solidFill>
              <a:srgbClr val="0099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44" name="543 Elipse"/>
          <p:cNvSpPr/>
          <p:nvPr/>
        </p:nvSpPr>
        <p:spPr>
          <a:xfrm>
            <a:off x="4202913" y="5363370"/>
            <a:ext cx="455057" cy="433387"/>
          </a:xfrm>
          <a:prstGeom prst="ellipse">
            <a:avLst/>
          </a:prstGeom>
          <a:noFill/>
          <a:ln w="31750">
            <a:solidFill>
              <a:srgbClr val="0099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45" name="544 Elipse"/>
          <p:cNvSpPr/>
          <p:nvPr/>
        </p:nvSpPr>
        <p:spPr>
          <a:xfrm>
            <a:off x="4080675" y="4918077"/>
            <a:ext cx="455057" cy="433387"/>
          </a:xfrm>
          <a:prstGeom prst="ellipse">
            <a:avLst/>
          </a:prstGeom>
          <a:noFill/>
          <a:ln w="31750">
            <a:solidFill>
              <a:srgbClr val="0099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46" name="545 Elipse"/>
          <p:cNvSpPr/>
          <p:nvPr/>
        </p:nvSpPr>
        <p:spPr>
          <a:xfrm>
            <a:off x="3974313" y="4468020"/>
            <a:ext cx="455057" cy="433387"/>
          </a:xfrm>
          <a:prstGeom prst="ellipse">
            <a:avLst/>
          </a:prstGeom>
          <a:noFill/>
          <a:ln w="31750">
            <a:solidFill>
              <a:srgbClr val="0099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47" name="546 Elipse"/>
          <p:cNvSpPr/>
          <p:nvPr/>
        </p:nvSpPr>
        <p:spPr>
          <a:xfrm>
            <a:off x="3852075" y="4022727"/>
            <a:ext cx="455057" cy="433387"/>
          </a:xfrm>
          <a:prstGeom prst="ellipse">
            <a:avLst/>
          </a:prstGeom>
          <a:noFill/>
          <a:ln w="31750">
            <a:solidFill>
              <a:srgbClr val="0099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48" name="547 Elipse"/>
          <p:cNvSpPr/>
          <p:nvPr/>
        </p:nvSpPr>
        <p:spPr>
          <a:xfrm>
            <a:off x="3720313" y="3579020"/>
            <a:ext cx="455057" cy="433387"/>
          </a:xfrm>
          <a:prstGeom prst="ellipse">
            <a:avLst/>
          </a:prstGeom>
          <a:noFill/>
          <a:ln w="31750">
            <a:solidFill>
              <a:srgbClr val="0099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49" name="548 Elipse"/>
          <p:cNvSpPr/>
          <p:nvPr/>
        </p:nvSpPr>
        <p:spPr>
          <a:xfrm>
            <a:off x="3802863" y="5185570"/>
            <a:ext cx="455057" cy="433387"/>
          </a:xfrm>
          <a:prstGeom prst="ellipse">
            <a:avLst/>
          </a:prstGeom>
          <a:noFill/>
          <a:ln w="31750">
            <a:solidFill>
              <a:srgbClr val="0099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50" name="549 Elipse"/>
          <p:cNvSpPr/>
          <p:nvPr/>
        </p:nvSpPr>
        <p:spPr>
          <a:xfrm>
            <a:off x="3680625" y="4740277"/>
            <a:ext cx="455057" cy="433387"/>
          </a:xfrm>
          <a:prstGeom prst="ellipse">
            <a:avLst/>
          </a:prstGeom>
          <a:noFill/>
          <a:ln w="31750">
            <a:solidFill>
              <a:srgbClr val="0099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4" name="58 CuadroTexto"/>
          <p:cNvSpPr txBox="1">
            <a:spLocks noChangeArrowheads="1"/>
          </p:cNvSpPr>
          <p:nvPr/>
        </p:nvSpPr>
        <p:spPr bwMode="auto">
          <a:xfrm>
            <a:off x="990600" y="68263"/>
            <a:ext cx="7620000" cy="584200"/>
          </a:xfrm>
          <a:prstGeom prst="rect">
            <a:avLst/>
          </a:prstGeom>
          <a:noFill/>
          <a:ln w="9525">
            <a:noFill/>
            <a:miter lim="800000"/>
            <a:headEnd/>
            <a:tailEnd/>
          </a:ln>
        </p:spPr>
        <p:txBody>
          <a:bodyPr wrap="square">
            <a:spAutoFit/>
          </a:bodyPr>
          <a:lstStyle/>
          <a:p>
            <a:pPr algn="ctr"/>
            <a:r>
              <a:rPr lang="es-CL" sz="3200" b="1" dirty="0" err="1" smtClean="0">
                <a:latin typeface="Calibri" pitchFamily="34" charset="0"/>
              </a:rPr>
              <a:t>Fracturamiento</a:t>
            </a:r>
            <a:r>
              <a:rPr lang="es-CL" sz="3200" b="1" dirty="0" smtClean="0">
                <a:latin typeface="Calibri" pitchFamily="34" charset="0"/>
              </a:rPr>
              <a:t> Hidráulico</a:t>
            </a:r>
            <a:endParaRPr lang="es-ES" sz="3200" b="1" dirty="0">
              <a:latin typeface="Calibri" pitchFamily="34" charset="0"/>
            </a:endParaRPr>
          </a:p>
        </p:txBody>
      </p:sp>
    </p:spTree>
    <p:extLst>
      <p:ext uri="{BB962C8B-B14F-4D97-AF65-F5344CB8AC3E}">
        <p14:creationId xmlns:p14="http://schemas.microsoft.com/office/powerpoint/2010/main" val="4200138738"/>
      </p:ext>
    </p:extLst>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Yerko\Desktop\2DACITA PRODUCCION 26 Abril-ZT 2013.ym-Model.png"/>
          <p:cNvPicPr>
            <a:picLocks noChangeAspect="1" noChangeArrowheads="1"/>
          </p:cNvPicPr>
          <p:nvPr/>
        </p:nvPicPr>
        <p:blipFill>
          <a:blip r:embed="rId2" cstate="print"/>
          <a:srcRect l="7039" t="30144" r="9978" b="32811"/>
          <a:stretch>
            <a:fillRect/>
          </a:stretch>
        </p:blipFill>
        <p:spPr bwMode="auto">
          <a:xfrm rot="5400000" flipH="1" flipV="1">
            <a:off x="1550055" y="1747869"/>
            <a:ext cx="5873297" cy="3724038"/>
          </a:xfrm>
          <a:prstGeom prst="rect">
            <a:avLst/>
          </a:prstGeom>
          <a:noFill/>
          <a:effectLst/>
        </p:spPr>
      </p:pic>
      <p:sp>
        <p:nvSpPr>
          <p:cNvPr id="4" name="58 CuadroTexto"/>
          <p:cNvSpPr txBox="1">
            <a:spLocks noChangeArrowheads="1"/>
          </p:cNvSpPr>
          <p:nvPr/>
        </p:nvSpPr>
        <p:spPr bwMode="auto">
          <a:xfrm>
            <a:off x="990600" y="68263"/>
            <a:ext cx="7867650" cy="584200"/>
          </a:xfrm>
          <a:prstGeom prst="rect">
            <a:avLst/>
          </a:prstGeom>
          <a:noFill/>
          <a:ln w="9525">
            <a:noFill/>
            <a:miter lim="800000"/>
            <a:headEnd/>
            <a:tailEnd/>
          </a:ln>
        </p:spPr>
        <p:txBody>
          <a:bodyPr wrap="square">
            <a:spAutoFit/>
          </a:bodyPr>
          <a:lstStyle/>
          <a:p>
            <a:pPr algn="ctr"/>
            <a:r>
              <a:rPr lang="es-CL" sz="3200" b="1" dirty="0" smtClean="0">
                <a:latin typeface="Calibri" pitchFamily="34" charset="0"/>
              </a:rPr>
              <a:t>FH descendente</a:t>
            </a:r>
            <a:endParaRPr lang="es-ES" sz="3200" b="1" dirty="0">
              <a:latin typeface="Calibri" pitchFamily="34" charset="0"/>
            </a:endParaRPr>
          </a:p>
        </p:txBody>
      </p:sp>
      <p:sp>
        <p:nvSpPr>
          <p:cNvPr id="102" name="101 Rectángulo"/>
          <p:cNvSpPr/>
          <p:nvPr/>
        </p:nvSpPr>
        <p:spPr>
          <a:xfrm>
            <a:off x="2612571" y="665018"/>
            <a:ext cx="3740728" cy="5902037"/>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56" name="155 Rectángulo"/>
          <p:cNvSpPr/>
          <p:nvPr/>
        </p:nvSpPr>
        <p:spPr>
          <a:xfrm rot="18965603">
            <a:off x="5351812" y="1792936"/>
            <a:ext cx="99358" cy="45933"/>
          </a:xfrm>
          <a:prstGeom prst="rect">
            <a:avLst/>
          </a:prstGeom>
          <a:solidFill>
            <a:srgbClr val="00B0F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157" name="156 Rectángulo"/>
          <p:cNvSpPr/>
          <p:nvPr/>
        </p:nvSpPr>
        <p:spPr>
          <a:xfrm rot="18965603">
            <a:off x="5238552" y="2618276"/>
            <a:ext cx="75918" cy="45719"/>
          </a:xfrm>
          <a:prstGeom prst="rect">
            <a:avLst/>
          </a:prstGeom>
          <a:solidFill>
            <a:srgbClr val="00B0F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160" name="159 Rectángulo"/>
          <p:cNvSpPr/>
          <p:nvPr/>
        </p:nvSpPr>
        <p:spPr>
          <a:xfrm rot="15316812">
            <a:off x="4159109" y="5220042"/>
            <a:ext cx="288825" cy="45976"/>
          </a:xfrm>
          <a:prstGeom prst="rect">
            <a:avLst/>
          </a:prstGeom>
          <a:solidFill>
            <a:srgbClr val="00B0F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162" name="161 Rectángulo"/>
          <p:cNvSpPr/>
          <p:nvPr/>
        </p:nvSpPr>
        <p:spPr>
          <a:xfrm rot="18965603">
            <a:off x="5145716" y="3412549"/>
            <a:ext cx="75918" cy="52493"/>
          </a:xfrm>
          <a:prstGeom prst="rect">
            <a:avLst/>
          </a:prstGeom>
          <a:solidFill>
            <a:srgbClr val="00B0F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163" name="162 Rectángulo"/>
          <p:cNvSpPr/>
          <p:nvPr/>
        </p:nvSpPr>
        <p:spPr>
          <a:xfrm rot="20310867">
            <a:off x="4414080" y="5276084"/>
            <a:ext cx="289646" cy="50814"/>
          </a:xfrm>
          <a:prstGeom prst="rect">
            <a:avLst/>
          </a:prstGeom>
          <a:solidFill>
            <a:srgbClr val="996633"/>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164" name="163 Rectángulo"/>
          <p:cNvSpPr/>
          <p:nvPr/>
        </p:nvSpPr>
        <p:spPr>
          <a:xfrm rot="18965603">
            <a:off x="5038416" y="3486111"/>
            <a:ext cx="138047" cy="55128"/>
          </a:xfrm>
          <a:prstGeom prst="rect">
            <a:avLst/>
          </a:prstGeom>
          <a:solidFill>
            <a:srgbClr val="996633"/>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181" name="180 Rectángulo"/>
          <p:cNvSpPr/>
          <p:nvPr/>
        </p:nvSpPr>
        <p:spPr>
          <a:xfrm rot="2008762">
            <a:off x="4353886" y="5415428"/>
            <a:ext cx="183545" cy="53914"/>
          </a:xfrm>
          <a:prstGeom prst="rect">
            <a:avLst/>
          </a:prstGeom>
          <a:solidFill>
            <a:srgbClr val="996633"/>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183" name="182 Rectángulo"/>
          <p:cNvSpPr/>
          <p:nvPr/>
        </p:nvSpPr>
        <p:spPr>
          <a:xfrm rot="6035880">
            <a:off x="4253237" y="5447344"/>
            <a:ext cx="158666" cy="46879"/>
          </a:xfrm>
          <a:prstGeom prst="rect">
            <a:avLst/>
          </a:prstGeom>
          <a:solidFill>
            <a:srgbClr val="996633"/>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158" name="157 Rectángulo"/>
          <p:cNvSpPr/>
          <p:nvPr/>
        </p:nvSpPr>
        <p:spPr>
          <a:xfrm rot="20310867">
            <a:off x="4329127" y="5343903"/>
            <a:ext cx="99984" cy="58049"/>
          </a:xfrm>
          <a:prstGeom prst="rect">
            <a:avLst/>
          </a:prstGeom>
          <a:solidFill>
            <a:srgbClr val="00B0F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184" name="183 Rectángulo"/>
          <p:cNvSpPr/>
          <p:nvPr/>
        </p:nvSpPr>
        <p:spPr>
          <a:xfrm rot="18965603">
            <a:off x="4747459" y="2384533"/>
            <a:ext cx="112230" cy="48804"/>
          </a:xfrm>
          <a:prstGeom prst="rect">
            <a:avLst/>
          </a:prstGeom>
          <a:solidFill>
            <a:srgbClr val="996633"/>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185" name="184 Rectángulo"/>
          <p:cNvSpPr/>
          <p:nvPr/>
        </p:nvSpPr>
        <p:spPr>
          <a:xfrm rot="15138861">
            <a:off x="4960184" y="2321033"/>
            <a:ext cx="112230" cy="48804"/>
          </a:xfrm>
          <a:prstGeom prst="rect">
            <a:avLst/>
          </a:prstGeom>
          <a:solidFill>
            <a:srgbClr val="996633"/>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187" name="186 Rectángulo"/>
          <p:cNvSpPr/>
          <p:nvPr/>
        </p:nvSpPr>
        <p:spPr>
          <a:xfrm rot="15351483">
            <a:off x="4703786" y="2617058"/>
            <a:ext cx="184051" cy="48745"/>
          </a:xfrm>
          <a:prstGeom prst="rect">
            <a:avLst/>
          </a:prstGeom>
          <a:solidFill>
            <a:srgbClr val="996633"/>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188" name="187 Rectángulo"/>
          <p:cNvSpPr/>
          <p:nvPr/>
        </p:nvSpPr>
        <p:spPr>
          <a:xfrm rot="15351483">
            <a:off x="3991510" y="4212470"/>
            <a:ext cx="91416" cy="52077"/>
          </a:xfrm>
          <a:prstGeom prst="rect">
            <a:avLst/>
          </a:prstGeom>
          <a:solidFill>
            <a:srgbClr val="996633"/>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193" name="192 Forma libre"/>
          <p:cNvSpPr/>
          <p:nvPr/>
        </p:nvSpPr>
        <p:spPr>
          <a:xfrm rot="158750">
            <a:off x="5153024" y="2767011"/>
            <a:ext cx="73818" cy="116681"/>
          </a:xfrm>
          <a:custGeom>
            <a:avLst/>
            <a:gdLst>
              <a:gd name="connsiteX0" fmla="*/ 0 w 61912"/>
              <a:gd name="connsiteY0" fmla="*/ 0 h 97631"/>
              <a:gd name="connsiteX1" fmla="*/ 28575 w 61912"/>
              <a:gd name="connsiteY1" fmla="*/ 97631 h 97631"/>
              <a:gd name="connsiteX2" fmla="*/ 61912 w 61912"/>
              <a:gd name="connsiteY2" fmla="*/ 19050 h 97631"/>
              <a:gd name="connsiteX3" fmla="*/ 0 w 61912"/>
              <a:gd name="connsiteY3" fmla="*/ 0 h 97631"/>
            </a:gdLst>
            <a:ahLst/>
            <a:cxnLst>
              <a:cxn ang="0">
                <a:pos x="connsiteX0" y="connsiteY0"/>
              </a:cxn>
              <a:cxn ang="0">
                <a:pos x="connsiteX1" y="connsiteY1"/>
              </a:cxn>
              <a:cxn ang="0">
                <a:pos x="connsiteX2" y="connsiteY2"/>
              </a:cxn>
              <a:cxn ang="0">
                <a:pos x="connsiteX3" y="connsiteY3"/>
              </a:cxn>
            </a:cxnLst>
            <a:rect l="l" t="t" r="r" b="b"/>
            <a:pathLst>
              <a:path w="61912" h="97631">
                <a:moveTo>
                  <a:pt x="0" y="0"/>
                </a:moveTo>
                <a:lnTo>
                  <a:pt x="28575" y="97631"/>
                </a:lnTo>
                <a:lnTo>
                  <a:pt x="61912" y="19050"/>
                </a:lnTo>
                <a:lnTo>
                  <a:pt x="0" y="0"/>
                </a:lnTo>
                <a:close/>
              </a:path>
            </a:pathLst>
          </a:custGeom>
          <a:solidFill>
            <a:srgbClr val="FFDD71"/>
          </a:solidFill>
          <a:ln>
            <a:solidFill>
              <a:srgbClr val="FF000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194" name="193 Rectángulo"/>
          <p:cNvSpPr/>
          <p:nvPr/>
        </p:nvSpPr>
        <p:spPr>
          <a:xfrm rot="11986777">
            <a:off x="4507679" y="5491153"/>
            <a:ext cx="160685" cy="45719"/>
          </a:xfrm>
          <a:prstGeom prst="rect">
            <a:avLst/>
          </a:prstGeom>
          <a:solidFill>
            <a:srgbClr val="FFDD7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195" name="194 Rectángulo"/>
          <p:cNvSpPr/>
          <p:nvPr/>
        </p:nvSpPr>
        <p:spPr>
          <a:xfrm rot="5224890">
            <a:off x="4246093" y="5599745"/>
            <a:ext cx="158666" cy="46879"/>
          </a:xfrm>
          <a:prstGeom prst="rect">
            <a:avLst/>
          </a:prstGeom>
          <a:solidFill>
            <a:srgbClr val="FFDD7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196" name="195 Rectángulo"/>
          <p:cNvSpPr/>
          <p:nvPr/>
        </p:nvSpPr>
        <p:spPr>
          <a:xfrm rot="5047493">
            <a:off x="4223362" y="5801823"/>
            <a:ext cx="245089" cy="47344"/>
          </a:xfrm>
          <a:prstGeom prst="rect">
            <a:avLst/>
          </a:prstGeom>
          <a:solidFill>
            <a:srgbClr val="FFDD7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198" name="197 Rectángulo"/>
          <p:cNvSpPr/>
          <p:nvPr/>
        </p:nvSpPr>
        <p:spPr>
          <a:xfrm rot="15316812">
            <a:off x="3781045" y="3982409"/>
            <a:ext cx="388092" cy="49451"/>
          </a:xfrm>
          <a:prstGeom prst="rect">
            <a:avLst/>
          </a:prstGeom>
          <a:solidFill>
            <a:srgbClr val="FFDD7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201" name="200 Rectángulo"/>
          <p:cNvSpPr/>
          <p:nvPr/>
        </p:nvSpPr>
        <p:spPr>
          <a:xfrm rot="18965603">
            <a:off x="4501291" y="2560056"/>
            <a:ext cx="275705" cy="45719"/>
          </a:xfrm>
          <a:prstGeom prst="rect">
            <a:avLst/>
          </a:prstGeom>
          <a:solidFill>
            <a:srgbClr val="FFDD7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197" name="196 Rectángulo"/>
          <p:cNvSpPr/>
          <p:nvPr/>
        </p:nvSpPr>
        <p:spPr>
          <a:xfrm rot="15138861">
            <a:off x="4703009" y="2470259"/>
            <a:ext cx="112230" cy="48804"/>
          </a:xfrm>
          <a:prstGeom prst="rect">
            <a:avLst/>
          </a:prstGeom>
          <a:solidFill>
            <a:srgbClr val="FFDD7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202" name="201 Rectángulo"/>
          <p:cNvSpPr/>
          <p:nvPr/>
        </p:nvSpPr>
        <p:spPr>
          <a:xfrm rot="18965603">
            <a:off x="4312063" y="2775297"/>
            <a:ext cx="219633" cy="47629"/>
          </a:xfrm>
          <a:prstGeom prst="rect">
            <a:avLst/>
          </a:prstGeom>
          <a:solidFill>
            <a:srgbClr val="FFDD7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137" name="136 Rectángulo"/>
          <p:cNvSpPr/>
          <p:nvPr/>
        </p:nvSpPr>
        <p:spPr>
          <a:xfrm rot="18965603">
            <a:off x="5517912" y="2002524"/>
            <a:ext cx="292478" cy="45719"/>
          </a:xfrm>
          <a:prstGeom prst="rect">
            <a:avLst/>
          </a:prstGeom>
          <a:solidFill>
            <a:srgbClr val="00B0F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199" name="198 Rectángulo"/>
          <p:cNvSpPr/>
          <p:nvPr/>
        </p:nvSpPr>
        <p:spPr>
          <a:xfrm rot="15316812">
            <a:off x="3681034" y="3606171"/>
            <a:ext cx="388092" cy="49451"/>
          </a:xfrm>
          <a:prstGeom prst="rect">
            <a:avLst/>
          </a:prstGeom>
          <a:solidFill>
            <a:srgbClr val="FF33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200" name="199 Rectángulo"/>
          <p:cNvSpPr/>
          <p:nvPr/>
        </p:nvSpPr>
        <p:spPr>
          <a:xfrm rot="18965603">
            <a:off x="4038237" y="2981072"/>
            <a:ext cx="354482" cy="45719"/>
          </a:xfrm>
          <a:prstGeom prst="rect">
            <a:avLst/>
          </a:prstGeom>
          <a:solidFill>
            <a:srgbClr val="FF33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221" name="220 Rectángulo"/>
          <p:cNvSpPr/>
          <p:nvPr/>
        </p:nvSpPr>
        <p:spPr>
          <a:xfrm rot="5145576">
            <a:off x="4338829" y="5941812"/>
            <a:ext cx="45719" cy="49975"/>
          </a:xfrm>
          <a:prstGeom prst="rect">
            <a:avLst/>
          </a:prstGeom>
          <a:solidFill>
            <a:srgbClr val="FF33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204" name="203 Forma libre"/>
          <p:cNvSpPr/>
          <p:nvPr/>
        </p:nvSpPr>
        <p:spPr>
          <a:xfrm rot="339564">
            <a:off x="5122069" y="3755232"/>
            <a:ext cx="73818" cy="116681"/>
          </a:xfrm>
          <a:custGeom>
            <a:avLst/>
            <a:gdLst>
              <a:gd name="connsiteX0" fmla="*/ 0 w 61912"/>
              <a:gd name="connsiteY0" fmla="*/ 0 h 97631"/>
              <a:gd name="connsiteX1" fmla="*/ 28575 w 61912"/>
              <a:gd name="connsiteY1" fmla="*/ 97631 h 97631"/>
              <a:gd name="connsiteX2" fmla="*/ 61912 w 61912"/>
              <a:gd name="connsiteY2" fmla="*/ 19050 h 97631"/>
              <a:gd name="connsiteX3" fmla="*/ 0 w 61912"/>
              <a:gd name="connsiteY3" fmla="*/ 0 h 97631"/>
            </a:gdLst>
            <a:ahLst/>
            <a:cxnLst>
              <a:cxn ang="0">
                <a:pos x="connsiteX0" y="connsiteY0"/>
              </a:cxn>
              <a:cxn ang="0">
                <a:pos x="connsiteX1" y="connsiteY1"/>
              </a:cxn>
              <a:cxn ang="0">
                <a:pos x="connsiteX2" y="connsiteY2"/>
              </a:cxn>
              <a:cxn ang="0">
                <a:pos x="connsiteX3" y="connsiteY3"/>
              </a:cxn>
            </a:cxnLst>
            <a:rect l="l" t="t" r="r" b="b"/>
            <a:pathLst>
              <a:path w="61912" h="97631">
                <a:moveTo>
                  <a:pt x="0" y="0"/>
                </a:moveTo>
                <a:lnTo>
                  <a:pt x="28575" y="97631"/>
                </a:lnTo>
                <a:lnTo>
                  <a:pt x="61912" y="19050"/>
                </a:lnTo>
                <a:lnTo>
                  <a:pt x="0" y="0"/>
                </a:lnTo>
                <a:close/>
              </a:path>
            </a:pathLst>
          </a:custGeom>
          <a:solidFill>
            <a:srgbClr val="00FF00"/>
          </a:solidFill>
          <a:ln>
            <a:solidFill>
              <a:srgbClr val="FF000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211" name="210 Forma libre"/>
          <p:cNvSpPr/>
          <p:nvPr/>
        </p:nvSpPr>
        <p:spPr>
          <a:xfrm rot="339564">
            <a:off x="5198270" y="1802607"/>
            <a:ext cx="73818" cy="116681"/>
          </a:xfrm>
          <a:custGeom>
            <a:avLst/>
            <a:gdLst>
              <a:gd name="connsiteX0" fmla="*/ 0 w 61912"/>
              <a:gd name="connsiteY0" fmla="*/ 0 h 97631"/>
              <a:gd name="connsiteX1" fmla="*/ 28575 w 61912"/>
              <a:gd name="connsiteY1" fmla="*/ 97631 h 97631"/>
              <a:gd name="connsiteX2" fmla="*/ 61912 w 61912"/>
              <a:gd name="connsiteY2" fmla="*/ 19050 h 97631"/>
              <a:gd name="connsiteX3" fmla="*/ 0 w 61912"/>
              <a:gd name="connsiteY3" fmla="*/ 0 h 97631"/>
            </a:gdLst>
            <a:ahLst/>
            <a:cxnLst>
              <a:cxn ang="0">
                <a:pos x="connsiteX0" y="connsiteY0"/>
              </a:cxn>
              <a:cxn ang="0">
                <a:pos x="connsiteX1" y="connsiteY1"/>
              </a:cxn>
              <a:cxn ang="0">
                <a:pos x="connsiteX2" y="connsiteY2"/>
              </a:cxn>
              <a:cxn ang="0">
                <a:pos x="connsiteX3" y="connsiteY3"/>
              </a:cxn>
            </a:cxnLst>
            <a:rect l="l" t="t" r="r" b="b"/>
            <a:pathLst>
              <a:path w="61912" h="97631">
                <a:moveTo>
                  <a:pt x="0" y="0"/>
                </a:moveTo>
                <a:lnTo>
                  <a:pt x="28575" y="97631"/>
                </a:lnTo>
                <a:lnTo>
                  <a:pt x="61912" y="19050"/>
                </a:lnTo>
                <a:lnTo>
                  <a:pt x="0" y="0"/>
                </a:lnTo>
                <a:close/>
              </a:path>
            </a:pathLst>
          </a:custGeom>
          <a:solidFill>
            <a:srgbClr val="00FF00"/>
          </a:solidFill>
          <a:ln>
            <a:solidFill>
              <a:srgbClr val="FF000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219" name="218 Rectángulo"/>
          <p:cNvSpPr/>
          <p:nvPr/>
        </p:nvSpPr>
        <p:spPr>
          <a:xfrm rot="18965603">
            <a:off x="3772803" y="3235391"/>
            <a:ext cx="366850" cy="45719"/>
          </a:xfrm>
          <a:prstGeom prst="rect">
            <a:avLst/>
          </a:prstGeom>
          <a:solidFill>
            <a:srgbClr val="00FF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218" name="217 Rectángulo"/>
          <p:cNvSpPr/>
          <p:nvPr/>
        </p:nvSpPr>
        <p:spPr>
          <a:xfrm rot="15138861">
            <a:off x="3778787" y="3380515"/>
            <a:ext cx="71897" cy="52973"/>
          </a:xfrm>
          <a:prstGeom prst="rect">
            <a:avLst/>
          </a:prstGeom>
          <a:solidFill>
            <a:srgbClr val="00FF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223" name="222 Rectángulo"/>
          <p:cNvSpPr/>
          <p:nvPr/>
        </p:nvSpPr>
        <p:spPr>
          <a:xfrm rot="14603813">
            <a:off x="4148737" y="5901910"/>
            <a:ext cx="149924" cy="57728"/>
          </a:xfrm>
          <a:prstGeom prst="rect">
            <a:avLst/>
          </a:prstGeom>
          <a:solidFill>
            <a:srgbClr val="00FF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226" name="225 Rectángulo"/>
          <p:cNvSpPr/>
          <p:nvPr/>
        </p:nvSpPr>
        <p:spPr>
          <a:xfrm rot="14603813">
            <a:off x="4051520" y="6128551"/>
            <a:ext cx="157029" cy="64820"/>
          </a:xfrm>
          <a:prstGeom prst="rect">
            <a:avLst/>
          </a:prstGeom>
          <a:solidFill>
            <a:srgbClr val="00FF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231" name="230 Rectángulo"/>
          <p:cNvSpPr/>
          <p:nvPr/>
        </p:nvSpPr>
        <p:spPr>
          <a:xfrm rot="14603813">
            <a:off x="3978693" y="5953183"/>
            <a:ext cx="134169" cy="61794"/>
          </a:xfrm>
          <a:prstGeom prst="rect">
            <a:avLst/>
          </a:prstGeom>
          <a:solidFill>
            <a:srgbClr val="00FF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205" name="204 Rectángulo"/>
          <p:cNvSpPr/>
          <p:nvPr/>
        </p:nvSpPr>
        <p:spPr>
          <a:xfrm rot="19983940">
            <a:off x="4011084" y="5993043"/>
            <a:ext cx="342294" cy="47380"/>
          </a:xfrm>
          <a:prstGeom prst="rect">
            <a:avLst/>
          </a:prstGeom>
          <a:solidFill>
            <a:srgbClr val="FF33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235" name="234 Rectángulo"/>
          <p:cNvSpPr/>
          <p:nvPr/>
        </p:nvSpPr>
        <p:spPr>
          <a:xfrm rot="15221616">
            <a:off x="3695150" y="3265726"/>
            <a:ext cx="172497" cy="48394"/>
          </a:xfrm>
          <a:prstGeom prst="rect">
            <a:avLst/>
          </a:prstGeom>
          <a:solidFill>
            <a:srgbClr val="00FF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241" name="240 Rectángulo"/>
          <p:cNvSpPr/>
          <p:nvPr/>
        </p:nvSpPr>
        <p:spPr>
          <a:xfrm rot="4511180">
            <a:off x="3529403" y="3007975"/>
            <a:ext cx="362761" cy="45719"/>
          </a:xfrm>
          <a:prstGeom prst="rect">
            <a:avLst/>
          </a:prstGeom>
          <a:solidFill>
            <a:srgbClr val="CC99FF"/>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243" name="242 Rectángulo"/>
          <p:cNvSpPr/>
          <p:nvPr/>
        </p:nvSpPr>
        <p:spPr>
          <a:xfrm rot="14603813">
            <a:off x="3968929" y="5864243"/>
            <a:ext cx="62136" cy="62001"/>
          </a:xfrm>
          <a:prstGeom prst="rect">
            <a:avLst/>
          </a:prstGeom>
          <a:solidFill>
            <a:srgbClr val="CC99FF"/>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254" name="253 Rectángulo"/>
          <p:cNvSpPr/>
          <p:nvPr/>
        </p:nvSpPr>
        <p:spPr>
          <a:xfrm rot="14603813">
            <a:off x="3674015" y="6041816"/>
            <a:ext cx="211688" cy="63786"/>
          </a:xfrm>
          <a:prstGeom prst="rect">
            <a:avLst/>
          </a:prstGeom>
          <a:solidFill>
            <a:srgbClr val="CC99FF"/>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255" name="254 Rectángulo"/>
          <p:cNvSpPr/>
          <p:nvPr/>
        </p:nvSpPr>
        <p:spPr>
          <a:xfrm rot="14603813">
            <a:off x="3830817" y="6202382"/>
            <a:ext cx="62136" cy="62001"/>
          </a:xfrm>
          <a:prstGeom prst="rect">
            <a:avLst/>
          </a:prstGeom>
          <a:solidFill>
            <a:srgbClr val="CC99FF"/>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220" name="219 Rectángulo"/>
          <p:cNvSpPr/>
          <p:nvPr/>
        </p:nvSpPr>
        <p:spPr>
          <a:xfrm rot="19983940">
            <a:off x="3644654" y="6163152"/>
            <a:ext cx="409578" cy="45719"/>
          </a:xfrm>
          <a:prstGeom prst="rect">
            <a:avLst/>
          </a:prstGeom>
          <a:solidFill>
            <a:srgbClr val="00FF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258" name="257 Rectángulo"/>
          <p:cNvSpPr/>
          <p:nvPr/>
        </p:nvSpPr>
        <p:spPr>
          <a:xfrm rot="18965603">
            <a:off x="5513424" y="1388075"/>
            <a:ext cx="137180" cy="45719"/>
          </a:xfrm>
          <a:prstGeom prst="rect">
            <a:avLst/>
          </a:prstGeom>
          <a:solidFill>
            <a:srgbClr val="CC99FF"/>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224" name="223 Rectángulo"/>
          <p:cNvSpPr/>
          <p:nvPr/>
        </p:nvSpPr>
        <p:spPr>
          <a:xfrm rot="15206582">
            <a:off x="5445268" y="1216919"/>
            <a:ext cx="328218" cy="52860"/>
          </a:xfrm>
          <a:prstGeom prst="rect">
            <a:avLst/>
          </a:prstGeom>
          <a:solidFill>
            <a:srgbClr val="FF33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260" name="259 Rectángulo"/>
          <p:cNvSpPr/>
          <p:nvPr/>
        </p:nvSpPr>
        <p:spPr>
          <a:xfrm rot="14603813">
            <a:off x="3834580" y="6290188"/>
            <a:ext cx="147083" cy="63458"/>
          </a:xfrm>
          <a:prstGeom prst="rect">
            <a:avLst/>
          </a:prstGeom>
          <a:solidFill>
            <a:srgbClr val="66FF99"/>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272" name="271 Rectángulo"/>
          <p:cNvSpPr/>
          <p:nvPr/>
        </p:nvSpPr>
        <p:spPr>
          <a:xfrm rot="15138861">
            <a:off x="3629565" y="2810356"/>
            <a:ext cx="56016" cy="47910"/>
          </a:xfrm>
          <a:prstGeom prst="rect">
            <a:avLst/>
          </a:prstGeom>
          <a:solidFill>
            <a:srgbClr val="66FF99"/>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273" name="272 Rectángulo"/>
          <p:cNvSpPr/>
          <p:nvPr/>
        </p:nvSpPr>
        <p:spPr>
          <a:xfrm rot="18965603">
            <a:off x="5487704" y="1450844"/>
            <a:ext cx="52662" cy="45719"/>
          </a:xfrm>
          <a:prstGeom prst="rect">
            <a:avLst/>
          </a:prstGeom>
          <a:solidFill>
            <a:srgbClr val="66FF99"/>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274" name="273 Rectángulo"/>
          <p:cNvSpPr/>
          <p:nvPr/>
        </p:nvSpPr>
        <p:spPr>
          <a:xfrm rot="14603813">
            <a:off x="3446018" y="6163487"/>
            <a:ext cx="199632" cy="64795"/>
          </a:xfrm>
          <a:prstGeom prst="rect">
            <a:avLst/>
          </a:prstGeom>
          <a:solidFill>
            <a:srgbClr val="66FF99"/>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275" name="274 Rectángulo"/>
          <p:cNvSpPr/>
          <p:nvPr/>
        </p:nvSpPr>
        <p:spPr>
          <a:xfrm rot="14603813">
            <a:off x="3563493" y="6382562"/>
            <a:ext cx="199632" cy="64795"/>
          </a:xfrm>
          <a:prstGeom prst="rect">
            <a:avLst/>
          </a:prstGeom>
          <a:solidFill>
            <a:srgbClr val="66FF99"/>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276" name="275 Rectángulo"/>
          <p:cNvSpPr/>
          <p:nvPr/>
        </p:nvSpPr>
        <p:spPr>
          <a:xfrm rot="14603813">
            <a:off x="3169131" y="6220348"/>
            <a:ext cx="303272" cy="63406"/>
          </a:xfrm>
          <a:prstGeom prst="rect">
            <a:avLst/>
          </a:prstGeom>
          <a:solidFill>
            <a:srgbClr val="66FF99"/>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253" name="252 Rectángulo"/>
          <p:cNvSpPr/>
          <p:nvPr/>
        </p:nvSpPr>
        <p:spPr>
          <a:xfrm rot="19983940">
            <a:off x="3339571" y="6328798"/>
            <a:ext cx="342294" cy="47380"/>
          </a:xfrm>
          <a:prstGeom prst="rect">
            <a:avLst/>
          </a:prstGeom>
          <a:solidFill>
            <a:srgbClr val="CC99FF"/>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277" name="276 Rectángulo"/>
          <p:cNvSpPr/>
          <p:nvPr/>
        </p:nvSpPr>
        <p:spPr>
          <a:xfrm rot="18965603">
            <a:off x="5250747" y="1633432"/>
            <a:ext cx="157890" cy="45719"/>
          </a:xfrm>
          <a:prstGeom prst="rect">
            <a:avLst/>
          </a:prstGeom>
          <a:solidFill>
            <a:srgbClr val="66FF99"/>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278" name="277 Rectángulo"/>
          <p:cNvSpPr/>
          <p:nvPr/>
        </p:nvSpPr>
        <p:spPr>
          <a:xfrm rot="18965603">
            <a:off x="5519748" y="874088"/>
            <a:ext cx="186856" cy="45719"/>
          </a:xfrm>
          <a:prstGeom prst="rect">
            <a:avLst/>
          </a:prstGeom>
          <a:solidFill>
            <a:srgbClr val="66FF99"/>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279" name="278 Rectángulo"/>
          <p:cNvSpPr/>
          <p:nvPr/>
        </p:nvSpPr>
        <p:spPr>
          <a:xfrm rot="18965603">
            <a:off x="5297360" y="1138678"/>
            <a:ext cx="119688" cy="45719"/>
          </a:xfrm>
          <a:prstGeom prst="rect">
            <a:avLst/>
          </a:prstGeom>
          <a:solidFill>
            <a:srgbClr val="66FF99"/>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280" name="279 Rectángulo"/>
          <p:cNvSpPr/>
          <p:nvPr/>
        </p:nvSpPr>
        <p:spPr>
          <a:xfrm rot="18965603">
            <a:off x="5255108" y="1426668"/>
            <a:ext cx="98678" cy="45719"/>
          </a:xfrm>
          <a:prstGeom prst="rect">
            <a:avLst/>
          </a:prstGeom>
          <a:solidFill>
            <a:srgbClr val="66FF99"/>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271" name="270 Forma libre"/>
          <p:cNvSpPr/>
          <p:nvPr/>
        </p:nvSpPr>
        <p:spPr>
          <a:xfrm rot="158750">
            <a:off x="4822031" y="2626518"/>
            <a:ext cx="73818" cy="116681"/>
          </a:xfrm>
          <a:custGeom>
            <a:avLst/>
            <a:gdLst>
              <a:gd name="connsiteX0" fmla="*/ 0 w 61912"/>
              <a:gd name="connsiteY0" fmla="*/ 0 h 97631"/>
              <a:gd name="connsiteX1" fmla="*/ 28575 w 61912"/>
              <a:gd name="connsiteY1" fmla="*/ 97631 h 97631"/>
              <a:gd name="connsiteX2" fmla="*/ 61912 w 61912"/>
              <a:gd name="connsiteY2" fmla="*/ 19050 h 97631"/>
              <a:gd name="connsiteX3" fmla="*/ 0 w 61912"/>
              <a:gd name="connsiteY3" fmla="*/ 0 h 97631"/>
            </a:gdLst>
            <a:ahLst/>
            <a:cxnLst>
              <a:cxn ang="0">
                <a:pos x="connsiteX0" y="connsiteY0"/>
              </a:cxn>
              <a:cxn ang="0">
                <a:pos x="connsiteX1" y="connsiteY1"/>
              </a:cxn>
              <a:cxn ang="0">
                <a:pos x="connsiteX2" y="connsiteY2"/>
              </a:cxn>
              <a:cxn ang="0">
                <a:pos x="connsiteX3" y="connsiteY3"/>
              </a:cxn>
            </a:cxnLst>
            <a:rect l="l" t="t" r="r" b="b"/>
            <a:pathLst>
              <a:path w="61912" h="97631">
                <a:moveTo>
                  <a:pt x="0" y="0"/>
                </a:moveTo>
                <a:lnTo>
                  <a:pt x="28575" y="97631"/>
                </a:lnTo>
                <a:lnTo>
                  <a:pt x="61912" y="19050"/>
                </a:lnTo>
                <a:lnTo>
                  <a:pt x="0" y="0"/>
                </a:lnTo>
                <a:close/>
              </a:path>
            </a:pathLst>
          </a:custGeom>
          <a:solidFill>
            <a:srgbClr val="FFFF00"/>
          </a:solidFill>
          <a:ln>
            <a:solidFill>
              <a:srgbClr val="FF000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291" name="290 Rectángulo"/>
          <p:cNvSpPr/>
          <p:nvPr/>
        </p:nvSpPr>
        <p:spPr>
          <a:xfrm rot="20662259">
            <a:off x="3526368" y="2863622"/>
            <a:ext cx="120529" cy="53581"/>
          </a:xfrm>
          <a:prstGeom prst="rect">
            <a:avLst/>
          </a:prstGeom>
          <a:solidFill>
            <a:srgbClr val="FFFF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292" name="291 Rectángulo"/>
          <p:cNvSpPr/>
          <p:nvPr/>
        </p:nvSpPr>
        <p:spPr>
          <a:xfrm rot="15337906">
            <a:off x="3509093" y="2947459"/>
            <a:ext cx="116831" cy="49550"/>
          </a:xfrm>
          <a:prstGeom prst="rect">
            <a:avLst/>
          </a:prstGeom>
          <a:solidFill>
            <a:srgbClr val="FFFF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293" name="292 Rectángulo"/>
          <p:cNvSpPr/>
          <p:nvPr/>
        </p:nvSpPr>
        <p:spPr>
          <a:xfrm rot="20662259">
            <a:off x="3564468" y="3012847"/>
            <a:ext cx="120529" cy="53581"/>
          </a:xfrm>
          <a:prstGeom prst="rect">
            <a:avLst/>
          </a:prstGeom>
          <a:solidFill>
            <a:srgbClr val="FFFF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294" name="293 Rectángulo"/>
          <p:cNvSpPr/>
          <p:nvPr/>
        </p:nvSpPr>
        <p:spPr>
          <a:xfrm rot="18965603">
            <a:off x="4974266" y="3588761"/>
            <a:ext cx="75918" cy="52493"/>
          </a:xfrm>
          <a:prstGeom prst="rect">
            <a:avLst/>
          </a:prstGeom>
          <a:solidFill>
            <a:srgbClr val="FFFF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295" name="294 Rectángulo"/>
          <p:cNvSpPr/>
          <p:nvPr/>
        </p:nvSpPr>
        <p:spPr>
          <a:xfrm rot="18965603">
            <a:off x="5021891" y="3774499"/>
            <a:ext cx="75918" cy="52493"/>
          </a:xfrm>
          <a:prstGeom prst="rect">
            <a:avLst/>
          </a:prstGeom>
          <a:solidFill>
            <a:srgbClr val="FFFF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296" name="295 Rectángulo"/>
          <p:cNvSpPr/>
          <p:nvPr/>
        </p:nvSpPr>
        <p:spPr>
          <a:xfrm rot="18965603">
            <a:off x="5371533" y="1035810"/>
            <a:ext cx="174919" cy="48401"/>
          </a:xfrm>
          <a:prstGeom prst="rect">
            <a:avLst/>
          </a:prstGeom>
          <a:solidFill>
            <a:srgbClr val="FFFF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297" name="296 Rectángulo"/>
          <p:cNvSpPr/>
          <p:nvPr/>
        </p:nvSpPr>
        <p:spPr>
          <a:xfrm rot="18965603">
            <a:off x="5661297" y="771749"/>
            <a:ext cx="111153" cy="45719"/>
          </a:xfrm>
          <a:prstGeom prst="rect">
            <a:avLst/>
          </a:prstGeom>
          <a:solidFill>
            <a:srgbClr val="FFFF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222" name="221 Rectángulo"/>
          <p:cNvSpPr/>
          <p:nvPr/>
        </p:nvSpPr>
        <p:spPr>
          <a:xfrm rot="15259824">
            <a:off x="5401935" y="941339"/>
            <a:ext cx="254547" cy="48870"/>
          </a:xfrm>
          <a:prstGeom prst="rect">
            <a:avLst/>
          </a:prstGeom>
          <a:solidFill>
            <a:srgbClr val="00FF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298" name="297 Rectángulo"/>
          <p:cNvSpPr/>
          <p:nvPr/>
        </p:nvSpPr>
        <p:spPr>
          <a:xfrm rot="18965603">
            <a:off x="5157545" y="1258522"/>
            <a:ext cx="156853" cy="45719"/>
          </a:xfrm>
          <a:prstGeom prst="rect">
            <a:avLst/>
          </a:prstGeom>
          <a:solidFill>
            <a:srgbClr val="FFFF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299" name="298 Rectángulo"/>
          <p:cNvSpPr/>
          <p:nvPr/>
        </p:nvSpPr>
        <p:spPr>
          <a:xfrm rot="18965603">
            <a:off x="5220702" y="1476034"/>
            <a:ext cx="55629" cy="45719"/>
          </a:xfrm>
          <a:prstGeom prst="rect">
            <a:avLst/>
          </a:prstGeom>
          <a:solidFill>
            <a:srgbClr val="FFFF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312" name="311 Rectángulo"/>
          <p:cNvSpPr/>
          <p:nvPr/>
        </p:nvSpPr>
        <p:spPr>
          <a:xfrm rot="15316812">
            <a:off x="5671813" y="1548838"/>
            <a:ext cx="63394" cy="45719"/>
          </a:xfrm>
          <a:prstGeom prst="rect">
            <a:avLst/>
          </a:prstGeom>
          <a:solidFill>
            <a:srgbClr val="00B0F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313" name="312 Rectángulo"/>
          <p:cNvSpPr/>
          <p:nvPr/>
        </p:nvSpPr>
        <p:spPr>
          <a:xfrm rot="18965603">
            <a:off x="5615715" y="1202744"/>
            <a:ext cx="275705" cy="45719"/>
          </a:xfrm>
          <a:prstGeom prst="rect">
            <a:avLst/>
          </a:prstGeom>
          <a:solidFill>
            <a:srgbClr val="CC99FF"/>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314" name="313 Rectángulo"/>
          <p:cNvSpPr/>
          <p:nvPr/>
        </p:nvSpPr>
        <p:spPr>
          <a:xfrm rot="18965603">
            <a:off x="5224001" y="3045288"/>
            <a:ext cx="183598" cy="50945"/>
          </a:xfrm>
          <a:prstGeom prst="rect">
            <a:avLst/>
          </a:prstGeom>
          <a:solidFill>
            <a:srgbClr val="996633"/>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315" name="314 Rectángulo"/>
          <p:cNvSpPr/>
          <p:nvPr/>
        </p:nvSpPr>
        <p:spPr>
          <a:xfrm rot="18965603">
            <a:off x="5512428" y="3045836"/>
            <a:ext cx="75918" cy="52493"/>
          </a:xfrm>
          <a:prstGeom prst="rect">
            <a:avLst/>
          </a:prstGeom>
          <a:solidFill>
            <a:srgbClr val="00B0F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316" name="315 Rectángulo"/>
          <p:cNvSpPr/>
          <p:nvPr/>
        </p:nvSpPr>
        <p:spPr>
          <a:xfrm rot="18965603">
            <a:off x="5368422" y="2952131"/>
            <a:ext cx="91038" cy="45719"/>
          </a:xfrm>
          <a:prstGeom prst="rect">
            <a:avLst/>
          </a:prstGeom>
          <a:solidFill>
            <a:srgbClr val="00B0F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317" name="316 Rectángulo"/>
          <p:cNvSpPr/>
          <p:nvPr/>
        </p:nvSpPr>
        <p:spPr>
          <a:xfrm rot="18965603">
            <a:off x="5540970" y="2551601"/>
            <a:ext cx="75918" cy="45719"/>
          </a:xfrm>
          <a:prstGeom prst="rect">
            <a:avLst/>
          </a:prstGeom>
          <a:solidFill>
            <a:srgbClr val="00B0F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318" name="317 Forma libre"/>
          <p:cNvSpPr/>
          <p:nvPr/>
        </p:nvSpPr>
        <p:spPr>
          <a:xfrm rot="11055117">
            <a:off x="5341145" y="3788569"/>
            <a:ext cx="73818" cy="116681"/>
          </a:xfrm>
          <a:custGeom>
            <a:avLst/>
            <a:gdLst>
              <a:gd name="connsiteX0" fmla="*/ 0 w 61912"/>
              <a:gd name="connsiteY0" fmla="*/ 0 h 97631"/>
              <a:gd name="connsiteX1" fmla="*/ 28575 w 61912"/>
              <a:gd name="connsiteY1" fmla="*/ 97631 h 97631"/>
              <a:gd name="connsiteX2" fmla="*/ 61912 w 61912"/>
              <a:gd name="connsiteY2" fmla="*/ 19050 h 97631"/>
              <a:gd name="connsiteX3" fmla="*/ 0 w 61912"/>
              <a:gd name="connsiteY3" fmla="*/ 0 h 97631"/>
            </a:gdLst>
            <a:ahLst/>
            <a:cxnLst>
              <a:cxn ang="0">
                <a:pos x="connsiteX0" y="connsiteY0"/>
              </a:cxn>
              <a:cxn ang="0">
                <a:pos x="connsiteX1" y="connsiteY1"/>
              </a:cxn>
              <a:cxn ang="0">
                <a:pos x="connsiteX2" y="connsiteY2"/>
              </a:cxn>
              <a:cxn ang="0">
                <a:pos x="connsiteX3" y="connsiteY3"/>
              </a:cxn>
            </a:cxnLst>
            <a:rect l="l" t="t" r="r" b="b"/>
            <a:pathLst>
              <a:path w="61912" h="97631">
                <a:moveTo>
                  <a:pt x="0" y="0"/>
                </a:moveTo>
                <a:lnTo>
                  <a:pt x="28575" y="97631"/>
                </a:lnTo>
                <a:lnTo>
                  <a:pt x="61912" y="19050"/>
                </a:lnTo>
                <a:lnTo>
                  <a:pt x="0" y="0"/>
                </a:lnTo>
                <a:close/>
              </a:path>
            </a:pathLst>
          </a:custGeom>
          <a:solidFill>
            <a:srgbClr val="996633"/>
          </a:solidFill>
          <a:ln>
            <a:solidFill>
              <a:srgbClr val="FF000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319" name="318 Forma libre"/>
          <p:cNvSpPr/>
          <p:nvPr/>
        </p:nvSpPr>
        <p:spPr>
          <a:xfrm rot="11010584">
            <a:off x="5460208" y="2038350"/>
            <a:ext cx="73818" cy="116681"/>
          </a:xfrm>
          <a:custGeom>
            <a:avLst/>
            <a:gdLst>
              <a:gd name="connsiteX0" fmla="*/ 0 w 61912"/>
              <a:gd name="connsiteY0" fmla="*/ 0 h 97631"/>
              <a:gd name="connsiteX1" fmla="*/ 28575 w 61912"/>
              <a:gd name="connsiteY1" fmla="*/ 97631 h 97631"/>
              <a:gd name="connsiteX2" fmla="*/ 61912 w 61912"/>
              <a:gd name="connsiteY2" fmla="*/ 19050 h 97631"/>
              <a:gd name="connsiteX3" fmla="*/ 0 w 61912"/>
              <a:gd name="connsiteY3" fmla="*/ 0 h 97631"/>
            </a:gdLst>
            <a:ahLst/>
            <a:cxnLst>
              <a:cxn ang="0">
                <a:pos x="connsiteX0" y="connsiteY0"/>
              </a:cxn>
              <a:cxn ang="0">
                <a:pos x="connsiteX1" y="connsiteY1"/>
              </a:cxn>
              <a:cxn ang="0">
                <a:pos x="connsiteX2" y="connsiteY2"/>
              </a:cxn>
              <a:cxn ang="0">
                <a:pos x="connsiteX3" y="connsiteY3"/>
              </a:cxn>
            </a:cxnLst>
            <a:rect l="l" t="t" r="r" b="b"/>
            <a:pathLst>
              <a:path w="61912" h="97631">
                <a:moveTo>
                  <a:pt x="0" y="0"/>
                </a:moveTo>
                <a:lnTo>
                  <a:pt x="28575" y="97631"/>
                </a:lnTo>
                <a:lnTo>
                  <a:pt x="61912" y="19050"/>
                </a:lnTo>
                <a:lnTo>
                  <a:pt x="0" y="0"/>
                </a:lnTo>
                <a:close/>
              </a:path>
            </a:pathLst>
          </a:custGeom>
          <a:solidFill>
            <a:srgbClr val="00B0F0"/>
          </a:solidFill>
          <a:ln>
            <a:solidFill>
              <a:srgbClr val="FF000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p>
        </p:txBody>
      </p:sp>
      <p:sp>
        <p:nvSpPr>
          <p:cNvPr id="252" name="251 Forma libre"/>
          <p:cNvSpPr/>
          <p:nvPr/>
        </p:nvSpPr>
        <p:spPr>
          <a:xfrm>
            <a:off x="5248270" y="706300"/>
            <a:ext cx="1090911" cy="3966788"/>
          </a:xfrm>
          <a:custGeom>
            <a:avLst/>
            <a:gdLst>
              <a:gd name="connsiteX0" fmla="*/ 1117600 w 2171700"/>
              <a:gd name="connsiteY0" fmla="*/ 0 h 5626100"/>
              <a:gd name="connsiteX1" fmla="*/ 1066800 w 2171700"/>
              <a:gd name="connsiteY1" fmla="*/ 139700 h 5626100"/>
              <a:gd name="connsiteX2" fmla="*/ 1003300 w 2171700"/>
              <a:gd name="connsiteY2" fmla="*/ 330200 h 5626100"/>
              <a:gd name="connsiteX3" fmla="*/ 952500 w 2171700"/>
              <a:gd name="connsiteY3" fmla="*/ 533400 h 5626100"/>
              <a:gd name="connsiteX4" fmla="*/ 914400 w 2171700"/>
              <a:gd name="connsiteY4" fmla="*/ 635000 h 5626100"/>
              <a:gd name="connsiteX5" fmla="*/ 850900 w 2171700"/>
              <a:gd name="connsiteY5" fmla="*/ 774700 h 5626100"/>
              <a:gd name="connsiteX6" fmla="*/ 749300 w 2171700"/>
              <a:gd name="connsiteY6" fmla="*/ 965200 h 5626100"/>
              <a:gd name="connsiteX7" fmla="*/ 647700 w 2171700"/>
              <a:gd name="connsiteY7" fmla="*/ 1117600 h 5626100"/>
              <a:gd name="connsiteX8" fmla="*/ 558800 w 2171700"/>
              <a:gd name="connsiteY8" fmla="*/ 1231900 h 5626100"/>
              <a:gd name="connsiteX9" fmla="*/ 381000 w 2171700"/>
              <a:gd name="connsiteY9" fmla="*/ 1422400 h 5626100"/>
              <a:gd name="connsiteX10" fmla="*/ 317500 w 2171700"/>
              <a:gd name="connsiteY10" fmla="*/ 1524000 h 5626100"/>
              <a:gd name="connsiteX11" fmla="*/ 254000 w 2171700"/>
              <a:gd name="connsiteY11" fmla="*/ 1612900 h 5626100"/>
              <a:gd name="connsiteX12" fmla="*/ 215900 w 2171700"/>
              <a:gd name="connsiteY12" fmla="*/ 1752600 h 5626100"/>
              <a:gd name="connsiteX13" fmla="*/ 177800 w 2171700"/>
              <a:gd name="connsiteY13" fmla="*/ 1879600 h 5626100"/>
              <a:gd name="connsiteX14" fmla="*/ 139700 w 2171700"/>
              <a:gd name="connsiteY14" fmla="*/ 2057400 h 5626100"/>
              <a:gd name="connsiteX15" fmla="*/ 127000 w 2171700"/>
              <a:gd name="connsiteY15" fmla="*/ 2235200 h 5626100"/>
              <a:gd name="connsiteX16" fmla="*/ 101600 w 2171700"/>
              <a:gd name="connsiteY16" fmla="*/ 2362200 h 5626100"/>
              <a:gd name="connsiteX17" fmla="*/ 76200 w 2171700"/>
              <a:gd name="connsiteY17" fmla="*/ 2603500 h 5626100"/>
              <a:gd name="connsiteX18" fmla="*/ 50800 w 2171700"/>
              <a:gd name="connsiteY18" fmla="*/ 2755900 h 5626100"/>
              <a:gd name="connsiteX19" fmla="*/ 12700 w 2171700"/>
              <a:gd name="connsiteY19" fmla="*/ 2908300 h 5626100"/>
              <a:gd name="connsiteX20" fmla="*/ 12700 w 2171700"/>
              <a:gd name="connsiteY20" fmla="*/ 3048000 h 5626100"/>
              <a:gd name="connsiteX21" fmla="*/ 0 w 2171700"/>
              <a:gd name="connsiteY21" fmla="*/ 3263900 h 5626100"/>
              <a:gd name="connsiteX22" fmla="*/ 12700 w 2171700"/>
              <a:gd name="connsiteY22" fmla="*/ 3505200 h 5626100"/>
              <a:gd name="connsiteX23" fmla="*/ 76200 w 2171700"/>
              <a:gd name="connsiteY23" fmla="*/ 3708400 h 5626100"/>
              <a:gd name="connsiteX24" fmla="*/ 114300 w 2171700"/>
              <a:gd name="connsiteY24" fmla="*/ 3886200 h 5626100"/>
              <a:gd name="connsiteX25" fmla="*/ 190500 w 2171700"/>
              <a:gd name="connsiteY25" fmla="*/ 4152900 h 5626100"/>
              <a:gd name="connsiteX26" fmla="*/ 241300 w 2171700"/>
              <a:gd name="connsiteY26" fmla="*/ 4305300 h 5626100"/>
              <a:gd name="connsiteX27" fmla="*/ 304800 w 2171700"/>
              <a:gd name="connsiteY27" fmla="*/ 4470400 h 5626100"/>
              <a:gd name="connsiteX28" fmla="*/ 419100 w 2171700"/>
              <a:gd name="connsiteY28" fmla="*/ 4889500 h 5626100"/>
              <a:gd name="connsiteX29" fmla="*/ 520700 w 2171700"/>
              <a:gd name="connsiteY29" fmla="*/ 5194300 h 5626100"/>
              <a:gd name="connsiteX30" fmla="*/ 698500 w 2171700"/>
              <a:gd name="connsiteY30" fmla="*/ 5422900 h 5626100"/>
              <a:gd name="connsiteX31" fmla="*/ 889000 w 2171700"/>
              <a:gd name="connsiteY31" fmla="*/ 5511800 h 5626100"/>
              <a:gd name="connsiteX32" fmla="*/ 1257300 w 2171700"/>
              <a:gd name="connsiteY32" fmla="*/ 5511800 h 5626100"/>
              <a:gd name="connsiteX33" fmla="*/ 1549400 w 2171700"/>
              <a:gd name="connsiteY33" fmla="*/ 5486400 h 5626100"/>
              <a:gd name="connsiteX34" fmla="*/ 1727200 w 2171700"/>
              <a:gd name="connsiteY34" fmla="*/ 5473700 h 5626100"/>
              <a:gd name="connsiteX35" fmla="*/ 1854200 w 2171700"/>
              <a:gd name="connsiteY35" fmla="*/ 5499100 h 5626100"/>
              <a:gd name="connsiteX36" fmla="*/ 2006600 w 2171700"/>
              <a:gd name="connsiteY36" fmla="*/ 5562600 h 5626100"/>
              <a:gd name="connsiteX37" fmla="*/ 2171700 w 2171700"/>
              <a:gd name="connsiteY37" fmla="*/ 5626100 h 5626100"/>
              <a:gd name="connsiteX0" fmla="*/ 1117600 w 2171700"/>
              <a:gd name="connsiteY0" fmla="*/ 0 h 5626100"/>
              <a:gd name="connsiteX1" fmla="*/ 1066800 w 2171700"/>
              <a:gd name="connsiteY1" fmla="*/ 139700 h 5626100"/>
              <a:gd name="connsiteX2" fmla="*/ 1003300 w 2171700"/>
              <a:gd name="connsiteY2" fmla="*/ 330200 h 5626100"/>
              <a:gd name="connsiteX3" fmla="*/ 952500 w 2171700"/>
              <a:gd name="connsiteY3" fmla="*/ 533400 h 5626100"/>
              <a:gd name="connsiteX4" fmla="*/ 914400 w 2171700"/>
              <a:gd name="connsiteY4" fmla="*/ 635000 h 5626100"/>
              <a:gd name="connsiteX5" fmla="*/ 850900 w 2171700"/>
              <a:gd name="connsiteY5" fmla="*/ 774700 h 5626100"/>
              <a:gd name="connsiteX6" fmla="*/ 749300 w 2171700"/>
              <a:gd name="connsiteY6" fmla="*/ 965200 h 5626100"/>
              <a:gd name="connsiteX7" fmla="*/ 647700 w 2171700"/>
              <a:gd name="connsiteY7" fmla="*/ 1117600 h 5626100"/>
              <a:gd name="connsiteX8" fmla="*/ 558800 w 2171700"/>
              <a:gd name="connsiteY8" fmla="*/ 1231900 h 5626100"/>
              <a:gd name="connsiteX9" fmla="*/ 381000 w 2171700"/>
              <a:gd name="connsiteY9" fmla="*/ 1422400 h 5626100"/>
              <a:gd name="connsiteX10" fmla="*/ 317500 w 2171700"/>
              <a:gd name="connsiteY10" fmla="*/ 1524000 h 5626100"/>
              <a:gd name="connsiteX11" fmla="*/ 254000 w 2171700"/>
              <a:gd name="connsiteY11" fmla="*/ 1612900 h 5626100"/>
              <a:gd name="connsiteX12" fmla="*/ 215900 w 2171700"/>
              <a:gd name="connsiteY12" fmla="*/ 1752600 h 5626100"/>
              <a:gd name="connsiteX13" fmla="*/ 177800 w 2171700"/>
              <a:gd name="connsiteY13" fmla="*/ 1879600 h 5626100"/>
              <a:gd name="connsiteX14" fmla="*/ 139700 w 2171700"/>
              <a:gd name="connsiteY14" fmla="*/ 2057400 h 5626100"/>
              <a:gd name="connsiteX15" fmla="*/ 127000 w 2171700"/>
              <a:gd name="connsiteY15" fmla="*/ 2235200 h 5626100"/>
              <a:gd name="connsiteX16" fmla="*/ 101600 w 2171700"/>
              <a:gd name="connsiteY16" fmla="*/ 2362200 h 5626100"/>
              <a:gd name="connsiteX17" fmla="*/ 76200 w 2171700"/>
              <a:gd name="connsiteY17" fmla="*/ 2603500 h 5626100"/>
              <a:gd name="connsiteX18" fmla="*/ 50800 w 2171700"/>
              <a:gd name="connsiteY18" fmla="*/ 2755900 h 5626100"/>
              <a:gd name="connsiteX19" fmla="*/ 12700 w 2171700"/>
              <a:gd name="connsiteY19" fmla="*/ 2908300 h 5626100"/>
              <a:gd name="connsiteX20" fmla="*/ 12700 w 2171700"/>
              <a:gd name="connsiteY20" fmla="*/ 3048000 h 5626100"/>
              <a:gd name="connsiteX21" fmla="*/ 0 w 2171700"/>
              <a:gd name="connsiteY21" fmla="*/ 3263900 h 5626100"/>
              <a:gd name="connsiteX22" fmla="*/ 12700 w 2171700"/>
              <a:gd name="connsiteY22" fmla="*/ 3505200 h 5626100"/>
              <a:gd name="connsiteX23" fmla="*/ 76200 w 2171700"/>
              <a:gd name="connsiteY23" fmla="*/ 3708400 h 5626100"/>
              <a:gd name="connsiteX24" fmla="*/ 114300 w 2171700"/>
              <a:gd name="connsiteY24" fmla="*/ 3886200 h 5626100"/>
              <a:gd name="connsiteX25" fmla="*/ 190500 w 2171700"/>
              <a:gd name="connsiteY25" fmla="*/ 4152900 h 5626100"/>
              <a:gd name="connsiteX26" fmla="*/ 241300 w 2171700"/>
              <a:gd name="connsiteY26" fmla="*/ 4305300 h 5626100"/>
              <a:gd name="connsiteX27" fmla="*/ 304800 w 2171700"/>
              <a:gd name="connsiteY27" fmla="*/ 4470400 h 5626100"/>
              <a:gd name="connsiteX28" fmla="*/ 419100 w 2171700"/>
              <a:gd name="connsiteY28" fmla="*/ 4889500 h 5626100"/>
              <a:gd name="connsiteX29" fmla="*/ 520700 w 2171700"/>
              <a:gd name="connsiteY29" fmla="*/ 5194300 h 5626100"/>
              <a:gd name="connsiteX30" fmla="*/ 698500 w 2171700"/>
              <a:gd name="connsiteY30" fmla="*/ 5422900 h 5626100"/>
              <a:gd name="connsiteX31" fmla="*/ 889000 w 2171700"/>
              <a:gd name="connsiteY31" fmla="*/ 5511800 h 5626100"/>
              <a:gd name="connsiteX32" fmla="*/ 1266825 w 2171700"/>
              <a:gd name="connsiteY32" fmla="*/ 5483225 h 5626100"/>
              <a:gd name="connsiteX33" fmla="*/ 1549400 w 2171700"/>
              <a:gd name="connsiteY33" fmla="*/ 5486400 h 5626100"/>
              <a:gd name="connsiteX34" fmla="*/ 1727200 w 2171700"/>
              <a:gd name="connsiteY34" fmla="*/ 5473700 h 5626100"/>
              <a:gd name="connsiteX35" fmla="*/ 1854200 w 2171700"/>
              <a:gd name="connsiteY35" fmla="*/ 5499100 h 5626100"/>
              <a:gd name="connsiteX36" fmla="*/ 2006600 w 2171700"/>
              <a:gd name="connsiteY36" fmla="*/ 5562600 h 5626100"/>
              <a:gd name="connsiteX37" fmla="*/ 2171700 w 2171700"/>
              <a:gd name="connsiteY37" fmla="*/ 5626100 h 5626100"/>
              <a:gd name="connsiteX0" fmla="*/ 1117600 w 2171700"/>
              <a:gd name="connsiteY0" fmla="*/ 0 h 5626100"/>
              <a:gd name="connsiteX1" fmla="*/ 1066800 w 2171700"/>
              <a:gd name="connsiteY1" fmla="*/ 139700 h 5626100"/>
              <a:gd name="connsiteX2" fmla="*/ 1003300 w 2171700"/>
              <a:gd name="connsiteY2" fmla="*/ 330200 h 5626100"/>
              <a:gd name="connsiteX3" fmla="*/ 952500 w 2171700"/>
              <a:gd name="connsiteY3" fmla="*/ 533400 h 5626100"/>
              <a:gd name="connsiteX4" fmla="*/ 914400 w 2171700"/>
              <a:gd name="connsiteY4" fmla="*/ 635000 h 5626100"/>
              <a:gd name="connsiteX5" fmla="*/ 850900 w 2171700"/>
              <a:gd name="connsiteY5" fmla="*/ 774700 h 5626100"/>
              <a:gd name="connsiteX6" fmla="*/ 749300 w 2171700"/>
              <a:gd name="connsiteY6" fmla="*/ 965200 h 5626100"/>
              <a:gd name="connsiteX7" fmla="*/ 647700 w 2171700"/>
              <a:gd name="connsiteY7" fmla="*/ 1117600 h 5626100"/>
              <a:gd name="connsiteX8" fmla="*/ 558800 w 2171700"/>
              <a:gd name="connsiteY8" fmla="*/ 1231900 h 5626100"/>
              <a:gd name="connsiteX9" fmla="*/ 381000 w 2171700"/>
              <a:gd name="connsiteY9" fmla="*/ 1422400 h 5626100"/>
              <a:gd name="connsiteX10" fmla="*/ 317500 w 2171700"/>
              <a:gd name="connsiteY10" fmla="*/ 1524000 h 5626100"/>
              <a:gd name="connsiteX11" fmla="*/ 254000 w 2171700"/>
              <a:gd name="connsiteY11" fmla="*/ 1612900 h 5626100"/>
              <a:gd name="connsiteX12" fmla="*/ 215900 w 2171700"/>
              <a:gd name="connsiteY12" fmla="*/ 1752600 h 5626100"/>
              <a:gd name="connsiteX13" fmla="*/ 177800 w 2171700"/>
              <a:gd name="connsiteY13" fmla="*/ 1879600 h 5626100"/>
              <a:gd name="connsiteX14" fmla="*/ 139700 w 2171700"/>
              <a:gd name="connsiteY14" fmla="*/ 2057400 h 5626100"/>
              <a:gd name="connsiteX15" fmla="*/ 127000 w 2171700"/>
              <a:gd name="connsiteY15" fmla="*/ 2235200 h 5626100"/>
              <a:gd name="connsiteX16" fmla="*/ 101600 w 2171700"/>
              <a:gd name="connsiteY16" fmla="*/ 2362200 h 5626100"/>
              <a:gd name="connsiteX17" fmla="*/ 76200 w 2171700"/>
              <a:gd name="connsiteY17" fmla="*/ 2603500 h 5626100"/>
              <a:gd name="connsiteX18" fmla="*/ 50800 w 2171700"/>
              <a:gd name="connsiteY18" fmla="*/ 2755900 h 5626100"/>
              <a:gd name="connsiteX19" fmla="*/ 12700 w 2171700"/>
              <a:gd name="connsiteY19" fmla="*/ 2908300 h 5626100"/>
              <a:gd name="connsiteX20" fmla="*/ 12700 w 2171700"/>
              <a:gd name="connsiteY20" fmla="*/ 3048000 h 5626100"/>
              <a:gd name="connsiteX21" fmla="*/ 0 w 2171700"/>
              <a:gd name="connsiteY21" fmla="*/ 3263900 h 5626100"/>
              <a:gd name="connsiteX22" fmla="*/ 12700 w 2171700"/>
              <a:gd name="connsiteY22" fmla="*/ 3505200 h 5626100"/>
              <a:gd name="connsiteX23" fmla="*/ 76200 w 2171700"/>
              <a:gd name="connsiteY23" fmla="*/ 3708400 h 5626100"/>
              <a:gd name="connsiteX24" fmla="*/ 114300 w 2171700"/>
              <a:gd name="connsiteY24" fmla="*/ 3886200 h 5626100"/>
              <a:gd name="connsiteX25" fmla="*/ 190500 w 2171700"/>
              <a:gd name="connsiteY25" fmla="*/ 4152900 h 5626100"/>
              <a:gd name="connsiteX26" fmla="*/ 241300 w 2171700"/>
              <a:gd name="connsiteY26" fmla="*/ 4305300 h 5626100"/>
              <a:gd name="connsiteX27" fmla="*/ 304800 w 2171700"/>
              <a:gd name="connsiteY27" fmla="*/ 4470400 h 5626100"/>
              <a:gd name="connsiteX28" fmla="*/ 419100 w 2171700"/>
              <a:gd name="connsiteY28" fmla="*/ 4889500 h 5626100"/>
              <a:gd name="connsiteX29" fmla="*/ 520700 w 2171700"/>
              <a:gd name="connsiteY29" fmla="*/ 5194300 h 5626100"/>
              <a:gd name="connsiteX30" fmla="*/ 698500 w 2171700"/>
              <a:gd name="connsiteY30" fmla="*/ 5422900 h 5626100"/>
              <a:gd name="connsiteX31" fmla="*/ 889000 w 2171700"/>
              <a:gd name="connsiteY31" fmla="*/ 5511800 h 5626100"/>
              <a:gd name="connsiteX32" fmla="*/ 1266825 w 2171700"/>
              <a:gd name="connsiteY32" fmla="*/ 5483225 h 5626100"/>
              <a:gd name="connsiteX33" fmla="*/ 1555750 w 2171700"/>
              <a:gd name="connsiteY33" fmla="*/ 5445125 h 5626100"/>
              <a:gd name="connsiteX34" fmla="*/ 1727200 w 2171700"/>
              <a:gd name="connsiteY34" fmla="*/ 5473700 h 5626100"/>
              <a:gd name="connsiteX35" fmla="*/ 1854200 w 2171700"/>
              <a:gd name="connsiteY35" fmla="*/ 5499100 h 5626100"/>
              <a:gd name="connsiteX36" fmla="*/ 2006600 w 2171700"/>
              <a:gd name="connsiteY36" fmla="*/ 5562600 h 5626100"/>
              <a:gd name="connsiteX37" fmla="*/ 2171700 w 2171700"/>
              <a:gd name="connsiteY37" fmla="*/ 5626100 h 5626100"/>
              <a:gd name="connsiteX0" fmla="*/ 1117600 w 2171700"/>
              <a:gd name="connsiteY0" fmla="*/ 0 h 5626100"/>
              <a:gd name="connsiteX1" fmla="*/ 1066800 w 2171700"/>
              <a:gd name="connsiteY1" fmla="*/ 139700 h 5626100"/>
              <a:gd name="connsiteX2" fmla="*/ 1003300 w 2171700"/>
              <a:gd name="connsiteY2" fmla="*/ 330200 h 5626100"/>
              <a:gd name="connsiteX3" fmla="*/ 952500 w 2171700"/>
              <a:gd name="connsiteY3" fmla="*/ 533400 h 5626100"/>
              <a:gd name="connsiteX4" fmla="*/ 914400 w 2171700"/>
              <a:gd name="connsiteY4" fmla="*/ 635000 h 5626100"/>
              <a:gd name="connsiteX5" fmla="*/ 850900 w 2171700"/>
              <a:gd name="connsiteY5" fmla="*/ 774700 h 5626100"/>
              <a:gd name="connsiteX6" fmla="*/ 749300 w 2171700"/>
              <a:gd name="connsiteY6" fmla="*/ 965200 h 5626100"/>
              <a:gd name="connsiteX7" fmla="*/ 647700 w 2171700"/>
              <a:gd name="connsiteY7" fmla="*/ 1117600 h 5626100"/>
              <a:gd name="connsiteX8" fmla="*/ 558800 w 2171700"/>
              <a:gd name="connsiteY8" fmla="*/ 1231900 h 5626100"/>
              <a:gd name="connsiteX9" fmla="*/ 381000 w 2171700"/>
              <a:gd name="connsiteY9" fmla="*/ 1422400 h 5626100"/>
              <a:gd name="connsiteX10" fmla="*/ 317500 w 2171700"/>
              <a:gd name="connsiteY10" fmla="*/ 1524000 h 5626100"/>
              <a:gd name="connsiteX11" fmla="*/ 254000 w 2171700"/>
              <a:gd name="connsiteY11" fmla="*/ 1612900 h 5626100"/>
              <a:gd name="connsiteX12" fmla="*/ 215900 w 2171700"/>
              <a:gd name="connsiteY12" fmla="*/ 1752600 h 5626100"/>
              <a:gd name="connsiteX13" fmla="*/ 177800 w 2171700"/>
              <a:gd name="connsiteY13" fmla="*/ 1879600 h 5626100"/>
              <a:gd name="connsiteX14" fmla="*/ 139700 w 2171700"/>
              <a:gd name="connsiteY14" fmla="*/ 2057400 h 5626100"/>
              <a:gd name="connsiteX15" fmla="*/ 127000 w 2171700"/>
              <a:gd name="connsiteY15" fmla="*/ 2235200 h 5626100"/>
              <a:gd name="connsiteX16" fmla="*/ 101600 w 2171700"/>
              <a:gd name="connsiteY16" fmla="*/ 2362200 h 5626100"/>
              <a:gd name="connsiteX17" fmla="*/ 76200 w 2171700"/>
              <a:gd name="connsiteY17" fmla="*/ 2603500 h 5626100"/>
              <a:gd name="connsiteX18" fmla="*/ 50800 w 2171700"/>
              <a:gd name="connsiteY18" fmla="*/ 2755900 h 5626100"/>
              <a:gd name="connsiteX19" fmla="*/ 12700 w 2171700"/>
              <a:gd name="connsiteY19" fmla="*/ 2908300 h 5626100"/>
              <a:gd name="connsiteX20" fmla="*/ 12700 w 2171700"/>
              <a:gd name="connsiteY20" fmla="*/ 3048000 h 5626100"/>
              <a:gd name="connsiteX21" fmla="*/ 0 w 2171700"/>
              <a:gd name="connsiteY21" fmla="*/ 3263900 h 5626100"/>
              <a:gd name="connsiteX22" fmla="*/ 12700 w 2171700"/>
              <a:gd name="connsiteY22" fmla="*/ 3505200 h 5626100"/>
              <a:gd name="connsiteX23" fmla="*/ 76200 w 2171700"/>
              <a:gd name="connsiteY23" fmla="*/ 3708400 h 5626100"/>
              <a:gd name="connsiteX24" fmla="*/ 114300 w 2171700"/>
              <a:gd name="connsiteY24" fmla="*/ 3886200 h 5626100"/>
              <a:gd name="connsiteX25" fmla="*/ 190500 w 2171700"/>
              <a:gd name="connsiteY25" fmla="*/ 4152900 h 5626100"/>
              <a:gd name="connsiteX26" fmla="*/ 241300 w 2171700"/>
              <a:gd name="connsiteY26" fmla="*/ 4305300 h 5626100"/>
              <a:gd name="connsiteX27" fmla="*/ 304800 w 2171700"/>
              <a:gd name="connsiteY27" fmla="*/ 4470400 h 5626100"/>
              <a:gd name="connsiteX28" fmla="*/ 419100 w 2171700"/>
              <a:gd name="connsiteY28" fmla="*/ 4889500 h 5626100"/>
              <a:gd name="connsiteX29" fmla="*/ 520700 w 2171700"/>
              <a:gd name="connsiteY29" fmla="*/ 5194300 h 5626100"/>
              <a:gd name="connsiteX30" fmla="*/ 698500 w 2171700"/>
              <a:gd name="connsiteY30" fmla="*/ 5422900 h 5626100"/>
              <a:gd name="connsiteX31" fmla="*/ 889000 w 2171700"/>
              <a:gd name="connsiteY31" fmla="*/ 5511800 h 5626100"/>
              <a:gd name="connsiteX32" fmla="*/ 1266825 w 2171700"/>
              <a:gd name="connsiteY32" fmla="*/ 5483225 h 5626100"/>
              <a:gd name="connsiteX33" fmla="*/ 1555750 w 2171700"/>
              <a:gd name="connsiteY33" fmla="*/ 5445125 h 5626100"/>
              <a:gd name="connsiteX34" fmla="*/ 1727200 w 2171700"/>
              <a:gd name="connsiteY34" fmla="*/ 5473700 h 5626100"/>
              <a:gd name="connsiteX35" fmla="*/ 1854200 w 2171700"/>
              <a:gd name="connsiteY35" fmla="*/ 5499100 h 5626100"/>
              <a:gd name="connsiteX36" fmla="*/ 2006600 w 2171700"/>
              <a:gd name="connsiteY36" fmla="*/ 5562600 h 5626100"/>
              <a:gd name="connsiteX37" fmla="*/ 2171700 w 2171700"/>
              <a:gd name="connsiteY37" fmla="*/ 5626100 h 5626100"/>
              <a:gd name="connsiteX0" fmla="*/ 1117600 w 2171700"/>
              <a:gd name="connsiteY0" fmla="*/ 0 h 5626100"/>
              <a:gd name="connsiteX1" fmla="*/ 1066800 w 2171700"/>
              <a:gd name="connsiteY1" fmla="*/ 139700 h 5626100"/>
              <a:gd name="connsiteX2" fmla="*/ 1003300 w 2171700"/>
              <a:gd name="connsiteY2" fmla="*/ 330200 h 5626100"/>
              <a:gd name="connsiteX3" fmla="*/ 952500 w 2171700"/>
              <a:gd name="connsiteY3" fmla="*/ 533400 h 5626100"/>
              <a:gd name="connsiteX4" fmla="*/ 914400 w 2171700"/>
              <a:gd name="connsiteY4" fmla="*/ 635000 h 5626100"/>
              <a:gd name="connsiteX5" fmla="*/ 850900 w 2171700"/>
              <a:gd name="connsiteY5" fmla="*/ 774700 h 5626100"/>
              <a:gd name="connsiteX6" fmla="*/ 749300 w 2171700"/>
              <a:gd name="connsiteY6" fmla="*/ 965200 h 5626100"/>
              <a:gd name="connsiteX7" fmla="*/ 647700 w 2171700"/>
              <a:gd name="connsiteY7" fmla="*/ 1117600 h 5626100"/>
              <a:gd name="connsiteX8" fmla="*/ 558800 w 2171700"/>
              <a:gd name="connsiteY8" fmla="*/ 1231900 h 5626100"/>
              <a:gd name="connsiteX9" fmla="*/ 381000 w 2171700"/>
              <a:gd name="connsiteY9" fmla="*/ 1422400 h 5626100"/>
              <a:gd name="connsiteX10" fmla="*/ 317500 w 2171700"/>
              <a:gd name="connsiteY10" fmla="*/ 1524000 h 5626100"/>
              <a:gd name="connsiteX11" fmla="*/ 254000 w 2171700"/>
              <a:gd name="connsiteY11" fmla="*/ 1612900 h 5626100"/>
              <a:gd name="connsiteX12" fmla="*/ 215900 w 2171700"/>
              <a:gd name="connsiteY12" fmla="*/ 1752600 h 5626100"/>
              <a:gd name="connsiteX13" fmla="*/ 177800 w 2171700"/>
              <a:gd name="connsiteY13" fmla="*/ 1879600 h 5626100"/>
              <a:gd name="connsiteX14" fmla="*/ 139700 w 2171700"/>
              <a:gd name="connsiteY14" fmla="*/ 2057400 h 5626100"/>
              <a:gd name="connsiteX15" fmla="*/ 127000 w 2171700"/>
              <a:gd name="connsiteY15" fmla="*/ 2235200 h 5626100"/>
              <a:gd name="connsiteX16" fmla="*/ 101600 w 2171700"/>
              <a:gd name="connsiteY16" fmla="*/ 2362200 h 5626100"/>
              <a:gd name="connsiteX17" fmla="*/ 76200 w 2171700"/>
              <a:gd name="connsiteY17" fmla="*/ 2603500 h 5626100"/>
              <a:gd name="connsiteX18" fmla="*/ 50800 w 2171700"/>
              <a:gd name="connsiteY18" fmla="*/ 2755900 h 5626100"/>
              <a:gd name="connsiteX19" fmla="*/ 12700 w 2171700"/>
              <a:gd name="connsiteY19" fmla="*/ 2908300 h 5626100"/>
              <a:gd name="connsiteX20" fmla="*/ 12700 w 2171700"/>
              <a:gd name="connsiteY20" fmla="*/ 3048000 h 5626100"/>
              <a:gd name="connsiteX21" fmla="*/ 0 w 2171700"/>
              <a:gd name="connsiteY21" fmla="*/ 3263900 h 5626100"/>
              <a:gd name="connsiteX22" fmla="*/ 12700 w 2171700"/>
              <a:gd name="connsiteY22" fmla="*/ 3505200 h 5626100"/>
              <a:gd name="connsiteX23" fmla="*/ 76200 w 2171700"/>
              <a:gd name="connsiteY23" fmla="*/ 3708400 h 5626100"/>
              <a:gd name="connsiteX24" fmla="*/ 114300 w 2171700"/>
              <a:gd name="connsiteY24" fmla="*/ 3886200 h 5626100"/>
              <a:gd name="connsiteX25" fmla="*/ 190500 w 2171700"/>
              <a:gd name="connsiteY25" fmla="*/ 4152900 h 5626100"/>
              <a:gd name="connsiteX26" fmla="*/ 241300 w 2171700"/>
              <a:gd name="connsiteY26" fmla="*/ 4305300 h 5626100"/>
              <a:gd name="connsiteX27" fmla="*/ 304800 w 2171700"/>
              <a:gd name="connsiteY27" fmla="*/ 4470400 h 5626100"/>
              <a:gd name="connsiteX28" fmla="*/ 419100 w 2171700"/>
              <a:gd name="connsiteY28" fmla="*/ 4889500 h 5626100"/>
              <a:gd name="connsiteX29" fmla="*/ 520700 w 2171700"/>
              <a:gd name="connsiteY29" fmla="*/ 5194300 h 5626100"/>
              <a:gd name="connsiteX30" fmla="*/ 698500 w 2171700"/>
              <a:gd name="connsiteY30" fmla="*/ 5422900 h 5626100"/>
              <a:gd name="connsiteX31" fmla="*/ 889000 w 2171700"/>
              <a:gd name="connsiteY31" fmla="*/ 5511800 h 5626100"/>
              <a:gd name="connsiteX32" fmla="*/ 1266825 w 2171700"/>
              <a:gd name="connsiteY32" fmla="*/ 5483225 h 5626100"/>
              <a:gd name="connsiteX33" fmla="*/ 1555750 w 2171700"/>
              <a:gd name="connsiteY33" fmla="*/ 5445125 h 5626100"/>
              <a:gd name="connsiteX34" fmla="*/ 1755775 w 2171700"/>
              <a:gd name="connsiteY34" fmla="*/ 5445125 h 5626100"/>
              <a:gd name="connsiteX35" fmla="*/ 1854200 w 2171700"/>
              <a:gd name="connsiteY35" fmla="*/ 5499100 h 5626100"/>
              <a:gd name="connsiteX36" fmla="*/ 2006600 w 2171700"/>
              <a:gd name="connsiteY36" fmla="*/ 5562600 h 5626100"/>
              <a:gd name="connsiteX37" fmla="*/ 2171700 w 2171700"/>
              <a:gd name="connsiteY37" fmla="*/ 5626100 h 5626100"/>
              <a:gd name="connsiteX0" fmla="*/ 1117600 w 2171700"/>
              <a:gd name="connsiteY0" fmla="*/ 0 h 5626100"/>
              <a:gd name="connsiteX1" fmla="*/ 1066800 w 2171700"/>
              <a:gd name="connsiteY1" fmla="*/ 139700 h 5626100"/>
              <a:gd name="connsiteX2" fmla="*/ 1003300 w 2171700"/>
              <a:gd name="connsiteY2" fmla="*/ 330200 h 5626100"/>
              <a:gd name="connsiteX3" fmla="*/ 952500 w 2171700"/>
              <a:gd name="connsiteY3" fmla="*/ 533400 h 5626100"/>
              <a:gd name="connsiteX4" fmla="*/ 914400 w 2171700"/>
              <a:gd name="connsiteY4" fmla="*/ 635000 h 5626100"/>
              <a:gd name="connsiteX5" fmla="*/ 850900 w 2171700"/>
              <a:gd name="connsiteY5" fmla="*/ 774700 h 5626100"/>
              <a:gd name="connsiteX6" fmla="*/ 749300 w 2171700"/>
              <a:gd name="connsiteY6" fmla="*/ 965200 h 5626100"/>
              <a:gd name="connsiteX7" fmla="*/ 647700 w 2171700"/>
              <a:gd name="connsiteY7" fmla="*/ 1117600 h 5626100"/>
              <a:gd name="connsiteX8" fmla="*/ 558800 w 2171700"/>
              <a:gd name="connsiteY8" fmla="*/ 1231900 h 5626100"/>
              <a:gd name="connsiteX9" fmla="*/ 381000 w 2171700"/>
              <a:gd name="connsiteY9" fmla="*/ 1422400 h 5626100"/>
              <a:gd name="connsiteX10" fmla="*/ 317500 w 2171700"/>
              <a:gd name="connsiteY10" fmla="*/ 1524000 h 5626100"/>
              <a:gd name="connsiteX11" fmla="*/ 254000 w 2171700"/>
              <a:gd name="connsiteY11" fmla="*/ 1612900 h 5626100"/>
              <a:gd name="connsiteX12" fmla="*/ 215900 w 2171700"/>
              <a:gd name="connsiteY12" fmla="*/ 1752600 h 5626100"/>
              <a:gd name="connsiteX13" fmla="*/ 177800 w 2171700"/>
              <a:gd name="connsiteY13" fmla="*/ 1879600 h 5626100"/>
              <a:gd name="connsiteX14" fmla="*/ 139700 w 2171700"/>
              <a:gd name="connsiteY14" fmla="*/ 2057400 h 5626100"/>
              <a:gd name="connsiteX15" fmla="*/ 127000 w 2171700"/>
              <a:gd name="connsiteY15" fmla="*/ 2235200 h 5626100"/>
              <a:gd name="connsiteX16" fmla="*/ 101600 w 2171700"/>
              <a:gd name="connsiteY16" fmla="*/ 2362200 h 5626100"/>
              <a:gd name="connsiteX17" fmla="*/ 76200 w 2171700"/>
              <a:gd name="connsiteY17" fmla="*/ 2603500 h 5626100"/>
              <a:gd name="connsiteX18" fmla="*/ 50800 w 2171700"/>
              <a:gd name="connsiteY18" fmla="*/ 2755900 h 5626100"/>
              <a:gd name="connsiteX19" fmla="*/ 12700 w 2171700"/>
              <a:gd name="connsiteY19" fmla="*/ 2908300 h 5626100"/>
              <a:gd name="connsiteX20" fmla="*/ 12700 w 2171700"/>
              <a:gd name="connsiteY20" fmla="*/ 3048000 h 5626100"/>
              <a:gd name="connsiteX21" fmla="*/ 0 w 2171700"/>
              <a:gd name="connsiteY21" fmla="*/ 3263900 h 5626100"/>
              <a:gd name="connsiteX22" fmla="*/ 12700 w 2171700"/>
              <a:gd name="connsiteY22" fmla="*/ 3505200 h 5626100"/>
              <a:gd name="connsiteX23" fmla="*/ 76200 w 2171700"/>
              <a:gd name="connsiteY23" fmla="*/ 3708400 h 5626100"/>
              <a:gd name="connsiteX24" fmla="*/ 114300 w 2171700"/>
              <a:gd name="connsiteY24" fmla="*/ 3886200 h 5626100"/>
              <a:gd name="connsiteX25" fmla="*/ 190500 w 2171700"/>
              <a:gd name="connsiteY25" fmla="*/ 4152900 h 5626100"/>
              <a:gd name="connsiteX26" fmla="*/ 241300 w 2171700"/>
              <a:gd name="connsiteY26" fmla="*/ 4305300 h 5626100"/>
              <a:gd name="connsiteX27" fmla="*/ 304800 w 2171700"/>
              <a:gd name="connsiteY27" fmla="*/ 4470400 h 5626100"/>
              <a:gd name="connsiteX28" fmla="*/ 419100 w 2171700"/>
              <a:gd name="connsiteY28" fmla="*/ 4889500 h 5626100"/>
              <a:gd name="connsiteX29" fmla="*/ 520700 w 2171700"/>
              <a:gd name="connsiteY29" fmla="*/ 5194300 h 5626100"/>
              <a:gd name="connsiteX30" fmla="*/ 698500 w 2171700"/>
              <a:gd name="connsiteY30" fmla="*/ 5422900 h 5626100"/>
              <a:gd name="connsiteX31" fmla="*/ 889000 w 2171700"/>
              <a:gd name="connsiteY31" fmla="*/ 5511800 h 5626100"/>
              <a:gd name="connsiteX32" fmla="*/ 1266825 w 2171700"/>
              <a:gd name="connsiteY32" fmla="*/ 5483225 h 5626100"/>
              <a:gd name="connsiteX33" fmla="*/ 1555750 w 2171700"/>
              <a:gd name="connsiteY33" fmla="*/ 5445125 h 5626100"/>
              <a:gd name="connsiteX34" fmla="*/ 1755775 w 2171700"/>
              <a:gd name="connsiteY34" fmla="*/ 5445125 h 5626100"/>
              <a:gd name="connsiteX35" fmla="*/ 1889125 w 2171700"/>
              <a:gd name="connsiteY35" fmla="*/ 5492750 h 5626100"/>
              <a:gd name="connsiteX36" fmla="*/ 2006600 w 2171700"/>
              <a:gd name="connsiteY36" fmla="*/ 5562600 h 5626100"/>
              <a:gd name="connsiteX37" fmla="*/ 2171700 w 2171700"/>
              <a:gd name="connsiteY37" fmla="*/ 5626100 h 5626100"/>
              <a:gd name="connsiteX0" fmla="*/ 1117600 w 2171700"/>
              <a:gd name="connsiteY0" fmla="*/ 0 h 5626100"/>
              <a:gd name="connsiteX1" fmla="*/ 1066800 w 2171700"/>
              <a:gd name="connsiteY1" fmla="*/ 139700 h 5626100"/>
              <a:gd name="connsiteX2" fmla="*/ 1003300 w 2171700"/>
              <a:gd name="connsiteY2" fmla="*/ 330200 h 5626100"/>
              <a:gd name="connsiteX3" fmla="*/ 952500 w 2171700"/>
              <a:gd name="connsiteY3" fmla="*/ 533400 h 5626100"/>
              <a:gd name="connsiteX4" fmla="*/ 914400 w 2171700"/>
              <a:gd name="connsiteY4" fmla="*/ 635000 h 5626100"/>
              <a:gd name="connsiteX5" fmla="*/ 850900 w 2171700"/>
              <a:gd name="connsiteY5" fmla="*/ 774700 h 5626100"/>
              <a:gd name="connsiteX6" fmla="*/ 749300 w 2171700"/>
              <a:gd name="connsiteY6" fmla="*/ 965200 h 5626100"/>
              <a:gd name="connsiteX7" fmla="*/ 647700 w 2171700"/>
              <a:gd name="connsiteY7" fmla="*/ 1117600 h 5626100"/>
              <a:gd name="connsiteX8" fmla="*/ 558800 w 2171700"/>
              <a:gd name="connsiteY8" fmla="*/ 1231900 h 5626100"/>
              <a:gd name="connsiteX9" fmla="*/ 381000 w 2171700"/>
              <a:gd name="connsiteY9" fmla="*/ 1422400 h 5626100"/>
              <a:gd name="connsiteX10" fmla="*/ 317500 w 2171700"/>
              <a:gd name="connsiteY10" fmla="*/ 1524000 h 5626100"/>
              <a:gd name="connsiteX11" fmla="*/ 254000 w 2171700"/>
              <a:gd name="connsiteY11" fmla="*/ 1612900 h 5626100"/>
              <a:gd name="connsiteX12" fmla="*/ 215900 w 2171700"/>
              <a:gd name="connsiteY12" fmla="*/ 1752600 h 5626100"/>
              <a:gd name="connsiteX13" fmla="*/ 177800 w 2171700"/>
              <a:gd name="connsiteY13" fmla="*/ 1879600 h 5626100"/>
              <a:gd name="connsiteX14" fmla="*/ 139700 w 2171700"/>
              <a:gd name="connsiteY14" fmla="*/ 2057400 h 5626100"/>
              <a:gd name="connsiteX15" fmla="*/ 127000 w 2171700"/>
              <a:gd name="connsiteY15" fmla="*/ 2235200 h 5626100"/>
              <a:gd name="connsiteX16" fmla="*/ 101600 w 2171700"/>
              <a:gd name="connsiteY16" fmla="*/ 2362200 h 5626100"/>
              <a:gd name="connsiteX17" fmla="*/ 76200 w 2171700"/>
              <a:gd name="connsiteY17" fmla="*/ 2603500 h 5626100"/>
              <a:gd name="connsiteX18" fmla="*/ 50800 w 2171700"/>
              <a:gd name="connsiteY18" fmla="*/ 2755900 h 5626100"/>
              <a:gd name="connsiteX19" fmla="*/ 12700 w 2171700"/>
              <a:gd name="connsiteY19" fmla="*/ 2908300 h 5626100"/>
              <a:gd name="connsiteX20" fmla="*/ 12700 w 2171700"/>
              <a:gd name="connsiteY20" fmla="*/ 3048000 h 5626100"/>
              <a:gd name="connsiteX21" fmla="*/ 0 w 2171700"/>
              <a:gd name="connsiteY21" fmla="*/ 3263900 h 5626100"/>
              <a:gd name="connsiteX22" fmla="*/ 12700 w 2171700"/>
              <a:gd name="connsiteY22" fmla="*/ 3505200 h 5626100"/>
              <a:gd name="connsiteX23" fmla="*/ 76200 w 2171700"/>
              <a:gd name="connsiteY23" fmla="*/ 3708400 h 5626100"/>
              <a:gd name="connsiteX24" fmla="*/ 114300 w 2171700"/>
              <a:gd name="connsiteY24" fmla="*/ 3886200 h 5626100"/>
              <a:gd name="connsiteX25" fmla="*/ 190500 w 2171700"/>
              <a:gd name="connsiteY25" fmla="*/ 4152900 h 5626100"/>
              <a:gd name="connsiteX26" fmla="*/ 241300 w 2171700"/>
              <a:gd name="connsiteY26" fmla="*/ 4305300 h 5626100"/>
              <a:gd name="connsiteX27" fmla="*/ 304800 w 2171700"/>
              <a:gd name="connsiteY27" fmla="*/ 4470400 h 5626100"/>
              <a:gd name="connsiteX28" fmla="*/ 419100 w 2171700"/>
              <a:gd name="connsiteY28" fmla="*/ 4889500 h 5626100"/>
              <a:gd name="connsiteX29" fmla="*/ 520700 w 2171700"/>
              <a:gd name="connsiteY29" fmla="*/ 5194300 h 5626100"/>
              <a:gd name="connsiteX30" fmla="*/ 698500 w 2171700"/>
              <a:gd name="connsiteY30" fmla="*/ 5422900 h 5626100"/>
              <a:gd name="connsiteX31" fmla="*/ 889000 w 2171700"/>
              <a:gd name="connsiteY31" fmla="*/ 5511800 h 5626100"/>
              <a:gd name="connsiteX32" fmla="*/ 1266825 w 2171700"/>
              <a:gd name="connsiteY32" fmla="*/ 5483225 h 5626100"/>
              <a:gd name="connsiteX33" fmla="*/ 1555750 w 2171700"/>
              <a:gd name="connsiteY33" fmla="*/ 5445125 h 5626100"/>
              <a:gd name="connsiteX34" fmla="*/ 1755775 w 2171700"/>
              <a:gd name="connsiteY34" fmla="*/ 5445125 h 5626100"/>
              <a:gd name="connsiteX35" fmla="*/ 1889125 w 2171700"/>
              <a:gd name="connsiteY35" fmla="*/ 5492750 h 5626100"/>
              <a:gd name="connsiteX36" fmla="*/ 2032000 w 2171700"/>
              <a:gd name="connsiteY36" fmla="*/ 5549900 h 5626100"/>
              <a:gd name="connsiteX37" fmla="*/ 2171700 w 2171700"/>
              <a:gd name="connsiteY37" fmla="*/ 5626100 h 5626100"/>
              <a:gd name="connsiteX0" fmla="*/ 1117600 w 2149475"/>
              <a:gd name="connsiteY0" fmla="*/ 0 h 5607050"/>
              <a:gd name="connsiteX1" fmla="*/ 1066800 w 2149475"/>
              <a:gd name="connsiteY1" fmla="*/ 139700 h 5607050"/>
              <a:gd name="connsiteX2" fmla="*/ 1003300 w 2149475"/>
              <a:gd name="connsiteY2" fmla="*/ 330200 h 5607050"/>
              <a:gd name="connsiteX3" fmla="*/ 952500 w 2149475"/>
              <a:gd name="connsiteY3" fmla="*/ 533400 h 5607050"/>
              <a:gd name="connsiteX4" fmla="*/ 914400 w 2149475"/>
              <a:gd name="connsiteY4" fmla="*/ 635000 h 5607050"/>
              <a:gd name="connsiteX5" fmla="*/ 850900 w 2149475"/>
              <a:gd name="connsiteY5" fmla="*/ 774700 h 5607050"/>
              <a:gd name="connsiteX6" fmla="*/ 749300 w 2149475"/>
              <a:gd name="connsiteY6" fmla="*/ 965200 h 5607050"/>
              <a:gd name="connsiteX7" fmla="*/ 647700 w 2149475"/>
              <a:gd name="connsiteY7" fmla="*/ 1117600 h 5607050"/>
              <a:gd name="connsiteX8" fmla="*/ 558800 w 2149475"/>
              <a:gd name="connsiteY8" fmla="*/ 1231900 h 5607050"/>
              <a:gd name="connsiteX9" fmla="*/ 381000 w 2149475"/>
              <a:gd name="connsiteY9" fmla="*/ 1422400 h 5607050"/>
              <a:gd name="connsiteX10" fmla="*/ 317500 w 2149475"/>
              <a:gd name="connsiteY10" fmla="*/ 1524000 h 5607050"/>
              <a:gd name="connsiteX11" fmla="*/ 254000 w 2149475"/>
              <a:gd name="connsiteY11" fmla="*/ 1612900 h 5607050"/>
              <a:gd name="connsiteX12" fmla="*/ 215900 w 2149475"/>
              <a:gd name="connsiteY12" fmla="*/ 1752600 h 5607050"/>
              <a:gd name="connsiteX13" fmla="*/ 177800 w 2149475"/>
              <a:gd name="connsiteY13" fmla="*/ 1879600 h 5607050"/>
              <a:gd name="connsiteX14" fmla="*/ 139700 w 2149475"/>
              <a:gd name="connsiteY14" fmla="*/ 2057400 h 5607050"/>
              <a:gd name="connsiteX15" fmla="*/ 127000 w 2149475"/>
              <a:gd name="connsiteY15" fmla="*/ 2235200 h 5607050"/>
              <a:gd name="connsiteX16" fmla="*/ 101600 w 2149475"/>
              <a:gd name="connsiteY16" fmla="*/ 2362200 h 5607050"/>
              <a:gd name="connsiteX17" fmla="*/ 76200 w 2149475"/>
              <a:gd name="connsiteY17" fmla="*/ 2603500 h 5607050"/>
              <a:gd name="connsiteX18" fmla="*/ 50800 w 2149475"/>
              <a:gd name="connsiteY18" fmla="*/ 2755900 h 5607050"/>
              <a:gd name="connsiteX19" fmla="*/ 12700 w 2149475"/>
              <a:gd name="connsiteY19" fmla="*/ 2908300 h 5607050"/>
              <a:gd name="connsiteX20" fmla="*/ 12700 w 2149475"/>
              <a:gd name="connsiteY20" fmla="*/ 3048000 h 5607050"/>
              <a:gd name="connsiteX21" fmla="*/ 0 w 2149475"/>
              <a:gd name="connsiteY21" fmla="*/ 3263900 h 5607050"/>
              <a:gd name="connsiteX22" fmla="*/ 12700 w 2149475"/>
              <a:gd name="connsiteY22" fmla="*/ 3505200 h 5607050"/>
              <a:gd name="connsiteX23" fmla="*/ 76200 w 2149475"/>
              <a:gd name="connsiteY23" fmla="*/ 3708400 h 5607050"/>
              <a:gd name="connsiteX24" fmla="*/ 114300 w 2149475"/>
              <a:gd name="connsiteY24" fmla="*/ 3886200 h 5607050"/>
              <a:gd name="connsiteX25" fmla="*/ 190500 w 2149475"/>
              <a:gd name="connsiteY25" fmla="*/ 4152900 h 5607050"/>
              <a:gd name="connsiteX26" fmla="*/ 241300 w 2149475"/>
              <a:gd name="connsiteY26" fmla="*/ 4305300 h 5607050"/>
              <a:gd name="connsiteX27" fmla="*/ 304800 w 2149475"/>
              <a:gd name="connsiteY27" fmla="*/ 4470400 h 5607050"/>
              <a:gd name="connsiteX28" fmla="*/ 419100 w 2149475"/>
              <a:gd name="connsiteY28" fmla="*/ 4889500 h 5607050"/>
              <a:gd name="connsiteX29" fmla="*/ 520700 w 2149475"/>
              <a:gd name="connsiteY29" fmla="*/ 5194300 h 5607050"/>
              <a:gd name="connsiteX30" fmla="*/ 698500 w 2149475"/>
              <a:gd name="connsiteY30" fmla="*/ 5422900 h 5607050"/>
              <a:gd name="connsiteX31" fmla="*/ 889000 w 2149475"/>
              <a:gd name="connsiteY31" fmla="*/ 5511800 h 5607050"/>
              <a:gd name="connsiteX32" fmla="*/ 1266825 w 2149475"/>
              <a:gd name="connsiteY32" fmla="*/ 5483225 h 5607050"/>
              <a:gd name="connsiteX33" fmla="*/ 1555750 w 2149475"/>
              <a:gd name="connsiteY33" fmla="*/ 5445125 h 5607050"/>
              <a:gd name="connsiteX34" fmla="*/ 1755775 w 2149475"/>
              <a:gd name="connsiteY34" fmla="*/ 5445125 h 5607050"/>
              <a:gd name="connsiteX35" fmla="*/ 1889125 w 2149475"/>
              <a:gd name="connsiteY35" fmla="*/ 5492750 h 5607050"/>
              <a:gd name="connsiteX36" fmla="*/ 2032000 w 2149475"/>
              <a:gd name="connsiteY36" fmla="*/ 5549900 h 5607050"/>
              <a:gd name="connsiteX37" fmla="*/ 2149475 w 2149475"/>
              <a:gd name="connsiteY37" fmla="*/ 5607050 h 5607050"/>
              <a:gd name="connsiteX0" fmla="*/ 1117600 w 2149475"/>
              <a:gd name="connsiteY0" fmla="*/ 0 h 5607050"/>
              <a:gd name="connsiteX1" fmla="*/ 1066800 w 2149475"/>
              <a:gd name="connsiteY1" fmla="*/ 139700 h 5607050"/>
              <a:gd name="connsiteX2" fmla="*/ 1003300 w 2149475"/>
              <a:gd name="connsiteY2" fmla="*/ 330200 h 5607050"/>
              <a:gd name="connsiteX3" fmla="*/ 952500 w 2149475"/>
              <a:gd name="connsiteY3" fmla="*/ 533400 h 5607050"/>
              <a:gd name="connsiteX4" fmla="*/ 914400 w 2149475"/>
              <a:gd name="connsiteY4" fmla="*/ 635000 h 5607050"/>
              <a:gd name="connsiteX5" fmla="*/ 850900 w 2149475"/>
              <a:gd name="connsiteY5" fmla="*/ 774700 h 5607050"/>
              <a:gd name="connsiteX6" fmla="*/ 749300 w 2149475"/>
              <a:gd name="connsiteY6" fmla="*/ 965200 h 5607050"/>
              <a:gd name="connsiteX7" fmla="*/ 647700 w 2149475"/>
              <a:gd name="connsiteY7" fmla="*/ 1117600 h 5607050"/>
              <a:gd name="connsiteX8" fmla="*/ 558800 w 2149475"/>
              <a:gd name="connsiteY8" fmla="*/ 1231900 h 5607050"/>
              <a:gd name="connsiteX9" fmla="*/ 381000 w 2149475"/>
              <a:gd name="connsiteY9" fmla="*/ 1422400 h 5607050"/>
              <a:gd name="connsiteX10" fmla="*/ 317500 w 2149475"/>
              <a:gd name="connsiteY10" fmla="*/ 1524000 h 5607050"/>
              <a:gd name="connsiteX11" fmla="*/ 254000 w 2149475"/>
              <a:gd name="connsiteY11" fmla="*/ 1612900 h 5607050"/>
              <a:gd name="connsiteX12" fmla="*/ 215900 w 2149475"/>
              <a:gd name="connsiteY12" fmla="*/ 1752600 h 5607050"/>
              <a:gd name="connsiteX13" fmla="*/ 177800 w 2149475"/>
              <a:gd name="connsiteY13" fmla="*/ 1879600 h 5607050"/>
              <a:gd name="connsiteX14" fmla="*/ 139700 w 2149475"/>
              <a:gd name="connsiteY14" fmla="*/ 2057400 h 5607050"/>
              <a:gd name="connsiteX15" fmla="*/ 127000 w 2149475"/>
              <a:gd name="connsiteY15" fmla="*/ 2235200 h 5607050"/>
              <a:gd name="connsiteX16" fmla="*/ 101600 w 2149475"/>
              <a:gd name="connsiteY16" fmla="*/ 2362200 h 5607050"/>
              <a:gd name="connsiteX17" fmla="*/ 76200 w 2149475"/>
              <a:gd name="connsiteY17" fmla="*/ 2603500 h 5607050"/>
              <a:gd name="connsiteX18" fmla="*/ 50800 w 2149475"/>
              <a:gd name="connsiteY18" fmla="*/ 2755900 h 5607050"/>
              <a:gd name="connsiteX19" fmla="*/ 12700 w 2149475"/>
              <a:gd name="connsiteY19" fmla="*/ 2908300 h 5607050"/>
              <a:gd name="connsiteX20" fmla="*/ 12700 w 2149475"/>
              <a:gd name="connsiteY20" fmla="*/ 3048000 h 5607050"/>
              <a:gd name="connsiteX21" fmla="*/ 0 w 2149475"/>
              <a:gd name="connsiteY21" fmla="*/ 3263900 h 5607050"/>
              <a:gd name="connsiteX22" fmla="*/ 12700 w 2149475"/>
              <a:gd name="connsiteY22" fmla="*/ 3505200 h 5607050"/>
              <a:gd name="connsiteX23" fmla="*/ 76200 w 2149475"/>
              <a:gd name="connsiteY23" fmla="*/ 3708400 h 5607050"/>
              <a:gd name="connsiteX24" fmla="*/ 114300 w 2149475"/>
              <a:gd name="connsiteY24" fmla="*/ 3886200 h 5607050"/>
              <a:gd name="connsiteX25" fmla="*/ 190500 w 2149475"/>
              <a:gd name="connsiteY25" fmla="*/ 4152900 h 5607050"/>
              <a:gd name="connsiteX26" fmla="*/ 241300 w 2149475"/>
              <a:gd name="connsiteY26" fmla="*/ 4305300 h 5607050"/>
              <a:gd name="connsiteX27" fmla="*/ 304800 w 2149475"/>
              <a:gd name="connsiteY27" fmla="*/ 4470400 h 5607050"/>
              <a:gd name="connsiteX28" fmla="*/ 419100 w 2149475"/>
              <a:gd name="connsiteY28" fmla="*/ 4889500 h 5607050"/>
              <a:gd name="connsiteX29" fmla="*/ 520700 w 2149475"/>
              <a:gd name="connsiteY29" fmla="*/ 5194300 h 5607050"/>
              <a:gd name="connsiteX30" fmla="*/ 698500 w 2149475"/>
              <a:gd name="connsiteY30" fmla="*/ 5422900 h 5607050"/>
              <a:gd name="connsiteX31" fmla="*/ 917575 w 2149475"/>
              <a:gd name="connsiteY31" fmla="*/ 5476875 h 5607050"/>
              <a:gd name="connsiteX32" fmla="*/ 1266825 w 2149475"/>
              <a:gd name="connsiteY32" fmla="*/ 5483225 h 5607050"/>
              <a:gd name="connsiteX33" fmla="*/ 1555750 w 2149475"/>
              <a:gd name="connsiteY33" fmla="*/ 5445125 h 5607050"/>
              <a:gd name="connsiteX34" fmla="*/ 1755775 w 2149475"/>
              <a:gd name="connsiteY34" fmla="*/ 5445125 h 5607050"/>
              <a:gd name="connsiteX35" fmla="*/ 1889125 w 2149475"/>
              <a:gd name="connsiteY35" fmla="*/ 5492750 h 5607050"/>
              <a:gd name="connsiteX36" fmla="*/ 2032000 w 2149475"/>
              <a:gd name="connsiteY36" fmla="*/ 5549900 h 5607050"/>
              <a:gd name="connsiteX37" fmla="*/ 2149475 w 2149475"/>
              <a:gd name="connsiteY37" fmla="*/ 5607050 h 5607050"/>
              <a:gd name="connsiteX0" fmla="*/ 1117600 w 2149475"/>
              <a:gd name="connsiteY0" fmla="*/ 0 h 5607050"/>
              <a:gd name="connsiteX1" fmla="*/ 1066800 w 2149475"/>
              <a:gd name="connsiteY1" fmla="*/ 139700 h 5607050"/>
              <a:gd name="connsiteX2" fmla="*/ 1003300 w 2149475"/>
              <a:gd name="connsiteY2" fmla="*/ 330200 h 5607050"/>
              <a:gd name="connsiteX3" fmla="*/ 952500 w 2149475"/>
              <a:gd name="connsiteY3" fmla="*/ 533400 h 5607050"/>
              <a:gd name="connsiteX4" fmla="*/ 914400 w 2149475"/>
              <a:gd name="connsiteY4" fmla="*/ 635000 h 5607050"/>
              <a:gd name="connsiteX5" fmla="*/ 850900 w 2149475"/>
              <a:gd name="connsiteY5" fmla="*/ 774700 h 5607050"/>
              <a:gd name="connsiteX6" fmla="*/ 749300 w 2149475"/>
              <a:gd name="connsiteY6" fmla="*/ 965200 h 5607050"/>
              <a:gd name="connsiteX7" fmla="*/ 647700 w 2149475"/>
              <a:gd name="connsiteY7" fmla="*/ 1117600 h 5607050"/>
              <a:gd name="connsiteX8" fmla="*/ 558800 w 2149475"/>
              <a:gd name="connsiteY8" fmla="*/ 1231900 h 5607050"/>
              <a:gd name="connsiteX9" fmla="*/ 381000 w 2149475"/>
              <a:gd name="connsiteY9" fmla="*/ 1422400 h 5607050"/>
              <a:gd name="connsiteX10" fmla="*/ 317500 w 2149475"/>
              <a:gd name="connsiteY10" fmla="*/ 1524000 h 5607050"/>
              <a:gd name="connsiteX11" fmla="*/ 254000 w 2149475"/>
              <a:gd name="connsiteY11" fmla="*/ 1612900 h 5607050"/>
              <a:gd name="connsiteX12" fmla="*/ 215900 w 2149475"/>
              <a:gd name="connsiteY12" fmla="*/ 1752600 h 5607050"/>
              <a:gd name="connsiteX13" fmla="*/ 177800 w 2149475"/>
              <a:gd name="connsiteY13" fmla="*/ 1879600 h 5607050"/>
              <a:gd name="connsiteX14" fmla="*/ 139700 w 2149475"/>
              <a:gd name="connsiteY14" fmla="*/ 2057400 h 5607050"/>
              <a:gd name="connsiteX15" fmla="*/ 127000 w 2149475"/>
              <a:gd name="connsiteY15" fmla="*/ 2235200 h 5607050"/>
              <a:gd name="connsiteX16" fmla="*/ 101600 w 2149475"/>
              <a:gd name="connsiteY16" fmla="*/ 2362200 h 5607050"/>
              <a:gd name="connsiteX17" fmla="*/ 76200 w 2149475"/>
              <a:gd name="connsiteY17" fmla="*/ 2603500 h 5607050"/>
              <a:gd name="connsiteX18" fmla="*/ 50800 w 2149475"/>
              <a:gd name="connsiteY18" fmla="*/ 2755900 h 5607050"/>
              <a:gd name="connsiteX19" fmla="*/ 12700 w 2149475"/>
              <a:gd name="connsiteY19" fmla="*/ 2908300 h 5607050"/>
              <a:gd name="connsiteX20" fmla="*/ 12700 w 2149475"/>
              <a:gd name="connsiteY20" fmla="*/ 3048000 h 5607050"/>
              <a:gd name="connsiteX21" fmla="*/ 0 w 2149475"/>
              <a:gd name="connsiteY21" fmla="*/ 3263900 h 5607050"/>
              <a:gd name="connsiteX22" fmla="*/ 12700 w 2149475"/>
              <a:gd name="connsiteY22" fmla="*/ 3505200 h 5607050"/>
              <a:gd name="connsiteX23" fmla="*/ 76200 w 2149475"/>
              <a:gd name="connsiteY23" fmla="*/ 3708400 h 5607050"/>
              <a:gd name="connsiteX24" fmla="*/ 114300 w 2149475"/>
              <a:gd name="connsiteY24" fmla="*/ 3886200 h 5607050"/>
              <a:gd name="connsiteX25" fmla="*/ 190500 w 2149475"/>
              <a:gd name="connsiteY25" fmla="*/ 4152900 h 5607050"/>
              <a:gd name="connsiteX26" fmla="*/ 241300 w 2149475"/>
              <a:gd name="connsiteY26" fmla="*/ 4305300 h 5607050"/>
              <a:gd name="connsiteX27" fmla="*/ 304800 w 2149475"/>
              <a:gd name="connsiteY27" fmla="*/ 4470400 h 5607050"/>
              <a:gd name="connsiteX28" fmla="*/ 419100 w 2149475"/>
              <a:gd name="connsiteY28" fmla="*/ 4889500 h 5607050"/>
              <a:gd name="connsiteX29" fmla="*/ 520700 w 2149475"/>
              <a:gd name="connsiteY29" fmla="*/ 5194300 h 5607050"/>
              <a:gd name="connsiteX30" fmla="*/ 698500 w 2149475"/>
              <a:gd name="connsiteY30" fmla="*/ 5422900 h 5607050"/>
              <a:gd name="connsiteX31" fmla="*/ 917575 w 2149475"/>
              <a:gd name="connsiteY31" fmla="*/ 5476875 h 5607050"/>
              <a:gd name="connsiteX32" fmla="*/ 1266825 w 2149475"/>
              <a:gd name="connsiteY32" fmla="*/ 5483225 h 5607050"/>
              <a:gd name="connsiteX33" fmla="*/ 1555750 w 2149475"/>
              <a:gd name="connsiteY33" fmla="*/ 5445125 h 5607050"/>
              <a:gd name="connsiteX34" fmla="*/ 1755775 w 2149475"/>
              <a:gd name="connsiteY34" fmla="*/ 5445125 h 5607050"/>
              <a:gd name="connsiteX35" fmla="*/ 1889125 w 2149475"/>
              <a:gd name="connsiteY35" fmla="*/ 5492750 h 5607050"/>
              <a:gd name="connsiteX36" fmla="*/ 2032000 w 2149475"/>
              <a:gd name="connsiteY36" fmla="*/ 5549900 h 5607050"/>
              <a:gd name="connsiteX37" fmla="*/ 2149475 w 2149475"/>
              <a:gd name="connsiteY37" fmla="*/ 5607050 h 5607050"/>
              <a:gd name="connsiteX0" fmla="*/ 1117600 w 2149475"/>
              <a:gd name="connsiteY0" fmla="*/ 0 h 5607050"/>
              <a:gd name="connsiteX1" fmla="*/ 1066800 w 2149475"/>
              <a:gd name="connsiteY1" fmla="*/ 139700 h 5607050"/>
              <a:gd name="connsiteX2" fmla="*/ 1003300 w 2149475"/>
              <a:gd name="connsiteY2" fmla="*/ 330200 h 5607050"/>
              <a:gd name="connsiteX3" fmla="*/ 952500 w 2149475"/>
              <a:gd name="connsiteY3" fmla="*/ 533400 h 5607050"/>
              <a:gd name="connsiteX4" fmla="*/ 914400 w 2149475"/>
              <a:gd name="connsiteY4" fmla="*/ 635000 h 5607050"/>
              <a:gd name="connsiteX5" fmla="*/ 850900 w 2149475"/>
              <a:gd name="connsiteY5" fmla="*/ 774700 h 5607050"/>
              <a:gd name="connsiteX6" fmla="*/ 749300 w 2149475"/>
              <a:gd name="connsiteY6" fmla="*/ 965200 h 5607050"/>
              <a:gd name="connsiteX7" fmla="*/ 647700 w 2149475"/>
              <a:gd name="connsiteY7" fmla="*/ 1117600 h 5607050"/>
              <a:gd name="connsiteX8" fmla="*/ 558800 w 2149475"/>
              <a:gd name="connsiteY8" fmla="*/ 1231900 h 5607050"/>
              <a:gd name="connsiteX9" fmla="*/ 381000 w 2149475"/>
              <a:gd name="connsiteY9" fmla="*/ 1422400 h 5607050"/>
              <a:gd name="connsiteX10" fmla="*/ 317500 w 2149475"/>
              <a:gd name="connsiteY10" fmla="*/ 1524000 h 5607050"/>
              <a:gd name="connsiteX11" fmla="*/ 254000 w 2149475"/>
              <a:gd name="connsiteY11" fmla="*/ 1612900 h 5607050"/>
              <a:gd name="connsiteX12" fmla="*/ 215900 w 2149475"/>
              <a:gd name="connsiteY12" fmla="*/ 1752600 h 5607050"/>
              <a:gd name="connsiteX13" fmla="*/ 177800 w 2149475"/>
              <a:gd name="connsiteY13" fmla="*/ 1879600 h 5607050"/>
              <a:gd name="connsiteX14" fmla="*/ 139700 w 2149475"/>
              <a:gd name="connsiteY14" fmla="*/ 2057400 h 5607050"/>
              <a:gd name="connsiteX15" fmla="*/ 127000 w 2149475"/>
              <a:gd name="connsiteY15" fmla="*/ 2235200 h 5607050"/>
              <a:gd name="connsiteX16" fmla="*/ 101600 w 2149475"/>
              <a:gd name="connsiteY16" fmla="*/ 2362200 h 5607050"/>
              <a:gd name="connsiteX17" fmla="*/ 76200 w 2149475"/>
              <a:gd name="connsiteY17" fmla="*/ 2603500 h 5607050"/>
              <a:gd name="connsiteX18" fmla="*/ 50800 w 2149475"/>
              <a:gd name="connsiteY18" fmla="*/ 2755900 h 5607050"/>
              <a:gd name="connsiteX19" fmla="*/ 12700 w 2149475"/>
              <a:gd name="connsiteY19" fmla="*/ 2908300 h 5607050"/>
              <a:gd name="connsiteX20" fmla="*/ 12700 w 2149475"/>
              <a:gd name="connsiteY20" fmla="*/ 3048000 h 5607050"/>
              <a:gd name="connsiteX21" fmla="*/ 0 w 2149475"/>
              <a:gd name="connsiteY21" fmla="*/ 3263900 h 5607050"/>
              <a:gd name="connsiteX22" fmla="*/ 12700 w 2149475"/>
              <a:gd name="connsiteY22" fmla="*/ 3505200 h 5607050"/>
              <a:gd name="connsiteX23" fmla="*/ 76200 w 2149475"/>
              <a:gd name="connsiteY23" fmla="*/ 3708400 h 5607050"/>
              <a:gd name="connsiteX24" fmla="*/ 114300 w 2149475"/>
              <a:gd name="connsiteY24" fmla="*/ 3886200 h 5607050"/>
              <a:gd name="connsiteX25" fmla="*/ 190500 w 2149475"/>
              <a:gd name="connsiteY25" fmla="*/ 4152900 h 5607050"/>
              <a:gd name="connsiteX26" fmla="*/ 241300 w 2149475"/>
              <a:gd name="connsiteY26" fmla="*/ 4305300 h 5607050"/>
              <a:gd name="connsiteX27" fmla="*/ 304800 w 2149475"/>
              <a:gd name="connsiteY27" fmla="*/ 4470400 h 5607050"/>
              <a:gd name="connsiteX28" fmla="*/ 419100 w 2149475"/>
              <a:gd name="connsiteY28" fmla="*/ 4889500 h 5607050"/>
              <a:gd name="connsiteX29" fmla="*/ 520700 w 2149475"/>
              <a:gd name="connsiteY29" fmla="*/ 5194300 h 5607050"/>
              <a:gd name="connsiteX30" fmla="*/ 698500 w 2149475"/>
              <a:gd name="connsiteY30" fmla="*/ 5422900 h 5607050"/>
              <a:gd name="connsiteX31" fmla="*/ 917575 w 2149475"/>
              <a:gd name="connsiteY31" fmla="*/ 5476875 h 5607050"/>
              <a:gd name="connsiteX32" fmla="*/ 1266825 w 2149475"/>
              <a:gd name="connsiteY32" fmla="*/ 5483225 h 5607050"/>
              <a:gd name="connsiteX33" fmla="*/ 1555750 w 2149475"/>
              <a:gd name="connsiteY33" fmla="*/ 5445125 h 5607050"/>
              <a:gd name="connsiteX34" fmla="*/ 1755775 w 2149475"/>
              <a:gd name="connsiteY34" fmla="*/ 5445125 h 5607050"/>
              <a:gd name="connsiteX35" fmla="*/ 1889125 w 2149475"/>
              <a:gd name="connsiteY35" fmla="*/ 5492750 h 5607050"/>
              <a:gd name="connsiteX36" fmla="*/ 2032000 w 2149475"/>
              <a:gd name="connsiteY36" fmla="*/ 5549900 h 5607050"/>
              <a:gd name="connsiteX37" fmla="*/ 2149475 w 2149475"/>
              <a:gd name="connsiteY37" fmla="*/ 5607050 h 5607050"/>
              <a:gd name="connsiteX0" fmla="*/ 1117600 w 2149475"/>
              <a:gd name="connsiteY0" fmla="*/ 0 h 5607050"/>
              <a:gd name="connsiteX1" fmla="*/ 1066800 w 2149475"/>
              <a:gd name="connsiteY1" fmla="*/ 139700 h 5607050"/>
              <a:gd name="connsiteX2" fmla="*/ 1003300 w 2149475"/>
              <a:gd name="connsiteY2" fmla="*/ 330200 h 5607050"/>
              <a:gd name="connsiteX3" fmla="*/ 952500 w 2149475"/>
              <a:gd name="connsiteY3" fmla="*/ 533400 h 5607050"/>
              <a:gd name="connsiteX4" fmla="*/ 914400 w 2149475"/>
              <a:gd name="connsiteY4" fmla="*/ 635000 h 5607050"/>
              <a:gd name="connsiteX5" fmla="*/ 850900 w 2149475"/>
              <a:gd name="connsiteY5" fmla="*/ 774700 h 5607050"/>
              <a:gd name="connsiteX6" fmla="*/ 749300 w 2149475"/>
              <a:gd name="connsiteY6" fmla="*/ 965200 h 5607050"/>
              <a:gd name="connsiteX7" fmla="*/ 647700 w 2149475"/>
              <a:gd name="connsiteY7" fmla="*/ 1117600 h 5607050"/>
              <a:gd name="connsiteX8" fmla="*/ 558800 w 2149475"/>
              <a:gd name="connsiteY8" fmla="*/ 1231900 h 5607050"/>
              <a:gd name="connsiteX9" fmla="*/ 381000 w 2149475"/>
              <a:gd name="connsiteY9" fmla="*/ 1422400 h 5607050"/>
              <a:gd name="connsiteX10" fmla="*/ 317500 w 2149475"/>
              <a:gd name="connsiteY10" fmla="*/ 1524000 h 5607050"/>
              <a:gd name="connsiteX11" fmla="*/ 254000 w 2149475"/>
              <a:gd name="connsiteY11" fmla="*/ 1612900 h 5607050"/>
              <a:gd name="connsiteX12" fmla="*/ 215900 w 2149475"/>
              <a:gd name="connsiteY12" fmla="*/ 1752600 h 5607050"/>
              <a:gd name="connsiteX13" fmla="*/ 177800 w 2149475"/>
              <a:gd name="connsiteY13" fmla="*/ 1879600 h 5607050"/>
              <a:gd name="connsiteX14" fmla="*/ 139700 w 2149475"/>
              <a:gd name="connsiteY14" fmla="*/ 2057400 h 5607050"/>
              <a:gd name="connsiteX15" fmla="*/ 127000 w 2149475"/>
              <a:gd name="connsiteY15" fmla="*/ 2235200 h 5607050"/>
              <a:gd name="connsiteX16" fmla="*/ 101600 w 2149475"/>
              <a:gd name="connsiteY16" fmla="*/ 2362200 h 5607050"/>
              <a:gd name="connsiteX17" fmla="*/ 76200 w 2149475"/>
              <a:gd name="connsiteY17" fmla="*/ 2603500 h 5607050"/>
              <a:gd name="connsiteX18" fmla="*/ 50800 w 2149475"/>
              <a:gd name="connsiteY18" fmla="*/ 2755900 h 5607050"/>
              <a:gd name="connsiteX19" fmla="*/ 12700 w 2149475"/>
              <a:gd name="connsiteY19" fmla="*/ 2908300 h 5607050"/>
              <a:gd name="connsiteX20" fmla="*/ 12700 w 2149475"/>
              <a:gd name="connsiteY20" fmla="*/ 3048000 h 5607050"/>
              <a:gd name="connsiteX21" fmla="*/ 0 w 2149475"/>
              <a:gd name="connsiteY21" fmla="*/ 3263900 h 5607050"/>
              <a:gd name="connsiteX22" fmla="*/ 12700 w 2149475"/>
              <a:gd name="connsiteY22" fmla="*/ 3505200 h 5607050"/>
              <a:gd name="connsiteX23" fmla="*/ 76200 w 2149475"/>
              <a:gd name="connsiteY23" fmla="*/ 3708400 h 5607050"/>
              <a:gd name="connsiteX24" fmla="*/ 114300 w 2149475"/>
              <a:gd name="connsiteY24" fmla="*/ 3886200 h 5607050"/>
              <a:gd name="connsiteX25" fmla="*/ 190500 w 2149475"/>
              <a:gd name="connsiteY25" fmla="*/ 4152900 h 5607050"/>
              <a:gd name="connsiteX26" fmla="*/ 241300 w 2149475"/>
              <a:gd name="connsiteY26" fmla="*/ 4305300 h 5607050"/>
              <a:gd name="connsiteX27" fmla="*/ 304800 w 2149475"/>
              <a:gd name="connsiteY27" fmla="*/ 4470400 h 5607050"/>
              <a:gd name="connsiteX28" fmla="*/ 419100 w 2149475"/>
              <a:gd name="connsiteY28" fmla="*/ 4889500 h 5607050"/>
              <a:gd name="connsiteX29" fmla="*/ 520700 w 2149475"/>
              <a:gd name="connsiteY29" fmla="*/ 5194300 h 5607050"/>
              <a:gd name="connsiteX30" fmla="*/ 698500 w 2149475"/>
              <a:gd name="connsiteY30" fmla="*/ 5422900 h 5607050"/>
              <a:gd name="connsiteX31" fmla="*/ 917575 w 2149475"/>
              <a:gd name="connsiteY31" fmla="*/ 5476875 h 5607050"/>
              <a:gd name="connsiteX32" fmla="*/ 1266825 w 2149475"/>
              <a:gd name="connsiteY32" fmla="*/ 5483225 h 5607050"/>
              <a:gd name="connsiteX33" fmla="*/ 1555750 w 2149475"/>
              <a:gd name="connsiteY33" fmla="*/ 5445125 h 5607050"/>
              <a:gd name="connsiteX34" fmla="*/ 1755775 w 2149475"/>
              <a:gd name="connsiteY34" fmla="*/ 5445125 h 5607050"/>
              <a:gd name="connsiteX35" fmla="*/ 1889125 w 2149475"/>
              <a:gd name="connsiteY35" fmla="*/ 5492750 h 5607050"/>
              <a:gd name="connsiteX36" fmla="*/ 2032000 w 2149475"/>
              <a:gd name="connsiteY36" fmla="*/ 5549900 h 5607050"/>
              <a:gd name="connsiteX37" fmla="*/ 2149475 w 2149475"/>
              <a:gd name="connsiteY37" fmla="*/ 5607050 h 5607050"/>
              <a:gd name="connsiteX0" fmla="*/ 1117600 w 2149475"/>
              <a:gd name="connsiteY0" fmla="*/ 0 h 5607050"/>
              <a:gd name="connsiteX1" fmla="*/ 1066800 w 2149475"/>
              <a:gd name="connsiteY1" fmla="*/ 139700 h 5607050"/>
              <a:gd name="connsiteX2" fmla="*/ 1003300 w 2149475"/>
              <a:gd name="connsiteY2" fmla="*/ 330200 h 5607050"/>
              <a:gd name="connsiteX3" fmla="*/ 952500 w 2149475"/>
              <a:gd name="connsiteY3" fmla="*/ 533400 h 5607050"/>
              <a:gd name="connsiteX4" fmla="*/ 914400 w 2149475"/>
              <a:gd name="connsiteY4" fmla="*/ 635000 h 5607050"/>
              <a:gd name="connsiteX5" fmla="*/ 850900 w 2149475"/>
              <a:gd name="connsiteY5" fmla="*/ 774700 h 5607050"/>
              <a:gd name="connsiteX6" fmla="*/ 749300 w 2149475"/>
              <a:gd name="connsiteY6" fmla="*/ 965200 h 5607050"/>
              <a:gd name="connsiteX7" fmla="*/ 647700 w 2149475"/>
              <a:gd name="connsiteY7" fmla="*/ 1117600 h 5607050"/>
              <a:gd name="connsiteX8" fmla="*/ 558800 w 2149475"/>
              <a:gd name="connsiteY8" fmla="*/ 1231900 h 5607050"/>
              <a:gd name="connsiteX9" fmla="*/ 381000 w 2149475"/>
              <a:gd name="connsiteY9" fmla="*/ 1422400 h 5607050"/>
              <a:gd name="connsiteX10" fmla="*/ 317500 w 2149475"/>
              <a:gd name="connsiteY10" fmla="*/ 1524000 h 5607050"/>
              <a:gd name="connsiteX11" fmla="*/ 254000 w 2149475"/>
              <a:gd name="connsiteY11" fmla="*/ 1612900 h 5607050"/>
              <a:gd name="connsiteX12" fmla="*/ 215900 w 2149475"/>
              <a:gd name="connsiteY12" fmla="*/ 1752600 h 5607050"/>
              <a:gd name="connsiteX13" fmla="*/ 177800 w 2149475"/>
              <a:gd name="connsiteY13" fmla="*/ 1879600 h 5607050"/>
              <a:gd name="connsiteX14" fmla="*/ 139700 w 2149475"/>
              <a:gd name="connsiteY14" fmla="*/ 2057400 h 5607050"/>
              <a:gd name="connsiteX15" fmla="*/ 127000 w 2149475"/>
              <a:gd name="connsiteY15" fmla="*/ 2235200 h 5607050"/>
              <a:gd name="connsiteX16" fmla="*/ 101600 w 2149475"/>
              <a:gd name="connsiteY16" fmla="*/ 2362200 h 5607050"/>
              <a:gd name="connsiteX17" fmla="*/ 76200 w 2149475"/>
              <a:gd name="connsiteY17" fmla="*/ 2603500 h 5607050"/>
              <a:gd name="connsiteX18" fmla="*/ 50800 w 2149475"/>
              <a:gd name="connsiteY18" fmla="*/ 2755900 h 5607050"/>
              <a:gd name="connsiteX19" fmla="*/ 12700 w 2149475"/>
              <a:gd name="connsiteY19" fmla="*/ 2908300 h 5607050"/>
              <a:gd name="connsiteX20" fmla="*/ 12700 w 2149475"/>
              <a:gd name="connsiteY20" fmla="*/ 3048000 h 5607050"/>
              <a:gd name="connsiteX21" fmla="*/ 0 w 2149475"/>
              <a:gd name="connsiteY21" fmla="*/ 3263900 h 5607050"/>
              <a:gd name="connsiteX22" fmla="*/ 12700 w 2149475"/>
              <a:gd name="connsiteY22" fmla="*/ 3505200 h 5607050"/>
              <a:gd name="connsiteX23" fmla="*/ 76200 w 2149475"/>
              <a:gd name="connsiteY23" fmla="*/ 3708400 h 5607050"/>
              <a:gd name="connsiteX24" fmla="*/ 114300 w 2149475"/>
              <a:gd name="connsiteY24" fmla="*/ 3886200 h 5607050"/>
              <a:gd name="connsiteX25" fmla="*/ 190500 w 2149475"/>
              <a:gd name="connsiteY25" fmla="*/ 4152900 h 5607050"/>
              <a:gd name="connsiteX26" fmla="*/ 241300 w 2149475"/>
              <a:gd name="connsiteY26" fmla="*/ 4305300 h 5607050"/>
              <a:gd name="connsiteX27" fmla="*/ 304800 w 2149475"/>
              <a:gd name="connsiteY27" fmla="*/ 4470400 h 5607050"/>
              <a:gd name="connsiteX28" fmla="*/ 419100 w 2149475"/>
              <a:gd name="connsiteY28" fmla="*/ 4889500 h 5607050"/>
              <a:gd name="connsiteX29" fmla="*/ 520700 w 2149475"/>
              <a:gd name="connsiteY29" fmla="*/ 5194300 h 5607050"/>
              <a:gd name="connsiteX30" fmla="*/ 695325 w 2149475"/>
              <a:gd name="connsiteY30" fmla="*/ 5397500 h 5607050"/>
              <a:gd name="connsiteX31" fmla="*/ 917575 w 2149475"/>
              <a:gd name="connsiteY31" fmla="*/ 5476875 h 5607050"/>
              <a:gd name="connsiteX32" fmla="*/ 1266825 w 2149475"/>
              <a:gd name="connsiteY32" fmla="*/ 5483225 h 5607050"/>
              <a:gd name="connsiteX33" fmla="*/ 1555750 w 2149475"/>
              <a:gd name="connsiteY33" fmla="*/ 5445125 h 5607050"/>
              <a:gd name="connsiteX34" fmla="*/ 1755775 w 2149475"/>
              <a:gd name="connsiteY34" fmla="*/ 5445125 h 5607050"/>
              <a:gd name="connsiteX35" fmla="*/ 1889125 w 2149475"/>
              <a:gd name="connsiteY35" fmla="*/ 5492750 h 5607050"/>
              <a:gd name="connsiteX36" fmla="*/ 2032000 w 2149475"/>
              <a:gd name="connsiteY36" fmla="*/ 5549900 h 5607050"/>
              <a:gd name="connsiteX37" fmla="*/ 2149475 w 2149475"/>
              <a:gd name="connsiteY37" fmla="*/ 5607050 h 5607050"/>
              <a:gd name="connsiteX0" fmla="*/ 1117600 w 2149475"/>
              <a:gd name="connsiteY0" fmla="*/ 0 h 5607050"/>
              <a:gd name="connsiteX1" fmla="*/ 1066800 w 2149475"/>
              <a:gd name="connsiteY1" fmla="*/ 139700 h 5607050"/>
              <a:gd name="connsiteX2" fmla="*/ 1003300 w 2149475"/>
              <a:gd name="connsiteY2" fmla="*/ 330200 h 5607050"/>
              <a:gd name="connsiteX3" fmla="*/ 952500 w 2149475"/>
              <a:gd name="connsiteY3" fmla="*/ 533400 h 5607050"/>
              <a:gd name="connsiteX4" fmla="*/ 914400 w 2149475"/>
              <a:gd name="connsiteY4" fmla="*/ 635000 h 5607050"/>
              <a:gd name="connsiteX5" fmla="*/ 850900 w 2149475"/>
              <a:gd name="connsiteY5" fmla="*/ 774700 h 5607050"/>
              <a:gd name="connsiteX6" fmla="*/ 749300 w 2149475"/>
              <a:gd name="connsiteY6" fmla="*/ 965200 h 5607050"/>
              <a:gd name="connsiteX7" fmla="*/ 647700 w 2149475"/>
              <a:gd name="connsiteY7" fmla="*/ 1117600 h 5607050"/>
              <a:gd name="connsiteX8" fmla="*/ 558800 w 2149475"/>
              <a:gd name="connsiteY8" fmla="*/ 1231900 h 5607050"/>
              <a:gd name="connsiteX9" fmla="*/ 381000 w 2149475"/>
              <a:gd name="connsiteY9" fmla="*/ 1422400 h 5607050"/>
              <a:gd name="connsiteX10" fmla="*/ 317500 w 2149475"/>
              <a:gd name="connsiteY10" fmla="*/ 1524000 h 5607050"/>
              <a:gd name="connsiteX11" fmla="*/ 254000 w 2149475"/>
              <a:gd name="connsiteY11" fmla="*/ 1612900 h 5607050"/>
              <a:gd name="connsiteX12" fmla="*/ 215900 w 2149475"/>
              <a:gd name="connsiteY12" fmla="*/ 1752600 h 5607050"/>
              <a:gd name="connsiteX13" fmla="*/ 177800 w 2149475"/>
              <a:gd name="connsiteY13" fmla="*/ 1879600 h 5607050"/>
              <a:gd name="connsiteX14" fmla="*/ 139700 w 2149475"/>
              <a:gd name="connsiteY14" fmla="*/ 2057400 h 5607050"/>
              <a:gd name="connsiteX15" fmla="*/ 127000 w 2149475"/>
              <a:gd name="connsiteY15" fmla="*/ 2235200 h 5607050"/>
              <a:gd name="connsiteX16" fmla="*/ 101600 w 2149475"/>
              <a:gd name="connsiteY16" fmla="*/ 2362200 h 5607050"/>
              <a:gd name="connsiteX17" fmla="*/ 76200 w 2149475"/>
              <a:gd name="connsiteY17" fmla="*/ 2603500 h 5607050"/>
              <a:gd name="connsiteX18" fmla="*/ 50800 w 2149475"/>
              <a:gd name="connsiteY18" fmla="*/ 2755900 h 5607050"/>
              <a:gd name="connsiteX19" fmla="*/ 12700 w 2149475"/>
              <a:gd name="connsiteY19" fmla="*/ 2908300 h 5607050"/>
              <a:gd name="connsiteX20" fmla="*/ 12700 w 2149475"/>
              <a:gd name="connsiteY20" fmla="*/ 3048000 h 5607050"/>
              <a:gd name="connsiteX21" fmla="*/ 0 w 2149475"/>
              <a:gd name="connsiteY21" fmla="*/ 3263900 h 5607050"/>
              <a:gd name="connsiteX22" fmla="*/ 12700 w 2149475"/>
              <a:gd name="connsiteY22" fmla="*/ 3505200 h 5607050"/>
              <a:gd name="connsiteX23" fmla="*/ 76200 w 2149475"/>
              <a:gd name="connsiteY23" fmla="*/ 3708400 h 5607050"/>
              <a:gd name="connsiteX24" fmla="*/ 114300 w 2149475"/>
              <a:gd name="connsiteY24" fmla="*/ 3886200 h 5607050"/>
              <a:gd name="connsiteX25" fmla="*/ 190500 w 2149475"/>
              <a:gd name="connsiteY25" fmla="*/ 4152900 h 5607050"/>
              <a:gd name="connsiteX26" fmla="*/ 241300 w 2149475"/>
              <a:gd name="connsiteY26" fmla="*/ 4305300 h 5607050"/>
              <a:gd name="connsiteX27" fmla="*/ 304800 w 2149475"/>
              <a:gd name="connsiteY27" fmla="*/ 4470400 h 5607050"/>
              <a:gd name="connsiteX28" fmla="*/ 419100 w 2149475"/>
              <a:gd name="connsiteY28" fmla="*/ 4889500 h 5607050"/>
              <a:gd name="connsiteX29" fmla="*/ 520700 w 2149475"/>
              <a:gd name="connsiteY29" fmla="*/ 5194300 h 5607050"/>
              <a:gd name="connsiteX30" fmla="*/ 695325 w 2149475"/>
              <a:gd name="connsiteY30" fmla="*/ 5397500 h 5607050"/>
              <a:gd name="connsiteX31" fmla="*/ 917575 w 2149475"/>
              <a:gd name="connsiteY31" fmla="*/ 5476875 h 5607050"/>
              <a:gd name="connsiteX32" fmla="*/ 1266825 w 2149475"/>
              <a:gd name="connsiteY32" fmla="*/ 5483225 h 5607050"/>
              <a:gd name="connsiteX33" fmla="*/ 1555750 w 2149475"/>
              <a:gd name="connsiteY33" fmla="*/ 5445125 h 5607050"/>
              <a:gd name="connsiteX34" fmla="*/ 1755775 w 2149475"/>
              <a:gd name="connsiteY34" fmla="*/ 5445125 h 5607050"/>
              <a:gd name="connsiteX35" fmla="*/ 1889125 w 2149475"/>
              <a:gd name="connsiteY35" fmla="*/ 5492750 h 5607050"/>
              <a:gd name="connsiteX36" fmla="*/ 2032000 w 2149475"/>
              <a:gd name="connsiteY36" fmla="*/ 5549900 h 5607050"/>
              <a:gd name="connsiteX37" fmla="*/ 2149475 w 2149475"/>
              <a:gd name="connsiteY37" fmla="*/ 5607050 h 5607050"/>
              <a:gd name="connsiteX0" fmla="*/ 1117600 w 2149475"/>
              <a:gd name="connsiteY0" fmla="*/ 0 h 5607050"/>
              <a:gd name="connsiteX1" fmla="*/ 1066800 w 2149475"/>
              <a:gd name="connsiteY1" fmla="*/ 139700 h 5607050"/>
              <a:gd name="connsiteX2" fmla="*/ 1003300 w 2149475"/>
              <a:gd name="connsiteY2" fmla="*/ 330200 h 5607050"/>
              <a:gd name="connsiteX3" fmla="*/ 952500 w 2149475"/>
              <a:gd name="connsiteY3" fmla="*/ 533400 h 5607050"/>
              <a:gd name="connsiteX4" fmla="*/ 914400 w 2149475"/>
              <a:gd name="connsiteY4" fmla="*/ 635000 h 5607050"/>
              <a:gd name="connsiteX5" fmla="*/ 850900 w 2149475"/>
              <a:gd name="connsiteY5" fmla="*/ 774700 h 5607050"/>
              <a:gd name="connsiteX6" fmla="*/ 749300 w 2149475"/>
              <a:gd name="connsiteY6" fmla="*/ 965200 h 5607050"/>
              <a:gd name="connsiteX7" fmla="*/ 647700 w 2149475"/>
              <a:gd name="connsiteY7" fmla="*/ 1117600 h 5607050"/>
              <a:gd name="connsiteX8" fmla="*/ 558800 w 2149475"/>
              <a:gd name="connsiteY8" fmla="*/ 1231900 h 5607050"/>
              <a:gd name="connsiteX9" fmla="*/ 381000 w 2149475"/>
              <a:gd name="connsiteY9" fmla="*/ 1422400 h 5607050"/>
              <a:gd name="connsiteX10" fmla="*/ 317500 w 2149475"/>
              <a:gd name="connsiteY10" fmla="*/ 1524000 h 5607050"/>
              <a:gd name="connsiteX11" fmla="*/ 254000 w 2149475"/>
              <a:gd name="connsiteY11" fmla="*/ 1612900 h 5607050"/>
              <a:gd name="connsiteX12" fmla="*/ 215900 w 2149475"/>
              <a:gd name="connsiteY12" fmla="*/ 1752600 h 5607050"/>
              <a:gd name="connsiteX13" fmla="*/ 177800 w 2149475"/>
              <a:gd name="connsiteY13" fmla="*/ 1879600 h 5607050"/>
              <a:gd name="connsiteX14" fmla="*/ 139700 w 2149475"/>
              <a:gd name="connsiteY14" fmla="*/ 2057400 h 5607050"/>
              <a:gd name="connsiteX15" fmla="*/ 127000 w 2149475"/>
              <a:gd name="connsiteY15" fmla="*/ 2235200 h 5607050"/>
              <a:gd name="connsiteX16" fmla="*/ 101600 w 2149475"/>
              <a:gd name="connsiteY16" fmla="*/ 2362200 h 5607050"/>
              <a:gd name="connsiteX17" fmla="*/ 76200 w 2149475"/>
              <a:gd name="connsiteY17" fmla="*/ 2603500 h 5607050"/>
              <a:gd name="connsiteX18" fmla="*/ 50800 w 2149475"/>
              <a:gd name="connsiteY18" fmla="*/ 2755900 h 5607050"/>
              <a:gd name="connsiteX19" fmla="*/ 12700 w 2149475"/>
              <a:gd name="connsiteY19" fmla="*/ 2908300 h 5607050"/>
              <a:gd name="connsiteX20" fmla="*/ 12700 w 2149475"/>
              <a:gd name="connsiteY20" fmla="*/ 3048000 h 5607050"/>
              <a:gd name="connsiteX21" fmla="*/ 0 w 2149475"/>
              <a:gd name="connsiteY21" fmla="*/ 3263900 h 5607050"/>
              <a:gd name="connsiteX22" fmla="*/ 12700 w 2149475"/>
              <a:gd name="connsiteY22" fmla="*/ 3505200 h 5607050"/>
              <a:gd name="connsiteX23" fmla="*/ 76200 w 2149475"/>
              <a:gd name="connsiteY23" fmla="*/ 3708400 h 5607050"/>
              <a:gd name="connsiteX24" fmla="*/ 114300 w 2149475"/>
              <a:gd name="connsiteY24" fmla="*/ 3886200 h 5607050"/>
              <a:gd name="connsiteX25" fmla="*/ 190500 w 2149475"/>
              <a:gd name="connsiteY25" fmla="*/ 4152900 h 5607050"/>
              <a:gd name="connsiteX26" fmla="*/ 241300 w 2149475"/>
              <a:gd name="connsiteY26" fmla="*/ 4305300 h 5607050"/>
              <a:gd name="connsiteX27" fmla="*/ 304800 w 2149475"/>
              <a:gd name="connsiteY27" fmla="*/ 4470400 h 5607050"/>
              <a:gd name="connsiteX28" fmla="*/ 419100 w 2149475"/>
              <a:gd name="connsiteY28" fmla="*/ 4889500 h 5607050"/>
              <a:gd name="connsiteX29" fmla="*/ 542925 w 2149475"/>
              <a:gd name="connsiteY29" fmla="*/ 5181600 h 5607050"/>
              <a:gd name="connsiteX30" fmla="*/ 695325 w 2149475"/>
              <a:gd name="connsiteY30" fmla="*/ 5397500 h 5607050"/>
              <a:gd name="connsiteX31" fmla="*/ 917575 w 2149475"/>
              <a:gd name="connsiteY31" fmla="*/ 5476875 h 5607050"/>
              <a:gd name="connsiteX32" fmla="*/ 1266825 w 2149475"/>
              <a:gd name="connsiteY32" fmla="*/ 5483225 h 5607050"/>
              <a:gd name="connsiteX33" fmla="*/ 1555750 w 2149475"/>
              <a:gd name="connsiteY33" fmla="*/ 5445125 h 5607050"/>
              <a:gd name="connsiteX34" fmla="*/ 1755775 w 2149475"/>
              <a:gd name="connsiteY34" fmla="*/ 5445125 h 5607050"/>
              <a:gd name="connsiteX35" fmla="*/ 1889125 w 2149475"/>
              <a:gd name="connsiteY35" fmla="*/ 5492750 h 5607050"/>
              <a:gd name="connsiteX36" fmla="*/ 2032000 w 2149475"/>
              <a:gd name="connsiteY36" fmla="*/ 5549900 h 5607050"/>
              <a:gd name="connsiteX37" fmla="*/ 2149475 w 2149475"/>
              <a:gd name="connsiteY37" fmla="*/ 5607050 h 5607050"/>
              <a:gd name="connsiteX0" fmla="*/ 1117600 w 2149475"/>
              <a:gd name="connsiteY0" fmla="*/ 0 h 5607050"/>
              <a:gd name="connsiteX1" fmla="*/ 1066800 w 2149475"/>
              <a:gd name="connsiteY1" fmla="*/ 139700 h 5607050"/>
              <a:gd name="connsiteX2" fmla="*/ 1003300 w 2149475"/>
              <a:gd name="connsiteY2" fmla="*/ 330200 h 5607050"/>
              <a:gd name="connsiteX3" fmla="*/ 952500 w 2149475"/>
              <a:gd name="connsiteY3" fmla="*/ 533400 h 5607050"/>
              <a:gd name="connsiteX4" fmla="*/ 914400 w 2149475"/>
              <a:gd name="connsiteY4" fmla="*/ 635000 h 5607050"/>
              <a:gd name="connsiteX5" fmla="*/ 850900 w 2149475"/>
              <a:gd name="connsiteY5" fmla="*/ 774700 h 5607050"/>
              <a:gd name="connsiteX6" fmla="*/ 749300 w 2149475"/>
              <a:gd name="connsiteY6" fmla="*/ 965200 h 5607050"/>
              <a:gd name="connsiteX7" fmla="*/ 647700 w 2149475"/>
              <a:gd name="connsiteY7" fmla="*/ 1117600 h 5607050"/>
              <a:gd name="connsiteX8" fmla="*/ 558800 w 2149475"/>
              <a:gd name="connsiteY8" fmla="*/ 1231900 h 5607050"/>
              <a:gd name="connsiteX9" fmla="*/ 381000 w 2149475"/>
              <a:gd name="connsiteY9" fmla="*/ 1422400 h 5607050"/>
              <a:gd name="connsiteX10" fmla="*/ 317500 w 2149475"/>
              <a:gd name="connsiteY10" fmla="*/ 1524000 h 5607050"/>
              <a:gd name="connsiteX11" fmla="*/ 254000 w 2149475"/>
              <a:gd name="connsiteY11" fmla="*/ 1612900 h 5607050"/>
              <a:gd name="connsiteX12" fmla="*/ 215900 w 2149475"/>
              <a:gd name="connsiteY12" fmla="*/ 1752600 h 5607050"/>
              <a:gd name="connsiteX13" fmla="*/ 177800 w 2149475"/>
              <a:gd name="connsiteY13" fmla="*/ 1879600 h 5607050"/>
              <a:gd name="connsiteX14" fmla="*/ 139700 w 2149475"/>
              <a:gd name="connsiteY14" fmla="*/ 2057400 h 5607050"/>
              <a:gd name="connsiteX15" fmla="*/ 127000 w 2149475"/>
              <a:gd name="connsiteY15" fmla="*/ 2235200 h 5607050"/>
              <a:gd name="connsiteX16" fmla="*/ 101600 w 2149475"/>
              <a:gd name="connsiteY16" fmla="*/ 2362200 h 5607050"/>
              <a:gd name="connsiteX17" fmla="*/ 76200 w 2149475"/>
              <a:gd name="connsiteY17" fmla="*/ 2603500 h 5607050"/>
              <a:gd name="connsiteX18" fmla="*/ 50800 w 2149475"/>
              <a:gd name="connsiteY18" fmla="*/ 2755900 h 5607050"/>
              <a:gd name="connsiteX19" fmla="*/ 12700 w 2149475"/>
              <a:gd name="connsiteY19" fmla="*/ 2908300 h 5607050"/>
              <a:gd name="connsiteX20" fmla="*/ 12700 w 2149475"/>
              <a:gd name="connsiteY20" fmla="*/ 3048000 h 5607050"/>
              <a:gd name="connsiteX21" fmla="*/ 0 w 2149475"/>
              <a:gd name="connsiteY21" fmla="*/ 3263900 h 5607050"/>
              <a:gd name="connsiteX22" fmla="*/ 12700 w 2149475"/>
              <a:gd name="connsiteY22" fmla="*/ 3505200 h 5607050"/>
              <a:gd name="connsiteX23" fmla="*/ 76200 w 2149475"/>
              <a:gd name="connsiteY23" fmla="*/ 3708400 h 5607050"/>
              <a:gd name="connsiteX24" fmla="*/ 114300 w 2149475"/>
              <a:gd name="connsiteY24" fmla="*/ 3886200 h 5607050"/>
              <a:gd name="connsiteX25" fmla="*/ 190500 w 2149475"/>
              <a:gd name="connsiteY25" fmla="*/ 4152900 h 5607050"/>
              <a:gd name="connsiteX26" fmla="*/ 241300 w 2149475"/>
              <a:gd name="connsiteY26" fmla="*/ 4305300 h 5607050"/>
              <a:gd name="connsiteX27" fmla="*/ 304800 w 2149475"/>
              <a:gd name="connsiteY27" fmla="*/ 4470400 h 5607050"/>
              <a:gd name="connsiteX28" fmla="*/ 419100 w 2149475"/>
              <a:gd name="connsiteY28" fmla="*/ 4889500 h 5607050"/>
              <a:gd name="connsiteX29" fmla="*/ 542925 w 2149475"/>
              <a:gd name="connsiteY29" fmla="*/ 5181600 h 5607050"/>
              <a:gd name="connsiteX30" fmla="*/ 695325 w 2149475"/>
              <a:gd name="connsiteY30" fmla="*/ 5397500 h 5607050"/>
              <a:gd name="connsiteX31" fmla="*/ 917575 w 2149475"/>
              <a:gd name="connsiteY31" fmla="*/ 5476875 h 5607050"/>
              <a:gd name="connsiteX32" fmla="*/ 1266825 w 2149475"/>
              <a:gd name="connsiteY32" fmla="*/ 5483225 h 5607050"/>
              <a:gd name="connsiteX33" fmla="*/ 1555750 w 2149475"/>
              <a:gd name="connsiteY33" fmla="*/ 5445125 h 5607050"/>
              <a:gd name="connsiteX34" fmla="*/ 1755775 w 2149475"/>
              <a:gd name="connsiteY34" fmla="*/ 5445125 h 5607050"/>
              <a:gd name="connsiteX35" fmla="*/ 1889125 w 2149475"/>
              <a:gd name="connsiteY35" fmla="*/ 5492750 h 5607050"/>
              <a:gd name="connsiteX36" fmla="*/ 2032000 w 2149475"/>
              <a:gd name="connsiteY36" fmla="*/ 5549900 h 5607050"/>
              <a:gd name="connsiteX37" fmla="*/ 2149475 w 2149475"/>
              <a:gd name="connsiteY37" fmla="*/ 5607050 h 5607050"/>
              <a:gd name="connsiteX0" fmla="*/ 1117600 w 2149475"/>
              <a:gd name="connsiteY0" fmla="*/ 0 h 5607050"/>
              <a:gd name="connsiteX1" fmla="*/ 1066800 w 2149475"/>
              <a:gd name="connsiteY1" fmla="*/ 139700 h 5607050"/>
              <a:gd name="connsiteX2" fmla="*/ 1003300 w 2149475"/>
              <a:gd name="connsiteY2" fmla="*/ 330200 h 5607050"/>
              <a:gd name="connsiteX3" fmla="*/ 952500 w 2149475"/>
              <a:gd name="connsiteY3" fmla="*/ 533400 h 5607050"/>
              <a:gd name="connsiteX4" fmla="*/ 914400 w 2149475"/>
              <a:gd name="connsiteY4" fmla="*/ 635000 h 5607050"/>
              <a:gd name="connsiteX5" fmla="*/ 850900 w 2149475"/>
              <a:gd name="connsiteY5" fmla="*/ 774700 h 5607050"/>
              <a:gd name="connsiteX6" fmla="*/ 749300 w 2149475"/>
              <a:gd name="connsiteY6" fmla="*/ 965200 h 5607050"/>
              <a:gd name="connsiteX7" fmla="*/ 647700 w 2149475"/>
              <a:gd name="connsiteY7" fmla="*/ 1117600 h 5607050"/>
              <a:gd name="connsiteX8" fmla="*/ 558800 w 2149475"/>
              <a:gd name="connsiteY8" fmla="*/ 1231900 h 5607050"/>
              <a:gd name="connsiteX9" fmla="*/ 381000 w 2149475"/>
              <a:gd name="connsiteY9" fmla="*/ 1422400 h 5607050"/>
              <a:gd name="connsiteX10" fmla="*/ 317500 w 2149475"/>
              <a:gd name="connsiteY10" fmla="*/ 1524000 h 5607050"/>
              <a:gd name="connsiteX11" fmla="*/ 254000 w 2149475"/>
              <a:gd name="connsiteY11" fmla="*/ 1612900 h 5607050"/>
              <a:gd name="connsiteX12" fmla="*/ 215900 w 2149475"/>
              <a:gd name="connsiteY12" fmla="*/ 1752600 h 5607050"/>
              <a:gd name="connsiteX13" fmla="*/ 177800 w 2149475"/>
              <a:gd name="connsiteY13" fmla="*/ 1879600 h 5607050"/>
              <a:gd name="connsiteX14" fmla="*/ 139700 w 2149475"/>
              <a:gd name="connsiteY14" fmla="*/ 2057400 h 5607050"/>
              <a:gd name="connsiteX15" fmla="*/ 127000 w 2149475"/>
              <a:gd name="connsiteY15" fmla="*/ 2235200 h 5607050"/>
              <a:gd name="connsiteX16" fmla="*/ 101600 w 2149475"/>
              <a:gd name="connsiteY16" fmla="*/ 2362200 h 5607050"/>
              <a:gd name="connsiteX17" fmla="*/ 76200 w 2149475"/>
              <a:gd name="connsiteY17" fmla="*/ 2603500 h 5607050"/>
              <a:gd name="connsiteX18" fmla="*/ 50800 w 2149475"/>
              <a:gd name="connsiteY18" fmla="*/ 2755900 h 5607050"/>
              <a:gd name="connsiteX19" fmla="*/ 12700 w 2149475"/>
              <a:gd name="connsiteY19" fmla="*/ 2908300 h 5607050"/>
              <a:gd name="connsiteX20" fmla="*/ 12700 w 2149475"/>
              <a:gd name="connsiteY20" fmla="*/ 3048000 h 5607050"/>
              <a:gd name="connsiteX21" fmla="*/ 0 w 2149475"/>
              <a:gd name="connsiteY21" fmla="*/ 3263900 h 5607050"/>
              <a:gd name="connsiteX22" fmla="*/ 12700 w 2149475"/>
              <a:gd name="connsiteY22" fmla="*/ 3505200 h 5607050"/>
              <a:gd name="connsiteX23" fmla="*/ 76200 w 2149475"/>
              <a:gd name="connsiteY23" fmla="*/ 3708400 h 5607050"/>
              <a:gd name="connsiteX24" fmla="*/ 114300 w 2149475"/>
              <a:gd name="connsiteY24" fmla="*/ 3886200 h 5607050"/>
              <a:gd name="connsiteX25" fmla="*/ 190500 w 2149475"/>
              <a:gd name="connsiteY25" fmla="*/ 4152900 h 5607050"/>
              <a:gd name="connsiteX26" fmla="*/ 241300 w 2149475"/>
              <a:gd name="connsiteY26" fmla="*/ 4305300 h 5607050"/>
              <a:gd name="connsiteX27" fmla="*/ 304800 w 2149475"/>
              <a:gd name="connsiteY27" fmla="*/ 4470400 h 5607050"/>
              <a:gd name="connsiteX28" fmla="*/ 419100 w 2149475"/>
              <a:gd name="connsiteY28" fmla="*/ 4889500 h 5607050"/>
              <a:gd name="connsiteX29" fmla="*/ 542925 w 2149475"/>
              <a:gd name="connsiteY29" fmla="*/ 5181600 h 5607050"/>
              <a:gd name="connsiteX30" fmla="*/ 695325 w 2149475"/>
              <a:gd name="connsiteY30" fmla="*/ 5397500 h 5607050"/>
              <a:gd name="connsiteX31" fmla="*/ 917575 w 2149475"/>
              <a:gd name="connsiteY31" fmla="*/ 5476875 h 5607050"/>
              <a:gd name="connsiteX32" fmla="*/ 1266825 w 2149475"/>
              <a:gd name="connsiteY32" fmla="*/ 5483225 h 5607050"/>
              <a:gd name="connsiteX33" fmla="*/ 1555750 w 2149475"/>
              <a:gd name="connsiteY33" fmla="*/ 5445125 h 5607050"/>
              <a:gd name="connsiteX34" fmla="*/ 1755775 w 2149475"/>
              <a:gd name="connsiteY34" fmla="*/ 5445125 h 5607050"/>
              <a:gd name="connsiteX35" fmla="*/ 1889125 w 2149475"/>
              <a:gd name="connsiteY35" fmla="*/ 5492750 h 5607050"/>
              <a:gd name="connsiteX36" fmla="*/ 2032000 w 2149475"/>
              <a:gd name="connsiteY36" fmla="*/ 5549900 h 5607050"/>
              <a:gd name="connsiteX37" fmla="*/ 2149475 w 2149475"/>
              <a:gd name="connsiteY37" fmla="*/ 5607050 h 5607050"/>
              <a:gd name="connsiteX0" fmla="*/ 1117600 w 2149475"/>
              <a:gd name="connsiteY0" fmla="*/ 0 h 5607050"/>
              <a:gd name="connsiteX1" fmla="*/ 1066800 w 2149475"/>
              <a:gd name="connsiteY1" fmla="*/ 139700 h 5607050"/>
              <a:gd name="connsiteX2" fmla="*/ 1003300 w 2149475"/>
              <a:gd name="connsiteY2" fmla="*/ 330200 h 5607050"/>
              <a:gd name="connsiteX3" fmla="*/ 952500 w 2149475"/>
              <a:gd name="connsiteY3" fmla="*/ 533400 h 5607050"/>
              <a:gd name="connsiteX4" fmla="*/ 914400 w 2149475"/>
              <a:gd name="connsiteY4" fmla="*/ 635000 h 5607050"/>
              <a:gd name="connsiteX5" fmla="*/ 850900 w 2149475"/>
              <a:gd name="connsiteY5" fmla="*/ 774700 h 5607050"/>
              <a:gd name="connsiteX6" fmla="*/ 749300 w 2149475"/>
              <a:gd name="connsiteY6" fmla="*/ 965200 h 5607050"/>
              <a:gd name="connsiteX7" fmla="*/ 647700 w 2149475"/>
              <a:gd name="connsiteY7" fmla="*/ 1117600 h 5607050"/>
              <a:gd name="connsiteX8" fmla="*/ 558800 w 2149475"/>
              <a:gd name="connsiteY8" fmla="*/ 1231900 h 5607050"/>
              <a:gd name="connsiteX9" fmla="*/ 381000 w 2149475"/>
              <a:gd name="connsiteY9" fmla="*/ 1422400 h 5607050"/>
              <a:gd name="connsiteX10" fmla="*/ 317500 w 2149475"/>
              <a:gd name="connsiteY10" fmla="*/ 1524000 h 5607050"/>
              <a:gd name="connsiteX11" fmla="*/ 254000 w 2149475"/>
              <a:gd name="connsiteY11" fmla="*/ 1612900 h 5607050"/>
              <a:gd name="connsiteX12" fmla="*/ 215900 w 2149475"/>
              <a:gd name="connsiteY12" fmla="*/ 1752600 h 5607050"/>
              <a:gd name="connsiteX13" fmla="*/ 177800 w 2149475"/>
              <a:gd name="connsiteY13" fmla="*/ 1879600 h 5607050"/>
              <a:gd name="connsiteX14" fmla="*/ 139700 w 2149475"/>
              <a:gd name="connsiteY14" fmla="*/ 2057400 h 5607050"/>
              <a:gd name="connsiteX15" fmla="*/ 127000 w 2149475"/>
              <a:gd name="connsiteY15" fmla="*/ 2235200 h 5607050"/>
              <a:gd name="connsiteX16" fmla="*/ 101600 w 2149475"/>
              <a:gd name="connsiteY16" fmla="*/ 2362200 h 5607050"/>
              <a:gd name="connsiteX17" fmla="*/ 76200 w 2149475"/>
              <a:gd name="connsiteY17" fmla="*/ 2603500 h 5607050"/>
              <a:gd name="connsiteX18" fmla="*/ 50800 w 2149475"/>
              <a:gd name="connsiteY18" fmla="*/ 2755900 h 5607050"/>
              <a:gd name="connsiteX19" fmla="*/ 12700 w 2149475"/>
              <a:gd name="connsiteY19" fmla="*/ 2908300 h 5607050"/>
              <a:gd name="connsiteX20" fmla="*/ 12700 w 2149475"/>
              <a:gd name="connsiteY20" fmla="*/ 3048000 h 5607050"/>
              <a:gd name="connsiteX21" fmla="*/ 0 w 2149475"/>
              <a:gd name="connsiteY21" fmla="*/ 3263900 h 5607050"/>
              <a:gd name="connsiteX22" fmla="*/ 12700 w 2149475"/>
              <a:gd name="connsiteY22" fmla="*/ 3505200 h 5607050"/>
              <a:gd name="connsiteX23" fmla="*/ 76200 w 2149475"/>
              <a:gd name="connsiteY23" fmla="*/ 3708400 h 5607050"/>
              <a:gd name="connsiteX24" fmla="*/ 114300 w 2149475"/>
              <a:gd name="connsiteY24" fmla="*/ 3886200 h 5607050"/>
              <a:gd name="connsiteX25" fmla="*/ 190500 w 2149475"/>
              <a:gd name="connsiteY25" fmla="*/ 4152900 h 5607050"/>
              <a:gd name="connsiteX26" fmla="*/ 241300 w 2149475"/>
              <a:gd name="connsiteY26" fmla="*/ 4305300 h 5607050"/>
              <a:gd name="connsiteX27" fmla="*/ 304800 w 2149475"/>
              <a:gd name="connsiteY27" fmla="*/ 4470400 h 5607050"/>
              <a:gd name="connsiteX28" fmla="*/ 419100 w 2149475"/>
              <a:gd name="connsiteY28" fmla="*/ 4889500 h 5607050"/>
              <a:gd name="connsiteX29" fmla="*/ 542925 w 2149475"/>
              <a:gd name="connsiteY29" fmla="*/ 5181600 h 5607050"/>
              <a:gd name="connsiteX30" fmla="*/ 695325 w 2149475"/>
              <a:gd name="connsiteY30" fmla="*/ 5397500 h 5607050"/>
              <a:gd name="connsiteX31" fmla="*/ 917575 w 2149475"/>
              <a:gd name="connsiteY31" fmla="*/ 5476875 h 5607050"/>
              <a:gd name="connsiteX32" fmla="*/ 1266825 w 2149475"/>
              <a:gd name="connsiteY32" fmla="*/ 5483225 h 5607050"/>
              <a:gd name="connsiteX33" fmla="*/ 1555750 w 2149475"/>
              <a:gd name="connsiteY33" fmla="*/ 5445125 h 5607050"/>
              <a:gd name="connsiteX34" fmla="*/ 1755775 w 2149475"/>
              <a:gd name="connsiteY34" fmla="*/ 5445125 h 5607050"/>
              <a:gd name="connsiteX35" fmla="*/ 1889125 w 2149475"/>
              <a:gd name="connsiteY35" fmla="*/ 5492750 h 5607050"/>
              <a:gd name="connsiteX36" fmla="*/ 2032000 w 2149475"/>
              <a:gd name="connsiteY36" fmla="*/ 5549900 h 5607050"/>
              <a:gd name="connsiteX37" fmla="*/ 2149475 w 2149475"/>
              <a:gd name="connsiteY37" fmla="*/ 5607050 h 5607050"/>
              <a:gd name="connsiteX0" fmla="*/ 1117600 w 2149475"/>
              <a:gd name="connsiteY0" fmla="*/ 0 h 5607050"/>
              <a:gd name="connsiteX1" fmla="*/ 1066800 w 2149475"/>
              <a:gd name="connsiteY1" fmla="*/ 139700 h 5607050"/>
              <a:gd name="connsiteX2" fmla="*/ 1003300 w 2149475"/>
              <a:gd name="connsiteY2" fmla="*/ 330200 h 5607050"/>
              <a:gd name="connsiteX3" fmla="*/ 952500 w 2149475"/>
              <a:gd name="connsiteY3" fmla="*/ 533400 h 5607050"/>
              <a:gd name="connsiteX4" fmla="*/ 914400 w 2149475"/>
              <a:gd name="connsiteY4" fmla="*/ 635000 h 5607050"/>
              <a:gd name="connsiteX5" fmla="*/ 850900 w 2149475"/>
              <a:gd name="connsiteY5" fmla="*/ 774700 h 5607050"/>
              <a:gd name="connsiteX6" fmla="*/ 749300 w 2149475"/>
              <a:gd name="connsiteY6" fmla="*/ 965200 h 5607050"/>
              <a:gd name="connsiteX7" fmla="*/ 647700 w 2149475"/>
              <a:gd name="connsiteY7" fmla="*/ 1117600 h 5607050"/>
              <a:gd name="connsiteX8" fmla="*/ 558800 w 2149475"/>
              <a:gd name="connsiteY8" fmla="*/ 1231900 h 5607050"/>
              <a:gd name="connsiteX9" fmla="*/ 381000 w 2149475"/>
              <a:gd name="connsiteY9" fmla="*/ 1422400 h 5607050"/>
              <a:gd name="connsiteX10" fmla="*/ 317500 w 2149475"/>
              <a:gd name="connsiteY10" fmla="*/ 1524000 h 5607050"/>
              <a:gd name="connsiteX11" fmla="*/ 254000 w 2149475"/>
              <a:gd name="connsiteY11" fmla="*/ 1612900 h 5607050"/>
              <a:gd name="connsiteX12" fmla="*/ 215900 w 2149475"/>
              <a:gd name="connsiteY12" fmla="*/ 1752600 h 5607050"/>
              <a:gd name="connsiteX13" fmla="*/ 177800 w 2149475"/>
              <a:gd name="connsiteY13" fmla="*/ 1879600 h 5607050"/>
              <a:gd name="connsiteX14" fmla="*/ 139700 w 2149475"/>
              <a:gd name="connsiteY14" fmla="*/ 2057400 h 5607050"/>
              <a:gd name="connsiteX15" fmla="*/ 127000 w 2149475"/>
              <a:gd name="connsiteY15" fmla="*/ 2235200 h 5607050"/>
              <a:gd name="connsiteX16" fmla="*/ 101600 w 2149475"/>
              <a:gd name="connsiteY16" fmla="*/ 2362200 h 5607050"/>
              <a:gd name="connsiteX17" fmla="*/ 76200 w 2149475"/>
              <a:gd name="connsiteY17" fmla="*/ 2603500 h 5607050"/>
              <a:gd name="connsiteX18" fmla="*/ 50800 w 2149475"/>
              <a:gd name="connsiteY18" fmla="*/ 2755900 h 5607050"/>
              <a:gd name="connsiteX19" fmla="*/ 12700 w 2149475"/>
              <a:gd name="connsiteY19" fmla="*/ 2908300 h 5607050"/>
              <a:gd name="connsiteX20" fmla="*/ 12700 w 2149475"/>
              <a:gd name="connsiteY20" fmla="*/ 3048000 h 5607050"/>
              <a:gd name="connsiteX21" fmla="*/ 0 w 2149475"/>
              <a:gd name="connsiteY21" fmla="*/ 3263900 h 5607050"/>
              <a:gd name="connsiteX22" fmla="*/ 12700 w 2149475"/>
              <a:gd name="connsiteY22" fmla="*/ 3505200 h 5607050"/>
              <a:gd name="connsiteX23" fmla="*/ 76200 w 2149475"/>
              <a:gd name="connsiteY23" fmla="*/ 3708400 h 5607050"/>
              <a:gd name="connsiteX24" fmla="*/ 114300 w 2149475"/>
              <a:gd name="connsiteY24" fmla="*/ 3886200 h 5607050"/>
              <a:gd name="connsiteX25" fmla="*/ 190500 w 2149475"/>
              <a:gd name="connsiteY25" fmla="*/ 4152900 h 5607050"/>
              <a:gd name="connsiteX26" fmla="*/ 241300 w 2149475"/>
              <a:gd name="connsiteY26" fmla="*/ 4305300 h 5607050"/>
              <a:gd name="connsiteX27" fmla="*/ 304800 w 2149475"/>
              <a:gd name="connsiteY27" fmla="*/ 4470400 h 5607050"/>
              <a:gd name="connsiteX28" fmla="*/ 419100 w 2149475"/>
              <a:gd name="connsiteY28" fmla="*/ 4889500 h 5607050"/>
              <a:gd name="connsiteX29" fmla="*/ 542925 w 2149475"/>
              <a:gd name="connsiteY29" fmla="*/ 5181600 h 5607050"/>
              <a:gd name="connsiteX30" fmla="*/ 698500 w 2149475"/>
              <a:gd name="connsiteY30" fmla="*/ 5407025 h 5607050"/>
              <a:gd name="connsiteX31" fmla="*/ 917575 w 2149475"/>
              <a:gd name="connsiteY31" fmla="*/ 5476875 h 5607050"/>
              <a:gd name="connsiteX32" fmla="*/ 1266825 w 2149475"/>
              <a:gd name="connsiteY32" fmla="*/ 5483225 h 5607050"/>
              <a:gd name="connsiteX33" fmla="*/ 1555750 w 2149475"/>
              <a:gd name="connsiteY33" fmla="*/ 5445125 h 5607050"/>
              <a:gd name="connsiteX34" fmla="*/ 1755775 w 2149475"/>
              <a:gd name="connsiteY34" fmla="*/ 5445125 h 5607050"/>
              <a:gd name="connsiteX35" fmla="*/ 1889125 w 2149475"/>
              <a:gd name="connsiteY35" fmla="*/ 5492750 h 5607050"/>
              <a:gd name="connsiteX36" fmla="*/ 2032000 w 2149475"/>
              <a:gd name="connsiteY36" fmla="*/ 5549900 h 5607050"/>
              <a:gd name="connsiteX37" fmla="*/ 2149475 w 2149475"/>
              <a:gd name="connsiteY37" fmla="*/ 5607050 h 5607050"/>
              <a:gd name="connsiteX0" fmla="*/ 1117600 w 2149475"/>
              <a:gd name="connsiteY0" fmla="*/ 0 h 5607050"/>
              <a:gd name="connsiteX1" fmla="*/ 1066800 w 2149475"/>
              <a:gd name="connsiteY1" fmla="*/ 139700 h 5607050"/>
              <a:gd name="connsiteX2" fmla="*/ 1003300 w 2149475"/>
              <a:gd name="connsiteY2" fmla="*/ 330200 h 5607050"/>
              <a:gd name="connsiteX3" fmla="*/ 952500 w 2149475"/>
              <a:gd name="connsiteY3" fmla="*/ 533400 h 5607050"/>
              <a:gd name="connsiteX4" fmla="*/ 914400 w 2149475"/>
              <a:gd name="connsiteY4" fmla="*/ 635000 h 5607050"/>
              <a:gd name="connsiteX5" fmla="*/ 850900 w 2149475"/>
              <a:gd name="connsiteY5" fmla="*/ 774700 h 5607050"/>
              <a:gd name="connsiteX6" fmla="*/ 749300 w 2149475"/>
              <a:gd name="connsiteY6" fmla="*/ 965200 h 5607050"/>
              <a:gd name="connsiteX7" fmla="*/ 647700 w 2149475"/>
              <a:gd name="connsiteY7" fmla="*/ 1117600 h 5607050"/>
              <a:gd name="connsiteX8" fmla="*/ 558800 w 2149475"/>
              <a:gd name="connsiteY8" fmla="*/ 1231900 h 5607050"/>
              <a:gd name="connsiteX9" fmla="*/ 381000 w 2149475"/>
              <a:gd name="connsiteY9" fmla="*/ 1422400 h 5607050"/>
              <a:gd name="connsiteX10" fmla="*/ 317500 w 2149475"/>
              <a:gd name="connsiteY10" fmla="*/ 1524000 h 5607050"/>
              <a:gd name="connsiteX11" fmla="*/ 254000 w 2149475"/>
              <a:gd name="connsiteY11" fmla="*/ 1612900 h 5607050"/>
              <a:gd name="connsiteX12" fmla="*/ 215900 w 2149475"/>
              <a:gd name="connsiteY12" fmla="*/ 1752600 h 5607050"/>
              <a:gd name="connsiteX13" fmla="*/ 177800 w 2149475"/>
              <a:gd name="connsiteY13" fmla="*/ 1879600 h 5607050"/>
              <a:gd name="connsiteX14" fmla="*/ 139700 w 2149475"/>
              <a:gd name="connsiteY14" fmla="*/ 2057400 h 5607050"/>
              <a:gd name="connsiteX15" fmla="*/ 127000 w 2149475"/>
              <a:gd name="connsiteY15" fmla="*/ 2235200 h 5607050"/>
              <a:gd name="connsiteX16" fmla="*/ 101600 w 2149475"/>
              <a:gd name="connsiteY16" fmla="*/ 2362200 h 5607050"/>
              <a:gd name="connsiteX17" fmla="*/ 76200 w 2149475"/>
              <a:gd name="connsiteY17" fmla="*/ 2603500 h 5607050"/>
              <a:gd name="connsiteX18" fmla="*/ 50800 w 2149475"/>
              <a:gd name="connsiteY18" fmla="*/ 2755900 h 5607050"/>
              <a:gd name="connsiteX19" fmla="*/ 12700 w 2149475"/>
              <a:gd name="connsiteY19" fmla="*/ 2908300 h 5607050"/>
              <a:gd name="connsiteX20" fmla="*/ 12700 w 2149475"/>
              <a:gd name="connsiteY20" fmla="*/ 3048000 h 5607050"/>
              <a:gd name="connsiteX21" fmla="*/ 0 w 2149475"/>
              <a:gd name="connsiteY21" fmla="*/ 3263900 h 5607050"/>
              <a:gd name="connsiteX22" fmla="*/ 12700 w 2149475"/>
              <a:gd name="connsiteY22" fmla="*/ 3505200 h 5607050"/>
              <a:gd name="connsiteX23" fmla="*/ 76200 w 2149475"/>
              <a:gd name="connsiteY23" fmla="*/ 3708400 h 5607050"/>
              <a:gd name="connsiteX24" fmla="*/ 114300 w 2149475"/>
              <a:gd name="connsiteY24" fmla="*/ 3886200 h 5607050"/>
              <a:gd name="connsiteX25" fmla="*/ 190500 w 2149475"/>
              <a:gd name="connsiteY25" fmla="*/ 4152900 h 5607050"/>
              <a:gd name="connsiteX26" fmla="*/ 241300 w 2149475"/>
              <a:gd name="connsiteY26" fmla="*/ 4305300 h 5607050"/>
              <a:gd name="connsiteX27" fmla="*/ 304800 w 2149475"/>
              <a:gd name="connsiteY27" fmla="*/ 4470400 h 5607050"/>
              <a:gd name="connsiteX28" fmla="*/ 419100 w 2149475"/>
              <a:gd name="connsiteY28" fmla="*/ 4889500 h 5607050"/>
              <a:gd name="connsiteX29" fmla="*/ 542925 w 2149475"/>
              <a:gd name="connsiteY29" fmla="*/ 5181600 h 5607050"/>
              <a:gd name="connsiteX30" fmla="*/ 698500 w 2149475"/>
              <a:gd name="connsiteY30" fmla="*/ 5407025 h 5607050"/>
              <a:gd name="connsiteX31" fmla="*/ 917575 w 2149475"/>
              <a:gd name="connsiteY31" fmla="*/ 5476875 h 5607050"/>
              <a:gd name="connsiteX32" fmla="*/ 1266825 w 2149475"/>
              <a:gd name="connsiteY32" fmla="*/ 5483225 h 5607050"/>
              <a:gd name="connsiteX33" fmla="*/ 1555750 w 2149475"/>
              <a:gd name="connsiteY33" fmla="*/ 5445125 h 5607050"/>
              <a:gd name="connsiteX34" fmla="*/ 1755775 w 2149475"/>
              <a:gd name="connsiteY34" fmla="*/ 5445125 h 5607050"/>
              <a:gd name="connsiteX35" fmla="*/ 1889125 w 2149475"/>
              <a:gd name="connsiteY35" fmla="*/ 5492750 h 5607050"/>
              <a:gd name="connsiteX36" fmla="*/ 2032000 w 2149475"/>
              <a:gd name="connsiteY36" fmla="*/ 5549900 h 5607050"/>
              <a:gd name="connsiteX37" fmla="*/ 2149475 w 2149475"/>
              <a:gd name="connsiteY37" fmla="*/ 5607050 h 5607050"/>
              <a:gd name="connsiteX0" fmla="*/ 1117600 w 2149475"/>
              <a:gd name="connsiteY0" fmla="*/ 0 h 5607050"/>
              <a:gd name="connsiteX1" fmla="*/ 1066800 w 2149475"/>
              <a:gd name="connsiteY1" fmla="*/ 139700 h 5607050"/>
              <a:gd name="connsiteX2" fmla="*/ 1003300 w 2149475"/>
              <a:gd name="connsiteY2" fmla="*/ 330200 h 5607050"/>
              <a:gd name="connsiteX3" fmla="*/ 952500 w 2149475"/>
              <a:gd name="connsiteY3" fmla="*/ 533400 h 5607050"/>
              <a:gd name="connsiteX4" fmla="*/ 914400 w 2149475"/>
              <a:gd name="connsiteY4" fmla="*/ 635000 h 5607050"/>
              <a:gd name="connsiteX5" fmla="*/ 850900 w 2149475"/>
              <a:gd name="connsiteY5" fmla="*/ 774700 h 5607050"/>
              <a:gd name="connsiteX6" fmla="*/ 749300 w 2149475"/>
              <a:gd name="connsiteY6" fmla="*/ 965200 h 5607050"/>
              <a:gd name="connsiteX7" fmla="*/ 647700 w 2149475"/>
              <a:gd name="connsiteY7" fmla="*/ 1117600 h 5607050"/>
              <a:gd name="connsiteX8" fmla="*/ 558800 w 2149475"/>
              <a:gd name="connsiteY8" fmla="*/ 1231900 h 5607050"/>
              <a:gd name="connsiteX9" fmla="*/ 381000 w 2149475"/>
              <a:gd name="connsiteY9" fmla="*/ 1422400 h 5607050"/>
              <a:gd name="connsiteX10" fmla="*/ 317500 w 2149475"/>
              <a:gd name="connsiteY10" fmla="*/ 1524000 h 5607050"/>
              <a:gd name="connsiteX11" fmla="*/ 254000 w 2149475"/>
              <a:gd name="connsiteY11" fmla="*/ 1612900 h 5607050"/>
              <a:gd name="connsiteX12" fmla="*/ 215900 w 2149475"/>
              <a:gd name="connsiteY12" fmla="*/ 1752600 h 5607050"/>
              <a:gd name="connsiteX13" fmla="*/ 177800 w 2149475"/>
              <a:gd name="connsiteY13" fmla="*/ 1879600 h 5607050"/>
              <a:gd name="connsiteX14" fmla="*/ 139700 w 2149475"/>
              <a:gd name="connsiteY14" fmla="*/ 2057400 h 5607050"/>
              <a:gd name="connsiteX15" fmla="*/ 127000 w 2149475"/>
              <a:gd name="connsiteY15" fmla="*/ 2235200 h 5607050"/>
              <a:gd name="connsiteX16" fmla="*/ 101600 w 2149475"/>
              <a:gd name="connsiteY16" fmla="*/ 2362200 h 5607050"/>
              <a:gd name="connsiteX17" fmla="*/ 76200 w 2149475"/>
              <a:gd name="connsiteY17" fmla="*/ 2603500 h 5607050"/>
              <a:gd name="connsiteX18" fmla="*/ 50800 w 2149475"/>
              <a:gd name="connsiteY18" fmla="*/ 2755900 h 5607050"/>
              <a:gd name="connsiteX19" fmla="*/ 12700 w 2149475"/>
              <a:gd name="connsiteY19" fmla="*/ 2908300 h 5607050"/>
              <a:gd name="connsiteX20" fmla="*/ 12700 w 2149475"/>
              <a:gd name="connsiteY20" fmla="*/ 3048000 h 5607050"/>
              <a:gd name="connsiteX21" fmla="*/ 0 w 2149475"/>
              <a:gd name="connsiteY21" fmla="*/ 3263900 h 5607050"/>
              <a:gd name="connsiteX22" fmla="*/ 12700 w 2149475"/>
              <a:gd name="connsiteY22" fmla="*/ 3505200 h 5607050"/>
              <a:gd name="connsiteX23" fmla="*/ 76200 w 2149475"/>
              <a:gd name="connsiteY23" fmla="*/ 3708400 h 5607050"/>
              <a:gd name="connsiteX24" fmla="*/ 114300 w 2149475"/>
              <a:gd name="connsiteY24" fmla="*/ 3886200 h 5607050"/>
              <a:gd name="connsiteX25" fmla="*/ 190500 w 2149475"/>
              <a:gd name="connsiteY25" fmla="*/ 4152900 h 5607050"/>
              <a:gd name="connsiteX26" fmla="*/ 241300 w 2149475"/>
              <a:gd name="connsiteY26" fmla="*/ 4305300 h 5607050"/>
              <a:gd name="connsiteX27" fmla="*/ 304800 w 2149475"/>
              <a:gd name="connsiteY27" fmla="*/ 4470400 h 5607050"/>
              <a:gd name="connsiteX28" fmla="*/ 419100 w 2149475"/>
              <a:gd name="connsiteY28" fmla="*/ 4889500 h 5607050"/>
              <a:gd name="connsiteX29" fmla="*/ 542925 w 2149475"/>
              <a:gd name="connsiteY29" fmla="*/ 5181600 h 5607050"/>
              <a:gd name="connsiteX30" fmla="*/ 720725 w 2149475"/>
              <a:gd name="connsiteY30" fmla="*/ 5413375 h 5607050"/>
              <a:gd name="connsiteX31" fmla="*/ 917575 w 2149475"/>
              <a:gd name="connsiteY31" fmla="*/ 5476875 h 5607050"/>
              <a:gd name="connsiteX32" fmla="*/ 1266825 w 2149475"/>
              <a:gd name="connsiteY32" fmla="*/ 5483225 h 5607050"/>
              <a:gd name="connsiteX33" fmla="*/ 1555750 w 2149475"/>
              <a:gd name="connsiteY33" fmla="*/ 5445125 h 5607050"/>
              <a:gd name="connsiteX34" fmla="*/ 1755775 w 2149475"/>
              <a:gd name="connsiteY34" fmla="*/ 5445125 h 5607050"/>
              <a:gd name="connsiteX35" fmla="*/ 1889125 w 2149475"/>
              <a:gd name="connsiteY35" fmla="*/ 5492750 h 5607050"/>
              <a:gd name="connsiteX36" fmla="*/ 2032000 w 2149475"/>
              <a:gd name="connsiteY36" fmla="*/ 5549900 h 5607050"/>
              <a:gd name="connsiteX37" fmla="*/ 2149475 w 2149475"/>
              <a:gd name="connsiteY37" fmla="*/ 5607050 h 5607050"/>
              <a:gd name="connsiteX0" fmla="*/ 1117600 w 2149475"/>
              <a:gd name="connsiteY0" fmla="*/ 0 h 5607050"/>
              <a:gd name="connsiteX1" fmla="*/ 1066800 w 2149475"/>
              <a:gd name="connsiteY1" fmla="*/ 139700 h 5607050"/>
              <a:gd name="connsiteX2" fmla="*/ 1003300 w 2149475"/>
              <a:gd name="connsiteY2" fmla="*/ 330200 h 5607050"/>
              <a:gd name="connsiteX3" fmla="*/ 952500 w 2149475"/>
              <a:gd name="connsiteY3" fmla="*/ 533400 h 5607050"/>
              <a:gd name="connsiteX4" fmla="*/ 914400 w 2149475"/>
              <a:gd name="connsiteY4" fmla="*/ 635000 h 5607050"/>
              <a:gd name="connsiteX5" fmla="*/ 850900 w 2149475"/>
              <a:gd name="connsiteY5" fmla="*/ 774700 h 5607050"/>
              <a:gd name="connsiteX6" fmla="*/ 749300 w 2149475"/>
              <a:gd name="connsiteY6" fmla="*/ 965200 h 5607050"/>
              <a:gd name="connsiteX7" fmla="*/ 647700 w 2149475"/>
              <a:gd name="connsiteY7" fmla="*/ 1117600 h 5607050"/>
              <a:gd name="connsiteX8" fmla="*/ 558800 w 2149475"/>
              <a:gd name="connsiteY8" fmla="*/ 1231900 h 5607050"/>
              <a:gd name="connsiteX9" fmla="*/ 381000 w 2149475"/>
              <a:gd name="connsiteY9" fmla="*/ 1422400 h 5607050"/>
              <a:gd name="connsiteX10" fmla="*/ 317500 w 2149475"/>
              <a:gd name="connsiteY10" fmla="*/ 1524000 h 5607050"/>
              <a:gd name="connsiteX11" fmla="*/ 254000 w 2149475"/>
              <a:gd name="connsiteY11" fmla="*/ 1612900 h 5607050"/>
              <a:gd name="connsiteX12" fmla="*/ 215900 w 2149475"/>
              <a:gd name="connsiteY12" fmla="*/ 1752600 h 5607050"/>
              <a:gd name="connsiteX13" fmla="*/ 177800 w 2149475"/>
              <a:gd name="connsiteY13" fmla="*/ 1879600 h 5607050"/>
              <a:gd name="connsiteX14" fmla="*/ 139700 w 2149475"/>
              <a:gd name="connsiteY14" fmla="*/ 2057400 h 5607050"/>
              <a:gd name="connsiteX15" fmla="*/ 127000 w 2149475"/>
              <a:gd name="connsiteY15" fmla="*/ 2235200 h 5607050"/>
              <a:gd name="connsiteX16" fmla="*/ 101600 w 2149475"/>
              <a:gd name="connsiteY16" fmla="*/ 2362200 h 5607050"/>
              <a:gd name="connsiteX17" fmla="*/ 76200 w 2149475"/>
              <a:gd name="connsiteY17" fmla="*/ 2603500 h 5607050"/>
              <a:gd name="connsiteX18" fmla="*/ 50800 w 2149475"/>
              <a:gd name="connsiteY18" fmla="*/ 2755900 h 5607050"/>
              <a:gd name="connsiteX19" fmla="*/ 12700 w 2149475"/>
              <a:gd name="connsiteY19" fmla="*/ 2908300 h 5607050"/>
              <a:gd name="connsiteX20" fmla="*/ 12700 w 2149475"/>
              <a:gd name="connsiteY20" fmla="*/ 3048000 h 5607050"/>
              <a:gd name="connsiteX21" fmla="*/ 0 w 2149475"/>
              <a:gd name="connsiteY21" fmla="*/ 3263900 h 5607050"/>
              <a:gd name="connsiteX22" fmla="*/ 12700 w 2149475"/>
              <a:gd name="connsiteY22" fmla="*/ 3505200 h 5607050"/>
              <a:gd name="connsiteX23" fmla="*/ 76200 w 2149475"/>
              <a:gd name="connsiteY23" fmla="*/ 3708400 h 5607050"/>
              <a:gd name="connsiteX24" fmla="*/ 114300 w 2149475"/>
              <a:gd name="connsiteY24" fmla="*/ 3886200 h 5607050"/>
              <a:gd name="connsiteX25" fmla="*/ 190500 w 2149475"/>
              <a:gd name="connsiteY25" fmla="*/ 4152900 h 5607050"/>
              <a:gd name="connsiteX26" fmla="*/ 241300 w 2149475"/>
              <a:gd name="connsiteY26" fmla="*/ 4305300 h 5607050"/>
              <a:gd name="connsiteX27" fmla="*/ 304800 w 2149475"/>
              <a:gd name="connsiteY27" fmla="*/ 4470400 h 5607050"/>
              <a:gd name="connsiteX28" fmla="*/ 419100 w 2149475"/>
              <a:gd name="connsiteY28" fmla="*/ 4889500 h 5607050"/>
              <a:gd name="connsiteX29" fmla="*/ 542925 w 2149475"/>
              <a:gd name="connsiteY29" fmla="*/ 5181600 h 5607050"/>
              <a:gd name="connsiteX30" fmla="*/ 720725 w 2149475"/>
              <a:gd name="connsiteY30" fmla="*/ 5413375 h 5607050"/>
              <a:gd name="connsiteX31" fmla="*/ 917575 w 2149475"/>
              <a:gd name="connsiteY31" fmla="*/ 5476875 h 5607050"/>
              <a:gd name="connsiteX32" fmla="*/ 1266825 w 2149475"/>
              <a:gd name="connsiteY32" fmla="*/ 5483225 h 5607050"/>
              <a:gd name="connsiteX33" fmla="*/ 1555750 w 2149475"/>
              <a:gd name="connsiteY33" fmla="*/ 5445125 h 5607050"/>
              <a:gd name="connsiteX34" fmla="*/ 1755775 w 2149475"/>
              <a:gd name="connsiteY34" fmla="*/ 5445125 h 5607050"/>
              <a:gd name="connsiteX35" fmla="*/ 1889125 w 2149475"/>
              <a:gd name="connsiteY35" fmla="*/ 5492750 h 5607050"/>
              <a:gd name="connsiteX36" fmla="*/ 2032000 w 2149475"/>
              <a:gd name="connsiteY36" fmla="*/ 5549900 h 5607050"/>
              <a:gd name="connsiteX37" fmla="*/ 2149475 w 2149475"/>
              <a:gd name="connsiteY37" fmla="*/ 5607050 h 5607050"/>
              <a:gd name="connsiteX0" fmla="*/ 1117600 w 2149475"/>
              <a:gd name="connsiteY0" fmla="*/ 0 h 5607050"/>
              <a:gd name="connsiteX1" fmla="*/ 1066800 w 2149475"/>
              <a:gd name="connsiteY1" fmla="*/ 139700 h 5607050"/>
              <a:gd name="connsiteX2" fmla="*/ 1003300 w 2149475"/>
              <a:gd name="connsiteY2" fmla="*/ 330200 h 5607050"/>
              <a:gd name="connsiteX3" fmla="*/ 952500 w 2149475"/>
              <a:gd name="connsiteY3" fmla="*/ 533400 h 5607050"/>
              <a:gd name="connsiteX4" fmla="*/ 914400 w 2149475"/>
              <a:gd name="connsiteY4" fmla="*/ 635000 h 5607050"/>
              <a:gd name="connsiteX5" fmla="*/ 850900 w 2149475"/>
              <a:gd name="connsiteY5" fmla="*/ 774700 h 5607050"/>
              <a:gd name="connsiteX6" fmla="*/ 749300 w 2149475"/>
              <a:gd name="connsiteY6" fmla="*/ 965200 h 5607050"/>
              <a:gd name="connsiteX7" fmla="*/ 647700 w 2149475"/>
              <a:gd name="connsiteY7" fmla="*/ 1117600 h 5607050"/>
              <a:gd name="connsiteX8" fmla="*/ 558800 w 2149475"/>
              <a:gd name="connsiteY8" fmla="*/ 1231900 h 5607050"/>
              <a:gd name="connsiteX9" fmla="*/ 381000 w 2149475"/>
              <a:gd name="connsiteY9" fmla="*/ 1422400 h 5607050"/>
              <a:gd name="connsiteX10" fmla="*/ 317500 w 2149475"/>
              <a:gd name="connsiteY10" fmla="*/ 1524000 h 5607050"/>
              <a:gd name="connsiteX11" fmla="*/ 254000 w 2149475"/>
              <a:gd name="connsiteY11" fmla="*/ 1612900 h 5607050"/>
              <a:gd name="connsiteX12" fmla="*/ 215900 w 2149475"/>
              <a:gd name="connsiteY12" fmla="*/ 1752600 h 5607050"/>
              <a:gd name="connsiteX13" fmla="*/ 177800 w 2149475"/>
              <a:gd name="connsiteY13" fmla="*/ 1879600 h 5607050"/>
              <a:gd name="connsiteX14" fmla="*/ 139700 w 2149475"/>
              <a:gd name="connsiteY14" fmla="*/ 2057400 h 5607050"/>
              <a:gd name="connsiteX15" fmla="*/ 127000 w 2149475"/>
              <a:gd name="connsiteY15" fmla="*/ 2235200 h 5607050"/>
              <a:gd name="connsiteX16" fmla="*/ 101600 w 2149475"/>
              <a:gd name="connsiteY16" fmla="*/ 2362200 h 5607050"/>
              <a:gd name="connsiteX17" fmla="*/ 76200 w 2149475"/>
              <a:gd name="connsiteY17" fmla="*/ 2603500 h 5607050"/>
              <a:gd name="connsiteX18" fmla="*/ 50800 w 2149475"/>
              <a:gd name="connsiteY18" fmla="*/ 2755900 h 5607050"/>
              <a:gd name="connsiteX19" fmla="*/ 12700 w 2149475"/>
              <a:gd name="connsiteY19" fmla="*/ 2908300 h 5607050"/>
              <a:gd name="connsiteX20" fmla="*/ 12700 w 2149475"/>
              <a:gd name="connsiteY20" fmla="*/ 3048000 h 5607050"/>
              <a:gd name="connsiteX21" fmla="*/ 0 w 2149475"/>
              <a:gd name="connsiteY21" fmla="*/ 3263900 h 5607050"/>
              <a:gd name="connsiteX22" fmla="*/ 12700 w 2149475"/>
              <a:gd name="connsiteY22" fmla="*/ 3505200 h 5607050"/>
              <a:gd name="connsiteX23" fmla="*/ 76200 w 2149475"/>
              <a:gd name="connsiteY23" fmla="*/ 3708400 h 5607050"/>
              <a:gd name="connsiteX24" fmla="*/ 114300 w 2149475"/>
              <a:gd name="connsiteY24" fmla="*/ 3886200 h 5607050"/>
              <a:gd name="connsiteX25" fmla="*/ 190500 w 2149475"/>
              <a:gd name="connsiteY25" fmla="*/ 4152900 h 5607050"/>
              <a:gd name="connsiteX26" fmla="*/ 241300 w 2149475"/>
              <a:gd name="connsiteY26" fmla="*/ 4305300 h 5607050"/>
              <a:gd name="connsiteX27" fmla="*/ 304800 w 2149475"/>
              <a:gd name="connsiteY27" fmla="*/ 4470400 h 5607050"/>
              <a:gd name="connsiteX28" fmla="*/ 419100 w 2149475"/>
              <a:gd name="connsiteY28" fmla="*/ 4889500 h 5607050"/>
              <a:gd name="connsiteX29" fmla="*/ 542925 w 2149475"/>
              <a:gd name="connsiteY29" fmla="*/ 5181600 h 5607050"/>
              <a:gd name="connsiteX30" fmla="*/ 720725 w 2149475"/>
              <a:gd name="connsiteY30" fmla="*/ 5413375 h 5607050"/>
              <a:gd name="connsiteX31" fmla="*/ 917575 w 2149475"/>
              <a:gd name="connsiteY31" fmla="*/ 5476875 h 5607050"/>
              <a:gd name="connsiteX32" fmla="*/ 1266825 w 2149475"/>
              <a:gd name="connsiteY32" fmla="*/ 5483225 h 5607050"/>
              <a:gd name="connsiteX33" fmla="*/ 1555750 w 2149475"/>
              <a:gd name="connsiteY33" fmla="*/ 5445125 h 5607050"/>
              <a:gd name="connsiteX34" fmla="*/ 1755775 w 2149475"/>
              <a:gd name="connsiteY34" fmla="*/ 5445125 h 5607050"/>
              <a:gd name="connsiteX35" fmla="*/ 1889125 w 2149475"/>
              <a:gd name="connsiteY35" fmla="*/ 5492750 h 5607050"/>
              <a:gd name="connsiteX36" fmla="*/ 2032000 w 2149475"/>
              <a:gd name="connsiteY36" fmla="*/ 5549900 h 5607050"/>
              <a:gd name="connsiteX37" fmla="*/ 2149475 w 2149475"/>
              <a:gd name="connsiteY37" fmla="*/ 5607050 h 5607050"/>
              <a:gd name="connsiteX0" fmla="*/ 1117600 w 2149475"/>
              <a:gd name="connsiteY0" fmla="*/ 0 h 5607050"/>
              <a:gd name="connsiteX1" fmla="*/ 1066800 w 2149475"/>
              <a:gd name="connsiteY1" fmla="*/ 139700 h 5607050"/>
              <a:gd name="connsiteX2" fmla="*/ 1003300 w 2149475"/>
              <a:gd name="connsiteY2" fmla="*/ 330200 h 5607050"/>
              <a:gd name="connsiteX3" fmla="*/ 952500 w 2149475"/>
              <a:gd name="connsiteY3" fmla="*/ 533400 h 5607050"/>
              <a:gd name="connsiteX4" fmla="*/ 914400 w 2149475"/>
              <a:gd name="connsiteY4" fmla="*/ 635000 h 5607050"/>
              <a:gd name="connsiteX5" fmla="*/ 850900 w 2149475"/>
              <a:gd name="connsiteY5" fmla="*/ 774700 h 5607050"/>
              <a:gd name="connsiteX6" fmla="*/ 749300 w 2149475"/>
              <a:gd name="connsiteY6" fmla="*/ 965200 h 5607050"/>
              <a:gd name="connsiteX7" fmla="*/ 647700 w 2149475"/>
              <a:gd name="connsiteY7" fmla="*/ 1117600 h 5607050"/>
              <a:gd name="connsiteX8" fmla="*/ 558800 w 2149475"/>
              <a:gd name="connsiteY8" fmla="*/ 1231900 h 5607050"/>
              <a:gd name="connsiteX9" fmla="*/ 381000 w 2149475"/>
              <a:gd name="connsiteY9" fmla="*/ 1422400 h 5607050"/>
              <a:gd name="connsiteX10" fmla="*/ 317500 w 2149475"/>
              <a:gd name="connsiteY10" fmla="*/ 1524000 h 5607050"/>
              <a:gd name="connsiteX11" fmla="*/ 254000 w 2149475"/>
              <a:gd name="connsiteY11" fmla="*/ 1612900 h 5607050"/>
              <a:gd name="connsiteX12" fmla="*/ 215900 w 2149475"/>
              <a:gd name="connsiteY12" fmla="*/ 1752600 h 5607050"/>
              <a:gd name="connsiteX13" fmla="*/ 177800 w 2149475"/>
              <a:gd name="connsiteY13" fmla="*/ 1879600 h 5607050"/>
              <a:gd name="connsiteX14" fmla="*/ 139700 w 2149475"/>
              <a:gd name="connsiteY14" fmla="*/ 2057400 h 5607050"/>
              <a:gd name="connsiteX15" fmla="*/ 127000 w 2149475"/>
              <a:gd name="connsiteY15" fmla="*/ 2235200 h 5607050"/>
              <a:gd name="connsiteX16" fmla="*/ 101600 w 2149475"/>
              <a:gd name="connsiteY16" fmla="*/ 2362200 h 5607050"/>
              <a:gd name="connsiteX17" fmla="*/ 76200 w 2149475"/>
              <a:gd name="connsiteY17" fmla="*/ 2603500 h 5607050"/>
              <a:gd name="connsiteX18" fmla="*/ 50800 w 2149475"/>
              <a:gd name="connsiteY18" fmla="*/ 2755900 h 5607050"/>
              <a:gd name="connsiteX19" fmla="*/ 12700 w 2149475"/>
              <a:gd name="connsiteY19" fmla="*/ 2908300 h 5607050"/>
              <a:gd name="connsiteX20" fmla="*/ 12700 w 2149475"/>
              <a:gd name="connsiteY20" fmla="*/ 3048000 h 5607050"/>
              <a:gd name="connsiteX21" fmla="*/ 0 w 2149475"/>
              <a:gd name="connsiteY21" fmla="*/ 3263900 h 5607050"/>
              <a:gd name="connsiteX22" fmla="*/ 12700 w 2149475"/>
              <a:gd name="connsiteY22" fmla="*/ 3505200 h 5607050"/>
              <a:gd name="connsiteX23" fmla="*/ 76200 w 2149475"/>
              <a:gd name="connsiteY23" fmla="*/ 3708400 h 5607050"/>
              <a:gd name="connsiteX24" fmla="*/ 114300 w 2149475"/>
              <a:gd name="connsiteY24" fmla="*/ 3886200 h 5607050"/>
              <a:gd name="connsiteX25" fmla="*/ 190500 w 2149475"/>
              <a:gd name="connsiteY25" fmla="*/ 4152900 h 5607050"/>
              <a:gd name="connsiteX26" fmla="*/ 241300 w 2149475"/>
              <a:gd name="connsiteY26" fmla="*/ 4305300 h 5607050"/>
              <a:gd name="connsiteX27" fmla="*/ 304800 w 2149475"/>
              <a:gd name="connsiteY27" fmla="*/ 4470400 h 5607050"/>
              <a:gd name="connsiteX28" fmla="*/ 419100 w 2149475"/>
              <a:gd name="connsiteY28" fmla="*/ 4889500 h 5607050"/>
              <a:gd name="connsiteX29" fmla="*/ 533400 w 2149475"/>
              <a:gd name="connsiteY29" fmla="*/ 5187950 h 5607050"/>
              <a:gd name="connsiteX30" fmla="*/ 720725 w 2149475"/>
              <a:gd name="connsiteY30" fmla="*/ 5413375 h 5607050"/>
              <a:gd name="connsiteX31" fmla="*/ 917575 w 2149475"/>
              <a:gd name="connsiteY31" fmla="*/ 5476875 h 5607050"/>
              <a:gd name="connsiteX32" fmla="*/ 1266825 w 2149475"/>
              <a:gd name="connsiteY32" fmla="*/ 5483225 h 5607050"/>
              <a:gd name="connsiteX33" fmla="*/ 1555750 w 2149475"/>
              <a:gd name="connsiteY33" fmla="*/ 5445125 h 5607050"/>
              <a:gd name="connsiteX34" fmla="*/ 1755775 w 2149475"/>
              <a:gd name="connsiteY34" fmla="*/ 5445125 h 5607050"/>
              <a:gd name="connsiteX35" fmla="*/ 1889125 w 2149475"/>
              <a:gd name="connsiteY35" fmla="*/ 5492750 h 5607050"/>
              <a:gd name="connsiteX36" fmla="*/ 2032000 w 2149475"/>
              <a:gd name="connsiteY36" fmla="*/ 5549900 h 5607050"/>
              <a:gd name="connsiteX37" fmla="*/ 2149475 w 2149475"/>
              <a:gd name="connsiteY37" fmla="*/ 5607050 h 5607050"/>
              <a:gd name="connsiteX0" fmla="*/ 1117600 w 2149475"/>
              <a:gd name="connsiteY0" fmla="*/ 0 h 5607050"/>
              <a:gd name="connsiteX1" fmla="*/ 1066800 w 2149475"/>
              <a:gd name="connsiteY1" fmla="*/ 139700 h 5607050"/>
              <a:gd name="connsiteX2" fmla="*/ 1003300 w 2149475"/>
              <a:gd name="connsiteY2" fmla="*/ 330200 h 5607050"/>
              <a:gd name="connsiteX3" fmla="*/ 952500 w 2149475"/>
              <a:gd name="connsiteY3" fmla="*/ 533400 h 5607050"/>
              <a:gd name="connsiteX4" fmla="*/ 914400 w 2149475"/>
              <a:gd name="connsiteY4" fmla="*/ 635000 h 5607050"/>
              <a:gd name="connsiteX5" fmla="*/ 850900 w 2149475"/>
              <a:gd name="connsiteY5" fmla="*/ 774700 h 5607050"/>
              <a:gd name="connsiteX6" fmla="*/ 749300 w 2149475"/>
              <a:gd name="connsiteY6" fmla="*/ 965200 h 5607050"/>
              <a:gd name="connsiteX7" fmla="*/ 647700 w 2149475"/>
              <a:gd name="connsiteY7" fmla="*/ 1117600 h 5607050"/>
              <a:gd name="connsiteX8" fmla="*/ 558800 w 2149475"/>
              <a:gd name="connsiteY8" fmla="*/ 1231900 h 5607050"/>
              <a:gd name="connsiteX9" fmla="*/ 381000 w 2149475"/>
              <a:gd name="connsiteY9" fmla="*/ 1422400 h 5607050"/>
              <a:gd name="connsiteX10" fmla="*/ 317500 w 2149475"/>
              <a:gd name="connsiteY10" fmla="*/ 1524000 h 5607050"/>
              <a:gd name="connsiteX11" fmla="*/ 254000 w 2149475"/>
              <a:gd name="connsiteY11" fmla="*/ 1612900 h 5607050"/>
              <a:gd name="connsiteX12" fmla="*/ 215900 w 2149475"/>
              <a:gd name="connsiteY12" fmla="*/ 1752600 h 5607050"/>
              <a:gd name="connsiteX13" fmla="*/ 177800 w 2149475"/>
              <a:gd name="connsiteY13" fmla="*/ 1879600 h 5607050"/>
              <a:gd name="connsiteX14" fmla="*/ 139700 w 2149475"/>
              <a:gd name="connsiteY14" fmla="*/ 2057400 h 5607050"/>
              <a:gd name="connsiteX15" fmla="*/ 127000 w 2149475"/>
              <a:gd name="connsiteY15" fmla="*/ 2235200 h 5607050"/>
              <a:gd name="connsiteX16" fmla="*/ 101600 w 2149475"/>
              <a:gd name="connsiteY16" fmla="*/ 2362200 h 5607050"/>
              <a:gd name="connsiteX17" fmla="*/ 76200 w 2149475"/>
              <a:gd name="connsiteY17" fmla="*/ 2603500 h 5607050"/>
              <a:gd name="connsiteX18" fmla="*/ 50800 w 2149475"/>
              <a:gd name="connsiteY18" fmla="*/ 2755900 h 5607050"/>
              <a:gd name="connsiteX19" fmla="*/ 12700 w 2149475"/>
              <a:gd name="connsiteY19" fmla="*/ 2908300 h 5607050"/>
              <a:gd name="connsiteX20" fmla="*/ 12700 w 2149475"/>
              <a:gd name="connsiteY20" fmla="*/ 3048000 h 5607050"/>
              <a:gd name="connsiteX21" fmla="*/ 0 w 2149475"/>
              <a:gd name="connsiteY21" fmla="*/ 3263900 h 5607050"/>
              <a:gd name="connsiteX22" fmla="*/ 12700 w 2149475"/>
              <a:gd name="connsiteY22" fmla="*/ 3505200 h 5607050"/>
              <a:gd name="connsiteX23" fmla="*/ 76200 w 2149475"/>
              <a:gd name="connsiteY23" fmla="*/ 3708400 h 5607050"/>
              <a:gd name="connsiteX24" fmla="*/ 114300 w 2149475"/>
              <a:gd name="connsiteY24" fmla="*/ 3886200 h 5607050"/>
              <a:gd name="connsiteX25" fmla="*/ 190500 w 2149475"/>
              <a:gd name="connsiteY25" fmla="*/ 4152900 h 5607050"/>
              <a:gd name="connsiteX26" fmla="*/ 241300 w 2149475"/>
              <a:gd name="connsiteY26" fmla="*/ 4305300 h 5607050"/>
              <a:gd name="connsiteX27" fmla="*/ 304800 w 2149475"/>
              <a:gd name="connsiteY27" fmla="*/ 4470400 h 5607050"/>
              <a:gd name="connsiteX28" fmla="*/ 419100 w 2149475"/>
              <a:gd name="connsiteY28" fmla="*/ 4889500 h 5607050"/>
              <a:gd name="connsiteX29" fmla="*/ 533400 w 2149475"/>
              <a:gd name="connsiteY29" fmla="*/ 5187950 h 5607050"/>
              <a:gd name="connsiteX30" fmla="*/ 720725 w 2149475"/>
              <a:gd name="connsiteY30" fmla="*/ 5413375 h 5607050"/>
              <a:gd name="connsiteX31" fmla="*/ 917575 w 2149475"/>
              <a:gd name="connsiteY31" fmla="*/ 5476875 h 5607050"/>
              <a:gd name="connsiteX32" fmla="*/ 1266825 w 2149475"/>
              <a:gd name="connsiteY32" fmla="*/ 5483225 h 5607050"/>
              <a:gd name="connsiteX33" fmla="*/ 1555750 w 2149475"/>
              <a:gd name="connsiteY33" fmla="*/ 5445125 h 5607050"/>
              <a:gd name="connsiteX34" fmla="*/ 1755775 w 2149475"/>
              <a:gd name="connsiteY34" fmla="*/ 5445125 h 5607050"/>
              <a:gd name="connsiteX35" fmla="*/ 1889125 w 2149475"/>
              <a:gd name="connsiteY35" fmla="*/ 5492750 h 5607050"/>
              <a:gd name="connsiteX36" fmla="*/ 2032000 w 2149475"/>
              <a:gd name="connsiteY36" fmla="*/ 5549900 h 5607050"/>
              <a:gd name="connsiteX37" fmla="*/ 2149475 w 2149475"/>
              <a:gd name="connsiteY37" fmla="*/ 5607050 h 5607050"/>
              <a:gd name="connsiteX0" fmla="*/ 1117600 w 2149475"/>
              <a:gd name="connsiteY0" fmla="*/ 0 h 5607050"/>
              <a:gd name="connsiteX1" fmla="*/ 1066800 w 2149475"/>
              <a:gd name="connsiteY1" fmla="*/ 139700 h 5607050"/>
              <a:gd name="connsiteX2" fmla="*/ 1003300 w 2149475"/>
              <a:gd name="connsiteY2" fmla="*/ 330200 h 5607050"/>
              <a:gd name="connsiteX3" fmla="*/ 952500 w 2149475"/>
              <a:gd name="connsiteY3" fmla="*/ 533400 h 5607050"/>
              <a:gd name="connsiteX4" fmla="*/ 914400 w 2149475"/>
              <a:gd name="connsiteY4" fmla="*/ 635000 h 5607050"/>
              <a:gd name="connsiteX5" fmla="*/ 850900 w 2149475"/>
              <a:gd name="connsiteY5" fmla="*/ 774700 h 5607050"/>
              <a:gd name="connsiteX6" fmla="*/ 749300 w 2149475"/>
              <a:gd name="connsiteY6" fmla="*/ 965200 h 5607050"/>
              <a:gd name="connsiteX7" fmla="*/ 647700 w 2149475"/>
              <a:gd name="connsiteY7" fmla="*/ 1117600 h 5607050"/>
              <a:gd name="connsiteX8" fmla="*/ 558800 w 2149475"/>
              <a:gd name="connsiteY8" fmla="*/ 1231900 h 5607050"/>
              <a:gd name="connsiteX9" fmla="*/ 381000 w 2149475"/>
              <a:gd name="connsiteY9" fmla="*/ 1422400 h 5607050"/>
              <a:gd name="connsiteX10" fmla="*/ 317500 w 2149475"/>
              <a:gd name="connsiteY10" fmla="*/ 1524000 h 5607050"/>
              <a:gd name="connsiteX11" fmla="*/ 254000 w 2149475"/>
              <a:gd name="connsiteY11" fmla="*/ 1612900 h 5607050"/>
              <a:gd name="connsiteX12" fmla="*/ 215900 w 2149475"/>
              <a:gd name="connsiteY12" fmla="*/ 1752600 h 5607050"/>
              <a:gd name="connsiteX13" fmla="*/ 177800 w 2149475"/>
              <a:gd name="connsiteY13" fmla="*/ 1879600 h 5607050"/>
              <a:gd name="connsiteX14" fmla="*/ 139700 w 2149475"/>
              <a:gd name="connsiteY14" fmla="*/ 2057400 h 5607050"/>
              <a:gd name="connsiteX15" fmla="*/ 127000 w 2149475"/>
              <a:gd name="connsiteY15" fmla="*/ 2235200 h 5607050"/>
              <a:gd name="connsiteX16" fmla="*/ 101600 w 2149475"/>
              <a:gd name="connsiteY16" fmla="*/ 2362200 h 5607050"/>
              <a:gd name="connsiteX17" fmla="*/ 76200 w 2149475"/>
              <a:gd name="connsiteY17" fmla="*/ 2603500 h 5607050"/>
              <a:gd name="connsiteX18" fmla="*/ 50800 w 2149475"/>
              <a:gd name="connsiteY18" fmla="*/ 2755900 h 5607050"/>
              <a:gd name="connsiteX19" fmla="*/ 12700 w 2149475"/>
              <a:gd name="connsiteY19" fmla="*/ 2908300 h 5607050"/>
              <a:gd name="connsiteX20" fmla="*/ 12700 w 2149475"/>
              <a:gd name="connsiteY20" fmla="*/ 3048000 h 5607050"/>
              <a:gd name="connsiteX21" fmla="*/ 0 w 2149475"/>
              <a:gd name="connsiteY21" fmla="*/ 3263900 h 5607050"/>
              <a:gd name="connsiteX22" fmla="*/ 12700 w 2149475"/>
              <a:gd name="connsiteY22" fmla="*/ 3505200 h 5607050"/>
              <a:gd name="connsiteX23" fmla="*/ 76200 w 2149475"/>
              <a:gd name="connsiteY23" fmla="*/ 3708400 h 5607050"/>
              <a:gd name="connsiteX24" fmla="*/ 114300 w 2149475"/>
              <a:gd name="connsiteY24" fmla="*/ 3886200 h 5607050"/>
              <a:gd name="connsiteX25" fmla="*/ 190500 w 2149475"/>
              <a:gd name="connsiteY25" fmla="*/ 4152900 h 5607050"/>
              <a:gd name="connsiteX26" fmla="*/ 241300 w 2149475"/>
              <a:gd name="connsiteY26" fmla="*/ 4305300 h 5607050"/>
              <a:gd name="connsiteX27" fmla="*/ 282575 w 2149475"/>
              <a:gd name="connsiteY27" fmla="*/ 4479925 h 5607050"/>
              <a:gd name="connsiteX28" fmla="*/ 419100 w 2149475"/>
              <a:gd name="connsiteY28" fmla="*/ 4889500 h 5607050"/>
              <a:gd name="connsiteX29" fmla="*/ 533400 w 2149475"/>
              <a:gd name="connsiteY29" fmla="*/ 5187950 h 5607050"/>
              <a:gd name="connsiteX30" fmla="*/ 720725 w 2149475"/>
              <a:gd name="connsiteY30" fmla="*/ 5413375 h 5607050"/>
              <a:gd name="connsiteX31" fmla="*/ 917575 w 2149475"/>
              <a:gd name="connsiteY31" fmla="*/ 5476875 h 5607050"/>
              <a:gd name="connsiteX32" fmla="*/ 1266825 w 2149475"/>
              <a:gd name="connsiteY32" fmla="*/ 5483225 h 5607050"/>
              <a:gd name="connsiteX33" fmla="*/ 1555750 w 2149475"/>
              <a:gd name="connsiteY33" fmla="*/ 5445125 h 5607050"/>
              <a:gd name="connsiteX34" fmla="*/ 1755775 w 2149475"/>
              <a:gd name="connsiteY34" fmla="*/ 5445125 h 5607050"/>
              <a:gd name="connsiteX35" fmla="*/ 1889125 w 2149475"/>
              <a:gd name="connsiteY35" fmla="*/ 5492750 h 5607050"/>
              <a:gd name="connsiteX36" fmla="*/ 2032000 w 2149475"/>
              <a:gd name="connsiteY36" fmla="*/ 5549900 h 5607050"/>
              <a:gd name="connsiteX37" fmla="*/ 2149475 w 2149475"/>
              <a:gd name="connsiteY37" fmla="*/ 5607050 h 5607050"/>
              <a:gd name="connsiteX0" fmla="*/ 1117600 w 2149475"/>
              <a:gd name="connsiteY0" fmla="*/ 0 h 5607050"/>
              <a:gd name="connsiteX1" fmla="*/ 1066800 w 2149475"/>
              <a:gd name="connsiteY1" fmla="*/ 139700 h 5607050"/>
              <a:gd name="connsiteX2" fmla="*/ 1003300 w 2149475"/>
              <a:gd name="connsiteY2" fmla="*/ 330200 h 5607050"/>
              <a:gd name="connsiteX3" fmla="*/ 952500 w 2149475"/>
              <a:gd name="connsiteY3" fmla="*/ 533400 h 5607050"/>
              <a:gd name="connsiteX4" fmla="*/ 914400 w 2149475"/>
              <a:gd name="connsiteY4" fmla="*/ 635000 h 5607050"/>
              <a:gd name="connsiteX5" fmla="*/ 850900 w 2149475"/>
              <a:gd name="connsiteY5" fmla="*/ 774700 h 5607050"/>
              <a:gd name="connsiteX6" fmla="*/ 749300 w 2149475"/>
              <a:gd name="connsiteY6" fmla="*/ 965200 h 5607050"/>
              <a:gd name="connsiteX7" fmla="*/ 647700 w 2149475"/>
              <a:gd name="connsiteY7" fmla="*/ 1117600 h 5607050"/>
              <a:gd name="connsiteX8" fmla="*/ 558800 w 2149475"/>
              <a:gd name="connsiteY8" fmla="*/ 1231900 h 5607050"/>
              <a:gd name="connsiteX9" fmla="*/ 381000 w 2149475"/>
              <a:gd name="connsiteY9" fmla="*/ 1422400 h 5607050"/>
              <a:gd name="connsiteX10" fmla="*/ 317500 w 2149475"/>
              <a:gd name="connsiteY10" fmla="*/ 1524000 h 5607050"/>
              <a:gd name="connsiteX11" fmla="*/ 254000 w 2149475"/>
              <a:gd name="connsiteY11" fmla="*/ 1612900 h 5607050"/>
              <a:gd name="connsiteX12" fmla="*/ 215900 w 2149475"/>
              <a:gd name="connsiteY12" fmla="*/ 1752600 h 5607050"/>
              <a:gd name="connsiteX13" fmla="*/ 177800 w 2149475"/>
              <a:gd name="connsiteY13" fmla="*/ 1879600 h 5607050"/>
              <a:gd name="connsiteX14" fmla="*/ 139700 w 2149475"/>
              <a:gd name="connsiteY14" fmla="*/ 2057400 h 5607050"/>
              <a:gd name="connsiteX15" fmla="*/ 127000 w 2149475"/>
              <a:gd name="connsiteY15" fmla="*/ 2235200 h 5607050"/>
              <a:gd name="connsiteX16" fmla="*/ 101600 w 2149475"/>
              <a:gd name="connsiteY16" fmla="*/ 2362200 h 5607050"/>
              <a:gd name="connsiteX17" fmla="*/ 76200 w 2149475"/>
              <a:gd name="connsiteY17" fmla="*/ 2603500 h 5607050"/>
              <a:gd name="connsiteX18" fmla="*/ 50800 w 2149475"/>
              <a:gd name="connsiteY18" fmla="*/ 2755900 h 5607050"/>
              <a:gd name="connsiteX19" fmla="*/ 12700 w 2149475"/>
              <a:gd name="connsiteY19" fmla="*/ 2908300 h 5607050"/>
              <a:gd name="connsiteX20" fmla="*/ 12700 w 2149475"/>
              <a:gd name="connsiteY20" fmla="*/ 3048000 h 5607050"/>
              <a:gd name="connsiteX21" fmla="*/ 0 w 2149475"/>
              <a:gd name="connsiteY21" fmla="*/ 3263900 h 5607050"/>
              <a:gd name="connsiteX22" fmla="*/ 12700 w 2149475"/>
              <a:gd name="connsiteY22" fmla="*/ 3505200 h 5607050"/>
              <a:gd name="connsiteX23" fmla="*/ 76200 w 2149475"/>
              <a:gd name="connsiteY23" fmla="*/ 3708400 h 5607050"/>
              <a:gd name="connsiteX24" fmla="*/ 114300 w 2149475"/>
              <a:gd name="connsiteY24" fmla="*/ 3886200 h 5607050"/>
              <a:gd name="connsiteX25" fmla="*/ 190500 w 2149475"/>
              <a:gd name="connsiteY25" fmla="*/ 4152900 h 5607050"/>
              <a:gd name="connsiteX26" fmla="*/ 241300 w 2149475"/>
              <a:gd name="connsiteY26" fmla="*/ 4305300 h 5607050"/>
              <a:gd name="connsiteX27" fmla="*/ 282575 w 2149475"/>
              <a:gd name="connsiteY27" fmla="*/ 4479925 h 5607050"/>
              <a:gd name="connsiteX28" fmla="*/ 419100 w 2149475"/>
              <a:gd name="connsiteY28" fmla="*/ 4889500 h 5607050"/>
              <a:gd name="connsiteX29" fmla="*/ 542925 w 2149475"/>
              <a:gd name="connsiteY29" fmla="*/ 5184775 h 5607050"/>
              <a:gd name="connsiteX30" fmla="*/ 720725 w 2149475"/>
              <a:gd name="connsiteY30" fmla="*/ 5413375 h 5607050"/>
              <a:gd name="connsiteX31" fmla="*/ 917575 w 2149475"/>
              <a:gd name="connsiteY31" fmla="*/ 5476875 h 5607050"/>
              <a:gd name="connsiteX32" fmla="*/ 1266825 w 2149475"/>
              <a:gd name="connsiteY32" fmla="*/ 5483225 h 5607050"/>
              <a:gd name="connsiteX33" fmla="*/ 1555750 w 2149475"/>
              <a:gd name="connsiteY33" fmla="*/ 5445125 h 5607050"/>
              <a:gd name="connsiteX34" fmla="*/ 1755775 w 2149475"/>
              <a:gd name="connsiteY34" fmla="*/ 5445125 h 5607050"/>
              <a:gd name="connsiteX35" fmla="*/ 1889125 w 2149475"/>
              <a:gd name="connsiteY35" fmla="*/ 5492750 h 5607050"/>
              <a:gd name="connsiteX36" fmla="*/ 2032000 w 2149475"/>
              <a:gd name="connsiteY36" fmla="*/ 5549900 h 5607050"/>
              <a:gd name="connsiteX37" fmla="*/ 2149475 w 2149475"/>
              <a:gd name="connsiteY37" fmla="*/ 5607050 h 5607050"/>
              <a:gd name="connsiteX0" fmla="*/ 1117600 w 2149475"/>
              <a:gd name="connsiteY0" fmla="*/ 0 h 5607050"/>
              <a:gd name="connsiteX1" fmla="*/ 1066800 w 2149475"/>
              <a:gd name="connsiteY1" fmla="*/ 139700 h 5607050"/>
              <a:gd name="connsiteX2" fmla="*/ 1003300 w 2149475"/>
              <a:gd name="connsiteY2" fmla="*/ 330200 h 5607050"/>
              <a:gd name="connsiteX3" fmla="*/ 952500 w 2149475"/>
              <a:gd name="connsiteY3" fmla="*/ 533400 h 5607050"/>
              <a:gd name="connsiteX4" fmla="*/ 914400 w 2149475"/>
              <a:gd name="connsiteY4" fmla="*/ 635000 h 5607050"/>
              <a:gd name="connsiteX5" fmla="*/ 850900 w 2149475"/>
              <a:gd name="connsiteY5" fmla="*/ 774700 h 5607050"/>
              <a:gd name="connsiteX6" fmla="*/ 749300 w 2149475"/>
              <a:gd name="connsiteY6" fmla="*/ 965200 h 5607050"/>
              <a:gd name="connsiteX7" fmla="*/ 647700 w 2149475"/>
              <a:gd name="connsiteY7" fmla="*/ 1117600 h 5607050"/>
              <a:gd name="connsiteX8" fmla="*/ 558800 w 2149475"/>
              <a:gd name="connsiteY8" fmla="*/ 1231900 h 5607050"/>
              <a:gd name="connsiteX9" fmla="*/ 381000 w 2149475"/>
              <a:gd name="connsiteY9" fmla="*/ 1422400 h 5607050"/>
              <a:gd name="connsiteX10" fmla="*/ 317500 w 2149475"/>
              <a:gd name="connsiteY10" fmla="*/ 1524000 h 5607050"/>
              <a:gd name="connsiteX11" fmla="*/ 254000 w 2149475"/>
              <a:gd name="connsiteY11" fmla="*/ 1612900 h 5607050"/>
              <a:gd name="connsiteX12" fmla="*/ 215900 w 2149475"/>
              <a:gd name="connsiteY12" fmla="*/ 1752600 h 5607050"/>
              <a:gd name="connsiteX13" fmla="*/ 177800 w 2149475"/>
              <a:gd name="connsiteY13" fmla="*/ 1879600 h 5607050"/>
              <a:gd name="connsiteX14" fmla="*/ 139700 w 2149475"/>
              <a:gd name="connsiteY14" fmla="*/ 2057400 h 5607050"/>
              <a:gd name="connsiteX15" fmla="*/ 127000 w 2149475"/>
              <a:gd name="connsiteY15" fmla="*/ 2235200 h 5607050"/>
              <a:gd name="connsiteX16" fmla="*/ 101600 w 2149475"/>
              <a:gd name="connsiteY16" fmla="*/ 2362200 h 5607050"/>
              <a:gd name="connsiteX17" fmla="*/ 76200 w 2149475"/>
              <a:gd name="connsiteY17" fmla="*/ 2603500 h 5607050"/>
              <a:gd name="connsiteX18" fmla="*/ 50800 w 2149475"/>
              <a:gd name="connsiteY18" fmla="*/ 2755900 h 5607050"/>
              <a:gd name="connsiteX19" fmla="*/ 12700 w 2149475"/>
              <a:gd name="connsiteY19" fmla="*/ 2908300 h 5607050"/>
              <a:gd name="connsiteX20" fmla="*/ 12700 w 2149475"/>
              <a:gd name="connsiteY20" fmla="*/ 3048000 h 5607050"/>
              <a:gd name="connsiteX21" fmla="*/ 0 w 2149475"/>
              <a:gd name="connsiteY21" fmla="*/ 3263900 h 5607050"/>
              <a:gd name="connsiteX22" fmla="*/ 12700 w 2149475"/>
              <a:gd name="connsiteY22" fmla="*/ 3505200 h 5607050"/>
              <a:gd name="connsiteX23" fmla="*/ 76200 w 2149475"/>
              <a:gd name="connsiteY23" fmla="*/ 3708400 h 5607050"/>
              <a:gd name="connsiteX24" fmla="*/ 114300 w 2149475"/>
              <a:gd name="connsiteY24" fmla="*/ 3886200 h 5607050"/>
              <a:gd name="connsiteX25" fmla="*/ 190500 w 2149475"/>
              <a:gd name="connsiteY25" fmla="*/ 4152900 h 5607050"/>
              <a:gd name="connsiteX26" fmla="*/ 226407 w 2149475"/>
              <a:gd name="connsiteY26" fmla="*/ 4314236 h 5607050"/>
              <a:gd name="connsiteX27" fmla="*/ 282575 w 2149475"/>
              <a:gd name="connsiteY27" fmla="*/ 4479925 h 5607050"/>
              <a:gd name="connsiteX28" fmla="*/ 419100 w 2149475"/>
              <a:gd name="connsiteY28" fmla="*/ 4889500 h 5607050"/>
              <a:gd name="connsiteX29" fmla="*/ 542925 w 2149475"/>
              <a:gd name="connsiteY29" fmla="*/ 5184775 h 5607050"/>
              <a:gd name="connsiteX30" fmla="*/ 720725 w 2149475"/>
              <a:gd name="connsiteY30" fmla="*/ 5413375 h 5607050"/>
              <a:gd name="connsiteX31" fmla="*/ 917575 w 2149475"/>
              <a:gd name="connsiteY31" fmla="*/ 5476875 h 5607050"/>
              <a:gd name="connsiteX32" fmla="*/ 1266825 w 2149475"/>
              <a:gd name="connsiteY32" fmla="*/ 5483225 h 5607050"/>
              <a:gd name="connsiteX33" fmla="*/ 1555750 w 2149475"/>
              <a:gd name="connsiteY33" fmla="*/ 5445125 h 5607050"/>
              <a:gd name="connsiteX34" fmla="*/ 1755775 w 2149475"/>
              <a:gd name="connsiteY34" fmla="*/ 5445125 h 5607050"/>
              <a:gd name="connsiteX35" fmla="*/ 1889125 w 2149475"/>
              <a:gd name="connsiteY35" fmla="*/ 5492750 h 5607050"/>
              <a:gd name="connsiteX36" fmla="*/ 2032000 w 2149475"/>
              <a:gd name="connsiteY36" fmla="*/ 5549900 h 5607050"/>
              <a:gd name="connsiteX37" fmla="*/ 2149475 w 2149475"/>
              <a:gd name="connsiteY37" fmla="*/ 5607050 h 5607050"/>
              <a:gd name="connsiteX0" fmla="*/ 1117600 w 2149475"/>
              <a:gd name="connsiteY0" fmla="*/ 0 h 5607050"/>
              <a:gd name="connsiteX1" fmla="*/ 1066800 w 2149475"/>
              <a:gd name="connsiteY1" fmla="*/ 139700 h 5607050"/>
              <a:gd name="connsiteX2" fmla="*/ 1003300 w 2149475"/>
              <a:gd name="connsiteY2" fmla="*/ 330200 h 5607050"/>
              <a:gd name="connsiteX3" fmla="*/ 952500 w 2149475"/>
              <a:gd name="connsiteY3" fmla="*/ 533400 h 5607050"/>
              <a:gd name="connsiteX4" fmla="*/ 914400 w 2149475"/>
              <a:gd name="connsiteY4" fmla="*/ 635000 h 5607050"/>
              <a:gd name="connsiteX5" fmla="*/ 850900 w 2149475"/>
              <a:gd name="connsiteY5" fmla="*/ 774700 h 5607050"/>
              <a:gd name="connsiteX6" fmla="*/ 749300 w 2149475"/>
              <a:gd name="connsiteY6" fmla="*/ 965200 h 5607050"/>
              <a:gd name="connsiteX7" fmla="*/ 647700 w 2149475"/>
              <a:gd name="connsiteY7" fmla="*/ 1117600 h 5607050"/>
              <a:gd name="connsiteX8" fmla="*/ 558800 w 2149475"/>
              <a:gd name="connsiteY8" fmla="*/ 1231900 h 5607050"/>
              <a:gd name="connsiteX9" fmla="*/ 381000 w 2149475"/>
              <a:gd name="connsiteY9" fmla="*/ 1422400 h 5607050"/>
              <a:gd name="connsiteX10" fmla="*/ 317500 w 2149475"/>
              <a:gd name="connsiteY10" fmla="*/ 1524000 h 5607050"/>
              <a:gd name="connsiteX11" fmla="*/ 254000 w 2149475"/>
              <a:gd name="connsiteY11" fmla="*/ 1612900 h 5607050"/>
              <a:gd name="connsiteX12" fmla="*/ 215900 w 2149475"/>
              <a:gd name="connsiteY12" fmla="*/ 1752600 h 5607050"/>
              <a:gd name="connsiteX13" fmla="*/ 177800 w 2149475"/>
              <a:gd name="connsiteY13" fmla="*/ 1879600 h 5607050"/>
              <a:gd name="connsiteX14" fmla="*/ 139700 w 2149475"/>
              <a:gd name="connsiteY14" fmla="*/ 2057400 h 5607050"/>
              <a:gd name="connsiteX15" fmla="*/ 127000 w 2149475"/>
              <a:gd name="connsiteY15" fmla="*/ 2235200 h 5607050"/>
              <a:gd name="connsiteX16" fmla="*/ 101600 w 2149475"/>
              <a:gd name="connsiteY16" fmla="*/ 2362200 h 5607050"/>
              <a:gd name="connsiteX17" fmla="*/ 76200 w 2149475"/>
              <a:gd name="connsiteY17" fmla="*/ 2603500 h 5607050"/>
              <a:gd name="connsiteX18" fmla="*/ 50800 w 2149475"/>
              <a:gd name="connsiteY18" fmla="*/ 2755900 h 5607050"/>
              <a:gd name="connsiteX19" fmla="*/ 12700 w 2149475"/>
              <a:gd name="connsiteY19" fmla="*/ 2908300 h 5607050"/>
              <a:gd name="connsiteX20" fmla="*/ 12700 w 2149475"/>
              <a:gd name="connsiteY20" fmla="*/ 3048000 h 5607050"/>
              <a:gd name="connsiteX21" fmla="*/ 0 w 2149475"/>
              <a:gd name="connsiteY21" fmla="*/ 3263900 h 5607050"/>
              <a:gd name="connsiteX22" fmla="*/ 12700 w 2149475"/>
              <a:gd name="connsiteY22" fmla="*/ 3505200 h 5607050"/>
              <a:gd name="connsiteX23" fmla="*/ 52372 w 2149475"/>
              <a:gd name="connsiteY23" fmla="*/ 3711378 h 5607050"/>
              <a:gd name="connsiteX24" fmla="*/ 114300 w 2149475"/>
              <a:gd name="connsiteY24" fmla="*/ 3886200 h 5607050"/>
              <a:gd name="connsiteX25" fmla="*/ 190500 w 2149475"/>
              <a:gd name="connsiteY25" fmla="*/ 4152900 h 5607050"/>
              <a:gd name="connsiteX26" fmla="*/ 226407 w 2149475"/>
              <a:gd name="connsiteY26" fmla="*/ 4314236 h 5607050"/>
              <a:gd name="connsiteX27" fmla="*/ 282575 w 2149475"/>
              <a:gd name="connsiteY27" fmla="*/ 4479925 h 5607050"/>
              <a:gd name="connsiteX28" fmla="*/ 419100 w 2149475"/>
              <a:gd name="connsiteY28" fmla="*/ 4889500 h 5607050"/>
              <a:gd name="connsiteX29" fmla="*/ 542925 w 2149475"/>
              <a:gd name="connsiteY29" fmla="*/ 5184775 h 5607050"/>
              <a:gd name="connsiteX30" fmla="*/ 720725 w 2149475"/>
              <a:gd name="connsiteY30" fmla="*/ 5413375 h 5607050"/>
              <a:gd name="connsiteX31" fmla="*/ 917575 w 2149475"/>
              <a:gd name="connsiteY31" fmla="*/ 5476875 h 5607050"/>
              <a:gd name="connsiteX32" fmla="*/ 1266825 w 2149475"/>
              <a:gd name="connsiteY32" fmla="*/ 5483225 h 5607050"/>
              <a:gd name="connsiteX33" fmla="*/ 1555750 w 2149475"/>
              <a:gd name="connsiteY33" fmla="*/ 5445125 h 5607050"/>
              <a:gd name="connsiteX34" fmla="*/ 1755775 w 2149475"/>
              <a:gd name="connsiteY34" fmla="*/ 5445125 h 5607050"/>
              <a:gd name="connsiteX35" fmla="*/ 1889125 w 2149475"/>
              <a:gd name="connsiteY35" fmla="*/ 5492750 h 5607050"/>
              <a:gd name="connsiteX36" fmla="*/ 2032000 w 2149475"/>
              <a:gd name="connsiteY36" fmla="*/ 5549900 h 5607050"/>
              <a:gd name="connsiteX37" fmla="*/ 2149475 w 2149475"/>
              <a:gd name="connsiteY37" fmla="*/ 5607050 h 5607050"/>
              <a:gd name="connsiteX0" fmla="*/ 1117600 w 2149475"/>
              <a:gd name="connsiteY0" fmla="*/ 0 h 5607050"/>
              <a:gd name="connsiteX1" fmla="*/ 1066800 w 2149475"/>
              <a:gd name="connsiteY1" fmla="*/ 139700 h 5607050"/>
              <a:gd name="connsiteX2" fmla="*/ 1003300 w 2149475"/>
              <a:gd name="connsiteY2" fmla="*/ 330200 h 5607050"/>
              <a:gd name="connsiteX3" fmla="*/ 952500 w 2149475"/>
              <a:gd name="connsiteY3" fmla="*/ 533400 h 5607050"/>
              <a:gd name="connsiteX4" fmla="*/ 914400 w 2149475"/>
              <a:gd name="connsiteY4" fmla="*/ 635000 h 5607050"/>
              <a:gd name="connsiteX5" fmla="*/ 850900 w 2149475"/>
              <a:gd name="connsiteY5" fmla="*/ 774700 h 5607050"/>
              <a:gd name="connsiteX6" fmla="*/ 749300 w 2149475"/>
              <a:gd name="connsiteY6" fmla="*/ 965200 h 5607050"/>
              <a:gd name="connsiteX7" fmla="*/ 647700 w 2149475"/>
              <a:gd name="connsiteY7" fmla="*/ 1117600 h 5607050"/>
              <a:gd name="connsiteX8" fmla="*/ 558800 w 2149475"/>
              <a:gd name="connsiteY8" fmla="*/ 1231900 h 5607050"/>
              <a:gd name="connsiteX9" fmla="*/ 381000 w 2149475"/>
              <a:gd name="connsiteY9" fmla="*/ 1422400 h 5607050"/>
              <a:gd name="connsiteX10" fmla="*/ 317500 w 2149475"/>
              <a:gd name="connsiteY10" fmla="*/ 1524000 h 5607050"/>
              <a:gd name="connsiteX11" fmla="*/ 254000 w 2149475"/>
              <a:gd name="connsiteY11" fmla="*/ 1612900 h 5607050"/>
              <a:gd name="connsiteX12" fmla="*/ 215900 w 2149475"/>
              <a:gd name="connsiteY12" fmla="*/ 1752600 h 5607050"/>
              <a:gd name="connsiteX13" fmla="*/ 177800 w 2149475"/>
              <a:gd name="connsiteY13" fmla="*/ 1879600 h 5607050"/>
              <a:gd name="connsiteX14" fmla="*/ 139700 w 2149475"/>
              <a:gd name="connsiteY14" fmla="*/ 2057400 h 5607050"/>
              <a:gd name="connsiteX15" fmla="*/ 127000 w 2149475"/>
              <a:gd name="connsiteY15" fmla="*/ 2235200 h 5607050"/>
              <a:gd name="connsiteX16" fmla="*/ 101600 w 2149475"/>
              <a:gd name="connsiteY16" fmla="*/ 2362200 h 5607050"/>
              <a:gd name="connsiteX17" fmla="*/ 76200 w 2149475"/>
              <a:gd name="connsiteY17" fmla="*/ 2603500 h 5607050"/>
              <a:gd name="connsiteX18" fmla="*/ 50800 w 2149475"/>
              <a:gd name="connsiteY18" fmla="*/ 2755900 h 5607050"/>
              <a:gd name="connsiteX19" fmla="*/ 12700 w 2149475"/>
              <a:gd name="connsiteY19" fmla="*/ 2908300 h 5607050"/>
              <a:gd name="connsiteX20" fmla="*/ 12700 w 2149475"/>
              <a:gd name="connsiteY20" fmla="*/ 3048000 h 5607050"/>
              <a:gd name="connsiteX21" fmla="*/ 0 w 2149475"/>
              <a:gd name="connsiteY21" fmla="*/ 3263900 h 5607050"/>
              <a:gd name="connsiteX22" fmla="*/ 3765 w 2149475"/>
              <a:gd name="connsiteY22" fmla="*/ 3490307 h 5607050"/>
              <a:gd name="connsiteX23" fmla="*/ 52372 w 2149475"/>
              <a:gd name="connsiteY23" fmla="*/ 3711378 h 5607050"/>
              <a:gd name="connsiteX24" fmla="*/ 114300 w 2149475"/>
              <a:gd name="connsiteY24" fmla="*/ 3886200 h 5607050"/>
              <a:gd name="connsiteX25" fmla="*/ 190500 w 2149475"/>
              <a:gd name="connsiteY25" fmla="*/ 4152900 h 5607050"/>
              <a:gd name="connsiteX26" fmla="*/ 226407 w 2149475"/>
              <a:gd name="connsiteY26" fmla="*/ 4314236 h 5607050"/>
              <a:gd name="connsiteX27" fmla="*/ 282575 w 2149475"/>
              <a:gd name="connsiteY27" fmla="*/ 4479925 h 5607050"/>
              <a:gd name="connsiteX28" fmla="*/ 419100 w 2149475"/>
              <a:gd name="connsiteY28" fmla="*/ 4889500 h 5607050"/>
              <a:gd name="connsiteX29" fmla="*/ 542925 w 2149475"/>
              <a:gd name="connsiteY29" fmla="*/ 5184775 h 5607050"/>
              <a:gd name="connsiteX30" fmla="*/ 720725 w 2149475"/>
              <a:gd name="connsiteY30" fmla="*/ 5413375 h 5607050"/>
              <a:gd name="connsiteX31" fmla="*/ 917575 w 2149475"/>
              <a:gd name="connsiteY31" fmla="*/ 5476875 h 5607050"/>
              <a:gd name="connsiteX32" fmla="*/ 1266825 w 2149475"/>
              <a:gd name="connsiteY32" fmla="*/ 5483225 h 5607050"/>
              <a:gd name="connsiteX33" fmla="*/ 1555750 w 2149475"/>
              <a:gd name="connsiteY33" fmla="*/ 5445125 h 5607050"/>
              <a:gd name="connsiteX34" fmla="*/ 1755775 w 2149475"/>
              <a:gd name="connsiteY34" fmla="*/ 5445125 h 5607050"/>
              <a:gd name="connsiteX35" fmla="*/ 1889125 w 2149475"/>
              <a:gd name="connsiteY35" fmla="*/ 5492750 h 5607050"/>
              <a:gd name="connsiteX36" fmla="*/ 2032000 w 2149475"/>
              <a:gd name="connsiteY36" fmla="*/ 5549900 h 5607050"/>
              <a:gd name="connsiteX37" fmla="*/ 2149475 w 2149475"/>
              <a:gd name="connsiteY37" fmla="*/ 5607050 h 5607050"/>
              <a:gd name="connsiteX0" fmla="*/ 1117600 w 2149475"/>
              <a:gd name="connsiteY0" fmla="*/ 0 h 5607050"/>
              <a:gd name="connsiteX1" fmla="*/ 1066800 w 2149475"/>
              <a:gd name="connsiteY1" fmla="*/ 139700 h 5607050"/>
              <a:gd name="connsiteX2" fmla="*/ 1003300 w 2149475"/>
              <a:gd name="connsiteY2" fmla="*/ 330200 h 5607050"/>
              <a:gd name="connsiteX3" fmla="*/ 952500 w 2149475"/>
              <a:gd name="connsiteY3" fmla="*/ 533400 h 5607050"/>
              <a:gd name="connsiteX4" fmla="*/ 914400 w 2149475"/>
              <a:gd name="connsiteY4" fmla="*/ 635000 h 5607050"/>
              <a:gd name="connsiteX5" fmla="*/ 850900 w 2149475"/>
              <a:gd name="connsiteY5" fmla="*/ 774700 h 5607050"/>
              <a:gd name="connsiteX6" fmla="*/ 749300 w 2149475"/>
              <a:gd name="connsiteY6" fmla="*/ 965200 h 5607050"/>
              <a:gd name="connsiteX7" fmla="*/ 647700 w 2149475"/>
              <a:gd name="connsiteY7" fmla="*/ 1117600 h 5607050"/>
              <a:gd name="connsiteX8" fmla="*/ 558800 w 2149475"/>
              <a:gd name="connsiteY8" fmla="*/ 1231900 h 5607050"/>
              <a:gd name="connsiteX9" fmla="*/ 381000 w 2149475"/>
              <a:gd name="connsiteY9" fmla="*/ 1422400 h 5607050"/>
              <a:gd name="connsiteX10" fmla="*/ 317500 w 2149475"/>
              <a:gd name="connsiteY10" fmla="*/ 1524000 h 5607050"/>
              <a:gd name="connsiteX11" fmla="*/ 254000 w 2149475"/>
              <a:gd name="connsiteY11" fmla="*/ 1612900 h 5607050"/>
              <a:gd name="connsiteX12" fmla="*/ 215900 w 2149475"/>
              <a:gd name="connsiteY12" fmla="*/ 1752600 h 5607050"/>
              <a:gd name="connsiteX13" fmla="*/ 177800 w 2149475"/>
              <a:gd name="connsiteY13" fmla="*/ 1879600 h 5607050"/>
              <a:gd name="connsiteX14" fmla="*/ 139700 w 2149475"/>
              <a:gd name="connsiteY14" fmla="*/ 2057400 h 5607050"/>
              <a:gd name="connsiteX15" fmla="*/ 127000 w 2149475"/>
              <a:gd name="connsiteY15" fmla="*/ 2235200 h 5607050"/>
              <a:gd name="connsiteX16" fmla="*/ 101600 w 2149475"/>
              <a:gd name="connsiteY16" fmla="*/ 2362200 h 5607050"/>
              <a:gd name="connsiteX17" fmla="*/ 76200 w 2149475"/>
              <a:gd name="connsiteY17" fmla="*/ 2603500 h 5607050"/>
              <a:gd name="connsiteX18" fmla="*/ 50800 w 2149475"/>
              <a:gd name="connsiteY18" fmla="*/ 2755900 h 5607050"/>
              <a:gd name="connsiteX19" fmla="*/ 12700 w 2149475"/>
              <a:gd name="connsiteY19" fmla="*/ 2908300 h 5607050"/>
              <a:gd name="connsiteX20" fmla="*/ 12700 w 2149475"/>
              <a:gd name="connsiteY20" fmla="*/ 3048000 h 5607050"/>
              <a:gd name="connsiteX21" fmla="*/ 0 w 2149475"/>
              <a:gd name="connsiteY21" fmla="*/ 3263900 h 5607050"/>
              <a:gd name="connsiteX22" fmla="*/ 3765 w 2149475"/>
              <a:gd name="connsiteY22" fmla="*/ 3490307 h 5607050"/>
              <a:gd name="connsiteX23" fmla="*/ 52372 w 2149475"/>
              <a:gd name="connsiteY23" fmla="*/ 3711378 h 5607050"/>
              <a:gd name="connsiteX24" fmla="*/ 99408 w 2149475"/>
              <a:gd name="connsiteY24" fmla="*/ 3895136 h 5607050"/>
              <a:gd name="connsiteX25" fmla="*/ 190500 w 2149475"/>
              <a:gd name="connsiteY25" fmla="*/ 4152900 h 5607050"/>
              <a:gd name="connsiteX26" fmla="*/ 226407 w 2149475"/>
              <a:gd name="connsiteY26" fmla="*/ 4314236 h 5607050"/>
              <a:gd name="connsiteX27" fmla="*/ 282575 w 2149475"/>
              <a:gd name="connsiteY27" fmla="*/ 4479925 h 5607050"/>
              <a:gd name="connsiteX28" fmla="*/ 419100 w 2149475"/>
              <a:gd name="connsiteY28" fmla="*/ 4889500 h 5607050"/>
              <a:gd name="connsiteX29" fmla="*/ 542925 w 2149475"/>
              <a:gd name="connsiteY29" fmla="*/ 5184775 h 5607050"/>
              <a:gd name="connsiteX30" fmla="*/ 720725 w 2149475"/>
              <a:gd name="connsiteY30" fmla="*/ 5413375 h 5607050"/>
              <a:gd name="connsiteX31" fmla="*/ 917575 w 2149475"/>
              <a:gd name="connsiteY31" fmla="*/ 5476875 h 5607050"/>
              <a:gd name="connsiteX32" fmla="*/ 1266825 w 2149475"/>
              <a:gd name="connsiteY32" fmla="*/ 5483225 h 5607050"/>
              <a:gd name="connsiteX33" fmla="*/ 1555750 w 2149475"/>
              <a:gd name="connsiteY33" fmla="*/ 5445125 h 5607050"/>
              <a:gd name="connsiteX34" fmla="*/ 1755775 w 2149475"/>
              <a:gd name="connsiteY34" fmla="*/ 5445125 h 5607050"/>
              <a:gd name="connsiteX35" fmla="*/ 1889125 w 2149475"/>
              <a:gd name="connsiteY35" fmla="*/ 5492750 h 5607050"/>
              <a:gd name="connsiteX36" fmla="*/ 2032000 w 2149475"/>
              <a:gd name="connsiteY36" fmla="*/ 5549900 h 5607050"/>
              <a:gd name="connsiteX37" fmla="*/ 2149475 w 2149475"/>
              <a:gd name="connsiteY37" fmla="*/ 5607050 h 5607050"/>
              <a:gd name="connsiteX0" fmla="*/ 1117600 w 2149475"/>
              <a:gd name="connsiteY0" fmla="*/ 0 h 5607050"/>
              <a:gd name="connsiteX1" fmla="*/ 1066800 w 2149475"/>
              <a:gd name="connsiteY1" fmla="*/ 139700 h 5607050"/>
              <a:gd name="connsiteX2" fmla="*/ 1003300 w 2149475"/>
              <a:gd name="connsiteY2" fmla="*/ 330200 h 5607050"/>
              <a:gd name="connsiteX3" fmla="*/ 952500 w 2149475"/>
              <a:gd name="connsiteY3" fmla="*/ 533400 h 5607050"/>
              <a:gd name="connsiteX4" fmla="*/ 914400 w 2149475"/>
              <a:gd name="connsiteY4" fmla="*/ 635000 h 5607050"/>
              <a:gd name="connsiteX5" fmla="*/ 850900 w 2149475"/>
              <a:gd name="connsiteY5" fmla="*/ 774700 h 5607050"/>
              <a:gd name="connsiteX6" fmla="*/ 749300 w 2149475"/>
              <a:gd name="connsiteY6" fmla="*/ 965200 h 5607050"/>
              <a:gd name="connsiteX7" fmla="*/ 647700 w 2149475"/>
              <a:gd name="connsiteY7" fmla="*/ 1117600 h 5607050"/>
              <a:gd name="connsiteX8" fmla="*/ 558800 w 2149475"/>
              <a:gd name="connsiteY8" fmla="*/ 1231900 h 5607050"/>
              <a:gd name="connsiteX9" fmla="*/ 381000 w 2149475"/>
              <a:gd name="connsiteY9" fmla="*/ 1422400 h 5607050"/>
              <a:gd name="connsiteX10" fmla="*/ 317500 w 2149475"/>
              <a:gd name="connsiteY10" fmla="*/ 1524000 h 5607050"/>
              <a:gd name="connsiteX11" fmla="*/ 254000 w 2149475"/>
              <a:gd name="connsiteY11" fmla="*/ 1612900 h 5607050"/>
              <a:gd name="connsiteX12" fmla="*/ 215900 w 2149475"/>
              <a:gd name="connsiteY12" fmla="*/ 1752600 h 5607050"/>
              <a:gd name="connsiteX13" fmla="*/ 177800 w 2149475"/>
              <a:gd name="connsiteY13" fmla="*/ 1879600 h 5607050"/>
              <a:gd name="connsiteX14" fmla="*/ 139700 w 2149475"/>
              <a:gd name="connsiteY14" fmla="*/ 2057400 h 5607050"/>
              <a:gd name="connsiteX15" fmla="*/ 127000 w 2149475"/>
              <a:gd name="connsiteY15" fmla="*/ 2235200 h 5607050"/>
              <a:gd name="connsiteX16" fmla="*/ 101600 w 2149475"/>
              <a:gd name="connsiteY16" fmla="*/ 2362200 h 5607050"/>
              <a:gd name="connsiteX17" fmla="*/ 76200 w 2149475"/>
              <a:gd name="connsiteY17" fmla="*/ 2603500 h 5607050"/>
              <a:gd name="connsiteX18" fmla="*/ 50800 w 2149475"/>
              <a:gd name="connsiteY18" fmla="*/ 2755900 h 5607050"/>
              <a:gd name="connsiteX19" fmla="*/ 12700 w 2149475"/>
              <a:gd name="connsiteY19" fmla="*/ 2908300 h 5607050"/>
              <a:gd name="connsiteX20" fmla="*/ 12700 w 2149475"/>
              <a:gd name="connsiteY20" fmla="*/ 3048000 h 5607050"/>
              <a:gd name="connsiteX21" fmla="*/ 0 w 2149475"/>
              <a:gd name="connsiteY21" fmla="*/ 3263900 h 5607050"/>
              <a:gd name="connsiteX22" fmla="*/ 3765 w 2149475"/>
              <a:gd name="connsiteY22" fmla="*/ 3490307 h 5607050"/>
              <a:gd name="connsiteX23" fmla="*/ 52372 w 2149475"/>
              <a:gd name="connsiteY23" fmla="*/ 3711378 h 5607050"/>
              <a:gd name="connsiteX24" fmla="*/ 99408 w 2149475"/>
              <a:gd name="connsiteY24" fmla="*/ 3895136 h 5607050"/>
              <a:gd name="connsiteX25" fmla="*/ 181564 w 2149475"/>
              <a:gd name="connsiteY25" fmla="*/ 4161835 h 5607050"/>
              <a:gd name="connsiteX26" fmla="*/ 226407 w 2149475"/>
              <a:gd name="connsiteY26" fmla="*/ 4314236 h 5607050"/>
              <a:gd name="connsiteX27" fmla="*/ 282575 w 2149475"/>
              <a:gd name="connsiteY27" fmla="*/ 4479925 h 5607050"/>
              <a:gd name="connsiteX28" fmla="*/ 419100 w 2149475"/>
              <a:gd name="connsiteY28" fmla="*/ 4889500 h 5607050"/>
              <a:gd name="connsiteX29" fmla="*/ 542925 w 2149475"/>
              <a:gd name="connsiteY29" fmla="*/ 5184775 h 5607050"/>
              <a:gd name="connsiteX30" fmla="*/ 720725 w 2149475"/>
              <a:gd name="connsiteY30" fmla="*/ 5413375 h 5607050"/>
              <a:gd name="connsiteX31" fmla="*/ 917575 w 2149475"/>
              <a:gd name="connsiteY31" fmla="*/ 5476875 h 5607050"/>
              <a:gd name="connsiteX32" fmla="*/ 1266825 w 2149475"/>
              <a:gd name="connsiteY32" fmla="*/ 5483225 h 5607050"/>
              <a:gd name="connsiteX33" fmla="*/ 1555750 w 2149475"/>
              <a:gd name="connsiteY33" fmla="*/ 5445125 h 5607050"/>
              <a:gd name="connsiteX34" fmla="*/ 1755775 w 2149475"/>
              <a:gd name="connsiteY34" fmla="*/ 5445125 h 5607050"/>
              <a:gd name="connsiteX35" fmla="*/ 1889125 w 2149475"/>
              <a:gd name="connsiteY35" fmla="*/ 5492750 h 5607050"/>
              <a:gd name="connsiteX36" fmla="*/ 2032000 w 2149475"/>
              <a:gd name="connsiteY36" fmla="*/ 5549900 h 5607050"/>
              <a:gd name="connsiteX37" fmla="*/ 2149475 w 2149475"/>
              <a:gd name="connsiteY37" fmla="*/ 5607050 h 5607050"/>
              <a:gd name="connsiteX0" fmla="*/ 1117600 w 2149475"/>
              <a:gd name="connsiteY0" fmla="*/ 0 h 5607050"/>
              <a:gd name="connsiteX1" fmla="*/ 1066800 w 2149475"/>
              <a:gd name="connsiteY1" fmla="*/ 139700 h 5607050"/>
              <a:gd name="connsiteX2" fmla="*/ 1003300 w 2149475"/>
              <a:gd name="connsiteY2" fmla="*/ 330200 h 5607050"/>
              <a:gd name="connsiteX3" fmla="*/ 952500 w 2149475"/>
              <a:gd name="connsiteY3" fmla="*/ 533400 h 5607050"/>
              <a:gd name="connsiteX4" fmla="*/ 914400 w 2149475"/>
              <a:gd name="connsiteY4" fmla="*/ 635000 h 5607050"/>
              <a:gd name="connsiteX5" fmla="*/ 850900 w 2149475"/>
              <a:gd name="connsiteY5" fmla="*/ 774700 h 5607050"/>
              <a:gd name="connsiteX6" fmla="*/ 749300 w 2149475"/>
              <a:gd name="connsiteY6" fmla="*/ 965200 h 5607050"/>
              <a:gd name="connsiteX7" fmla="*/ 647700 w 2149475"/>
              <a:gd name="connsiteY7" fmla="*/ 1117600 h 5607050"/>
              <a:gd name="connsiteX8" fmla="*/ 558800 w 2149475"/>
              <a:gd name="connsiteY8" fmla="*/ 1231900 h 5607050"/>
              <a:gd name="connsiteX9" fmla="*/ 381000 w 2149475"/>
              <a:gd name="connsiteY9" fmla="*/ 1422400 h 5607050"/>
              <a:gd name="connsiteX10" fmla="*/ 317500 w 2149475"/>
              <a:gd name="connsiteY10" fmla="*/ 1524000 h 5607050"/>
              <a:gd name="connsiteX11" fmla="*/ 254000 w 2149475"/>
              <a:gd name="connsiteY11" fmla="*/ 1612900 h 5607050"/>
              <a:gd name="connsiteX12" fmla="*/ 215900 w 2149475"/>
              <a:gd name="connsiteY12" fmla="*/ 1752600 h 5607050"/>
              <a:gd name="connsiteX13" fmla="*/ 177800 w 2149475"/>
              <a:gd name="connsiteY13" fmla="*/ 1879600 h 5607050"/>
              <a:gd name="connsiteX14" fmla="*/ 139700 w 2149475"/>
              <a:gd name="connsiteY14" fmla="*/ 2057400 h 5607050"/>
              <a:gd name="connsiteX15" fmla="*/ 127000 w 2149475"/>
              <a:gd name="connsiteY15" fmla="*/ 2235200 h 5607050"/>
              <a:gd name="connsiteX16" fmla="*/ 101600 w 2149475"/>
              <a:gd name="connsiteY16" fmla="*/ 2362200 h 5607050"/>
              <a:gd name="connsiteX17" fmla="*/ 76200 w 2149475"/>
              <a:gd name="connsiteY17" fmla="*/ 2603500 h 5607050"/>
              <a:gd name="connsiteX18" fmla="*/ 50800 w 2149475"/>
              <a:gd name="connsiteY18" fmla="*/ 2755900 h 5607050"/>
              <a:gd name="connsiteX19" fmla="*/ 12700 w 2149475"/>
              <a:gd name="connsiteY19" fmla="*/ 2908300 h 5607050"/>
              <a:gd name="connsiteX20" fmla="*/ 12700 w 2149475"/>
              <a:gd name="connsiteY20" fmla="*/ 3048000 h 5607050"/>
              <a:gd name="connsiteX21" fmla="*/ 0 w 2149475"/>
              <a:gd name="connsiteY21" fmla="*/ 3263900 h 5607050"/>
              <a:gd name="connsiteX22" fmla="*/ 3765 w 2149475"/>
              <a:gd name="connsiteY22" fmla="*/ 3490307 h 5607050"/>
              <a:gd name="connsiteX23" fmla="*/ 52372 w 2149475"/>
              <a:gd name="connsiteY23" fmla="*/ 3711378 h 5607050"/>
              <a:gd name="connsiteX24" fmla="*/ 99408 w 2149475"/>
              <a:gd name="connsiteY24" fmla="*/ 3895136 h 5607050"/>
              <a:gd name="connsiteX25" fmla="*/ 181564 w 2149475"/>
              <a:gd name="connsiteY25" fmla="*/ 4161835 h 5607050"/>
              <a:gd name="connsiteX26" fmla="*/ 238321 w 2149475"/>
              <a:gd name="connsiteY26" fmla="*/ 4332107 h 5607050"/>
              <a:gd name="connsiteX27" fmla="*/ 282575 w 2149475"/>
              <a:gd name="connsiteY27" fmla="*/ 4479925 h 5607050"/>
              <a:gd name="connsiteX28" fmla="*/ 419100 w 2149475"/>
              <a:gd name="connsiteY28" fmla="*/ 4889500 h 5607050"/>
              <a:gd name="connsiteX29" fmla="*/ 542925 w 2149475"/>
              <a:gd name="connsiteY29" fmla="*/ 5184775 h 5607050"/>
              <a:gd name="connsiteX30" fmla="*/ 720725 w 2149475"/>
              <a:gd name="connsiteY30" fmla="*/ 5413375 h 5607050"/>
              <a:gd name="connsiteX31" fmla="*/ 917575 w 2149475"/>
              <a:gd name="connsiteY31" fmla="*/ 5476875 h 5607050"/>
              <a:gd name="connsiteX32" fmla="*/ 1266825 w 2149475"/>
              <a:gd name="connsiteY32" fmla="*/ 5483225 h 5607050"/>
              <a:gd name="connsiteX33" fmla="*/ 1555750 w 2149475"/>
              <a:gd name="connsiteY33" fmla="*/ 5445125 h 5607050"/>
              <a:gd name="connsiteX34" fmla="*/ 1755775 w 2149475"/>
              <a:gd name="connsiteY34" fmla="*/ 5445125 h 5607050"/>
              <a:gd name="connsiteX35" fmla="*/ 1889125 w 2149475"/>
              <a:gd name="connsiteY35" fmla="*/ 5492750 h 5607050"/>
              <a:gd name="connsiteX36" fmla="*/ 2032000 w 2149475"/>
              <a:gd name="connsiteY36" fmla="*/ 5549900 h 5607050"/>
              <a:gd name="connsiteX37" fmla="*/ 2149475 w 2149475"/>
              <a:gd name="connsiteY37" fmla="*/ 5607050 h 5607050"/>
              <a:gd name="connsiteX0" fmla="*/ 1117600 w 2149475"/>
              <a:gd name="connsiteY0" fmla="*/ 0 h 5607050"/>
              <a:gd name="connsiteX1" fmla="*/ 1066800 w 2149475"/>
              <a:gd name="connsiteY1" fmla="*/ 139700 h 5607050"/>
              <a:gd name="connsiteX2" fmla="*/ 1003300 w 2149475"/>
              <a:gd name="connsiteY2" fmla="*/ 330200 h 5607050"/>
              <a:gd name="connsiteX3" fmla="*/ 952500 w 2149475"/>
              <a:gd name="connsiteY3" fmla="*/ 533400 h 5607050"/>
              <a:gd name="connsiteX4" fmla="*/ 914400 w 2149475"/>
              <a:gd name="connsiteY4" fmla="*/ 635000 h 5607050"/>
              <a:gd name="connsiteX5" fmla="*/ 850900 w 2149475"/>
              <a:gd name="connsiteY5" fmla="*/ 774700 h 5607050"/>
              <a:gd name="connsiteX6" fmla="*/ 749300 w 2149475"/>
              <a:gd name="connsiteY6" fmla="*/ 965200 h 5607050"/>
              <a:gd name="connsiteX7" fmla="*/ 647700 w 2149475"/>
              <a:gd name="connsiteY7" fmla="*/ 1117600 h 5607050"/>
              <a:gd name="connsiteX8" fmla="*/ 558800 w 2149475"/>
              <a:gd name="connsiteY8" fmla="*/ 1231900 h 5607050"/>
              <a:gd name="connsiteX9" fmla="*/ 381000 w 2149475"/>
              <a:gd name="connsiteY9" fmla="*/ 1422400 h 5607050"/>
              <a:gd name="connsiteX10" fmla="*/ 317500 w 2149475"/>
              <a:gd name="connsiteY10" fmla="*/ 1524000 h 5607050"/>
              <a:gd name="connsiteX11" fmla="*/ 254000 w 2149475"/>
              <a:gd name="connsiteY11" fmla="*/ 1612900 h 5607050"/>
              <a:gd name="connsiteX12" fmla="*/ 215900 w 2149475"/>
              <a:gd name="connsiteY12" fmla="*/ 1752600 h 5607050"/>
              <a:gd name="connsiteX13" fmla="*/ 177800 w 2149475"/>
              <a:gd name="connsiteY13" fmla="*/ 1879600 h 5607050"/>
              <a:gd name="connsiteX14" fmla="*/ 139700 w 2149475"/>
              <a:gd name="connsiteY14" fmla="*/ 2057400 h 5607050"/>
              <a:gd name="connsiteX15" fmla="*/ 127000 w 2149475"/>
              <a:gd name="connsiteY15" fmla="*/ 2235200 h 5607050"/>
              <a:gd name="connsiteX16" fmla="*/ 101600 w 2149475"/>
              <a:gd name="connsiteY16" fmla="*/ 2362200 h 5607050"/>
              <a:gd name="connsiteX17" fmla="*/ 76200 w 2149475"/>
              <a:gd name="connsiteY17" fmla="*/ 2603500 h 5607050"/>
              <a:gd name="connsiteX18" fmla="*/ 50800 w 2149475"/>
              <a:gd name="connsiteY18" fmla="*/ 2755900 h 5607050"/>
              <a:gd name="connsiteX19" fmla="*/ 12700 w 2149475"/>
              <a:gd name="connsiteY19" fmla="*/ 2908300 h 5607050"/>
              <a:gd name="connsiteX20" fmla="*/ 12700 w 2149475"/>
              <a:gd name="connsiteY20" fmla="*/ 3048000 h 5607050"/>
              <a:gd name="connsiteX21" fmla="*/ 0 w 2149475"/>
              <a:gd name="connsiteY21" fmla="*/ 3263900 h 5607050"/>
              <a:gd name="connsiteX22" fmla="*/ 3765 w 2149475"/>
              <a:gd name="connsiteY22" fmla="*/ 3490307 h 5607050"/>
              <a:gd name="connsiteX23" fmla="*/ 52372 w 2149475"/>
              <a:gd name="connsiteY23" fmla="*/ 3711378 h 5607050"/>
              <a:gd name="connsiteX24" fmla="*/ 99408 w 2149475"/>
              <a:gd name="connsiteY24" fmla="*/ 3895136 h 5607050"/>
              <a:gd name="connsiteX25" fmla="*/ 181564 w 2149475"/>
              <a:gd name="connsiteY25" fmla="*/ 4161835 h 5607050"/>
              <a:gd name="connsiteX26" fmla="*/ 238321 w 2149475"/>
              <a:gd name="connsiteY26" fmla="*/ 4332107 h 5607050"/>
              <a:gd name="connsiteX27" fmla="*/ 297468 w 2149475"/>
              <a:gd name="connsiteY27" fmla="*/ 4515667 h 5607050"/>
              <a:gd name="connsiteX28" fmla="*/ 419100 w 2149475"/>
              <a:gd name="connsiteY28" fmla="*/ 4889500 h 5607050"/>
              <a:gd name="connsiteX29" fmla="*/ 542925 w 2149475"/>
              <a:gd name="connsiteY29" fmla="*/ 5184775 h 5607050"/>
              <a:gd name="connsiteX30" fmla="*/ 720725 w 2149475"/>
              <a:gd name="connsiteY30" fmla="*/ 5413375 h 5607050"/>
              <a:gd name="connsiteX31" fmla="*/ 917575 w 2149475"/>
              <a:gd name="connsiteY31" fmla="*/ 5476875 h 5607050"/>
              <a:gd name="connsiteX32" fmla="*/ 1266825 w 2149475"/>
              <a:gd name="connsiteY32" fmla="*/ 5483225 h 5607050"/>
              <a:gd name="connsiteX33" fmla="*/ 1555750 w 2149475"/>
              <a:gd name="connsiteY33" fmla="*/ 5445125 h 5607050"/>
              <a:gd name="connsiteX34" fmla="*/ 1755775 w 2149475"/>
              <a:gd name="connsiteY34" fmla="*/ 5445125 h 5607050"/>
              <a:gd name="connsiteX35" fmla="*/ 1889125 w 2149475"/>
              <a:gd name="connsiteY35" fmla="*/ 5492750 h 5607050"/>
              <a:gd name="connsiteX36" fmla="*/ 2032000 w 2149475"/>
              <a:gd name="connsiteY36" fmla="*/ 5549900 h 5607050"/>
              <a:gd name="connsiteX37" fmla="*/ 2149475 w 2149475"/>
              <a:gd name="connsiteY37" fmla="*/ 5607050 h 5607050"/>
              <a:gd name="connsiteX0" fmla="*/ 1117600 w 2149475"/>
              <a:gd name="connsiteY0" fmla="*/ 0 h 5607050"/>
              <a:gd name="connsiteX1" fmla="*/ 1066800 w 2149475"/>
              <a:gd name="connsiteY1" fmla="*/ 139700 h 5607050"/>
              <a:gd name="connsiteX2" fmla="*/ 1003300 w 2149475"/>
              <a:gd name="connsiteY2" fmla="*/ 330200 h 5607050"/>
              <a:gd name="connsiteX3" fmla="*/ 952500 w 2149475"/>
              <a:gd name="connsiteY3" fmla="*/ 533400 h 5607050"/>
              <a:gd name="connsiteX4" fmla="*/ 914400 w 2149475"/>
              <a:gd name="connsiteY4" fmla="*/ 635000 h 5607050"/>
              <a:gd name="connsiteX5" fmla="*/ 850900 w 2149475"/>
              <a:gd name="connsiteY5" fmla="*/ 774700 h 5607050"/>
              <a:gd name="connsiteX6" fmla="*/ 749300 w 2149475"/>
              <a:gd name="connsiteY6" fmla="*/ 965200 h 5607050"/>
              <a:gd name="connsiteX7" fmla="*/ 647700 w 2149475"/>
              <a:gd name="connsiteY7" fmla="*/ 1117600 h 5607050"/>
              <a:gd name="connsiteX8" fmla="*/ 558800 w 2149475"/>
              <a:gd name="connsiteY8" fmla="*/ 1231900 h 5607050"/>
              <a:gd name="connsiteX9" fmla="*/ 381000 w 2149475"/>
              <a:gd name="connsiteY9" fmla="*/ 1422400 h 5607050"/>
              <a:gd name="connsiteX10" fmla="*/ 317500 w 2149475"/>
              <a:gd name="connsiteY10" fmla="*/ 1524000 h 5607050"/>
              <a:gd name="connsiteX11" fmla="*/ 254000 w 2149475"/>
              <a:gd name="connsiteY11" fmla="*/ 1612900 h 5607050"/>
              <a:gd name="connsiteX12" fmla="*/ 215900 w 2149475"/>
              <a:gd name="connsiteY12" fmla="*/ 1752600 h 5607050"/>
              <a:gd name="connsiteX13" fmla="*/ 177800 w 2149475"/>
              <a:gd name="connsiteY13" fmla="*/ 1879600 h 5607050"/>
              <a:gd name="connsiteX14" fmla="*/ 139700 w 2149475"/>
              <a:gd name="connsiteY14" fmla="*/ 2057400 h 5607050"/>
              <a:gd name="connsiteX15" fmla="*/ 127000 w 2149475"/>
              <a:gd name="connsiteY15" fmla="*/ 2235200 h 5607050"/>
              <a:gd name="connsiteX16" fmla="*/ 101600 w 2149475"/>
              <a:gd name="connsiteY16" fmla="*/ 2362200 h 5607050"/>
              <a:gd name="connsiteX17" fmla="*/ 76200 w 2149475"/>
              <a:gd name="connsiteY17" fmla="*/ 2603500 h 5607050"/>
              <a:gd name="connsiteX18" fmla="*/ 50800 w 2149475"/>
              <a:gd name="connsiteY18" fmla="*/ 2755900 h 5607050"/>
              <a:gd name="connsiteX19" fmla="*/ 12700 w 2149475"/>
              <a:gd name="connsiteY19" fmla="*/ 2908300 h 5607050"/>
              <a:gd name="connsiteX20" fmla="*/ 12700 w 2149475"/>
              <a:gd name="connsiteY20" fmla="*/ 3048000 h 5607050"/>
              <a:gd name="connsiteX21" fmla="*/ 0 w 2149475"/>
              <a:gd name="connsiteY21" fmla="*/ 3263900 h 5607050"/>
              <a:gd name="connsiteX22" fmla="*/ 3765 w 2149475"/>
              <a:gd name="connsiteY22" fmla="*/ 3490307 h 5607050"/>
              <a:gd name="connsiteX23" fmla="*/ 52372 w 2149475"/>
              <a:gd name="connsiteY23" fmla="*/ 3711378 h 5607050"/>
              <a:gd name="connsiteX24" fmla="*/ 99408 w 2149475"/>
              <a:gd name="connsiteY24" fmla="*/ 3895136 h 5607050"/>
              <a:gd name="connsiteX25" fmla="*/ 181564 w 2149475"/>
              <a:gd name="connsiteY25" fmla="*/ 4161835 h 5607050"/>
              <a:gd name="connsiteX26" fmla="*/ 238321 w 2149475"/>
              <a:gd name="connsiteY26" fmla="*/ 4332107 h 5607050"/>
              <a:gd name="connsiteX27" fmla="*/ 297468 w 2149475"/>
              <a:gd name="connsiteY27" fmla="*/ 4515667 h 5607050"/>
              <a:gd name="connsiteX28" fmla="*/ 419100 w 2149475"/>
              <a:gd name="connsiteY28" fmla="*/ 4889500 h 5607050"/>
              <a:gd name="connsiteX29" fmla="*/ 542925 w 2149475"/>
              <a:gd name="connsiteY29" fmla="*/ 5184775 h 5607050"/>
              <a:gd name="connsiteX30" fmla="*/ 720725 w 2149475"/>
              <a:gd name="connsiteY30" fmla="*/ 5413375 h 5607050"/>
              <a:gd name="connsiteX31" fmla="*/ 917575 w 2149475"/>
              <a:gd name="connsiteY31" fmla="*/ 5476875 h 5607050"/>
              <a:gd name="connsiteX32" fmla="*/ 1266825 w 2149475"/>
              <a:gd name="connsiteY32" fmla="*/ 5483225 h 5607050"/>
              <a:gd name="connsiteX33" fmla="*/ 1555750 w 2149475"/>
              <a:gd name="connsiteY33" fmla="*/ 5445125 h 5607050"/>
              <a:gd name="connsiteX34" fmla="*/ 1755775 w 2149475"/>
              <a:gd name="connsiteY34" fmla="*/ 5445125 h 5607050"/>
              <a:gd name="connsiteX35" fmla="*/ 1889125 w 2149475"/>
              <a:gd name="connsiteY35" fmla="*/ 5492750 h 5607050"/>
              <a:gd name="connsiteX36" fmla="*/ 2032000 w 2149475"/>
              <a:gd name="connsiteY36" fmla="*/ 5549900 h 5607050"/>
              <a:gd name="connsiteX37" fmla="*/ 2149475 w 2149475"/>
              <a:gd name="connsiteY37" fmla="*/ 5607050 h 5607050"/>
              <a:gd name="connsiteX0" fmla="*/ 1132493 w 2164368"/>
              <a:gd name="connsiteY0" fmla="*/ 0 h 5607050"/>
              <a:gd name="connsiteX1" fmla="*/ 1081693 w 2164368"/>
              <a:gd name="connsiteY1" fmla="*/ 139700 h 5607050"/>
              <a:gd name="connsiteX2" fmla="*/ 1018193 w 2164368"/>
              <a:gd name="connsiteY2" fmla="*/ 330200 h 5607050"/>
              <a:gd name="connsiteX3" fmla="*/ 967393 w 2164368"/>
              <a:gd name="connsiteY3" fmla="*/ 533400 h 5607050"/>
              <a:gd name="connsiteX4" fmla="*/ 929293 w 2164368"/>
              <a:gd name="connsiteY4" fmla="*/ 635000 h 5607050"/>
              <a:gd name="connsiteX5" fmla="*/ 865793 w 2164368"/>
              <a:gd name="connsiteY5" fmla="*/ 774700 h 5607050"/>
              <a:gd name="connsiteX6" fmla="*/ 764193 w 2164368"/>
              <a:gd name="connsiteY6" fmla="*/ 965200 h 5607050"/>
              <a:gd name="connsiteX7" fmla="*/ 662593 w 2164368"/>
              <a:gd name="connsiteY7" fmla="*/ 1117600 h 5607050"/>
              <a:gd name="connsiteX8" fmla="*/ 573693 w 2164368"/>
              <a:gd name="connsiteY8" fmla="*/ 1231900 h 5607050"/>
              <a:gd name="connsiteX9" fmla="*/ 395893 w 2164368"/>
              <a:gd name="connsiteY9" fmla="*/ 1422400 h 5607050"/>
              <a:gd name="connsiteX10" fmla="*/ 332393 w 2164368"/>
              <a:gd name="connsiteY10" fmla="*/ 1524000 h 5607050"/>
              <a:gd name="connsiteX11" fmla="*/ 268893 w 2164368"/>
              <a:gd name="connsiteY11" fmla="*/ 1612900 h 5607050"/>
              <a:gd name="connsiteX12" fmla="*/ 230793 w 2164368"/>
              <a:gd name="connsiteY12" fmla="*/ 1752600 h 5607050"/>
              <a:gd name="connsiteX13" fmla="*/ 192693 w 2164368"/>
              <a:gd name="connsiteY13" fmla="*/ 1879600 h 5607050"/>
              <a:gd name="connsiteX14" fmla="*/ 154593 w 2164368"/>
              <a:gd name="connsiteY14" fmla="*/ 2057400 h 5607050"/>
              <a:gd name="connsiteX15" fmla="*/ 141893 w 2164368"/>
              <a:gd name="connsiteY15" fmla="*/ 2235200 h 5607050"/>
              <a:gd name="connsiteX16" fmla="*/ 116493 w 2164368"/>
              <a:gd name="connsiteY16" fmla="*/ 2362200 h 5607050"/>
              <a:gd name="connsiteX17" fmla="*/ 91093 w 2164368"/>
              <a:gd name="connsiteY17" fmla="*/ 2603500 h 5607050"/>
              <a:gd name="connsiteX18" fmla="*/ 65693 w 2164368"/>
              <a:gd name="connsiteY18" fmla="*/ 2755900 h 5607050"/>
              <a:gd name="connsiteX19" fmla="*/ 27593 w 2164368"/>
              <a:gd name="connsiteY19" fmla="*/ 2908300 h 5607050"/>
              <a:gd name="connsiteX20" fmla="*/ 27593 w 2164368"/>
              <a:gd name="connsiteY20" fmla="*/ 3048000 h 5607050"/>
              <a:gd name="connsiteX21" fmla="*/ 0 w 2164368"/>
              <a:gd name="connsiteY21" fmla="*/ 3263900 h 5607050"/>
              <a:gd name="connsiteX22" fmla="*/ 18658 w 2164368"/>
              <a:gd name="connsiteY22" fmla="*/ 3490307 h 5607050"/>
              <a:gd name="connsiteX23" fmla="*/ 67265 w 2164368"/>
              <a:gd name="connsiteY23" fmla="*/ 3711378 h 5607050"/>
              <a:gd name="connsiteX24" fmla="*/ 114301 w 2164368"/>
              <a:gd name="connsiteY24" fmla="*/ 3895136 h 5607050"/>
              <a:gd name="connsiteX25" fmla="*/ 196457 w 2164368"/>
              <a:gd name="connsiteY25" fmla="*/ 4161835 h 5607050"/>
              <a:gd name="connsiteX26" fmla="*/ 253214 w 2164368"/>
              <a:gd name="connsiteY26" fmla="*/ 4332107 h 5607050"/>
              <a:gd name="connsiteX27" fmla="*/ 312361 w 2164368"/>
              <a:gd name="connsiteY27" fmla="*/ 4515667 h 5607050"/>
              <a:gd name="connsiteX28" fmla="*/ 433993 w 2164368"/>
              <a:gd name="connsiteY28" fmla="*/ 4889500 h 5607050"/>
              <a:gd name="connsiteX29" fmla="*/ 557818 w 2164368"/>
              <a:gd name="connsiteY29" fmla="*/ 5184775 h 5607050"/>
              <a:gd name="connsiteX30" fmla="*/ 735618 w 2164368"/>
              <a:gd name="connsiteY30" fmla="*/ 5413375 h 5607050"/>
              <a:gd name="connsiteX31" fmla="*/ 932468 w 2164368"/>
              <a:gd name="connsiteY31" fmla="*/ 5476875 h 5607050"/>
              <a:gd name="connsiteX32" fmla="*/ 1281718 w 2164368"/>
              <a:gd name="connsiteY32" fmla="*/ 5483225 h 5607050"/>
              <a:gd name="connsiteX33" fmla="*/ 1570643 w 2164368"/>
              <a:gd name="connsiteY33" fmla="*/ 5445125 h 5607050"/>
              <a:gd name="connsiteX34" fmla="*/ 1770668 w 2164368"/>
              <a:gd name="connsiteY34" fmla="*/ 5445125 h 5607050"/>
              <a:gd name="connsiteX35" fmla="*/ 1904018 w 2164368"/>
              <a:gd name="connsiteY35" fmla="*/ 5492750 h 5607050"/>
              <a:gd name="connsiteX36" fmla="*/ 2046893 w 2164368"/>
              <a:gd name="connsiteY36" fmla="*/ 5549900 h 5607050"/>
              <a:gd name="connsiteX37" fmla="*/ 2164368 w 2164368"/>
              <a:gd name="connsiteY37" fmla="*/ 5607050 h 5607050"/>
              <a:gd name="connsiteX0" fmla="*/ 1132493 w 2164368"/>
              <a:gd name="connsiteY0" fmla="*/ 0 h 5607050"/>
              <a:gd name="connsiteX1" fmla="*/ 1081693 w 2164368"/>
              <a:gd name="connsiteY1" fmla="*/ 139700 h 5607050"/>
              <a:gd name="connsiteX2" fmla="*/ 1018193 w 2164368"/>
              <a:gd name="connsiteY2" fmla="*/ 330200 h 5607050"/>
              <a:gd name="connsiteX3" fmla="*/ 967393 w 2164368"/>
              <a:gd name="connsiteY3" fmla="*/ 533400 h 5607050"/>
              <a:gd name="connsiteX4" fmla="*/ 929293 w 2164368"/>
              <a:gd name="connsiteY4" fmla="*/ 635000 h 5607050"/>
              <a:gd name="connsiteX5" fmla="*/ 865793 w 2164368"/>
              <a:gd name="connsiteY5" fmla="*/ 774700 h 5607050"/>
              <a:gd name="connsiteX6" fmla="*/ 764193 w 2164368"/>
              <a:gd name="connsiteY6" fmla="*/ 965200 h 5607050"/>
              <a:gd name="connsiteX7" fmla="*/ 662593 w 2164368"/>
              <a:gd name="connsiteY7" fmla="*/ 1117600 h 5607050"/>
              <a:gd name="connsiteX8" fmla="*/ 573693 w 2164368"/>
              <a:gd name="connsiteY8" fmla="*/ 1231900 h 5607050"/>
              <a:gd name="connsiteX9" fmla="*/ 395893 w 2164368"/>
              <a:gd name="connsiteY9" fmla="*/ 1422400 h 5607050"/>
              <a:gd name="connsiteX10" fmla="*/ 332393 w 2164368"/>
              <a:gd name="connsiteY10" fmla="*/ 1524000 h 5607050"/>
              <a:gd name="connsiteX11" fmla="*/ 268893 w 2164368"/>
              <a:gd name="connsiteY11" fmla="*/ 1612900 h 5607050"/>
              <a:gd name="connsiteX12" fmla="*/ 230793 w 2164368"/>
              <a:gd name="connsiteY12" fmla="*/ 1752600 h 5607050"/>
              <a:gd name="connsiteX13" fmla="*/ 192693 w 2164368"/>
              <a:gd name="connsiteY13" fmla="*/ 1879600 h 5607050"/>
              <a:gd name="connsiteX14" fmla="*/ 154593 w 2164368"/>
              <a:gd name="connsiteY14" fmla="*/ 2057400 h 5607050"/>
              <a:gd name="connsiteX15" fmla="*/ 141893 w 2164368"/>
              <a:gd name="connsiteY15" fmla="*/ 2235200 h 5607050"/>
              <a:gd name="connsiteX16" fmla="*/ 116493 w 2164368"/>
              <a:gd name="connsiteY16" fmla="*/ 2362200 h 5607050"/>
              <a:gd name="connsiteX17" fmla="*/ 91093 w 2164368"/>
              <a:gd name="connsiteY17" fmla="*/ 2603500 h 5607050"/>
              <a:gd name="connsiteX18" fmla="*/ 65693 w 2164368"/>
              <a:gd name="connsiteY18" fmla="*/ 2755900 h 5607050"/>
              <a:gd name="connsiteX19" fmla="*/ 27593 w 2164368"/>
              <a:gd name="connsiteY19" fmla="*/ 2908300 h 5607050"/>
              <a:gd name="connsiteX20" fmla="*/ 3765 w 2164368"/>
              <a:gd name="connsiteY20" fmla="*/ 3048000 h 5607050"/>
              <a:gd name="connsiteX21" fmla="*/ 0 w 2164368"/>
              <a:gd name="connsiteY21" fmla="*/ 3263900 h 5607050"/>
              <a:gd name="connsiteX22" fmla="*/ 18658 w 2164368"/>
              <a:gd name="connsiteY22" fmla="*/ 3490307 h 5607050"/>
              <a:gd name="connsiteX23" fmla="*/ 67265 w 2164368"/>
              <a:gd name="connsiteY23" fmla="*/ 3711378 h 5607050"/>
              <a:gd name="connsiteX24" fmla="*/ 114301 w 2164368"/>
              <a:gd name="connsiteY24" fmla="*/ 3895136 h 5607050"/>
              <a:gd name="connsiteX25" fmla="*/ 196457 w 2164368"/>
              <a:gd name="connsiteY25" fmla="*/ 4161835 h 5607050"/>
              <a:gd name="connsiteX26" fmla="*/ 253214 w 2164368"/>
              <a:gd name="connsiteY26" fmla="*/ 4332107 h 5607050"/>
              <a:gd name="connsiteX27" fmla="*/ 312361 w 2164368"/>
              <a:gd name="connsiteY27" fmla="*/ 4515667 h 5607050"/>
              <a:gd name="connsiteX28" fmla="*/ 433993 w 2164368"/>
              <a:gd name="connsiteY28" fmla="*/ 4889500 h 5607050"/>
              <a:gd name="connsiteX29" fmla="*/ 557818 w 2164368"/>
              <a:gd name="connsiteY29" fmla="*/ 5184775 h 5607050"/>
              <a:gd name="connsiteX30" fmla="*/ 735618 w 2164368"/>
              <a:gd name="connsiteY30" fmla="*/ 5413375 h 5607050"/>
              <a:gd name="connsiteX31" fmla="*/ 932468 w 2164368"/>
              <a:gd name="connsiteY31" fmla="*/ 5476875 h 5607050"/>
              <a:gd name="connsiteX32" fmla="*/ 1281718 w 2164368"/>
              <a:gd name="connsiteY32" fmla="*/ 5483225 h 5607050"/>
              <a:gd name="connsiteX33" fmla="*/ 1570643 w 2164368"/>
              <a:gd name="connsiteY33" fmla="*/ 5445125 h 5607050"/>
              <a:gd name="connsiteX34" fmla="*/ 1770668 w 2164368"/>
              <a:gd name="connsiteY34" fmla="*/ 5445125 h 5607050"/>
              <a:gd name="connsiteX35" fmla="*/ 1904018 w 2164368"/>
              <a:gd name="connsiteY35" fmla="*/ 5492750 h 5607050"/>
              <a:gd name="connsiteX36" fmla="*/ 2046893 w 2164368"/>
              <a:gd name="connsiteY36" fmla="*/ 5549900 h 5607050"/>
              <a:gd name="connsiteX37" fmla="*/ 2164368 w 2164368"/>
              <a:gd name="connsiteY37" fmla="*/ 5607050 h 5607050"/>
              <a:gd name="connsiteX0" fmla="*/ 1132493 w 2164368"/>
              <a:gd name="connsiteY0" fmla="*/ 0 h 5607050"/>
              <a:gd name="connsiteX1" fmla="*/ 1081693 w 2164368"/>
              <a:gd name="connsiteY1" fmla="*/ 139700 h 5607050"/>
              <a:gd name="connsiteX2" fmla="*/ 1018193 w 2164368"/>
              <a:gd name="connsiteY2" fmla="*/ 330200 h 5607050"/>
              <a:gd name="connsiteX3" fmla="*/ 967393 w 2164368"/>
              <a:gd name="connsiteY3" fmla="*/ 533400 h 5607050"/>
              <a:gd name="connsiteX4" fmla="*/ 929293 w 2164368"/>
              <a:gd name="connsiteY4" fmla="*/ 635000 h 5607050"/>
              <a:gd name="connsiteX5" fmla="*/ 865793 w 2164368"/>
              <a:gd name="connsiteY5" fmla="*/ 774700 h 5607050"/>
              <a:gd name="connsiteX6" fmla="*/ 764193 w 2164368"/>
              <a:gd name="connsiteY6" fmla="*/ 965200 h 5607050"/>
              <a:gd name="connsiteX7" fmla="*/ 662593 w 2164368"/>
              <a:gd name="connsiteY7" fmla="*/ 1117600 h 5607050"/>
              <a:gd name="connsiteX8" fmla="*/ 573693 w 2164368"/>
              <a:gd name="connsiteY8" fmla="*/ 1231900 h 5607050"/>
              <a:gd name="connsiteX9" fmla="*/ 395893 w 2164368"/>
              <a:gd name="connsiteY9" fmla="*/ 1422400 h 5607050"/>
              <a:gd name="connsiteX10" fmla="*/ 332393 w 2164368"/>
              <a:gd name="connsiteY10" fmla="*/ 1524000 h 5607050"/>
              <a:gd name="connsiteX11" fmla="*/ 268893 w 2164368"/>
              <a:gd name="connsiteY11" fmla="*/ 1612900 h 5607050"/>
              <a:gd name="connsiteX12" fmla="*/ 230793 w 2164368"/>
              <a:gd name="connsiteY12" fmla="*/ 1752600 h 5607050"/>
              <a:gd name="connsiteX13" fmla="*/ 192693 w 2164368"/>
              <a:gd name="connsiteY13" fmla="*/ 1879600 h 5607050"/>
              <a:gd name="connsiteX14" fmla="*/ 154593 w 2164368"/>
              <a:gd name="connsiteY14" fmla="*/ 2057400 h 5607050"/>
              <a:gd name="connsiteX15" fmla="*/ 141893 w 2164368"/>
              <a:gd name="connsiteY15" fmla="*/ 2235200 h 5607050"/>
              <a:gd name="connsiteX16" fmla="*/ 116493 w 2164368"/>
              <a:gd name="connsiteY16" fmla="*/ 2362200 h 5607050"/>
              <a:gd name="connsiteX17" fmla="*/ 91093 w 2164368"/>
              <a:gd name="connsiteY17" fmla="*/ 2603500 h 5607050"/>
              <a:gd name="connsiteX18" fmla="*/ 65693 w 2164368"/>
              <a:gd name="connsiteY18" fmla="*/ 2755900 h 5607050"/>
              <a:gd name="connsiteX19" fmla="*/ 18657 w 2164368"/>
              <a:gd name="connsiteY19" fmla="*/ 2890429 h 5607050"/>
              <a:gd name="connsiteX20" fmla="*/ 3765 w 2164368"/>
              <a:gd name="connsiteY20" fmla="*/ 3048000 h 5607050"/>
              <a:gd name="connsiteX21" fmla="*/ 0 w 2164368"/>
              <a:gd name="connsiteY21" fmla="*/ 3263900 h 5607050"/>
              <a:gd name="connsiteX22" fmla="*/ 18658 w 2164368"/>
              <a:gd name="connsiteY22" fmla="*/ 3490307 h 5607050"/>
              <a:gd name="connsiteX23" fmla="*/ 67265 w 2164368"/>
              <a:gd name="connsiteY23" fmla="*/ 3711378 h 5607050"/>
              <a:gd name="connsiteX24" fmla="*/ 114301 w 2164368"/>
              <a:gd name="connsiteY24" fmla="*/ 3895136 h 5607050"/>
              <a:gd name="connsiteX25" fmla="*/ 196457 w 2164368"/>
              <a:gd name="connsiteY25" fmla="*/ 4161835 h 5607050"/>
              <a:gd name="connsiteX26" fmla="*/ 253214 w 2164368"/>
              <a:gd name="connsiteY26" fmla="*/ 4332107 h 5607050"/>
              <a:gd name="connsiteX27" fmla="*/ 312361 w 2164368"/>
              <a:gd name="connsiteY27" fmla="*/ 4515667 h 5607050"/>
              <a:gd name="connsiteX28" fmla="*/ 433993 w 2164368"/>
              <a:gd name="connsiteY28" fmla="*/ 4889500 h 5607050"/>
              <a:gd name="connsiteX29" fmla="*/ 557818 w 2164368"/>
              <a:gd name="connsiteY29" fmla="*/ 5184775 h 5607050"/>
              <a:gd name="connsiteX30" fmla="*/ 735618 w 2164368"/>
              <a:gd name="connsiteY30" fmla="*/ 5413375 h 5607050"/>
              <a:gd name="connsiteX31" fmla="*/ 932468 w 2164368"/>
              <a:gd name="connsiteY31" fmla="*/ 5476875 h 5607050"/>
              <a:gd name="connsiteX32" fmla="*/ 1281718 w 2164368"/>
              <a:gd name="connsiteY32" fmla="*/ 5483225 h 5607050"/>
              <a:gd name="connsiteX33" fmla="*/ 1570643 w 2164368"/>
              <a:gd name="connsiteY33" fmla="*/ 5445125 h 5607050"/>
              <a:gd name="connsiteX34" fmla="*/ 1770668 w 2164368"/>
              <a:gd name="connsiteY34" fmla="*/ 5445125 h 5607050"/>
              <a:gd name="connsiteX35" fmla="*/ 1904018 w 2164368"/>
              <a:gd name="connsiteY35" fmla="*/ 5492750 h 5607050"/>
              <a:gd name="connsiteX36" fmla="*/ 2046893 w 2164368"/>
              <a:gd name="connsiteY36" fmla="*/ 5549900 h 5607050"/>
              <a:gd name="connsiteX37" fmla="*/ 2164368 w 2164368"/>
              <a:gd name="connsiteY37" fmla="*/ 5607050 h 5607050"/>
              <a:gd name="connsiteX0" fmla="*/ 1132493 w 2164368"/>
              <a:gd name="connsiteY0" fmla="*/ 0 h 5607050"/>
              <a:gd name="connsiteX1" fmla="*/ 1081693 w 2164368"/>
              <a:gd name="connsiteY1" fmla="*/ 139700 h 5607050"/>
              <a:gd name="connsiteX2" fmla="*/ 1018193 w 2164368"/>
              <a:gd name="connsiteY2" fmla="*/ 330200 h 5607050"/>
              <a:gd name="connsiteX3" fmla="*/ 967393 w 2164368"/>
              <a:gd name="connsiteY3" fmla="*/ 533400 h 5607050"/>
              <a:gd name="connsiteX4" fmla="*/ 929293 w 2164368"/>
              <a:gd name="connsiteY4" fmla="*/ 635000 h 5607050"/>
              <a:gd name="connsiteX5" fmla="*/ 865793 w 2164368"/>
              <a:gd name="connsiteY5" fmla="*/ 774700 h 5607050"/>
              <a:gd name="connsiteX6" fmla="*/ 764193 w 2164368"/>
              <a:gd name="connsiteY6" fmla="*/ 965200 h 5607050"/>
              <a:gd name="connsiteX7" fmla="*/ 662593 w 2164368"/>
              <a:gd name="connsiteY7" fmla="*/ 1117600 h 5607050"/>
              <a:gd name="connsiteX8" fmla="*/ 573693 w 2164368"/>
              <a:gd name="connsiteY8" fmla="*/ 1231900 h 5607050"/>
              <a:gd name="connsiteX9" fmla="*/ 395893 w 2164368"/>
              <a:gd name="connsiteY9" fmla="*/ 1422400 h 5607050"/>
              <a:gd name="connsiteX10" fmla="*/ 332393 w 2164368"/>
              <a:gd name="connsiteY10" fmla="*/ 1524000 h 5607050"/>
              <a:gd name="connsiteX11" fmla="*/ 268893 w 2164368"/>
              <a:gd name="connsiteY11" fmla="*/ 1612900 h 5607050"/>
              <a:gd name="connsiteX12" fmla="*/ 230793 w 2164368"/>
              <a:gd name="connsiteY12" fmla="*/ 1752600 h 5607050"/>
              <a:gd name="connsiteX13" fmla="*/ 192693 w 2164368"/>
              <a:gd name="connsiteY13" fmla="*/ 1879600 h 5607050"/>
              <a:gd name="connsiteX14" fmla="*/ 154593 w 2164368"/>
              <a:gd name="connsiteY14" fmla="*/ 2057400 h 5607050"/>
              <a:gd name="connsiteX15" fmla="*/ 141893 w 2164368"/>
              <a:gd name="connsiteY15" fmla="*/ 2235200 h 5607050"/>
              <a:gd name="connsiteX16" fmla="*/ 116493 w 2164368"/>
              <a:gd name="connsiteY16" fmla="*/ 2362200 h 5607050"/>
              <a:gd name="connsiteX17" fmla="*/ 91093 w 2164368"/>
              <a:gd name="connsiteY17" fmla="*/ 2603500 h 5607050"/>
              <a:gd name="connsiteX18" fmla="*/ 56757 w 2164368"/>
              <a:gd name="connsiteY18" fmla="*/ 2732072 h 5607050"/>
              <a:gd name="connsiteX19" fmla="*/ 18657 w 2164368"/>
              <a:gd name="connsiteY19" fmla="*/ 2890429 h 5607050"/>
              <a:gd name="connsiteX20" fmla="*/ 3765 w 2164368"/>
              <a:gd name="connsiteY20" fmla="*/ 3048000 h 5607050"/>
              <a:gd name="connsiteX21" fmla="*/ 0 w 2164368"/>
              <a:gd name="connsiteY21" fmla="*/ 3263900 h 5607050"/>
              <a:gd name="connsiteX22" fmla="*/ 18658 w 2164368"/>
              <a:gd name="connsiteY22" fmla="*/ 3490307 h 5607050"/>
              <a:gd name="connsiteX23" fmla="*/ 67265 w 2164368"/>
              <a:gd name="connsiteY23" fmla="*/ 3711378 h 5607050"/>
              <a:gd name="connsiteX24" fmla="*/ 114301 w 2164368"/>
              <a:gd name="connsiteY24" fmla="*/ 3895136 h 5607050"/>
              <a:gd name="connsiteX25" fmla="*/ 196457 w 2164368"/>
              <a:gd name="connsiteY25" fmla="*/ 4161835 h 5607050"/>
              <a:gd name="connsiteX26" fmla="*/ 253214 w 2164368"/>
              <a:gd name="connsiteY26" fmla="*/ 4332107 h 5607050"/>
              <a:gd name="connsiteX27" fmla="*/ 312361 w 2164368"/>
              <a:gd name="connsiteY27" fmla="*/ 4515667 h 5607050"/>
              <a:gd name="connsiteX28" fmla="*/ 433993 w 2164368"/>
              <a:gd name="connsiteY28" fmla="*/ 4889500 h 5607050"/>
              <a:gd name="connsiteX29" fmla="*/ 557818 w 2164368"/>
              <a:gd name="connsiteY29" fmla="*/ 5184775 h 5607050"/>
              <a:gd name="connsiteX30" fmla="*/ 735618 w 2164368"/>
              <a:gd name="connsiteY30" fmla="*/ 5413375 h 5607050"/>
              <a:gd name="connsiteX31" fmla="*/ 932468 w 2164368"/>
              <a:gd name="connsiteY31" fmla="*/ 5476875 h 5607050"/>
              <a:gd name="connsiteX32" fmla="*/ 1281718 w 2164368"/>
              <a:gd name="connsiteY32" fmla="*/ 5483225 h 5607050"/>
              <a:gd name="connsiteX33" fmla="*/ 1570643 w 2164368"/>
              <a:gd name="connsiteY33" fmla="*/ 5445125 h 5607050"/>
              <a:gd name="connsiteX34" fmla="*/ 1770668 w 2164368"/>
              <a:gd name="connsiteY34" fmla="*/ 5445125 h 5607050"/>
              <a:gd name="connsiteX35" fmla="*/ 1904018 w 2164368"/>
              <a:gd name="connsiteY35" fmla="*/ 5492750 h 5607050"/>
              <a:gd name="connsiteX36" fmla="*/ 2046893 w 2164368"/>
              <a:gd name="connsiteY36" fmla="*/ 5549900 h 5607050"/>
              <a:gd name="connsiteX37" fmla="*/ 2164368 w 2164368"/>
              <a:gd name="connsiteY37" fmla="*/ 5607050 h 5607050"/>
              <a:gd name="connsiteX0" fmla="*/ 1132493 w 2164368"/>
              <a:gd name="connsiteY0" fmla="*/ 0 h 5607050"/>
              <a:gd name="connsiteX1" fmla="*/ 1081693 w 2164368"/>
              <a:gd name="connsiteY1" fmla="*/ 139700 h 5607050"/>
              <a:gd name="connsiteX2" fmla="*/ 1018193 w 2164368"/>
              <a:gd name="connsiteY2" fmla="*/ 330200 h 5607050"/>
              <a:gd name="connsiteX3" fmla="*/ 967393 w 2164368"/>
              <a:gd name="connsiteY3" fmla="*/ 533400 h 5607050"/>
              <a:gd name="connsiteX4" fmla="*/ 929293 w 2164368"/>
              <a:gd name="connsiteY4" fmla="*/ 635000 h 5607050"/>
              <a:gd name="connsiteX5" fmla="*/ 865793 w 2164368"/>
              <a:gd name="connsiteY5" fmla="*/ 774700 h 5607050"/>
              <a:gd name="connsiteX6" fmla="*/ 764193 w 2164368"/>
              <a:gd name="connsiteY6" fmla="*/ 965200 h 5607050"/>
              <a:gd name="connsiteX7" fmla="*/ 662593 w 2164368"/>
              <a:gd name="connsiteY7" fmla="*/ 1117600 h 5607050"/>
              <a:gd name="connsiteX8" fmla="*/ 573693 w 2164368"/>
              <a:gd name="connsiteY8" fmla="*/ 1231900 h 5607050"/>
              <a:gd name="connsiteX9" fmla="*/ 395893 w 2164368"/>
              <a:gd name="connsiteY9" fmla="*/ 1422400 h 5607050"/>
              <a:gd name="connsiteX10" fmla="*/ 332393 w 2164368"/>
              <a:gd name="connsiteY10" fmla="*/ 1524000 h 5607050"/>
              <a:gd name="connsiteX11" fmla="*/ 268893 w 2164368"/>
              <a:gd name="connsiteY11" fmla="*/ 1612900 h 5607050"/>
              <a:gd name="connsiteX12" fmla="*/ 230793 w 2164368"/>
              <a:gd name="connsiteY12" fmla="*/ 1752600 h 5607050"/>
              <a:gd name="connsiteX13" fmla="*/ 192693 w 2164368"/>
              <a:gd name="connsiteY13" fmla="*/ 1879600 h 5607050"/>
              <a:gd name="connsiteX14" fmla="*/ 154593 w 2164368"/>
              <a:gd name="connsiteY14" fmla="*/ 2057400 h 5607050"/>
              <a:gd name="connsiteX15" fmla="*/ 141893 w 2164368"/>
              <a:gd name="connsiteY15" fmla="*/ 2235200 h 5607050"/>
              <a:gd name="connsiteX16" fmla="*/ 116493 w 2164368"/>
              <a:gd name="connsiteY16" fmla="*/ 2362200 h 5607050"/>
              <a:gd name="connsiteX17" fmla="*/ 79179 w 2164368"/>
              <a:gd name="connsiteY17" fmla="*/ 2588607 h 5607050"/>
              <a:gd name="connsiteX18" fmla="*/ 56757 w 2164368"/>
              <a:gd name="connsiteY18" fmla="*/ 2732072 h 5607050"/>
              <a:gd name="connsiteX19" fmla="*/ 18657 w 2164368"/>
              <a:gd name="connsiteY19" fmla="*/ 2890429 h 5607050"/>
              <a:gd name="connsiteX20" fmla="*/ 3765 w 2164368"/>
              <a:gd name="connsiteY20" fmla="*/ 3048000 h 5607050"/>
              <a:gd name="connsiteX21" fmla="*/ 0 w 2164368"/>
              <a:gd name="connsiteY21" fmla="*/ 3263900 h 5607050"/>
              <a:gd name="connsiteX22" fmla="*/ 18658 w 2164368"/>
              <a:gd name="connsiteY22" fmla="*/ 3490307 h 5607050"/>
              <a:gd name="connsiteX23" fmla="*/ 67265 w 2164368"/>
              <a:gd name="connsiteY23" fmla="*/ 3711378 h 5607050"/>
              <a:gd name="connsiteX24" fmla="*/ 114301 w 2164368"/>
              <a:gd name="connsiteY24" fmla="*/ 3895136 h 5607050"/>
              <a:gd name="connsiteX25" fmla="*/ 196457 w 2164368"/>
              <a:gd name="connsiteY25" fmla="*/ 4161835 h 5607050"/>
              <a:gd name="connsiteX26" fmla="*/ 253214 w 2164368"/>
              <a:gd name="connsiteY26" fmla="*/ 4332107 h 5607050"/>
              <a:gd name="connsiteX27" fmla="*/ 312361 w 2164368"/>
              <a:gd name="connsiteY27" fmla="*/ 4515667 h 5607050"/>
              <a:gd name="connsiteX28" fmla="*/ 433993 w 2164368"/>
              <a:gd name="connsiteY28" fmla="*/ 4889500 h 5607050"/>
              <a:gd name="connsiteX29" fmla="*/ 557818 w 2164368"/>
              <a:gd name="connsiteY29" fmla="*/ 5184775 h 5607050"/>
              <a:gd name="connsiteX30" fmla="*/ 735618 w 2164368"/>
              <a:gd name="connsiteY30" fmla="*/ 5413375 h 5607050"/>
              <a:gd name="connsiteX31" fmla="*/ 932468 w 2164368"/>
              <a:gd name="connsiteY31" fmla="*/ 5476875 h 5607050"/>
              <a:gd name="connsiteX32" fmla="*/ 1281718 w 2164368"/>
              <a:gd name="connsiteY32" fmla="*/ 5483225 h 5607050"/>
              <a:gd name="connsiteX33" fmla="*/ 1570643 w 2164368"/>
              <a:gd name="connsiteY33" fmla="*/ 5445125 h 5607050"/>
              <a:gd name="connsiteX34" fmla="*/ 1770668 w 2164368"/>
              <a:gd name="connsiteY34" fmla="*/ 5445125 h 5607050"/>
              <a:gd name="connsiteX35" fmla="*/ 1904018 w 2164368"/>
              <a:gd name="connsiteY35" fmla="*/ 5492750 h 5607050"/>
              <a:gd name="connsiteX36" fmla="*/ 2046893 w 2164368"/>
              <a:gd name="connsiteY36" fmla="*/ 5549900 h 5607050"/>
              <a:gd name="connsiteX37" fmla="*/ 2164368 w 2164368"/>
              <a:gd name="connsiteY37" fmla="*/ 5607050 h 5607050"/>
              <a:gd name="connsiteX0" fmla="*/ 1132493 w 2164368"/>
              <a:gd name="connsiteY0" fmla="*/ 0 h 5607050"/>
              <a:gd name="connsiteX1" fmla="*/ 1081693 w 2164368"/>
              <a:gd name="connsiteY1" fmla="*/ 139700 h 5607050"/>
              <a:gd name="connsiteX2" fmla="*/ 1018193 w 2164368"/>
              <a:gd name="connsiteY2" fmla="*/ 330200 h 5607050"/>
              <a:gd name="connsiteX3" fmla="*/ 967393 w 2164368"/>
              <a:gd name="connsiteY3" fmla="*/ 533400 h 5607050"/>
              <a:gd name="connsiteX4" fmla="*/ 929293 w 2164368"/>
              <a:gd name="connsiteY4" fmla="*/ 635000 h 5607050"/>
              <a:gd name="connsiteX5" fmla="*/ 865793 w 2164368"/>
              <a:gd name="connsiteY5" fmla="*/ 774700 h 5607050"/>
              <a:gd name="connsiteX6" fmla="*/ 764193 w 2164368"/>
              <a:gd name="connsiteY6" fmla="*/ 965200 h 5607050"/>
              <a:gd name="connsiteX7" fmla="*/ 662593 w 2164368"/>
              <a:gd name="connsiteY7" fmla="*/ 1117600 h 5607050"/>
              <a:gd name="connsiteX8" fmla="*/ 573693 w 2164368"/>
              <a:gd name="connsiteY8" fmla="*/ 1231900 h 5607050"/>
              <a:gd name="connsiteX9" fmla="*/ 395893 w 2164368"/>
              <a:gd name="connsiteY9" fmla="*/ 1422400 h 5607050"/>
              <a:gd name="connsiteX10" fmla="*/ 332393 w 2164368"/>
              <a:gd name="connsiteY10" fmla="*/ 1524000 h 5607050"/>
              <a:gd name="connsiteX11" fmla="*/ 268893 w 2164368"/>
              <a:gd name="connsiteY11" fmla="*/ 1612900 h 5607050"/>
              <a:gd name="connsiteX12" fmla="*/ 230793 w 2164368"/>
              <a:gd name="connsiteY12" fmla="*/ 1752600 h 5607050"/>
              <a:gd name="connsiteX13" fmla="*/ 192693 w 2164368"/>
              <a:gd name="connsiteY13" fmla="*/ 1879600 h 5607050"/>
              <a:gd name="connsiteX14" fmla="*/ 154593 w 2164368"/>
              <a:gd name="connsiteY14" fmla="*/ 2057400 h 5607050"/>
              <a:gd name="connsiteX15" fmla="*/ 141893 w 2164368"/>
              <a:gd name="connsiteY15" fmla="*/ 2235200 h 5607050"/>
              <a:gd name="connsiteX16" fmla="*/ 104579 w 2164368"/>
              <a:gd name="connsiteY16" fmla="*/ 2341351 h 5607050"/>
              <a:gd name="connsiteX17" fmla="*/ 79179 w 2164368"/>
              <a:gd name="connsiteY17" fmla="*/ 2588607 h 5607050"/>
              <a:gd name="connsiteX18" fmla="*/ 56757 w 2164368"/>
              <a:gd name="connsiteY18" fmla="*/ 2732072 h 5607050"/>
              <a:gd name="connsiteX19" fmla="*/ 18657 w 2164368"/>
              <a:gd name="connsiteY19" fmla="*/ 2890429 h 5607050"/>
              <a:gd name="connsiteX20" fmla="*/ 3765 w 2164368"/>
              <a:gd name="connsiteY20" fmla="*/ 3048000 h 5607050"/>
              <a:gd name="connsiteX21" fmla="*/ 0 w 2164368"/>
              <a:gd name="connsiteY21" fmla="*/ 3263900 h 5607050"/>
              <a:gd name="connsiteX22" fmla="*/ 18658 w 2164368"/>
              <a:gd name="connsiteY22" fmla="*/ 3490307 h 5607050"/>
              <a:gd name="connsiteX23" fmla="*/ 67265 w 2164368"/>
              <a:gd name="connsiteY23" fmla="*/ 3711378 h 5607050"/>
              <a:gd name="connsiteX24" fmla="*/ 114301 w 2164368"/>
              <a:gd name="connsiteY24" fmla="*/ 3895136 h 5607050"/>
              <a:gd name="connsiteX25" fmla="*/ 196457 w 2164368"/>
              <a:gd name="connsiteY25" fmla="*/ 4161835 h 5607050"/>
              <a:gd name="connsiteX26" fmla="*/ 253214 w 2164368"/>
              <a:gd name="connsiteY26" fmla="*/ 4332107 h 5607050"/>
              <a:gd name="connsiteX27" fmla="*/ 312361 w 2164368"/>
              <a:gd name="connsiteY27" fmla="*/ 4515667 h 5607050"/>
              <a:gd name="connsiteX28" fmla="*/ 433993 w 2164368"/>
              <a:gd name="connsiteY28" fmla="*/ 4889500 h 5607050"/>
              <a:gd name="connsiteX29" fmla="*/ 557818 w 2164368"/>
              <a:gd name="connsiteY29" fmla="*/ 5184775 h 5607050"/>
              <a:gd name="connsiteX30" fmla="*/ 735618 w 2164368"/>
              <a:gd name="connsiteY30" fmla="*/ 5413375 h 5607050"/>
              <a:gd name="connsiteX31" fmla="*/ 932468 w 2164368"/>
              <a:gd name="connsiteY31" fmla="*/ 5476875 h 5607050"/>
              <a:gd name="connsiteX32" fmla="*/ 1281718 w 2164368"/>
              <a:gd name="connsiteY32" fmla="*/ 5483225 h 5607050"/>
              <a:gd name="connsiteX33" fmla="*/ 1570643 w 2164368"/>
              <a:gd name="connsiteY33" fmla="*/ 5445125 h 5607050"/>
              <a:gd name="connsiteX34" fmla="*/ 1770668 w 2164368"/>
              <a:gd name="connsiteY34" fmla="*/ 5445125 h 5607050"/>
              <a:gd name="connsiteX35" fmla="*/ 1904018 w 2164368"/>
              <a:gd name="connsiteY35" fmla="*/ 5492750 h 5607050"/>
              <a:gd name="connsiteX36" fmla="*/ 2046893 w 2164368"/>
              <a:gd name="connsiteY36" fmla="*/ 5549900 h 5607050"/>
              <a:gd name="connsiteX37" fmla="*/ 2164368 w 2164368"/>
              <a:gd name="connsiteY37" fmla="*/ 5607050 h 5607050"/>
              <a:gd name="connsiteX0" fmla="*/ 1132493 w 2164368"/>
              <a:gd name="connsiteY0" fmla="*/ 0 h 5607050"/>
              <a:gd name="connsiteX1" fmla="*/ 1081693 w 2164368"/>
              <a:gd name="connsiteY1" fmla="*/ 139700 h 5607050"/>
              <a:gd name="connsiteX2" fmla="*/ 1018193 w 2164368"/>
              <a:gd name="connsiteY2" fmla="*/ 330200 h 5607050"/>
              <a:gd name="connsiteX3" fmla="*/ 967393 w 2164368"/>
              <a:gd name="connsiteY3" fmla="*/ 533400 h 5607050"/>
              <a:gd name="connsiteX4" fmla="*/ 929293 w 2164368"/>
              <a:gd name="connsiteY4" fmla="*/ 635000 h 5607050"/>
              <a:gd name="connsiteX5" fmla="*/ 865793 w 2164368"/>
              <a:gd name="connsiteY5" fmla="*/ 774700 h 5607050"/>
              <a:gd name="connsiteX6" fmla="*/ 764193 w 2164368"/>
              <a:gd name="connsiteY6" fmla="*/ 965200 h 5607050"/>
              <a:gd name="connsiteX7" fmla="*/ 662593 w 2164368"/>
              <a:gd name="connsiteY7" fmla="*/ 1117600 h 5607050"/>
              <a:gd name="connsiteX8" fmla="*/ 573693 w 2164368"/>
              <a:gd name="connsiteY8" fmla="*/ 1231900 h 5607050"/>
              <a:gd name="connsiteX9" fmla="*/ 395893 w 2164368"/>
              <a:gd name="connsiteY9" fmla="*/ 1422400 h 5607050"/>
              <a:gd name="connsiteX10" fmla="*/ 332393 w 2164368"/>
              <a:gd name="connsiteY10" fmla="*/ 1524000 h 5607050"/>
              <a:gd name="connsiteX11" fmla="*/ 268893 w 2164368"/>
              <a:gd name="connsiteY11" fmla="*/ 1612900 h 5607050"/>
              <a:gd name="connsiteX12" fmla="*/ 230793 w 2164368"/>
              <a:gd name="connsiteY12" fmla="*/ 1752600 h 5607050"/>
              <a:gd name="connsiteX13" fmla="*/ 192693 w 2164368"/>
              <a:gd name="connsiteY13" fmla="*/ 1879600 h 5607050"/>
              <a:gd name="connsiteX14" fmla="*/ 154593 w 2164368"/>
              <a:gd name="connsiteY14" fmla="*/ 2057400 h 5607050"/>
              <a:gd name="connsiteX15" fmla="*/ 132957 w 2164368"/>
              <a:gd name="connsiteY15" fmla="*/ 2178608 h 5607050"/>
              <a:gd name="connsiteX16" fmla="*/ 104579 w 2164368"/>
              <a:gd name="connsiteY16" fmla="*/ 2341351 h 5607050"/>
              <a:gd name="connsiteX17" fmla="*/ 79179 w 2164368"/>
              <a:gd name="connsiteY17" fmla="*/ 2588607 h 5607050"/>
              <a:gd name="connsiteX18" fmla="*/ 56757 w 2164368"/>
              <a:gd name="connsiteY18" fmla="*/ 2732072 h 5607050"/>
              <a:gd name="connsiteX19" fmla="*/ 18657 w 2164368"/>
              <a:gd name="connsiteY19" fmla="*/ 2890429 h 5607050"/>
              <a:gd name="connsiteX20" fmla="*/ 3765 w 2164368"/>
              <a:gd name="connsiteY20" fmla="*/ 3048000 h 5607050"/>
              <a:gd name="connsiteX21" fmla="*/ 0 w 2164368"/>
              <a:gd name="connsiteY21" fmla="*/ 3263900 h 5607050"/>
              <a:gd name="connsiteX22" fmla="*/ 18658 w 2164368"/>
              <a:gd name="connsiteY22" fmla="*/ 3490307 h 5607050"/>
              <a:gd name="connsiteX23" fmla="*/ 67265 w 2164368"/>
              <a:gd name="connsiteY23" fmla="*/ 3711378 h 5607050"/>
              <a:gd name="connsiteX24" fmla="*/ 114301 w 2164368"/>
              <a:gd name="connsiteY24" fmla="*/ 3895136 h 5607050"/>
              <a:gd name="connsiteX25" fmla="*/ 196457 w 2164368"/>
              <a:gd name="connsiteY25" fmla="*/ 4161835 h 5607050"/>
              <a:gd name="connsiteX26" fmla="*/ 253214 w 2164368"/>
              <a:gd name="connsiteY26" fmla="*/ 4332107 h 5607050"/>
              <a:gd name="connsiteX27" fmla="*/ 312361 w 2164368"/>
              <a:gd name="connsiteY27" fmla="*/ 4515667 h 5607050"/>
              <a:gd name="connsiteX28" fmla="*/ 433993 w 2164368"/>
              <a:gd name="connsiteY28" fmla="*/ 4889500 h 5607050"/>
              <a:gd name="connsiteX29" fmla="*/ 557818 w 2164368"/>
              <a:gd name="connsiteY29" fmla="*/ 5184775 h 5607050"/>
              <a:gd name="connsiteX30" fmla="*/ 735618 w 2164368"/>
              <a:gd name="connsiteY30" fmla="*/ 5413375 h 5607050"/>
              <a:gd name="connsiteX31" fmla="*/ 932468 w 2164368"/>
              <a:gd name="connsiteY31" fmla="*/ 5476875 h 5607050"/>
              <a:gd name="connsiteX32" fmla="*/ 1281718 w 2164368"/>
              <a:gd name="connsiteY32" fmla="*/ 5483225 h 5607050"/>
              <a:gd name="connsiteX33" fmla="*/ 1570643 w 2164368"/>
              <a:gd name="connsiteY33" fmla="*/ 5445125 h 5607050"/>
              <a:gd name="connsiteX34" fmla="*/ 1770668 w 2164368"/>
              <a:gd name="connsiteY34" fmla="*/ 5445125 h 5607050"/>
              <a:gd name="connsiteX35" fmla="*/ 1904018 w 2164368"/>
              <a:gd name="connsiteY35" fmla="*/ 5492750 h 5607050"/>
              <a:gd name="connsiteX36" fmla="*/ 2046893 w 2164368"/>
              <a:gd name="connsiteY36" fmla="*/ 5549900 h 5607050"/>
              <a:gd name="connsiteX37" fmla="*/ 2164368 w 2164368"/>
              <a:gd name="connsiteY37" fmla="*/ 5607050 h 5607050"/>
              <a:gd name="connsiteX0" fmla="*/ 1132493 w 2164368"/>
              <a:gd name="connsiteY0" fmla="*/ 0 h 5607050"/>
              <a:gd name="connsiteX1" fmla="*/ 1081693 w 2164368"/>
              <a:gd name="connsiteY1" fmla="*/ 139700 h 5607050"/>
              <a:gd name="connsiteX2" fmla="*/ 1018193 w 2164368"/>
              <a:gd name="connsiteY2" fmla="*/ 330200 h 5607050"/>
              <a:gd name="connsiteX3" fmla="*/ 967393 w 2164368"/>
              <a:gd name="connsiteY3" fmla="*/ 533400 h 5607050"/>
              <a:gd name="connsiteX4" fmla="*/ 929293 w 2164368"/>
              <a:gd name="connsiteY4" fmla="*/ 635000 h 5607050"/>
              <a:gd name="connsiteX5" fmla="*/ 865793 w 2164368"/>
              <a:gd name="connsiteY5" fmla="*/ 774700 h 5607050"/>
              <a:gd name="connsiteX6" fmla="*/ 764193 w 2164368"/>
              <a:gd name="connsiteY6" fmla="*/ 965200 h 5607050"/>
              <a:gd name="connsiteX7" fmla="*/ 662593 w 2164368"/>
              <a:gd name="connsiteY7" fmla="*/ 1117600 h 5607050"/>
              <a:gd name="connsiteX8" fmla="*/ 573693 w 2164368"/>
              <a:gd name="connsiteY8" fmla="*/ 1231900 h 5607050"/>
              <a:gd name="connsiteX9" fmla="*/ 395893 w 2164368"/>
              <a:gd name="connsiteY9" fmla="*/ 1422400 h 5607050"/>
              <a:gd name="connsiteX10" fmla="*/ 332393 w 2164368"/>
              <a:gd name="connsiteY10" fmla="*/ 1524000 h 5607050"/>
              <a:gd name="connsiteX11" fmla="*/ 268893 w 2164368"/>
              <a:gd name="connsiteY11" fmla="*/ 1612900 h 5607050"/>
              <a:gd name="connsiteX12" fmla="*/ 230793 w 2164368"/>
              <a:gd name="connsiteY12" fmla="*/ 1752600 h 5607050"/>
              <a:gd name="connsiteX13" fmla="*/ 180779 w 2164368"/>
              <a:gd name="connsiteY13" fmla="*/ 1846836 h 5607050"/>
              <a:gd name="connsiteX14" fmla="*/ 154593 w 2164368"/>
              <a:gd name="connsiteY14" fmla="*/ 2057400 h 5607050"/>
              <a:gd name="connsiteX15" fmla="*/ 132957 w 2164368"/>
              <a:gd name="connsiteY15" fmla="*/ 2178608 h 5607050"/>
              <a:gd name="connsiteX16" fmla="*/ 104579 w 2164368"/>
              <a:gd name="connsiteY16" fmla="*/ 2341351 h 5607050"/>
              <a:gd name="connsiteX17" fmla="*/ 79179 w 2164368"/>
              <a:gd name="connsiteY17" fmla="*/ 2588607 h 5607050"/>
              <a:gd name="connsiteX18" fmla="*/ 56757 w 2164368"/>
              <a:gd name="connsiteY18" fmla="*/ 2732072 h 5607050"/>
              <a:gd name="connsiteX19" fmla="*/ 18657 w 2164368"/>
              <a:gd name="connsiteY19" fmla="*/ 2890429 h 5607050"/>
              <a:gd name="connsiteX20" fmla="*/ 3765 w 2164368"/>
              <a:gd name="connsiteY20" fmla="*/ 3048000 h 5607050"/>
              <a:gd name="connsiteX21" fmla="*/ 0 w 2164368"/>
              <a:gd name="connsiteY21" fmla="*/ 3263900 h 5607050"/>
              <a:gd name="connsiteX22" fmla="*/ 18658 w 2164368"/>
              <a:gd name="connsiteY22" fmla="*/ 3490307 h 5607050"/>
              <a:gd name="connsiteX23" fmla="*/ 67265 w 2164368"/>
              <a:gd name="connsiteY23" fmla="*/ 3711378 h 5607050"/>
              <a:gd name="connsiteX24" fmla="*/ 114301 w 2164368"/>
              <a:gd name="connsiteY24" fmla="*/ 3895136 h 5607050"/>
              <a:gd name="connsiteX25" fmla="*/ 196457 w 2164368"/>
              <a:gd name="connsiteY25" fmla="*/ 4161835 h 5607050"/>
              <a:gd name="connsiteX26" fmla="*/ 253214 w 2164368"/>
              <a:gd name="connsiteY26" fmla="*/ 4332107 h 5607050"/>
              <a:gd name="connsiteX27" fmla="*/ 312361 w 2164368"/>
              <a:gd name="connsiteY27" fmla="*/ 4515667 h 5607050"/>
              <a:gd name="connsiteX28" fmla="*/ 433993 w 2164368"/>
              <a:gd name="connsiteY28" fmla="*/ 4889500 h 5607050"/>
              <a:gd name="connsiteX29" fmla="*/ 557818 w 2164368"/>
              <a:gd name="connsiteY29" fmla="*/ 5184775 h 5607050"/>
              <a:gd name="connsiteX30" fmla="*/ 735618 w 2164368"/>
              <a:gd name="connsiteY30" fmla="*/ 5413375 h 5607050"/>
              <a:gd name="connsiteX31" fmla="*/ 932468 w 2164368"/>
              <a:gd name="connsiteY31" fmla="*/ 5476875 h 5607050"/>
              <a:gd name="connsiteX32" fmla="*/ 1281718 w 2164368"/>
              <a:gd name="connsiteY32" fmla="*/ 5483225 h 5607050"/>
              <a:gd name="connsiteX33" fmla="*/ 1570643 w 2164368"/>
              <a:gd name="connsiteY33" fmla="*/ 5445125 h 5607050"/>
              <a:gd name="connsiteX34" fmla="*/ 1770668 w 2164368"/>
              <a:gd name="connsiteY34" fmla="*/ 5445125 h 5607050"/>
              <a:gd name="connsiteX35" fmla="*/ 1904018 w 2164368"/>
              <a:gd name="connsiteY35" fmla="*/ 5492750 h 5607050"/>
              <a:gd name="connsiteX36" fmla="*/ 2046893 w 2164368"/>
              <a:gd name="connsiteY36" fmla="*/ 5549900 h 5607050"/>
              <a:gd name="connsiteX37" fmla="*/ 2164368 w 2164368"/>
              <a:gd name="connsiteY37" fmla="*/ 5607050 h 5607050"/>
              <a:gd name="connsiteX0" fmla="*/ 1132493 w 2164368"/>
              <a:gd name="connsiteY0" fmla="*/ 0 h 5607050"/>
              <a:gd name="connsiteX1" fmla="*/ 1081693 w 2164368"/>
              <a:gd name="connsiteY1" fmla="*/ 139700 h 5607050"/>
              <a:gd name="connsiteX2" fmla="*/ 1018193 w 2164368"/>
              <a:gd name="connsiteY2" fmla="*/ 330200 h 5607050"/>
              <a:gd name="connsiteX3" fmla="*/ 967393 w 2164368"/>
              <a:gd name="connsiteY3" fmla="*/ 533400 h 5607050"/>
              <a:gd name="connsiteX4" fmla="*/ 929293 w 2164368"/>
              <a:gd name="connsiteY4" fmla="*/ 635000 h 5607050"/>
              <a:gd name="connsiteX5" fmla="*/ 865793 w 2164368"/>
              <a:gd name="connsiteY5" fmla="*/ 774700 h 5607050"/>
              <a:gd name="connsiteX6" fmla="*/ 764193 w 2164368"/>
              <a:gd name="connsiteY6" fmla="*/ 965200 h 5607050"/>
              <a:gd name="connsiteX7" fmla="*/ 662593 w 2164368"/>
              <a:gd name="connsiteY7" fmla="*/ 1117600 h 5607050"/>
              <a:gd name="connsiteX8" fmla="*/ 573693 w 2164368"/>
              <a:gd name="connsiteY8" fmla="*/ 1231900 h 5607050"/>
              <a:gd name="connsiteX9" fmla="*/ 395893 w 2164368"/>
              <a:gd name="connsiteY9" fmla="*/ 1422400 h 5607050"/>
              <a:gd name="connsiteX10" fmla="*/ 332393 w 2164368"/>
              <a:gd name="connsiteY10" fmla="*/ 1524000 h 5607050"/>
              <a:gd name="connsiteX11" fmla="*/ 268893 w 2164368"/>
              <a:gd name="connsiteY11" fmla="*/ 1612900 h 5607050"/>
              <a:gd name="connsiteX12" fmla="*/ 218879 w 2164368"/>
              <a:gd name="connsiteY12" fmla="*/ 1698987 h 5607050"/>
              <a:gd name="connsiteX13" fmla="*/ 180779 w 2164368"/>
              <a:gd name="connsiteY13" fmla="*/ 1846836 h 5607050"/>
              <a:gd name="connsiteX14" fmla="*/ 154593 w 2164368"/>
              <a:gd name="connsiteY14" fmla="*/ 2057400 h 5607050"/>
              <a:gd name="connsiteX15" fmla="*/ 132957 w 2164368"/>
              <a:gd name="connsiteY15" fmla="*/ 2178608 h 5607050"/>
              <a:gd name="connsiteX16" fmla="*/ 104579 w 2164368"/>
              <a:gd name="connsiteY16" fmla="*/ 2341351 h 5607050"/>
              <a:gd name="connsiteX17" fmla="*/ 79179 w 2164368"/>
              <a:gd name="connsiteY17" fmla="*/ 2588607 h 5607050"/>
              <a:gd name="connsiteX18" fmla="*/ 56757 w 2164368"/>
              <a:gd name="connsiteY18" fmla="*/ 2732072 h 5607050"/>
              <a:gd name="connsiteX19" fmla="*/ 18657 w 2164368"/>
              <a:gd name="connsiteY19" fmla="*/ 2890429 h 5607050"/>
              <a:gd name="connsiteX20" fmla="*/ 3765 w 2164368"/>
              <a:gd name="connsiteY20" fmla="*/ 3048000 h 5607050"/>
              <a:gd name="connsiteX21" fmla="*/ 0 w 2164368"/>
              <a:gd name="connsiteY21" fmla="*/ 3263900 h 5607050"/>
              <a:gd name="connsiteX22" fmla="*/ 18658 w 2164368"/>
              <a:gd name="connsiteY22" fmla="*/ 3490307 h 5607050"/>
              <a:gd name="connsiteX23" fmla="*/ 67265 w 2164368"/>
              <a:gd name="connsiteY23" fmla="*/ 3711378 h 5607050"/>
              <a:gd name="connsiteX24" fmla="*/ 114301 w 2164368"/>
              <a:gd name="connsiteY24" fmla="*/ 3895136 h 5607050"/>
              <a:gd name="connsiteX25" fmla="*/ 196457 w 2164368"/>
              <a:gd name="connsiteY25" fmla="*/ 4161835 h 5607050"/>
              <a:gd name="connsiteX26" fmla="*/ 253214 w 2164368"/>
              <a:gd name="connsiteY26" fmla="*/ 4332107 h 5607050"/>
              <a:gd name="connsiteX27" fmla="*/ 312361 w 2164368"/>
              <a:gd name="connsiteY27" fmla="*/ 4515667 h 5607050"/>
              <a:gd name="connsiteX28" fmla="*/ 433993 w 2164368"/>
              <a:gd name="connsiteY28" fmla="*/ 4889500 h 5607050"/>
              <a:gd name="connsiteX29" fmla="*/ 557818 w 2164368"/>
              <a:gd name="connsiteY29" fmla="*/ 5184775 h 5607050"/>
              <a:gd name="connsiteX30" fmla="*/ 735618 w 2164368"/>
              <a:gd name="connsiteY30" fmla="*/ 5413375 h 5607050"/>
              <a:gd name="connsiteX31" fmla="*/ 932468 w 2164368"/>
              <a:gd name="connsiteY31" fmla="*/ 5476875 h 5607050"/>
              <a:gd name="connsiteX32" fmla="*/ 1281718 w 2164368"/>
              <a:gd name="connsiteY32" fmla="*/ 5483225 h 5607050"/>
              <a:gd name="connsiteX33" fmla="*/ 1570643 w 2164368"/>
              <a:gd name="connsiteY33" fmla="*/ 5445125 h 5607050"/>
              <a:gd name="connsiteX34" fmla="*/ 1770668 w 2164368"/>
              <a:gd name="connsiteY34" fmla="*/ 5445125 h 5607050"/>
              <a:gd name="connsiteX35" fmla="*/ 1904018 w 2164368"/>
              <a:gd name="connsiteY35" fmla="*/ 5492750 h 5607050"/>
              <a:gd name="connsiteX36" fmla="*/ 2046893 w 2164368"/>
              <a:gd name="connsiteY36" fmla="*/ 5549900 h 5607050"/>
              <a:gd name="connsiteX37" fmla="*/ 2164368 w 2164368"/>
              <a:gd name="connsiteY37" fmla="*/ 5607050 h 5607050"/>
              <a:gd name="connsiteX0" fmla="*/ 1132493 w 2164368"/>
              <a:gd name="connsiteY0" fmla="*/ 0 h 5607050"/>
              <a:gd name="connsiteX1" fmla="*/ 1081693 w 2164368"/>
              <a:gd name="connsiteY1" fmla="*/ 139700 h 5607050"/>
              <a:gd name="connsiteX2" fmla="*/ 1018193 w 2164368"/>
              <a:gd name="connsiteY2" fmla="*/ 330200 h 5607050"/>
              <a:gd name="connsiteX3" fmla="*/ 967393 w 2164368"/>
              <a:gd name="connsiteY3" fmla="*/ 533400 h 5607050"/>
              <a:gd name="connsiteX4" fmla="*/ 929293 w 2164368"/>
              <a:gd name="connsiteY4" fmla="*/ 635000 h 5607050"/>
              <a:gd name="connsiteX5" fmla="*/ 865793 w 2164368"/>
              <a:gd name="connsiteY5" fmla="*/ 774700 h 5607050"/>
              <a:gd name="connsiteX6" fmla="*/ 764193 w 2164368"/>
              <a:gd name="connsiteY6" fmla="*/ 965200 h 5607050"/>
              <a:gd name="connsiteX7" fmla="*/ 662593 w 2164368"/>
              <a:gd name="connsiteY7" fmla="*/ 1117600 h 5607050"/>
              <a:gd name="connsiteX8" fmla="*/ 573693 w 2164368"/>
              <a:gd name="connsiteY8" fmla="*/ 1231900 h 5607050"/>
              <a:gd name="connsiteX9" fmla="*/ 395893 w 2164368"/>
              <a:gd name="connsiteY9" fmla="*/ 1422400 h 5607050"/>
              <a:gd name="connsiteX10" fmla="*/ 332393 w 2164368"/>
              <a:gd name="connsiteY10" fmla="*/ 1524000 h 5607050"/>
              <a:gd name="connsiteX11" fmla="*/ 271871 w 2164368"/>
              <a:gd name="connsiteY11" fmla="*/ 1589072 h 5607050"/>
              <a:gd name="connsiteX12" fmla="*/ 218879 w 2164368"/>
              <a:gd name="connsiteY12" fmla="*/ 1698987 h 5607050"/>
              <a:gd name="connsiteX13" fmla="*/ 180779 w 2164368"/>
              <a:gd name="connsiteY13" fmla="*/ 1846836 h 5607050"/>
              <a:gd name="connsiteX14" fmla="*/ 154593 w 2164368"/>
              <a:gd name="connsiteY14" fmla="*/ 2057400 h 5607050"/>
              <a:gd name="connsiteX15" fmla="*/ 132957 w 2164368"/>
              <a:gd name="connsiteY15" fmla="*/ 2178608 h 5607050"/>
              <a:gd name="connsiteX16" fmla="*/ 104579 w 2164368"/>
              <a:gd name="connsiteY16" fmla="*/ 2341351 h 5607050"/>
              <a:gd name="connsiteX17" fmla="*/ 79179 w 2164368"/>
              <a:gd name="connsiteY17" fmla="*/ 2588607 h 5607050"/>
              <a:gd name="connsiteX18" fmla="*/ 56757 w 2164368"/>
              <a:gd name="connsiteY18" fmla="*/ 2732072 h 5607050"/>
              <a:gd name="connsiteX19" fmla="*/ 18657 w 2164368"/>
              <a:gd name="connsiteY19" fmla="*/ 2890429 h 5607050"/>
              <a:gd name="connsiteX20" fmla="*/ 3765 w 2164368"/>
              <a:gd name="connsiteY20" fmla="*/ 3048000 h 5607050"/>
              <a:gd name="connsiteX21" fmla="*/ 0 w 2164368"/>
              <a:gd name="connsiteY21" fmla="*/ 3263900 h 5607050"/>
              <a:gd name="connsiteX22" fmla="*/ 18658 w 2164368"/>
              <a:gd name="connsiteY22" fmla="*/ 3490307 h 5607050"/>
              <a:gd name="connsiteX23" fmla="*/ 67265 w 2164368"/>
              <a:gd name="connsiteY23" fmla="*/ 3711378 h 5607050"/>
              <a:gd name="connsiteX24" fmla="*/ 114301 w 2164368"/>
              <a:gd name="connsiteY24" fmla="*/ 3895136 h 5607050"/>
              <a:gd name="connsiteX25" fmla="*/ 196457 w 2164368"/>
              <a:gd name="connsiteY25" fmla="*/ 4161835 h 5607050"/>
              <a:gd name="connsiteX26" fmla="*/ 253214 w 2164368"/>
              <a:gd name="connsiteY26" fmla="*/ 4332107 h 5607050"/>
              <a:gd name="connsiteX27" fmla="*/ 312361 w 2164368"/>
              <a:gd name="connsiteY27" fmla="*/ 4515667 h 5607050"/>
              <a:gd name="connsiteX28" fmla="*/ 433993 w 2164368"/>
              <a:gd name="connsiteY28" fmla="*/ 4889500 h 5607050"/>
              <a:gd name="connsiteX29" fmla="*/ 557818 w 2164368"/>
              <a:gd name="connsiteY29" fmla="*/ 5184775 h 5607050"/>
              <a:gd name="connsiteX30" fmla="*/ 735618 w 2164368"/>
              <a:gd name="connsiteY30" fmla="*/ 5413375 h 5607050"/>
              <a:gd name="connsiteX31" fmla="*/ 932468 w 2164368"/>
              <a:gd name="connsiteY31" fmla="*/ 5476875 h 5607050"/>
              <a:gd name="connsiteX32" fmla="*/ 1281718 w 2164368"/>
              <a:gd name="connsiteY32" fmla="*/ 5483225 h 5607050"/>
              <a:gd name="connsiteX33" fmla="*/ 1570643 w 2164368"/>
              <a:gd name="connsiteY33" fmla="*/ 5445125 h 5607050"/>
              <a:gd name="connsiteX34" fmla="*/ 1770668 w 2164368"/>
              <a:gd name="connsiteY34" fmla="*/ 5445125 h 5607050"/>
              <a:gd name="connsiteX35" fmla="*/ 1904018 w 2164368"/>
              <a:gd name="connsiteY35" fmla="*/ 5492750 h 5607050"/>
              <a:gd name="connsiteX36" fmla="*/ 2046893 w 2164368"/>
              <a:gd name="connsiteY36" fmla="*/ 5549900 h 5607050"/>
              <a:gd name="connsiteX37" fmla="*/ 2164368 w 2164368"/>
              <a:gd name="connsiteY37" fmla="*/ 5607050 h 5607050"/>
              <a:gd name="connsiteX0" fmla="*/ 1132493 w 2164368"/>
              <a:gd name="connsiteY0" fmla="*/ 0 h 5607050"/>
              <a:gd name="connsiteX1" fmla="*/ 1081693 w 2164368"/>
              <a:gd name="connsiteY1" fmla="*/ 139700 h 5607050"/>
              <a:gd name="connsiteX2" fmla="*/ 1018193 w 2164368"/>
              <a:gd name="connsiteY2" fmla="*/ 330200 h 5607050"/>
              <a:gd name="connsiteX3" fmla="*/ 967393 w 2164368"/>
              <a:gd name="connsiteY3" fmla="*/ 533400 h 5607050"/>
              <a:gd name="connsiteX4" fmla="*/ 929293 w 2164368"/>
              <a:gd name="connsiteY4" fmla="*/ 635000 h 5607050"/>
              <a:gd name="connsiteX5" fmla="*/ 865793 w 2164368"/>
              <a:gd name="connsiteY5" fmla="*/ 774700 h 5607050"/>
              <a:gd name="connsiteX6" fmla="*/ 764193 w 2164368"/>
              <a:gd name="connsiteY6" fmla="*/ 965200 h 5607050"/>
              <a:gd name="connsiteX7" fmla="*/ 662593 w 2164368"/>
              <a:gd name="connsiteY7" fmla="*/ 1117600 h 5607050"/>
              <a:gd name="connsiteX8" fmla="*/ 573693 w 2164368"/>
              <a:gd name="connsiteY8" fmla="*/ 1231900 h 5607050"/>
              <a:gd name="connsiteX9" fmla="*/ 395893 w 2164368"/>
              <a:gd name="connsiteY9" fmla="*/ 1422400 h 5607050"/>
              <a:gd name="connsiteX10" fmla="*/ 317500 w 2164368"/>
              <a:gd name="connsiteY10" fmla="*/ 1494215 h 5607050"/>
              <a:gd name="connsiteX11" fmla="*/ 271871 w 2164368"/>
              <a:gd name="connsiteY11" fmla="*/ 1589072 h 5607050"/>
              <a:gd name="connsiteX12" fmla="*/ 218879 w 2164368"/>
              <a:gd name="connsiteY12" fmla="*/ 1698987 h 5607050"/>
              <a:gd name="connsiteX13" fmla="*/ 180779 w 2164368"/>
              <a:gd name="connsiteY13" fmla="*/ 1846836 h 5607050"/>
              <a:gd name="connsiteX14" fmla="*/ 154593 w 2164368"/>
              <a:gd name="connsiteY14" fmla="*/ 2057400 h 5607050"/>
              <a:gd name="connsiteX15" fmla="*/ 132957 w 2164368"/>
              <a:gd name="connsiteY15" fmla="*/ 2178608 h 5607050"/>
              <a:gd name="connsiteX16" fmla="*/ 104579 w 2164368"/>
              <a:gd name="connsiteY16" fmla="*/ 2341351 h 5607050"/>
              <a:gd name="connsiteX17" fmla="*/ 79179 w 2164368"/>
              <a:gd name="connsiteY17" fmla="*/ 2588607 h 5607050"/>
              <a:gd name="connsiteX18" fmla="*/ 56757 w 2164368"/>
              <a:gd name="connsiteY18" fmla="*/ 2732072 h 5607050"/>
              <a:gd name="connsiteX19" fmla="*/ 18657 w 2164368"/>
              <a:gd name="connsiteY19" fmla="*/ 2890429 h 5607050"/>
              <a:gd name="connsiteX20" fmla="*/ 3765 w 2164368"/>
              <a:gd name="connsiteY20" fmla="*/ 3048000 h 5607050"/>
              <a:gd name="connsiteX21" fmla="*/ 0 w 2164368"/>
              <a:gd name="connsiteY21" fmla="*/ 3263900 h 5607050"/>
              <a:gd name="connsiteX22" fmla="*/ 18658 w 2164368"/>
              <a:gd name="connsiteY22" fmla="*/ 3490307 h 5607050"/>
              <a:gd name="connsiteX23" fmla="*/ 67265 w 2164368"/>
              <a:gd name="connsiteY23" fmla="*/ 3711378 h 5607050"/>
              <a:gd name="connsiteX24" fmla="*/ 114301 w 2164368"/>
              <a:gd name="connsiteY24" fmla="*/ 3895136 h 5607050"/>
              <a:gd name="connsiteX25" fmla="*/ 196457 w 2164368"/>
              <a:gd name="connsiteY25" fmla="*/ 4161835 h 5607050"/>
              <a:gd name="connsiteX26" fmla="*/ 253214 w 2164368"/>
              <a:gd name="connsiteY26" fmla="*/ 4332107 h 5607050"/>
              <a:gd name="connsiteX27" fmla="*/ 312361 w 2164368"/>
              <a:gd name="connsiteY27" fmla="*/ 4515667 h 5607050"/>
              <a:gd name="connsiteX28" fmla="*/ 433993 w 2164368"/>
              <a:gd name="connsiteY28" fmla="*/ 4889500 h 5607050"/>
              <a:gd name="connsiteX29" fmla="*/ 557818 w 2164368"/>
              <a:gd name="connsiteY29" fmla="*/ 5184775 h 5607050"/>
              <a:gd name="connsiteX30" fmla="*/ 735618 w 2164368"/>
              <a:gd name="connsiteY30" fmla="*/ 5413375 h 5607050"/>
              <a:gd name="connsiteX31" fmla="*/ 932468 w 2164368"/>
              <a:gd name="connsiteY31" fmla="*/ 5476875 h 5607050"/>
              <a:gd name="connsiteX32" fmla="*/ 1281718 w 2164368"/>
              <a:gd name="connsiteY32" fmla="*/ 5483225 h 5607050"/>
              <a:gd name="connsiteX33" fmla="*/ 1570643 w 2164368"/>
              <a:gd name="connsiteY33" fmla="*/ 5445125 h 5607050"/>
              <a:gd name="connsiteX34" fmla="*/ 1770668 w 2164368"/>
              <a:gd name="connsiteY34" fmla="*/ 5445125 h 5607050"/>
              <a:gd name="connsiteX35" fmla="*/ 1904018 w 2164368"/>
              <a:gd name="connsiteY35" fmla="*/ 5492750 h 5607050"/>
              <a:gd name="connsiteX36" fmla="*/ 2046893 w 2164368"/>
              <a:gd name="connsiteY36" fmla="*/ 5549900 h 5607050"/>
              <a:gd name="connsiteX37" fmla="*/ 2164368 w 2164368"/>
              <a:gd name="connsiteY37" fmla="*/ 5607050 h 5607050"/>
              <a:gd name="connsiteX0" fmla="*/ 1132493 w 2164368"/>
              <a:gd name="connsiteY0" fmla="*/ 0 h 5607050"/>
              <a:gd name="connsiteX1" fmla="*/ 1081693 w 2164368"/>
              <a:gd name="connsiteY1" fmla="*/ 139700 h 5607050"/>
              <a:gd name="connsiteX2" fmla="*/ 1018193 w 2164368"/>
              <a:gd name="connsiteY2" fmla="*/ 330200 h 5607050"/>
              <a:gd name="connsiteX3" fmla="*/ 967393 w 2164368"/>
              <a:gd name="connsiteY3" fmla="*/ 533400 h 5607050"/>
              <a:gd name="connsiteX4" fmla="*/ 929293 w 2164368"/>
              <a:gd name="connsiteY4" fmla="*/ 635000 h 5607050"/>
              <a:gd name="connsiteX5" fmla="*/ 865793 w 2164368"/>
              <a:gd name="connsiteY5" fmla="*/ 774700 h 5607050"/>
              <a:gd name="connsiteX6" fmla="*/ 764193 w 2164368"/>
              <a:gd name="connsiteY6" fmla="*/ 965200 h 5607050"/>
              <a:gd name="connsiteX7" fmla="*/ 662593 w 2164368"/>
              <a:gd name="connsiteY7" fmla="*/ 1117600 h 5607050"/>
              <a:gd name="connsiteX8" fmla="*/ 573693 w 2164368"/>
              <a:gd name="connsiteY8" fmla="*/ 1231900 h 5607050"/>
              <a:gd name="connsiteX9" fmla="*/ 389936 w 2164368"/>
              <a:gd name="connsiteY9" fmla="*/ 1398572 h 5607050"/>
              <a:gd name="connsiteX10" fmla="*/ 317500 w 2164368"/>
              <a:gd name="connsiteY10" fmla="*/ 1494215 h 5607050"/>
              <a:gd name="connsiteX11" fmla="*/ 271871 w 2164368"/>
              <a:gd name="connsiteY11" fmla="*/ 1589072 h 5607050"/>
              <a:gd name="connsiteX12" fmla="*/ 218879 w 2164368"/>
              <a:gd name="connsiteY12" fmla="*/ 1698987 h 5607050"/>
              <a:gd name="connsiteX13" fmla="*/ 180779 w 2164368"/>
              <a:gd name="connsiteY13" fmla="*/ 1846836 h 5607050"/>
              <a:gd name="connsiteX14" fmla="*/ 154593 w 2164368"/>
              <a:gd name="connsiteY14" fmla="*/ 2057400 h 5607050"/>
              <a:gd name="connsiteX15" fmla="*/ 132957 w 2164368"/>
              <a:gd name="connsiteY15" fmla="*/ 2178608 h 5607050"/>
              <a:gd name="connsiteX16" fmla="*/ 104579 w 2164368"/>
              <a:gd name="connsiteY16" fmla="*/ 2341351 h 5607050"/>
              <a:gd name="connsiteX17" fmla="*/ 79179 w 2164368"/>
              <a:gd name="connsiteY17" fmla="*/ 2588607 h 5607050"/>
              <a:gd name="connsiteX18" fmla="*/ 56757 w 2164368"/>
              <a:gd name="connsiteY18" fmla="*/ 2732072 h 5607050"/>
              <a:gd name="connsiteX19" fmla="*/ 18657 w 2164368"/>
              <a:gd name="connsiteY19" fmla="*/ 2890429 h 5607050"/>
              <a:gd name="connsiteX20" fmla="*/ 3765 w 2164368"/>
              <a:gd name="connsiteY20" fmla="*/ 3048000 h 5607050"/>
              <a:gd name="connsiteX21" fmla="*/ 0 w 2164368"/>
              <a:gd name="connsiteY21" fmla="*/ 3263900 h 5607050"/>
              <a:gd name="connsiteX22" fmla="*/ 18658 w 2164368"/>
              <a:gd name="connsiteY22" fmla="*/ 3490307 h 5607050"/>
              <a:gd name="connsiteX23" fmla="*/ 67265 w 2164368"/>
              <a:gd name="connsiteY23" fmla="*/ 3711378 h 5607050"/>
              <a:gd name="connsiteX24" fmla="*/ 114301 w 2164368"/>
              <a:gd name="connsiteY24" fmla="*/ 3895136 h 5607050"/>
              <a:gd name="connsiteX25" fmla="*/ 196457 w 2164368"/>
              <a:gd name="connsiteY25" fmla="*/ 4161835 h 5607050"/>
              <a:gd name="connsiteX26" fmla="*/ 253214 w 2164368"/>
              <a:gd name="connsiteY26" fmla="*/ 4332107 h 5607050"/>
              <a:gd name="connsiteX27" fmla="*/ 312361 w 2164368"/>
              <a:gd name="connsiteY27" fmla="*/ 4515667 h 5607050"/>
              <a:gd name="connsiteX28" fmla="*/ 433993 w 2164368"/>
              <a:gd name="connsiteY28" fmla="*/ 4889500 h 5607050"/>
              <a:gd name="connsiteX29" fmla="*/ 557818 w 2164368"/>
              <a:gd name="connsiteY29" fmla="*/ 5184775 h 5607050"/>
              <a:gd name="connsiteX30" fmla="*/ 735618 w 2164368"/>
              <a:gd name="connsiteY30" fmla="*/ 5413375 h 5607050"/>
              <a:gd name="connsiteX31" fmla="*/ 932468 w 2164368"/>
              <a:gd name="connsiteY31" fmla="*/ 5476875 h 5607050"/>
              <a:gd name="connsiteX32" fmla="*/ 1281718 w 2164368"/>
              <a:gd name="connsiteY32" fmla="*/ 5483225 h 5607050"/>
              <a:gd name="connsiteX33" fmla="*/ 1570643 w 2164368"/>
              <a:gd name="connsiteY33" fmla="*/ 5445125 h 5607050"/>
              <a:gd name="connsiteX34" fmla="*/ 1770668 w 2164368"/>
              <a:gd name="connsiteY34" fmla="*/ 5445125 h 5607050"/>
              <a:gd name="connsiteX35" fmla="*/ 1904018 w 2164368"/>
              <a:gd name="connsiteY35" fmla="*/ 5492750 h 5607050"/>
              <a:gd name="connsiteX36" fmla="*/ 2046893 w 2164368"/>
              <a:gd name="connsiteY36" fmla="*/ 5549900 h 5607050"/>
              <a:gd name="connsiteX37" fmla="*/ 2164368 w 2164368"/>
              <a:gd name="connsiteY37" fmla="*/ 5607050 h 5607050"/>
              <a:gd name="connsiteX0" fmla="*/ 1132493 w 2164368"/>
              <a:gd name="connsiteY0" fmla="*/ 0 h 5607050"/>
              <a:gd name="connsiteX1" fmla="*/ 1081693 w 2164368"/>
              <a:gd name="connsiteY1" fmla="*/ 139700 h 5607050"/>
              <a:gd name="connsiteX2" fmla="*/ 1018193 w 2164368"/>
              <a:gd name="connsiteY2" fmla="*/ 330200 h 5607050"/>
              <a:gd name="connsiteX3" fmla="*/ 967393 w 2164368"/>
              <a:gd name="connsiteY3" fmla="*/ 533400 h 5607050"/>
              <a:gd name="connsiteX4" fmla="*/ 929293 w 2164368"/>
              <a:gd name="connsiteY4" fmla="*/ 635000 h 5607050"/>
              <a:gd name="connsiteX5" fmla="*/ 865793 w 2164368"/>
              <a:gd name="connsiteY5" fmla="*/ 774700 h 5607050"/>
              <a:gd name="connsiteX6" fmla="*/ 764193 w 2164368"/>
              <a:gd name="connsiteY6" fmla="*/ 965200 h 5607050"/>
              <a:gd name="connsiteX7" fmla="*/ 662593 w 2164368"/>
              <a:gd name="connsiteY7" fmla="*/ 1117600 h 5607050"/>
              <a:gd name="connsiteX8" fmla="*/ 570714 w 2164368"/>
              <a:gd name="connsiteY8" fmla="*/ 1205094 h 5607050"/>
              <a:gd name="connsiteX9" fmla="*/ 389936 w 2164368"/>
              <a:gd name="connsiteY9" fmla="*/ 1398572 h 5607050"/>
              <a:gd name="connsiteX10" fmla="*/ 317500 w 2164368"/>
              <a:gd name="connsiteY10" fmla="*/ 1494215 h 5607050"/>
              <a:gd name="connsiteX11" fmla="*/ 271871 w 2164368"/>
              <a:gd name="connsiteY11" fmla="*/ 1589072 h 5607050"/>
              <a:gd name="connsiteX12" fmla="*/ 218879 w 2164368"/>
              <a:gd name="connsiteY12" fmla="*/ 1698987 h 5607050"/>
              <a:gd name="connsiteX13" fmla="*/ 180779 w 2164368"/>
              <a:gd name="connsiteY13" fmla="*/ 1846836 h 5607050"/>
              <a:gd name="connsiteX14" fmla="*/ 154593 w 2164368"/>
              <a:gd name="connsiteY14" fmla="*/ 2057400 h 5607050"/>
              <a:gd name="connsiteX15" fmla="*/ 132957 w 2164368"/>
              <a:gd name="connsiteY15" fmla="*/ 2178608 h 5607050"/>
              <a:gd name="connsiteX16" fmla="*/ 104579 w 2164368"/>
              <a:gd name="connsiteY16" fmla="*/ 2341351 h 5607050"/>
              <a:gd name="connsiteX17" fmla="*/ 79179 w 2164368"/>
              <a:gd name="connsiteY17" fmla="*/ 2588607 h 5607050"/>
              <a:gd name="connsiteX18" fmla="*/ 56757 w 2164368"/>
              <a:gd name="connsiteY18" fmla="*/ 2732072 h 5607050"/>
              <a:gd name="connsiteX19" fmla="*/ 18657 w 2164368"/>
              <a:gd name="connsiteY19" fmla="*/ 2890429 h 5607050"/>
              <a:gd name="connsiteX20" fmla="*/ 3765 w 2164368"/>
              <a:gd name="connsiteY20" fmla="*/ 3048000 h 5607050"/>
              <a:gd name="connsiteX21" fmla="*/ 0 w 2164368"/>
              <a:gd name="connsiteY21" fmla="*/ 3263900 h 5607050"/>
              <a:gd name="connsiteX22" fmla="*/ 18658 w 2164368"/>
              <a:gd name="connsiteY22" fmla="*/ 3490307 h 5607050"/>
              <a:gd name="connsiteX23" fmla="*/ 67265 w 2164368"/>
              <a:gd name="connsiteY23" fmla="*/ 3711378 h 5607050"/>
              <a:gd name="connsiteX24" fmla="*/ 114301 w 2164368"/>
              <a:gd name="connsiteY24" fmla="*/ 3895136 h 5607050"/>
              <a:gd name="connsiteX25" fmla="*/ 196457 w 2164368"/>
              <a:gd name="connsiteY25" fmla="*/ 4161835 h 5607050"/>
              <a:gd name="connsiteX26" fmla="*/ 253214 w 2164368"/>
              <a:gd name="connsiteY26" fmla="*/ 4332107 h 5607050"/>
              <a:gd name="connsiteX27" fmla="*/ 312361 w 2164368"/>
              <a:gd name="connsiteY27" fmla="*/ 4515667 h 5607050"/>
              <a:gd name="connsiteX28" fmla="*/ 433993 w 2164368"/>
              <a:gd name="connsiteY28" fmla="*/ 4889500 h 5607050"/>
              <a:gd name="connsiteX29" fmla="*/ 557818 w 2164368"/>
              <a:gd name="connsiteY29" fmla="*/ 5184775 h 5607050"/>
              <a:gd name="connsiteX30" fmla="*/ 735618 w 2164368"/>
              <a:gd name="connsiteY30" fmla="*/ 5413375 h 5607050"/>
              <a:gd name="connsiteX31" fmla="*/ 932468 w 2164368"/>
              <a:gd name="connsiteY31" fmla="*/ 5476875 h 5607050"/>
              <a:gd name="connsiteX32" fmla="*/ 1281718 w 2164368"/>
              <a:gd name="connsiteY32" fmla="*/ 5483225 h 5607050"/>
              <a:gd name="connsiteX33" fmla="*/ 1570643 w 2164368"/>
              <a:gd name="connsiteY33" fmla="*/ 5445125 h 5607050"/>
              <a:gd name="connsiteX34" fmla="*/ 1770668 w 2164368"/>
              <a:gd name="connsiteY34" fmla="*/ 5445125 h 5607050"/>
              <a:gd name="connsiteX35" fmla="*/ 1904018 w 2164368"/>
              <a:gd name="connsiteY35" fmla="*/ 5492750 h 5607050"/>
              <a:gd name="connsiteX36" fmla="*/ 2046893 w 2164368"/>
              <a:gd name="connsiteY36" fmla="*/ 5549900 h 5607050"/>
              <a:gd name="connsiteX37" fmla="*/ 2164368 w 2164368"/>
              <a:gd name="connsiteY37" fmla="*/ 5607050 h 5607050"/>
              <a:gd name="connsiteX0" fmla="*/ 1132493 w 2164368"/>
              <a:gd name="connsiteY0" fmla="*/ 0 h 5607050"/>
              <a:gd name="connsiteX1" fmla="*/ 1081693 w 2164368"/>
              <a:gd name="connsiteY1" fmla="*/ 139700 h 5607050"/>
              <a:gd name="connsiteX2" fmla="*/ 1018193 w 2164368"/>
              <a:gd name="connsiteY2" fmla="*/ 330200 h 5607050"/>
              <a:gd name="connsiteX3" fmla="*/ 967393 w 2164368"/>
              <a:gd name="connsiteY3" fmla="*/ 533400 h 5607050"/>
              <a:gd name="connsiteX4" fmla="*/ 929293 w 2164368"/>
              <a:gd name="connsiteY4" fmla="*/ 635000 h 5607050"/>
              <a:gd name="connsiteX5" fmla="*/ 865793 w 2164368"/>
              <a:gd name="connsiteY5" fmla="*/ 774700 h 5607050"/>
              <a:gd name="connsiteX6" fmla="*/ 764193 w 2164368"/>
              <a:gd name="connsiteY6" fmla="*/ 965200 h 5607050"/>
              <a:gd name="connsiteX7" fmla="*/ 662593 w 2164368"/>
              <a:gd name="connsiteY7" fmla="*/ 1087815 h 5607050"/>
              <a:gd name="connsiteX8" fmla="*/ 570714 w 2164368"/>
              <a:gd name="connsiteY8" fmla="*/ 1205094 h 5607050"/>
              <a:gd name="connsiteX9" fmla="*/ 389936 w 2164368"/>
              <a:gd name="connsiteY9" fmla="*/ 1398572 h 5607050"/>
              <a:gd name="connsiteX10" fmla="*/ 317500 w 2164368"/>
              <a:gd name="connsiteY10" fmla="*/ 1494215 h 5607050"/>
              <a:gd name="connsiteX11" fmla="*/ 271871 w 2164368"/>
              <a:gd name="connsiteY11" fmla="*/ 1589072 h 5607050"/>
              <a:gd name="connsiteX12" fmla="*/ 218879 w 2164368"/>
              <a:gd name="connsiteY12" fmla="*/ 1698987 h 5607050"/>
              <a:gd name="connsiteX13" fmla="*/ 180779 w 2164368"/>
              <a:gd name="connsiteY13" fmla="*/ 1846836 h 5607050"/>
              <a:gd name="connsiteX14" fmla="*/ 154593 w 2164368"/>
              <a:gd name="connsiteY14" fmla="*/ 2057400 h 5607050"/>
              <a:gd name="connsiteX15" fmla="*/ 132957 w 2164368"/>
              <a:gd name="connsiteY15" fmla="*/ 2178608 h 5607050"/>
              <a:gd name="connsiteX16" fmla="*/ 104579 w 2164368"/>
              <a:gd name="connsiteY16" fmla="*/ 2341351 h 5607050"/>
              <a:gd name="connsiteX17" fmla="*/ 79179 w 2164368"/>
              <a:gd name="connsiteY17" fmla="*/ 2588607 h 5607050"/>
              <a:gd name="connsiteX18" fmla="*/ 56757 w 2164368"/>
              <a:gd name="connsiteY18" fmla="*/ 2732072 h 5607050"/>
              <a:gd name="connsiteX19" fmla="*/ 18657 w 2164368"/>
              <a:gd name="connsiteY19" fmla="*/ 2890429 h 5607050"/>
              <a:gd name="connsiteX20" fmla="*/ 3765 w 2164368"/>
              <a:gd name="connsiteY20" fmla="*/ 3048000 h 5607050"/>
              <a:gd name="connsiteX21" fmla="*/ 0 w 2164368"/>
              <a:gd name="connsiteY21" fmla="*/ 3263900 h 5607050"/>
              <a:gd name="connsiteX22" fmla="*/ 18658 w 2164368"/>
              <a:gd name="connsiteY22" fmla="*/ 3490307 h 5607050"/>
              <a:gd name="connsiteX23" fmla="*/ 67265 w 2164368"/>
              <a:gd name="connsiteY23" fmla="*/ 3711378 h 5607050"/>
              <a:gd name="connsiteX24" fmla="*/ 114301 w 2164368"/>
              <a:gd name="connsiteY24" fmla="*/ 3895136 h 5607050"/>
              <a:gd name="connsiteX25" fmla="*/ 196457 w 2164368"/>
              <a:gd name="connsiteY25" fmla="*/ 4161835 h 5607050"/>
              <a:gd name="connsiteX26" fmla="*/ 253214 w 2164368"/>
              <a:gd name="connsiteY26" fmla="*/ 4332107 h 5607050"/>
              <a:gd name="connsiteX27" fmla="*/ 312361 w 2164368"/>
              <a:gd name="connsiteY27" fmla="*/ 4515667 h 5607050"/>
              <a:gd name="connsiteX28" fmla="*/ 433993 w 2164368"/>
              <a:gd name="connsiteY28" fmla="*/ 4889500 h 5607050"/>
              <a:gd name="connsiteX29" fmla="*/ 557818 w 2164368"/>
              <a:gd name="connsiteY29" fmla="*/ 5184775 h 5607050"/>
              <a:gd name="connsiteX30" fmla="*/ 735618 w 2164368"/>
              <a:gd name="connsiteY30" fmla="*/ 5413375 h 5607050"/>
              <a:gd name="connsiteX31" fmla="*/ 932468 w 2164368"/>
              <a:gd name="connsiteY31" fmla="*/ 5476875 h 5607050"/>
              <a:gd name="connsiteX32" fmla="*/ 1281718 w 2164368"/>
              <a:gd name="connsiteY32" fmla="*/ 5483225 h 5607050"/>
              <a:gd name="connsiteX33" fmla="*/ 1570643 w 2164368"/>
              <a:gd name="connsiteY33" fmla="*/ 5445125 h 5607050"/>
              <a:gd name="connsiteX34" fmla="*/ 1770668 w 2164368"/>
              <a:gd name="connsiteY34" fmla="*/ 5445125 h 5607050"/>
              <a:gd name="connsiteX35" fmla="*/ 1904018 w 2164368"/>
              <a:gd name="connsiteY35" fmla="*/ 5492750 h 5607050"/>
              <a:gd name="connsiteX36" fmla="*/ 2046893 w 2164368"/>
              <a:gd name="connsiteY36" fmla="*/ 5549900 h 5607050"/>
              <a:gd name="connsiteX37" fmla="*/ 2164368 w 2164368"/>
              <a:gd name="connsiteY37" fmla="*/ 5607050 h 5607050"/>
              <a:gd name="connsiteX0" fmla="*/ 1132493 w 2164368"/>
              <a:gd name="connsiteY0" fmla="*/ 0 h 5607050"/>
              <a:gd name="connsiteX1" fmla="*/ 1081693 w 2164368"/>
              <a:gd name="connsiteY1" fmla="*/ 139700 h 5607050"/>
              <a:gd name="connsiteX2" fmla="*/ 1018193 w 2164368"/>
              <a:gd name="connsiteY2" fmla="*/ 330200 h 5607050"/>
              <a:gd name="connsiteX3" fmla="*/ 967393 w 2164368"/>
              <a:gd name="connsiteY3" fmla="*/ 533400 h 5607050"/>
              <a:gd name="connsiteX4" fmla="*/ 929293 w 2164368"/>
              <a:gd name="connsiteY4" fmla="*/ 635000 h 5607050"/>
              <a:gd name="connsiteX5" fmla="*/ 865793 w 2164368"/>
              <a:gd name="connsiteY5" fmla="*/ 774700 h 5607050"/>
              <a:gd name="connsiteX6" fmla="*/ 755257 w 2164368"/>
              <a:gd name="connsiteY6" fmla="*/ 926480 h 5607050"/>
              <a:gd name="connsiteX7" fmla="*/ 662593 w 2164368"/>
              <a:gd name="connsiteY7" fmla="*/ 1087815 h 5607050"/>
              <a:gd name="connsiteX8" fmla="*/ 570714 w 2164368"/>
              <a:gd name="connsiteY8" fmla="*/ 1205094 h 5607050"/>
              <a:gd name="connsiteX9" fmla="*/ 389936 w 2164368"/>
              <a:gd name="connsiteY9" fmla="*/ 1398572 h 5607050"/>
              <a:gd name="connsiteX10" fmla="*/ 317500 w 2164368"/>
              <a:gd name="connsiteY10" fmla="*/ 1494215 h 5607050"/>
              <a:gd name="connsiteX11" fmla="*/ 271871 w 2164368"/>
              <a:gd name="connsiteY11" fmla="*/ 1589072 h 5607050"/>
              <a:gd name="connsiteX12" fmla="*/ 218879 w 2164368"/>
              <a:gd name="connsiteY12" fmla="*/ 1698987 h 5607050"/>
              <a:gd name="connsiteX13" fmla="*/ 180779 w 2164368"/>
              <a:gd name="connsiteY13" fmla="*/ 1846836 h 5607050"/>
              <a:gd name="connsiteX14" fmla="*/ 154593 w 2164368"/>
              <a:gd name="connsiteY14" fmla="*/ 2057400 h 5607050"/>
              <a:gd name="connsiteX15" fmla="*/ 132957 w 2164368"/>
              <a:gd name="connsiteY15" fmla="*/ 2178608 h 5607050"/>
              <a:gd name="connsiteX16" fmla="*/ 104579 w 2164368"/>
              <a:gd name="connsiteY16" fmla="*/ 2341351 h 5607050"/>
              <a:gd name="connsiteX17" fmla="*/ 79179 w 2164368"/>
              <a:gd name="connsiteY17" fmla="*/ 2588607 h 5607050"/>
              <a:gd name="connsiteX18" fmla="*/ 56757 w 2164368"/>
              <a:gd name="connsiteY18" fmla="*/ 2732072 h 5607050"/>
              <a:gd name="connsiteX19" fmla="*/ 18657 w 2164368"/>
              <a:gd name="connsiteY19" fmla="*/ 2890429 h 5607050"/>
              <a:gd name="connsiteX20" fmla="*/ 3765 w 2164368"/>
              <a:gd name="connsiteY20" fmla="*/ 3048000 h 5607050"/>
              <a:gd name="connsiteX21" fmla="*/ 0 w 2164368"/>
              <a:gd name="connsiteY21" fmla="*/ 3263900 h 5607050"/>
              <a:gd name="connsiteX22" fmla="*/ 18658 w 2164368"/>
              <a:gd name="connsiteY22" fmla="*/ 3490307 h 5607050"/>
              <a:gd name="connsiteX23" fmla="*/ 67265 w 2164368"/>
              <a:gd name="connsiteY23" fmla="*/ 3711378 h 5607050"/>
              <a:gd name="connsiteX24" fmla="*/ 114301 w 2164368"/>
              <a:gd name="connsiteY24" fmla="*/ 3895136 h 5607050"/>
              <a:gd name="connsiteX25" fmla="*/ 196457 w 2164368"/>
              <a:gd name="connsiteY25" fmla="*/ 4161835 h 5607050"/>
              <a:gd name="connsiteX26" fmla="*/ 253214 w 2164368"/>
              <a:gd name="connsiteY26" fmla="*/ 4332107 h 5607050"/>
              <a:gd name="connsiteX27" fmla="*/ 312361 w 2164368"/>
              <a:gd name="connsiteY27" fmla="*/ 4515667 h 5607050"/>
              <a:gd name="connsiteX28" fmla="*/ 433993 w 2164368"/>
              <a:gd name="connsiteY28" fmla="*/ 4889500 h 5607050"/>
              <a:gd name="connsiteX29" fmla="*/ 557818 w 2164368"/>
              <a:gd name="connsiteY29" fmla="*/ 5184775 h 5607050"/>
              <a:gd name="connsiteX30" fmla="*/ 735618 w 2164368"/>
              <a:gd name="connsiteY30" fmla="*/ 5413375 h 5607050"/>
              <a:gd name="connsiteX31" fmla="*/ 932468 w 2164368"/>
              <a:gd name="connsiteY31" fmla="*/ 5476875 h 5607050"/>
              <a:gd name="connsiteX32" fmla="*/ 1281718 w 2164368"/>
              <a:gd name="connsiteY32" fmla="*/ 5483225 h 5607050"/>
              <a:gd name="connsiteX33" fmla="*/ 1570643 w 2164368"/>
              <a:gd name="connsiteY33" fmla="*/ 5445125 h 5607050"/>
              <a:gd name="connsiteX34" fmla="*/ 1770668 w 2164368"/>
              <a:gd name="connsiteY34" fmla="*/ 5445125 h 5607050"/>
              <a:gd name="connsiteX35" fmla="*/ 1904018 w 2164368"/>
              <a:gd name="connsiteY35" fmla="*/ 5492750 h 5607050"/>
              <a:gd name="connsiteX36" fmla="*/ 2046893 w 2164368"/>
              <a:gd name="connsiteY36" fmla="*/ 5549900 h 5607050"/>
              <a:gd name="connsiteX37" fmla="*/ 2164368 w 2164368"/>
              <a:gd name="connsiteY37" fmla="*/ 5607050 h 5607050"/>
              <a:gd name="connsiteX0" fmla="*/ 1132493 w 2164368"/>
              <a:gd name="connsiteY0" fmla="*/ 0 h 5607050"/>
              <a:gd name="connsiteX1" fmla="*/ 1081693 w 2164368"/>
              <a:gd name="connsiteY1" fmla="*/ 139700 h 5607050"/>
              <a:gd name="connsiteX2" fmla="*/ 1018193 w 2164368"/>
              <a:gd name="connsiteY2" fmla="*/ 330200 h 5607050"/>
              <a:gd name="connsiteX3" fmla="*/ 967393 w 2164368"/>
              <a:gd name="connsiteY3" fmla="*/ 533400 h 5607050"/>
              <a:gd name="connsiteX4" fmla="*/ 929293 w 2164368"/>
              <a:gd name="connsiteY4" fmla="*/ 635000 h 5607050"/>
              <a:gd name="connsiteX5" fmla="*/ 865793 w 2164368"/>
              <a:gd name="connsiteY5" fmla="*/ 747893 h 5607050"/>
              <a:gd name="connsiteX6" fmla="*/ 755257 w 2164368"/>
              <a:gd name="connsiteY6" fmla="*/ 926480 h 5607050"/>
              <a:gd name="connsiteX7" fmla="*/ 662593 w 2164368"/>
              <a:gd name="connsiteY7" fmla="*/ 1087815 h 5607050"/>
              <a:gd name="connsiteX8" fmla="*/ 570714 w 2164368"/>
              <a:gd name="connsiteY8" fmla="*/ 1205094 h 5607050"/>
              <a:gd name="connsiteX9" fmla="*/ 389936 w 2164368"/>
              <a:gd name="connsiteY9" fmla="*/ 1398572 h 5607050"/>
              <a:gd name="connsiteX10" fmla="*/ 317500 w 2164368"/>
              <a:gd name="connsiteY10" fmla="*/ 1494215 h 5607050"/>
              <a:gd name="connsiteX11" fmla="*/ 271871 w 2164368"/>
              <a:gd name="connsiteY11" fmla="*/ 1589072 h 5607050"/>
              <a:gd name="connsiteX12" fmla="*/ 218879 w 2164368"/>
              <a:gd name="connsiteY12" fmla="*/ 1698987 h 5607050"/>
              <a:gd name="connsiteX13" fmla="*/ 180779 w 2164368"/>
              <a:gd name="connsiteY13" fmla="*/ 1846836 h 5607050"/>
              <a:gd name="connsiteX14" fmla="*/ 154593 w 2164368"/>
              <a:gd name="connsiteY14" fmla="*/ 2057400 h 5607050"/>
              <a:gd name="connsiteX15" fmla="*/ 132957 w 2164368"/>
              <a:gd name="connsiteY15" fmla="*/ 2178608 h 5607050"/>
              <a:gd name="connsiteX16" fmla="*/ 104579 w 2164368"/>
              <a:gd name="connsiteY16" fmla="*/ 2341351 h 5607050"/>
              <a:gd name="connsiteX17" fmla="*/ 79179 w 2164368"/>
              <a:gd name="connsiteY17" fmla="*/ 2588607 h 5607050"/>
              <a:gd name="connsiteX18" fmla="*/ 56757 w 2164368"/>
              <a:gd name="connsiteY18" fmla="*/ 2732072 h 5607050"/>
              <a:gd name="connsiteX19" fmla="*/ 18657 w 2164368"/>
              <a:gd name="connsiteY19" fmla="*/ 2890429 h 5607050"/>
              <a:gd name="connsiteX20" fmla="*/ 3765 w 2164368"/>
              <a:gd name="connsiteY20" fmla="*/ 3048000 h 5607050"/>
              <a:gd name="connsiteX21" fmla="*/ 0 w 2164368"/>
              <a:gd name="connsiteY21" fmla="*/ 3263900 h 5607050"/>
              <a:gd name="connsiteX22" fmla="*/ 18658 w 2164368"/>
              <a:gd name="connsiteY22" fmla="*/ 3490307 h 5607050"/>
              <a:gd name="connsiteX23" fmla="*/ 67265 w 2164368"/>
              <a:gd name="connsiteY23" fmla="*/ 3711378 h 5607050"/>
              <a:gd name="connsiteX24" fmla="*/ 114301 w 2164368"/>
              <a:gd name="connsiteY24" fmla="*/ 3895136 h 5607050"/>
              <a:gd name="connsiteX25" fmla="*/ 196457 w 2164368"/>
              <a:gd name="connsiteY25" fmla="*/ 4161835 h 5607050"/>
              <a:gd name="connsiteX26" fmla="*/ 253214 w 2164368"/>
              <a:gd name="connsiteY26" fmla="*/ 4332107 h 5607050"/>
              <a:gd name="connsiteX27" fmla="*/ 312361 w 2164368"/>
              <a:gd name="connsiteY27" fmla="*/ 4515667 h 5607050"/>
              <a:gd name="connsiteX28" fmla="*/ 433993 w 2164368"/>
              <a:gd name="connsiteY28" fmla="*/ 4889500 h 5607050"/>
              <a:gd name="connsiteX29" fmla="*/ 557818 w 2164368"/>
              <a:gd name="connsiteY29" fmla="*/ 5184775 h 5607050"/>
              <a:gd name="connsiteX30" fmla="*/ 735618 w 2164368"/>
              <a:gd name="connsiteY30" fmla="*/ 5413375 h 5607050"/>
              <a:gd name="connsiteX31" fmla="*/ 932468 w 2164368"/>
              <a:gd name="connsiteY31" fmla="*/ 5476875 h 5607050"/>
              <a:gd name="connsiteX32" fmla="*/ 1281718 w 2164368"/>
              <a:gd name="connsiteY32" fmla="*/ 5483225 h 5607050"/>
              <a:gd name="connsiteX33" fmla="*/ 1570643 w 2164368"/>
              <a:gd name="connsiteY33" fmla="*/ 5445125 h 5607050"/>
              <a:gd name="connsiteX34" fmla="*/ 1770668 w 2164368"/>
              <a:gd name="connsiteY34" fmla="*/ 5445125 h 5607050"/>
              <a:gd name="connsiteX35" fmla="*/ 1904018 w 2164368"/>
              <a:gd name="connsiteY35" fmla="*/ 5492750 h 5607050"/>
              <a:gd name="connsiteX36" fmla="*/ 2046893 w 2164368"/>
              <a:gd name="connsiteY36" fmla="*/ 5549900 h 5607050"/>
              <a:gd name="connsiteX37" fmla="*/ 2164368 w 2164368"/>
              <a:gd name="connsiteY37" fmla="*/ 5607050 h 5607050"/>
              <a:gd name="connsiteX0" fmla="*/ 1132493 w 2164368"/>
              <a:gd name="connsiteY0" fmla="*/ 0 h 5607050"/>
              <a:gd name="connsiteX1" fmla="*/ 1081693 w 2164368"/>
              <a:gd name="connsiteY1" fmla="*/ 139700 h 5607050"/>
              <a:gd name="connsiteX2" fmla="*/ 1018193 w 2164368"/>
              <a:gd name="connsiteY2" fmla="*/ 330200 h 5607050"/>
              <a:gd name="connsiteX3" fmla="*/ 967393 w 2164368"/>
              <a:gd name="connsiteY3" fmla="*/ 533400 h 5607050"/>
              <a:gd name="connsiteX4" fmla="*/ 920357 w 2164368"/>
              <a:gd name="connsiteY4" fmla="*/ 605215 h 5607050"/>
              <a:gd name="connsiteX5" fmla="*/ 865793 w 2164368"/>
              <a:gd name="connsiteY5" fmla="*/ 747893 h 5607050"/>
              <a:gd name="connsiteX6" fmla="*/ 755257 w 2164368"/>
              <a:gd name="connsiteY6" fmla="*/ 926480 h 5607050"/>
              <a:gd name="connsiteX7" fmla="*/ 662593 w 2164368"/>
              <a:gd name="connsiteY7" fmla="*/ 1087815 h 5607050"/>
              <a:gd name="connsiteX8" fmla="*/ 570714 w 2164368"/>
              <a:gd name="connsiteY8" fmla="*/ 1205094 h 5607050"/>
              <a:gd name="connsiteX9" fmla="*/ 389936 w 2164368"/>
              <a:gd name="connsiteY9" fmla="*/ 1398572 h 5607050"/>
              <a:gd name="connsiteX10" fmla="*/ 317500 w 2164368"/>
              <a:gd name="connsiteY10" fmla="*/ 1494215 h 5607050"/>
              <a:gd name="connsiteX11" fmla="*/ 271871 w 2164368"/>
              <a:gd name="connsiteY11" fmla="*/ 1589072 h 5607050"/>
              <a:gd name="connsiteX12" fmla="*/ 218879 w 2164368"/>
              <a:gd name="connsiteY12" fmla="*/ 1698987 h 5607050"/>
              <a:gd name="connsiteX13" fmla="*/ 180779 w 2164368"/>
              <a:gd name="connsiteY13" fmla="*/ 1846836 h 5607050"/>
              <a:gd name="connsiteX14" fmla="*/ 154593 w 2164368"/>
              <a:gd name="connsiteY14" fmla="*/ 2057400 h 5607050"/>
              <a:gd name="connsiteX15" fmla="*/ 132957 w 2164368"/>
              <a:gd name="connsiteY15" fmla="*/ 2178608 h 5607050"/>
              <a:gd name="connsiteX16" fmla="*/ 104579 w 2164368"/>
              <a:gd name="connsiteY16" fmla="*/ 2341351 h 5607050"/>
              <a:gd name="connsiteX17" fmla="*/ 79179 w 2164368"/>
              <a:gd name="connsiteY17" fmla="*/ 2588607 h 5607050"/>
              <a:gd name="connsiteX18" fmla="*/ 56757 w 2164368"/>
              <a:gd name="connsiteY18" fmla="*/ 2732072 h 5607050"/>
              <a:gd name="connsiteX19" fmla="*/ 18657 w 2164368"/>
              <a:gd name="connsiteY19" fmla="*/ 2890429 h 5607050"/>
              <a:gd name="connsiteX20" fmla="*/ 3765 w 2164368"/>
              <a:gd name="connsiteY20" fmla="*/ 3048000 h 5607050"/>
              <a:gd name="connsiteX21" fmla="*/ 0 w 2164368"/>
              <a:gd name="connsiteY21" fmla="*/ 3263900 h 5607050"/>
              <a:gd name="connsiteX22" fmla="*/ 18658 w 2164368"/>
              <a:gd name="connsiteY22" fmla="*/ 3490307 h 5607050"/>
              <a:gd name="connsiteX23" fmla="*/ 67265 w 2164368"/>
              <a:gd name="connsiteY23" fmla="*/ 3711378 h 5607050"/>
              <a:gd name="connsiteX24" fmla="*/ 114301 w 2164368"/>
              <a:gd name="connsiteY24" fmla="*/ 3895136 h 5607050"/>
              <a:gd name="connsiteX25" fmla="*/ 196457 w 2164368"/>
              <a:gd name="connsiteY25" fmla="*/ 4161835 h 5607050"/>
              <a:gd name="connsiteX26" fmla="*/ 253214 w 2164368"/>
              <a:gd name="connsiteY26" fmla="*/ 4332107 h 5607050"/>
              <a:gd name="connsiteX27" fmla="*/ 312361 w 2164368"/>
              <a:gd name="connsiteY27" fmla="*/ 4515667 h 5607050"/>
              <a:gd name="connsiteX28" fmla="*/ 433993 w 2164368"/>
              <a:gd name="connsiteY28" fmla="*/ 4889500 h 5607050"/>
              <a:gd name="connsiteX29" fmla="*/ 557818 w 2164368"/>
              <a:gd name="connsiteY29" fmla="*/ 5184775 h 5607050"/>
              <a:gd name="connsiteX30" fmla="*/ 735618 w 2164368"/>
              <a:gd name="connsiteY30" fmla="*/ 5413375 h 5607050"/>
              <a:gd name="connsiteX31" fmla="*/ 932468 w 2164368"/>
              <a:gd name="connsiteY31" fmla="*/ 5476875 h 5607050"/>
              <a:gd name="connsiteX32" fmla="*/ 1281718 w 2164368"/>
              <a:gd name="connsiteY32" fmla="*/ 5483225 h 5607050"/>
              <a:gd name="connsiteX33" fmla="*/ 1570643 w 2164368"/>
              <a:gd name="connsiteY33" fmla="*/ 5445125 h 5607050"/>
              <a:gd name="connsiteX34" fmla="*/ 1770668 w 2164368"/>
              <a:gd name="connsiteY34" fmla="*/ 5445125 h 5607050"/>
              <a:gd name="connsiteX35" fmla="*/ 1904018 w 2164368"/>
              <a:gd name="connsiteY35" fmla="*/ 5492750 h 5607050"/>
              <a:gd name="connsiteX36" fmla="*/ 2046893 w 2164368"/>
              <a:gd name="connsiteY36" fmla="*/ 5549900 h 5607050"/>
              <a:gd name="connsiteX37" fmla="*/ 2164368 w 2164368"/>
              <a:gd name="connsiteY37" fmla="*/ 5607050 h 5607050"/>
              <a:gd name="connsiteX0" fmla="*/ 1132493 w 2164368"/>
              <a:gd name="connsiteY0" fmla="*/ 0 h 5607050"/>
              <a:gd name="connsiteX1" fmla="*/ 1081693 w 2164368"/>
              <a:gd name="connsiteY1" fmla="*/ 139700 h 5607050"/>
              <a:gd name="connsiteX2" fmla="*/ 1018193 w 2164368"/>
              <a:gd name="connsiteY2" fmla="*/ 330200 h 5607050"/>
              <a:gd name="connsiteX3" fmla="*/ 961436 w 2164368"/>
              <a:gd name="connsiteY3" fmla="*/ 470851 h 5607050"/>
              <a:gd name="connsiteX4" fmla="*/ 920357 w 2164368"/>
              <a:gd name="connsiteY4" fmla="*/ 605215 h 5607050"/>
              <a:gd name="connsiteX5" fmla="*/ 865793 w 2164368"/>
              <a:gd name="connsiteY5" fmla="*/ 747893 h 5607050"/>
              <a:gd name="connsiteX6" fmla="*/ 755257 w 2164368"/>
              <a:gd name="connsiteY6" fmla="*/ 926480 h 5607050"/>
              <a:gd name="connsiteX7" fmla="*/ 662593 w 2164368"/>
              <a:gd name="connsiteY7" fmla="*/ 1087815 h 5607050"/>
              <a:gd name="connsiteX8" fmla="*/ 570714 w 2164368"/>
              <a:gd name="connsiteY8" fmla="*/ 1205094 h 5607050"/>
              <a:gd name="connsiteX9" fmla="*/ 389936 w 2164368"/>
              <a:gd name="connsiteY9" fmla="*/ 1398572 h 5607050"/>
              <a:gd name="connsiteX10" fmla="*/ 317500 w 2164368"/>
              <a:gd name="connsiteY10" fmla="*/ 1494215 h 5607050"/>
              <a:gd name="connsiteX11" fmla="*/ 271871 w 2164368"/>
              <a:gd name="connsiteY11" fmla="*/ 1589072 h 5607050"/>
              <a:gd name="connsiteX12" fmla="*/ 218879 w 2164368"/>
              <a:gd name="connsiteY12" fmla="*/ 1698987 h 5607050"/>
              <a:gd name="connsiteX13" fmla="*/ 180779 w 2164368"/>
              <a:gd name="connsiteY13" fmla="*/ 1846836 h 5607050"/>
              <a:gd name="connsiteX14" fmla="*/ 154593 w 2164368"/>
              <a:gd name="connsiteY14" fmla="*/ 2057400 h 5607050"/>
              <a:gd name="connsiteX15" fmla="*/ 132957 w 2164368"/>
              <a:gd name="connsiteY15" fmla="*/ 2178608 h 5607050"/>
              <a:gd name="connsiteX16" fmla="*/ 104579 w 2164368"/>
              <a:gd name="connsiteY16" fmla="*/ 2341351 h 5607050"/>
              <a:gd name="connsiteX17" fmla="*/ 79179 w 2164368"/>
              <a:gd name="connsiteY17" fmla="*/ 2588607 h 5607050"/>
              <a:gd name="connsiteX18" fmla="*/ 56757 w 2164368"/>
              <a:gd name="connsiteY18" fmla="*/ 2732072 h 5607050"/>
              <a:gd name="connsiteX19" fmla="*/ 18657 w 2164368"/>
              <a:gd name="connsiteY19" fmla="*/ 2890429 h 5607050"/>
              <a:gd name="connsiteX20" fmla="*/ 3765 w 2164368"/>
              <a:gd name="connsiteY20" fmla="*/ 3048000 h 5607050"/>
              <a:gd name="connsiteX21" fmla="*/ 0 w 2164368"/>
              <a:gd name="connsiteY21" fmla="*/ 3263900 h 5607050"/>
              <a:gd name="connsiteX22" fmla="*/ 18658 w 2164368"/>
              <a:gd name="connsiteY22" fmla="*/ 3490307 h 5607050"/>
              <a:gd name="connsiteX23" fmla="*/ 67265 w 2164368"/>
              <a:gd name="connsiteY23" fmla="*/ 3711378 h 5607050"/>
              <a:gd name="connsiteX24" fmla="*/ 114301 w 2164368"/>
              <a:gd name="connsiteY24" fmla="*/ 3895136 h 5607050"/>
              <a:gd name="connsiteX25" fmla="*/ 196457 w 2164368"/>
              <a:gd name="connsiteY25" fmla="*/ 4161835 h 5607050"/>
              <a:gd name="connsiteX26" fmla="*/ 253214 w 2164368"/>
              <a:gd name="connsiteY26" fmla="*/ 4332107 h 5607050"/>
              <a:gd name="connsiteX27" fmla="*/ 312361 w 2164368"/>
              <a:gd name="connsiteY27" fmla="*/ 4515667 h 5607050"/>
              <a:gd name="connsiteX28" fmla="*/ 433993 w 2164368"/>
              <a:gd name="connsiteY28" fmla="*/ 4889500 h 5607050"/>
              <a:gd name="connsiteX29" fmla="*/ 557818 w 2164368"/>
              <a:gd name="connsiteY29" fmla="*/ 5184775 h 5607050"/>
              <a:gd name="connsiteX30" fmla="*/ 735618 w 2164368"/>
              <a:gd name="connsiteY30" fmla="*/ 5413375 h 5607050"/>
              <a:gd name="connsiteX31" fmla="*/ 932468 w 2164368"/>
              <a:gd name="connsiteY31" fmla="*/ 5476875 h 5607050"/>
              <a:gd name="connsiteX32" fmla="*/ 1281718 w 2164368"/>
              <a:gd name="connsiteY32" fmla="*/ 5483225 h 5607050"/>
              <a:gd name="connsiteX33" fmla="*/ 1570643 w 2164368"/>
              <a:gd name="connsiteY33" fmla="*/ 5445125 h 5607050"/>
              <a:gd name="connsiteX34" fmla="*/ 1770668 w 2164368"/>
              <a:gd name="connsiteY34" fmla="*/ 5445125 h 5607050"/>
              <a:gd name="connsiteX35" fmla="*/ 1904018 w 2164368"/>
              <a:gd name="connsiteY35" fmla="*/ 5492750 h 5607050"/>
              <a:gd name="connsiteX36" fmla="*/ 2046893 w 2164368"/>
              <a:gd name="connsiteY36" fmla="*/ 5549900 h 5607050"/>
              <a:gd name="connsiteX37" fmla="*/ 2164368 w 2164368"/>
              <a:gd name="connsiteY37" fmla="*/ 5607050 h 5607050"/>
              <a:gd name="connsiteX0" fmla="*/ 1132493 w 2164368"/>
              <a:gd name="connsiteY0" fmla="*/ 0 h 5607050"/>
              <a:gd name="connsiteX1" fmla="*/ 1081693 w 2164368"/>
              <a:gd name="connsiteY1" fmla="*/ 139700 h 5607050"/>
              <a:gd name="connsiteX2" fmla="*/ 1021171 w 2164368"/>
              <a:gd name="connsiteY2" fmla="*/ 303394 h 5607050"/>
              <a:gd name="connsiteX3" fmla="*/ 961436 w 2164368"/>
              <a:gd name="connsiteY3" fmla="*/ 470851 h 5607050"/>
              <a:gd name="connsiteX4" fmla="*/ 920357 w 2164368"/>
              <a:gd name="connsiteY4" fmla="*/ 605215 h 5607050"/>
              <a:gd name="connsiteX5" fmla="*/ 865793 w 2164368"/>
              <a:gd name="connsiteY5" fmla="*/ 747893 h 5607050"/>
              <a:gd name="connsiteX6" fmla="*/ 755257 w 2164368"/>
              <a:gd name="connsiteY6" fmla="*/ 926480 h 5607050"/>
              <a:gd name="connsiteX7" fmla="*/ 662593 w 2164368"/>
              <a:gd name="connsiteY7" fmla="*/ 1087815 h 5607050"/>
              <a:gd name="connsiteX8" fmla="*/ 570714 w 2164368"/>
              <a:gd name="connsiteY8" fmla="*/ 1205094 h 5607050"/>
              <a:gd name="connsiteX9" fmla="*/ 389936 w 2164368"/>
              <a:gd name="connsiteY9" fmla="*/ 1398572 h 5607050"/>
              <a:gd name="connsiteX10" fmla="*/ 317500 w 2164368"/>
              <a:gd name="connsiteY10" fmla="*/ 1494215 h 5607050"/>
              <a:gd name="connsiteX11" fmla="*/ 271871 w 2164368"/>
              <a:gd name="connsiteY11" fmla="*/ 1589072 h 5607050"/>
              <a:gd name="connsiteX12" fmla="*/ 218879 w 2164368"/>
              <a:gd name="connsiteY12" fmla="*/ 1698987 h 5607050"/>
              <a:gd name="connsiteX13" fmla="*/ 180779 w 2164368"/>
              <a:gd name="connsiteY13" fmla="*/ 1846836 h 5607050"/>
              <a:gd name="connsiteX14" fmla="*/ 154593 w 2164368"/>
              <a:gd name="connsiteY14" fmla="*/ 2057400 h 5607050"/>
              <a:gd name="connsiteX15" fmla="*/ 132957 w 2164368"/>
              <a:gd name="connsiteY15" fmla="*/ 2178608 h 5607050"/>
              <a:gd name="connsiteX16" fmla="*/ 104579 w 2164368"/>
              <a:gd name="connsiteY16" fmla="*/ 2341351 h 5607050"/>
              <a:gd name="connsiteX17" fmla="*/ 79179 w 2164368"/>
              <a:gd name="connsiteY17" fmla="*/ 2588607 h 5607050"/>
              <a:gd name="connsiteX18" fmla="*/ 56757 w 2164368"/>
              <a:gd name="connsiteY18" fmla="*/ 2732072 h 5607050"/>
              <a:gd name="connsiteX19" fmla="*/ 18657 w 2164368"/>
              <a:gd name="connsiteY19" fmla="*/ 2890429 h 5607050"/>
              <a:gd name="connsiteX20" fmla="*/ 3765 w 2164368"/>
              <a:gd name="connsiteY20" fmla="*/ 3048000 h 5607050"/>
              <a:gd name="connsiteX21" fmla="*/ 0 w 2164368"/>
              <a:gd name="connsiteY21" fmla="*/ 3263900 h 5607050"/>
              <a:gd name="connsiteX22" fmla="*/ 18658 w 2164368"/>
              <a:gd name="connsiteY22" fmla="*/ 3490307 h 5607050"/>
              <a:gd name="connsiteX23" fmla="*/ 67265 w 2164368"/>
              <a:gd name="connsiteY23" fmla="*/ 3711378 h 5607050"/>
              <a:gd name="connsiteX24" fmla="*/ 114301 w 2164368"/>
              <a:gd name="connsiteY24" fmla="*/ 3895136 h 5607050"/>
              <a:gd name="connsiteX25" fmla="*/ 196457 w 2164368"/>
              <a:gd name="connsiteY25" fmla="*/ 4161835 h 5607050"/>
              <a:gd name="connsiteX26" fmla="*/ 253214 w 2164368"/>
              <a:gd name="connsiteY26" fmla="*/ 4332107 h 5607050"/>
              <a:gd name="connsiteX27" fmla="*/ 312361 w 2164368"/>
              <a:gd name="connsiteY27" fmla="*/ 4515667 h 5607050"/>
              <a:gd name="connsiteX28" fmla="*/ 433993 w 2164368"/>
              <a:gd name="connsiteY28" fmla="*/ 4889500 h 5607050"/>
              <a:gd name="connsiteX29" fmla="*/ 557818 w 2164368"/>
              <a:gd name="connsiteY29" fmla="*/ 5184775 h 5607050"/>
              <a:gd name="connsiteX30" fmla="*/ 735618 w 2164368"/>
              <a:gd name="connsiteY30" fmla="*/ 5413375 h 5607050"/>
              <a:gd name="connsiteX31" fmla="*/ 932468 w 2164368"/>
              <a:gd name="connsiteY31" fmla="*/ 5476875 h 5607050"/>
              <a:gd name="connsiteX32" fmla="*/ 1281718 w 2164368"/>
              <a:gd name="connsiteY32" fmla="*/ 5483225 h 5607050"/>
              <a:gd name="connsiteX33" fmla="*/ 1570643 w 2164368"/>
              <a:gd name="connsiteY33" fmla="*/ 5445125 h 5607050"/>
              <a:gd name="connsiteX34" fmla="*/ 1770668 w 2164368"/>
              <a:gd name="connsiteY34" fmla="*/ 5445125 h 5607050"/>
              <a:gd name="connsiteX35" fmla="*/ 1904018 w 2164368"/>
              <a:gd name="connsiteY35" fmla="*/ 5492750 h 5607050"/>
              <a:gd name="connsiteX36" fmla="*/ 2046893 w 2164368"/>
              <a:gd name="connsiteY36" fmla="*/ 5549900 h 5607050"/>
              <a:gd name="connsiteX37" fmla="*/ 2164368 w 2164368"/>
              <a:gd name="connsiteY37" fmla="*/ 5607050 h 5607050"/>
              <a:gd name="connsiteX0" fmla="*/ 1132493 w 2164368"/>
              <a:gd name="connsiteY0" fmla="*/ 0 h 5607050"/>
              <a:gd name="connsiteX1" fmla="*/ 1128026 w 2164368"/>
              <a:gd name="connsiteY1" fmla="*/ 17416 h 5607050"/>
              <a:gd name="connsiteX2" fmla="*/ 1081693 w 2164368"/>
              <a:gd name="connsiteY2" fmla="*/ 139700 h 5607050"/>
              <a:gd name="connsiteX3" fmla="*/ 1021171 w 2164368"/>
              <a:gd name="connsiteY3" fmla="*/ 303394 h 5607050"/>
              <a:gd name="connsiteX4" fmla="*/ 961436 w 2164368"/>
              <a:gd name="connsiteY4" fmla="*/ 470851 h 5607050"/>
              <a:gd name="connsiteX5" fmla="*/ 920357 w 2164368"/>
              <a:gd name="connsiteY5" fmla="*/ 605215 h 5607050"/>
              <a:gd name="connsiteX6" fmla="*/ 865793 w 2164368"/>
              <a:gd name="connsiteY6" fmla="*/ 747893 h 5607050"/>
              <a:gd name="connsiteX7" fmla="*/ 755257 w 2164368"/>
              <a:gd name="connsiteY7" fmla="*/ 926480 h 5607050"/>
              <a:gd name="connsiteX8" fmla="*/ 662593 w 2164368"/>
              <a:gd name="connsiteY8" fmla="*/ 1087815 h 5607050"/>
              <a:gd name="connsiteX9" fmla="*/ 570714 w 2164368"/>
              <a:gd name="connsiteY9" fmla="*/ 1205094 h 5607050"/>
              <a:gd name="connsiteX10" fmla="*/ 389936 w 2164368"/>
              <a:gd name="connsiteY10" fmla="*/ 1398572 h 5607050"/>
              <a:gd name="connsiteX11" fmla="*/ 317500 w 2164368"/>
              <a:gd name="connsiteY11" fmla="*/ 1494215 h 5607050"/>
              <a:gd name="connsiteX12" fmla="*/ 271871 w 2164368"/>
              <a:gd name="connsiteY12" fmla="*/ 1589072 h 5607050"/>
              <a:gd name="connsiteX13" fmla="*/ 218879 w 2164368"/>
              <a:gd name="connsiteY13" fmla="*/ 1698987 h 5607050"/>
              <a:gd name="connsiteX14" fmla="*/ 180779 w 2164368"/>
              <a:gd name="connsiteY14" fmla="*/ 1846836 h 5607050"/>
              <a:gd name="connsiteX15" fmla="*/ 154593 w 2164368"/>
              <a:gd name="connsiteY15" fmla="*/ 2057400 h 5607050"/>
              <a:gd name="connsiteX16" fmla="*/ 132957 w 2164368"/>
              <a:gd name="connsiteY16" fmla="*/ 2178608 h 5607050"/>
              <a:gd name="connsiteX17" fmla="*/ 104579 w 2164368"/>
              <a:gd name="connsiteY17" fmla="*/ 2341351 h 5607050"/>
              <a:gd name="connsiteX18" fmla="*/ 79179 w 2164368"/>
              <a:gd name="connsiteY18" fmla="*/ 2588607 h 5607050"/>
              <a:gd name="connsiteX19" fmla="*/ 56757 w 2164368"/>
              <a:gd name="connsiteY19" fmla="*/ 2732072 h 5607050"/>
              <a:gd name="connsiteX20" fmla="*/ 18657 w 2164368"/>
              <a:gd name="connsiteY20" fmla="*/ 2890429 h 5607050"/>
              <a:gd name="connsiteX21" fmla="*/ 3765 w 2164368"/>
              <a:gd name="connsiteY21" fmla="*/ 3048000 h 5607050"/>
              <a:gd name="connsiteX22" fmla="*/ 0 w 2164368"/>
              <a:gd name="connsiteY22" fmla="*/ 3263900 h 5607050"/>
              <a:gd name="connsiteX23" fmla="*/ 18658 w 2164368"/>
              <a:gd name="connsiteY23" fmla="*/ 3490307 h 5607050"/>
              <a:gd name="connsiteX24" fmla="*/ 67265 w 2164368"/>
              <a:gd name="connsiteY24" fmla="*/ 3711378 h 5607050"/>
              <a:gd name="connsiteX25" fmla="*/ 114301 w 2164368"/>
              <a:gd name="connsiteY25" fmla="*/ 3895136 h 5607050"/>
              <a:gd name="connsiteX26" fmla="*/ 196457 w 2164368"/>
              <a:gd name="connsiteY26" fmla="*/ 4161835 h 5607050"/>
              <a:gd name="connsiteX27" fmla="*/ 253214 w 2164368"/>
              <a:gd name="connsiteY27" fmla="*/ 4332107 h 5607050"/>
              <a:gd name="connsiteX28" fmla="*/ 312361 w 2164368"/>
              <a:gd name="connsiteY28" fmla="*/ 4515667 h 5607050"/>
              <a:gd name="connsiteX29" fmla="*/ 433993 w 2164368"/>
              <a:gd name="connsiteY29" fmla="*/ 4889500 h 5607050"/>
              <a:gd name="connsiteX30" fmla="*/ 557818 w 2164368"/>
              <a:gd name="connsiteY30" fmla="*/ 5184775 h 5607050"/>
              <a:gd name="connsiteX31" fmla="*/ 735618 w 2164368"/>
              <a:gd name="connsiteY31" fmla="*/ 5413375 h 5607050"/>
              <a:gd name="connsiteX32" fmla="*/ 932468 w 2164368"/>
              <a:gd name="connsiteY32" fmla="*/ 5476875 h 5607050"/>
              <a:gd name="connsiteX33" fmla="*/ 1281718 w 2164368"/>
              <a:gd name="connsiteY33" fmla="*/ 5483225 h 5607050"/>
              <a:gd name="connsiteX34" fmla="*/ 1570643 w 2164368"/>
              <a:gd name="connsiteY34" fmla="*/ 5445125 h 5607050"/>
              <a:gd name="connsiteX35" fmla="*/ 1770668 w 2164368"/>
              <a:gd name="connsiteY35" fmla="*/ 5445125 h 5607050"/>
              <a:gd name="connsiteX36" fmla="*/ 1904018 w 2164368"/>
              <a:gd name="connsiteY36" fmla="*/ 5492750 h 5607050"/>
              <a:gd name="connsiteX37" fmla="*/ 2046893 w 2164368"/>
              <a:gd name="connsiteY37" fmla="*/ 5549900 h 5607050"/>
              <a:gd name="connsiteX38" fmla="*/ 2164368 w 2164368"/>
              <a:gd name="connsiteY38" fmla="*/ 5607050 h 5607050"/>
              <a:gd name="connsiteX0" fmla="*/ 1132493 w 2164368"/>
              <a:gd name="connsiteY0" fmla="*/ 0 h 5607050"/>
              <a:gd name="connsiteX1" fmla="*/ 1128026 w 2164368"/>
              <a:gd name="connsiteY1" fmla="*/ 17416 h 5607050"/>
              <a:gd name="connsiteX2" fmla="*/ 1081693 w 2164368"/>
              <a:gd name="connsiteY2" fmla="*/ 139700 h 5607050"/>
              <a:gd name="connsiteX3" fmla="*/ 1021171 w 2164368"/>
              <a:gd name="connsiteY3" fmla="*/ 303394 h 5607050"/>
              <a:gd name="connsiteX4" fmla="*/ 961436 w 2164368"/>
              <a:gd name="connsiteY4" fmla="*/ 470851 h 5607050"/>
              <a:gd name="connsiteX5" fmla="*/ 920357 w 2164368"/>
              <a:gd name="connsiteY5" fmla="*/ 605215 h 5607050"/>
              <a:gd name="connsiteX6" fmla="*/ 865793 w 2164368"/>
              <a:gd name="connsiteY6" fmla="*/ 747893 h 5607050"/>
              <a:gd name="connsiteX7" fmla="*/ 755257 w 2164368"/>
              <a:gd name="connsiteY7" fmla="*/ 926480 h 5607050"/>
              <a:gd name="connsiteX8" fmla="*/ 662593 w 2164368"/>
              <a:gd name="connsiteY8" fmla="*/ 1087815 h 5607050"/>
              <a:gd name="connsiteX9" fmla="*/ 570714 w 2164368"/>
              <a:gd name="connsiteY9" fmla="*/ 1205094 h 5607050"/>
              <a:gd name="connsiteX10" fmla="*/ 389936 w 2164368"/>
              <a:gd name="connsiteY10" fmla="*/ 1398572 h 5607050"/>
              <a:gd name="connsiteX11" fmla="*/ 317500 w 2164368"/>
              <a:gd name="connsiteY11" fmla="*/ 1494215 h 5607050"/>
              <a:gd name="connsiteX12" fmla="*/ 271871 w 2164368"/>
              <a:gd name="connsiteY12" fmla="*/ 1589072 h 5607050"/>
              <a:gd name="connsiteX13" fmla="*/ 218879 w 2164368"/>
              <a:gd name="connsiteY13" fmla="*/ 1698987 h 5607050"/>
              <a:gd name="connsiteX14" fmla="*/ 180779 w 2164368"/>
              <a:gd name="connsiteY14" fmla="*/ 1846836 h 5607050"/>
              <a:gd name="connsiteX15" fmla="*/ 139700 w 2164368"/>
              <a:gd name="connsiteY15" fmla="*/ 2039529 h 5607050"/>
              <a:gd name="connsiteX16" fmla="*/ 132957 w 2164368"/>
              <a:gd name="connsiteY16" fmla="*/ 2178608 h 5607050"/>
              <a:gd name="connsiteX17" fmla="*/ 104579 w 2164368"/>
              <a:gd name="connsiteY17" fmla="*/ 2341351 h 5607050"/>
              <a:gd name="connsiteX18" fmla="*/ 79179 w 2164368"/>
              <a:gd name="connsiteY18" fmla="*/ 2588607 h 5607050"/>
              <a:gd name="connsiteX19" fmla="*/ 56757 w 2164368"/>
              <a:gd name="connsiteY19" fmla="*/ 2732072 h 5607050"/>
              <a:gd name="connsiteX20" fmla="*/ 18657 w 2164368"/>
              <a:gd name="connsiteY20" fmla="*/ 2890429 h 5607050"/>
              <a:gd name="connsiteX21" fmla="*/ 3765 w 2164368"/>
              <a:gd name="connsiteY21" fmla="*/ 3048000 h 5607050"/>
              <a:gd name="connsiteX22" fmla="*/ 0 w 2164368"/>
              <a:gd name="connsiteY22" fmla="*/ 3263900 h 5607050"/>
              <a:gd name="connsiteX23" fmla="*/ 18658 w 2164368"/>
              <a:gd name="connsiteY23" fmla="*/ 3490307 h 5607050"/>
              <a:gd name="connsiteX24" fmla="*/ 67265 w 2164368"/>
              <a:gd name="connsiteY24" fmla="*/ 3711378 h 5607050"/>
              <a:gd name="connsiteX25" fmla="*/ 114301 w 2164368"/>
              <a:gd name="connsiteY25" fmla="*/ 3895136 h 5607050"/>
              <a:gd name="connsiteX26" fmla="*/ 196457 w 2164368"/>
              <a:gd name="connsiteY26" fmla="*/ 4161835 h 5607050"/>
              <a:gd name="connsiteX27" fmla="*/ 253214 w 2164368"/>
              <a:gd name="connsiteY27" fmla="*/ 4332107 h 5607050"/>
              <a:gd name="connsiteX28" fmla="*/ 312361 w 2164368"/>
              <a:gd name="connsiteY28" fmla="*/ 4515667 h 5607050"/>
              <a:gd name="connsiteX29" fmla="*/ 433993 w 2164368"/>
              <a:gd name="connsiteY29" fmla="*/ 4889500 h 5607050"/>
              <a:gd name="connsiteX30" fmla="*/ 557818 w 2164368"/>
              <a:gd name="connsiteY30" fmla="*/ 5184775 h 5607050"/>
              <a:gd name="connsiteX31" fmla="*/ 735618 w 2164368"/>
              <a:gd name="connsiteY31" fmla="*/ 5413375 h 5607050"/>
              <a:gd name="connsiteX32" fmla="*/ 932468 w 2164368"/>
              <a:gd name="connsiteY32" fmla="*/ 5476875 h 5607050"/>
              <a:gd name="connsiteX33" fmla="*/ 1281718 w 2164368"/>
              <a:gd name="connsiteY33" fmla="*/ 5483225 h 5607050"/>
              <a:gd name="connsiteX34" fmla="*/ 1570643 w 2164368"/>
              <a:gd name="connsiteY34" fmla="*/ 5445125 h 5607050"/>
              <a:gd name="connsiteX35" fmla="*/ 1770668 w 2164368"/>
              <a:gd name="connsiteY35" fmla="*/ 5445125 h 5607050"/>
              <a:gd name="connsiteX36" fmla="*/ 1904018 w 2164368"/>
              <a:gd name="connsiteY36" fmla="*/ 5492750 h 5607050"/>
              <a:gd name="connsiteX37" fmla="*/ 2046893 w 2164368"/>
              <a:gd name="connsiteY37" fmla="*/ 5549900 h 5607050"/>
              <a:gd name="connsiteX38" fmla="*/ 2164368 w 2164368"/>
              <a:gd name="connsiteY38" fmla="*/ 5607050 h 5607050"/>
              <a:gd name="connsiteX0" fmla="*/ 1132493 w 2164368"/>
              <a:gd name="connsiteY0" fmla="*/ 0 h 5607050"/>
              <a:gd name="connsiteX1" fmla="*/ 1128026 w 2164368"/>
              <a:gd name="connsiteY1" fmla="*/ 17416 h 5607050"/>
              <a:gd name="connsiteX2" fmla="*/ 1081693 w 2164368"/>
              <a:gd name="connsiteY2" fmla="*/ 139700 h 5607050"/>
              <a:gd name="connsiteX3" fmla="*/ 1021171 w 2164368"/>
              <a:gd name="connsiteY3" fmla="*/ 303394 h 5607050"/>
              <a:gd name="connsiteX4" fmla="*/ 961436 w 2164368"/>
              <a:gd name="connsiteY4" fmla="*/ 470851 h 5607050"/>
              <a:gd name="connsiteX5" fmla="*/ 920357 w 2164368"/>
              <a:gd name="connsiteY5" fmla="*/ 605215 h 5607050"/>
              <a:gd name="connsiteX6" fmla="*/ 865793 w 2164368"/>
              <a:gd name="connsiteY6" fmla="*/ 747893 h 5607050"/>
              <a:gd name="connsiteX7" fmla="*/ 755257 w 2164368"/>
              <a:gd name="connsiteY7" fmla="*/ 926480 h 5607050"/>
              <a:gd name="connsiteX8" fmla="*/ 662593 w 2164368"/>
              <a:gd name="connsiteY8" fmla="*/ 1087815 h 5607050"/>
              <a:gd name="connsiteX9" fmla="*/ 570714 w 2164368"/>
              <a:gd name="connsiteY9" fmla="*/ 1205094 h 5607050"/>
              <a:gd name="connsiteX10" fmla="*/ 389936 w 2164368"/>
              <a:gd name="connsiteY10" fmla="*/ 1398572 h 5607050"/>
              <a:gd name="connsiteX11" fmla="*/ 317500 w 2164368"/>
              <a:gd name="connsiteY11" fmla="*/ 1494215 h 5607050"/>
              <a:gd name="connsiteX12" fmla="*/ 271871 w 2164368"/>
              <a:gd name="connsiteY12" fmla="*/ 1589072 h 5607050"/>
              <a:gd name="connsiteX13" fmla="*/ 218879 w 2164368"/>
              <a:gd name="connsiteY13" fmla="*/ 1698987 h 5607050"/>
              <a:gd name="connsiteX14" fmla="*/ 180779 w 2164368"/>
              <a:gd name="connsiteY14" fmla="*/ 1846836 h 5607050"/>
              <a:gd name="connsiteX15" fmla="*/ 139700 w 2164368"/>
              <a:gd name="connsiteY15" fmla="*/ 2039529 h 5607050"/>
              <a:gd name="connsiteX16" fmla="*/ 132957 w 2164368"/>
              <a:gd name="connsiteY16" fmla="*/ 2178608 h 5607050"/>
              <a:gd name="connsiteX17" fmla="*/ 104579 w 2164368"/>
              <a:gd name="connsiteY17" fmla="*/ 2341351 h 5607050"/>
              <a:gd name="connsiteX18" fmla="*/ 79179 w 2164368"/>
              <a:gd name="connsiteY18" fmla="*/ 2588607 h 5607050"/>
              <a:gd name="connsiteX19" fmla="*/ 56757 w 2164368"/>
              <a:gd name="connsiteY19" fmla="*/ 2732072 h 5607050"/>
              <a:gd name="connsiteX20" fmla="*/ 18657 w 2164368"/>
              <a:gd name="connsiteY20" fmla="*/ 2890429 h 5607050"/>
              <a:gd name="connsiteX21" fmla="*/ 3765 w 2164368"/>
              <a:gd name="connsiteY21" fmla="*/ 3048000 h 5607050"/>
              <a:gd name="connsiteX22" fmla="*/ 0 w 2164368"/>
              <a:gd name="connsiteY22" fmla="*/ 3263900 h 5607050"/>
              <a:gd name="connsiteX23" fmla="*/ 18658 w 2164368"/>
              <a:gd name="connsiteY23" fmla="*/ 3490307 h 5607050"/>
              <a:gd name="connsiteX24" fmla="*/ 67265 w 2164368"/>
              <a:gd name="connsiteY24" fmla="*/ 3711378 h 5607050"/>
              <a:gd name="connsiteX25" fmla="*/ 132172 w 2164368"/>
              <a:gd name="connsiteY25" fmla="*/ 3913007 h 5607050"/>
              <a:gd name="connsiteX26" fmla="*/ 196457 w 2164368"/>
              <a:gd name="connsiteY26" fmla="*/ 4161835 h 5607050"/>
              <a:gd name="connsiteX27" fmla="*/ 253214 w 2164368"/>
              <a:gd name="connsiteY27" fmla="*/ 4332107 h 5607050"/>
              <a:gd name="connsiteX28" fmla="*/ 312361 w 2164368"/>
              <a:gd name="connsiteY28" fmla="*/ 4515667 h 5607050"/>
              <a:gd name="connsiteX29" fmla="*/ 433993 w 2164368"/>
              <a:gd name="connsiteY29" fmla="*/ 4889500 h 5607050"/>
              <a:gd name="connsiteX30" fmla="*/ 557818 w 2164368"/>
              <a:gd name="connsiteY30" fmla="*/ 5184775 h 5607050"/>
              <a:gd name="connsiteX31" fmla="*/ 735618 w 2164368"/>
              <a:gd name="connsiteY31" fmla="*/ 5413375 h 5607050"/>
              <a:gd name="connsiteX32" fmla="*/ 932468 w 2164368"/>
              <a:gd name="connsiteY32" fmla="*/ 5476875 h 5607050"/>
              <a:gd name="connsiteX33" fmla="*/ 1281718 w 2164368"/>
              <a:gd name="connsiteY33" fmla="*/ 5483225 h 5607050"/>
              <a:gd name="connsiteX34" fmla="*/ 1570643 w 2164368"/>
              <a:gd name="connsiteY34" fmla="*/ 5445125 h 5607050"/>
              <a:gd name="connsiteX35" fmla="*/ 1770668 w 2164368"/>
              <a:gd name="connsiteY35" fmla="*/ 5445125 h 5607050"/>
              <a:gd name="connsiteX36" fmla="*/ 1904018 w 2164368"/>
              <a:gd name="connsiteY36" fmla="*/ 5492750 h 5607050"/>
              <a:gd name="connsiteX37" fmla="*/ 2046893 w 2164368"/>
              <a:gd name="connsiteY37" fmla="*/ 5549900 h 5607050"/>
              <a:gd name="connsiteX38" fmla="*/ 2164368 w 2164368"/>
              <a:gd name="connsiteY38" fmla="*/ 5607050 h 5607050"/>
              <a:gd name="connsiteX0" fmla="*/ 1132493 w 2164368"/>
              <a:gd name="connsiteY0" fmla="*/ 0 h 5607050"/>
              <a:gd name="connsiteX1" fmla="*/ 1128026 w 2164368"/>
              <a:gd name="connsiteY1" fmla="*/ 17416 h 5607050"/>
              <a:gd name="connsiteX2" fmla="*/ 1081693 w 2164368"/>
              <a:gd name="connsiteY2" fmla="*/ 139700 h 5607050"/>
              <a:gd name="connsiteX3" fmla="*/ 1021171 w 2164368"/>
              <a:gd name="connsiteY3" fmla="*/ 303394 h 5607050"/>
              <a:gd name="connsiteX4" fmla="*/ 961436 w 2164368"/>
              <a:gd name="connsiteY4" fmla="*/ 470851 h 5607050"/>
              <a:gd name="connsiteX5" fmla="*/ 920357 w 2164368"/>
              <a:gd name="connsiteY5" fmla="*/ 605215 h 5607050"/>
              <a:gd name="connsiteX6" fmla="*/ 865793 w 2164368"/>
              <a:gd name="connsiteY6" fmla="*/ 747893 h 5607050"/>
              <a:gd name="connsiteX7" fmla="*/ 755257 w 2164368"/>
              <a:gd name="connsiteY7" fmla="*/ 926480 h 5607050"/>
              <a:gd name="connsiteX8" fmla="*/ 662593 w 2164368"/>
              <a:gd name="connsiteY8" fmla="*/ 1087815 h 5607050"/>
              <a:gd name="connsiteX9" fmla="*/ 570714 w 2164368"/>
              <a:gd name="connsiteY9" fmla="*/ 1205094 h 5607050"/>
              <a:gd name="connsiteX10" fmla="*/ 389936 w 2164368"/>
              <a:gd name="connsiteY10" fmla="*/ 1398572 h 5607050"/>
              <a:gd name="connsiteX11" fmla="*/ 317500 w 2164368"/>
              <a:gd name="connsiteY11" fmla="*/ 1494215 h 5607050"/>
              <a:gd name="connsiteX12" fmla="*/ 271871 w 2164368"/>
              <a:gd name="connsiteY12" fmla="*/ 1589072 h 5607050"/>
              <a:gd name="connsiteX13" fmla="*/ 218879 w 2164368"/>
              <a:gd name="connsiteY13" fmla="*/ 1698987 h 5607050"/>
              <a:gd name="connsiteX14" fmla="*/ 180779 w 2164368"/>
              <a:gd name="connsiteY14" fmla="*/ 1846836 h 5607050"/>
              <a:gd name="connsiteX15" fmla="*/ 139700 w 2164368"/>
              <a:gd name="connsiteY15" fmla="*/ 2039529 h 5607050"/>
              <a:gd name="connsiteX16" fmla="*/ 132957 w 2164368"/>
              <a:gd name="connsiteY16" fmla="*/ 2178608 h 5607050"/>
              <a:gd name="connsiteX17" fmla="*/ 104579 w 2164368"/>
              <a:gd name="connsiteY17" fmla="*/ 2341351 h 5607050"/>
              <a:gd name="connsiteX18" fmla="*/ 79179 w 2164368"/>
              <a:gd name="connsiteY18" fmla="*/ 2588607 h 5607050"/>
              <a:gd name="connsiteX19" fmla="*/ 56757 w 2164368"/>
              <a:gd name="connsiteY19" fmla="*/ 2732072 h 5607050"/>
              <a:gd name="connsiteX20" fmla="*/ 18657 w 2164368"/>
              <a:gd name="connsiteY20" fmla="*/ 2890429 h 5607050"/>
              <a:gd name="connsiteX21" fmla="*/ 3765 w 2164368"/>
              <a:gd name="connsiteY21" fmla="*/ 3048000 h 5607050"/>
              <a:gd name="connsiteX22" fmla="*/ 0 w 2164368"/>
              <a:gd name="connsiteY22" fmla="*/ 3263900 h 5607050"/>
              <a:gd name="connsiteX23" fmla="*/ 18658 w 2164368"/>
              <a:gd name="connsiteY23" fmla="*/ 3490307 h 5607050"/>
              <a:gd name="connsiteX24" fmla="*/ 67265 w 2164368"/>
              <a:gd name="connsiteY24" fmla="*/ 3711378 h 5607050"/>
              <a:gd name="connsiteX25" fmla="*/ 132172 w 2164368"/>
              <a:gd name="connsiteY25" fmla="*/ 3913007 h 5607050"/>
              <a:gd name="connsiteX26" fmla="*/ 211349 w 2164368"/>
              <a:gd name="connsiteY26" fmla="*/ 4161835 h 5607050"/>
              <a:gd name="connsiteX27" fmla="*/ 253214 w 2164368"/>
              <a:gd name="connsiteY27" fmla="*/ 4332107 h 5607050"/>
              <a:gd name="connsiteX28" fmla="*/ 312361 w 2164368"/>
              <a:gd name="connsiteY28" fmla="*/ 4515667 h 5607050"/>
              <a:gd name="connsiteX29" fmla="*/ 433993 w 2164368"/>
              <a:gd name="connsiteY29" fmla="*/ 4889500 h 5607050"/>
              <a:gd name="connsiteX30" fmla="*/ 557818 w 2164368"/>
              <a:gd name="connsiteY30" fmla="*/ 5184775 h 5607050"/>
              <a:gd name="connsiteX31" fmla="*/ 735618 w 2164368"/>
              <a:gd name="connsiteY31" fmla="*/ 5413375 h 5607050"/>
              <a:gd name="connsiteX32" fmla="*/ 932468 w 2164368"/>
              <a:gd name="connsiteY32" fmla="*/ 5476875 h 5607050"/>
              <a:gd name="connsiteX33" fmla="*/ 1281718 w 2164368"/>
              <a:gd name="connsiteY33" fmla="*/ 5483225 h 5607050"/>
              <a:gd name="connsiteX34" fmla="*/ 1570643 w 2164368"/>
              <a:gd name="connsiteY34" fmla="*/ 5445125 h 5607050"/>
              <a:gd name="connsiteX35" fmla="*/ 1770668 w 2164368"/>
              <a:gd name="connsiteY35" fmla="*/ 5445125 h 5607050"/>
              <a:gd name="connsiteX36" fmla="*/ 1904018 w 2164368"/>
              <a:gd name="connsiteY36" fmla="*/ 5492750 h 5607050"/>
              <a:gd name="connsiteX37" fmla="*/ 2046893 w 2164368"/>
              <a:gd name="connsiteY37" fmla="*/ 5549900 h 5607050"/>
              <a:gd name="connsiteX38" fmla="*/ 2164368 w 2164368"/>
              <a:gd name="connsiteY38" fmla="*/ 5607050 h 5607050"/>
              <a:gd name="connsiteX0" fmla="*/ 1142804 w 2174679"/>
              <a:gd name="connsiteY0" fmla="*/ 0 h 5607050"/>
              <a:gd name="connsiteX1" fmla="*/ 1138337 w 2174679"/>
              <a:gd name="connsiteY1" fmla="*/ 17416 h 5607050"/>
              <a:gd name="connsiteX2" fmla="*/ 1092004 w 2174679"/>
              <a:gd name="connsiteY2" fmla="*/ 139700 h 5607050"/>
              <a:gd name="connsiteX3" fmla="*/ 1031482 w 2174679"/>
              <a:gd name="connsiteY3" fmla="*/ 303394 h 5607050"/>
              <a:gd name="connsiteX4" fmla="*/ 971747 w 2174679"/>
              <a:gd name="connsiteY4" fmla="*/ 470851 h 5607050"/>
              <a:gd name="connsiteX5" fmla="*/ 930668 w 2174679"/>
              <a:gd name="connsiteY5" fmla="*/ 605215 h 5607050"/>
              <a:gd name="connsiteX6" fmla="*/ 876104 w 2174679"/>
              <a:gd name="connsiteY6" fmla="*/ 747893 h 5607050"/>
              <a:gd name="connsiteX7" fmla="*/ 765568 w 2174679"/>
              <a:gd name="connsiteY7" fmla="*/ 926480 h 5607050"/>
              <a:gd name="connsiteX8" fmla="*/ 672904 w 2174679"/>
              <a:gd name="connsiteY8" fmla="*/ 1087815 h 5607050"/>
              <a:gd name="connsiteX9" fmla="*/ 581025 w 2174679"/>
              <a:gd name="connsiteY9" fmla="*/ 1205094 h 5607050"/>
              <a:gd name="connsiteX10" fmla="*/ 400247 w 2174679"/>
              <a:gd name="connsiteY10" fmla="*/ 1398572 h 5607050"/>
              <a:gd name="connsiteX11" fmla="*/ 327811 w 2174679"/>
              <a:gd name="connsiteY11" fmla="*/ 1494215 h 5607050"/>
              <a:gd name="connsiteX12" fmla="*/ 282182 w 2174679"/>
              <a:gd name="connsiteY12" fmla="*/ 1589072 h 5607050"/>
              <a:gd name="connsiteX13" fmla="*/ 229190 w 2174679"/>
              <a:gd name="connsiteY13" fmla="*/ 1698987 h 5607050"/>
              <a:gd name="connsiteX14" fmla="*/ 191090 w 2174679"/>
              <a:gd name="connsiteY14" fmla="*/ 1846836 h 5607050"/>
              <a:gd name="connsiteX15" fmla="*/ 150011 w 2174679"/>
              <a:gd name="connsiteY15" fmla="*/ 2039529 h 5607050"/>
              <a:gd name="connsiteX16" fmla="*/ 143268 w 2174679"/>
              <a:gd name="connsiteY16" fmla="*/ 2178608 h 5607050"/>
              <a:gd name="connsiteX17" fmla="*/ 114890 w 2174679"/>
              <a:gd name="connsiteY17" fmla="*/ 2341351 h 5607050"/>
              <a:gd name="connsiteX18" fmla="*/ 89490 w 2174679"/>
              <a:gd name="connsiteY18" fmla="*/ 2588607 h 5607050"/>
              <a:gd name="connsiteX19" fmla="*/ 67068 w 2174679"/>
              <a:gd name="connsiteY19" fmla="*/ 2732072 h 5607050"/>
              <a:gd name="connsiteX20" fmla="*/ 28968 w 2174679"/>
              <a:gd name="connsiteY20" fmla="*/ 2890429 h 5607050"/>
              <a:gd name="connsiteX21" fmla="*/ 14076 w 2174679"/>
              <a:gd name="connsiteY21" fmla="*/ 3048000 h 5607050"/>
              <a:gd name="connsiteX22" fmla="*/ 10311 w 2174679"/>
              <a:gd name="connsiteY22" fmla="*/ 3263900 h 5607050"/>
              <a:gd name="connsiteX23" fmla="*/ 28969 w 2174679"/>
              <a:gd name="connsiteY23" fmla="*/ 3490307 h 5607050"/>
              <a:gd name="connsiteX24" fmla="*/ 77576 w 2174679"/>
              <a:gd name="connsiteY24" fmla="*/ 3711378 h 5607050"/>
              <a:gd name="connsiteX25" fmla="*/ 142483 w 2174679"/>
              <a:gd name="connsiteY25" fmla="*/ 3913007 h 5607050"/>
              <a:gd name="connsiteX26" fmla="*/ 221660 w 2174679"/>
              <a:gd name="connsiteY26" fmla="*/ 4161835 h 5607050"/>
              <a:gd name="connsiteX27" fmla="*/ 0 w 2174679"/>
              <a:gd name="connsiteY27" fmla="*/ 4313057 h 5607050"/>
              <a:gd name="connsiteX28" fmla="*/ 322672 w 2174679"/>
              <a:gd name="connsiteY28" fmla="*/ 4515667 h 5607050"/>
              <a:gd name="connsiteX29" fmla="*/ 444304 w 2174679"/>
              <a:gd name="connsiteY29" fmla="*/ 4889500 h 5607050"/>
              <a:gd name="connsiteX30" fmla="*/ 568129 w 2174679"/>
              <a:gd name="connsiteY30" fmla="*/ 5184775 h 5607050"/>
              <a:gd name="connsiteX31" fmla="*/ 745929 w 2174679"/>
              <a:gd name="connsiteY31" fmla="*/ 5413375 h 5607050"/>
              <a:gd name="connsiteX32" fmla="*/ 942779 w 2174679"/>
              <a:gd name="connsiteY32" fmla="*/ 5476875 h 5607050"/>
              <a:gd name="connsiteX33" fmla="*/ 1292029 w 2174679"/>
              <a:gd name="connsiteY33" fmla="*/ 5483225 h 5607050"/>
              <a:gd name="connsiteX34" fmla="*/ 1580954 w 2174679"/>
              <a:gd name="connsiteY34" fmla="*/ 5445125 h 5607050"/>
              <a:gd name="connsiteX35" fmla="*/ 1780979 w 2174679"/>
              <a:gd name="connsiteY35" fmla="*/ 5445125 h 5607050"/>
              <a:gd name="connsiteX36" fmla="*/ 1914329 w 2174679"/>
              <a:gd name="connsiteY36" fmla="*/ 5492750 h 5607050"/>
              <a:gd name="connsiteX37" fmla="*/ 2057204 w 2174679"/>
              <a:gd name="connsiteY37" fmla="*/ 5549900 h 5607050"/>
              <a:gd name="connsiteX38" fmla="*/ 2174679 w 2174679"/>
              <a:gd name="connsiteY38" fmla="*/ 5607050 h 5607050"/>
              <a:gd name="connsiteX0" fmla="*/ 1213244 w 2245119"/>
              <a:gd name="connsiteY0" fmla="*/ 0 h 5607050"/>
              <a:gd name="connsiteX1" fmla="*/ 1208777 w 2245119"/>
              <a:gd name="connsiteY1" fmla="*/ 17416 h 5607050"/>
              <a:gd name="connsiteX2" fmla="*/ 1162444 w 2245119"/>
              <a:gd name="connsiteY2" fmla="*/ 139700 h 5607050"/>
              <a:gd name="connsiteX3" fmla="*/ 1101922 w 2245119"/>
              <a:gd name="connsiteY3" fmla="*/ 303394 h 5607050"/>
              <a:gd name="connsiteX4" fmla="*/ 1042187 w 2245119"/>
              <a:gd name="connsiteY4" fmla="*/ 470851 h 5607050"/>
              <a:gd name="connsiteX5" fmla="*/ 1001108 w 2245119"/>
              <a:gd name="connsiteY5" fmla="*/ 605215 h 5607050"/>
              <a:gd name="connsiteX6" fmla="*/ 946544 w 2245119"/>
              <a:gd name="connsiteY6" fmla="*/ 747893 h 5607050"/>
              <a:gd name="connsiteX7" fmla="*/ 836008 w 2245119"/>
              <a:gd name="connsiteY7" fmla="*/ 926480 h 5607050"/>
              <a:gd name="connsiteX8" fmla="*/ 743344 w 2245119"/>
              <a:gd name="connsiteY8" fmla="*/ 1087815 h 5607050"/>
              <a:gd name="connsiteX9" fmla="*/ 651465 w 2245119"/>
              <a:gd name="connsiteY9" fmla="*/ 1205094 h 5607050"/>
              <a:gd name="connsiteX10" fmla="*/ 470687 w 2245119"/>
              <a:gd name="connsiteY10" fmla="*/ 1398572 h 5607050"/>
              <a:gd name="connsiteX11" fmla="*/ 398251 w 2245119"/>
              <a:gd name="connsiteY11" fmla="*/ 1494215 h 5607050"/>
              <a:gd name="connsiteX12" fmla="*/ 352622 w 2245119"/>
              <a:gd name="connsiteY12" fmla="*/ 1589072 h 5607050"/>
              <a:gd name="connsiteX13" fmla="*/ 299630 w 2245119"/>
              <a:gd name="connsiteY13" fmla="*/ 1698987 h 5607050"/>
              <a:gd name="connsiteX14" fmla="*/ 261530 w 2245119"/>
              <a:gd name="connsiteY14" fmla="*/ 1846836 h 5607050"/>
              <a:gd name="connsiteX15" fmla="*/ 220451 w 2245119"/>
              <a:gd name="connsiteY15" fmla="*/ 2039529 h 5607050"/>
              <a:gd name="connsiteX16" fmla="*/ 213708 w 2245119"/>
              <a:gd name="connsiteY16" fmla="*/ 2178608 h 5607050"/>
              <a:gd name="connsiteX17" fmla="*/ 185330 w 2245119"/>
              <a:gd name="connsiteY17" fmla="*/ 2341351 h 5607050"/>
              <a:gd name="connsiteX18" fmla="*/ 159930 w 2245119"/>
              <a:gd name="connsiteY18" fmla="*/ 2588607 h 5607050"/>
              <a:gd name="connsiteX19" fmla="*/ 137508 w 2245119"/>
              <a:gd name="connsiteY19" fmla="*/ 2732072 h 5607050"/>
              <a:gd name="connsiteX20" fmla="*/ 99408 w 2245119"/>
              <a:gd name="connsiteY20" fmla="*/ 2890429 h 5607050"/>
              <a:gd name="connsiteX21" fmla="*/ 84516 w 2245119"/>
              <a:gd name="connsiteY21" fmla="*/ 3048000 h 5607050"/>
              <a:gd name="connsiteX22" fmla="*/ 80751 w 2245119"/>
              <a:gd name="connsiteY22" fmla="*/ 3263900 h 5607050"/>
              <a:gd name="connsiteX23" fmla="*/ 99409 w 2245119"/>
              <a:gd name="connsiteY23" fmla="*/ 3490307 h 5607050"/>
              <a:gd name="connsiteX24" fmla="*/ 148016 w 2245119"/>
              <a:gd name="connsiteY24" fmla="*/ 3711378 h 5607050"/>
              <a:gd name="connsiteX25" fmla="*/ 212923 w 2245119"/>
              <a:gd name="connsiteY25" fmla="*/ 3913007 h 5607050"/>
              <a:gd name="connsiteX26" fmla="*/ 0 w 2245119"/>
              <a:gd name="connsiteY26" fmla="*/ 4104685 h 5607050"/>
              <a:gd name="connsiteX27" fmla="*/ 70440 w 2245119"/>
              <a:gd name="connsiteY27" fmla="*/ 4313057 h 5607050"/>
              <a:gd name="connsiteX28" fmla="*/ 393112 w 2245119"/>
              <a:gd name="connsiteY28" fmla="*/ 4515667 h 5607050"/>
              <a:gd name="connsiteX29" fmla="*/ 514744 w 2245119"/>
              <a:gd name="connsiteY29" fmla="*/ 4889500 h 5607050"/>
              <a:gd name="connsiteX30" fmla="*/ 638569 w 2245119"/>
              <a:gd name="connsiteY30" fmla="*/ 5184775 h 5607050"/>
              <a:gd name="connsiteX31" fmla="*/ 816369 w 2245119"/>
              <a:gd name="connsiteY31" fmla="*/ 5413375 h 5607050"/>
              <a:gd name="connsiteX32" fmla="*/ 1013219 w 2245119"/>
              <a:gd name="connsiteY32" fmla="*/ 5476875 h 5607050"/>
              <a:gd name="connsiteX33" fmla="*/ 1362469 w 2245119"/>
              <a:gd name="connsiteY33" fmla="*/ 5483225 h 5607050"/>
              <a:gd name="connsiteX34" fmla="*/ 1651394 w 2245119"/>
              <a:gd name="connsiteY34" fmla="*/ 5445125 h 5607050"/>
              <a:gd name="connsiteX35" fmla="*/ 1851419 w 2245119"/>
              <a:gd name="connsiteY35" fmla="*/ 5445125 h 5607050"/>
              <a:gd name="connsiteX36" fmla="*/ 1984769 w 2245119"/>
              <a:gd name="connsiteY36" fmla="*/ 5492750 h 5607050"/>
              <a:gd name="connsiteX37" fmla="*/ 2127644 w 2245119"/>
              <a:gd name="connsiteY37" fmla="*/ 5549900 h 5607050"/>
              <a:gd name="connsiteX38" fmla="*/ 2245119 w 2245119"/>
              <a:gd name="connsiteY38" fmla="*/ 5607050 h 5607050"/>
              <a:gd name="connsiteX0" fmla="*/ 1213244 w 2245119"/>
              <a:gd name="connsiteY0" fmla="*/ 0 h 5607050"/>
              <a:gd name="connsiteX1" fmla="*/ 1208777 w 2245119"/>
              <a:gd name="connsiteY1" fmla="*/ 17416 h 5607050"/>
              <a:gd name="connsiteX2" fmla="*/ 1162444 w 2245119"/>
              <a:gd name="connsiteY2" fmla="*/ 139700 h 5607050"/>
              <a:gd name="connsiteX3" fmla="*/ 1101922 w 2245119"/>
              <a:gd name="connsiteY3" fmla="*/ 303394 h 5607050"/>
              <a:gd name="connsiteX4" fmla="*/ 1042187 w 2245119"/>
              <a:gd name="connsiteY4" fmla="*/ 470851 h 5607050"/>
              <a:gd name="connsiteX5" fmla="*/ 1001108 w 2245119"/>
              <a:gd name="connsiteY5" fmla="*/ 605215 h 5607050"/>
              <a:gd name="connsiteX6" fmla="*/ 946544 w 2245119"/>
              <a:gd name="connsiteY6" fmla="*/ 747893 h 5607050"/>
              <a:gd name="connsiteX7" fmla="*/ 836008 w 2245119"/>
              <a:gd name="connsiteY7" fmla="*/ 926480 h 5607050"/>
              <a:gd name="connsiteX8" fmla="*/ 743344 w 2245119"/>
              <a:gd name="connsiteY8" fmla="*/ 1087815 h 5607050"/>
              <a:gd name="connsiteX9" fmla="*/ 651465 w 2245119"/>
              <a:gd name="connsiteY9" fmla="*/ 1205094 h 5607050"/>
              <a:gd name="connsiteX10" fmla="*/ 470687 w 2245119"/>
              <a:gd name="connsiteY10" fmla="*/ 1398572 h 5607050"/>
              <a:gd name="connsiteX11" fmla="*/ 398251 w 2245119"/>
              <a:gd name="connsiteY11" fmla="*/ 1494215 h 5607050"/>
              <a:gd name="connsiteX12" fmla="*/ 352622 w 2245119"/>
              <a:gd name="connsiteY12" fmla="*/ 1589072 h 5607050"/>
              <a:gd name="connsiteX13" fmla="*/ 299630 w 2245119"/>
              <a:gd name="connsiteY13" fmla="*/ 1698987 h 5607050"/>
              <a:gd name="connsiteX14" fmla="*/ 261530 w 2245119"/>
              <a:gd name="connsiteY14" fmla="*/ 1846836 h 5607050"/>
              <a:gd name="connsiteX15" fmla="*/ 220451 w 2245119"/>
              <a:gd name="connsiteY15" fmla="*/ 2039529 h 5607050"/>
              <a:gd name="connsiteX16" fmla="*/ 213708 w 2245119"/>
              <a:gd name="connsiteY16" fmla="*/ 2178608 h 5607050"/>
              <a:gd name="connsiteX17" fmla="*/ 185330 w 2245119"/>
              <a:gd name="connsiteY17" fmla="*/ 2341351 h 5607050"/>
              <a:gd name="connsiteX18" fmla="*/ 159930 w 2245119"/>
              <a:gd name="connsiteY18" fmla="*/ 2588607 h 5607050"/>
              <a:gd name="connsiteX19" fmla="*/ 137508 w 2245119"/>
              <a:gd name="connsiteY19" fmla="*/ 2732072 h 5607050"/>
              <a:gd name="connsiteX20" fmla="*/ 99408 w 2245119"/>
              <a:gd name="connsiteY20" fmla="*/ 2890429 h 5607050"/>
              <a:gd name="connsiteX21" fmla="*/ 84516 w 2245119"/>
              <a:gd name="connsiteY21" fmla="*/ 3048000 h 5607050"/>
              <a:gd name="connsiteX22" fmla="*/ 80751 w 2245119"/>
              <a:gd name="connsiteY22" fmla="*/ 3263900 h 5607050"/>
              <a:gd name="connsiteX23" fmla="*/ 99409 w 2245119"/>
              <a:gd name="connsiteY23" fmla="*/ 3490307 h 5607050"/>
              <a:gd name="connsiteX24" fmla="*/ 148016 w 2245119"/>
              <a:gd name="connsiteY24" fmla="*/ 3711378 h 5607050"/>
              <a:gd name="connsiteX25" fmla="*/ 31948 w 2245119"/>
              <a:gd name="connsiteY25" fmla="*/ 3865382 h 5607050"/>
              <a:gd name="connsiteX26" fmla="*/ 0 w 2245119"/>
              <a:gd name="connsiteY26" fmla="*/ 4104685 h 5607050"/>
              <a:gd name="connsiteX27" fmla="*/ 70440 w 2245119"/>
              <a:gd name="connsiteY27" fmla="*/ 4313057 h 5607050"/>
              <a:gd name="connsiteX28" fmla="*/ 393112 w 2245119"/>
              <a:gd name="connsiteY28" fmla="*/ 4515667 h 5607050"/>
              <a:gd name="connsiteX29" fmla="*/ 514744 w 2245119"/>
              <a:gd name="connsiteY29" fmla="*/ 4889500 h 5607050"/>
              <a:gd name="connsiteX30" fmla="*/ 638569 w 2245119"/>
              <a:gd name="connsiteY30" fmla="*/ 5184775 h 5607050"/>
              <a:gd name="connsiteX31" fmla="*/ 816369 w 2245119"/>
              <a:gd name="connsiteY31" fmla="*/ 5413375 h 5607050"/>
              <a:gd name="connsiteX32" fmla="*/ 1013219 w 2245119"/>
              <a:gd name="connsiteY32" fmla="*/ 5476875 h 5607050"/>
              <a:gd name="connsiteX33" fmla="*/ 1362469 w 2245119"/>
              <a:gd name="connsiteY33" fmla="*/ 5483225 h 5607050"/>
              <a:gd name="connsiteX34" fmla="*/ 1651394 w 2245119"/>
              <a:gd name="connsiteY34" fmla="*/ 5445125 h 5607050"/>
              <a:gd name="connsiteX35" fmla="*/ 1851419 w 2245119"/>
              <a:gd name="connsiteY35" fmla="*/ 5445125 h 5607050"/>
              <a:gd name="connsiteX36" fmla="*/ 1984769 w 2245119"/>
              <a:gd name="connsiteY36" fmla="*/ 5492750 h 5607050"/>
              <a:gd name="connsiteX37" fmla="*/ 2127644 w 2245119"/>
              <a:gd name="connsiteY37" fmla="*/ 5549900 h 5607050"/>
              <a:gd name="connsiteX38" fmla="*/ 2245119 w 2245119"/>
              <a:gd name="connsiteY38" fmla="*/ 5607050 h 5607050"/>
              <a:gd name="connsiteX0" fmla="*/ 1181296 w 2213171"/>
              <a:gd name="connsiteY0" fmla="*/ 0 h 5607050"/>
              <a:gd name="connsiteX1" fmla="*/ 1176829 w 2213171"/>
              <a:gd name="connsiteY1" fmla="*/ 17416 h 5607050"/>
              <a:gd name="connsiteX2" fmla="*/ 1130496 w 2213171"/>
              <a:gd name="connsiteY2" fmla="*/ 139700 h 5607050"/>
              <a:gd name="connsiteX3" fmla="*/ 1069974 w 2213171"/>
              <a:gd name="connsiteY3" fmla="*/ 303394 h 5607050"/>
              <a:gd name="connsiteX4" fmla="*/ 1010239 w 2213171"/>
              <a:gd name="connsiteY4" fmla="*/ 470851 h 5607050"/>
              <a:gd name="connsiteX5" fmla="*/ 969160 w 2213171"/>
              <a:gd name="connsiteY5" fmla="*/ 605215 h 5607050"/>
              <a:gd name="connsiteX6" fmla="*/ 914596 w 2213171"/>
              <a:gd name="connsiteY6" fmla="*/ 747893 h 5607050"/>
              <a:gd name="connsiteX7" fmla="*/ 804060 w 2213171"/>
              <a:gd name="connsiteY7" fmla="*/ 926480 h 5607050"/>
              <a:gd name="connsiteX8" fmla="*/ 711396 w 2213171"/>
              <a:gd name="connsiteY8" fmla="*/ 1087815 h 5607050"/>
              <a:gd name="connsiteX9" fmla="*/ 619517 w 2213171"/>
              <a:gd name="connsiteY9" fmla="*/ 1205094 h 5607050"/>
              <a:gd name="connsiteX10" fmla="*/ 438739 w 2213171"/>
              <a:gd name="connsiteY10" fmla="*/ 1398572 h 5607050"/>
              <a:gd name="connsiteX11" fmla="*/ 366303 w 2213171"/>
              <a:gd name="connsiteY11" fmla="*/ 1494215 h 5607050"/>
              <a:gd name="connsiteX12" fmla="*/ 320674 w 2213171"/>
              <a:gd name="connsiteY12" fmla="*/ 1589072 h 5607050"/>
              <a:gd name="connsiteX13" fmla="*/ 267682 w 2213171"/>
              <a:gd name="connsiteY13" fmla="*/ 1698987 h 5607050"/>
              <a:gd name="connsiteX14" fmla="*/ 229582 w 2213171"/>
              <a:gd name="connsiteY14" fmla="*/ 1846836 h 5607050"/>
              <a:gd name="connsiteX15" fmla="*/ 188503 w 2213171"/>
              <a:gd name="connsiteY15" fmla="*/ 2039529 h 5607050"/>
              <a:gd name="connsiteX16" fmla="*/ 181760 w 2213171"/>
              <a:gd name="connsiteY16" fmla="*/ 2178608 h 5607050"/>
              <a:gd name="connsiteX17" fmla="*/ 153382 w 2213171"/>
              <a:gd name="connsiteY17" fmla="*/ 2341351 h 5607050"/>
              <a:gd name="connsiteX18" fmla="*/ 127982 w 2213171"/>
              <a:gd name="connsiteY18" fmla="*/ 2588607 h 5607050"/>
              <a:gd name="connsiteX19" fmla="*/ 105560 w 2213171"/>
              <a:gd name="connsiteY19" fmla="*/ 2732072 h 5607050"/>
              <a:gd name="connsiteX20" fmla="*/ 67460 w 2213171"/>
              <a:gd name="connsiteY20" fmla="*/ 2890429 h 5607050"/>
              <a:gd name="connsiteX21" fmla="*/ 52568 w 2213171"/>
              <a:gd name="connsiteY21" fmla="*/ 3048000 h 5607050"/>
              <a:gd name="connsiteX22" fmla="*/ 48803 w 2213171"/>
              <a:gd name="connsiteY22" fmla="*/ 3263900 h 5607050"/>
              <a:gd name="connsiteX23" fmla="*/ 67461 w 2213171"/>
              <a:gd name="connsiteY23" fmla="*/ 3490307 h 5607050"/>
              <a:gd name="connsiteX24" fmla="*/ 116068 w 2213171"/>
              <a:gd name="connsiteY24" fmla="*/ 3711378 h 5607050"/>
              <a:gd name="connsiteX25" fmla="*/ 0 w 2213171"/>
              <a:gd name="connsiteY25" fmla="*/ 3865382 h 5607050"/>
              <a:gd name="connsiteX26" fmla="*/ 25202 w 2213171"/>
              <a:gd name="connsiteY26" fmla="*/ 4104685 h 5607050"/>
              <a:gd name="connsiteX27" fmla="*/ 38492 w 2213171"/>
              <a:gd name="connsiteY27" fmla="*/ 4313057 h 5607050"/>
              <a:gd name="connsiteX28" fmla="*/ 361164 w 2213171"/>
              <a:gd name="connsiteY28" fmla="*/ 4515667 h 5607050"/>
              <a:gd name="connsiteX29" fmla="*/ 482796 w 2213171"/>
              <a:gd name="connsiteY29" fmla="*/ 4889500 h 5607050"/>
              <a:gd name="connsiteX30" fmla="*/ 606621 w 2213171"/>
              <a:gd name="connsiteY30" fmla="*/ 5184775 h 5607050"/>
              <a:gd name="connsiteX31" fmla="*/ 784421 w 2213171"/>
              <a:gd name="connsiteY31" fmla="*/ 5413375 h 5607050"/>
              <a:gd name="connsiteX32" fmla="*/ 981271 w 2213171"/>
              <a:gd name="connsiteY32" fmla="*/ 5476875 h 5607050"/>
              <a:gd name="connsiteX33" fmla="*/ 1330521 w 2213171"/>
              <a:gd name="connsiteY33" fmla="*/ 5483225 h 5607050"/>
              <a:gd name="connsiteX34" fmla="*/ 1619446 w 2213171"/>
              <a:gd name="connsiteY34" fmla="*/ 5445125 h 5607050"/>
              <a:gd name="connsiteX35" fmla="*/ 1819471 w 2213171"/>
              <a:gd name="connsiteY35" fmla="*/ 5445125 h 5607050"/>
              <a:gd name="connsiteX36" fmla="*/ 1952821 w 2213171"/>
              <a:gd name="connsiteY36" fmla="*/ 5492750 h 5607050"/>
              <a:gd name="connsiteX37" fmla="*/ 2095696 w 2213171"/>
              <a:gd name="connsiteY37" fmla="*/ 5549900 h 5607050"/>
              <a:gd name="connsiteX38" fmla="*/ 2213171 w 2213171"/>
              <a:gd name="connsiteY38" fmla="*/ 5607050 h 5607050"/>
              <a:gd name="connsiteX0" fmla="*/ 1181296 w 2213171"/>
              <a:gd name="connsiteY0" fmla="*/ 0 h 5607050"/>
              <a:gd name="connsiteX1" fmla="*/ 1176829 w 2213171"/>
              <a:gd name="connsiteY1" fmla="*/ 17416 h 5607050"/>
              <a:gd name="connsiteX2" fmla="*/ 1130496 w 2213171"/>
              <a:gd name="connsiteY2" fmla="*/ 139700 h 5607050"/>
              <a:gd name="connsiteX3" fmla="*/ 1069974 w 2213171"/>
              <a:gd name="connsiteY3" fmla="*/ 303394 h 5607050"/>
              <a:gd name="connsiteX4" fmla="*/ 1010239 w 2213171"/>
              <a:gd name="connsiteY4" fmla="*/ 470851 h 5607050"/>
              <a:gd name="connsiteX5" fmla="*/ 969160 w 2213171"/>
              <a:gd name="connsiteY5" fmla="*/ 605215 h 5607050"/>
              <a:gd name="connsiteX6" fmla="*/ 914596 w 2213171"/>
              <a:gd name="connsiteY6" fmla="*/ 747893 h 5607050"/>
              <a:gd name="connsiteX7" fmla="*/ 804060 w 2213171"/>
              <a:gd name="connsiteY7" fmla="*/ 926480 h 5607050"/>
              <a:gd name="connsiteX8" fmla="*/ 711396 w 2213171"/>
              <a:gd name="connsiteY8" fmla="*/ 1087815 h 5607050"/>
              <a:gd name="connsiteX9" fmla="*/ 619517 w 2213171"/>
              <a:gd name="connsiteY9" fmla="*/ 1205094 h 5607050"/>
              <a:gd name="connsiteX10" fmla="*/ 438739 w 2213171"/>
              <a:gd name="connsiteY10" fmla="*/ 1398572 h 5607050"/>
              <a:gd name="connsiteX11" fmla="*/ 366303 w 2213171"/>
              <a:gd name="connsiteY11" fmla="*/ 1494215 h 5607050"/>
              <a:gd name="connsiteX12" fmla="*/ 320674 w 2213171"/>
              <a:gd name="connsiteY12" fmla="*/ 1589072 h 5607050"/>
              <a:gd name="connsiteX13" fmla="*/ 267682 w 2213171"/>
              <a:gd name="connsiteY13" fmla="*/ 1698987 h 5607050"/>
              <a:gd name="connsiteX14" fmla="*/ 229582 w 2213171"/>
              <a:gd name="connsiteY14" fmla="*/ 1846836 h 5607050"/>
              <a:gd name="connsiteX15" fmla="*/ 188503 w 2213171"/>
              <a:gd name="connsiteY15" fmla="*/ 2039529 h 5607050"/>
              <a:gd name="connsiteX16" fmla="*/ 181760 w 2213171"/>
              <a:gd name="connsiteY16" fmla="*/ 2178608 h 5607050"/>
              <a:gd name="connsiteX17" fmla="*/ 153382 w 2213171"/>
              <a:gd name="connsiteY17" fmla="*/ 2341351 h 5607050"/>
              <a:gd name="connsiteX18" fmla="*/ 127982 w 2213171"/>
              <a:gd name="connsiteY18" fmla="*/ 2588607 h 5607050"/>
              <a:gd name="connsiteX19" fmla="*/ 105560 w 2213171"/>
              <a:gd name="connsiteY19" fmla="*/ 2732072 h 5607050"/>
              <a:gd name="connsiteX20" fmla="*/ 67460 w 2213171"/>
              <a:gd name="connsiteY20" fmla="*/ 2890429 h 5607050"/>
              <a:gd name="connsiteX21" fmla="*/ 52568 w 2213171"/>
              <a:gd name="connsiteY21" fmla="*/ 3048000 h 5607050"/>
              <a:gd name="connsiteX22" fmla="*/ 48803 w 2213171"/>
              <a:gd name="connsiteY22" fmla="*/ 3263900 h 5607050"/>
              <a:gd name="connsiteX23" fmla="*/ 67461 w 2213171"/>
              <a:gd name="connsiteY23" fmla="*/ 3490307 h 5607050"/>
              <a:gd name="connsiteX24" fmla="*/ 116068 w 2213171"/>
              <a:gd name="connsiteY24" fmla="*/ 3711378 h 5607050"/>
              <a:gd name="connsiteX25" fmla="*/ 0 w 2213171"/>
              <a:gd name="connsiteY25" fmla="*/ 3865382 h 5607050"/>
              <a:gd name="connsiteX26" fmla="*/ 25202 w 2213171"/>
              <a:gd name="connsiteY26" fmla="*/ 4104685 h 5607050"/>
              <a:gd name="connsiteX27" fmla="*/ 92467 w 2213171"/>
              <a:gd name="connsiteY27" fmla="*/ 4287657 h 5607050"/>
              <a:gd name="connsiteX28" fmla="*/ 361164 w 2213171"/>
              <a:gd name="connsiteY28" fmla="*/ 4515667 h 5607050"/>
              <a:gd name="connsiteX29" fmla="*/ 482796 w 2213171"/>
              <a:gd name="connsiteY29" fmla="*/ 4889500 h 5607050"/>
              <a:gd name="connsiteX30" fmla="*/ 606621 w 2213171"/>
              <a:gd name="connsiteY30" fmla="*/ 5184775 h 5607050"/>
              <a:gd name="connsiteX31" fmla="*/ 784421 w 2213171"/>
              <a:gd name="connsiteY31" fmla="*/ 5413375 h 5607050"/>
              <a:gd name="connsiteX32" fmla="*/ 981271 w 2213171"/>
              <a:gd name="connsiteY32" fmla="*/ 5476875 h 5607050"/>
              <a:gd name="connsiteX33" fmla="*/ 1330521 w 2213171"/>
              <a:gd name="connsiteY33" fmla="*/ 5483225 h 5607050"/>
              <a:gd name="connsiteX34" fmla="*/ 1619446 w 2213171"/>
              <a:gd name="connsiteY34" fmla="*/ 5445125 h 5607050"/>
              <a:gd name="connsiteX35" fmla="*/ 1819471 w 2213171"/>
              <a:gd name="connsiteY35" fmla="*/ 5445125 h 5607050"/>
              <a:gd name="connsiteX36" fmla="*/ 1952821 w 2213171"/>
              <a:gd name="connsiteY36" fmla="*/ 5492750 h 5607050"/>
              <a:gd name="connsiteX37" fmla="*/ 2095696 w 2213171"/>
              <a:gd name="connsiteY37" fmla="*/ 5549900 h 5607050"/>
              <a:gd name="connsiteX38" fmla="*/ 2213171 w 2213171"/>
              <a:gd name="connsiteY38" fmla="*/ 5607050 h 5607050"/>
              <a:gd name="connsiteX0" fmla="*/ 1181296 w 2213171"/>
              <a:gd name="connsiteY0" fmla="*/ 0 h 5607050"/>
              <a:gd name="connsiteX1" fmla="*/ 1176829 w 2213171"/>
              <a:gd name="connsiteY1" fmla="*/ 17416 h 5607050"/>
              <a:gd name="connsiteX2" fmla="*/ 1130496 w 2213171"/>
              <a:gd name="connsiteY2" fmla="*/ 139700 h 5607050"/>
              <a:gd name="connsiteX3" fmla="*/ 1069974 w 2213171"/>
              <a:gd name="connsiteY3" fmla="*/ 303394 h 5607050"/>
              <a:gd name="connsiteX4" fmla="*/ 1010239 w 2213171"/>
              <a:gd name="connsiteY4" fmla="*/ 470851 h 5607050"/>
              <a:gd name="connsiteX5" fmla="*/ 969160 w 2213171"/>
              <a:gd name="connsiteY5" fmla="*/ 605215 h 5607050"/>
              <a:gd name="connsiteX6" fmla="*/ 914596 w 2213171"/>
              <a:gd name="connsiteY6" fmla="*/ 747893 h 5607050"/>
              <a:gd name="connsiteX7" fmla="*/ 804060 w 2213171"/>
              <a:gd name="connsiteY7" fmla="*/ 926480 h 5607050"/>
              <a:gd name="connsiteX8" fmla="*/ 711396 w 2213171"/>
              <a:gd name="connsiteY8" fmla="*/ 1087815 h 5607050"/>
              <a:gd name="connsiteX9" fmla="*/ 619517 w 2213171"/>
              <a:gd name="connsiteY9" fmla="*/ 1205094 h 5607050"/>
              <a:gd name="connsiteX10" fmla="*/ 438739 w 2213171"/>
              <a:gd name="connsiteY10" fmla="*/ 1398572 h 5607050"/>
              <a:gd name="connsiteX11" fmla="*/ 366303 w 2213171"/>
              <a:gd name="connsiteY11" fmla="*/ 1494215 h 5607050"/>
              <a:gd name="connsiteX12" fmla="*/ 320674 w 2213171"/>
              <a:gd name="connsiteY12" fmla="*/ 1589072 h 5607050"/>
              <a:gd name="connsiteX13" fmla="*/ 267682 w 2213171"/>
              <a:gd name="connsiteY13" fmla="*/ 1698987 h 5607050"/>
              <a:gd name="connsiteX14" fmla="*/ 229582 w 2213171"/>
              <a:gd name="connsiteY14" fmla="*/ 1846836 h 5607050"/>
              <a:gd name="connsiteX15" fmla="*/ 188503 w 2213171"/>
              <a:gd name="connsiteY15" fmla="*/ 2039529 h 5607050"/>
              <a:gd name="connsiteX16" fmla="*/ 181760 w 2213171"/>
              <a:gd name="connsiteY16" fmla="*/ 2178608 h 5607050"/>
              <a:gd name="connsiteX17" fmla="*/ 153382 w 2213171"/>
              <a:gd name="connsiteY17" fmla="*/ 2341351 h 5607050"/>
              <a:gd name="connsiteX18" fmla="*/ 127982 w 2213171"/>
              <a:gd name="connsiteY18" fmla="*/ 2588607 h 5607050"/>
              <a:gd name="connsiteX19" fmla="*/ 105560 w 2213171"/>
              <a:gd name="connsiteY19" fmla="*/ 2732072 h 5607050"/>
              <a:gd name="connsiteX20" fmla="*/ 67460 w 2213171"/>
              <a:gd name="connsiteY20" fmla="*/ 2890429 h 5607050"/>
              <a:gd name="connsiteX21" fmla="*/ 52568 w 2213171"/>
              <a:gd name="connsiteY21" fmla="*/ 3048000 h 5607050"/>
              <a:gd name="connsiteX22" fmla="*/ 48803 w 2213171"/>
              <a:gd name="connsiteY22" fmla="*/ 3263900 h 5607050"/>
              <a:gd name="connsiteX23" fmla="*/ 67461 w 2213171"/>
              <a:gd name="connsiteY23" fmla="*/ 3490307 h 5607050"/>
              <a:gd name="connsiteX24" fmla="*/ 116068 w 2213171"/>
              <a:gd name="connsiteY24" fmla="*/ 3711378 h 5607050"/>
              <a:gd name="connsiteX25" fmla="*/ 0 w 2213171"/>
              <a:gd name="connsiteY25" fmla="*/ 3865382 h 5607050"/>
              <a:gd name="connsiteX26" fmla="*/ 47427 w 2213171"/>
              <a:gd name="connsiteY26" fmla="*/ 4123735 h 5607050"/>
              <a:gd name="connsiteX27" fmla="*/ 92467 w 2213171"/>
              <a:gd name="connsiteY27" fmla="*/ 4287657 h 5607050"/>
              <a:gd name="connsiteX28" fmla="*/ 361164 w 2213171"/>
              <a:gd name="connsiteY28" fmla="*/ 4515667 h 5607050"/>
              <a:gd name="connsiteX29" fmla="*/ 482796 w 2213171"/>
              <a:gd name="connsiteY29" fmla="*/ 4889500 h 5607050"/>
              <a:gd name="connsiteX30" fmla="*/ 606621 w 2213171"/>
              <a:gd name="connsiteY30" fmla="*/ 5184775 h 5607050"/>
              <a:gd name="connsiteX31" fmla="*/ 784421 w 2213171"/>
              <a:gd name="connsiteY31" fmla="*/ 5413375 h 5607050"/>
              <a:gd name="connsiteX32" fmla="*/ 981271 w 2213171"/>
              <a:gd name="connsiteY32" fmla="*/ 5476875 h 5607050"/>
              <a:gd name="connsiteX33" fmla="*/ 1330521 w 2213171"/>
              <a:gd name="connsiteY33" fmla="*/ 5483225 h 5607050"/>
              <a:gd name="connsiteX34" fmla="*/ 1619446 w 2213171"/>
              <a:gd name="connsiteY34" fmla="*/ 5445125 h 5607050"/>
              <a:gd name="connsiteX35" fmla="*/ 1819471 w 2213171"/>
              <a:gd name="connsiteY35" fmla="*/ 5445125 h 5607050"/>
              <a:gd name="connsiteX36" fmla="*/ 1952821 w 2213171"/>
              <a:gd name="connsiteY36" fmla="*/ 5492750 h 5607050"/>
              <a:gd name="connsiteX37" fmla="*/ 2095696 w 2213171"/>
              <a:gd name="connsiteY37" fmla="*/ 5549900 h 5607050"/>
              <a:gd name="connsiteX38" fmla="*/ 2213171 w 2213171"/>
              <a:gd name="connsiteY38" fmla="*/ 5607050 h 5607050"/>
              <a:gd name="connsiteX0" fmla="*/ 1181296 w 2213171"/>
              <a:gd name="connsiteY0" fmla="*/ 0 h 5607050"/>
              <a:gd name="connsiteX1" fmla="*/ 1176829 w 2213171"/>
              <a:gd name="connsiteY1" fmla="*/ 17416 h 5607050"/>
              <a:gd name="connsiteX2" fmla="*/ 1130496 w 2213171"/>
              <a:gd name="connsiteY2" fmla="*/ 139700 h 5607050"/>
              <a:gd name="connsiteX3" fmla="*/ 1069974 w 2213171"/>
              <a:gd name="connsiteY3" fmla="*/ 303394 h 5607050"/>
              <a:gd name="connsiteX4" fmla="*/ 1010239 w 2213171"/>
              <a:gd name="connsiteY4" fmla="*/ 470851 h 5607050"/>
              <a:gd name="connsiteX5" fmla="*/ 969160 w 2213171"/>
              <a:gd name="connsiteY5" fmla="*/ 605215 h 5607050"/>
              <a:gd name="connsiteX6" fmla="*/ 914596 w 2213171"/>
              <a:gd name="connsiteY6" fmla="*/ 747893 h 5607050"/>
              <a:gd name="connsiteX7" fmla="*/ 804060 w 2213171"/>
              <a:gd name="connsiteY7" fmla="*/ 926480 h 5607050"/>
              <a:gd name="connsiteX8" fmla="*/ 711396 w 2213171"/>
              <a:gd name="connsiteY8" fmla="*/ 1087815 h 5607050"/>
              <a:gd name="connsiteX9" fmla="*/ 619517 w 2213171"/>
              <a:gd name="connsiteY9" fmla="*/ 1205094 h 5607050"/>
              <a:gd name="connsiteX10" fmla="*/ 438739 w 2213171"/>
              <a:gd name="connsiteY10" fmla="*/ 1398572 h 5607050"/>
              <a:gd name="connsiteX11" fmla="*/ 366303 w 2213171"/>
              <a:gd name="connsiteY11" fmla="*/ 1494215 h 5607050"/>
              <a:gd name="connsiteX12" fmla="*/ 320674 w 2213171"/>
              <a:gd name="connsiteY12" fmla="*/ 1589072 h 5607050"/>
              <a:gd name="connsiteX13" fmla="*/ 267682 w 2213171"/>
              <a:gd name="connsiteY13" fmla="*/ 1698987 h 5607050"/>
              <a:gd name="connsiteX14" fmla="*/ 229582 w 2213171"/>
              <a:gd name="connsiteY14" fmla="*/ 1846836 h 5607050"/>
              <a:gd name="connsiteX15" fmla="*/ 188503 w 2213171"/>
              <a:gd name="connsiteY15" fmla="*/ 2039529 h 5607050"/>
              <a:gd name="connsiteX16" fmla="*/ 181760 w 2213171"/>
              <a:gd name="connsiteY16" fmla="*/ 2178608 h 5607050"/>
              <a:gd name="connsiteX17" fmla="*/ 153382 w 2213171"/>
              <a:gd name="connsiteY17" fmla="*/ 2341351 h 5607050"/>
              <a:gd name="connsiteX18" fmla="*/ 127982 w 2213171"/>
              <a:gd name="connsiteY18" fmla="*/ 2588607 h 5607050"/>
              <a:gd name="connsiteX19" fmla="*/ 105560 w 2213171"/>
              <a:gd name="connsiteY19" fmla="*/ 2732072 h 5607050"/>
              <a:gd name="connsiteX20" fmla="*/ 67460 w 2213171"/>
              <a:gd name="connsiteY20" fmla="*/ 2890429 h 5607050"/>
              <a:gd name="connsiteX21" fmla="*/ 52568 w 2213171"/>
              <a:gd name="connsiteY21" fmla="*/ 3048000 h 5607050"/>
              <a:gd name="connsiteX22" fmla="*/ 48803 w 2213171"/>
              <a:gd name="connsiteY22" fmla="*/ 3263900 h 5607050"/>
              <a:gd name="connsiteX23" fmla="*/ 67461 w 2213171"/>
              <a:gd name="connsiteY23" fmla="*/ 3490307 h 5607050"/>
              <a:gd name="connsiteX24" fmla="*/ 116068 w 2213171"/>
              <a:gd name="connsiteY24" fmla="*/ 3711378 h 5607050"/>
              <a:gd name="connsiteX25" fmla="*/ 0 w 2213171"/>
              <a:gd name="connsiteY25" fmla="*/ 3865382 h 5607050"/>
              <a:gd name="connsiteX26" fmla="*/ 47427 w 2213171"/>
              <a:gd name="connsiteY26" fmla="*/ 4123735 h 5607050"/>
              <a:gd name="connsiteX27" fmla="*/ 108342 w 2213171"/>
              <a:gd name="connsiteY27" fmla="*/ 4284482 h 5607050"/>
              <a:gd name="connsiteX28" fmla="*/ 361164 w 2213171"/>
              <a:gd name="connsiteY28" fmla="*/ 4515667 h 5607050"/>
              <a:gd name="connsiteX29" fmla="*/ 482796 w 2213171"/>
              <a:gd name="connsiteY29" fmla="*/ 4889500 h 5607050"/>
              <a:gd name="connsiteX30" fmla="*/ 606621 w 2213171"/>
              <a:gd name="connsiteY30" fmla="*/ 5184775 h 5607050"/>
              <a:gd name="connsiteX31" fmla="*/ 784421 w 2213171"/>
              <a:gd name="connsiteY31" fmla="*/ 5413375 h 5607050"/>
              <a:gd name="connsiteX32" fmla="*/ 981271 w 2213171"/>
              <a:gd name="connsiteY32" fmla="*/ 5476875 h 5607050"/>
              <a:gd name="connsiteX33" fmla="*/ 1330521 w 2213171"/>
              <a:gd name="connsiteY33" fmla="*/ 5483225 h 5607050"/>
              <a:gd name="connsiteX34" fmla="*/ 1619446 w 2213171"/>
              <a:gd name="connsiteY34" fmla="*/ 5445125 h 5607050"/>
              <a:gd name="connsiteX35" fmla="*/ 1819471 w 2213171"/>
              <a:gd name="connsiteY35" fmla="*/ 5445125 h 5607050"/>
              <a:gd name="connsiteX36" fmla="*/ 1952821 w 2213171"/>
              <a:gd name="connsiteY36" fmla="*/ 5492750 h 5607050"/>
              <a:gd name="connsiteX37" fmla="*/ 2095696 w 2213171"/>
              <a:gd name="connsiteY37" fmla="*/ 5549900 h 5607050"/>
              <a:gd name="connsiteX38" fmla="*/ 2213171 w 2213171"/>
              <a:gd name="connsiteY38" fmla="*/ 5607050 h 5607050"/>
              <a:gd name="connsiteX0" fmla="*/ 1181296 w 2213171"/>
              <a:gd name="connsiteY0" fmla="*/ 0 h 5607050"/>
              <a:gd name="connsiteX1" fmla="*/ 1176829 w 2213171"/>
              <a:gd name="connsiteY1" fmla="*/ 17416 h 5607050"/>
              <a:gd name="connsiteX2" fmla="*/ 1130496 w 2213171"/>
              <a:gd name="connsiteY2" fmla="*/ 139700 h 5607050"/>
              <a:gd name="connsiteX3" fmla="*/ 1069974 w 2213171"/>
              <a:gd name="connsiteY3" fmla="*/ 303394 h 5607050"/>
              <a:gd name="connsiteX4" fmla="*/ 1010239 w 2213171"/>
              <a:gd name="connsiteY4" fmla="*/ 470851 h 5607050"/>
              <a:gd name="connsiteX5" fmla="*/ 969160 w 2213171"/>
              <a:gd name="connsiteY5" fmla="*/ 605215 h 5607050"/>
              <a:gd name="connsiteX6" fmla="*/ 914596 w 2213171"/>
              <a:gd name="connsiteY6" fmla="*/ 747893 h 5607050"/>
              <a:gd name="connsiteX7" fmla="*/ 804060 w 2213171"/>
              <a:gd name="connsiteY7" fmla="*/ 926480 h 5607050"/>
              <a:gd name="connsiteX8" fmla="*/ 711396 w 2213171"/>
              <a:gd name="connsiteY8" fmla="*/ 1087815 h 5607050"/>
              <a:gd name="connsiteX9" fmla="*/ 619517 w 2213171"/>
              <a:gd name="connsiteY9" fmla="*/ 1205094 h 5607050"/>
              <a:gd name="connsiteX10" fmla="*/ 438739 w 2213171"/>
              <a:gd name="connsiteY10" fmla="*/ 1398572 h 5607050"/>
              <a:gd name="connsiteX11" fmla="*/ 366303 w 2213171"/>
              <a:gd name="connsiteY11" fmla="*/ 1494215 h 5607050"/>
              <a:gd name="connsiteX12" fmla="*/ 320674 w 2213171"/>
              <a:gd name="connsiteY12" fmla="*/ 1589072 h 5607050"/>
              <a:gd name="connsiteX13" fmla="*/ 267682 w 2213171"/>
              <a:gd name="connsiteY13" fmla="*/ 1698987 h 5607050"/>
              <a:gd name="connsiteX14" fmla="*/ 229582 w 2213171"/>
              <a:gd name="connsiteY14" fmla="*/ 1846836 h 5607050"/>
              <a:gd name="connsiteX15" fmla="*/ 188503 w 2213171"/>
              <a:gd name="connsiteY15" fmla="*/ 2039529 h 5607050"/>
              <a:gd name="connsiteX16" fmla="*/ 181760 w 2213171"/>
              <a:gd name="connsiteY16" fmla="*/ 2178608 h 5607050"/>
              <a:gd name="connsiteX17" fmla="*/ 153382 w 2213171"/>
              <a:gd name="connsiteY17" fmla="*/ 2341351 h 5607050"/>
              <a:gd name="connsiteX18" fmla="*/ 127982 w 2213171"/>
              <a:gd name="connsiteY18" fmla="*/ 2588607 h 5607050"/>
              <a:gd name="connsiteX19" fmla="*/ 105560 w 2213171"/>
              <a:gd name="connsiteY19" fmla="*/ 2732072 h 5607050"/>
              <a:gd name="connsiteX20" fmla="*/ 67460 w 2213171"/>
              <a:gd name="connsiteY20" fmla="*/ 2890429 h 5607050"/>
              <a:gd name="connsiteX21" fmla="*/ 52568 w 2213171"/>
              <a:gd name="connsiteY21" fmla="*/ 3048000 h 5607050"/>
              <a:gd name="connsiteX22" fmla="*/ 48803 w 2213171"/>
              <a:gd name="connsiteY22" fmla="*/ 3263900 h 5607050"/>
              <a:gd name="connsiteX23" fmla="*/ 67461 w 2213171"/>
              <a:gd name="connsiteY23" fmla="*/ 3490307 h 5607050"/>
              <a:gd name="connsiteX24" fmla="*/ 116068 w 2213171"/>
              <a:gd name="connsiteY24" fmla="*/ 3711378 h 5607050"/>
              <a:gd name="connsiteX25" fmla="*/ 0 w 2213171"/>
              <a:gd name="connsiteY25" fmla="*/ 3865382 h 5607050"/>
              <a:gd name="connsiteX26" fmla="*/ 47427 w 2213171"/>
              <a:gd name="connsiteY26" fmla="*/ 4123735 h 5607050"/>
              <a:gd name="connsiteX27" fmla="*/ 41473 w 2213171"/>
              <a:gd name="connsiteY27" fmla="*/ 4127500 h 5607050"/>
              <a:gd name="connsiteX28" fmla="*/ 108342 w 2213171"/>
              <a:gd name="connsiteY28" fmla="*/ 4284482 h 5607050"/>
              <a:gd name="connsiteX29" fmla="*/ 361164 w 2213171"/>
              <a:gd name="connsiteY29" fmla="*/ 4515667 h 5607050"/>
              <a:gd name="connsiteX30" fmla="*/ 482796 w 2213171"/>
              <a:gd name="connsiteY30" fmla="*/ 4889500 h 5607050"/>
              <a:gd name="connsiteX31" fmla="*/ 606621 w 2213171"/>
              <a:gd name="connsiteY31" fmla="*/ 5184775 h 5607050"/>
              <a:gd name="connsiteX32" fmla="*/ 784421 w 2213171"/>
              <a:gd name="connsiteY32" fmla="*/ 5413375 h 5607050"/>
              <a:gd name="connsiteX33" fmla="*/ 981271 w 2213171"/>
              <a:gd name="connsiteY33" fmla="*/ 5476875 h 5607050"/>
              <a:gd name="connsiteX34" fmla="*/ 1330521 w 2213171"/>
              <a:gd name="connsiteY34" fmla="*/ 5483225 h 5607050"/>
              <a:gd name="connsiteX35" fmla="*/ 1619446 w 2213171"/>
              <a:gd name="connsiteY35" fmla="*/ 5445125 h 5607050"/>
              <a:gd name="connsiteX36" fmla="*/ 1819471 w 2213171"/>
              <a:gd name="connsiteY36" fmla="*/ 5445125 h 5607050"/>
              <a:gd name="connsiteX37" fmla="*/ 1952821 w 2213171"/>
              <a:gd name="connsiteY37" fmla="*/ 5492750 h 5607050"/>
              <a:gd name="connsiteX38" fmla="*/ 2095696 w 2213171"/>
              <a:gd name="connsiteY38" fmla="*/ 5549900 h 5607050"/>
              <a:gd name="connsiteX39" fmla="*/ 2213171 w 2213171"/>
              <a:gd name="connsiteY39" fmla="*/ 5607050 h 5607050"/>
              <a:gd name="connsiteX0" fmla="*/ 1181296 w 2213171"/>
              <a:gd name="connsiteY0" fmla="*/ 0 h 5607050"/>
              <a:gd name="connsiteX1" fmla="*/ 1176829 w 2213171"/>
              <a:gd name="connsiteY1" fmla="*/ 17416 h 5607050"/>
              <a:gd name="connsiteX2" fmla="*/ 1130496 w 2213171"/>
              <a:gd name="connsiteY2" fmla="*/ 139700 h 5607050"/>
              <a:gd name="connsiteX3" fmla="*/ 1069974 w 2213171"/>
              <a:gd name="connsiteY3" fmla="*/ 303394 h 5607050"/>
              <a:gd name="connsiteX4" fmla="*/ 1010239 w 2213171"/>
              <a:gd name="connsiteY4" fmla="*/ 470851 h 5607050"/>
              <a:gd name="connsiteX5" fmla="*/ 969160 w 2213171"/>
              <a:gd name="connsiteY5" fmla="*/ 605215 h 5607050"/>
              <a:gd name="connsiteX6" fmla="*/ 914596 w 2213171"/>
              <a:gd name="connsiteY6" fmla="*/ 747893 h 5607050"/>
              <a:gd name="connsiteX7" fmla="*/ 804060 w 2213171"/>
              <a:gd name="connsiteY7" fmla="*/ 926480 h 5607050"/>
              <a:gd name="connsiteX8" fmla="*/ 711396 w 2213171"/>
              <a:gd name="connsiteY8" fmla="*/ 1087815 h 5607050"/>
              <a:gd name="connsiteX9" fmla="*/ 619517 w 2213171"/>
              <a:gd name="connsiteY9" fmla="*/ 1205094 h 5607050"/>
              <a:gd name="connsiteX10" fmla="*/ 438739 w 2213171"/>
              <a:gd name="connsiteY10" fmla="*/ 1398572 h 5607050"/>
              <a:gd name="connsiteX11" fmla="*/ 366303 w 2213171"/>
              <a:gd name="connsiteY11" fmla="*/ 1494215 h 5607050"/>
              <a:gd name="connsiteX12" fmla="*/ 320674 w 2213171"/>
              <a:gd name="connsiteY12" fmla="*/ 1589072 h 5607050"/>
              <a:gd name="connsiteX13" fmla="*/ 267682 w 2213171"/>
              <a:gd name="connsiteY13" fmla="*/ 1698987 h 5607050"/>
              <a:gd name="connsiteX14" fmla="*/ 229582 w 2213171"/>
              <a:gd name="connsiteY14" fmla="*/ 1846836 h 5607050"/>
              <a:gd name="connsiteX15" fmla="*/ 188503 w 2213171"/>
              <a:gd name="connsiteY15" fmla="*/ 2039529 h 5607050"/>
              <a:gd name="connsiteX16" fmla="*/ 181760 w 2213171"/>
              <a:gd name="connsiteY16" fmla="*/ 2178608 h 5607050"/>
              <a:gd name="connsiteX17" fmla="*/ 153382 w 2213171"/>
              <a:gd name="connsiteY17" fmla="*/ 2341351 h 5607050"/>
              <a:gd name="connsiteX18" fmla="*/ 127982 w 2213171"/>
              <a:gd name="connsiteY18" fmla="*/ 2588607 h 5607050"/>
              <a:gd name="connsiteX19" fmla="*/ 105560 w 2213171"/>
              <a:gd name="connsiteY19" fmla="*/ 2732072 h 5607050"/>
              <a:gd name="connsiteX20" fmla="*/ 67460 w 2213171"/>
              <a:gd name="connsiteY20" fmla="*/ 2890429 h 5607050"/>
              <a:gd name="connsiteX21" fmla="*/ 52568 w 2213171"/>
              <a:gd name="connsiteY21" fmla="*/ 3048000 h 5607050"/>
              <a:gd name="connsiteX22" fmla="*/ 48803 w 2213171"/>
              <a:gd name="connsiteY22" fmla="*/ 3263900 h 5607050"/>
              <a:gd name="connsiteX23" fmla="*/ 67461 w 2213171"/>
              <a:gd name="connsiteY23" fmla="*/ 3490307 h 5607050"/>
              <a:gd name="connsiteX24" fmla="*/ 116068 w 2213171"/>
              <a:gd name="connsiteY24" fmla="*/ 3711378 h 5607050"/>
              <a:gd name="connsiteX25" fmla="*/ 0 w 2213171"/>
              <a:gd name="connsiteY25" fmla="*/ 3865382 h 5607050"/>
              <a:gd name="connsiteX26" fmla="*/ 47427 w 2213171"/>
              <a:gd name="connsiteY26" fmla="*/ 4123735 h 5607050"/>
              <a:gd name="connsiteX27" fmla="*/ 28773 w 2213171"/>
              <a:gd name="connsiteY27" fmla="*/ 4067175 h 5607050"/>
              <a:gd name="connsiteX28" fmla="*/ 108342 w 2213171"/>
              <a:gd name="connsiteY28" fmla="*/ 4284482 h 5607050"/>
              <a:gd name="connsiteX29" fmla="*/ 361164 w 2213171"/>
              <a:gd name="connsiteY29" fmla="*/ 4515667 h 5607050"/>
              <a:gd name="connsiteX30" fmla="*/ 482796 w 2213171"/>
              <a:gd name="connsiteY30" fmla="*/ 4889500 h 5607050"/>
              <a:gd name="connsiteX31" fmla="*/ 606621 w 2213171"/>
              <a:gd name="connsiteY31" fmla="*/ 5184775 h 5607050"/>
              <a:gd name="connsiteX32" fmla="*/ 784421 w 2213171"/>
              <a:gd name="connsiteY32" fmla="*/ 5413375 h 5607050"/>
              <a:gd name="connsiteX33" fmla="*/ 981271 w 2213171"/>
              <a:gd name="connsiteY33" fmla="*/ 5476875 h 5607050"/>
              <a:gd name="connsiteX34" fmla="*/ 1330521 w 2213171"/>
              <a:gd name="connsiteY34" fmla="*/ 5483225 h 5607050"/>
              <a:gd name="connsiteX35" fmla="*/ 1619446 w 2213171"/>
              <a:gd name="connsiteY35" fmla="*/ 5445125 h 5607050"/>
              <a:gd name="connsiteX36" fmla="*/ 1819471 w 2213171"/>
              <a:gd name="connsiteY36" fmla="*/ 5445125 h 5607050"/>
              <a:gd name="connsiteX37" fmla="*/ 1952821 w 2213171"/>
              <a:gd name="connsiteY37" fmla="*/ 5492750 h 5607050"/>
              <a:gd name="connsiteX38" fmla="*/ 2095696 w 2213171"/>
              <a:gd name="connsiteY38" fmla="*/ 5549900 h 5607050"/>
              <a:gd name="connsiteX39" fmla="*/ 2213171 w 2213171"/>
              <a:gd name="connsiteY39" fmla="*/ 5607050 h 5607050"/>
              <a:gd name="connsiteX0" fmla="*/ 1181296 w 2213171"/>
              <a:gd name="connsiteY0" fmla="*/ 0 h 5607050"/>
              <a:gd name="connsiteX1" fmla="*/ 1176829 w 2213171"/>
              <a:gd name="connsiteY1" fmla="*/ 17416 h 5607050"/>
              <a:gd name="connsiteX2" fmla="*/ 1130496 w 2213171"/>
              <a:gd name="connsiteY2" fmla="*/ 139700 h 5607050"/>
              <a:gd name="connsiteX3" fmla="*/ 1069974 w 2213171"/>
              <a:gd name="connsiteY3" fmla="*/ 303394 h 5607050"/>
              <a:gd name="connsiteX4" fmla="*/ 1010239 w 2213171"/>
              <a:gd name="connsiteY4" fmla="*/ 470851 h 5607050"/>
              <a:gd name="connsiteX5" fmla="*/ 969160 w 2213171"/>
              <a:gd name="connsiteY5" fmla="*/ 605215 h 5607050"/>
              <a:gd name="connsiteX6" fmla="*/ 914596 w 2213171"/>
              <a:gd name="connsiteY6" fmla="*/ 747893 h 5607050"/>
              <a:gd name="connsiteX7" fmla="*/ 804060 w 2213171"/>
              <a:gd name="connsiteY7" fmla="*/ 926480 h 5607050"/>
              <a:gd name="connsiteX8" fmla="*/ 711396 w 2213171"/>
              <a:gd name="connsiteY8" fmla="*/ 1087815 h 5607050"/>
              <a:gd name="connsiteX9" fmla="*/ 619517 w 2213171"/>
              <a:gd name="connsiteY9" fmla="*/ 1205094 h 5607050"/>
              <a:gd name="connsiteX10" fmla="*/ 438739 w 2213171"/>
              <a:gd name="connsiteY10" fmla="*/ 1398572 h 5607050"/>
              <a:gd name="connsiteX11" fmla="*/ 366303 w 2213171"/>
              <a:gd name="connsiteY11" fmla="*/ 1494215 h 5607050"/>
              <a:gd name="connsiteX12" fmla="*/ 320674 w 2213171"/>
              <a:gd name="connsiteY12" fmla="*/ 1589072 h 5607050"/>
              <a:gd name="connsiteX13" fmla="*/ 267682 w 2213171"/>
              <a:gd name="connsiteY13" fmla="*/ 1698987 h 5607050"/>
              <a:gd name="connsiteX14" fmla="*/ 229582 w 2213171"/>
              <a:gd name="connsiteY14" fmla="*/ 1846836 h 5607050"/>
              <a:gd name="connsiteX15" fmla="*/ 188503 w 2213171"/>
              <a:gd name="connsiteY15" fmla="*/ 2039529 h 5607050"/>
              <a:gd name="connsiteX16" fmla="*/ 181760 w 2213171"/>
              <a:gd name="connsiteY16" fmla="*/ 2178608 h 5607050"/>
              <a:gd name="connsiteX17" fmla="*/ 153382 w 2213171"/>
              <a:gd name="connsiteY17" fmla="*/ 2341351 h 5607050"/>
              <a:gd name="connsiteX18" fmla="*/ 127982 w 2213171"/>
              <a:gd name="connsiteY18" fmla="*/ 2588607 h 5607050"/>
              <a:gd name="connsiteX19" fmla="*/ 105560 w 2213171"/>
              <a:gd name="connsiteY19" fmla="*/ 2732072 h 5607050"/>
              <a:gd name="connsiteX20" fmla="*/ 67460 w 2213171"/>
              <a:gd name="connsiteY20" fmla="*/ 2890429 h 5607050"/>
              <a:gd name="connsiteX21" fmla="*/ 52568 w 2213171"/>
              <a:gd name="connsiteY21" fmla="*/ 3048000 h 5607050"/>
              <a:gd name="connsiteX22" fmla="*/ 48803 w 2213171"/>
              <a:gd name="connsiteY22" fmla="*/ 3263900 h 5607050"/>
              <a:gd name="connsiteX23" fmla="*/ 67461 w 2213171"/>
              <a:gd name="connsiteY23" fmla="*/ 3490307 h 5607050"/>
              <a:gd name="connsiteX24" fmla="*/ 116068 w 2213171"/>
              <a:gd name="connsiteY24" fmla="*/ 3711378 h 5607050"/>
              <a:gd name="connsiteX25" fmla="*/ 0 w 2213171"/>
              <a:gd name="connsiteY25" fmla="*/ 3865382 h 5607050"/>
              <a:gd name="connsiteX26" fmla="*/ 47427 w 2213171"/>
              <a:gd name="connsiteY26" fmla="*/ 4123735 h 5607050"/>
              <a:gd name="connsiteX27" fmla="*/ 82748 w 2213171"/>
              <a:gd name="connsiteY27" fmla="*/ 4206875 h 5607050"/>
              <a:gd name="connsiteX28" fmla="*/ 108342 w 2213171"/>
              <a:gd name="connsiteY28" fmla="*/ 4284482 h 5607050"/>
              <a:gd name="connsiteX29" fmla="*/ 361164 w 2213171"/>
              <a:gd name="connsiteY29" fmla="*/ 4515667 h 5607050"/>
              <a:gd name="connsiteX30" fmla="*/ 482796 w 2213171"/>
              <a:gd name="connsiteY30" fmla="*/ 4889500 h 5607050"/>
              <a:gd name="connsiteX31" fmla="*/ 606621 w 2213171"/>
              <a:gd name="connsiteY31" fmla="*/ 5184775 h 5607050"/>
              <a:gd name="connsiteX32" fmla="*/ 784421 w 2213171"/>
              <a:gd name="connsiteY32" fmla="*/ 5413375 h 5607050"/>
              <a:gd name="connsiteX33" fmla="*/ 981271 w 2213171"/>
              <a:gd name="connsiteY33" fmla="*/ 5476875 h 5607050"/>
              <a:gd name="connsiteX34" fmla="*/ 1330521 w 2213171"/>
              <a:gd name="connsiteY34" fmla="*/ 5483225 h 5607050"/>
              <a:gd name="connsiteX35" fmla="*/ 1619446 w 2213171"/>
              <a:gd name="connsiteY35" fmla="*/ 5445125 h 5607050"/>
              <a:gd name="connsiteX36" fmla="*/ 1819471 w 2213171"/>
              <a:gd name="connsiteY36" fmla="*/ 5445125 h 5607050"/>
              <a:gd name="connsiteX37" fmla="*/ 1952821 w 2213171"/>
              <a:gd name="connsiteY37" fmla="*/ 5492750 h 5607050"/>
              <a:gd name="connsiteX38" fmla="*/ 2095696 w 2213171"/>
              <a:gd name="connsiteY38" fmla="*/ 5549900 h 5607050"/>
              <a:gd name="connsiteX39" fmla="*/ 2213171 w 2213171"/>
              <a:gd name="connsiteY39" fmla="*/ 5607050 h 5607050"/>
              <a:gd name="connsiteX0" fmla="*/ 1181296 w 2213171"/>
              <a:gd name="connsiteY0" fmla="*/ 0 h 5607050"/>
              <a:gd name="connsiteX1" fmla="*/ 1176829 w 2213171"/>
              <a:gd name="connsiteY1" fmla="*/ 17416 h 5607050"/>
              <a:gd name="connsiteX2" fmla="*/ 1130496 w 2213171"/>
              <a:gd name="connsiteY2" fmla="*/ 139700 h 5607050"/>
              <a:gd name="connsiteX3" fmla="*/ 1069974 w 2213171"/>
              <a:gd name="connsiteY3" fmla="*/ 303394 h 5607050"/>
              <a:gd name="connsiteX4" fmla="*/ 1010239 w 2213171"/>
              <a:gd name="connsiteY4" fmla="*/ 470851 h 5607050"/>
              <a:gd name="connsiteX5" fmla="*/ 969160 w 2213171"/>
              <a:gd name="connsiteY5" fmla="*/ 605215 h 5607050"/>
              <a:gd name="connsiteX6" fmla="*/ 914596 w 2213171"/>
              <a:gd name="connsiteY6" fmla="*/ 747893 h 5607050"/>
              <a:gd name="connsiteX7" fmla="*/ 804060 w 2213171"/>
              <a:gd name="connsiteY7" fmla="*/ 926480 h 5607050"/>
              <a:gd name="connsiteX8" fmla="*/ 711396 w 2213171"/>
              <a:gd name="connsiteY8" fmla="*/ 1087815 h 5607050"/>
              <a:gd name="connsiteX9" fmla="*/ 619517 w 2213171"/>
              <a:gd name="connsiteY9" fmla="*/ 1205094 h 5607050"/>
              <a:gd name="connsiteX10" fmla="*/ 438739 w 2213171"/>
              <a:gd name="connsiteY10" fmla="*/ 1398572 h 5607050"/>
              <a:gd name="connsiteX11" fmla="*/ 366303 w 2213171"/>
              <a:gd name="connsiteY11" fmla="*/ 1494215 h 5607050"/>
              <a:gd name="connsiteX12" fmla="*/ 320674 w 2213171"/>
              <a:gd name="connsiteY12" fmla="*/ 1589072 h 5607050"/>
              <a:gd name="connsiteX13" fmla="*/ 267682 w 2213171"/>
              <a:gd name="connsiteY13" fmla="*/ 1698987 h 5607050"/>
              <a:gd name="connsiteX14" fmla="*/ 229582 w 2213171"/>
              <a:gd name="connsiteY14" fmla="*/ 1846836 h 5607050"/>
              <a:gd name="connsiteX15" fmla="*/ 188503 w 2213171"/>
              <a:gd name="connsiteY15" fmla="*/ 2039529 h 5607050"/>
              <a:gd name="connsiteX16" fmla="*/ 181760 w 2213171"/>
              <a:gd name="connsiteY16" fmla="*/ 2178608 h 5607050"/>
              <a:gd name="connsiteX17" fmla="*/ 153382 w 2213171"/>
              <a:gd name="connsiteY17" fmla="*/ 2341351 h 5607050"/>
              <a:gd name="connsiteX18" fmla="*/ 127982 w 2213171"/>
              <a:gd name="connsiteY18" fmla="*/ 2588607 h 5607050"/>
              <a:gd name="connsiteX19" fmla="*/ 105560 w 2213171"/>
              <a:gd name="connsiteY19" fmla="*/ 2732072 h 5607050"/>
              <a:gd name="connsiteX20" fmla="*/ 67460 w 2213171"/>
              <a:gd name="connsiteY20" fmla="*/ 2890429 h 5607050"/>
              <a:gd name="connsiteX21" fmla="*/ 52568 w 2213171"/>
              <a:gd name="connsiteY21" fmla="*/ 3048000 h 5607050"/>
              <a:gd name="connsiteX22" fmla="*/ 48803 w 2213171"/>
              <a:gd name="connsiteY22" fmla="*/ 3263900 h 5607050"/>
              <a:gd name="connsiteX23" fmla="*/ 67461 w 2213171"/>
              <a:gd name="connsiteY23" fmla="*/ 3490307 h 5607050"/>
              <a:gd name="connsiteX24" fmla="*/ 116068 w 2213171"/>
              <a:gd name="connsiteY24" fmla="*/ 3711378 h 5607050"/>
              <a:gd name="connsiteX25" fmla="*/ 0 w 2213171"/>
              <a:gd name="connsiteY25" fmla="*/ 3865382 h 5607050"/>
              <a:gd name="connsiteX26" fmla="*/ 47427 w 2213171"/>
              <a:gd name="connsiteY26" fmla="*/ 4123735 h 5607050"/>
              <a:gd name="connsiteX27" fmla="*/ 44648 w 2213171"/>
              <a:gd name="connsiteY27" fmla="*/ 4117975 h 5607050"/>
              <a:gd name="connsiteX28" fmla="*/ 82748 w 2213171"/>
              <a:gd name="connsiteY28" fmla="*/ 4206875 h 5607050"/>
              <a:gd name="connsiteX29" fmla="*/ 108342 w 2213171"/>
              <a:gd name="connsiteY29" fmla="*/ 4284482 h 5607050"/>
              <a:gd name="connsiteX30" fmla="*/ 361164 w 2213171"/>
              <a:gd name="connsiteY30" fmla="*/ 4515667 h 5607050"/>
              <a:gd name="connsiteX31" fmla="*/ 482796 w 2213171"/>
              <a:gd name="connsiteY31" fmla="*/ 4889500 h 5607050"/>
              <a:gd name="connsiteX32" fmla="*/ 606621 w 2213171"/>
              <a:gd name="connsiteY32" fmla="*/ 5184775 h 5607050"/>
              <a:gd name="connsiteX33" fmla="*/ 784421 w 2213171"/>
              <a:gd name="connsiteY33" fmla="*/ 5413375 h 5607050"/>
              <a:gd name="connsiteX34" fmla="*/ 981271 w 2213171"/>
              <a:gd name="connsiteY34" fmla="*/ 5476875 h 5607050"/>
              <a:gd name="connsiteX35" fmla="*/ 1330521 w 2213171"/>
              <a:gd name="connsiteY35" fmla="*/ 5483225 h 5607050"/>
              <a:gd name="connsiteX36" fmla="*/ 1619446 w 2213171"/>
              <a:gd name="connsiteY36" fmla="*/ 5445125 h 5607050"/>
              <a:gd name="connsiteX37" fmla="*/ 1819471 w 2213171"/>
              <a:gd name="connsiteY37" fmla="*/ 5445125 h 5607050"/>
              <a:gd name="connsiteX38" fmla="*/ 1952821 w 2213171"/>
              <a:gd name="connsiteY38" fmla="*/ 5492750 h 5607050"/>
              <a:gd name="connsiteX39" fmla="*/ 2095696 w 2213171"/>
              <a:gd name="connsiteY39" fmla="*/ 5549900 h 5607050"/>
              <a:gd name="connsiteX40" fmla="*/ 2213171 w 2213171"/>
              <a:gd name="connsiteY40" fmla="*/ 5607050 h 5607050"/>
              <a:gd name="connsiteX0" fmla="*/ 1181296 w 2213171"/>
              <a:gd name="connsiteY0" fmla="*/ 0 h 5607050"/>
              <a:gd name="connsiteX1" fmla="*/ 1176829 w 2213171"/>
              <a:gd name="connsiteY1" fmla="*/ 17416 h 5607050"/>
              <a:gd name="connsiteX2" fmla="*/ 1130496 w 2213171"/>
              <a:gd name="connsiteY2" fmla="*/ 139700 h 5607050"/>
              <a:gd name="connsiteX3" fmla="*/ 1069974 w 2213171"/>
              <a:gd name="connsiteY3" fmla="*/ 303394 h 5607050"/>
              <a:gd name="connsiteX4" fmla="*/ 1010239 w 2213171"/>
              <a:gd name="connsiteY4" fmla="*/ 470851 h 5607050"/>
              <a:gd name="connsiteX5" fmla="*/ 969160 w 2213171"/>
              <a:gd name="connsiteY5" fmla="*/ 605215 h 5607050"/>
              <a:gd name="connsiteX6" fmla="*/ 914596 w 2213171"/>
              <a:gd name="connsiteY6" fmla="*/ 747893 h 5607050"/>
              <a:gd name="connsiteX7" fmla="*/ 804060 w 2213171"/>
              <a:gd name="connsiteY7" fmla="*/ 926480 h 5607050"/>
              <a:gd name="connsiteX8" fmla="*/ 711396 w 2213171"/>
              <a:gd name="connsiteY8" fmla="*/ 1087815 h 5607050"/>
              <a:gd name="connsiteX9" fmla="*/ 619517 w 2213171"/>
              <a:gd name="connsiteY9" fmla="*/ 1205094 h 5607050"/>
              <a:gd name="connsiteX10" fmla="*/ 438739 w 2213171"/>
              <a:gd name="connsiteY10" fmla="*/ 1398572 h 5607050"/>
              <a:gd name="connsiteX11" fmla="*/ 366303 w 2213171"/>
              <a:gd name="connsiteY11" fmla="*/ 1494215 h 5607050"/>
              <a:gd name="connsiteX12" fmla="*/ 320674 w 2213171"/>
              <a:gd name="connsiteY12" fmla="*/ 1589072 h 5607050"/>
              <a:gd name="connsiteX13" fmla="*/ 267682 w 2213171"/>
              <a:gd name="connsiteY13" fmla="*/ 1698987 h 5607050"/>
              <a:gd name="connsiteX14" fmla="*/ 229582 w 2213171"/>
              <a:gd name="connsiteY14" fmla="*/ 1846836 h 5607050"/>
              <a:gd name="connsiteX15" fmla="*/ 188503 w 2213171"/>
              <a:gd name="connsiteY15" fmla="*/ 2039529 h 5607050"/>
              <a:gd name="connsiteX16" fmla="*/ 181760 w 2213171"/>
              <a:gd name="connsiteY16" fmla="*/ 2178608 h 5607050"/>
              <a:gd name="connsiteX17" fmla="*/ 153382 w 2213171"/>
              <a:gd name="connsiteY17" fmla="*/ 2341351 h 5607050"/>
              <a:gd name="connsiteX18" fmla="*/ 127982 w 2213171"/>
              <a:gd name="connsiteY18" fmla="*/ 2588607 h 5607050"/>
              <a:gd name="connsiteX19" fmla="*/ 105560 w 2213171"/>
              <a:gd name="connsiteY19" fmla="*/ 2732072 h 5607050"/>
              <a:gd name="connsiteX20" fmla="*/ 67460 w 2213171"/>
              <a:gd name="connsiteY20" fmla="*/ 2890429 h 5607050"/>
              <a:gd name="connsiteX21" fmla="*/ 52568 w 2213171"/>
              <a:gd name="connsiteY21" fmla="*/ 3048000 h 5607050"/>
              <a:gd name="connsiteX22" fmla="*/ 48803 w 2213171"/>
              <a:gd name="connsiteY22" fmla="*/ 3263900 h 5607050"/>
              <a:gd name="connsiteX23" fmla="*/ 67461 w 2213171"/>
              <a:gd name="connsiteY23" fmla="*/ 3490307 h 5607050"/>
              <a:gd name="connsiteX24" fmla="*/ 116068 w 2213171"/>
              <a:gd name="connsiteY24" fmla="*/ 3711378 h 5607050"/>
              <a:gd name="connsiteX25" fmla="*/ 0 w 2213171"/>
              <a:gd name="connsiteY25" fmla="*/ 3865382 h 5607050"/>
              <a:gd name="connsiteX26" fmla="*/ 47427 w 2213171"/>
              <a:gd name="connsiteY26" fmla="*/ 4123735 h 5607050"/>
              <a:gd name="connsiteX27" fmla="*/ 35123 w 2213171"/>
              <a:gd name="connsiteY27" fmla="*/ 4057650 h 5607050"/>
              <a:gd name="connsiteX28" fmla="*/ 82748 w 2213171"/>
              <a:gd name="connsiteY28" fmla="*/ 4206875 h 5607050"/>
              <a:gd name="connsiteX29" fmla="*/ 108342 w 2213171"/>
              <a:gd name="connsiteY29" fmla="*/ 4284482 h 5607050"/>
              <a:gd name="connsiteX30" fmla="*/ 361164 w 2213171"/>
              <a:gd name="connsiteY30" fmla="*/ 4515667 h 5607050"/>
              <a:gd name="connsiteX31" fmla="*/ 482796 w 2213171"/>
              <a:gd name="connsiteY31" fmla="*/ 4889500 h 5607050"/>
              <a:gd name="connsiteX32" fmla="*/ 606621 w 2213171"/>
              <a:gd name="connsiteY32" fmla="*/ 5184775 h 5607050"/>
              <a:gd name="connsiteX33" fmla="*/ 784421 w 2213171"/>
              <a:gd name="connsiteY33" fmla="*/ 5413375 h 5607050"/>
              <a:gd name="connsiteX34" fmla="*/ 981271 w 2213171"/>
              <a:gd name="connsiteY34" fmla="*/ 5476875 h 5607050"/>
              <a:gd name="connsiteX35" fmla="*/ 1330521 w 2213171"/>
              <a:gd name="connsiteY35" fmla="*/ 5483225 h 5607050"/>
              <a:gd name="connsiteX36" fmla="*/ 1619446 w 2213171"/>
              <a:gd name="connsiteY36" fmla="*/ 5445125 h 5607050"/>
              <a:gd name="connsiteX37" fmla="*/ 1819471 w 2213171"/>
              <a:gd name="connsiteY37" fmla="*/ 5445125 h 5607050"/>
              <a:gd name="connsiteX38" fmla="*/ 1952821 w 2213171"/>
              <a:gd name="connsiteY38" fmla="*/ 5492750 h 5607050"/>
              <a:gd name="connsiteX39" fmla="*/ 2095696 w 2213171"/>
              <a:gd name="connsiteY39" fmla="*/ 5549900 h 5607050"/>
              <a:gd name="connsiteX40" fmla="*/ 2213171 w 2213171"/>
              <a:gd name="connsiteY40" fmla="*/ 5607050 h 5607050"/>
              <a:gd name="connsiteX0" fmla="*/ 1181296 w 2213171"/>
              <a:gd name="connsiteY0" fmla="*/ 0 h 5607050"/>
              <a:gd name="connsiteX1" fmla="*/ 1176829 w 2213171"/>
              <a:gd name="connsiteY1" fmla="*/ 17416 h 5607050"/>
              <a:gd name="connsiteX2" fmla="*/ 1130496 w 2213171"/>
              <a:gd name="connsiteY2" fmla="*/ 139700 h 5607050"/>
              <a:gd name="connsiteX3" fmla="*/ 1069974 w 2213171"/>
              <a:gd name="connsiteY3" fmla="*/ 303394 h 5607050"/>
              <a:gd name="connsiteX4" fmla="*/ 1010239 w 2213171"/>
              <a:gd name="connsiteY4" fmla="*/ 470851 h 5607050"/>
              <a:gd name="connsiteX5" fmla="*/ 969160 w 2213171"/>
              <a:gd name="connsiteY5" fmla="*/ 605215 h 5607050"/>
              <a:gd name="connsiteX6" fmla="*/ 914596 w 2213171"/>
              <a:gd name="connsiteY6" fmla="*/ 747893 h 5607050"/>
              <a:gd name="connsiteX7" fmla="*/ 804060 w 2213171"/>
              <a:gd name="connsiteY7" fmla="*/ 926480 h 5607050"/>
              <a:gd name="connsiteX8" fmla="*/ 711396 w 2213171"/>
              <a:gd name="connsiteY8" fmla="*/ 1087815 h 5607050"/>
              <a:gd name="connsiteX9" fmla="*/ 619517 w 2213171"/>
              <a:gd name="connsiteY9" fmla="*/ 1205094 h 5607050"/>
              <a:gd name="connsiteX10" fmla="*/ 438739 w 2213171"/>
              <a:gd name="connsiteY10" fmla="*/ 1398572 h 5607050"/>
              <a:gd name="connsiteX11" fmla="*/ 366303 w 2213171"/>
              <a:gd name="connsiteY11" fmla="*/ 1494215 h 5607050"/>
              <a:gd name="connsiteX12" fmla="*/ 320674 w 2213171"/>
              <a:gd name="connsiteY12" fmla="*/ 1589072 h 5607050"/>
              <a:gd name="connsiteX13" fmla="*/ 267682 w 2213171"/>
              <a:gd name="connsiteY13" fmla="*/ 1698987 h 5607050"/>
              <a:gd name="connsiteX14" fmla="*/ 229582 w 2213171"/>
              <a:gd name="connsiteY14" fmla="*/ 1846836 h 5607050"/>
              <a:gd name="connsiteX15" fmla="*/ 188503 w 2213171"/>
              <a:gd name="connsiteY15" fmla="*/ 2039529 h 5607050"/>
              <a:gd name="connsiteX16" fmla="*/ 181760 w 2213171"/>
              <a:gd name="connsiteY16" fmla="*/ 2178608 h 5607050"/>
              <a:gd name="connsiteX17" fmla="*/ 153382 w 2213171"/>
              <a:gd name="connsiteY17" fmla="*/ 2341351 h 5607050"/>
              <a:gd name="connsiteX18" fmla="*/ 127982 w 2213171"/>
              <a:gd name="connsiteY18" fmla="*/ 2588607 h 5607050"/>
              <a:gd name="connsiteX19" fmla="*/ 105560 w 2213171"/>
              <a:gd name="connsiteY19" fmla="*/ 2732072 h 5607050"/>
              <a:gd name="connsiteX20" fmla="*/ 67460 w 2213171"/>
              <a:gd name="connsiteY20" fmla="*/ 2890429 h 5607050"/>
              <a:gd name="connsiteX21" fmla="*/ 52568 w 2213171"/>
              <a:gd name="connsiteY21" fmla="*/ 3048000 h 5607050"/>
              <a:gd name="connsiteX22" fmla="*/ 48803 w 2213171"/>
              <a:gd name="connsiteY22" fmla="*/ 3263900 h 5607050"/>
              <a:gd name="connsiteX23" fmla="*/ 67461 w 2213171"/>
              <a:gd name="connsiteY23" fmla="*/ 3490307 h 5607050"/>
              <a:gd name="connsiteX24" fmla="*/ 116068 w 2213171"/>
              <a:gd name="connsiteY24" fmla="*/ 3711378 h 5607050"/>
              <a:gd name="connsiteX25" fmla="*/ 0 w 2213171"/>
              <a:gd name="connsiteY25" fmla="*/ 3865382 h 5607050"/>
              <a:gd name="connsiteX26" fmla="*/ 47427 w 2213171"/>
              <a:gd name="connsiteY26" fmla="*/ 4123735 h 5607050"/>
              <a:gd name="connsiteX27" fmla="*/ 57348 w 2213171"/>
              <a:gd name="connsiteY27" fmla="*/ 4162425 h 5607050"/>
              <a:gd name="connsiteX28" fmla="*/ 82748 w 2213171"/>
              <a:gd name="connsiteY28" fmla="*/ 4206875 h 5607050"/>
              <a:gd name="connsiteX29" fmla="*/ 108342 w 2213171"/>
              <a:gd name="connsiteY29" fmla="*/ 4284482 h 5607050"/>
              <a:gd name="connsiteX30" fmla="*/ 361164 w 2213171"/>
              <a:gd name="connsiteY30" fmla="*/ 4515667 h 5607050"/>
              <a:gd name="connsiteX31" fmla="*/ 482796 w 2213171"/>
              <a:gd name="connsiteY31" fmla="*/ 4889500 h 5607050"/>
              <a:gd name="connsiteX32" fmla="*/ 606621 w 2213171"/>
              <a:gd name="connsiteY32" fmla="*/ 5184775 h 5607050"/>
              <a:gd name="connsiteX33" fmla="*/ 784421 w 2213171"/>
              <a:gd name="connsiteY33" fmla="*/ 5413375 h 5607050"/>
              <a:gd name="connsiteX34" fmla="*/ 981271 w 2213171"/>
              <a:gd name="connsiteY34" fmla="*/ 5476875 h 5607050"/>
              <a:gd name="connsiteX35" fmla="*/ 1330521 w 2213171"/>
              <a:gd name="connsiteY35" fmla="*/ 5483225 h 5607050"/>
              <a:gd name="connsiteX36" fmla="*/ 1619446 w 2213171"/>
              <a:gd name="connsiteY36" fmla="*/ 5445125 h 5607050"/>
              <a:gd name="connsiteX37" fmla="*/ 1819471 w 2213171"/>
              <a:gd name="connsiteY37" fmla="*/ 5445125 h 5607050"/>
              <a:gd name="connsiteX38" fmla="*/ 1952821 w 2213171"/>
              <a:gd name="connsiteY38" fmla="*/ 5492750 h 5607050"/>
              <a:gd name="connsiteX39" fmla="*/ 2095696 w 2213171"/>
              <a:gd name="connsiteY39" fmla="*/ 5549900 h 5607050"/>
              <a:gd name="connsiteX40" fmla="*/ 2213171 w 2213171"/>
              <a:gd name="connsiteY40" fmla="*/ 5607050 h 5607050"/>
              <a:gd name="connsiteX0" fmla="*/ 1181296 w 2213171"/>
              <a:gd name="connsiteY0" fmla="*/ 0 h 5607050"/>
              <a:gd name="connsiteX1" fmla="*/ 1176829 w 2213171"/>
              <a:gd name="connsiteY1" fmla="*/ 17416 h 5607050"/>
              <a:gd name="connsiteX2" fmla="*/ 1130496 w 2213171"/>
              <a:gd name="connsiteY2" fmla="*/ 139700 h 5607050"/>
              <a:gd name="connsiteX3" fmla="*/ 1069974 w 2213171"/>
              <a:gd name="connsiteY3" fmla="*/ 303394 h 5607050"/>
              <a:gd name="connsiteX4" fmla="*/ 1010239 w 2213171"/>
              <a:gd name="connsiteY4" fmla="*/ 470851 h 5607050"/>
              <a:gd name="connsiteX5" fmla="*/ 969160 w 2213171"/>
              <a:gd name="connsiteY5" fmla="*/ 605215 h 5607050"/>
              <a:gd name="connsiteX6" fmla="*/ 914596 w 2213171"/>
              <a:gd name="connsiteY6" fmla="*/ 747893 h 5607050"/>
              <a:gd name="connsiteX7" fmla="*/ 804060 w 2213171"/>
              <a:gd name="connsiteY7" fmla="*/ 926480 h 5607050"/>
              <a:gd name="connsiteX8" fmla="*/ 711396 w 2213171"/>
              <a:gd name="connsiteY8" fmla="*/ 1087815 h 5607050"/>
              <a:gd name="connsiteX9" fmla="*/ 619517 w 2213171"/>
              <a:gd name="connsiteY9" fmla="*/ 1205094 h 5607050"/>
              <a:gd name="connsiteX10" fmla="*/ 438739 w 2213171"/>
              <a:gd name="connsiteY10" fmla="*/ 1398572 h 5607050"/>
              <a:gd name="connsiteX11" fmla="*/ 366303 w 2213171"/>
              <a:gd name="connsiteY11" fmla="*/ 1494215 h 5607050"/>
              <a:gd name="connsiteX12" fmla="*/ 320674 w 2213171"/>
              <a:gd name="connsiteY12" fmla="*/ 1589072 h 5607050"/>
              <a:gd name="connsiteX13" fmla="*/ 267682 w 2213171"/>
              <a:gd name="connsiteY13" fmla="*/ 1698987 h 5607050"/>
              <a:gd name="connsiteX14" fmla="*/ 229582 w 2213171"/>
              <a:gd name="connsiteY14" fmla="*/ 1846836 h 5607050"/>
              <a:gd name="connsiteX15" fmla="*/ 188503 w 2213171"/>
              <a:gd name="connsiteY15" fmla="*/ 2039529 h 5607050"/>
              <a:gd name="connsiteX16" fmla="*/ 181760 w 2213171"/>
              <a:gd name="connsiteY16" fmla="*/ 2178608 h 5607050"/>
              <a:gd name="connsiteX17" fmla="*/ 153382 w 2213171"/>
              <a:gd name="connsiteY17" fmla="*/ 2341351 h 5607050"/>
              <a:gd name="connsiteX18" fmla="*/ 127982 w 2213171"/>
              <a:gd name="connsiteY18" fmla="*/ 2588607 h 5607050"/>
              <a:gd name="connsiteX19" fmla="*/ 105560 w 2213171"/>
              <a:gd name="connsiteY19" fmla="*/ 2732072 h 5607050"/>
              <a:gd name="connsiteX20" fmla="*/ 67460 w 2213171"/>
              <a:gd name="connsiteY20" fmla="*/ 2890429 h 5607050"/>
              <a:gd name="connsiteX21" fmla="*/ 52568 w 2213171"/>
              <a:gd name="connsiteY21" fmla="*/ 3048000 h 5607050"/>
              <a:gd name="connsiteX22" fmla="*/ 48803 w 2213171"/>
              <a:gd name="connsiteY22" fmla="*/ 3263900 h 5607050"/>
              <a:gd name="connsiteX23" fmla="*/ 67461 w 2213171"/>
              <a:gd name="connsiteY23" fmla="*/ 3490307 h 5607050"/>
              <a:gd name="connsiteX24" fmla="*/ 116068 w 2213171"/>
              <a:gd name="connsiteY24" fmla="*/ 3711378 h 5607050"/>
              <a:gd name="connsiteX25" fmla="*/ 0 w 2213171"/>
              <a:gd name="connsiteY25" fmla="*/ 3865382 h 5607050"/>
              <a:gd name="connsiteX26" fmla="*/ 37902 w 2213171"/>
              <a:gd name="connsiteY26" fmla="*/ 4041185 h 5607050"/>
              <a:gd name="connsiteX27" fmla="*/ 57348 w 2213171"/>
              <a:gd name="connsiteY27" fmla="*/ 4162425 h 5607050"/>
              <a:gd name="connsiteX28" fmla="*/ 82748 w 2213171"/>
              <a:gd name="connsiteY28" fmla="*/ 4206875 h 5607050"/>
              <a:gd name="connsiteX29" fmla="*/ 108342 w 2213171"/>
              <a:gd name="connsiteY29" fmla="*/ 4284482 h 5607050"/>
              <a:gd name="connsiteX30" fmla="*/ 361164 w 2213171"/>
              <a:gd name="connsiteY30" fmla="*/ 4515667 h 5607050"/>
              <a:gd name="connsiteX31" fmla="*/ 482796 w 2213171"/>
              <a:gd name="connsiteY31" fmla="*/ 4889500 h 5607050"/>
              <a:gd name="connsiteX32" fmla="*/ 606621 w 2213171"/>
              <a:gd name="connsiteY32" fmla="*/ 5184775 h 5607050"/>
              <a:gd name="connsiteX33" fmla="*/ 784421 w 2213171"/>
              <a:gd name="connsiteY33" fmla="*/ 5413375 h 5607050"/>
              <a:gd name="connsiteX34" fmla="*/ 981271 w 2213171"/>
              <a:gd name="connsiteY34" fmla="*/ 5476875 h 5607050"/>
              <a:gd name="connsiteX35" fmla="*/ 1330521 w 2213171"/>
              <a:gd name="connsiteY35" fmla="*/ 5483225 h 5607050"/>
              <a:gd name="connsiteX36" fmla="*/ 1619446 w 2213171"/>
              <a:gd name="connsiteY36" fmla="*/ 5445125 h 5607050"/>
              <a:gd name="connsiteX37" fmla="*/ 1819471 w 2213171"/>
              <a:gd name="connsiteY37" fmla="*/ 5445125 h 5607050"/>
              <a:gd name="connsiteX38" fmla="*/ 1952821 w 2213171"/>
              <a:gd name="connsiteY38" fmla="*/ 5492750 h 5607050"/>
              <a:gd name="connsiteX39" fmla="*/ 2095696 w 2213171"/>
              <a:gd name="connsiteY39" fmla="*/ 5549900 h 5607050"/>
              <a:gd name="connsiteX40" fmla="*/ 2213171 w 2213171"/>
              <a:gd name="connsiteY40" fmla="*/ 5607050 h 5607050"/>
              <a:gd name="connsiteX0" fmla="*/ 1181296 w 2213171"/>
              <a:gd name="connsiteY0" fmla="*/ 0 h 5607050"/>
              <a:gd name="connsiteX1" fmla="*/ 1176829 w 2213171"/>
              <a:gd name="connsiteY1" fmla="*/ 17416 h 5607050"/>
              <a:gd name="connsiteX2" fmla="*/ 1130496 w 2213171"/>
              <a:gd name="connsiteY2" fmla="*/ 139700 h 5607050"/>
              <a:gd name="connsiteX3" fmla="*/ 1069974 w 2213171"/>
              <a:gd name="connsiteY3" fmla="*/ 303394 h 5607050"/>
              <a:gd name="connsiteX4" fmla="*/ 1010239 w 2213171"/>
              <a:gd name="connsiteY4" fmla="*/ 470851 h 5607050"/>
              <a:gd name="connsiteX5" fmla="*/ 969160 w 2213171"/>
              <a:gd name="connsiteY5" fmla="*/ 605215 h 5607050"/>
              <a:gd name="connsiteX6" fmla="*/ 914596 w 2213171"/>
              <a:gd name="connsiteY6" fmla="*/ 747893 h 5607050"/>
              <a:gd name="connsiteX7" fmla="*/ 804060 w 2213171"/>
              <a:gd name="connsiteY7" fmla="*/ 926480 h 5607050"/>
              <a:gd name="connsiteX8" fmla="*/ 711396 w 2213171"/>
              <a:gd name="connsiteY8" fmla="*/ 1087815 h 5607050"/>
              <a:gd name="connsiteX9" fmla="*/ 619517 w 2213171"/>
              <a:gd name="connsiteY9" fmla="*/ 1205094 h 5607050"/>
              <a:gd name="connsiteX10" fmla="*/ 438739 w 2213171"/>
              <a:gd name="connsiteY10" fmla="*/ 1398572 h 5607050"/>
              <a:gd name="connsiteX11" fmla="*/ 366303 w 2213171"/>
              <a:gd name="connsiteY11" fmla="*/ 1494215 h 5607050"/>
              <a:gd name="connsiteX12" fmla="*/ 320674 w 2213171"/>
              <a:gd name="connsiteY12" fmla="*/ 1589072 h 5607050"/>
              <a:gd name="connsiteX13" fmla="*/ 267682 w 2213171"/>
              <a:gd name="connsiteY13" fmla="*/ 1698987 h 5607050"/>
              <a:gd name="connsiteX14" fmla="*/ 229582 w 2213171"/>
              <a:gd name="connsiteY14" fmla="*/ 1846836 h 5607050"/>
              <a:gd name="connsiteX15" fmla="*/ 188503 w 2213171"/>
              <a:gd name="connsiteY15" fmla="*/ 2039529 h 5607050"/>
              <a:gd name="connsiteX16" fmla="*/ 181760 w 2213171"/>
              <a:gd name="connsiteY16" fmla="*/ 2178608 h 5607050"/>
              <a:gd name="connsiteX17" fmla="*/ 153382 w 2213171"/>
              <a:gd name="connsiteY17" fmla="*/ 2341351 h 5607050"/>
              <a:gd name="connsiteX18" fmla="*/ 127982 w 2213171"/>
              <a:gd name="connsiteY18" fmla="*/ 2588607 h 5607050"/>
              <a:gd name="connsiteX19" fmla="*/ 105560 w 2213171"/>
              <a:gd name="connsiteY19" fmla="*/ 2732072 h 5607050"/>
              <a:gd name="connsiteX20" fmla="*/ 67460 w 2213171"/>
              <a:gd name="connsiteY20" fmla="*/ 2890429 h 5607050"/>
              <a:gd name="connsiteX21" fmla="*/ 52568 w 2213171"/>
              <a:gd name="connsiteY21" fmla="*/ 3048000 h 5607050"/>
              <a:gd name="connsiteX22" fmla="*/ 48803 w 2213171"/>
              <a:gd name="connsiteY22" fmla="*/ 3263900 h 5607050"/>
              <a:gd name="connsiteX23" fmla="*/ 67461 w 2213171"/>
              <a:gd name="connsiteY23" fmla="*/ 3490307 h 5607050"/>
              <a:gd name="connsiteX24" fmla="*/ 116068 w 2213171"/>
              <a:gd name="connsiteY24" fmla="*/ 3711378 h 5607050"/>
              <a:gd name="connsiteX25" fmla="*/ 0 w 2213171"/>
              <a:gd name="connsiteY25" fmla="*/ 3865382 h 5607050"/>
              <a:gd name="connsiteX26" fmla="*/ 37902 w 2213171"/>
              <a:gd name="connsiteY26" fmla="*/ 4041185 h 5607050"/>
              <a:gd name="connsiteX27" fmla="*/ 57348 w 2213171"/>
              <a:gd name="connsiteY27" fmla="*/ 4162425 h 5607050"/>
              <a:gd name="connsiteX28" fmla="*/ 82748 w 2213171"/>
              <a:gd name="connsiteY28" fmla="*/ 4206875 h 5607050"/>
              <a:gd name="connsiteX29" fmla="*/ 159142 w 2213171"/>
              <a:gd name="connsiteY29" fmla="*/ 4341632 h 5607050"/>
              <a:gd name="connsiteX30" fmla="*/ 361164 w 2213171"/>
              <a:gd name="connsiteY30" fmla="*/ 4515667 h 5607050"/>
              <a:gd name="connsiteX31" fmla="*/ 482796 w 2213171"/>
              <a:gd name="connsiteY31" fmla="*/ 4889500 h 5607050"/>
              <a:gd name="connsiteX32" fmla="*/ 606621 w 2213171"/>
              <a:gd name="connsiteY32" fmla="*/ 5184775 h 5607050"/>
              <a:gd name="connsiteX33" fmla="*/ 784421 w 2213171"/>
              <a:gd name="connsiteY33" fmla="*/ 5413375 h 5607050"/>
              <a:gd name="connsiteX34" fmla="*/ 981271 w 2213171"/>
              <a:gd name="connsiteY34" fmla="*/ 5476875 h 5607050"/>
              <a:gd name="connsiteX35" fmla="*/ 1330521 w 2213171"/>
              <a:gd name="connsiteY35" fmla="*/ 5483225 h 5607050"/>
              <a:gd name="connsiteX36" fmla="*/ 1619446 w 2213171"/>
              <a:gd name="connsiteY36" fmla="*/ 5445125 h 5607050"/>
              <a:gd name="connsiteX37" fmla="*/ 1819471 w 2213171"/>
              <a:gd name="connsiteY37" fmla="*/ 5445125 h 5607050"/>
              <a:gd name="connsiteX38" fmla="*/ 1952821 w 2213171"/>
              <a:gd name="connsiteY38" fmla="*/ 5492750 h 5607050"/>
              <a:gd name="connsiteX39" fmla="*/ 2095696 w 2213171"/>
              <a:gd name="connsiteY39" fmla="*/ 5549900 h 5607050"/>
              <a:gd name="connsiteX40" fmla="*/ 2213171 w 2213171"/>
              <a:gd name="connsiteY40" fmla="*/ 5607050 h 5607050"/>
              <a:gd name="connsiteX0" fmla="*/ 1181296 w 2213171"/>
              <a:gd name="connsiteY0" fmla="*/ 0 h 5607050"/>
              <a:gd name="connsiteX1" fmla="*/ 1176829 w 2213171"/>
              <a:gd name="connsiteY1" fmla="*/ 17416 h 5607050"/>
              <a:gd name="connsiteX2" fmla="*/ 1130496 w 2213171"/>
              <a:gd name="connsiteY2" fmla="*/ 139700 h 5607050"/>
              <a:gd name="connsiteX3" fmla="*/ 1069974 w 2213171"/>
              <a:gd name="connsiteY3" fmla="*/ 303394 h 5607050"/>
              <a:gd name="connsiteX4" fmla="*/ 1010239 w 2213171"/>
              <a:gd name="connsiteY4" fmla="*/ 470851 h 5607050"/>
              <a:gd name="connsiteX5" fmla="*/ 969160 w 2213171"/>
              <a:gd name="connsiteY5" fmla="*/ 605215 h 5607050"/>
              <a:gd name="connsiteX6" fmla="*/ 914596 w 2213171"/>
              <a:gd name="connsiteY6" fmla="*/ 747893 h 5607050"/>
              <a:gd name="connsiteX7" fmla="*/ 804060 w 2213171"/>
              <a:gd name="connsiteY7" fmla="*/ 926480 h 5607050"/>
              <a:gd name="connsiteX8" fmla="*/ 711396 w 2213171"/>
              <a:gd name="connsiteY8" fmla="*/ 1087815 h 5607050"/>
              <a:gd name="connsiteX9" fmla="*/ 619517 w 2213171"/>
              <a:gd name="connsiteY9" fmla="*/ 1205094 h 5607050"/>
              <a:gd name="connsiteX10" fmla="*/ 438739 w 2213171"/>
              <a:gd name="connsiteY10" fmla="*/ 1398572 h 5607050"/>
              <a:gd name="connsiteX11" fmla="*/ 366303 w 2213171"/>
              <a:gd name="connsiteY11" fmla="*/ 1494215 h 5607050"/>
              <a:gd name="connsiteX12" fmla="*/ 320674 w 2213171"/>
              <a:gd name="connsiteY12" fmla="*/ 1589072 h 5607050"/>
              <a:gd name="connsiteX13" fmla="*/ 267682 w 2213171"/>
              <a:gd name="connsiteY13" fmla="*/ 1698987 h 5607050"/>
              <a:gd name="connsiteX14" fmla="*/ 229582 w 2213171"/>
              <a:gd name="connsiteY14" fmla="*/ 1846836 h 5607050"/>
              <a:gd name="connsiteX15" fmla="*/ 188503 w 2213171"/>
              <a:gd name="connsiteY15" fmla="*/ 2039529 h 5607050"/>
              <a:gd name="connsiteX16" fmla="*/ 181760 w 2213171"/>
              <a:gd name="connsiteY16" fmla="*/ 2178608 h 5607050"/>
              <a:gd name="connsiteX17" fmla="*/ 153382 w 2213171"/>
              <a:gd name="connsiteY17" fmla="*/ 2341351 h 5607050"/>
              <a:gd name="connsiteX18" fmla="*/ 127982 w 2213171"/>
              <a:gd name="connsiteY18" fmla="*/ 2588607 h 5607050"/>
              <a:gd name="connsiteX19" fmla="*/ 105560 w 2213171"/>
              <a:gd name="connsiteY19" fmla="*/ 2732072 h 5607050"/>
              <a:gd name="connsiteX20" fmla="*/ 67460 w 2213171"/>
              <a:gd name="connsiteY20" fmla="*/ 2890429 h 5607050"/>
              <a:gd name="connsiteX21" fmla="*/ 52568 w 2213171"/>
              <a:gd name="connsiteY21" fmla="*/ 3048000 h 5607050"/>
              <a:gd name="connsiteX22" fmla="*/ 48803 w 2213171"/>
              <a:gd name="connsiteY22" fmla="*/ 3263900 h 5607050"/>
              <a:gd name="connsiteX23" fmla="*/ 67461 w 2213171"/>
              <a:gd name="connsiteY23" fmla="*/ 3490307 h 5607050"/>
              <a:gd name="connsiteX24" fmla="*/ 116068 w 2213171"/>
              <a:gd name="connsiteY24" fmla="*/ 3711378 h 5607050"/>
              <a:gd name="connsiteX25" fmla="*/ 0 w 2213171"/>
              <a:gd name="connsiteY25" fmla="*/ 3865382 h 5607050"/>
              <a:gd name="connsiteX26" fmla="*/ 37902 w 2213171"/>
              <a:gd name="connsiteY26" fmla="*/ 4041185 h 5607050"/>
              <a:gd name="connsiteX27" fmla="*/ 73223 w 2213171"/>
              <a:gd name="connsiteY27" fmla="*/ 4149725 h 5607050"/>
              <a:gd name="connsiteX28" fmla="*/ 82748 w 2213171"/>
              <a:gd name="connsiteY28" fmla="*/ 4206875 h 5607050"/>
              <a:gd name="connsiteX29" fmla="*/ 159142 w 2213171"/>
              <a:gd name="connsiteY29" fmla="*/ 4341632 h 5607050"/>
              <a:gd name="connsiteX30" fmla="*/ 361164 w 2213171"/>
              <a:gd name="connsiteY30" fmla="*/ 4515667 h 5607050"/>
              <a:gd name="connsiteX31" fmla="*/ 482796 w 2213171"/>
              <a:gd name="connsiteY31" fmla="*/ 4889500 h 5607050"/>
              <a:gd name="connsiteX32" fmla="*/ 606621 w 2213171"/>
              <a:gd name="connsiteY32" fmla="*/ 5184775 h 5607050"/>
              <a:gd name="connsiteX33" fmla="*/ 784421 w 2213171"/>
              <a:gd name="connsiteY33" fmla="*/ 5413375 h 5607050"/>
              <a:gd name="connsiteX34" fmla="*/ 981271 w 2213171"/>
              <a:gd name="connsiteY34" fmla="*/ 5476875 h 5607050"/>
              <a:gd name="connsiteX35" fmla="*/ 1330521 w 2213171"/>
              <a:gd name="connsiteY35" fmla="*/ 5483225 h 5607050"/>
              <a:gd name="connsiteX36" fmla="*/ 1619446 w 2213171"/>
              <a:gd name="connsiteY36" fmla="*/ 5445125 h 5607050"/>
              <a:gd name="connsiteX37" fmla="*/ 1819471 w 2213171"/>
              <a:gd name="connsiteY37" fmla="*/ 5445125 h 5607050"/>
              <a:gd name="connsiteX38" fmla="*/ 1952821 w 2213171"/>
              <a:gd name="connsiteY38" fmla="*/ 5492750 h 5607050"/>
              <a:gd name="connsiteX39" fmla="*/ 2095696 w 2213171"/>
              <a:gd name="connsiteY39" fmla="*/ 5549900 h 5607050"/>
              <a:gd name="connsiteX40" fmla="*/ 2213171 w 2213171"/>
              <a:gd name="connsiteY40" fmla="*/ 5607050 h 5607050"/>
              <a:gd name="connsiteX0" fmla="*/ 1171771 w 2203646"/>
              <a:gd name="connsiteY0" fmla="*/ 0 h 5607050"/>
              <a:gd name="connsiteX1" fmla="*/ 1167304 w 2203646"/>
              <a:gd name="connsiteY1" fmla="*/ 17416 h 5607050"/>
              <a:gd name="connsiteX2" fmla="*/ 1120971 w 2203646"/>
              <a:gd name="connsiteY2" fmla="*/ 139700 h 5607050"/>
              <a:gd name="connsiteX3" fmla="*/ 1060449 w 2203646"/>
              <a:gd name="connsiteY3" fmla="*/ 303394 h 5607050"/>
              <a:gd name="connsiteX4" fmla="*/ 1000714 w 2203646"/>
              <a:gd name="connsiteY4" fmla="*/ 470851 h 5607050"/>
              <a:gd name="connsiteX5" fmla="*/ 959635 w 2203646"/>
              <a:gd name="connsiteY5" fmla="*/ 605215 h 5607050"/>
              <a:gd name="connsiteX6" fmla="*/ 905071 w 2203646"/>
              <a:gd name="connsiteY6" fmla="*/ 747893 h 5607050"/>
              <a:gd name="connsiteX7" fmla="*/ 794535 w 2203646"/>
              <a:gd name="connsiteY7" fmla="*/ 926480 h 5607050"/>
              <a:gd name="connsiteX8" fmla="*/ 701871 w 2203646"/>
              <a:gd name="connsiteY8" fmla="*/ 1087815 h 5607050"/>
              <a:gd name="connsiteX9" fmla="*/ 609992 w 2203646"/>
              <a:gd name="connsiteY9" fmla="*/ 1205094 h 5607050"/>
              <a:gd name="connsiteX10" fmla="*/ 429214 w 2203646"/>
              <a:gd name="connsiteY10" fmla="*/ 1398572 h 5607050"/>
              <a:gd name="connsiteX11" fmla="*/ 356778 w 2203646"/>
              <a:gd name="connsiteY11" fmla="*/ 1494215 h 5607050"/>
              <a:gd name="connsiteX12" fmla="*/ 311149 w 2203646"/>
              <a:gd name="connsiteY12" fmla="*/ 1589072 h 5607050"/>
              <a:gd name="connsiteX13" fmla="*/ 258157 w 2203646"/>
              <a:gd name="connsiteY13" fmla="*/ 1698987 h 5607050"/>
              <a:gd name="connsiteX14" fmla="*/ 220057 w 2203646"/>
              <a:gd name="connsiteY14" fmla="*/ 1846836 h 5607050"/>
              <a:gd name="connsiteX15" fmla="*/ 178978 w 2203646"/>
              <a:gd name="connsiteY15" fmla="*/ 2039529 h 5607050"/>
              <a:gd name="connsiteX16" fmla="*/ 172235 w 2203646"/>
              <a:gd name="connsiteY16" fmla="*/ 2178608 h 5607050"/>
              <a:gd name="connsiteX17" fmla="*/ 143857 w 2203646"/>
              <a:gd name="connsiteY17" fmla="*/ 2341351 h 5607050"/>
              <a:gd name="connsiteX18" fmla="*/ 118457 w 2203646"/>
              <a:gd name="connsiteY18" fmla="*/ 2588607 h 5607050"/>
              <a:gd name="connsiteX19" fmla="*/ 96035 w 2203646"/>
              <a:gd name="connsiteY19" fmla="*/ 2732072 h 5607050"/>
              <a:gd name="connsiteX20" fmla="*/ 57935 w 2203646"/>
              <a:gd name="connsiteY20" fmla="*/ 2890429 h 5607050"/>
              <a:gd name="connsiteX21" fmla="*/ 43043 w 2203646"/>
              <a:gd name="connsiteY21" fmla="*/ 3048000 h 5607050"/>
              <a:gd name="connsiteX22" fmla="*/ 39278 w 2203646"/>
              <a:gd name="connsiteY22" fmla="*/ 3263900 h 5607050"/>
              <a:gd name="connsiteX23" fmla="*/ 57936 w 2203646"/>
              <a:gd name="connsiteY23" fmla="*/ 3490307 h 5607050"/>
              <a:gd name="connsiteX24" fmla="*/ 106543 w 2203646"/>
              <a:gd name="connsiteY24" fmla="*/ 3711378 h 5607050"/>
              <a:gd name="connsiteX25" fmla="*/ 0 w 2203646"/>
              <a:gd name="connsiteY25" fmla="*/ 3881257 h 5607050"/>
              <a:gd name="connsiteX26" fmla="*/ 28377 w 2203646"/>
              <a:gd name="connsiteY26" fmla="*/ 4041185 h 5607050"/>
              <a:gd name="connsiteX27" fmla="*/ 63698 w 2203646"/>
              <a:gd name="connsiteY27" fmla="*/ 4149725 h 5607050"/>
              <a:gd name="connsiteX28" fmla="*/ 73223 w 2203646"/>
              <a:gd name="connsiteY28" fmla="*/ 4206875 h 5607050"/>
              <a:gd name="connsiteX29" fmla="*/ 149617 w 2203646"/>
              <a:gd name="connsiteY29" fmla="*/ 4341632 h 5607050"/>
              <a:gd name="connsiteX30" fmla="*/ 351639 w 2203646"/>
              <a:gd name="connsiteY30" fmla="*/ 4515667 h 5607050"/>
              <a:gd name="connsiteX31" fmla="*/ 473271 w 2203646"/>
              <a:gd name="connsiteY31" fmla="*/ 4889500 h 5607050"/>
              <a:gd name="connsiteX32" fmla="*/ 597096 w 2203646"/>
              <a:gd name="connsiteY32" fmla="*/ 5184775 h 5607050"/>
              <a:gd name="connsiteX33" fmla="*/ 774896 w 2203646"/>
              <a:gd name="connsiteY33" fmla="*/ 5413375 h 5607050"/>
              <a:gd name="connsiteX34" fmla="*/ 971746 w 2203646"/>
              <a:gd name="connsiteY34" fmla="*/ 5476875 h 5607050"/>
              <a:gd name="connsiteX35" fmla="*/ 1320996 w 2203646"/>
              <a:gd name="connsiteY35" fmla="*/ 5483225 h 5607050"/>
              <a:gd name="connsiteX36" fmla="*/ 1609921 w 2203646"/>
              <a:gd name="connsiteY36" fmla="*/ 5445125 h 5607050"/>
              <a:gd name="connsiteX37" fmla="*/ 1809946 w 2203646"/>
              <a:gd name="connsiteY37" fmla="*/ 5445125 h 5607050"/>
              <a:gd name="connsiteX38" fmla="*/ 1943296 w 2203646"/>
              <a:gd name="connsiteY38" fmla="*/ 5492750 h 5607050"/>
              <a:gd name="connsiteX39" fmla="*/ 2086171 w 2203646"/>
              <a:gd name="connsiteY39" fmla="*/ 5549900 h 5607050"/>
              <a:gd name="connsiteX40" fmla="*/ 2203646 w 2203646"/>
              <a:gd name="connsiteY40" fmla="*/ 5607050 h 5607050"/>
              <a:gd name="connsiteX0" fmla="*/ 1171771 w 2203646"/>
              <a:gd name="connsiteY0" fmla="*/ 0 h 5607050"/>
              <a:gd name="connsiteX1" fmla="*/ 1167304 w 2203646"/>
              <a:gd name="connsiteY1" fmla="*/ 17416 h 5607050"/>
              <a:gd name="connsiteX2" fmla="*/ 1120971 w 2203646"/>
              <a:gd name="connsiteY2" fmla="*/ 139700 h 5607050"/>
              <a:gd name="connsiteX3" fmla="*/ 1060449 w 2203646"/>
              <a:gd name="connsiteY3" fmla="*/ 303394 h 5607050"/>
              <a:gd name="connsiteX4" fmla="*/ 1000714 w 2203646"/>
              <a:gd name="connsiteY4" fmla="*/ 470851 h 5607050"/>
              <a:gd name="connsiteX5" fmla="*/ 959635 w 2203646"/>
              <a:gd name="connsiteY5" fmla="*/ 605215 h 5607050"/>
              <a:gd name="connsiteX6" fmla="*/ 905071 w 2203646"/>
              <a:gd name="connsiteY6" fmla="*/ 747893 h 5607050"/>
              <a:gd name="connsiteX7" fmla="*/ 794535 w 2203646"/>
              <a:gd name="connsiteY7" fmla="*/ 926480 h 5607050"/>
              <a:gd name="connsiteX8" fmla="*/ 701871 w 2203646"/>
              <a:gd name="connsiteY8" fmla="*/ 1087815 h 5607050"/>
              <a:gd name="connsiteX9" fmla="*/ 609992 w 2203646"/>
              <a:gd name="connsiteY9" fmla="*/ 1205094 h 5607050"/>
              <a:gd name="connsiteX10" fmla="*/ 429214 w 2203646"/>
              <a:gd name="connsiteY10" fmla="*/ 1398572 h 5607050"/>
              <a:gd name="connsiteX11" fmla="*/ 356778 w 2203646"/>
              <a:gd name="connsiteY11" fmla="*/ 1494215 h 5607050"/>
              <a:gd name="connsiteX12" fmla="*/ 311149 w 2203646"/>
              <a:gd name="connsiteY12" fmla="*/ 1589072 h 5607050"/>
              <a:gd name="connsiteX13" fmla="*/ 258157 w 2203646"/>
              <a:gd name="connsiteY13" fmla="*/ 1698987 h 5607050"/>
              <a:gd name="connsiteX14" fmla="*/ 220057 w 2203646"/>
              <a:gd name="connsiteY14" fmla="*/ 1846836 h 5607050"/>
              <a:gd name="connsiteX15" fmla="*/ 178978 w 2203646"/>
              <a:gd name="connsiteY15" fmla="*/ 2039529 h 5607050"/>
              <a:gd name="connsiteX16" fmla="*/ 172235 w 2203646"/>
              <a:gd name="connsiteY16" fmla="*/ 2178608 h 5607050"/>
              <a:gd name="connsiteX17" fmla="*/ 143857 w 2203646"/>
              <a:gd name="connsiteY17" fmla="*/ 2341351 h 5607050"/>
              <a:gd name="connsiteX18" fmla="*/ 118457 w 2203646"/>
              <a:gd name="connsiteY18" fmla="*/ 2588607 h 5607050"/>
              <a:gd name="connsiteX19" fmla="*/ 96035 w 2203646"/>
              <a:gd name="connsiteY19" fmla="*/ 2732072 h 5607050"/>
              <a:gd name="connsiteX20" fmla="*/ 57935 w 2203646"/>
              <a:gd name="connsiteY20" fmla="*/ 2890429 h 5607050"/>
              <a:gd name="connsiteX21" fmla="*/ 43043 w 2203646"/>
              <a:gd name="connsiteY21" fmla="*/ 3048000 h 5607050"/>
              <a:gd name="connsiteX22" fmla="*/ 39278 w 2203646"/>
              <a:gd name="connsiteY22" fmla="*/ 3263900 h 5607050"/>
              <a:gd name="connsiteX23" fmla="*/ 57936 w 2203646"/>
              <a:gd name="connsiteY23" fmla="*/ 3490307 h 5607050"/>
              <a:gd name="connsiteX24" fmla="*/ 106543 w 2203646"/>
              <a:gd name="connsiteY24" fmla="*/ 3711378 h 5607050"/>
              <a:gd name="connsiteX25" fmla="*/ 0 w 2203646"/>
              <a:gd name="connsiteY25" fmla="*/ 3881257 h 5607050"/>
              <a:gd name="connsiteX26" fmla="*/ 28377 w 2203646"/>
              <a:gd name="connsiteY26" fmla="*/ 4041185 h 5607050"/>
              <a:gd name="connsiteX27" fmla="*/ 63698 w 2203646"/>
              <a:gd name="connsiteY27" fmla="*/ 4149725 h 5607050"/>
              <a:gd name="connsiteX28" fmla="*/ 73223 w 2203646"/>
              <a:gd name="connsiteY28" fmla="*/ 4206875 h 5607050"/>
              <a:gd name="connsiteX29" fmla="*/ 184542 w 2203646"/>
              <a:gd name="connsiteY29" fmla="*/ 4487682 h 5607050"/>
              <a:gd name="connsiteX30" fmla="*/ 351639 w 2203646"/>
              <a:gd name="connsiteY30" fmla="*/ 4515667 h 5607050"/>
              <a:gd name="connsiteX31" fmla="*/ 473271 w 2203646"/>
              <a:gd name="connsiteY31" fmla="*/ 4889500 h 5607050"/>
              <a:gd name="connsiteX32" fmla="*/ 597096 w 2203646"/>
              <a:gd name="connsiteY32" fmla="*/ 5184775 h 5607050"/>
              <a:gd name="connsiteX33" fmla="*/ 774896 w 2203646"/>
              <a:gd name="connsiteY33" fmla="*/ 5413375 h 5607050"/>
              <a:gd name="connsiteX34" fmla="*/ 971746 w 2203646"/>
              <a:gd name="connsiteY34" fmla="*/ 5476875 h 5607050"/>
              <a:gd name="connsiteX35" fmla="*/ 1320996 w 2203646"/>
              <a:gd name="connsiteY35" fmla="*/ 5483225 h 5607050"/>
              <a:gd name="connsiteX36" fmla="*/ 1609921 w 2203646"/>
              <a:gd name="connsiteY36" fmla="*/ 5445125 h 5607050"/>
              <a:gd name="connsiteX37" fmla="*/ 1809946 w 2203646"/>
              <a:gd name="connsiteY37" fmla="*/ 5445125 h 5607050"/>
              <a:gd name="connsiteX38" fmla="*/ 1943296 w 2203646"/>
              <a:gd name="connsiteY38" fmla="*/ 5492750 h 5607050"/>
              <a:gd name="connsiteX39" fmla="*/ 2086171 w 2203646"/>
              <a:gd name="connsiteY39" fmla="*/ 5549900 h 5607050"/>
              <a:gd name="connsiteX40" fmla="*/ 2203646 w 2203646"/>
              <a:gd name="connsiteY40" fmla="*/ 5607050 h 5607050"/>
              <a:gd name="connsiteX0" fmla="*/ 1171771 w 2203646"/>
              <a:gd name="connsiteY0" fmla="*/ 0 h 5607050"/>
              <a:gd name="connsiteX1" fmla="*/ 1167304 w 2203646"/>
              <a:gd name="connsiteY1" fmla="*/ 17416 h 5607050"/>
              <a:gd name="connsiteX2" fmla="*/ 1120971 w 2203646"/>
              <a:gd name="connsiteY2" fmla="*/ 139700 h 5607050"/>
              <a:gd name="connsiteX3" fmla="*/ 1060449 w 2203646"/>
              <a:gd name="connsiteY3" fmla="*/ 303394 h 5607050"/>
              <a:gd name="connsiteX4" fmla="*/ 1000714 w 2203646"/>
              <a:gd name="connsiteY4" fmla="*/ 470851 h 5607050"/>
              <a:gd name="connsiteX5" fmla="*/ 959635 w 2203646"/>
              <a:gd name="connsiteY5" fmla="*/ 605215 h 5607050"/>
              <a:gd name="connsiteX6" fmla="*/ 905071 w 2203646"/>
              <a:gd name="connsiteY6" fmla="*/ 747893 h 5607050"/>
              <a:gd name="connsiteX7" fmla="*/ 794535 w 2203646"/>
              <a:gd name="connsiteY7" fmla="*/ 926480 h 5607050"/>
              <a:gd name="connsiteX8" fmla="*/ 701871 w 2203646"/>
              <a:gd name="connsiteY8" fmla="*/ 1087815 h 5607050"/>
              <a:gd name="connsiteX9" fmla="*/ 609992 w 2203646"/>
              <a:gd name="connsiteY9" fmla="*/ 1205094 h 5607050"/>
              <a:gd name="connsiteX10" fmla="*/ 429214 w 2203646"/>
              <a:gd name="connsiteY10" fmla="*/ 1398572 h 5607050"/>
              <a:gd name="connsiteX11" fmla="*/ 356778 w 2203646"/>
              <a:gd name="connsiteY11" fmla="*/ 1494215 h 5607050"/>
              <a:gd name="connsiteX12" fmla="*/ 311149 w 2203646"/>
              <a:gd name="connsiteY12" fmla="*/ 1589072 h 5607050"/>
              <a:gd name="connsiteX13" fmla="*/ 258157 w 2203646"/>
              <a:gd name="connsiteY13" fmla="*/ 1698987 h 5607050"/>
              <a:gd name="connsiteX14" fmla="*/ 220057 w 2203646"/>
              <a:gd name="connsiteY14" fmla="*/ 1846836 h 5607050"/>
              <a:gd name="connsiteX15" fmla="*/ 178978 w 2203646"/>
              <a:gd name="connsiteY15" fmla="*/ 2039529 h 5607050"/>
              <a:gd name="connsiteX16" fmla="*/ 172235 w 2203646"/>
              <a:gd name="connsiteY16" fmla="*/ 2178608 h 5607050"/>
              <a:gd name="connsiteX17" fmla="*/ 143857 w 2203646"/>
              <a:gd name="connsiteY17" fmla="*/ 2341351 h 5607050"/>
              <a:gd name="connsiteX18" fmla="*/ 118457 w 2203646"/>
              <a:gd name="connsiteY18" fmla="*/ 2588607 h 5607050"/>
              <a:gd name="connsiteX19" fmla="*/ 96035 w 2203646"/>
              <a:gd name="connsiteY19" fmla="*/ 2732072 h 5607050"/>
              <a:gd name="connsiteX20" fmla="*/ 57935 w 2203646"/>
              <a:gd name="connsiteY20" fmla="*/ 2890429 h 5607050"/>
              <a:gd name="connsiteX21" fmla="*/ 43043 w 2203646"/>
              <a:gd name="connsiteY21" fmla="*/ 3048000 h 5607050"/>
              <a:gd name="connsiteX22" fmla="*/ 39278 w 2203646"/>
              <a:gd name="connsiteY22" fmla="*/ 3263900 h 5607050"/>
              <a:gd name="connsiteX23" fmla="*/ 57936 w 2203646"/>
              <a:gd name="connsiteY23" fmla="*/ 3490307 h 5607050"/>
              <a:gd name="connsiteX24" fmla="*/ 106543 w 2203646"/>
              <a:gd name="connsiteY24" fmla="*/ 3711378 h 5607050"/>
              <a:gd name="connsiteX25" fmla="*/ 0 w 2203646"/>
              <a:gd name="connsiteY25" fmla="*/ 3881257 h 5607050"/>
              <a:gd name="connsiteX26" fmla="*/ 28377 w 2203646"/>
              <a:gd name="connsiteY26" fmla="*/ 4041185 h 5607050"/>
              <a:gd name="connsiteX27" fmla="*/ 63698 w 2203646"/>
              <a:gd name="connsiteY27" fmla="*/ 4149725 h 5607050"/>
              <a:gd name="connsiteX28" fmla="*/ 73223 w 2203646"/>
              <a:gd name="connsiteY28" fmla="*/ 4206875 h 5607050"/>
              <a:gd name="connsiteX29" fmla="*/ 184542 w 2203646"/>
              <a:gd name="connsiteY29" fmla="*/ 4487682 h 5607050"/>
              <a:gd name="connsiteX30" fmla="*/ 351639 w 2203646"/>
              <a:gd name="connsiteY30" fmla="*/ 4515667 h 5607050"/>
              <a:gd name="connsiteX31" fmla="*/ 473271 w 2203646"/>
              <a:gd name="connsiteY31" fmla="*/ 4889500 h 5607050"/>
              <a:gd name="connsiteX32" fmla="*/ 597096 w 2203646"/>
              <a:gd name="connsiteY32" fmla="*/ 5184775 h 5607050"/>
              <a:gd name="connsiteX33" fmla="*/ 774896 w 2203646"/>
              <a:gd name="connsiteY33" fmla="*/ 5413375 h 5607050"/>
              <a:gd name="connsiteX34" fmla="*/ 971746 w 2203646"/>
              <a:gd name="connsiteY34" fmla="*/ 5476875 h 5607050"/>
              <a:gd name="connsiteX35" fmla="*/ 1320996 w 2203646"/>
              <a:gd name="connsiteY35" fmla="*/ 5483225 h 5607050"/>
              <a:gd name="connsiteX36" fmla="*/ 1609921 w 2203646"/>
              <a:gd name="connsiteY36" fmla="*/ 5445125 h 5607050"/>
              <a:gd name="connsiteX37" fmla="*/ 1809946 w 2203646"/>
              <a:gd name="connsiteY37" fmla="*/ 5445125 h 5607050"/>
              <a:gd name="connsiteX38" fmla="*/ 1943296 w 2203646"/>
              <a:gd name="connsiteY38" fmla="*/ 5492750 h 5607050"/>
              <a:gd name="connsiteX39" fmla="*/ 2086171 w 2203646"/>
              <a:gd name="connsiteY39" fmla="*/ 5549900 h 5607050"/>
              <a:gd name="connsiteX40" fmla="*/ 2203646 w 2203646"/>
              <a:gd name="connsiteY40" fmla="*/ 5607050 h 5607050"/>
              <a:gd name="connsiteX0" fmla="*/ 1171771 w 2203646"/>
              <a:gd name="connsiteY0" fmla="*/ 0 h 5607050"/>
              <a:gd name="connsiteX1" fmla="*/ 1167304 w 2203646"/>
              <a:gd name="connsiteY1" fmla="*/ 17416 h 5607050"/>
              <a:gd name="connsiteX2" fmla="*/ 1120971 w 2203646"/>
              <a:gd name="connsiteY2" fmla="*/ 139700 h 5607050"/>
              <a:gd name="connsiteX3" fmla="*/ 1060449 w 2203646"/>
              <a:gd name="connsiteY3" fmla="*/ 303394 h 5607050"/>
              <a:gd name="connsiteX4" fmla="*/ 1000714 w 2203646"/>
              <a:gd name="connsiteY4" fmla="*/ 470851 h 5607050"/>
              <a:gd name="connsiteX5" fmla="*/ 959635 w 2203646"/>
              <a:gd name="connsiteY5" fmla="*/ 605215 h 5607050"/>
              <a:gd name="connsiteX6" fmla="*/ 905071 w 2203646"/>
              <a:gd name="connsiteY6" fmla="*/ 747893 h 5607050"/>
              <a:gd name="connsiteX7" fmla="*/ 794535 w 2203646"/>
              <a:gd name="connsiteY7" fmla="*/ 926480 h 5607050"/>
              <a:gd name="connsiteX8" fmla="*/ 701871 w 2203646"/>
              <a:gd name="connsiteY8" fmla="*/ 1087815 h 5607050"/>
              <a:gd name="connsiteX9" fmla="*/ 609992 w 2203646"/>
              <a:gd name="connsiteY9" fmla="*/ 1205094 h 5607050"/>
              <a:gd name="connsiteX10" fmla="*/ 429214 w 2203646"/>
              <a:gd name="connsiteY10" fmla="*/ 1398572 h 5607050"/>
              <a:gd name="connsiteX11" fmla="*/ 356778 w 2203646"/>
              <a:gd name="connsiteY11" fmla="*/ 1494215 h 5607050"/>
              <a:gd name="connsiteX12" fmla="*/ 311149 w 2203646"/>
              <a:gd name="connsiteY12" fmla="*/ 1589072 h 5607050"/>
              <a:gd name="connsiteX13" fmla="*/ 258157 w 2203646"/>
              <a:gd name="connsiteY13" fmla="*/ 1698987 h 5607050"/>
              <a:gd name="connsiteX14" fmla="*/ 220057 w 2203646"/>
              <a:gd name="connsiteY14" fmla="*/ 1846836 h 5607050"/>
              <a:gd name="connsiteX15" fmla="*/ 178978 w 2203646"/>
              <a:gd name="connsiteY15" fmla="*/ 2039529 h 5607050"/>
              <a:gd name="connsiteX16" fmla="*/ 172235 w 2203646"/>
              <a:gd name="connsiteY16" fmla="*/ 2178608 h 5607050"/>
              <a:gd name="connsiteX17" fmla="*/ 143857 w 2203646"/>
              <a:gd name="connsiteY17" fmla="*/ 2341351 h 5607050"/>
              <a:gd name="connsiteX18" fmla="*/ 118457 w 2203646"/>
              <a:gd name="connsiteY18" fmla="*/ 2588607 h 5607050"/>
              <a:gd name="connsiteX19" fmla="*/ 96035 w 2203646"/>
              <a:gd name="connsiteY19" fmla="*/ 2732072 h 5607050"/>
              <a:gd name="connsiteX20" fmla="*/ 57935 w 2203646"/>
              <a:gd name="connsiteY20" fmla="*/ 2890429 h 5607050"/>
              <a:gd name="connsiteX21" fmla="*/ 43043 w 2203646"/>
              <a:gd name="connsiteY21" fmla="*/ 3048000 h 5607050"/>
              <a:gd name="connsiteX22" fmla="*/ 39278 w 2203646"/>
              <a:gd name="connsiteY22" fmla="*/ 3263900 h 5607050"/>
              <a:gd name="connsiteX23" fmla="*/ 57936 w 2203646"/>
              <a:gd name="connsiteY23" fmla="*/ 3490307 h 5607050"/>
              <a:gd name="connsiteX24" fmla="*/ 106543 w 2203646"/>
              <a:gd name="connsiteY24" fmla="*/ 3711378 h 5607050"/>
              <a:gd name="connsiteX25" fmla="*/ 0 w 2203646"/>
              <a:gd name="connsiteY25" fmla="*/ 3881257 h 5607050"/>
              <a:gd name="connsiteX26" fmla="*/ 28377 w 2203646"/>
              <a:gd name="connsiteY26" fmla="*/ 4041185 h 5607050"/>
              <a:gd name="connsiteX27" fmla="*/ 63698 w 2203646"/>
              <a:gd name="connsiteY27" fmla="*/ 4149725 h 5607050"/>
              <a:gd name="connsiteX28" fmla="*/ 73223 w 2203646"/>
              <a:gd name="connsiteY28" fmla="*/ 4206875 h 5607050"/>
              <a:gd name="connsiteX29" fmla="*/ 184542 w 2203646"/>
              <a:gd name="connsiteY29" fmla="*/ 4487682 h 5607050"/>
              <a:gd name="connsiteX30" fmla="*/ 351639 w 2203646"/>
              <a:gd name="connsiteY30" fmla="*/ 4515667 h 5607050"/>
              <a:gd name="connsiteX31" fmla="*/ 473271 w 2203646"/>
              <a:gd name="connsiteY31" fmla="*/ 4889500 h 5607050"/>
              <a:gd name="connsiteX32" fmla="*/ 597096 w 2203646"/>
              <a:gd name="connsiteY32" fmla="*/ 5184775 h 5607050"/>
              <a:gd name="connsiteX33" fmla="*/ 774896 w 2203646"/>
              <a:gd name="connsiteY33" fmla="*/ 5413375 h 5607050"/>
              <a:gd name="connsiteX34" fmla="*/ 971746 w 2203646"/>
              <a:gd name="connsiteY34" fmla="*/ 5476875 h 5607050"/>
              <a:gd name="connsiteX35" fmla="*/ 1320996 w 2203646"/>
              <a:gd name="connsiteY35" fmla="*/ 5483225 h 5607050"/>
              <a:gd name="connsiteX36" fmla="*/ 1609921 w 2203646"/>
              <a:gd name="connsiteY36" fmla="*/ 5445125 h 5607050"/>
              <a:gd name="connsiteX37" fmla="*/ 1809946 w 2203646"/>
              <a:gd name="connsiteY37" fmla="*/ 5445125 h 5607050"/>
              <a:gd name="connsiteX38" fmla="*/ 1943296 w 2203646"/>
              <a:gd name="connsiteY38" fmla="*/ 5492750 h 5607050"/>
              <a:gd name="connsiteX39" fmla="*/ 2086171 w 2203646"/>
              <a:gd name="connsiteY39" fmla="*/ 5549900 h 5607050"/>
              <a:gd name="connsiteX40" fmla="*/ 2203646 w 2203646"/>
              <a:gd name="connsiteY40" fmla="*/ 5607050 h 5607050"/>
              <a:gd name="connsiteX0" fmla="*/ 1171771 w 2203646"/>
              <a:gd name="connsiteY0" fmla="*/ 0 h 5607050"/>
              <a:gd name="connsiteX1" fmla="*/ 1167304 w 2203646"/>
              <a:gd name="connsiteY1" fmla="*/ 17416 h 5607050"/>
              <a:gd name="connsiteX2" fmla="*/ 1120971 w 2203646"/>
              <a:gd name="connsiteY2" fmla="*/ 139700 h 5607050"/>
              <a:gd name="connsiteX3" fmla="*/ 1060449 w 2203646"/>
              <a:gd name="connsiteY3" fmla="*/ 303394 h 5607050"/>
              <a:gd name="connsiteX4" fmla="*/ 1000714 w 2203646"/>
              <a:gd name="connsiteY4" fmla="*/ 470851 h 5607050"/>
              <a:gd name="connsiteX5" fmla="*/ 959635 w 2203646"/>
              <a:gd name="connsiteY5" fmla="*/ 605215 h 5607050"/>
              <a:gd name="connsiteX6" fmla="*/ 905071 w 2203646"/>
              <a:gd name="connsiteY6" fmla="*/ 747893 h 5607050"/>
              <a:gd name="connsiteX7" fmla="*/ 794535 w 2203646"/>
              <a:gd name="connsiteY7" fmla="*/ 926480 h 5607050"/>
              <a:gd name="connsiteX8" fmla="*/ 701871 w 2203646"/>
              <a:gd name="connsiteY8" fmla="*/ 1087815 h 5607050"/>
              <a:gd name="connsiteX9" fmla="*/ 609992 w 2203646"/>
              <a:gd name="connsiteY9" fmla="*/ 1205094 h 5607050"/>
              <a:gd name="connsiteX10" fmla="*/ 429214 w 2203646"/>
              <a:gd name="connsiteY10" fmla="*/ 1398572 h 5607050"/>
              <a:gd name="connsiteX11" fmla="*/ 356778 w 2203646"/>
              <a:gd name="connsiteY11" fmla="*/ 1494215 h 5607050"/>
              <a:gd name="connsiteX12" fmla="*/ 311149 w 2203646"/>
              <a:gd name="connsiteY12" fmla="*/ 1589072 h 5607050"/>
              <a:gd name="connsiteX13" fmla="*/ 258157 w 2203646"/>
              <a:gd name="connsiteY13" fmla="*/ 1698987 h 5607050"/>
              <a:gd name="connsiteX14" fmla="*/ 220057 w 2203646"/>
              <a:gd name="connsiteY14" fmla="*/ 1846836 h 5607050"/>
              <a:gd name="connsiteX15" fmla="*/ 178978 w 2203646"/>
              <a:gd name="connsiteY15" fmla="*/ 2039529 h 5607050"/>
              <a:gd name="connsiteX16" fmla="*/ 172235 w 2203646"/>
              <a:gd name="connsiteY16" fmla="*/ 2178608 h 5607050"/>
              <a:gd name="connsiteX17" fmla="*/ 143857 w 2203646"/>
              <a:gd name="connsiteY17" fmla="*/ 2341351 h 5607050"/>
              <a:gd name="connsiteX18" fmla="*/ 118457 w 2203646"/>
              <a:gd name="connsiteY18" fmla="*/ 2588607 h 5607050"/>
              <a:gd name="connsiteX19" fmla="*/ 96035 w 2203646"/>
              <a:gd name="connsiteY19" fmla="*/ 2732072 h 5607050"/>
              <a:gd name="connsiteX20" fmla="*/ 57935 w 2203646"/>
              <a:gd name="connsiteY20" fmla="*/ 2890429 h 5607050"/>
              <a:gd name="connsiteX21" fmla="*/ 43043 w 2203646"/>
              <a:gd name="connsiteY21" fmla="*/ 3048000 h 5607050"/>
              <a:gd name="connsiteX22" fmla="*/ 39278 w 2203646"/>
              <a:gd name="connsiteY22" fmla="*/ 3263900 h 5607050"/>
              <a:gd name="connsiteX23" fmla="*/ 57936 w 2203646"/>
              <a:gd name="connsiteY23" fmla="*/ 3490307 h 5607050"/>
              <a:gd name="connsiteX24" fmla="*/ 106543 w 2203646"/>
              <a:gd name="connsiteY24" fmla="*/ 3711378 h 5607050"/>
              <a:gd name="connsiteX25" fmla="*/ 0 w 2203646"/>
              <a:gd name="connsiteY25" fmla="*/ 3881257 h 5607050"/>
              <a:gd name="connsiteX26" fmla="*/ 28377 w 2203646"/>
              <a:gd name="connsiteY26" fmla="*/ 4041185 h 5607050"/>
              <a:gd name="connsiteX27" fmla="*/ 63698 w 2203646"/>
              <a:gd name="connsiteY27" fmla="*/ 4149725 h 5607050"/>
              <a:gd name="connsiteX28" fmla="*/ 73223 w 2203646"/>
              <a:gd name="connsiteY28" fmla="*/ 4206875 h 5607050"/>
              <a:gd name="connsiteX29" fmla="*/ 184542 w 2203646"/>
              <a:gd name="connsiteY29" fmla="*/ 4487682 h 5607050"/>
              <a:gd name="connsiteX30" fmla="*/ 351639 w 2203646"/>
              <a:gd name="connsiteY30" fmla="*/ 4515667 h 5607050"/>
              <a:gd name="connsiteX31" fmla="*/ 473271 w 2203646"/>
              <a:gd name="connsiteY31" fmla="*/ 4889500 h 5607050"/>
              <a:gd name="connsiteX32" fmla="*/ 597096 w 2203646"/>
              <a:gd name="connsiteY32" fmla="*/ 5184775 h 5607050"/>
              <a:gd name="connsiteX33" fmla="*/ 774896 w 2203646"/>
              <a:gd name="connsiteY33" fmla="*/ 5413375 h 5607050"/>
              <a:gd name="connsiteX34" fmla="*/ 971746 w 2203646"/>
              <a:gd name="connsiteY34" fmla="*/ 5476875 h 5607050"/>
              <a:gd name="connsiteX35" fmla="*/ 1320996 w 2203646"/>
              <a:gd name="connsiteY35" fmla="*/ 5483225 h 5607050"/>
              <a:gd name="connsiteX36" fmla="*/ 1609921 w 2203646"/>
              <a:gd name="connsiteY36" fmla="*/ 5445125 h 5607050"/>
              <a:gd name="connsiteX37" fmla="*/ 1809946 w 2203646"/>
              <a:gd name="connsiteY37" fmla="*/ 5445125 h 5607050"/>
              <a:gd name="connsiteX38" fmla="*/ 1943296 w 2203646"/>
              <a:gd name="connsiteY38" fmla="*/ 5492750 h 5607050"/>
              <a:gd name="connsiteX39" fmla="*/ 2086171 w 2203646"/>
              <a:gd name="connsiteY39" fmla="*/ 5549900 h 5607050"/>
              <a:gd name="connsiteX40" fmla="*/ 2203646 w 2203646"/>
              <a:gd name="connsiteY40" fmla="*/ 5607050 h 5607050"/>
              <a:gd name="connsiteX0" fmla="*/ 1171771 w 2203646"/>
              <a:gd name="connsiteY0" fmla="*/ 0 h 5607050"/>
              <a:gd name="connsiteX1" fmla="*/ 1167304 w 2203646"/>
              <a:gd name="connsiteY1" fmla="*/ 17416 h 5607050"/>
              <a:gd name="connsiteX2" fmla="*/ 1120971 w 2203646"/>
              <a:gd name="connsiteY2" fmla="*/ 139700 h 5607050"/>
              <a:gd name="connsiteX3" fmla="*/ 1060449 w 2203646"/>
              <a:gd name="connsiteY3" fmla="*/ 303394 h 5607050"/>
              <a:gd name="connsiteX4" fmla="*/ 1000714 w 2203646"/>
              <a:gd name="connsiteY4" fmla="*/ 470851 h 5607050"/>
              <a:gd name="connsiteX5" fmla="*/ 959635 w 2203646"/>
              <a:gd name="connsiteY5" fmla="*/ 605215 h 5607050"/>
              <a:gd name="connsiteX6" fmla="*/ 905071 w 2203646"/>
              <a:gd name="connsiteY6" fmla="*/ 747893 h 5607050"/>
              <a:gd name="connsiteX7" fmla="*/ 794535 w 2203646"/>
              <a:gd name="connsiteY7" fmla="*/ 926480 h 5607050"/>
              <a:gd name="connsiteX8" fmla="*/ 701871 w 2203646"/>
              <a:gd name="connsiteY8" fmla="*/ 1087815 h 5607050"/>
              <a:gd name="connsiteX9" fmla="*/ 609992 w 2203646"/>
              <a:gd name="connsiteY9" fmla="*/ 1205094 h 5607050"/>
              <a:gd name="connsiteX10" fmla="*/ 429214 w 2203646"/>
              <a:gd name="connsiteY10" fmla="*/ 1398572 h 5607050"/>
              <a:gd name="connsiteX11" fmla="*/ 356778 w 2203646"/>
              <a:gd name="connsiteY11" fmla="*/ 1494215 h 5607050"/>
              <a:gd name="connsiteX12" fmla="*/ 311149 w 2203646"/>
              <a:gd name="connsiteY12" fmla="*/ 1589072 h 5607050"/>
              <a:gd name="connsiteX13" fmla="*/ 258157 w 2203646"/>
              <a:gd name="connsiteY13" fmla="*/ 1698987 h 5607050"/>
              <a:gd name="connsiteX14" fmla="*/ 220057 w 2203646"/>
              <a:gd name="connsiteY14" fmla="*/ 1846836 h 5607050"/>
              <a:gd name="connsiteX15" fmla="*/ 178978 w 2203646"/>
              <a:gd name="connsiteY15" fmla="*/ 2039529 h 5607050"/>
              <a:gd name="connsiteX16" fmla="*/ 172235 w 2203646"/>
              <a:gd name="connsiteY16" fmla="*/ 2178608 h 5607050"/>
              <a:gd name="connsiteX17" fmla="*/ 143857 w 2203646"/>
              <a:gd name="connsiteY17" fmla="*/ 2341351 h 5607050"/>
              <a:gd name="connsiteX18" fmla="*/ 118457 w 2203646"/>
              <a:gd name="connsiteY18" fmla="*/ 2588607 h 5607050"/>
              <a:gd name="connsiteX19" fmla="*/ 96035 w 2203646"/>
              <a:gd name="connsiteY19" fmla="*/ 2732072 h 5607050"/>
              <a:gd name="connsiteX20" fmla="*/ 57935 w 2203646"/>
              <a:gd name="connsiteY20" fmla="*/ 2890429 h 5607050"/>
              <a:gd name="connsiteX21" fmla="*/ 43043 w 2203646"/>
              <a:gd name="connsiteY21" fmla="*/ 3048000 h 5607050"/>
              <a:gd name="connsiteX22" fmla="*/ 39278 w 2203646"/>
              <a:gd name="connsiteY22" fmla="*/ 3263900 h 5607050"/>
              <a:gd name="connsiteX23" fmla="*/ 57936 w 2203646"/>
              <a:gd name="connsiteY23" fmla="*/ 3490307 h 5607050"/>
              <a:gd name="connsiteX24" fmla="*/ 106543 w 2203646"/>
              <a:gd name="connsiteY24" fmla="*/ 3711378 h 5607050"/>
              <a:gd name="connsiteX25" fmla="*/ 0 w 2203646"/>
              <a:gd name="connsiteY25" fmla="*/ 3881257 h 5607050"/>
              <a:gd name="connsiteX26" fmla="*/ 28377 w 2203646"/>
              <a:gd name="connsiteY26" fmla="*/ 4041185 h 5607050"/>
              <a:gd name="connsiteX27" fmla="*/ 63698 w 2203646"/>
              <a:gd name="connsiteY27" fmla="*/ 4149725 h 5607050"/>
              <a:gd name="connsiteX28" fmla="*/ 73223 w 2203646"/>
              <a:gd name="connsiteY28" fmla="*/ 4206875 h 5607050"/>
              <a:gd name="connsiteX29" fmla="*/ 175017 w 2203646"/>
              <a:gd name="connsiteY29" fmla="*/ 4478157 h 5607050"/>
              <a:gd name="connsiteX30" fmla="*/ 351639 w 2203646"/>
              <a:gd name="connsiteY30" fmla="*/ 4515667 h 5607050"/>
              <a:gd name="connsiteX31" fmla="*/ 473271 w 2203646"/>
              <a:gd name="connsiteY31" fmla="*/ 4889500 h 5607050"/>
              <a:gd name="connsiteX32" fmla="*/ 597096 w 2203646"/>
              <a:gd name="connsiteY32" fmla="*/ 5184775 h 5607050"/>
              <a:gd name="connsiteX33" fmla="*/ 774896 w 2203646"/>
              <a:gd name="connsiteY33" fmla="*/ 5413375 h 5607050"/>
              <a:gd name="connsiteX34" fmla="*/ 971746 w 2203646"/>
              <a:gd name="connsiteY34" fmla="*/ 5476875 h 5607050"/>
              <a:gd name="connsiteX35" fmla="*/ 1320996 w 2203646"/>
              <a:gd name="connsiteY35" fmla="*/ 5483225 h 5607050"/>
              <a:gd name="connsiteX36" fmla="*/ 1609921 w 2203646"/>
              <a:gd name="connsiteY36" fmla="*/ 5445125 h 5607050"/>
              <a:gd name="connsiteX37" fmla="*/ 1809946 w 2203646"/>
              <a:gd name="connsiteY37" fmla="*/ 5445125 h 5607050"/>
              <a:gd name="connsiteX38" fmla="*/ 1943296 w 2203646"/>
              <a:gd name="connsiteY38" fmla="*/ 5492750 h 5607050"/>
              <a:gd name="connsiteX39" fmla="*/ 2086171 w 2203646"/>
              <a:gd name="connsiteY39" fmla="*/ 5549900 h 5607050"/>
              <a:gd name="connsiteX40" fmla="*/ 2203646 w 2203646"/>
              <a:gd name="connsiteY40" fmla="*/ 5607050 h 5607050"/>
              <a:gd name="connsiteX0" fmla="*/ 1171771 w 2203646"/>
              <a:gd name="connsiteY0" fmla="*/ 0 h 5607050"/>
              <a:gd name="connsiteX1" fmla="*/ 1167304 w 2203646"/>
              <a:gd name="connsiteY1" fmla="*/ 17416 h 5607050"/>
              <a:gd name="connsiteX2" fmla="*/ 1120971 w 2203646"/>
              <a:gd name="connsiteY2" fmla="*/ 139700 h 5607050"/>
              <a:gd name="connsiteX3" fmla="*/ 1060449 w 2203646"/>
              <a:gd name="connsiteY3" fmla="*/ 303394 h 5607050"/>
              <a:gd name="connsiteX4" fmla="*/ 1000714 w 2203646"/>
              <a:gd name="connsiteY4" fmla="*/ 470851 h 5607050"/>
              <a:gd name="connsiteX5" fmla="*/ 959635 w 2203646"/>
              <a:gd name="connsiteY5" fmla="*/ 605215 h 5607050"/>
              <a:gd name="connsiteX6" fmla="*/ 905071 w 2203646"/>
              <a:gd name="connsiteY6" fmla="*/ 747893 h 5607050"/>
              <a:gd name="connsiteX7" fmla="*/ 794535 w 2203646"/>
              <a:gd name="connsiteY7" fmla="*/ 926480 h 5607050"/>
              <a:gd name="connsiteX8" fmla="*/ 701871 w 2203646"/>
              <a:gd name="connsiteY8" fmla="*/ 1087815 h 5607050"/>
              <a:gd name="connsiteX9" fmla="*/ 609992 w 2203646"/>
              <a:gd name="connsiteY9" fmla="*/ 1205094 h 5607050"/>
              <a:gd name="connsiteX10" fmla="*/ 429214 w 2203646"/>
              <a:gd name="connsiteY10" fmla="*/ 1398572 h 5607050"/>
              <a:gd name="connsiteX11" fmla="*/ 356778 w 2203646"/>
              <a:gd name="connsiteY11" fmla="*/ 1494215 h 5607050"/>
              <a:gd name="connsiteX12" fmla="*/ 311149 w 2203646"/>
              <a:gd name="connsiteY12" fmla="*/ 1589072 h 5607050"/>
              <a:gd name="connsiteX13" fmla="*/ 258157 w 2203646"/>
              <a:gd name="connsiteY13" fmla="*/ 1698987 h 5607050"/>
              <a:gd name="connsiteX14" fmla="*/ 220057 w 2203646"/>
              <a:gd name="connsiteY14" fmla="*/ 1846836 h 5607050"/>
              <a:gd name="connsiteX15" fmla="*/ 178978 w 2203646"/>
              <a:gd name="connsiteY15" fmla="*/ 2039529 h 5607050"/>
              <a:gd name="connsiteX16" fmla="*/ 172235 w 2203646"/>
              <a:gd name="connsiteY16" fmla="*/ 2178608 h 5607050"/>
              <a:gd name="connsiteX17" fmla="*/ 143857 w 2203646"/>
              <a:gd name="connsiteY17" fmla="*/ 2341351 h 5607050"/>
              <a:gd name="connsiteX18" fmla="*/ 118457 w 2203646"/>
              <a:gd name="connsiteY18" fmla="*/ 2588607 h 5607050"/>
              <a:gd name="connsiteX19" fmla="*/ 96035 w 2203646"/>
              <a:gd name="connsiteY19" fmla="*/ 2732072 h 5607050"/>
              <a:gd name="connsiteX20" fmla="*/ 57935 w 2203646"/>
              <a:gd name="connsiteY20" fmla="*/ 2890429 h 5607050"/>
              <a:gd name="connsiteX21" fmla="*/ 43043 w 2203646"/>
              <a:gd name="connsiteY21" fmla="*/ 3048000 h 5607050"/>
              <a:gd name="connsiteX22" fmla="*/ 39278 w 2203646"/>
              <a:gd name="connsiteY22" fmla="*/ 3263900 h 5607050"/>
              <a:gd name="connsiteX23" fmla="*/ 57936 w 2203646"/>
              <a:gd name="connsiteY23" fmla="*/ 3490307 h 5607050"/>
              <a:gd name="connsiteX24" fmla="*/ 106543 w 2203646"/>
              <a:gd name="connsiteY24" fmla="*/ 3711378 h 5607050"/>
              <a:gd name="connsiteX25" fmla="*/ 0 w 2203646"/>
              <a:gd name="connsiteY25" fmla="*/ 3881257 h 5607050"/>
              <a:gd name="connsiteX26" fmla="*/ 28377 w 2203646"/>
              <a:gd name="connsiteY26" fmla="*/ 4041185 h 5607050"/>
              <a:gd name="connsiteX27" fmla="*/ 63698 w 2203646"/>
              <a:gd name="connsiteY27" fmla="*/ 4149725 h 5607050"/>
              <a:gd name="connsiteX28" fmla="*/ 73223 w 2203646"/>
              <a:gd name="connsiteY28" fmla="*/ 4206875 h 5607050"/>
              <a:gd name="connsiteX29" fmla="*/ 175017 w 2203646"/>
              <a:gd name="connsiteY29" fmla="*/ 4478157 h 5607050"/>
              <a:gd name="connsiteX30" fmla="*/ 354814 w 2203646"/>
              <a:gd name="connsiteY30" fmla="*/ 4490267 h 5607050"/>
              <a:gd name="connsiteX31" fmla="*/ 473271 w 2203646"/>
              <a:gd name="connsiteY31" fmla="*/ 4889500 h 5607050"/>
              <a:gd name="connsiteX32" fmla="*/ 597096 w 2203646"/>
              <a:gd name="connsiteY32" fmla="*/ 5184775 h 5607050"/>
              <a:gd name="connsiteX33" fmla="*/ 774896 w 2203646"/>
              <a:gd name="connsiteY33" fmla="*/ 5413375 h 5607050"/>
              <a:gd name="connsiteX34" fmla="*/ 971746 w 2203646"/>
              <a:gd name="connsiteY34" fmla="*/ 5476875 h 5607050"/>
              <a:gd name="connsiteX35" fmla="*/ 1320996 w 2203646"/>
              <a:gd name="connsiteY35" fmla="*/ 5483225 h 5607050"/>
              <a:gd name="connsiteX36" fmla="*/ 1609921 w 2203646"/>
              <a:gd name="connsiteY36" fmla="*/ 5445125 h 5607050"/>
              <a:gd name="connsiteX37" fmla="*/ 1809946 w 2203646"/>
              <a:gd name="connsiteY37" fmla="*/ 5445125 h 5607050"/>
              <a:gd name="connsiteX38" fmla="*/ 1943296 w 2203646"/>
              <a:gd name="connsiteY38" fmla="*/ 5492750 h 5607050"/>
              <a:gd name="connsiteX39" fmla="*/ 2086171 w 2203646"/>
              <a:gd name="connsiteY39" fmla="*/ 5549900 h 5607050"/>
              <a:gd name="connsiteX40" fmla="*/ 2203646 w 2203646"/>
              <a:gd name="connsiteY40" fmla="*/ 5607050 h 5607050"/>
              <a:gd name="connsiteX0" fmla="*/ 1171771 w 2203646"/>
              <a:gd name="connsiteY0" fmla="*/ 0 h 5607050"/>
              <a:gd name="connsiteX1" fmla="*/ 1167304 w 2203646"/>
              <a:gd name="connsiteY1" fmla="*/ 17416 h 5607050"/>
              <a:gd name="connsiteX2" fmla="*/ 1120971 w 2203646"/>
              <a:gd name="connsiteY2" fmla="*/ 139700 h 5607050"/>
              <a:gd name="connsiteX3" fmla="*/ 1060449 w 2203646"/>
              <a:gd name="connsiteY3" fmla="*/ 303394 h 5607050"/>
              <a:gd name="connsiteX4" fmla="*/ 1000714 w 2203646"/>
              <a:gd name="connsiteY4" fmla="*/ 470851 h 5607050"/>
              <a:gd name="connsiteX5" fmla="*/ 959635 w 2203646"/>
              <a:gd name="connsiteY5" fmla="*/ 605215 h 5607050"/>
              <a:gd name="connsiteX6" fmla="*/ 905071 w 2203646"/>
              <a:gd name="connsiteY6" fmla="*/ 747893 h 5607050"/>
              <a:gd name="connsiteX7" fmla="*/ 794535 w 2203646"/>
              <a:gd name="connsiteY7" fmla="*/ 926480 h 5607050"/>
              <a:gd name="connsiteX8" fmla="*/ 701871 w 2203646"/>
              <a:gd name="connsiteY8" fmla="*/ 1087815 h 5607050"/>
              <a:gd name="connsiteX9" fmla="*/ 609992 w 2203646"/>
              <a:gd name="connsiteY9" fmla="*/ 1205094 h 5607050"/>
              <a:gd name="connsiteX10" fmla="*/ 429214 w 2203646"/>
              <a:gd name="connsiteY10" fmla="*/ 1398572 h 5607050"/>
              <a:gd name="connsiteX11" fmla="*/ 356778 w 2203646"/>
              <a:gd name="connsiteY11" fmla="*/ 1494215 h 5607050"/>
              <a:gd name="connsiteX12" fmla="*/ 311149 w 2203646"/>
              <a:gd name="connsiteY12" fmla="*/ 1589072 h 5607050"/>
              <a:gd name="connsiteX13" fmla="*/ 258157 w 2203646"/>
              <a:gd name="connsiteY13" fmla="*/ 1698987 h 5607050"/>
              <a:gd name="connsiteX14" fmla="*/ 220057 w 2203646"/>
              <a:gd name="connsiteY14" fmla="*/ 1846836 h 5607050"/>
              <a:gd name="connsiteX15" fmla="*/ 178978 w 2203646"/>
              <a:gd name="connsiteY15" fmla="*/ 2039529 h 5607050"/>
              <a:gd name="connsiteX16" fmla="*/ 172235 w 2203646"/>
              <a:gd name="connsiteY16" fmla="*/ 2178608 h 5607050"/>
              <a:gd name="connsiteX17" fmla="*/ 143857 w 2203646"/>
              <a:gd name="connsiteY17" fmla="*/ 2341351 h 5607050"/>
              <a:gd name="connsiteX18" fmla="*/ 118457 w 2203646"/>
              <a:gd name="connsiteY18" fmla="*/ 2588607 h 5607050"/>
              <a:gd name="connsiteX19" fmla="*/ 96035 w 2203646"/>
              <a:gd name="connsiteY19" fmla="*/ 2732072 h 5607050"/>
              <a:gd name="connsiteX20" fmla="*/ 57935 w 2203646"/>
              <a:gd name="connsiteY20" fmla="*/ 2890429 h 5607050"/>
              <a:gd name="connsiteX21" fmla="*/ 43043 w 2203646"/>
              <a:gd name="connsiteY21" fmla="*/ 3048000 h 5607050"/>
              <a:gd name="connsiteX22" fmla="*/ 39278 w 2203646"/>
              <a:gd name="connsiteY22" fmla="*/ 3263900 h 5607050"/>
              <a:gd name="connsiteX23" fmla="*/ 57936 w 2203646"/>
              <a:gd name="connsiteY23" fmla="*/ 3490307 h 5607050"/>
              <a:gd name="connsiteX24" fmla="*/ 106543 w 2203646"/>
              <a:gd name="connsiteY24" fmla="*/ 3711378 h 5607050"/>
              <a:gd name="connsiteX25" fmla="*/ 0 w 2203646"/>
              <a:gd name="connsiteY25" fmla="*/ 3881257 h 5607050"/>
              <a:gd name="connsiteX26" fmla="*/ 28377 w 2203646"/>
              <a:gd name="connsiteY26" fmla="*/ 4041185 h 5607050"/>
              <a:gd name="connsiteX27" fmla="*/ 63698 w 2203646"/>
              <a:gd name="connsiteY27" fmla="*/ 4149725 h 5607050"/>
              <a:gd name="connsiteX28" fmla="*/ 73223 w 2203646"/>
              <a:gd name="connsiteY28" fmla="*/ 4206875 h 5607050"/>
              <a:gd name="connsiteX29" fmla="*/ 178192 w 2203646"/>
              <a:gd name="connsiteY29" fmla="*/ 4455932 h 5607050"/>
              <a:gd name="connsiteX30" fmla="*/ 354814 w 2203646"/>
              <a:gd name="connsiteY30" fmla="*/ 4490267 h 5607050"/>
              <a:gd name="connsiteX31" fmla="*/ 473271 w 2203646"/>
              <a:gd name="connsiteY31" fmla="*/ 4889500 h 5607050"/>
              <a:gd name="connsiteX32" fmla="*/ 597096 w 2203646"/>
              <a:gd name="connsiteY32" fmla="*/ 5184775 h 5607050"/>
              <a:gd name="connsiteX33" fmla="*/ 774896 w 2203646"/>
              <a:gd name="connsiteY33" fmla="*/ 5413375 h 5607050"/>
              <a:gd name="connsiteX34" fmla="*/ 971746 w 2203646"/>
              <a:gd name="connsiteY34" fmla="*/ 5476875 h 5607050"/>
              <a:gd name="connsiteX35" fmla="*/ 1320996 w 2203646"/>
              <a:gd name="connsiteY35" fmla="*/ 5483225 h 5607050"/>
              <a:gd name="connsiteX36" fmla="*/ 1609921 w 2203646"/>
              <a:gd name="connsiteY36" fmla="*/ 5445125 h 5607050"/>
              <a:gd name="connsiteX37" fmla="*/ 1809946 w 2203646"/>
              <a:gd name="connsiteY37" fmla="*/ 5445125 h 5607050"/>
              <a:gd name="connsiteX38" fmla="*/ 1943296 w 2203646"/>
              <a:gd name="connsiteY38" fmla="*/ 5492750 h 5607050"/>
              <a:gd name="connsiteX39" fmla="*/ 2086171 w 2203646"/>
              <a:gd name="connsiteY39" fmla="*/ 5549900 h 5607050"/>
              <a:gd name="connsiteX40" fmla="*/ 2203646 w 2203646"/>
              <a:gd name="connsiteY40" fmla="*/ 5607050 h 5607050"/>
              <a:gd name="connsiteX0" fmla="*/ 1171771 w 2203646"/>
              <a:gd name="connsiteY0" fmla="*/ 0 h 5607050"/>
              <a:gd name="connsiteX1" fmla="*/ 1167304 w 2203646"/>
              <a:gd name="connsiteY1" fmla="*/ 17416 h 5607050"/>
              <a:gd name="connsiteX2" fmla="*/ 1120971 w 2203646"/>
              <a:gd name="connsiteY2" fmla="*/ 139700 h 5607050"/>
              <a:gd name="connsiteX3" fmla="*/ 1060449 w 2203646"/>
              <a:gd name="connsiteY3" fmla="*/ 303394 h 5607050"/>
              <a:gd name="connsiteX4" fmla="*/ 1000714 w 2203646"/>
              <a:gd name="connsiteY4" fmla="*/ 470851 h 5607050"/>
              <a:gd name="connsiteX5" fmla="*/ 959635 w 2203646"/>
              <a:gd name="connsiteY5" fmla="*/ 605215 h 5607050"/>
              <a:gd name="connsiteX6" fmla="*/ 905071 w 2203646"/>
              <a:gd name="connsiteY6" fmla="*/ 747893 h 5607050"/>
              <a:gd name="connsiteX7" fmla="*/ 794535 w 2203646"/>
              <a:gd name="connsiteY7" fmla="*/ 926480 h 5607050"/>
              <a:gd name="connsiteX8" fmla="*/ 701871 w 2203646"/>
              <a:gd name="connsiteY8" fmla="*/ 1087815 h 5607050"/>
              <a:gd name="connsiteX9" fmla="*/ 609992 w 2203646"/>
              <a:gd name="connsiteY9" fmla="*/ 1205094 h 5607050"/>
              <a:gd name="connsiteX10" fmla="*/ 429214 w 2203646"/>
              <a:gd name="connsiteY10" fmla="*/ 1398572 h 5607050"/>
              <a:gd name="connsiteX11" fmla="*/ 356778 w 2203646"/>
              <a:gd name="connsiteY11" fmla="*/ 1494215 h 5607050"/>
              <a:gd name="connsiteX12" fmla="*/ 311149 w 2203646"/>
              <a:gd name="connsiteY12" fmla="*/ 1589072 h 5607050"/>
              <a:gd name="connsiteX13" fmla="*/ 258157 w 2203646"/>
              <a:gd name="connsiteY13" fmla="*/ 1698987 h 5607050"/>
              <a:gd name="connsiteX14" fmla="*/ 220057 w 2203646"/>
              <a:gd name="connsiteY14" fmla="*/ 1846836 h 5607050"/>
              <a:gd name="connsiteX15" fmla="*/ 178978 w 2203646"/>
              <a:gd name="connsiteY15" fmla="*/ 2039529 h 5607050"/>
              <a:gd name="connsiteX16" fmla="*/ 172235 w 2203646"/>
              <a:gd name="connsiteY16" fmla="*/ 2178608 h 5607050"/>
              <a:gd name="connsiteX17" fmla="*/ 143857 w 2203646"/>
              <a:gd name="connsiteY17" fmla="*/ 2341351 h 5607050"/>
              <a:gd name="connsiteX18" fmla="*/ 118457 w 2203646"/>
              <a:gd name="connsiteY18" fmla="*/ 2588607 h 5607050"/>
              <a:gd name="connsiteX19" fmla="*/ 96035 w 2203646"/>
              <a:gd name="connsiteY19" fmla="*/ 2732072 h 5607050"/>
              <a:gd name="connsiteX20" fmla="*/ 57935 w 2203646"/>
              <a:gd name="connsiteY20" fmla="*/ 2890429 h 5607050"/>
              <a:gd name="connsiteX21" fmla="*/ 43043 w 2203646"/>
              <a:gd name="connsiteY21" fmla="*/ 3048000 h 5607050"/>
              <a:gd name="connsiteX22" fmla="*/ 39278 w 2203646"/>
              <a:gd name="connsiteY22" fmla="*/ 3263900 h 5607050"/>
              <a:gd name="connsiteX23" fmla="*/ 57936 w 2203646"/>
              <a:gd name="connsiteY23" fmla="*/ 3490307 h 5607050"/>
              <a:gd name="connsiteX24" fmla="*/ 106543 w 2203646"/>
              <a:gd name="connsiteY24" fmla="*/ 3711378 h 5607050"/>
              <a:gd name="connsiteX25" fmla="*/ 0 w 2203646"/>
              <a:gd name="connsiteY25" fmla="*/ 3881257 h 5607050"/>
              <a:gd name="connsiteX26" fmla="*/ 28377 w 2203646"/>
              <a:gd name="connsiteY26" fmla="*/ 4041185 h 5607050"/>
              <a:gd name="connsiteX27" fmla="*/ 63698 w 2203646"/>
              <a:gd name="connsiteY27" fmla="*/ 4149725 h 5607050"/>
              <a:gd name="connsiteX28" fmla="*/ 73223 w 2203646"/>
              <a:gd name="connsiteY28" fmla="*/ 4206875 h 5607050"/>
              <a:gd name="connsiteX29" fmla="*/ 178192 w 2203646"/>
              <a:gd name="connsiteY29" fmla="*/ 4455932 h 5607050"/>
              <a:gd name="connsiteX30" fmla="*/ 354814 w 2203646"/>
              <a:gd name="connsiteY30" fmla="*/ 4490267 h 5607050"/>
              <a:gd name="connsiteX31" fmla="*/ 473271 w 2203646"/>
              <a:gd name="connsiteY31" fmla="*/ 4889500 h 5607050"/>
              <a:gd name="connsiteX32" fmla="*/ 597096 w 2203646"/>
              <a:gd name="connsiteY32" fmla="*/ 5184775 h 5607050"/>
              <a:gd name="connsiteX33" fmla="*/ 774896 w 2203646"/>
              <a:gd name="connsiteY33" fmla="*/ 5413375 h 5607050"/>
              <a:gd name="connsiteX34" fmla="*/ 971746 w 2203646"/>
              <a:gd name="connsiteY34" fmla="*/ 5476875 h 5607050"/>
              <a:gd name="connsiteX35" fmla="*/ 1320996 w 2203646"/>
              <a:gd name="connsiteY35" fmla="*/ 5483225 h 5607050"/>
              <a:gd name="connsiteX36" fmla="*/ 1609921 w 2203646"/>
              <a:gd name="connsiteY36" fmla="*/ 5445125 h 5607050"/>
              <a:gd name="connsiteX37" fmla="*/ 1809946 w 2203646"/>
              <a:gd name="connsiteY37" fmla="*/ 5445125 h 5607050"/>
              <a:gd name="connsiteX38" fmla="*/ 1943296 w 2203646"/>
              <a:gd name="connsiteY38" fmla="*/ 5492750 h 5607050"/>
              <a:gd name="connsiteX39" fmla="*/ 2086171 w 2203646"/>
              <a:gd name="connsiteY39" fmla="*/ 5549900 h 5607050"/>
              <a:gd name="connsiteX40" fmla="*/ 2203646 w 2203646"/>
              <a:gd name="connsiteY40" fmla="*/ 5607050 h 5607050"/>
              <a:gd name="connsiteX0" fmla="*/ 1171771 w 2203646"/>
              <a:gd name="connsiteY0" fmla="*/ 0 h 5607050"/>
              <a:gd name="connsiteX1" fmla="*/ 1167304 w 2203646"/>
              <a:gd name="connsiteY1" fmla="*/ 17416 h 5607050"/>
              <a:gd name="connsiteX2" fmla="*/ 1120971 w 2203646"/>
              <a:gd name="connsiteY2" fmla="*/ 139700 h 5607050"/>
              <a:gd name="connsiteX3" fmla="*/ 1060449 w 2203646"/>
              <a:gd name="connsiteY3" fmla="*/ 303394 h 5607050"/>
              <a:gd name="connsiteX4" fmla="*/ 1000714 w 2203646"/>
              <a:gd name="connsiteY4" fmla="*/ 470851 h 5607050"/>
              <a:gd name="connsiteX5" fmla="*/ 959635 w 2203646"/>
              <a:gd name="connsiteY5" fmla="*/ 605215 h 5607050"/>
              <a:gd name="connsiteX6" fmla="*/ 905071 w 2203646"/>
              <a:gd name="connsiteY6" fmla="*/ 747893 h 5607050"/>
              <a:gd name="connsiteX7" fmla="*/ 794535 w 2203646"/>
              <a:gd name="connsiteY7" fmla="*/ 926480 h 5607050"/>
              <a:gd name="connsiteX8" fmla="*/ 701871 w 2203646"/>
              <a:gd name="connsiteY8" fmla="*/ 1087815 h 5607050"/>
              <a:gd name="connsiteX9" fmla="*/ 609992 w 2203646"/>
              <a:gd name="connsiteY9" fmla="*/ 1205094 h 5607050"/>
              <a:gd name="connsiteX10" fmla="*/ 429214 w 2203646"/>
              <a:gd name="connsiteY10" fmla="*/ 1398572 h 5607050"/>
              <a:gd name="connsiteX11" fmla="*/ 356778 w 2203646"/>
              <a:gd name="connsiteY11" fmla="*/ 1494215 h 5607050"/>
              <a:gd name="connsiteX12" fmla="*/ 311149 w 2203646"/>
              <a:gd name="connsiteY12" fmla="*/ 1589072 h 5607050"/>
              <a:gd name="connsiteX13" fmla="*/ 258157 w 2203646"/>
              <a:gd name="connsiteY13" fmla="*/ 1698987 h 5607050"/>
              <a:gd name="connsiteX14" fmla="*/ 220057 w 2203646"/>
              <a:gd name="connsiteY14" fmla="*/ 1846836 h 5607050"/>
              <a:gd name="connsiteX15" fmla="*/ 178978 w 2203646"/>
              <a:gd name="connsiteY15" fmla="*/ 2039529 h 5607050"/>
              <a:gd name="connsiteX16" fmla="*/ 172235 w 2203646"/>
              <a:gd name="connsiteY16" fmla="*/ 2178608 h 5607050"/>
              <a:gd name="connsiteX17" fmla="*/ 143857 w 2203646"/>
              <a:gd name="connsiteY17" fmla="*/ 2341351 h 5607050"/>
              <a:gd name="connsiteX18" fmla="*/ 118457 w 2203646"/>
              <a:gd name="connsiteY18" fmla="*/ 2588607 h 5607050"/>
              <a:gd name="connsiteX19" fmla="*/ 96035 w 2203646"/>
              <a:gd name="connsiteY19" fmla="*/ 2732072 h 5607050"/>
              <a:gd name="connsiteX20" fmla="*/ 57935 w 2203646"/>
              <a:gd name="connsiteY20" fmla="*/ 2890429 h 5607050"/>
              <a:gd name="connsiteX21" fmla="*/ 43043 w 2203646"/>
              <a:gd name="connsiteY21" fmla="*/ 3048000 h 5607050"/>
              <a:gd name="connsiteX22" fmla="*/ 39278 w 2203646"/>
              <a:gd name="connsiteY22" fmla="*/ 3263900 h 5607050"/>
              <a:gd name="connsiteX23" fmla="*/ 57936 w 2203646"/>
              <a:gd name="connsiteY23" fmla="*/ 3490307 h 5607050"/>
              <a:gd name="connsiteX24" fmla="*/ 106543 w 2203646"/>
              <a:gd name="connsiteY24" fmla="*/ 3711378 h 5607050"/>
              <a:gd name="connsiteX25" fmla="*/ 0 w 2203646"/>
              <a:gd name="connsiteY25" fmla="*/ 3881257 h 5607050"/>
              <a:gd name="connsiteX26" fmla="*/ 28377 w 2203646"/>
              <a:gd name="connsiteY26" fmla="*/ 4041185 h 5607050"/>
              <a:gd name="connsiteX27" fmla="*/ 63698 w 2203646"/>
              <a:gd name="connsiteY27" fmla="*/ 4149725 h 5607050"/>
              <a:gd name="connsiteX28" fmla="*/ 89098 w 2203646"/>
              <a:gd name="connsiteY28" fmla="*/ 4289425 h 5607050"/>
              <a:gd name="connsiteX29" fmla="*/ 178192 w 2203646"/>
              <a:gd name="connsiteY29" fmla="*/ 4455932 h 5607050"/>
              <a:gd name="connsiteX30" fmla="*/ 354814 w 2203646"/>
              <a:gd name="connsiteY30" fmla="*/ 4490267 h 5607050"/>
              <a:gd name="connsiteX31" fmla="*/ 473271 w 2203646"/>
              <a:gd name="connsiteY31" fmla="*/ 4889500 h 5607050"/>
              <a:gd name="connsiteX32" fmla="*/ 597096 w 2203646"/>
              <a:gd name="connsiteY32" fmla="*/ 5184775 h 5607050"/>
              <a:gd name="connsiteX33" fmla="*/ 774896 w 2203646"/>
              <a:gd name="connsiteY33" fmla="*/ 5413375 h 5607050"/>
              <a:gd name="connsiteX34" fmla="*/ 971746 w 2203646"/>
              <a:gd name="connsiteY34" fmla="*/ 5476875 h 5607050"/>
              <a:gd name="connsiteX35" fmla="*/ 1320996 w 2203646"/>
              <a:gd name="connsiteY35" fmla="*/ 5483225 h 5607050"/>
              <a:gd name="connsiteX36" fmla="*/ 1609921 w 2203646"/>
              <a:gd name="connsiteY36" fmla="*/ 5445125 h 5607050"/>
              <a:gd name="connsiteX37" fmla="*/ 1809946 w 2203646"/>
              <a:gd name="connsiteY37" fmla="*/ 5445125 h 5607050"/>
              <a:gd name="connsiteX38" fmla="*/ 1943296 w 2203646"/>
              <a:gd name="connsiteY38" fmla="*/ 5492750 h 5607050"/>
              <a:gd name="connsiteX39" fmla="*/ 2086171 w 2203646"/>
              <a:gd name="connsiteY39" fmla="*/ 5549900 h 5607050"/>
              <a:gd name="connsiteX40" fmla="*/ 2203646 w 2203646"/>
              <a:gd name="connsiteY40" fmla="*/ 5607050 h 5607050"/>
              <a:gd name="connsiteX0" fmla="*/ 1171771 w 2203646"/>
              <a:gd name="connsiteY0" fmla="*/ 0 h 5607050"/>
              <a:gd name="connsiteX1" fmla="*/ 1167304 w 2203646"/>
              <a:gd name="connsiteY1" fmla="*/ 17416 h 5607050"/>
              <a:gd name="connsiteX2" fmla="*/ 1120971 w 2203646"/>
              <a:gd name="connsiteY2" fmla="*/ 139700 h 5607050"/>
              <a:gd name="connsiteX3" fmla="*/ 1060449 w 2203646"/>
              <a:gd name="connsiteY3" fmla="*/ 303394 h 5607050"/>
              <a:gd name="connsiteX4" fmla="*/ 1000714 w 2203646"/>
              <a:gd name="connsiteY4" fmla="*/ 470851 h 5607050"/>
              <a:gd name="connsiteX5" fmla="*/ 959635 w 2203646"/>
              <a:gd name="connsiteY5" fmla="*/ 605215 h 5607050"/>
              <a:gd name="connsiteX6" fmla="*/ 905071 w 2203646"/>
              <a:gd name="connsiteY6" fmla="*/ 747893 h 5607050"/>
              <a:gd name="connsiteX7" fmla="*/ 794535 w 2203646"/>
              <a:gd name="connsiteY7" fmla="*/ 926480 h 5607050"/>
              <a:gd name="connsiteX8" fmla="*/ 701871 w 2203646"/>
              <a:gd name="connsiteY8" fmla="*/ 1087815 h 5607050"/>
              <a:gd name="connsiteX9" fmla="*/ 609992 w 2203646"/>
              <a:gd name="connsiteY9" fmla="*/ 1205094 h 5607050"/>
              <a:gd name="connsiteX10" fmla="*/ 429214 w 2203646"/>
              <a:gd name="connsiteY10" fmla="*/ 1398572 h 5607050"/>
              <a:gd name="connsiteX11" fmla="*/ 356778 w 2203646"/>
              <a:gd name="connsiteY11" fmla="*/ 1494215 h 5607050"/>
              <a:gd name="connsiteX12" fmla="*/ 311149 w 2203646"/>
              <a:gd name="connsiteY12" fmla="*/ 1589072 h 5607050"/>
              <a:gd name="connsiteX13" fmla="*/ 258157 w 2203646"/>
              <a:gd name="connsiteY13" fmla="*/ 1698987 h 5607050"/>
              <a:gd name="connsiteX14" fmla="*/ 220057 w 2203646"/>
              <a:gd name="connsiteY14" fmla="*/ 1846836 h 5607050"/>
              <a:gd name="connsiteX15" fmla="*/ 178978 w 2203646"/>
              <a:gd name="connsiteY15" fmla="*/ 2039529 h 5607050"/>
              <a:gd name="connsiteX16" fmla="*/ 172235 w 2203646"/>
              <a:gd name="connsiteY16" fmla="*/ 2178608 h 5607050"/>
              <a:gd name="connsiteX17" fmla="*/ 143857 w 2203646"/>
              <a:gd name="connsiteY17" fmla="*/ 2341351 h 5607050"/>
              <a:gd name="connsiteX18" fmla="*/ 118457 w 2203646"/>
              <a:gd name="connsiteY18" fmla="*/ 2588607 h 5607050"/>
              <a:gd name="connsiteX19" fmla="*/ 96035 w 2203646"/>
              <a:gd name="connsiteY19" fmla="*/ 2732072 h 5607050"/>
              <a:gd name="connsiteX20" fmla="*/ 57935 w 2203646"/>
              <a:gd name="connsiteY20" fmla="*/ 2890429 h 5607050"/>
              <a:gd name="connsiteX21" fmla="*/ 43043 w 2203646"/>
              <a:gd name="connsiteY21" fmla="*/ 3048000 h 5607050"/>
              <a:gd name="connsiteX22" fmla="*/ 39278 w 2203646"/>
              <a:gd name="connsiteY22" fmla="*/ 3263900 h 5607050"/>
              <a:gd name="connsiteX23" fmla="*/ 57936 w 2203646"/>
              <a:gd name="connsiteY23" fmla="*/ 3490307 h 5607050"/>
              <a:gd name="connsiteX24" fmla="*/ 106543 w 2203646"/>
              <a:gd name="connsiteY24" fmla="*/ 3711378 h 5607050"/>
              <a:gd name="connsiteX25" fmla="*/ 0 w 2203646"/>
              <a:gd name="connsiteY25" fmla="*/ 3881257 h 5607050"/>
              <a:gd name="connsiteX26" fmla="*/ 28377 w 2203646"/>
              <a:gd name="connsiteY26" fmla="*/ 4041185 h 5607050"/>
              <a:gd name="connsiteX27" fmla="*/ 44648 w 2203646"/>
              <a:gd name="connsiteY27" fmla="*/ 4152900 h 5607050"/>
              <a:gd name="connsiteX28" fmla="*/ 89098 w 2203646"/>
              <a:gd name="connsiteY28" fmla="*/ 4289425 h 5607050"/>
              <a:gd name="connsiteX29" fmla="*/ 178192 w 2203646"/>
              <a:gd name="connsiteY29" fmla="*/ 4455932 h 5607050"/>
              <a:gd name="connsiteX30" fmla="*/ 354814 w 2203646"/>
              <a:gd name="connsiteY30" fmla="*/ 4490267 h 5607050"/>
              <a:gd name="connsiteX31" fmla="*/ 473271 w 2203646"/>
              <a:gd name="connsiteY31" fmla="*/ 4889500 h 5607050"/>
              <a:gd name="connsiteX32" fmla="*/ 597096 w 2203646"/>
              <a:gd name="connsiteY32" fmla="*/ 5184775 h 5607050"/>
              <a:gd name="connsiteX33" fmla="*/ 774896 w 2203646"/>
              <a:gd name="connsiteY33" fmla="*/ 5413375 h 5607050"/>
              <a:gd name="connsiteX34" fmla="*/ 971746 w 2203646"/>
              <a:gd name="connsiteY34" fmla="*/ 5476875 h 5607050"/>
              <a:gd name="connsiteX35" fmla="*/ 1320996 w 2203646"/>
              <a:gd name="connsiteY35" fmla="*/ 5483225 h 5607050"/>
              <a:gd name="connsiteX36" fmla="*/ 1609921 w 2203646"/>
              <a:gd name="connsiteY36" fmla="*/ 5445125 h 5607050"/>
              <a:gd name="connsiteX37" fmla="*/ 1809946 w 2203646"/>
              <a:gd name="connsiteY37" fmla="*/ 5445125 h 5607050"/>
              <a:gd name="connsiteX38" fmla="*/ 1943296 w 2203646"/>
              <a:gd name="connsiteY38" fmla="*/ 5492750 h 5607050"/>
              <a:gd name="connsiteX39" fmla="*/ 2086171 w 2203646"/>
              <a:gd name="connsiteY39" fmla="*/ 5549900 h 5607050"/>
              <a:gd name="connsiteX40" fmla="*/ 2203646 w 2203646"/>
              <a:gd name="connsiteY40" fmla="*/ 5607050 h 5607050"/>
              <a:gd name="connsiteX0" fmla="*/ 1171771 w 2203646"/>
              <a:gd name="connsiteY0" fmla="*/ 0 h 5607050"/>
              <a:gd name="connsiteX1" fmla="*/ 1167304 w 2203646"/>
              <a:gd name="connsiteY1" fmla="*/ 17416 h 5607050"/>
              <a:gd name="connsiteX2" fmla="*/ 1120971 w 2203646"/>
              <a:gd name="connsiteY2" fmla="*/ 139700 h 5607050"/>
              <a:gd name="connsiteX3" fmla="*/ 1060449 w 2203646"/>
              <a:gd name="connsiteY3" fmla="*/ 303394 h 5607050"/>
              <a:gd name="connsiteX4" fmla="*/ 1000714 w 2203646"/>
              <a:gd name="connsiteY4" fmla="*/ 470851 h 5607050"/>
              <a:gd name="connsiteX5" fmla="*/ 959635 w 2203646"/>
              <a:gd name="connsiteY5" fmla="*/ 605215 h 5607050"/>
              <a:gd name="connsiteX6" fmla="*/ 905071 w 2203646"/>
              <a:gd name="connsiteY6" fmla="*/ 747893 h 5607050"/>
              <a:gd name="connsiteX7" fmla="*/ 794535 w 2203646"/>
              <a:gd name="connsiteY7" fmla="*/ 926480 h 5607050"/>
              <a:gd name="connsiteX8" fmla="*/ 701871 w 2203646"/>
              <a:gd name="connsiteY8" fmla="*/ 1087815 h 5607050"/>
              <a:gd name="connsiteX9" fmla="*/ 609992 w 2203646"/>
              <a:gd name="connsiteY9" fmla="*/ 1205094 h 5607050"/>
              <a:gd name="connsiteX10" fmla="*/ 429214 w 2203646"/>
              <a:gd name="connsiteY10" fmla="*/ 1398572 h 5607050"/>
              <a:gd name="connsiteX11" fmla="*/ 356778 w 2203646"/>
              <a:gd name="connsiteY11" fmla="*/ 1494215 h 5607050"/>
              <a:gd name="connsiteX12" fmla="*/ 311149 w 2203646"/>
              <a:gd name="connsiteY12" fmla="*/ 1589072 h 5607050"/>
              <a:gd name="connsiteX13" fmla="*/ 258157 w 2203646"/>
              <a:gd name="connsiteY13" fmla="*/ 1698987 h 5607050"/>
              <a:gd name="connsiteX14" fmla="*/ 220057 w 2203646"/>
              <a:gd name="connsiteY14" fmla="*/ 1846836 h 5607050"/>
              <a:gd name="connsiteX15" fmla="*/ 178978 w 2203646"/>
              <a:gd name="connsiteY15" fmla="*/ 2039529 h 5607050"/>
              <a:gd name="connsiteX16" fmla="*/ 172235 w 2203646"/>
              <a:gd name="connsiteY16" fmla="*/ 2178608 h 5607050"/>
              <a:gd name="connsiteX17" fmla="*/ 143857 w 2203646"/>
              <a:gd name="connsiteY17" fmla="*/ 2341351 h 5607050"/>
              <a:gd name="connsiteX18" fmla="*/ 118457 w 2203646"/>
              <a:gd name="connsiteY18" fmla="*/ 2588607 h 5607050"/>
              <a:gd name="connsiteX19" fmla="*/ 96035 w 2203646"/>
              <a:gd name="connsiteY19" fmla="*/ 2732072 h 5607050"/>
              <a:gd name="connsiteX20" fmla="*/ 57935 w 2203646"/>
              <a:gd name="connsiteY20" fmla="*/ 2890429 h 5607050"/>
              <a:gd name="connsiteX21" fmla="*/ 43043 w 2203646"/>
              <a:gd name="connsiteY21" fmla="*/ 3048000 h 5607050"/>
              <a:gd name="connsiteX22" fmla="*/ 39278 w 2203646"/>
              <a:gd name="connsiteY22" fmla="*/ 3263900 h 5607050"/>
              <a:gd name="connsiteX23" fmla="*/ 57936 w 2203646"/>
              <a:gd name="connsiteY23" fmla="*/ 3490307 h 5607050"/>
              <a:gd name="connsiteX24" fmla="*/ 106543 w 2203646"/>
              <a:gd name="connsiteY24" fmla="*/ 3711378 h 5607050"/>
              <a:gd name="connsiteX25" fmla="*/ 0 w 2203646"/>
              <a:gd name="connsiteY25" fmla="*/ 3881257 h 5607050"/>
              <a:gd name="connsiteX26" fmla="*/ 18852 w 2203646"/>
              <a:gd name="connsiteY26" fmla="*/ 4012610 h 5607050"/>
              <a:gd name="connsiteX27" fmla="*/ 44648 w 2203646"/>
              <a:gd name="connsiteY27" fmla="*/ 4152900 h 5607050"/>
              <a:gd name="connsiteX28" fmla="*/ 89098 w 2203646"/>
              <a:gd name="connsiteY28" fmla="*/ 4289425 h 5607050"/>
              <a:gd name="connsiteX29" fmla="*/ 178192 w 2203646"/>
              <a:gd name="connsiteY29" fmla="*/ 4455932 h 5607050"/>
              <a:gd name="connsiteX30" fmla="*/ 354814 w 2203646"/>
              <a:gd name="connsiteY30" fmla="*/ 4490267 h 5607050"/>
              <a:gd name="connsiteX31" fmla="*/ 473271 w 2203646"/>
              <a:gd name="connsiteY31" fmla="*/ 4889500 h 5607050"/>
              <a:gd name="connsiteX32" fmla="*/ 597096 w 2203646"/>
              <a:gd name="connsiteY32" fmla="*/ 5184775 h 5607050"/>
              <a:gd name="connsiteX33" fmla="*/ 774896 w 2203646"/>
              <a:gd name="connsiteY33" fmla="*/ 5413375 h 5607050"/>
              <a:gd name="connsiteX34" fmla="*/ 971746 w 2203646"/>
              <a:gd name="connsiteY34" fmla="*/ 5476875 h 5607050"/>
              <a:gd name="connsiteX35" fmla="*/ 1320996 w 2203646"/>
              <a:gd name="connsiteY35" fmla="*/ 5483225 h 5607050"/>
              <a:gd name="connsiteX36" fmla="*/ 1609921 w 2203646"/>
              <a:gd name="connsiteY36" fmla="*/ 5445125 h 5607050"/>
              <a:gd name="connsiteX37" fmla="*/ 1809946 w 2203646"/>
              <a:gd name="connsiteY37" fmla="*/ 5445125 h 5607050"/>
              <a:gd name="connsiteX38" fmla="*/ 1943296 w 2203646"/>
              <a:gd name="connsiteY38" fmla="*/ 5492750 h 5607050"/>
              <a:gd name="connsiteX39" fmla="*/ 2086171 w 2203646"/>
              <a:gd name="connsiteY39" fmla="*/ 5549900 h 5607050"/>
              <a:gd name="connsiteX40" fmla="*/ 2203646 w 2203646"/>
              <a:gd name="connsiteY40" fmla="*/ 5607050 h 5607050"/>
              <a:gd name="connsiteX0" fmla="*/ 1171771 w 2203646"/>
              <a:gd name="connsiteY0" fmla="*/ 0 h 5607050"/>
              <a:gd name="connsiteX1" fmla="*/ 1167304 w 2203646"/>
              <a:gd name="connsiteY1" fmla="*/ 17416 h 5607050"/>
              <a:gd name="connsiteX2" fmla="*/ 1120971 w 2203646"/>
              <a:gd name="connsiteY2" fmla="*/ 139700 h 5607050"/>
              <a:gd name="connsiteX3" fmla="*/ 1060449 w 2203646"/>
              <a:gd name="connsiteY3" fmla="*/ 303394 h 5607050"/>
              <a:gd name="connsiteX4" fmla="*/ 1000714 w 2203646"/>
              <a:gd name="connsiteY4" fmla="*/ 470851 h 5607050"/>
              <a:gd name="connsiteX5" fmla="*/ 959635 w 2203646"/>
              <a:gd name="connsiteY5" fmla="*/ 605215 h 5607050"/>
              <a:gd name="connsiteX6" fmla="*/ 905071 w 2203646"/>
              <a:gd name="connsiteY6" fmla="*/ 747893 h 5607050"/>
              <a:gd name="connsiteX7" fmla="*/ 794535 w 2203646"/>
              <a:gd name="connsiteY7" fmla="*/ 926480 h 5607050"/>
              <a:gd name="connsiteX8" fmla="*/ 701871 w 2203646"/>
              <a:gd name="connsiteY8" fmla="*/ 1087815 h 5607050"/>
              <a:gd name="connsiteX9" fmla="*/ 609992 w 2203646"/>
              <a:gd name="connsiteY9" fmla="*/ 1205094 h 5607050"/>
              <a:gd name="connsiteX10" fmla="*/ 429214 w 2203646"/>
              <a:gd name="connsiteY10" fmla="*/ 1398572 h 5607050"/>
              <a:gd name="connsiteX11" fmla="*/ 356778 w 2203646"/>
              <a:gd name="connsiteY11" fmla="*/ 1494215 h 5607050"/>
              <a:gd name="connsiteX12" fmla="*/ 311149 w 2203646"/>
              <a:gd name="connsiteY12" fmla="*/ 1589072 h 5607050"/>
              <a:gd name="connsiteX13" fmla="*/ 258157 w 2203646"/>
              <a:gd name="connsiteY13" fmla="*/ 1698987 h 5607050"/>
              <a:gd name="connsiteX14" fmla="*/ 220057 w 2203646"/>
              <a:gd name="connsiteY14" fmla="*/ 1846836 h 5607050"/>
              <a:gd name="connsiteX15" fmla="*/ 178978 w 2203646"/>
              <a:gd name="connsiteY15" fmla="*/ 2039529 h 5607050"/>
              <a:gd name="connsiteX16" fmla="*/ 172235 w 2203646"/>
              <a:gd name="connsiteY16" fmla="*/ 2178608 h 5607050"/>
              <a:gd name="connsiteX17" fmla="*/ 143857 w 2203646"/>
              <a:gd name="connsiteY17" fmla="*/ 2341351 h 5607050"/>
              <a:gd name="connsiteX18" fmla="*/ 118457 w 2203646"/>
              <a:gd name="connsiteY18" fmla="*/ 2588607 h 5607050"/>
              <a:gd name="connsiteX19" fmla="*/ 96035 w 2203646"/>
              <a:gd name="connsiteY19" fmla="*/ 2732072 h 5607050"/>
              <a:gd name="connsiteX20" fmla="*/ 57935 w 2203646"/>
              <a:gd name="connsiteY20" fmla="*/ 2890429 h 5607050"/>
              <a:gd name="connsiteX21" fmla="*/ 43043 w 2203646"/>
              <a:gd name="connsiteY21" fmla="*/ 3048000 h 5607050"/>
              <a:gd name="connsiteX22" fmla="*/ 39278 w 2203646"/>
              <a:gd name="connsiteY22" fmla="*/ 3263900 h 5607050"/>
              <a:gd name="connsiteX23" fmla="*/ 57936 w 2203646"/>
              <a:gd name="connsiteY23" fmla="*/ 3490307 h 5607050"/>
              <a:gd name="connsiteX24" fmla="*/ 128022 w 2203646"/>
              <a:gd name="connsiteY24" fmla="*/ 3775816 h 5607050"/>
              <a:gd name="connsiteX25" fmla="*/ 0 w 2203646"/>
              <a:gd name="connsiteY25" fmla="*/ 3881257 h 5607050"/>
              <a:gd name="connsiteX26" fmla="*/ 18852 w 2203646"/>
              <a:gd name="connsiteY26" fmla="*/ 4012610 h 5607050"/>
              <a:gd name="connsiteX27" fmla="*/ 44648 w 2203646"/>
              <a:gd name="connsiteY27" fmla="*/ 4152900 h 5607050"/>
              <a:gd name="connsiteX28" fmla="*/ 89098 w 2203646"/>
              <a:gd name="connsiteY28" fmla="*/ 4289425 h 5607050"/>
              <a:gd name="connsiteX29" fmla="*/ 178192 w 2203646"/>
              <a:gd name="connsiteY29" fmla="*/ 4455932 h 5607050"/>
              <a:gd name="connsiteX30" fmla="*/ 354814 w 2203646"/>
              <a:gd name="connsiteY30" fmla="*/ 4490267 h 5607050"/>
              <a:gd name="connsiteX31" fmla="*/ 473271 w 2203646"/>
              <a:gd name="connsiteY31" fmla="*/ 4889500 h 5607050"/>
              <a:gd name="connsiteX32" fmla="*/ 597096 w 2203646"/>
              <a:gd name="connsiteY32" fmla="*/ 5184775 h 5607050"/>
              <a:gd name="connsiteX33" fmla="*/ 774896 w 2203646"/>
              <a:gd name="connsiteY33" fmla="*/ 5413375 h 5607050"/>
              <a:gd name="connsiteX34" fmla="*/ 971746 w 2203646"/>
              <a:gd name="connsiteY34" fmla="*/ 5476875 h 5607050"/>
              <a:gd name="connsiteX35" fmla="*/ 1320996 w 2203646"/>
              <a:gd name="connsiteY35" fmla="*/ 5483225 h 5607050"/>
              <a:gd name="connsiteX36" fmla="*/ 1609921 w 2203646"/>
              <a:gd name="connsiteY36" fmla="*/ 5445125 h 5607050"/>
              <a:gd name="connsiteX37" fmla="*/ 1809946 w 2203646"/>
              <a:gd name="connsiteY37" fmla="*/ 5445125 h 5607050"/>
              <a:gd name="connsiteX38" fmla="*/ 1943296 w 2203646"/>
              <a:gd name="connsiteY38" fmla="*/ 5492750 h 5607050"/>
              <a:gd name="connsiteX39" fmla="*/ 2086171 w 2203646"/>
              <a:gd name="connsiteY39" fmla="*/ 5549900 h 5607050"/>
              <a:gd name="connsiteX40" fmla="*/ 2203646 w 2203646"/>
              <a:gd name="connsiteY40" fmla="*/ 5607050 h 5607050"/>
              <a:gd name="connsiteX0" fmla="*/ 1171771 w 2203646"/>
              <a:gd name="connsiteY0" fmla="*/ 0 h 5607050"/>
              <a:gd name="connsiteX1" fmla="*/ 1167304 w 2203646"/>
              <a:gd name="connsiteY1" fmla="*/ 17416 h 5607050"/>
              <a:gd name="connsiteX2" fmla="*/ 1120971 w 2203646"/>
              <a:gd name="connsiteY2" fmla="*/ 139700 h 5607050"/>
              <a:gd name="connsiteX3" fmla="*/ 1060449 w 2203646"/>
              <a:gd name="connsiteY3" fmla="*/ 303394 h 5607050"/>
              <a:gd name="connsiteX4" fmla="*/ 1000714 w 2203646"/>
              <a:gd name="connsiteY4" fmla="*/ 470851 h 5607050"/>
              <a:gd name="connsiteX5" fmla="*/ 959635 w 2203646"/>
              <a:gd name="connsiteY5" fmla="*/ 605215 h 5607050"/>
              <a:gd name="connsiteX6" fmla="*/ 905071 w 2203646"/>
              <a:gd name="connsiteY6" fmla="*/ 747893 h 5607050"/>
              <a:gd name="connsiteX7" fmla="*/ 794535 w 2203646"/>
              <a:gd name="connsiteY7" fmla="*/ 926480 h 5607050"/>
              <a:gd name="connsiteX8" fmla="*/ 701871 w 2203646"/>
              <a:gd name="connsiteY8" fmla="*/ 1087815 h 5607050"/>
              <a:gd name="connsiteX9" fmla="*/ 609992 w 2203646"/>
              <a:gd name="connsiteY9" fmla="*/ 1205094 h 5607050"/>
              <a:gd name="connsiteX10" fmla="*/ 429214 w 2203646"/>
              <a:gd name="connsiteY10" fmla="*/ 1398572 h 5607050"/>
              <a:gd name="connsiteX11" fmla="*/ 356778 w 2203646"/>
              <a:gd name="connsiteY11" fmla="*/ 1494215 h 5607050"/>
              <a:gd name="connsiteX12" fmla="*/ 311149 w 2203646"/>
              <a:gd name="connsiteY12" fmla="*/ 1589072 h 5607050"/>
              <a:gd name="connsiteX13" fmla="*/ 258157 w 2203646"/>
              <a:gd name="connsiteY13" fmla="*/ 1698987 h 5607050"/>
              <a:gd name="connsiteX14" fmla="*/ 220057 w 2203646"/>
              <a:gd name="connsiteY14" fmla="*/ 1846836 h 5607050"/>
              <a:gd name="connsiteX15" fmla="*/ 178978 w 2203646"/>
              <a:gd name="connsiteY15" fmla="*/ 2039529 h 5607050"/>
              <a:gd name="connsiteX16" fmla="*/ 172235 w 2203646"/>
              <a:gd name="connsiteY16" fmla="*/ 2178608 h 5607050"/>
              <a:gd name="connsiteX17" fmla="*/ 143857 w 2203646"/>
              <a:gd name="connsiteY17" fmla="*/ 2341351 h 5607050"/>
              <a:gd name="connsiteX18" fmla="*/ 118457 w 2203646"/>
              <a:gd name="connsiteY18" fmla="*/ 2588607 h 5607050"/>
              <a:gd name="connsiteX19" fmla="*/ 96035 w 2203646"/>
              <a:gd name="connsiteY19" fmla="*/ 2732072 h 5607050"/>
              <a:gd name="connsiteX20" fmla="*/ 57935 w 2203646"/>
              <a:gd name="connsiteY20" fmla="*/ 2890429 h 5607050"/>
              <a:gd name="connsiteX21" fmla="*/ 43043 w 2203646"/>
              <a:gd name="connsiteY21" fmla="*/ 3048000 h 5607050"/>
              <a:gd name="connsiteX22" fmla="*/ 39278 w 2203646"/>
              <a:gd name="connsiteY22" fmla="*/ 3263900 h 5607050"/>
              <a:gd name="connsiteX23" fmla="*/ 57936 w 2203646"/>
              <a:gd name="connsiteY23" fmla="*/ 3490307 h 5607050"/>
              <a:gd name="connsiteX24" fmla="*/ 128022 w 2203646"/>
              <a:gd name="connsiteY24" fmla="*/ 3775816 h 5607050"/>
              <a:gd name="connsiteX25" fmla="*/ 0 w 2203646"/>
              <a:gd name="connsiteY25" fmla="*/ 3881257 h 5607050"/>
              <a:gd name="connsiteX26" fmla="*/ 18852 w 2203646"/>
              <a:gd name="connsiteY26" fmla="*/ 4012610 h 5607050"/>
              <a:gd name="connsiteX27" fmla="*/ 44648 w 2203646"/>
              <a:gd name="connsiteY27" fmla="*/ 4152900 h 5607050"/>
              <a:gd name="connsiteX28" fmla="*/ 89098 w 2203646"/>
              <a:gd name="connsiteY28" fmla="*/ 4289425 h 5607050"/>
              <a:gd name="connsiteX29" fmla="*/ 178192 w 2203646"/>
              <a:gd name="connsiteY29" fmla="*/ 4455932 h 5607050"/>
              <a:gd name="connsiteX30" fmla="*/ 354814 w 2203646"/>
              <a:gd name="connsiteY30" fmla="*/ 4490267 h 5607050"/>
              <a:gd name="connsiteX31" fmla="*/ 473271 w 2203646"/>
              <a:gd name="connsiteY31" fmla="*/ 4889500 h 5607050"/>
              <a:gd name="connsiteX32" fmla="*/ 597096 w 2203646"/>
              <a:gd name="connsiteY32" fmla="*/ 5184775 h 5607050"/>
              <a:gd name="connsiteX33" fmla="*/ 774896 w 2203646"/>
              <a:gd name="connsiteY33" fmla="*/ 5413375 h 5607050"/>
              <a:gd name="connsiteX34" fmla="*/ 971746 w 2203646"/>
              <a:gd name="connsiteY34" fmla="*/ 5476875 h 5607050"/>
              <a:gd name="connsiteX35" fmla="*/ 1320996 w 2203646"/>
              <a:gd name="connsiteY35" fmla="*/ 5483225 h 5607050"/>
              <a:gd name="connsiteX36" fmla="*/ 1609921 w 2203646"/>
              <a:gd name="connsiteY36" fmla="*/ 5445125 h 5607050"/>
              <a:gd name="connsiteX37" fmla="*/ 1809946 w 2203646"/>
              <a:gd name="connsiteY37" fmla="*/ 5445125 h 5607050"/>
              <a:gd name="connsiteX38" fmla="*/ 1943296 w 2203646"/>
              <a:gd name="connsiteY38" fmla="*/ 5492750 h 5607050"/>
              <a:gd name="connsiteX39" fmla="*/ 2086171 w 2203646"/>
              <a:gd name="connsiteY39" fmla="*/ 5549900 h 5607050"/>
              <a:gd name="connsiteX40" fmla="*/ 2203646 w 2203646"/>
              <a:gd name="connsiteY40" fmla="*/ 5607050 h 5607050"/>
              <a:gd name="connsiteX0" fmla="*/ 1171771 w 2203646"/>
              <a:gd name="connsiteY0" fmla="*/ 0 h 5607050"/>
              <a:gd name="connsiteX1" fmla="*/ 1167304 w 2203646"/>
              <a:gd name="connsiteY1" fmla="*/ 17416 h 5607050"/>
              <a:gd name="connsiteX2" fmla="*/ 1120971 w 2203646"/>
              <a:gd name="connsiteY2" fmla="*/ 139700 h 5607050"/>
              <a:gd name="connsiteX3" fmla="*/ 1060449 w 2203646"/>
              <a:gd name="connsiteY3" fmla="*/ 303394 h 5607050"/>
              <a:gd name="connsiteX4" fmla="*/ 1000714 w 2203646"/>
              <a:gd name="connsiteY4" fmla="*/ 470851 h 5607050"/>
              <a:gd name="connsiteX5" fmla="*/ 959635 w 2203646"/>
              <a:gd name="connsiteY5" fmla="*/ 605215 h 5607050"/>
              <a:gd name="connsiteX6" fmla="*/ 905071 w 2203646"/>
              <a:gd name="connsiteY6" fmla="*/ 747893 h 5607050"/>
              <a:gd name="connsiteX7" fmla="*/ 794535 w 2203646"/>
              <a:gd name="connsiteY7" fmla="*/ 926480 h 5607050"/>
              <a:gd name="connsiteX8" fmla="*/ 701871 w 2203646"/>
              <a:gd name="connsiteY8" fmla="*/ 1087815 h 5607050"/>
              <a:gd name="connsiteX9" fmla="*/ 609992 w 2203646"/>
              <a:gd name="connsiteY9" fmla="*/ 1205094 h 5607050"/>
              <a:gd name="connsiteX10" fmla="*/ 429214 w 2203646"/>
              <a:gd name="connsiteY10" fmla="*/ 1398572 h 5607050"/>
              <a:gd name="connsiteX11" fmla="*/ 356778 w 2203646"/>
              <a:gd name="connsiteY11" fmla="*/ 1494215 h 5607050"/>
              <a:gd name="connsiteX12" fmla="*/ 311149 w 2203646"/>
              <a:gd name="connsiteY12" fmla="*/ 1589072 h 5607050"/>
              <a:gd name="connsiteX13" fmla="*/ 258157 w 2203646"/>
              <a:gd name="connsiteY13" fmla="*/ 1698987 h 5607050"/>
              <a:gd name="connsiteX14" fmla="*/ 220057 w 2203646"/>
              <a:gd name="connsiteY14" fmla="*/ 1846836 h 5607050"/>
              <a:gd name="connsiteX15" fmla="*/ 178978 w 2203646"/>
              <a:gd name="connsiteY15" fmla="*/ 2039529 h 5607050"/>
              <a:gd name="connsiteX16" fmla="*/ 172235 w 2203646"/>
              <a:gd name="connsiteY16" fmla="*/ 2178608 h 5607050"/>
              <a:gd name="connsiteX17" fmla="*/ 143857 w 2203646"/>
              <a:gd name="connsiteY17" fmla="*/ 2341351 h 5607050"/>
              <a:gd name="connsiteX18" fmla="*/ 118457 w 2203646"/>
              <a:gd name="connsiteY18" fmla="*/ 2588607 h 5607050"/>
              <a:gd name="connsiteX19" fmla="*/ 96035 w 2203646"/>
              <a:gd name="connsiteY19" fmla="*/ 2732072 h 5607050"/>
              <a:gd name="connsiteX20" fmla="*/ 57935 w 2203646"/>
              <a:gd name="connsiteY20" fmla="*/ 2890429 h 5607050"/>
              <a:gd name="connsiteX21" fmla="*/ 43043 w 2203646"/>
              <a:gd name="connsiteY21" fmla="*/ 3048000 h 5607050"/>
              <a:gd name="connsiteX22" fmla="*/ 39278 w 2203646"/>
              <a:gd name="connsiteY22" fmla="*/ 3263900 h 5607050"/>
              <a:gd name="connsiteX23" fmla="*/ 57936 w 2203646"/>
              <a:gd name="connsiteY23" fmla="*/ 3490307 h 5607050"/>
              <a:gd name="connsiteX24" fmla="*/ 128022 w 2203646"/>
              <a:gd name="connsiteY24" fmla="*/ 3775816 h 5607050"/>
              <a:gd name="connsiteX25" fmla="*/ 0 w 2203646"/>
              <a:gd name="connsiteY25" fmla="*/ 3881257 h 5607050"/>
              <a:gd name="connsiteX26" fmla="*/ 18852 w 2203646"/>
              <a:gd name="connsiteY26" fmla="*/ 4012610 h 5607050"/>
              <a:gd name="connsiteX27" fmla="*/ 44648 w 2203646"/>
              <a:gd name="connsiteY27" fmla="*/ 4152900 h 5607050"/>
              <a:gd name="connsiteX28" fmla="*/ 89098 w 2203646"/>
              <a:gd name="connsiteY28" fmla="*/ 4289425 h 5607050"/>
              <a:gd name="connsiteX29" fmla="*/ 178192 w 2203646"/>
              <a:gd name="connsiteY29" fmla="*/ 4455932 h 5607050"/>
              <a:gd name="connsiteX30" fmla="*/ 354814 w 2203646"/>
              <a:gd name="connsiteY30" fmla="*/ 4490267 h 5607050"/>
              <a:gd name="connsiteX31" fmla="*/ 473271 w 2203646"/>
              <a:gd name="connsiteY31" fmla="*/ 4889500 h 5607050"/>
              <a:gd name="connsiteX32" fmla="*/ 597096 w 2203646"/>
              <a:gd name="connsiteY32" fmla="*/ 5184775 h 5607050"/>
              <a:gd name="connsiteX33" fmla="*/ 774896 w 2203646"/>
              <a:gd name="connsiteY33" fmla="*/ 5413375 h 5607050"/>
              <a:gd name="connsiteX34" fmla="*/ 971746 w 2203646"/>
              <a:gd name="connsiteY34" fmla="*/ 5476875 h 5607050"/>
              <a:gd name="connsiteX35" fmla="*/ 1320996 w 2203646"/>
              <a:gd name="connsiteY35" fmla="*/ 5483225 h 5607050"/>
              <a:gd name="connsiteX36" fmla="*/ 1609921 w 2203646"/>
              <a:gd name="connsiteY36" fmla="*/ 5445125 h 5607050"/>
              <a:gd name="connsiteX37" fmla="*/ 1809946 w 2203646"/>
              <a:gd name="connsiteY37" fmla="*/ 5445125 h 5607050"/>
              <a:gd name="connsiteX38" fmla="*/ 1943296 w 2203646"/>
              <a:gd name="connsiteY38" fmla="*/ 5492750 h 5607050"/>
              <a:gd name="connsiteX39" fmla="*/ 2086171 w 2203646"/>
              <a:gd name="connsiteY39" fmla="*/ 5549900 h 5607050"/>
              <a:gd name="connsiteX40" fmla="*/ 2203646 w 2203646"/>
              <a:gd name="connsiteY40" fmla="*/ 5607050 h 5607050"/>
              <a:gd name="connsiteX0" fmla="*/ 1171771 w 2203646"/>
              <a:gd name="connsiteY0" fmla="*/ 0 h 5607050"/>
              <a:gd name="connsiteX1" fmla="*/ 1167304 w 2203646"/>
              <a:gd name="connsiteY1" fmla="*/ 17416 h 5607050"/>
              <a:gd name="connsiteX2" fmla="*/ 1120971 w 2203646"/>
              <a:gd name="connsiteY2" fmla="*/ 139700 h 5607050"/>
              <a:gd name="connsiteX3" fmla="*/ 1060449 w 2203646"/>
              <a:gd name="connsiteY3" fmla="*/ 303394 h 5607050"/>
              <a:gd name="connsiteX4" fmla="*/ 1000714 w 2203646"/>
              <a:gd name="connsiteY4" fmla="*/ 470851 h 5607050"/>
              <a:gd name="connsiteX5" fmla="*/ 959635 w 2203646"/>
              <a:gd name="connsiteY5" fmla="*/ 605215 h 5607050"/>
              <a:gd name="connsiteX6" fmla="*/ 905071 w 2203646"/>
              <a:gd name="connsiteY6" fmla="*/ 747893 h 5607050"/>
              <a:gd name="connsiteX7" fmla="*/ 794535 w 2203646"/>
              <a:gd name="connsiteY7" fmla="*/ 926480 h 5607050"/>
              <a:gd name="connsiteX8" fmla="*/ 701871 w 2203646"/>
              <a:gd name="connsiteY8" fmla="*/ 1087815 h 5607050"/>
              <a:gd name="connsiteX9" fmla="*/ 609992 w 2203646"/>
              <a:gd name="connsiteY9" fmla="*/ 1205094 h 5607050"/>
              <a:gd name="connsiteX10" fmla="*/ 429214 w 2203646"/>
              <a:gd name="connsiteY10" fmla="*/ 1398572 h 5607050"/>
              <a:gd name="connsiteX11" fmla="*/ 356778 w 2203646"/>
              <a:gd name="connsiteY11" fmla="*/ 1494215 h 5607050"/>
              <a:gd name="connsiteX12" fmla="*/ 311149 w 2203646"/>
              <a:gd name="connsiteY12" fmla="*/ 1589072 h 5607050"/>
              <a:gd name="connsiteX13" fmla="*/ 258157 w 2203646"/>
              <a:gd name="connsiteY13" fmla="*/ 1698987 h 5607050"/>
              <a:gd name="connsiteX14" fmla="*/ 220057 w 2203646"/>
              <a:gd name="connsiteY14" fmla="*/ 1846836 h 5607050"/>
              <a:gd name="connsiteX15" fmla="*/ 178978 w 2203646"/>
              <a:gd name="connsiteY15" fmla="*/ 2039529 h 5607050"/>
              <a:gd name="connsiteX16" fmla="*/ 172235 w 2203646"/>
              <a:gd name="connsiteY16" fmla="*/ 2178608 h 5607050"/>
              <a:gd name="connsiteX17" fmla="*/ 143857 w 2203646"/>
              <a:gd name="connsiteY17" fmla="*/ 2341351 h 5607050"/>
              <a:gd name="connsiteX18" fmla="*/ 118457 w 2203646"/>
              <a:gd name="connsiteY18" fmla="*/ 2588607 h 5607050"/>
              <a:gd name="connsiteX19" fmla="*/ 96035 w 2203646"/>
              <a:gd name="connsiteY19" fmla="*/ 2732072 h 5607050"/>
              <a:gd name="connsiteX20" fmla="*/ 57935 w 2203646"/>
              <a:gd name="connsiteY20" fmla="*/ 2890429 h 5607050"/>
              <a:gd name="connsiteX21" fmla="*/ 43043 w 2203646"/>
              <a:gd name="connsiteY21" fmla="*/ 3048000 h 5607050"/>
              <a:gd name="connsiteX22" fmla="*/ 39278 w 2203646"/>
              <a:gd name="connsiteY22" fmla="*/ 3263900 h 5607050"/>
              <a:gd name="connsiteX23" fmla="*/ 57936 w 2203646"/>
              <a:gd name="connsiteY23" fmla="*/ 3490307 h 5607050"/>
              <a:gd name="connsiteX24" fmla="*/ 112680 w 2203646"/>
              <a:gd name="connsiteY24" fmla="*/ 3775816 h 5607050"/>
              <a:gd name="connsiteX25" fmla="*/ 0 w 2203646"/>
              <a:gd name="connsiteY25" fmla="*/ 3881257 h 5607050"/>
              <a:gd name="connsiteX26" fmla="*/ 18852 w 2203646"/>
              <a:gd name="connsiteY26" fmla="*/ 4012610 h 5607050"/>
              <a:gd name="connsiteX27" fmla="*/ 44648 w 2203646"/>
              <a:gd name="connsiteY27" fmla="*/ 4152900 h 5607050"/>
              <a:gd name="connsiteX28" fmla="*/ 89098 w 2203646"/>
              <a:gd name="connsiteY28" fmla="*/ 4289425 h 5607050"/>
              <a:gd name="connsiteX29" fmla="*/ 178192 w 2203646"/>
              <a:gd name="connsiteY29" fmla="*/ 4455932 h 5607050"/>
              <a:gd name="connsiteX30" fmla="*/ 354814 w 2203646"/>
              <a:gd name="connsiteY30" fmla="*/ 4490267 h 5607050"/>
              <a:gd name="connsiteX31" fmla="*/ 473271 w 2203646"/>
              <a:gd name="connsiteY31" fmla="*/ 4889500 h 5607050"/>
              <a:gd name="connsiteX32" fmla="*/ 597096 w 2203646"/>
              <a:gd name="connsiteY32" fmla="*/ 5184775 h 5607050"/>
              <a:gd name="connsiteX33" fmla="*/ 774896 w 2203646"/>
              <a:gd name="connsiteY33" fmla="*/ 5413375 h 5607050"/>
              <a:gd name="connsiteX34" fmla="*/ 971746 w 2203646"/>
              <a:gd name="connsiteY34" fmla="*/ 5476875 h 5607050"/>
              <a:gd name="connsiteX35" fmla="*/ 1320996 w 2203646"/>
              <a:gd name="connsiteY35" fmla="*/ 5483225 h 5607050"/>
              <a:gd name="connsiteX36" fmla="*/ 1609921 w 2203646"/>
              <a:gd name="connsiteY36" fmla="*/ 5445125 h 5607050"/>
              <a:gd name="connsiteX37" fmla="*/ 1809946 w 2203646"/>
              <a:gd name="connsiteY37" fmla="*/ 5445125 h 5607050"/>
              <a:gd name="connsiteX38" fmla="*/ 1943296 w 2203646"/>
              <a:gd name="connsiteY38" fmla="*/ 5492750 h 5607050"/>
              <a:gd name="connsiteX39" fmla="*/ 2086171 w 2203646"/>
              <a:gd name="connsiteY39" fmla="*/ 5549900 h 5607050"/>
              <a:gd name="connsiteX40" fmla="*/ 2203646 w 2203646"/>
              <a:gd name="connsiteY40" fmla="*/ 5607050 h 5607050"/>
              <a:gd name="connsiteX0" fmla="*/ 1171771 w 2203646"/>
              <a:gd name="connsiteY0" fmla="*/ 0 h 5607050"/>
              <a:gd name="connsiteX1" fmla="*/ 1167304 w 2203646"/>
              <a:gd name="connsiteY1" fmla="*/ 17416 h 5607050"/>
              <a:gd name="connsiteX2" fmla="*/ 1120971 w 2203646"/>
              <a:gd name="connsiteY2" fmla="*/ 139700 h 5607050"/>
              <a:gd name="connsiteX3" fmla="*/ 1060449 w 2203646"/>
              <a:gd name="connsiteY3" fmla="*/ 303394 h 5607050"/>
              <a:gd name="connsiteX4" fmla="*/ 1000714 w 2203646"/>
              <a:gd name="connsiteY4" fmla="*/ 470851 h 5607050"/>
              <a:gd name="connsiteX5" fmla="*/ 959635 w 2203646"/>
              <a:gd name="connsiteY5" fmla="*/ 605215 h 5607050"/>
              <a:gd name="connsiteX6" fmla="*/ 905071 w 2203646"/>
              <a:gd name="connsiteY6" fmla="*/ 747893 h 5607050"/>
              <a:gd name="connsiteX7" fmla="*/ 794535 w 2203646"/>
              <a:gd name="connsiteY7" fmla="*/ 926480 h 5607050"/>
              <a:gd name="connsiteX8" fmla="*/ 701871 w 2203646"/>
              <a:gd name="connsiteY8" fmla="*/ 1087815 h 5607050"/>
              <a:gd name="connsiteX9" fmla="*/ 609992 w 2203646"/>
              <a:gd name="connsiteY9" fmla="*/ 1205094 h 5607050"/>
              <a:gd name="connsiteX10" fmla="*/ 429214 w 2203646"/>
              <a:gd name="connsiteY10" fmla="*/ 1398572 h 5607050"/>
              <a:gd name="connsiteX11" fmla="*/ 356778 w 2203646"/>
              <a:gd name="connsiteY11" fmla="*/ 1494215 h 5607050"/>
              <a:gd name="connsiteX12" fmla="*/ 311149 w 2203646"/>
              <a:gd name="connsiteY12" fmla="*/ 1589072 h 5607050"/>
              <a:gd name="connsiteX13" fmla="*/ 258157 w 2203646"/>
              <a:gd name="connsiteY13" fmla="*/ 1698987 h 5607050"/>
              <a:gd name="connsiteX14" fmla="*/ 220057 w 2203646"/>
              <a:gd name="connsiteY14" fmla="*/ 1846836 h 5607050"/>
              <a:gd name="connsiteX15" fmla="*/ 178978 w 2203646"/>
              <a:gd name="connsiteY15" fmla="*/ 2039529 h 5607050"/>
              <a:gd name="connsiteX16" fmla="*/ 172235 w 2203646"/>
              <a:gd name="connsiteY16" fmla="*/ 2178608 h 5607050"/>
              <a:gd name="connsiteX17" fmla="*/ 143857 w 2203646"/>
              <a:gd name="connsiteY17" fmla="*/ 2341351 h 5607050"/>
              <a:gd name="connsiteX18" fmla="*/ 118457 w 2203646"/>
              <a:gd name="connsiteY18" fmla="*/ 2588607 h 5607050"/>
              <a:gd name="connsiteX19" fmla="*/ 96035 w 2203646"/>
              <a:gd name="connsiteY19" fmla="*/ 2732072 h 5607050"/>
              <a:gd name="connsiteX20" fmla="*/ 57935 w 2203646"/>
              <a:gd name="connsiteY20" fmla="*/ 2890429 h 5607050"/>
              <a:gd name="connsiteX21" fmla="*/ 43043 w 2203646"/>
              <a:gd name="connsiteY21" fmla="*/ 3048000 h 5607050"/>
              <a:gd name="connsiteX22" fmla="*/ 39278 w 2203646"/>
              <a:gd name="connsiteY22" fmla="*/ 3263900 h 5607050"/>
              <a:gd name="connsiteX23" fmla="*/ 57936 w 2203646"/>
              <a:gd name="connsiteY23" fmla="*/ 3490307 h 5607050"/>
              <a:gd name="connsiteX24" fmla="*/ 112680 w 2203646"/>
              <a:gd name="connsiteY24" fmla="*/ 3775816 h 5607050"/>
              <a:gd name="connsiteX25" fmla="*/ 0 w 2203646"/>
              <a:gd name="connsiteY25" fmla="*/ 3881257 h 5607050"/>
              <a:gd name="connsiteX26" fmla="*/ 18852 w 2203646"/>
              <a:gd name="connsiteY26" fmla="*/ 4012610 h 5607050"/>
              <a:gd name="connsiteX27" fmla="*/ 44648 w 2203646"/>
              <a:gd name="connsiteY27" fmla="*/ 4152900 h 5607050"/>
              <a:gd name="connsiteX28" fmla="*/ 89098 w 2203646"/>
              <a:gd name="connsiteY28" fmla="*/ 4289425 h 5607050"/>
              <a:gd name="connsiteX29" fmla="*/ 178192 w 2203646"/>
              <a:gd name="connsiteY29" fmla="*/ 4455932 h 5607050"/>
              <a:gd name="connsiteX30" fmla="*/ 354814 w 2203646"/>
              <a:gd name="connsiteY30" fmla="*/ 4490267 h 5607050"/>
              <a:gd name="connsiteX31" fmla="*/ 473271 w 2203646"/>
              <a:gd name="connsiteY31" fmla="*/ 4889500 h 5607050"/>
              <a:gd name="connsiteX32" fmla="*/ 597096 w 2203646"/>
              <a:gd name="connsiteY32" fmla="*/ 5184775 h 5607050"/>
              <a:gd name="connsiteX33" fmla="*/ 774896 w 2203646"/>
              <a:gd name="connsiteY33" fmla="*/ 5413375 h 5607050"/>
              <a:gd name="connsiteX34" fmla="*/ 971746 w 2203646"/>
              <a:gd name="connsiteY34" fmla="*/ 5476875 h 5607050"/>
              <a:gd name="connsiteX35" fmla="*/ 1320996 w 2203646"/>
              <a:gd name="connsiteY35" fmla="*/ 5483225 h 5607050"/>
              <a:gd name="connsiteX36" fmla="*/ 1609921 w 2203646"/>
              <a:gd name="connsiteY36" fmla="*/ 5445125 h 5607050"/>
              <a:gd name="connsiteX37" fmla="*/ 1809946 w 2203646"/>
              <a:gd name="connsiteY37" fmla="*/ 5445125 h 5607050"/>
              <a:gd name="connsiteX38" fmla="*/ 1943296 w 2203646"/>
              <a:gd name="connsiteY38" fmla="*/ 5492750 h 5607050"/>
              <a:gd name="connsiteX39" fmla="*/ 2086171 w 2203646"/>
              <a:gd name="connsiteY39" fmla="*/ 5549900 h 5607050"/>
              <a:gd name="connsiteX40" fmla="*/ 2203646 w 2203646"/>
              <a:gd name="connsiteY40" fmla="*/ 5607050 h 5607050"/>
              <a:gd name="connsiteX0" fmla="*/ 1171771 w 2203646"/>
              <a:gd name="connsiteY0" fmla="*/ 0 h 5607050"/>
              <a:gd name="connsiteX1" fmla="*/ 1167304 w 2203646"/>
              <a:gd name="connsiteY1" fmla="*/ 17416 h 5607050"/>
              <a:gd name="connsiteX2" fmla="*/ 1120971 w 2203646"/>
              <a:gd name="connsiteY2" fmla="*/ 139700 h 5607050"/>
              <a:gd name="connsiteX3" fmla="*/ 1060449 w 2203646"/>
              <a:gd name="connsiteY3" fmla="*/ 303394 h 5607050"/>
              <a:gd name="connsiteX4" fmla="*/ 1000714 w 2203646"/>
              <a:gd name="connsiteY4" fmla="*/ 470851 h 5607050"/>
              <a:gd name="connsiteX5" fmla="*/ 959635 w 2203646"/>
              <a:gd name="connsiteY5" fmla="*/ 605215 h 5607050"/>
              <a:gd name="connsiteX6" fmla="*/ 905071 w 2203646"/>
              <a:gd name="connsiteY6" fmla="*/ 747893 h 5607050"/>
              <a:gd name="connsiteX7" fmla="*/ 794535 w 2203646"/>
              <a:gd name="connsiteY7" fmla="*/ 926480 h 5607050"/>
              <a:gd name="connsiteX8" fmla="*/ 701871 w 2203646"/>
              <a:gd name="connsiteY8" fmla="*/ 1087815 h 5607050"/>
              <a:gd name="connsiteX9" fmla="*/ 609992 w 2203646"/>
              <a:gd name="connsiteY9" fmla="*/ 1205094 h 5607050"/>
              <a:gd name="connsiteX10" fmla="*/ 429214 w 2203646"/>
              <a:gd name="connsiteY10" fmla="*/ 1398572 h 5607050"/>
              <a:gd name="connsiteX11" fmla="*/ 356778 w 2203646"/>
              <a:gd name="connsiteY11" fmla="*/ 1494215 h 5607050"/>
              <a:gd name="connsiteX12" fmla="*/ 311149 w 2203646"/>
              <a:gd name="connsiteY12" fmla="*/ 1589072 h 5607050"/>
              <a:gd name="connsiteX13" fmla="*/ 258157 w 2203646"/>
              <a:gd name="connsiteY13" fmla="*/ 1698987 h 5607050"/>
              <a:gd name="connsiteX14" fmla="*/ 220057 w 2203646"/>
              <a:gd name="connsiteY14" fmla="*/ 1846836 h 5607050"/>
              <a:gd name="connsiteX15" fmla="*/ 178978 w 2203646"/>
              <a:gd name="connsiteY15" fmla="*/ 2039529 h 5607050"/>
              <a:gd name="connsiteX16" fmla="*/ 172235 w 2203646"/>
              <a:gd name="connsiteY16" fmla="*/ 2178608 h 5607050"/>
              <a:gd name="connsiteX17" fmla="*/ 143857 w 2203646"/>
              <a:gd name="connsiteY17" fmla="*/ 2341351 h 5607050"/>
              <a:gd name="connsiteX18" fmla="*/ 118457 w 2203646"/>
              <a:gd name="connsiteY18" fmla="*/ 2588607 h 5607050"/>
              <a:gd name="connsiteX19" fmla="*/ 96035 w 2203646"/>
              <a:gd name="connsiteY19" fmla="*/ 2732072 h 5607050"/>
              <a:gd name="connsiteX20" fmla="*/ 57935 w 2203646"/>
              <a:gd name="connsiteY20" fmla="*/ 2890429 h 5607050"/>
              <a:gd name="connsiteX21" fmla="*/ 43043 w 2203646"/>
              <a:gd name="connsiteY21" fmla="*/ 3048000 h 5607050"/>
              <a:gd name="connsiteX22" fmla="*/ 39278 w 2203646"/>
              <a:gd name="connsiteY22" fmla="*/ 3263900 h 5607050"/>
              <a:gd name="connsiteX23" fmla="*/ 57936 w 2203646"/>
              <a:gd name="connsiteY23" fmla="*/ 3490307 h 5607050"/>
              <a:gd name="connsiteX24" fmla="*/ 112680 w 2203646"/>
              <a:gd name="connsiteY24" fmla="*/ 3775816 h 5607050"/>
              <a:gd name="connsiteX25" fmla="*/ 0 w 2203646"/>
              <a:gd name="connsiteY25" fmla="*/ 3881257 h 5607050"/>
              <a:gd name="connsiteX26" fmla="*/ 18852 w 2203646"/>
              <a:gd name="connsiteY26" fmla="*/ 4012610 h 5607050"/>
              <a:gd name="connsiteX27" fmla="*/ 44648 w 2203646"/>
              <a:gd name="connsiteY27" fmla="*/ 4152900 h 5607050"/>
              <a:gd name="connsiteX28" fmla="*/ 89098 w 2203646"/>
              <a:gd name="connsiteY28" fmla="*/ 4289425 h 5607050"/>
              <a:gd name="connsiteX29" fmla="*/ 178192 w 2203646"/>
              <a:gd name="connsiteY29" fmla="*/ 4455932 h 5607050"/>
              <a:gd name="connsiteX30" fmla="*/ 354814 w 2203646"/>
              <a:gd name="connsiteY30" fmla="*/ 4490267 h 5607050"/>
              <a:gd name="connsiteX31" fmla="*/ 473271 w 2203646"/>
              <a:gd name="connsiteY31" fmla="*/ 4889500 h 5607050"/>
              <a:gd name="connsiteX32" fmla="*/ 597096 w 2203646"/>
              <a:gd name="connsiteY32" fmla="*/ 5184775 h 5607050"/>
              <a:gd name="connsiteX33" fmla="*/ 774896 w 2203646"/>
              <a:gd name="connsiteY33" fmla="*/ 5413375 h 5607050"/>
              <a:gd name="connsiteX34" fmla="*/ 971746 w 2203646"/>
              <a:gd name="connsiteY34" fmla="*/ 5476875 h 5607050"/>
              <a:gd name="connsiteX35" fmla="*/ 1320996 w 2203646"/>
              <a:gd name="connsiteY35" fmla="*/ 5483225 h 5607050"/>
              <a:gd name="connsiteX36" fmla="*/ 1609921 w 2203646"/>
              <a:gd name="connsiteY36" fmla="*/ 5445125 h 5607050"/>
              <a:gd name="connsiteX37" fmla="*/ 1809946 w 2203646"/>
              <a:gd name="connsiteY37" fmla="*/ 5445125 h 5607050"/>
              <a:gd name="connsiteX38" fmla="*/ 1943296 w 2203646"/>
              <a:gd name="connsiteY38" fmla="*/ 5492750 h 5607050"/>
              <a:gd name="connsiteX39" fmla="*/ 2086171 w 2203646"/>
              <a:gd name="connsiteY39" fmla="*/ 5549900 h 5607050"/>
              <a:gd name="connsiteX40" fmla="*/ 2203646 w 2203646"/>
              <a:gd name="connsiteY40" fmla="*/ 5607050 h 5607050"/>
              <a:gd name="connsiteX0" fmla="*/ 1171771 w 2203646"/>
              <a:gd name="connsiteY0" fmla="*/ 0 h 5607050"/>
              <a:gd name="connsiteX1" fmla="*/ 1167304 w 2203646"/>
              <a:gd name="connsiteY1" fmla="*/ 17416 h 5607050"/>
              <a:gd name="connsiteX2" fmla="*/ 1120971 w 2203646"/>
              <a:gd name="connsiteY2" fmla="*/ 139700 h 5607050"/>
              <a:gd name="connsiteX3" fmla="*/ 1060449 w 2203646"/>
              <a:gd name="connsiteY3" fmla="*/ 303394 h 5607050"/>
              <a:gd name="connsiteX4" fmla="*/ 1000714 w 2203646"/>
              <a:gd name="connsiteY4" fmla="*/ 470851 h 5607050"/>
              <a:gd name="connsiteX5" fmla="*/ 959635 w 2203646"/>
              <a:gd name="connsiteY5" fmla="*/ 605215 h 5607050"/>
              <a:gd name="connsiteX6" fmla="*/ 905071 w 2203646"/>
              <a:gd name="connsiteY6" fmla="*/ 747893 h 5607050"/>
              <a:gd name="connsiteX7" fmla="*/ 794535 w 2203646"/>
              <a:gd name="connsiteY7" fmla="*/ 926480 h 5607050"/>
              <a:gd name="connsiteX8" fmla="*/ 701871 w 2203646"/>
              <a:gd name="connsiteY8" fmla="*/ 1087815 h 5607050"/>
              <a:gd name="connsiteX9" fmla="*/ 609992 w 2203646"/>
              <a:gd name="connsiteY9" fmla="*/ 1205094 h 5607050"/>
              <a:gd name="connsiteX10" fmla="*/ 429214 w 2203646"/>
              <a:gd name="connsiteY10" fmla="*/ 1398572 h 5607050"/>
              <a:gd name="connsiteX11" fmla="*/ 356778 w 2203646"/>
              <a:gd name="connsiteY11" fmla="*/ 1494215 h 5607050"/>
              <a:gd name="connsiteX12" fmla="*/ 311149 w 2203646"/>
              <a:gd name="connsiteY12" fmla="*/ 1589072 h 5607050"/>
              <a:gd name="connsiteX13" fmla="*/ 258157 w 2203646"/>
              <a:gd name="connsiteY13" fmla="*/ 1698987 h 5607050"/>
              <a:gd name="connsiteX14" fmla="*/ 220057 w 2203646"/>
              <a:gd name="connsiteY14" fmla="*/ 1846836 h 5607050"/>
              <a:gd name="connsiteX15" fmla="*/ 178978 w 2203646"/>
              <a:gd name="connsiteY15" fmla="*/ 2039529 h 5607050"/>
              <a:gd name="connsiteX16" fmla="*/ 172235 w 2203646"/>
              <a:gd name="connsiteY16" fmla="*/ 2178608 h 5607050"/>
              <a:gd name="connsiteX17" fmla="*/ 143857 w 2203646"/>
              <a:gd name="connsiteY17" fmla="*/ 2341351 h 5607050"/>
              <a:gd name="connsiteX18" fmla="*/ 118457 w 2203646"/>
              <a:gd name="connsiteY18" fmla="*/ 2588607 h 5607050"/>
              <a:gd name="connsiteX19" fmla="*/ 96035 w 2203646"/>
              <a:gd name="connsiteY19" fmla="*/ 2732072 h 5607050"/>
              <a:gd name="connsiteX20" fmla="*/ 57935 w 2203646"/>
              <a:gd name="connsiteY20" fmla="*/ 2890429 h 5607050"/>
              <a:gd name="connsiteX21" fmla="*/ 43043 w 2203646"/>
              <a:gd name="connsiteY21" fmla="*/ 3048000 h 5607050"/>
              <a:gd name="connsiteX22" fmla="*/ 39278 w 2203646"/>
              <a:gd name="connsiteY22" fmla="*/ 3263900 h 5607050"/>
              <a:gd name="connsiteX23" fmla="*/ 57936 w 2203646"/>
              <a:gd name="connsiteY23" fmla="*/ 3490307 h 5607050"/>
              <a:gd name="connsiteX24" fmla="*/ 112680 w 2203646"/>
              <a:gd name="connsiteY24" fmla="*/ 3775816 h 5607050"/>
              <a:gd name="connsiteX25" fmla="*/ 0 w 2203646"/>
              <a:gd name="connsiteY25" fmla="*/ 3881257 h 5607050"/>
              <a:gd name="connsiteX26" fmla="*/ 18852 w 2203646"/>
              <a:gd name="connsiteY26" fmla="*/ 4012610 h 5607050"/>
              <a:gd name="connsiteX27" fmla="*/ 44648 w 2203646"/>
              <a:gd name="connsiteY27" fmla="*/ 4152900 h 5607050"/>
              <a:gd name="connsiteX28" fmla="*/ 89098 w 2203646"/>
              <a:gd name="connsiteY28" fmla="*/ 4289425 h 5607050"/>
              <a:gd name="connsiteX29" fmla="*/ 178192 w 2203646"/>
              <a:gd name="connsiteY29" fmla="*/ 4455932 h 5607050"/>
              <a:gd name="connsiteX30" fmla="*/ 354814 w 2203646"/>
              <a:gd name="connsiteY30" fmla="*/ 4490267 h 5607050"/>
              <a:gd name="connsiteX31" fmla="*/ 473271 w 2203646"/>
              <a:gd name="connsiteY31" fmla="*/ 4889500 h 5607050"/>
              <a:gd name="connsiteX32" fmla="*/ 597096 w 2203646"/>
              <a:gd name="connsiteY32" fmla="*/ 5184775 h 5607050"/>
              <a:gd name="connsiteX33" fmla="*/ 774896 w 2203646"/>
              <a:gd name="connsiteY33" fmla="*/ 5413375 h 5607050"/>
              <a:gd name="connsiteX34" fmla="*/ 971746 w 2203646"/>
              <a:gd name="connsiteY34" fmla="*/ 5476875 h 5607050"/>
              <a:gd name="connsiteX35" fmla="*/ 1320996 w 2203646"/>
              <a:gd name="connsiteY35" fmla="*/ 5483225 h 5607050"/>
              <a:gd name="connsiteX36" fmla="*/ 1609921 w 2203646"/>
              <a:gd name="connsiteY36" fmla="*/ 5445125 h 5607050"/>
              <a:gd name="connsiteX37" fmla="*/ 1809946 w 2203646"/>
              <a:gd name="connsiteY37" fmla="*/ 5445125 h 5607050"/>
              <a:gd name="connsiteX38" fmla="*/ 1943296 w 2203646"/>
              <a:gd name="connsiteY38" fmla="*/ 5492750 h 5607050"/>
              <a:gd name="connsiteX39" fmla="*/ 2086171 w 2203646"/>
              <a:gd name="connsiteY39" fmla="*/ 5549900 h 5607050"/>
              <a:gd name="connsiteX40" fmla="*/ 2203646 w 2203646"/>
              <a:gd name="connsiteY40" fmla="*/ 5607050 h 5607050"/>
              <a:gd name="connsiteX0" fmla="*/ 1171771 w 2203646"/>
              <a:gd name="connsiteY0" fmla="*/ 0 h 5607050"/>
              <a:gd name="connsiteX1" fmla="*/ 1167304 w 2203646"/>
              <a:gd name="connsiteY1" fmla="*/ 17416 h 5607050"/>
              <a:gd name="connsiteX2" fmla="*/ 1120971 w 2203646"/>
              <a:gd name="connsiteY2" fmla="*/ 139700 h 5607050"/>
              <a:gd name="connsiteX3" fmla="*/ 1060449 w 2203646"/>
              <a:gd name="connsiteY3" fmla="*/ 303394 h 5607050"/>
              <a:gd name="connsiteX4" fmla="*/ 1000714 w 2203646"/>
              <a:gd name="connsiteY4" fmla="*/ 470851 h 5607050"/>
              <a:gd name="connsiteX5" fmla="*/ 959635 w 2203646"/>
              <a:gd name="connsiteY5" fmla="*/ 605215 h 5607050"/>
              <a:gd name="connsiteX6" fmla="*/ 905071 w 2203646"/>
              <a:gd name="connsiteY6" fmla="*/ 747893 h 5607050"/>
              <a:gd name="connsiteX7" fmla="*/ 794535 w 2203646"/>
              <a:gd name="connsiteY7" fmla="*/ 926480 h 5607050"/>
              <a:gd name="connsiteX8" fmla="*/ 701871 w 2203646"/>
              <a:gd name="connsiteY8" fmla="*/ 1087815 h 5607050"/>
              <a:gd name="connsiteX9" fmla="*/ 609992 w 2203646"/>
              <a:gd name="connsiteY9" fmla="*/ 1205094 h 5607050"/>
              <a:gd name="connsiteX10" fmla="*/ 429214 w 2203646"/>
              <a:gd name="connsiteY10" fmla="*/ 1398572 h 5607050"/>
              <a:gd name="connsiteX11" fmla="*/ 356778 w 2203646"/>
              <a:gd name="connsiteY11" fmla="*/ 1494215 h 5607050"/>
              <a:gd name="connsiteX12" fmla="*/ 311149 w 2203646"/>
              <a:gd name="connsiteY12" fmla="*/ 1589072 h 5607050"/>
              <a:gd name="connsiteX13" fmla="*/ 258157 w 2203646"/>
              <a:gd name="connsiteY13" fmla="*/ 1698987 h 5607050"/>
              <a:gd name="connsiteX14" fmla="*/ 220057 w 2203646"/>
              <a:gd name="connsiteY14" fmla="*/ 1846836 h 5607050"/>
              <a:gd name="connsiteX15" fmla="*/ 178978 w 2203646"/>
              <a:gd name="connsiteY15" fmla="*/ 2039529 h 5607050"/>
              <a:gd name="connsiteX16" fmla="*/ 172235 w 2203646"/>
              <a:gd name="connsiteY16" fmla="*/ 2178608 h 5607050"/>
              <a:gd name="connsiteX17" fmla="*/ 143857 w 2203646"/>
              <a:gd name="connsiteY17" fmla="*/ 2341351 h 5607050"/>
              <a:gd name="connsiteX18" fmla="*/ 118457 w 2203646"/>
              <a:gd name="connsiteY18" fmla="*/ 2588607 h 5607050"/>
              <a:gd name="connsiteX19" fmla="*/ 96035 w 2203646"/>
              <a:gd name="connsiteY19" fmla="*/ 2732072 h 5607050"/>
              <a:gd name="connsiteX20" fmla="*/ 57935 w 2203646"/>
              <a:gd name="connsiteY20" fmla="*/ 2890429 h 5607050"/>
              <a:gd name="connsiteX21" fmla="*/ 43043 w 2203646"/>
              <a:gd name="connsiteY21" fmla="*/ 3048000 h 5607050"/>
              <a:gd name="connsiteX22" fmla="*/ 39278 w 2203646"/>
              <a:gd name="connsiteY22" fmla="*/ 3263900 h 5607050"/>
              <a:gd name="connsiteX23" fmla="*/ 57936 w 2203646"/>
              <a:gd name="connsiteY23" fmla="*/ 3490307 h 5607050"/>
              <a:gd name="connsiteX24" fmla="*/ 112680 w 2203646"/>
              <a:gd name="connsiteY24" fmla="*/ 3775816 h 5607050"/>
              <a:gd name="connsiteX25" fmla="*/ 0 w 2203646"/>
              <a:gd name="connsiteY25" fmla="*/ 3881257 h 5607050"/>
              <a:gd name="connsiteX26" fmla="*/ 18852 w 2203646"/>
              <a:gd name="connsiteY26" fmla="*/ 4012610 h 5607050"/>
              <a:gd name="connsiteX27" fmla="*/ 44648 w 2203646"/>
              <a:gd name="connsiteY27" fmla="*/ 4152900 h 5607050"/>
              <a:gd name="connsiteX28" fmla="*/ 89098 w 2203646"/>
              <a:gd name="connsiteY28" fmla="*/ 4289425 h 5607050"/>
              <a:gd name="connsiteX29" fmla="*/ 178192 w 2203646"/>
              <a:gd name="connsiteY29" fmla="*/ 4455932 h 5607050"/>
              <a:gd name="connsiteX30" fmla="*/ 354814 w 2203646"/>
              <a:gd name="connsiteY30" fmla="*/ 4490267 h 5607050"/>
              <a:gd name="connsiteX31" fmla="*/ 473271 w 2203646"/>
              <a:gd name="connsiteY31" fmla="*/ 4889500 h 5607050"/>
              <a:gd name="connsiteX32" fmla="*/ 597096 w 2203646"/>
              <a:gd name="connsiteY32" fmla="*/ 5184775 h 5607050"/>
              <a:gd name="connsiteX33" fmla="*/ 774896 w 2203646"/>
              <a:gd name="connsiteY33" fmla="*/ 5413375 h 5607050"/>
              <a:gd name="connsiteX34" fmla="*/ 971746 w 2203646"/>
              <a:gd name="connsiteY34" fmla="*/ 5476875 h 5607050"/>
              <a:gd name="connsiteX35" fmla="*/ 1320996 w 2203646"/>
              <a:gd name="connsiteY35" fmla="*/ 5483225 h 5607050"/>
              <a:gd name="connsiteX36" fmla="*/ 1609921 w 2203646"/>
              <a:gd name="connsiteY36" fmla="*/ 5445125 h 5607050"/>
              <a:gd name="connsiteX37" fmla="*/ 1809946 w 2203646"/>
              <a:gd name="connsiteY37" fmla="*/ 5445125 h 5607050"/>
              <a:gd name="connsiteX38" fmla="*/ 1943296 w 2203646"/>
              <a:gd name="connsiteY38" fmla="*/ 5492750 h 5607050"/>
              <a:gd name="connsiteX39" fmla="*/ 2086171 w 2203646"/>
              <a:gd name="connsiteY39" fmla="*/ 5549900 h 5607050"/>
              <a:gd name="connsiteX40" fmla="*/ 2203646 w 2203646"/>
              <a:gd name="connsiteY40" fmla="*/ 5607050 h 5607050"/>
              <a:gd name="connsiteX0" fmla="*/ 1171771 w 2203646"/>
              <a:gd name="connsiteY0" fmla="*/ 0 h 5607050"/>
              <a:gd name="connsiteX1" fmla="*/ 1167304 w 2203646"/>
              <a:gd name="connsiteY1" fmla="*/ 17416 h 5607050"/>
              <a:gd name="connsiteX2" fmla="*/ 1120971 w 2203646"/>
              <a:gd name="connsiteY2" fmla="*/ 139700 h 5607050"/>
              <a:gd name="connsiteX3" fmla="*/ 1060449 w 2203646"/>
              <a:gd name="connsiteY3" fmla="*/ 303394 h 5607050"/>
              <a:gd name="connsiteX4" fmla="*/ 1000714 w 2203646"/>
              <a:gd name="connsiteY4" fmla="*/ 470851 h 5607050"/>
              <a:gd name="connsiteX5" fmla="*/ 959635 w 2203646"/>
              <a:gd name="connsiteY5" fmla="*/ 605215 h 5607050"/>
              <a:gd name="connsiteX6" fmla="*/ 905071 w 2203646"/>
              <a:gd name="connsiteY6" fmla="*/ 747893 h 5607050"/>
              <a:gd name="connsiteX7" fmla="*/ 794535 w 2203646"/>
              <a:gd name="connsiteY7" fmla="*/ 926480 h 5607050"/>
              <a:gd name="connsiteX8" fmla="*/ 701871 w 2203646"/>
              <a:gd name="connsiteY8" fmla="*/ 1087815 h 5607050"/>
              <a:gd name="connsiteX9" fmla="*/ 609992 w 2203646"/>
              <a:gd name="connsiteY9" fmla="*/ 1205094 h 5607050"/>
              <a:gd name="connsiteX10" fmla="*/ 429214 w 2203646"/>
              <a:gd name="connsiteY10" fmla="*/ 1398572 h 5607050"/>
              <a:gd name="connsiteX11" fmla="*/ 356778 w 2203646"/>
              <a:gd name="connsiteY11" fmla="*/ 1494215 h 5607050"/>
              <a:gd name="connsiteX12" fmla="*/ 311149 w 2203646"/>
              <a:gd name="connsiteY12" fmla="*/ 1589072 h 5607050"/>
              <a:gd name="connsiteX13" fmla="*/ 258157 w 2203646"/>
              <a:gd name="connsiteY13" fmla="*/ 1698987 h 5607050"/>
              <a:gd name="connsiteX14" fmla="*/ 220057 w 2203646"/>
              <a:gd name="connsiteY14" fmla="*/ 1846836 h 5607050"/>
              <a:gd name="connsiteX15" fmla="*/ 178978 w 2203646"/>
              <a:gd name="connsiteY15" fmla="*/ 2039529 h 5607050"/>
              <a:gd name="connsiteX16" fmla="*/ 172235 w 2203646"/>
              <a:gd name="connsiteY16" fmla="*/ 2178608 h 5607050"/>
              <a:gd name="connsiteX17" fmla="*/ 143857 w 2203646"/>
              <a:gd name="connsiteY17" fmla="*/ 2341351 h 5607050"/>
              <a:gd name="connsiteX18" fmla="*/ 118457 w 2203646"/>
              <a:gd name="connsiteY18" fmla="*/ 2588607 h 5607050"/>
              <a:gd name="connsiteX19" fmla="*/ 96035 w 2203646"/>
              <a:gd name="connsiteY19" fmla="*/ 2732072 h 5607050"/>
              <a:gd name="connsiteX20" fmla="*/ 57935 w 2203646"/>
              <a:gd name="connsiteY20" fmla="*/ 2890429 h 5607050"/>
              <a:gd name="connsiteX21" fmla="*/ 43043 w 2203646"/>
              <a:gd name="connsiteY21" fmla="*/ 3048000 h 5607050"/>
              <a:gd name="connsiteX22" fmla="*/ 39278 w 2203646"/>
              <a:gd name="connsiteY22" fmla="*/ 3263900 h 5607050"/>
              <a:gd name="connsiteX23" fmla="*/ 57936 w 2203646"/>
              <a:gd name="connsiteY23" fmla="*/ 3490307 h 5607050"/>
              <a:gd name="connsiteX24" fmla="*/ 112680 w 2203646"/>
              <a:gd name="connsiteY24" fmla="*/ 3775816 h 5607050"/>
              <a:gd name="connsiteX25" fmla="*/ 0 w 2203646"/>
              <a:gd name="connsiteY25" fmla="*/ 3881257 h 5607050"/>
              <a:gd name="connsiteX26" fmla="*/ 18852 w 2203646"/>
              <a:gd name="connsiteY26" fmla="*/ 4012610 h 5607050"/>
              <a:gd name="connsiteX27" fmla="*/ 44648 w 2203646"/>
              <a:gd name="connsiteY27" fmla="*/ 4152900 h 5607050"/>
              <a:gd name="connsiteX28" fmla="*/ 89098 w 2203646"/>
              <a:gd name="connsiteY28" fmla="*/ 4289425 h 5607050"/>
              <a:gd name="connsiteX29" fmla="*/ 178192 w 2203646"/>
              <a:gd name="connsiteY29" fmla="*/ 4455932 h 5607050"/>
              <a:gd name="connsiteX30" fmla="*/ 354814 w 2203646"/>
              <a:gd name="connsiteY30" fmla="*/ 4490267 h 5607050"/>
              <a:gd name="connsiteX31" fmla="*/ 473271 w 2203646"/>
              <a:gd name="connsiteY31" fmla="*/ 4889500 h 5607050"/>
              <a:gd name="connsiteX32" fmla="*/ 597096 w 2203646"/>
              <a:gd name="connsiteY32" fmla="*/ 5184775 h 5607050"/>
              <a:gd name="connsiteX33" fmla="*/ 774896 w 2203646"/>
              <a:gd name="connsiteY33" fmla="*/ 5413375 h 5607050"/>
              <a:gd name="connsiteX34" fmla="*/ 971746 w 2203646"/>
              <a:gd name="connsiteY34" fmla="*/ 5476875 h 5607050"/>
              <a:gd name="connsiteX35" fmla="*/ 1320996 w 2203646"/>
              <a:gd name="connsiteY35" fmla="*/ 5483225 h 5607050"/>
              <a:gd name="connsiteX36" fmla="*/ 1609921 w 2203646"/>
              <a:gd name="connsiteY36" fmla="*/ 5445125 h 5607050"/>
              <a:gd name="connsiteX37" fmla="*/ 1809946 w 2203646"/>
              <a:gd name="connsiteY37" fmla="*/ 5445125 h 5607050"/>
              <a:gd name="connsiteX38" fmla="*/ 1943296 w 2203646"/>
              <a:gd name="connsiteY38" fmla="*/ 5492750 h 5607050"/>
              <a:gd name="connsiteX39" fmla="*/ 2086171 w 2203646"/>
              <a:gd name="connsiteY39" fmla="*/ 5549900 h 5607050"/>
              <a:gd name="connsiteX40" fmla="*/ 2203646 w 2203646"/>
              <a:gd name="connsiteY40" fmla="*/ 5607050 h 5607050"/>
              <a:gd name="connsiteX0" fmla="*/ 1171771 w 2203646"/>
              <a:gd name="connsiteY0" fmla="*/ 0 h 5607050"/>
              <a:gd name="connsiteX1" fmla="*/ 1167304 w 2203646"/>
              <a:gd name="connsiteY1" fmla="*/ 17416 h 5607050"/>
              <a:gd name="connsiteX2" fmla="*/ 1120971 w 2203646"/>
              <a:gd name="connsiteY2" fmla="*/ 139700 h 5607050"/>
              <a:gd name="connsiteX3" fmla="*/ 1060449 w 2203646"/>
              <a:gd name="connsiteY3" fmla="*/ 303394 h 5607050"/>
              <a:gd name="connsiteX4" fmla="*/ 1000714 w 2203646"/>
              <a:gd name="connsiteY4" fmla="*/ 470851 h 5607050"/>
              <a:gd name="connsiteX5" fmla="*/ 959635 w 2203646"/>
              <a:gd name="connsiteY5" fmla="*/ 605215 h 5607050"/>
              <a:gd name="connsiteX6" fmla="*/ 905071 w 2203646"/>
              <a:gd name="connsiteY6" fmla="*/ 747893 h 5607050"/>
              <a:gd name="connsiteX7" fmla="*/ 794535 w 2203646"/>
              <a:gd name="connsiteY7" fmla="*/ 926480 h 5607050"/>
              <a:gd name="connsiteX8" fmla="*/ 701871 w 2203646"/>
              <a:gd name="connsiteY8" fmla="*/ 1087815 h 5607050"/>
              <a:gd name="connsiteX9" fmla="*/ 609992 w 2203646"/>
              <a:gd name="connsiteY9" fmla="*/ 1205094 h 5607050"/>
              <a:gd name="connsiteX10" fmla="*/ 429214 w 2203646"/>
              <a:gd name="connsiteY10" fmla="*/ 1398572 h 5607050"/>
              <a:gd name="connsiteX11" fmla="*/ 356778 w 2203646"/>
              <a:gd name="connsiteY11" fmla="*/ 1494215 h 5607050"/>
              <a:gd name="connsiteX12" fmla="*/ 311149 w 2203646"/>
              <a:gd name="connsiteY12" fmla="*/ 1589072 h 5607050"/>
              <a:gd name="connsiteX13" fmla="*/ 258157 w 2203646"/>
              <a:gd name="connsiteY13" fmla="*/ 1698987 h 5607050"/>
              <a:gd name="connsiteX14" fmla="*/ 220057 w 2203646"/>
              <a:gd name="connsiteY14" fmla="*/ 1846836 h 5607050"/>
              <a:gd name="connsiteX15" fmla="*/ 178978 w 2203646"/>
              <a:gd name="connsiteY15" fmla="*/ 2039529 h 5607050"/>
              <a:gd name="connsiteX16" fmla="*/ 172235 w 2203646"/>
              <a:gd name="connsiteY16" fmla="*/ 2178608 h 5607050"/>
              <a:gd name="connsiteX17" fmla="*/ 143857 w 2203646"/>
              <a:gd name="connsiteY17" fmla="*/ 2341351 h 5607050"/>
              <a:gd name="connsiteX18" fmla="*/ 118457 w 2203646"/>
              <a:gd name="connsiteY18" fmla="*/ 2588607 h 5607050"/>
              <a:gd name="connsiteX19" fmla="*/ 96035 w 2203646"/>
              <a:gd name="connsiteY19" fmla="*/ 2732072 h 5607050"/>
              <a:gd name="connsiteX20" fmla="*/ 57935 w 2203646"/>
              <a:gd name="connsiteY20" fmla="*/ 2890429 h 5607050"/>
              <a:gd name="connsiteX21" fmla="*/ 43043 w 2203646"/>
              <a:gd name="connsiteY21" fmla="*/ 3048000 h 5607050"/>
              <a:gd name="connsiteX22" fmla="*/ 39278 w 2203646"/>
              <a:gd name="connsiteY22" fmla="*/ 3263900 h 5607050"/>
              <a:gd name="connsiteX23" fmla="*/ 57936 w 2203646"/>
              <a:gd name="connsiteY23" fmla="*/ 3490307 h 5607050"/>
              <a:gd name="connsiteX24" fmla="*/ 112680 w 2203646"/>
              <a:gd name="connsiteY24" fmla="*/ 3775816 h 5607050"/>
              <a:gd name="connsiteX25" fmla="*/ 0 w 2203646"/>
              <a:gd name="connsiteY25" fmla="*/ 3881257 h 5607050"/>
              <a:gd name="connsiteX26" fmla="*/ 18852 w 2203646"/>
              <a:gd name="connsiteY26" fmla="*/ 4012610 h 5607050"/>
              <a:gd name="connsiteX27" fmla="*/ 44648 w 2203646"/>
              <a:gd name="connsiteY27" fmla="*/ 4152900 h 5607050"/>
              <a:gd name="connsiteX28" fmla="*/ 89098 w 2203646"/>
              <a:gd name="connsiteY28" fmla="*/ 4289425 h 5607050"/>
              <a:gd name="connsiteX29" fmla="*/ 178192 w 2203646"/>
              <a:gd name="connsiteY29" fmla="*/ 4455932 h 5607050"/>
              <a:gd name="connsiteX30" fmla="*/ 354814 w 2203646"/>
              <a:gd name="connsiteY30" fmla="*/ 4490267 h 5607050"/>
              <a:gd name="connsiteX31" fmla="*/ 473271 w 2203646"/>
              <a:gd name="connsiteY31" fmla="*/ 4889500 h 5607050"/>
              <a:gd name="connsiteX32" fmla="*/ 597096 w 2203646"/>
              <a:gd name="connsiteY32" fmla="*/ 5184775 h 5607050"/>
              <a:gd name="connsiteX33" fmla="*/ 774896 w 2203646"/>
              <a:gd name="connsiteY33" fmla="*/ 5413375 h 5607050"/>
              <a:gd name="connsiteX34" fmla="*/ 971746 w 2203646"/>
              <a:gd name="connsiteY34" fmla="*/ 5476875 h 5607050"/>
              <a:gd name="connsiteX35" fmla="*/ 1320996 w 2203646"/>
              <a:gd name="connsiteY35" fmla="*/ 5483225 h 5607050"/>
              <a:gd name="connsiteX36" fmla="*/ 1609921 w 2203646"/>
              <a:gd name="connsiteY36" fmla="*/ 5445125 h 5607050"/>
              <a:gd name="connsiteX37" fmla="*/ 1809946 w 2203646"/>
              <a:gd name="connsiteY37" fmla="*/ 5445125 h 5607050"/>
              <a:gd name="connsiteX38" fmla="*/ 1943296 w 2203646"/>
              <a:gd name="connsiteY38" fmla="*/ 5492750 h 5607050"/>
              <a:gd name="connsiteX39" fmla="*/ 2086171 w 2203646"/>
              <a:gd name="connsiteY39" fmla="*/ 5549900 h 5607050"/>
              <a:gd name="connsiteX40" fmla="*/ 2203646 w 2203646"/>
              <a:gd name="connsiteY40" fmla="*/ 5607050 h 5607050"/>
              <a:gd name="connsiteX0" fmla="*/ 1171771 w 2203646"/>
              <a:gd name="connsiteY0" fmla="*/ 0 h 5607050"/>
              <a:gd name="connsiteX1" fmla="*/ 1167304 w 2203646"/>
              <a:gd name="connsiteY1" fmla="*/ 17416 h 5607050"/>
              <a:gd name="connsiteX2" fmla="*/ 1120971 w 2203646"/>
              <a:gd name="connsiteY2" fmla="*/ 139700 h 5607050"/>
              <a:gd name="connsiteX3" fmla="*/ 1060449 w 2203646"/>
              <a:gd name="connsiteY3" fmla="*/ 303394 h 5607050"/>
              <a:gd name="connsiteX4" fmla="*/ 1000714 w 2203646"/>
              <a:gd name="connsiteY4" fmla="*/ 470851 h 5607050"/>
              <a:gd name="connsiteX5" fmla="*/ 959635 w 2203646"/>
              <a:gd name="connsiteY5" fmla="*/ 605215 h 5607050"/>
              <a:gd name="connsiteX6" fmla="*/ 905071 w 2203646"/>
              <a:gd name="connsiteY6" fmla="*/ 747893 h 5607050"/>
              <a:gd name="connsiteX7" fmla="*/ 794535 w 2203646"/>
              <a:gd name="connsiteY7" fmla="*/ 926480 h 5607050"/>
              <a:gd name="connsiteX8" fmla="*/ 701871 w 2203646"/>
              <a:gd name="connsiteY8" fmla="*/ 1087815 h 5607050"/>
              <a:gd name="connsiteX9" fmla="*/ 609992 w 2203646"/>
              <a:gd name="connsiteY9" fmla="*/ 1205094 h 5607050"/>
              <a:gd name="connsiteX10" fmla="*/ 429214 w 2203646"/>
              <a:gd name="connsiteY10" fmla="*/ 1398572 h 5607050"/>
              <a:gd name="connsiteX11" fmla="*/ 356778 w 2203646"/>
              <a:gd name="connsiteY11" fmla="*/ 1494215 h 5607050"/>
              <a:gd name="connsiteX12" fmla="*/ 311149 w 2203646"/>
              <a:gd name="connsiteY12" fmla="*/ 1589072 h 5607050"/>
              <a:gd name="connsiteX13" fmla="*/ 258157 w 2203646"/>
              <a:gd name="connsiteY13" fmla="*/ 1698987 h 5607050"/>
              <a:gd name="connsiteX14" fmla="*/ 220057 w 2203646"/>
              <a:gd name="connsiteY14" fmla="*/ 1846836 h 5607050"/>
              <a:gd name="connsiteX15" fmla="*/ 178978 w 2203646"/>
              <a:gd name="connsiteY15" fmla="*/ 2039529 h 5607050"/>
              <a:gd name="connsiteX16" fmla="*/ 172235 w 2203646"/>
              <a:gd name="connsiteY16" fmla="*/ 2178608 h 5607050"/>
              <a:gd name="connsiteX17" fmla="*/ 143857 w 2203646"/>
              <a:gd name="connsiteY17" fmla="*/ 2341351 h 5607050"/>
              <a:gd name="connsiteX18" fmla="*/ 118457 w 2203646"/>
              <a:gd name="connsiteY18" fmla="*/ 2588607 h 5607050"/>
              <a:gd name="connsiteX19" fmla="*/ 96035 w 2203646"/>
              <a:gd name="connsiteY19" fmla="*/ 2732072 h 5607050"/>
              <a:gd name="connsiteX20" fmla="*/ 57935 w 2203646"/>
              <a:gd name="connsiteY20" fmla="*/ 2890429 h 5607050"/>
              <a:gd name="connsiteX21" fmla="*/ 43043 w 2203646"/>
              <a:gd name="connsiteY21" fmla="*/ 3048000 h 5607050"/>
              <a:gd name="connsiteX22" fmla="*/ 39278 w 2203646"/>
              <a:gd name="connsiteY22" fmla="*/ 3263900 h 5607050"/>
              <a:gd name="connsiteX23" fmla="*/ 57936 w 2203646"/>
              <a:gd name="connsiteY23" fmla="*/ 3490307 h 5607050"/>
              <a:gd name="connsiteX24" fmla="*/ 112680 w 2203646"/>
              <a:gd name="connsiteY24" fmla="*/ 3775816 h 5607050"/>
              <a:gd name="connsiteX25" fmla="*/ 0 w 2203646"/>
              <a:gd name="connsiteY25" fmla="*/ 3881257 h 5607050"/>
              <a:gd name="connsiteX26" fmla="*/ 18852 w 2203646"/>
              <a:gd name="connsiteY26" fmla="*/ 4012610 h 5607050"/>
              <a:gd name="connsiteX27" fmla="*/ 44648 w 2203646"/>
              <a:gd name="connsiteY27" fmla="*/ 4152900 h 5607050"/>
              <a:gd name="connsiteX28" fmla="*/ 89098 w 2203646"/>
              <a:gd name="connsiteY28" fmla="*/ 4289425 h 5607050"/>
              <a:gd name="connsiteX29" fmla="*/ 172055 w 2203646"/>
              <a:gd name="connsiteY29" fmla="*/ 4440589 h 5607050"/>
              <a:gd name="connsiteX30" fmla="*/ 354814 w 2203646"/>
              <a:gd name="connsiteY30" fmla="*/ 4490267 h 5607050"/>
              <a:gd name="connsiteX31" fmla="*/ 473271 w 2203646"/>
              <a:gd name="connsiteY31" fmla="*/ 4889500 h 5607050"/>
              <a:gd name="connsiteX32" fmla="*/ 597096 w 2203646"/>
              <a:gd name="connsiteY32" fmla="*/ 5184775 h 5607050"/>
              <a:gd name="connsiteX33" fmla="*/ 774896 w 2203646"/>
              <a:gd name="connsiteY33" fmla="*/ 5413375 h 5607050"/>
              <a:gd name="connsiteX34" fmla="*/ 971746 w 2203646"/>
              <a:gd name="connsiteY34" fmla="*/ 5476875 h 5607050"/>
              <a:gd name="connsiteX35" fmla="*/ 1320996 w 2203646"/>
              <a:gd name="connsiteY35" fmla="*/ 5483225 h 5607050"/>
              <a:gd name="connsiteX36" fmla="*/ 1609921 w 2203646"/>
              <a:gd name="connsiteY36" fmla="*/ 5445125 h 5607050"/>
              <a:gd name="connsiteX37" fmla="*/ 1809946 w 2203646"/>
              <a:gd name="connsiteY37" fmla="*/ 5445125 h 5607050"/>
              <a:gd name="connsiteX38" fmla="*/ 1943296 w 2203646"/>
              <a:gd name="connsiteY38" fmla="*/ 5492750 h 5607050"/>
              <a:gd name="connsiteX39" fmla="*/ 2086171 w 2203646"/>
              <a:gd name="connsiteY39" fmla="*/ 5549900 h 5607050"/>
              <a:gd name="connsiteX40" fmla="*/ 2203646 w 2203646"/>
              <a:gd name="connsiteY40" fmla="*/ 5607050 h 5607050"/>
              <a:gd name="connsiteX0" fmla="*/ 1171771 w 2203646"/>
              <a:gd name="connsiteY0" fmla="*/ 0 h 5607050"/>
              <a:gd name="connsiteX1" fmla="*/ 1167304 w 2203646"/>
              <a:gd name="connsiteY1" fmla="*/ 17416 h 5607050"/>
              <a:gd name="connsiteX2" fmla="*/ 1120971 w 2203646"/>
              <a:gd name="connsiteY2" fmla="*/ 139700 h 5607050"/>
              <a:gd name="connsiteX3" fmla="*/ 1060449 w 2203646"/>
              <a:gd name="connsiteY3" fmla="*/ 303394 h 5607050"/>
              <a:gd name="connsiteX4" fmla="*/ 1000714 w 2203646"/>
              <a:gd name="connsiteY4" fmla="*/ 470851 h 5607050"/>
              <a:gd name="connsiteX5" fmla="*/ 959635 w 2203646"/>
              <a:gd name="connsiteY5" fmla="*/ 605215 h 5607050"/>
              <a:gd name="connsiteX6" fmla="*/ 905071 w 2203646"/>
              <a:gd name="connsiteY6" fmla="*/ 747893 h 5607050"/>
              <a:gd name="connsiteX7" fmla="*/ 794535 w 2203646"/>
              <a:gd name="connsiteY7" fmla="*/ 926480 h 5607050"/>
              <a:gd name="connsiteX8" fmla="*/ 701871 w 2203646"/>
              <a:gd name="connsiteY8" fmla="*/ 1087815 h 5607050"/>
              <a:gd name="connsiteX9" fmla="*/ 609992 w 2203646"/>
              <a:gd name="connsiteY9" fmla="*/ 1205094 h 5607050"/>
              <a:gd name="connsiteX10" fmla="*/ 429214 w 2203646"/>
              <a:gd name="connsiteY10" fmla="*/ 1398572 h 5607050"/>
              <a:gd name="connsiteX11" fmla="*/ 356778 w 2203646"/>
              <a:gd name="connsiteY11" fmla="*/ 1494215 h 5607050"/>
              <a:gd name="connsiteX12" fmla="*/ 311149 w 2203646"/>
              <a:gd name="connsiteY12" fmla="*/ 1589072 h 5607050"/>
              <a:gd name="connsiteX13" fmla="*/ 258157 w 2203646"/>
              <a:gd name="connsiteY13" fmla="*/ 1698987 h 5607050"/>
              <a:gd name="connsiteX14" fmla="*/ 220057 w 2203646"/>
              <a:gd name="connsiteY14" fmla="*/ 1846836 h 5607050"/>
              <a:gd name="connsiteX15" fmla="*/ 178978 w 2203646"/>
              <a:gd name="connsiteY15" fmla="*/ 2039529 h 5607050"/>
              <a:gd name="connsiteX16" fmla="*/ 172235 w 2203646"/>
              <a:gd name="connsiteY16" fmla="*/ 2178608 h 5607050"/>
              <a:gd name="connsiteX17" fmla="*/ 143857 w 2203646"/>
              <a:gd name="connsiteY17" fmla="*/ 2341351 h 5607050"/>
              <a:gd name="connsiteX18" fmla="*/ 118457 w 2203646"/>
              <a:gd name="connsiteY18" fmla="*/ 2588607 h 5607050"/>
              <a:gd name="connsiteX19" fmla="*/ 96035 w 2203646"/>
              <a:gd name="connsiteY19" fmla="*/ 2732072 h 5607050"/>
              <a:gd name="connsiteX20" fmla="*/ 57935 w 2203646"/>
              <a:gd name="connsiteY20" fmla="*/ 2890429 h 5607050"/>
              <a:gd name="connsiteX21" fmla="*/ 43043 w 2203646"/>
              <a:gd name="connsiteY21" fmla="*/ 3048000 h 5607050"/>
              <a:gd name="connsiteX22" fmla="*/ 39278 w 2203646"/>
              <a:gd name="connsiteY22" fmla="*/ 3263900 h 5607050"/>
              <a:gd name="connsiteX23" fmla="*/ 57936 w 2203646"/>
              <a:gd name="connsiteY23" fmla="*/ 3490307 h 5607050"/>
              <a:gd name="connsiteX24" fmla="*/ 112680 w 2203646"/>
              <a:gd name="connsiteY24" fmla="*/ 3775816 h 5607050"/>
              <a:gd name="connsiteX25" fmla="*/ 0 w 2203646"/>
              <a:gd name="connsiteY25" fmla="*/ 3881257 h 5607050"/>
              <a:gd name="connsiteX26" fmla="*/ 18852 w 2203646"/>
              <a:gd name="connsiteY26" fmla="*/ 4012610 h 5607050"/>
              <a:gd name="connsiteX27" fmla="*/ 44648 w 2203646"/>
              <a:gd name="connsiteY27" fmla="*/ 4152900 h 5607050"/>
              <a:gd name="connsiteX28" fmla="*/ 89098 w 2203646"/>
              <a:gd name="connsiteY28" fmla="*/ 4289425 h 5607050"/>
              <a:gd name="connsiteX29" fmla="*/ 172055 w 2203646"/>
              <a:gd name="connsiteY29" fmla="*/ 4440589 h 5607050"/>
              <a:gd name="connsiteX30" fmla="*/ 354814 w 2203646"/>
              <a:gd name="connsiteY30" fmla="*/ 4490267 h 5607050"/>
              <a:gd name="connsiteX31" fmla="*/ 473271 w 2203646"/>
              <a:gd name="connsiteY31" fmla="*/ 4889500 h 5607050"/>
              <a:gd name="connsiteX32" fmla="*/ 597096 w 2203646"/>
              <a:gd name="connsiteY32" fmla="*/ 5184775 h 5607050"/>
              <a:gd name="connsiteX33" fmla="*/ 774896 w 2203646"/>
              <a:gd name="connsiteY33" fmla="*/ 5413375 h 5607050"/>
              <a:gd name="connsiteX34" fmla="*/ 971746 w 2203646"/>
              <a:gd name="connsiteY34" fmla="*/ 5476875 h 5607050"/>
              <a:gd name="connsiteX35" fmla="*/ 1320996 w 2203646"/>
              <a:gd name="connsiteY35" fmla="*/ 5483225 h 5607050"/>
              <a:gd name="connsiteX36" fmla="*/ 1609921 w 2203646"/>
              <a:gd name="connsiteY36" fmla="*/ 5445125 h 5607050"/>
              <a:gd name="connsiteX37" fmla="*/ 1809946 w 2203646"/>
              <a:gd name="connsiteY37" fmla="*/ 5445125 h 5607050"/>
              <a:gd name="connsiteX38" fmla="*/ 1943296 w 2203646"/>
              <a:gd name="connsiteY38" fmla="*/ 5492750 h 5607050"/>
              <a:gd name="connsiteX39" fmla="*/ 2086171 w 2203646"/>
              <a:gd name="connsiteY39" fmla="*/ 5549900 h 5607050"/>
              <a:gd name="connsiteX40" fmla="*/ 2203646 w 2203646"/>
              <a:gd name="connsiteY40" fmla="*/ 5607050 h 5607050"/>
              <a:gd name="connsiteX0" fmla="*/ 1171771 w 2203646"/>
              <a:gd name="connsiteY0" fmla="*/ 0 h 5607050"/>
              <a:gd name="connsiteX1" fmla="*/ 1167304 w 2203646"/>
              <a:gd name="connsiteY1" fmla="*/ 17416 h 5607050"/>
              <a:gd name="connsiteX2" fmla="*/ 1120971 w 2203646"/>
              <a:gd name="connsiteY2" fmla="*/ 139700 h 5607050"/>
              <a:gd name="connsiteX3" fmla="*/ 1060449 w 2203646"/>
              <a:gd name="connsiteY3" fmla="*/ 303394 h 5607050"/>
              <a:gd name="connsiteX4" fmla="*/ 1000714 w 2203646"/>
              <a:gd name="connsiteY4" fmla="*/ 470851 h 5607050"/>
              <a:gd name="connsiteX5" fmla="*/ 959635 w 2203646"/>
              <a:gd name="connsiteY5" fmla="*/ 605215 h 5607050"/>
              <a:gd name="connsiteX6" fmla="*/ 905071 w 2203646"/>
              <a:gd name="connsiteY6" fmla="*/ 747893 h 5607050"/>
              <a:gd name="connsiteX7" fmla="*/ 794535 w 2203646"/>
              <a:gd name="connsiteY7" fmla="*/ 926480 h 5607050"/>
              <a:gd name="connsiteX8" fmla="*/ 701871 w 2203646"/>
              <a:gd name="connsiteY8" fmla="*/ 1087815 h 5607050"/>
              <a:gd name="connsiteX9" fmla="*/ 609992 w 2203646"/>
              <a:gd name="connsiteY9" fmla="*/ 1205094 h 5607050"/>
              <a:gd name="connsiteX10" fmla="*/ 429214 w 2203646"/>
              <a:gd name="connsiteY10" fmla="*/ 1398572 h 5607050"/>
              <a:gd name="connsiteX11" fmla="*/ 356778 w 2203646"/>
              <a:gd name="connsiteY11" fmla="*/ 1494215 h 5607050"/>
              <a:gd name="connsiteX12" fmla="*/ 311149 w 2203646"/>
              <a:gd name="connsiteY12" fmla="*/ 1589072 h 5607050"/>
              <a:gd name="connsiteX13" fmla="*/ 258157 w 2203646"/>
              <a:gd name="connsiteY13" fmla="*/ 1698987 h 5607050"/>
              <a:gd name="connsiteX14" fmla="*/ 220057 w 2203646"/>
              <a:gd name="connsiteY14" fmla="*/ 1846836 h 5607050"/>
              <a:gd name="connsiteX15" fmla="*/ 178978 w 2203646"/>
              <a:gd name="connsiteY15" fmla="*/ 2039529 h 5607050"/>
              <a:gd name="connsiteX16" fmla="*/ 172235 w 2203646"/>
              <a:gd name="connsiteY16" fmla="*/ 2178608 h 5607050"/>
              <a:gd name="connsiteX17" fmla="*/ 143857 w 2203646"/>
              <a:gd name="connsiteY17" fmla="*/ 2341351 h 5607050"/>
              <a:gd name="connsiteX18" fmla="*/ 118457 w 2203646"/>
              <a:gd name="connsiteY18" fmla="*/ 2588607 h 5607050"/>
              <a:gd name="connsiteX19" fmla="*/ 96035 w 2203646"/>
              <a:gd name="connsiteY19" fmla="*/ 2732072 h 5607050"/>
              <a:gd name="connsiteX20" fmla="*/ 57935 w 2203646"/>
              <a:gd name="connsiteY20" fmla="*/ 2890429 h 5607050"/>
              <a:gd name="connsiteX21" fmla="*/ 43043 w 2203646"/>
              <a:gd name="connsiteY21" fmla="*/ 3048000 h 5607050"/>
              <a:gd name="connsiteX22" fmla="*/ 39278 w 2203646"/>
              <a:gd name="connsiteY22" fmla="*/ 3263900 h 5607050"/>
              <a:gd name="connsiteX23" fmla="*/ 57936 w 2203646"/>
              <a:gd name="connsiteY23" fmla="*/ 3490307 h 5607050"/>
              <a:gd name="connsiteX24" fmla="*/ 112680 w 2203646"/>
              <a:gd name="connsiteY24" fmla="*/ 3775816 h 5607050"/>
              <a:gd name="connsiteX25" fmla="*/ 0 w 2203646"/>
              <a:gd name="connsiteY25" fmla="*/ 3881257 h 5607050"/>
              <a:gd name="connsiteX26" fmla="*/ 18852 w 2203646"/>
              <a:gd name="connsiteY26" fmla="*/ 4012610 h 5607050"/>
              <a:gd name="connsiteX27" fmla="*/ 44648 w 2203646"/>
              <a:gd name="connsiteY27" fmla="*/ 4152900 h 5607050"/>
              <a:gd name="connsiteX28" fmla="*/ 70688 w 2203646"/>
              <a:gd name="connsiteY28" fmla="*/ 4298631 h 5607050"/>
              <a:gd name="connsiteX29" fmla="*/ 172055 w 2203646"/>
              <a:gd name="connsiteY29" fmla="*/ 4440589 h 5607050"/>
              <a:gd name="connsiteX30" fmla="*/ 354814 w 2203646"/>
              <a:gd name="connsiteY30" fmla="*/ 4490267 h 5607050"/>
              <a:gd name="connsiteX31" fmla="*/ 473271 w 2203646"/>
              <a:gd name="connsiteY31" fmla="*/ 4889500 h 5607050"/>
              <a:gd name="connsiteX32" fmla="*/ 597096 w 2203646"/>
              <a:gd name="connsiteY32" fmla="*/ 5184775 h 5607050"/>
              <a:gd name="connsiteX33" fmla="*/ 774896 w 2203646"/>
              <a:gd name="connsiteY33" fmla="*/ 5413375 h 5607050"/>
              <a:gd name="connsiteX34" fmla="*/ 971746 w 2203646"/>
              <a:gd name="connsiteY34" fmla="*/ 5476875 h 5607050"/>
              <a:gd name="connsiteX35" fmla="*/ 1320996 w 2203646"/>
              <a:gd name="connsiteY35" fmla="*/ 5483225 h 5607050"/>
              <a:gd name="connsiteX36" fmla="*/ 1609921 w 2203646"/>
              <a:gd name="connsiteY36" fmla="*/ 5445125 h 5607050"/>
              <a:gd name="connsiteX37" fmla="*/ 1809946 w 2203646"/>
              <a:gd name="connsiteY37" fmla="*/ 5445125 h 5607050"/>
              <a:gd name="connsiteX38" fmla="*/ 1943296 w 2203646"/>
              <a:gd name="connsiteY38" fmla="*/ 5492750 h 5607050"/>
              <a:gd name="connsiteX39" fmla="*/ 2086171 w 2203646"/>
              <a:gd name="connsiteY39" fmla="*/ 5549900 h 5607050"/>
              <a:gd name="connsiteX40" fmla="*/ 2203646 w 2203646"/>
              <a:gd name="connsiteY40" fmla="*/ 5607050 h 5607050"/>
              <a:gd name="connsiteX0" fmla="*/ 1171771 w 2203646"/>
              <a:gd name="connsiteY0" fmla="*/ 0 h 5607050"/>
              <a:gd name="connsiteX1" fmla="*/ 1167304 w 2203646"/>
              <a:gd name="connsiteY1" fmla="*/ 17416 h 5607050"/>
              <a:gd name="connsiteX2" fmla="*/ 1120971 w 2203646"/>
              <a:gd name="connsiteY2" fmla="*/ 139700 h 5607050"/>
              <a:gd name="connsiteX3" fmla="*/ 1060449 w 2203646"/>
              <a:gd name="connsiteY3" fmla="*/ 303394 h 5607050"/>
              <a:gd name="connsiteX4" fmla="*/ 1000714 w 2203646"/>
              <a:gd name="connsiteY4" fmla="*/ 470851 h 5607050"/>
              <a:gd name="connsiteX5" fmla="*/ 959635 w 2203646"/>
              <a:gd name="connsiteY5" fmla="*/ 605215 h 5607050"/>
              <a:gd name="connsiteX6" fmla="*/ 905071 w 2203646"/>
              <a:gd name="connsiteY6" fmla="*/ 747893 h 5607050"/>
              <a:gd name="connsiteX7" fmla="*/ 794535 w 2203646"/>
              <a:gd name="connsiteY7" fmla="*/ 926480 h 5607050"/>
              <a:gd name="connsiteX8" fmla="*/ 701871 w 2203646"/>
              <a:gd name="connsiteY8" fmla="*/ 1087815 h 5607050"/>
              <a:gd name="connsiteX9" fmla="*/ 609992 w 2203646"/>
              <a:gd name="connsiteY9" fmla="*/ 1205094 h 5607050"/>
              <a:gd name="connsiteX10" fmla="*/ 429214 w 2203646"/>
              <a:gd name="connsiteY10" fmla="*/ 1398572 h 5607050"/>
              <a:gd name="connsiteX11" fmla="*/ 356778 w 2203646"/>
              <a:gd name="connsiteY11" fmla="*/ 1494215 h 5607050"/>
              <a:gd name="connsiteX12" fmla="*/ 311149 w 2203646"/>
              <a:gd name="connsiteY12" fmla="*/ 1589072 h 5607050"/>
              <a:gd name="connsiteX13" fmla="*/ 258157 w 2203646"/>
              <a:gd name="connsiteY13" fmla="*/ 1698987 h 5607050"/>
              <a:gd name="connsiteX14" fmla="*/ 220057 w 2203646"/>
              <a:gd name="connsiteY14" fmla="*/ 1846836 h 5607050"/>
              <a:gd name="connsiteX15" fmla="*/ 178978 w 2203646"/>
              <a:gd name="connsiteY15" fmla="*/ 2039529 h 5607050"/>
              <a:gd name="connsiteX16" fmla="*/ 172235 w 2203646"/>
              <a:gd name="connsiteY16" fmla="*/ 2178608 h 5607050"/>
              <a:gd name="connsiteX17" fmla="*/ 143857 w 2203646"/>
              <a:gd name="connsiteY17" fmla="*/ 2341351 h 5607050"/>
              <a:gd name="connsiteX18" fmla="*/ 118457 w 2203646"/>
              <a:gd name="connsiteY18" fmla="*/ 2588607 h 5607050"/>
              <a:gd name="connsiteX19" fmla="*/ 96035 w 2203646"/>
              <a:gd name="connsiteY19" fmla="*/ 2732072 h 5607050"/>
              <a:gd name="connsiteX20" fmla="*/ 57935 w 2203646"/>
              <a:gd name="connsiteY20" fmla="*/ 2890429 h 5607050"/>
              <a:gd name="connsiteX21" fmla="*/ 43043 w 2203646"/>
              <a:gd name="connsiteY21" fmla="*/ 3048000 h 5607050"/>
              <a:gd name="connsiteX22" fmla="*/ 39278 w 2203646"/>
              <a:gd name="connsiteY22" fmla="*/ 3263900 h 5607050"/>
              <a:gd name="connsiteX23" fmla="*/ 57936 w 2203646"/>
              <a:gd name="connsiteY23" fmla="*/ 3490307 h 5607050"/>
              <a:gd name="connsiteX24" fmla="*/ 112680 w 2203646"/>
              <a:gd name="connsiteY24" fmla="*/ 3775816 h 5607050"/>
              <a:gd name="connsiteX25" fmla="*/ 0 w 2203646"/>
              <a:gd name="connsiteY25" fmla="*/ 3881257 h 5607050"/>
              <a:gd name="connsiteX26" fmla="*/ 18852 w 2203646"/>
              <a:gd name="connsiteY26" fmla="*/ 4012610 h 5607050"/>
              <a:gd name="connsiteX27" fmla="*/ 44648 w 2203646"/>
              <a:gd name="connsiteY27" fmla="*/ 4152900 h 5607050"/>
              <a:gd name="connsiteX28" fmla="*/ 86030 w 2203646"/>
              <a:gd name="connsiteY28" fmla="*/ 4295563 h 5607050"/>
              <a:gd name="connsiteX29" fmla="*/ 172055 w 2203646"/>
              <a:gd name="connsiteY29" fmla="*/ 4440589 h 5607050"/>
              <a:gd name="connsiteX30" fmla="*/ 354814 w 2203646"/>
              <a:gd name="connsiteY30" fmla="*/ 4490267 h 5607050"/>
              <a:gd name="connsiteX31" fmla="*/ 473271 w 2203646"/>
              <a:gd name="connsiteY31" fmla="*/ 4889500 h 5607050"/>
              <a:gd name="connsiteX32" fmla="*/ 597096 w 2203646"/>
              <a:gd name="connsiteY32" fmla="*/ 5184775 h 5607050"/>
              <a:gd name="connsiteX33" fmla="*/ 774896 w 2203646"/>
              <a:gd name="connsiteY33" fmla="*/ 5413375 h 5607050"/>
              <a:gd name="connsiteX34" fmla="*/ 971746 w 2203646"/>
              <a:gd name="connsiteY34" fmla="*/ 5476875 h 5607050"/>
              <a:gd name="connsiteX35" fmla="*/ 1320996 w 2203646"/>
              <a:gd name="connsiteY35" fmla="*/ 5483225 h 5607050"/>
              <a:gd name="connsiteX36" fmla="*/ 1609921 w 2203646"/>
              <a:gd name="connsiteY36" fmla="*/ 5445125 h 5607050"/>
              <a:gd name="connsiteX37" fmla="*/ 1809946 w 2203646"/>
              <a:gd name="connsiteY37" fmla="*/ 5445125 h 5607050"/>
              <a:gd name="connsiteX38" fmla="*/ 1943296 w 2203646"/>
              <a:gd name="connsiteY38" fmla="*/ 5492750 h 5607050"/>
              <a:gd name="connsiteX39" fmla="*/ 2086171 w 2203646"/>
              <a:gd name="connsiteY39" fmla="*/ 5549900 h 5607050"/>
              <a:gd name="connsiteX40" fmla="*/ 2203646 w 2203646"/>
              <a:gd name="connsiteY40" fmla="*/ 5607050 h 5607050"/>
              <a:gd name="connsiteX0" fmla="*/ 1171771 w 2203646"/>
              <a:gd name="connsiteY0" fmla="*/ 0 h 5607050"/>
              <a:gd name="connsiteX1" fmla="*/ 1167304 w 2203646"/>
              <a:gd name="connsiteY1" fmla="*/ 17416 h 5607050"/>
              <a:gd name="connsiteX2" fmla="*/ 1120971 w 2203646"/>
              <a:gd name="connsiteY2" fmla="*/ 139700 h 5607050"/>
              <a:gd name="connsiteX3" fmla="*/ 1060449 w 2203646"/>
              <a:gd name="connsiteY3" fmla="*/ 303394 h 5607050"/>
              <a:gd name="connsiteX4" fmla="*/ 1000714 w 2203646"/>
              <a:gd name="connsiteY4" fmla="*/ 470851 h 5607050"/>
              <a:gd name="connsiteX5" fmla="*/ 959635 w 2203646"/>
              <a:gd name="connsiteY5" fmla="*/ 605215 h 5607050"/>
              <a:gd name="connsiteX6" fmla="*/ 905071 w 2203646"/>
              <a:gd name="connsiteY6" fmla="*/ 747893 h 5607050"/>
              <a:gd name="connsiteX7" fmla="*/ 794535 w 2203646"/>
              <a:gd name="connsiteY7" fmla="*/ 926480 h 5607050"/>
              <a:gd name="connsiteX8" fmla="*/ 701871 w 2203646"/>
              <a:gd name="connsiteY8" fmla="*/ 1087815 h 5607050"/>
              <a:gd name="connsiteX9" fmla="*/ 609992 w 2203646"/>
              <a:gd name="connsiteY9" fmla="*/ 1205094 h 5607050"/>
              <a:gd name="connsiteX10" fmla="*/ 429214 w 2203646"/>
              <a:gd name="connsiteY10" fmla="*/ 1398572 h 5607050"/>
              <a:gd name="connsiteX11" fmla="*/ 356778 w 2203646"/>
              <a:gd name="connsiteY11" fmla="*/ 1494215 h 5607050"/>
              <a:gd name="connsiteX12" fmla="*/ 311149 w 2203646"/>
              <a:gd name="connsiteY12" fmla="*/ 1589072 h 5607050"/>
              <a:gd name="connsiteX13" fmla="*/ 258157 w 2203646"/>
              <a:gd name="connsiteY13" fmla="*/ 1698987 h 5607050"/>
              <a:gd name="connsiteX14" fmla="*/ 220057 w 2203646"/>
              <a:gd name="connsiteY14" fmla="*/ 1846836 h 5607050"/>
              <a:gd name="connsiteX15" fmla="*/ 178978 w 2203646"/>
              <a:gd name="connsiteY15" fmla="*/ 2039529 h 5607050"/>
              <a:gd name="connsiteX16" fmla="*/ 172235 w 2203646"/>
              <a:gd name="connsiteY16" fmla="*/ 2178608 h 5607050"/>
              <a:gd name="connsiteX17" fmla="*/ 143857 w 2203646"/>
              <a:gd name="connsiteY17" fmla="*/ 2341351 h 5607050"/>
              <a:gd name="connsiteX18" fmla="*/ 118457 w 2203646"/>
              <a:gd name="connsiteY18" fmla="*/ 2588607 h 5607050"/>
              <a:gd name="connsiteX19" fmla="*/ 96035 w 2203646"/>
              <a:gd name="connsiteY19" fmla="*/ 2732072 h 5607050"/>
              <a:gd name="connsiteX20" fmla="*/ 57935 w 2203646"/>
              <a:gd name="connsiteY20" fmla="*/ 2890429 h 5607050"/>
              <a:gd name="connsiteX21" fmla="*/ 43043 w 2203646"/>
              <a:gd name="connsiteY21" fmla="*/ 3048000 h 5607050"/>
              <a:gd name="connsiteX22" fmla="*/ 39278 w 2203646"/>
              <a:gd name="connsiteY22" fmla="*/ 3263900 h 5607050"/>
              <a:gd name="connsiteX23" fmla="*/ 57936 w 2203646"/>
              <a:gd name="connsiteY23" fmla="*/ 3490307 h 5607050"/>
              <a:gd name="connsiteX24" fmla="*/ 112680 w 2203646"/>
              <a:gd name="connsiteY24" fmla="*/ 3775816 h 5607050"/>
              <a:gd name="connsiteX25" fmla="*/ 0 w 2203646"/>
              <a:gd name="connsiteY25" fmla="*/ 3881257 h 5607050"/>
              <a:gd name="connsiteX26" fmla="*/ 18852 w 2203646"/>
              <a:gd name="connsiteY26" fmla="*/ 4012610 h 5607050"/>
              <a:gd name="connsiteX27" fmla="*/ 44648 w 2203646"/>
              <a:gd name="connsiteY27" fmla="*/ 4152900 h 5607050"/>
              <a:gd name="connsiteX28" fmla="*/ 86030 w 2203646"/>
              <a:gd name="connsiteY28" fmla="*/ 4295563 h 5607050"/>
              <a:gd name="connsiteX29" fmla="*/ 172055 w 2203646"/>
              <a:gd name="connsiteY29" fmla="*/ 4440589 h 5607050"/>
              <a:gd name="connsiteX30" fmla="*/ 354814 w 2203646"/>
              <a:gd name="connsiteY30" fmla="*/ 4490267 h 5607050"/>
              <a:gd name="connsiteX31" fmla="*/ 473271 w 2203646"/>
              <a:gd name="connsiteY31" fmla="*/ 4889500 h 5607050"/>
              <a:gd name="connsiteX32" fmla="*/ 597096 w 2203646"/>
              <a:gd name="connsiteY32" fmla="*/ 5184775 h 5607050"/>
              <a:gd name="connsiteX33" fmla="*/ 774896 w 2203646"/>
              <a:gd name="connsiteY33" fmla="*/ 5413375 h 5607050"/>
              <a:gd name="connsiteX34" fmla="*/ 971746 w 2203646"/>
              <a:gd name="connsiteY34" fmla="*/ 5476875 h 5607050"/>
              <a:gd name="connsiteX35" fmla="*/ 1320996 w 2203646"/>
              <a:gd name="connsiteY35" fmla="*/ 5483225 h 5607050"/>
              <a:gd name="connsiteX36" fmla="*/ 1609921 w 2203646"/>
              <a:gd name="connsiteY36" fmla="*/ 5445125 h 5607050"/>
              <a:gd name="connsiteX37" fmla="*/ 1809946 w 2203646"/>
              <a:gd name="connsiteY37" fmla="*/ 5445125 h 5607050"/>
              <a:gd name="connsiteX38" fmla="*/ 1943296 w 2203646"/>
              <a:gd name="connsiteY38" fmla="*/ 5492750 h 5607050"/>
              <a:gd name="connsiteX39" fmla="*/ 2086171 w 2203646"/>
              <a:gd name="connsiteY39" fmla="*/ 5549900 h 5607050"/>
              <a:gd name="connsiteX40" fmla="*/ 2203646 w 2203646"/>
              <a:gd name="connsiteY40" fmla="*/ 5607050 h 5607050"/>
              <a:gd name="connsiteX0" fmla="*/ 1171771 w 2203646"/>
              <a:gd name="connsiteY0" fmla="*/ 0 h 5607050"/>
              <a:gd name="connsiteX1" fmla="*/ 1167304 w 2203646"/>
              <a:gd name="connsiteY1" fmla="*/ 17416 h 5607050"/>
              <a:gd name="connsiteX2" fmla="*/ 1120971 w 2203646"/>
              <a:gd name="connsiteY2" fmla="*/ 139700 h 5607050"/>
              <a:gd name="connsiteX3" fmla="*/ 1060449 w 2203646"/>
              <a:gd name="connsiteY3" fmla="*/ 303394 h 5607050"/>
              <a:gd name="connsiteX4" fmla="*/ 1000714 w 2203646"/>
              <a:gd name="connsiteY4" fmla="*/ 470851 h 5607050"/>
              <a:gd name="connsiteX5" fmla="*/ 959635 w 2203646"/>
              <a:gd name="connsiteY5" fmla="*/ 605215 h 5607050"/>
              <a:gd name="connsiteX6" fmla="*/ 905071 w 2203646"/>
              <a:gd name="connsiteY6" fmla="*/ 747893 h 5607050"/>
              <a:gd name="connsiteX7" fmla="*/ 794535 w 2203646"/>
              <a:gd name="connsiteY7" fmla="*/ 926480 h 5607050"/>
              <a:gd name="connsiteX8" fmla="*/ 701871 w 2203646"/>
              <a:gd name="connsiteY8" fmla="*/ 1087815 h 5607050"/>
              <a:gd name="connsiteX9" fmla="*/ 609992 w 2203646"/>
              <a:gd name="connsiteY9" fmla="*/ 1205094 h 5607050"/>
              <a:gd name="connsiteX10" fmla="*/ 429214 w 2203646"/>
              <a:gd name="connsiteY10" fmla="*/ 1398572 h 5607050"/>
              <a:gd name="connsiteX11" fmla="*/ 356778 w 2203646"/>
              <a:gd name="connsiteY11" fmla="*/ 1494215 h 5607050"/>
              <a:gd name="connsiteX12" fmla="*/ 311149 w 2203646"/>
              <a:gd name="connsiteY12" fmla="*/ 1589072 h 5607050"/>
              <a:gd name="connsiteX13" fmla="*/ 258157 w 2203646"/>
              <a:gd name="connsiteY13" fmla="*/ 1698987 h 5607050"/>
              <a:gd name="connsiteX14" fmla="*/ 220057 w 2203646"/>
              <a:gd name="connsiteY14" fmla="*/ 1846836 h 5607050"/>
              <a:gd name="connsiteX15" fmla="*/ 178978 w 2203646"/>
              <a:gd name="connsiteY15" fmla="*/ 2039529 h 5607050"/>
              <a:gd name="connsiteX16" fmla="*/ 172235 w 2203646"/>
              <a:gd name="connsiteY16" fmla="*/ 2178608 h 5607050"/>
              <a:gd name="connsiteX17" fmla="*/ 143857 w 2203646"/>
              <a:gd name="connsiteY17" fmla="*/ 2341351 h 5607050"/>
              <a:gd name="connsiteX18" fmla="*/ 118457 w 2203646"/>
              <a:gd name="connsiteY18" fmla="*/ 2588607 h 5607050"/>
              <a:gd name="connsiteX19" fmla="*/ 96035 w 2203646"/>
              <a:gd name="connsiteY19" fmla="*/ 2732072 h 5607050"/>
              <a:gd name="connsiteX20" fmla="*/ 57935 w 2203646"/>
              <a:gd name="connsiteY20" fmla="*/ 2890429 h 5607050"/>
              <a:gd name="connsiteX21" fmla="*/ 43043 w 2203646"/>
              <a:gd name="connsiteY21" fmla="*/ 3048000 h 5607050"/>
              <a:gd name="connsiteX22" fmla="*/ 39278 w 2203646"/>
              <a:gd name="connsiteY22" fmla="*/ 3263900 h 5607050"/>
              <a:gd name="connsiteX23" fmla="*/ 57936 w 2203646"/>
              <a:gd name="connsiteY23" fmla="*/ 3490307 h 5607050"/>
              <a:gd name="connsiteX24" fmla="*/ 112680 w 2203646"/>
              <a:gd name="connsiteY24" fmla="*/ 3775816 h 5607050"/>
              <a:gd name="connsiteX25" fmla="*/ 0 w 2203646"/>
              <a:gd name="connsiteY25" fmla="*/ 3881257 h 5607050"/>
              <a:gd name="connsiteX26" fmla="*/ 18852 w 2203646"/>
              <a:gd name="connsiteY26" fmla="*/ 4012610 h 5607050"/>
              <a:gd name="connsiteX27" fmla="*/ 44648 w 2203646"/>
              <a:gd name="connsiteY27" fmla="*/ 4152900 h 5607050"/>
              <a:gd name="connsiteX28" fmla="*/ 86030 w 2203646"/>
              <a:gd name="connsiteY28" fmla="*/ 4295563 h 5607050"/>
              <a:gd name="connsiteX29" fmla="*/ 190465 w 2203646"/>
              <a:gd name="connsiteY29" fmla="*/ 4428315 h 5607050"/>
              <a:gd name="connsiteX30" fmla="*/ 354814 w 2203646"/>
              <a:gd name="connsiteY30" fmla="*/ 4490267 h 5607050"/>
              <a:gd name="connsiteX31" fmla="*/ 473271 w 2203646"/>
              <a:gd name="connsiteY31" fmla="*/ 4889500 h 5607050"/>
              <a:gd name="connsiteX32" fmla="*/ 597096 w 2203646"/>
              <a:gd name="connsiteY32" fmla="*/ 5184775 h 5607050"/>
              <a:gd name="connsiteX33" fmla="*/ 774896 w 2203646"/>
              <a:gd name="connsiteY33" fmla="*/ 5413375 h 5607050"/>
              <a:gd name="connsiteX34" fmla="*/ 971746 w 2203646"/>
              <a:gd name="connsiteY34" fmla="*/ 5476875 h 5607050"/>
              <a:gd name="connsiteX35" fmla="*/ 1320996 w 2203646"/>
              <a:gd name="connsiteY35" fmla="*/ 5483225 h 5607050"/>
              <a:gd name="connsiteX36" fmla="*/ 1609921 w 2203646"/>
              <a:gd name="connsiteY36" fmla="*/ 5445125 h 5607050"/>
              <a:gd name="connsiteX37" fmla="*/ 1809946 w 2203646"/>
              <a:gd name="connsiteY37" fmla="*/ 5445125 h 5607050"/>
              <a:gd name="connsiteX38" fmla="*/ 1943296 w 2203646"/>
              <a:gd name="connsiteY38" fmla="*/ 5492750 h 5607050"/>
              <a:gd name="connsiteX39" fmla="*/ 2086171 w 2203646"/>
              <a:gd name="connsiteY39" fmla="*/ 5549900 h 5607050"/>
              <a:gd name="connsiteX40" fmla="*/ 2203646 w 2203646"/>
              <a:gd name="connsiteY40" fmla="*/ 5607050 h 5607050"/>
              <a:gd name="connsiteX0" fmla="*/ 1171771 w 2203646"/>
              <a:gd name="connsiteY0" fmla="*/ 0 h 5607050"/>
              <a:gd name="connsiteX1" fmla="*/ 1167304 w 2203646"/>
              <a:gd name="connsiteY1" fmla="*/ 17416 h 5607050"/>
              <a:gd name="connsiteX2" fmla="*/ 1120971 w 2203646"/>
              <a:gd name="connsiteY2" fmla="*/ 139700 h 5607050"/>
              <a:gd name="connsiteX3" fmla="*/ 1060449 w 2203646"/>
              <a:gd name="connsiteY3" fmla="*/ 303394 h 5607050"/>
              <a:gd name="connsiteX4" fmla="*/ 1000714 w 2203646"/>
              <a:gd name="connsiteY4" fmla="*/ 470851 h 5607050"/>
              <a:gd name="connsiteX5" fmla="*/ 959635 w 2203646"/>
              <a:gd name="connsiteY5" fmla="*/ 605215 h 5607050"/>
              <a:gd name="connsiteX6" fmla="*/ 905071 w 2203646"/>
              <a:gd name="connsiteY6" fmla="*/ 747893 h 5607050"/>
              <a:gd name="connsiteX7" fmla="*/ 794535 w 2203646"/>
              <a:gd name="connsiteY7" fmla="*/ 926480 h 5607050"/>
              <a:gd name="connsiteX8" fmla="*/ 701871 w 2203646"/>
              <a:gd name="connsiteY8" fmla="*/ 1087815 h 5607050"/>
              <a:gd name="connsiteX9" fmla="*/ 609992 w 2203646"/>
              <a:gd name="connsiteY9" fmla="*/ 1205094 h 5607050"/>
              <a:gd name="connsiteX10" fmla="*/ 429214 w 2203646"/>
              <a:gd name="connsiteY10" fmla="*/ 1398572 h 5607050"/>
              <a:gd name="connsiteX11" fmla="*/ 356778 w 2203646"/>
              <a:gd name="connsiteY11" fmla="*/ 1494215 h 5607050"/>
              <a:gd name="connsiteX12" fmla="*/ 311149 w 2203646"/>
              <a:gd name="connsiteY12" fmla="*/ 1589072 h 5607050"/>
              <a:gd name="connsiteX13" fmla="*/ 258157 w 2203646"/>
              <a:gd name="connsiteY13" fmla="*/ 1698987 h 5607050"/>
              <a:gd name="connsiteX14" fmla="*/ 220057 w 2203646"/>
              <a:gd name="connsiteY14" fmla="*/ 1846836 h 5607050"/>
              <a:gd name="connsiteX15" fmla="*/ 178978 w 2203646"/>
              <a:gd name="connsiteY15" fmla="*/ 2039529 h 5607050"/>
              <a:gd name="connsiteX16" fmla="*/ 172235 w 2203646"/>
              <a:gd name="connsiteY16" fmla="*/ 2178608 h 5607050"/>
              <a:gd name="connsiteX17" fmla="*/ 143857 w 2203646"/>
              <a:gd name="connsiteY17" fmla="*/ 2341351 h 5607050"/>
              <a:gd name="connsiteX18" fmla="*/ 118457 w 2203646"/>
              <a:gd name="connsiteY18" fmla="*/ 2588607 h 5607050"/>
              <a:gd name="connsiteX19" fmla="*/ 96035 w 2203646"/>
              <a:gd name="connsiteY19" fmla="*/ 2732072 h 5607050"/>
              <a:gd name="connsiteX20" fmla="*/ 57935 w 2203646"/>
              <a:gd name="connsiteY20" fmla="*/ 2890429 h 5607050"/>
              <a:gd name="connsiteX21" fmla="*/ 43043 w 2203646"/>
              <a:gd name="connsiteY21" fmla="*/ 3048000 h 5607050"/>
              <a:gd name="connsiteX22" fmla="*/ 39278 w 2203646"/>
              <a:gd name="connsiteY22" fmla="*/ 3263900 h 5607050"/>
              <a:gd name="connsiteX23" fmla="*/ 57936 w 2203646"/>
              <a:gd name="connsiteY23" fmla="*/ 3490307 h 5607050"/>
              <a:gd name="connsiteX24" fmla="*/ 112680 w 2203646"/>
              <a:gd name="connsiteY24" fmla="*/ 3775816 h 5607050"/>
              <a:gd name="connsiteX25" fmla="*/ 0 w 2203646"/>
              <a:gd name="connsiteY25" fmla="*/ 3881257 h 5607050"/>
              <a:gd name="connsiteX26" fmla="*/ 18852 w 2203646"/>
              <a:gd name="connsiteY26" fmla="*/ 4012610 h 5607050"/>
              <a:gd name="connsiteX27" fmla="*/ 44648 w 2203646"/>
              <a:gd name="connsiteY27" fmla="*/ 4152900 h 5607050"/>
              <a:gd name="connsiteX28" fmla="*/ 86030 w 2203646"/>
              <a:gd name="connsiteY28" fmla="*/ 4295563 h 5607050"/>
              <a:gd name="connsiteX29" fmla="*/ 168986 w 2203646"/>
              <a:gd name="connsiteY29" fmla="*/ 4434452 h 5607050"/>
              <a:gd name="connsiteX30" fmla="*/ 354814 w 2203646"/>
              <a:gd name="connsiteY30" fmla="*/ 4490267 h 5607050"/>
              <a:gd name="connsiteX31" fmla="*/ 473271 w 2203646"/>
              <a:gd name="connsiteY31" fmla="*/ 4889500 h 5607050"/>
              <a:gd name="connsiteX32" fmla="*/ 597096 w 2203646"/>
              <a:gd name="connsiteY32" fmla="*/ 5184775 h 5607050"/>
              <a:gd name="connsiteX33" fmla="*/ 774896 w 2203646"/>
              <a:gd name="connsiteY33" fmla="*/ 5413375 h 5607050"/>
              <a:gd name="connsiteX34" fmla="*/ 971746 w 2203646"/>
              <a:gd name="connsiteY34" fmla="*/ 5476875 h 5607050"/>
              <a:gd name="connsiteX35" fmla="*/ 1320996 w 2203646"/>
              <a:gd name="connsiteY35" fmla="*/ 5483225 h 5607050"/>
              <a:gd name="connsiteX36" fmla="*/ 1609921 w 2203646"/>
              <a:gd name="connsiteY36" fmla="*/ 5445125 h 5607050"/>
              <a:gd name="connsiteX37" fmla="*/ 1809946 w 2203646"/>
              <a:gd name="connsiteY37" fmla="*/ 5445125 h 5607050"/>
              <a:gd name="connsiteX38" fmla="*/ 1943296 w 2203646"/>
              <a:gd name="connsiteY38" fmla="*/ 5492750 h 5607050"/>
              <a:gd name="connsiteX39" fmla="*/ 2086171 w 2203646"/>
              <a:gd name="connsiteY39" fmla="*/ 5549900 h 5607050"/>
              <a:gd name="connsiteX40" fmla="*/ 2203646 w 2203646"/>
              <a:gd name="connsiteY40" fmla="*/ 5607050 h 5607050"/>
              <a:gd name="connsiteX0" fmla="*/ 1156429 w 2188304"/>
              <a:gd name="connsiteY0" fmla="*/ 0 h 5607050"/>
              <a:gd name="connsiteX1" fmla="*/ 1151962 w 2188304"/>
              <a:gd name="connsiteY1" fmla="*/ 17416 h 5607050"/>
              <a:gd name="connsiteX2" fmla="*/ 1105629 w 2188304"/>
              <a:gd name="connsiteY2" fmla="*/ 139700 h 5607050"/>
              <a:gd name="connsiteX3" fmla="*/ 1045107 w 2188304"/>
              <a:gd name="connsiteY3" fmla="*/ 303394 h 5607050"/>
              <a:gd name="connsiteX4" fmla="*/ 985372 w 2188304"/>
              <a:gd name="connsiteY4" fmla="*/ 470851 h 5607050"/>
              <a:gd name="connsiteX5" fmla="*/ 944293 w 2188304"/>
              <a:gd name="connsiteY5" fmla="*/ 605215 h 5607050"/>
              <a:gd name="connsiteX6" fmla="*/ 889729 w 2188304"/>
              <a:gd name="connsiteY6" fmla="*/ 747893 h 5607050"/>
              <a:gd name="connsiteX7" fmla="*/ 779193 w 2188304"/>
              <a:gd name="connsiteY7" fmla="*/ 926480 h 5607050"/>
              <a:gd name="connsiteX8" fmla="*/ 686529 w 2188304"/>
              <a:gd name="connsiteY8" fmla="*/ 1087815 h 5607050"/>
              <a:gd name="connsiteX9" fmla="*/ 594650 w 2188304"/>
              <a:gd name="connsiteY9" fmla="*/ 1205094 h 5607050"/>
              <a:gd name="connsiteX10" fmla="*/ 413872 w 2188304"/>
              <a:gd name="connsiteY10" fmla="*/ 1398572 h 5607050"/>
              <a:gd name="connsiteX11" fmla="*/ 341436 w 2188304"/>
              <a:gd name="connsiteY11" fmla="*/ 1494215 h 5607050"/>
              <a:gd name="connsiteX12" fmla="*/ 295807 w 2188304"/>
              <a:gd name="connsiteY12" fmla="*/ 1589072 h 5607050"/>
              <a:gd name="connsiteX13" fmla="*/ 242815 w 2188304"/>
              <a:gd name="connsiteY13" fmla="*/ 1698987 h 5607050"/>
              <a:gd name="connsiteX14" fmla="*/ 204715 w 2188304"/>
              <a:gd name="connsiteY14" fmla="*/ 1846836 h 5607050"/>
              <a:gd name="connsiteX15" fmla="*/ 163636 w 2188304"/>
              <a:gd name="connsiteY15" fmla="*/ 2039529 h 5607050"/>
              <a:gd name="connsiteX16" fmla="*/ 156893 w 2188304"/>
              <a:gd name="connsiteY16" fmla="*/ 2178608 h 5607050"/>
              <a:gd name="connsiteX17" fmla="*/ 128515 w 2188304"/>
              <a:gd name="connsiteY17" fmla="*/ 2341351 h 5607050"/>
              <a:gd name="connsiteX18" fmla="*/ 103115 w 2188304"/>
              <a:gd name="connsiteY18" fmla="*/ 2588607 h 5607050"/>
              <a:gd name="connsiteX19" fmla="*/ 80693 w 2188304"/>
              <a:gd name="connsiteY19" fmla="*/ 2732072 h 5607050"/>
              <a:gd name="connsiteX20" fmla="*/ 42593 w 2188304"/>
              <a:gd name="connsiteY20" fmla="*/ 2890429 h 5607050"/>
              <a:gd name="connsiteX21" fmla="*/ 27701 w 2188304"/>
              <a:gd name="connsiteY21" fmla="*/ 3048000 h 5607050"/>
              <a:gd name="connsiteX22" fmla="*/ 23936 w 2188304"/>
              <a:gd name="connsiteY22" fmla="*/ 3263900 h 5607050"/>
              <a:gd name="connsiteX23" fmla="*/ 42594 w 2188304"/>
              <a:gd name="connsiteY23" fmla="*/ 3490307 h 5607050"/>
              <a:gd name="connsiteX24" fmla="*/ 97338 w 2188304"/>
              <a:gd name="connsiteY24" fmla="*/ 3775816 h 5607050"/>
              <a:gd name="connsiteX25" fmla="*/ 0 w 2188304"/>
              <a:gd name="connsiteY25" fmla="*/ 3908873 h 5607050"/>
              <a:gd name="connsiteX26" fmla="*/ 3510 w 2188304"/>
              <a:gd name="connsiteY26" fmla="*/ 4012610 h 5607050"/>
              <a:gd name="connsiteX27" fmla="*/ 29306 w 2188304"/>
              <a:gd name="connsiteY27" fmla="*/ 4152900 h 5607050"/>
              <a:gd name="connsiteX28" fmla="*/ 70688 w 2188304"/>
              <a:gd name="connsiteY28" fmla="*/ 4295563 h 5607050"/>
              <a:gd name="connsiteX29" fmla="*/ 153644 w 2188304"/>
              <a:gd name="connsiteY29" fmla="*/ 4434452 h 5607050"/>
              <a:gd name="connsiteX30" fmla="*/ 339472 w 2188304"/>
              <a:gd name="connsiteY30" fmla="*/ 4490267 h 5607050"/>
              <a:gd name="connsiteX31" fmla="*/ 457929 w 2188304"/>
              <a:gd name="connsiteY31" fmla="*/ 4889500 h 5607050"/>
              <a:gd name="connsiteX32" fmla="*/ 581754 w 2188304"/>
              <a:gd name="connsiteY32" fmla="*/ 5184775 h 5607050"/>
              <a:gd name="connsiteX33" fmla="*/ 759554 w 2188304"/>
              <a:gd name="connsiteY33" fmla="*/ 5413375 h 5607050"/>
              <a:gd name="connsiteX34" fmla="*/ 956404 w 2188304"/>
              <a:gd name="connsiteY34" fmla="*/ 5476875 h 5607050"/>
              <a:gd name="connsiteX35" fmla="*/ 1305654 w 2188304"/>
              <a:gd name="connsiteY35" fmla="*/ 5483225 h 5607050"/>
              <a:gd name="connsiteX36" fmla="*/ 1594579 w 2188304"/>
              <a:gd name="connsiteY36" fmla="*/ 5445125 h 5607050"/>
              <a:gd name="connsiteX37" fmla="*/ 1794604 w 2188304"/>
              <a:gd name="connsiteY37" fmla="*/ 5445125 h 5607050"/>
              <a:gd name="connsiteX38" fmla="*/ 1927954 w 2188304"/>
              <a:gd name="connsiteY38" fmla="*/ 5492750 h 5607050"/>
              <a:gd name="connsiteX39" fmla="*/ 2070829 w 2188304"/>
              <a:gd name="connsiteY39" fmla="*/ 5549900 h 5607050"/>
              <a:gd name="connsiteX40" fmla="*/ 2188304 w 2188304"/>
              <a:gd name="connsiteY40" fmla="*/ 5607050 h 5607050"/>
              <a:gd name="connsiteX0" fmla="*/ 1156429 w 2188304"/>
              <a:gd name="connsiteY0" fmla="*/ 0 h 5607050"/>
              <a:gd name="connsiteX1" fmla="*/ 1151962 w 2188304"/>
              <a:gd name="connsiteY1" fmla="*/ 17416 h 5607050"/>
              <a:gd name="connsiteX2" fmla="*/ 1105629 w 2188304"/>
              <a:gd name="connsiteY2" fmla="*/ 139700 h 5607050"/>
              <a:gd name="connsiteX3" fmla="*/ 1045107 w 2188304"/>
              <a:gd name="connsiteY3" fmla="*/ 303394 h 5607050"/>
              <a:gd name="connsiteX4" fmla="*/ 985372 w 2188304"/>
              <a:gd name="connsiteY4" fmla="*/ 470851 h 5607050"/>
              <a:gd name="connsiteX5" fmla="*/ 944293 w 2188304"/>
              <a:gd name="connsiteY5" fmla="*/ 605215 h 5607050"/>
              <a:gd name="connsiteX6" fmla="*/ 889729 w 2188304"/>
              <a:gd name="connsiteY6" fmla="*/ 747893 h 5607050"/>
              <a:gd name="connsiteX7" fmla="*/ 779193 w 2188304"/>
              <a:gd name="connsiteY7" fmla="*/ 926480 h 5607050"/>
              <a:gd name="connsiteX8" fmla="*/ 686529 w 2188304"/>
              <a:gd name="connsiteY8" fmla="*/ 1087815 h 5607050"/>
              <a:gd name="connsiteX9" fmla="*/ 594650 w 2188304"/>
              <a:gd name="connsiteY9" fmla="*/ 1205094 h 5607050"/>
              <a:gd name="connsiteX10" fmla="*/ 413872 w 2188304"/>
              <a:gd name="connsiteY10" fmla="*/ 1398572 h 5607050"/>
              <a:gd name="connsiteX11" fmla="*/ 341436 w 2188304"/>
              <a:gd name="connsiteY11" fmla="*/ 1494215 h 5607050"/>
              <a:gd name="connsiteX12" fmla="*/ 295807 w 2188304"/>
              <a:gd name="connsiteY12" fmla="*/ 1589072 h 5607050"/>
              <a:gd name="connsiteX13" fmla="*/ 242815 w 2188304"/>
              <a:gd name="connsiteY13" fmla="*/ 1698987 h 5607050"/>
              <a:gd name="connsiteX14" fmla="*/ 204715 w 2188304"/>
              <a:gd name="connsiteY14" fmla="*/ 1846836 h 5607050"/>
              <a:gd name="connsiteX15" fmla="*/ 163636 w 2188304"/>
              <a:gd name="connsiteY15" fmla="*/ 2039529 h 5607050"/>
              <a:gd name="connsiteX16" fmla="*/ 156893 w 2188304"/>
              <a:gd name="connsiteY16" fmla="*/ 2178608 h 5607050"/>
              <a:gd name="connsiteX17" fmla="*/ 128515 w 2188304"/>
              <a:gd name="connsiteY17" fmla="*/ 2341351 h 5607050"/>
              <a:gd name="connsiteX18" fmla="*/ 103115 w 2188304"/>
              <a:gd name="connsiteY18" fmla="*/ 2588607 h 5607050"/>
              <a:gd name="connsiteX19" fmla="*/ 80693 w 2188304"/>
              <a:gd name="connsiteY19" fmla="*/ 2732072 h 5607050"/>
              <a:gd name="connsiteX20" fmla="*/ 42593 w 2188304"/>
              <a:gd name="connsiteY20" fmla="*/ 2890429 h 5607050"/>
              <a:gd name="connsiteX21" fmla="*/ 27701 w 2188304"/>
              <a:gd name="connsiteY21" fmla="*/ 3048000 h 5607050"/>
              <a:gd name="connsiteX22" fmla="*/ 23936 w 2188304"/>
              <a:gd name="connsiteY22" fmla="*/ 3263900 h 5607050"/>
              <a:gd name="connsiteX23" fmla="*/ 42594 w 2188304"/>
              <a:gd name="connsiteY23" fmla="*/ 3490307 h 5607050"/>
              <a:gd name="connsiteX24" fmla="*/ 106543 w 2188304"/>
              <a:gd name="connsiteY24" fmla="*/ 3794227 h 5607050"/>
              <a:gd name="connsiteX25" fmla="*/ 0 w 2188304"/>
              <a:gd name="connsiteY25" fmla="*/ 3908873 h 5607050"/>
              <a:gd name="connsiteX26" fmla="*/ 3510 w 2188304"/>
              <a:gd name="connsiteY26" fmla="*/ 4012610 h 5607050"/>
              <a:gd name="connsiteX27" fmla="*/ 29306 w 2188304"/>
              <a:gd name="connsiteY27" fmla="*/ 4152900 h 5607050"/>
              <a:gd name="connsiteX28" fmla="*/ 70688 w 2188304"/>
              <a:gd name="connsiteY28" fmla="*/ 4295563 h 5607050"/>
              <a:gd name="connsiteX29" fmla="*/ 153644 w 2188304"/>
              <a:gd name="connsiteY29" fmla="*/ 4434452 h 5607050"/>
              <a:gd name="connsiteX30" fmla="*/ 339472 w 2188304"/>
              <a:gd name="connsiteY30" fmla="*/ 4490267 h 5607050"/>
              <a:gd name="connsiteX31" fmla="*/ 457929 w 2188304"/>
              <a:gd name="connsiteY31" fmla="*/ 4889500 h 5607050"/>
              <a:gd name="connsiteX32" fmla="*/ 581754 w 2188304"/>
              <a:gd name="connsiteY32" fmla="*/ 5184775 h 5607050"/>
              <a:gd name="connsiteX33" fmla="*/ 759554 w 2188304"/>
              <a:gd name="connsiteY33" fmla="*/ 5413375 h 5607050"/>
              <a:gd name="connsiteX34" fmla="*/ 956404 w 2188304"/>
              <a:gd name="connsiteY34" fmla="*/ 5476875 h 5607050"/>
              <a:gd name="connsiteX35" fmla="*/ 1305654 w 2188304"/>
              <a:gd name="connsiteY35" fmla="*/ 5483225 h 5607050"/>
              <a:gd name="connsiteX36" fmla="*/ 1594579 w 2188304"/>
              <a:gd name="connsiteY36" fmla="*/ 5445125 h 5607050"/>
              <a:gd name="connsiteX37" fmla="*/ 1794604 w 2188304"/>
              <a:gd name="connsiteY37" fmla="*/ 5445125 h 5607050"/>
              <a:gd name="connsiteX38" fmla="*/ 1927954 w 2188304"/>
              <a:gd name="connsiteY38" fmla="*/ 5492750 h 5607050"/>
              <a:gd name="connsiteX39" fmla="*/ 2070829 w 2188304"/>
              <a:gd name="connsiteY39" fmla="*/ 5549900 h 5607050"/>
              <a:gd name="connsiteX40" fmla="*/ 2188304 w 2188304"/>
              <a:gd name="connsiteY40" fmla="*/ 5607050 h 5607050"/>
              <a:gd name="connsiteX0" fmla="*/ 1171330 w 2203205"/>
              <a:gd name="connsiteY0" fmla="*/ 0 h 5607050"/>
              <a:gd name="connsiteX1" fmla="*/ 1166863 w 2203205"/>
              <a:gd name="connsiteY1" fmla="*/ 17416 h 5607050"/>
              <a:gd name="connsiteX2" fmla="*/ 1120530 w 2203205"/>
              <a:gd name="connsiteY2" fmla="*/ 139700 h 5607050"/>
              <a:gd name="connsiteX3" fmla="*/ 1060008 w 2203205"/>
              <a:gd name="connsiteY3" fmla="*/ 303394 h 5607050"/>
              <a:gd name="connsiteX4" fmla="*/ 1000273 w 2203205"/>
              <a:gd name="connsiteY4" fmla="*/ 470851 h 5607050"/>
              <a:gd name="connsiteX5" fmla="*/ 959194 w 2203205"/>
              <a:gd name="connsiteY5" fmla="*/ 605215 h 5607050"/>
              <a:gd name="connsiteX6" fmla="*/ 904630 w 2203205"/>
              <a:gd name="connsiteY6" fmla="*/ 747893 h 5607050"/>
              <a:gd name="connsiteX7" fmla="*/ 794094 w 2203205"/>
              <a:gd name="connsiteY7" fmla="*/ 926480 h 5607050"/>
              <a:gd name="connsiteX8" fmla="*/ 701430 w 2203205"/>
              <a:gd name="connsiteY8" fmla="*/ 1087815 h 5607050"/>
              <a:gd name="connsiteX9" fmla="*/ 609551 w 2203205"/>
              <a:gd name="connsiteY9" fmla="*/ 1205094 h 5607050"/>
              <a:gd name="connsiteX10" fmla="*/ 428773 w 2203205"/>
              <a:gd name="connsiteY10" fmla="*/ 1398572 h 5607050"/>
              <a:gd name="connsiteX11" fmla="*/ 356337 w 2203205"/>
              <a:gd name="connsiteY11" fmla="*/ 1494215 h 5607050"/>
              <a:gd name="connsiteX12" fmla="*/ 310708 w 2203205"/>
              <a:gd name="connsiteY12" fmla="*/ 1589072 h 5607050"/>
              <a:gd name="connsiteX13" fmla="*/ 257716 w 2203205"/>
              <a:gd name="connsiteY13" fmla="*/ 1698987 h 5607050"/>
              <a:gd name="connsiteX14" fmla="*/ 219616 w 2203205"/>
              <a:gd name="connsiteY14" fmla="*/ 1846836 h 5607050"/>
              <a:gd name="connsiteX15" fmla="*/ 178537 w 2203205"/>
              <a:gd name="connsiteY15" fmla="*/ 2039529 h 5607050"/>
              <a:gd name="connsiteX16" fmla="*/ 171794 w 2203205"/>
              <a:gd name="connsiteY16" fmla="*/ 2178608 h 5607050"/>
              <a:gd name="connsiteX17" fmla="*/ 143416 w 2203205"/>
              <a:gd name="connsiteY17" fmla="*/ 2341351 h 5607050"/>
              <a:gd name="connsiteX18" fmla="*/ 118016 w 2203205"/>
              <a:gd name="connsiteY18" fmla="*/ 2588607 h 5607050"/>
              <a:gd name="connsiteX19" fmla="*/ 95594 w 2203205"/>
              <a:gd name="connsiteY19" fmla="*/ 2732072 h 5607050"/>
              <a:gd name="connsiteX20" fmla="*/ 57494 w 2203205"/>
              <a:gd name="connsiteY20" fmla="*/ 2890429 h 5607050"/>
              <a:gd name="connsiteX21" fmla="*/ 42602 w 2203205"/>
              <a:gd name="connsiteY21" fmla="*/ 3048000 h 5607050"/>
              <a:gd name="connsiteX22" fmla="*/ 38837 w 2203205"/>
              <a:gd name="connsiteY22" fmla="*/ 3263900 h 5607050"/>
              <a:gd name="connsiteX23" fmla="*/ 57495 w 2203205"/>
              <a:gd name="connsiteY23" fmla="*/ 3490307 h 5607050"/>
              <a:gd name="connsiteX24" fmla="*/ 121444 w 2203205"/>
              <a:gd name="connsiteY24" fmla="*/ 3794227 h 5607050"/>
              <a:gd name="connsiteX25" fmla="*/ 14901 w 2203205"/>
              <a:gd name="connsiteY25" fmla="*/ 3908873 h 5607050"/>
              <a:gd name="connsiteX26" fmla="*/ 0 w 2203205"/>
              <a:gd name="connsiteY26" fmla="*/ 4006473 h 5607050"/>
              <a:gd name="connsiteX27" fmla="*/ 44207 w 2203205"/>
              <a:gd name="connsiteY27" fmla="*/ 4152900 h 5607050"/>
              <a:gd name="connsiteX28" fmla="*/ 85589 w 2203205"/>
              <a:gd name="connsiteY28" fmla="*/ 4295563 h 5607050"/>
              <a:gd name="connsiteX29" fmla="*/ 168545 w 2203205"/>
              <a:gd name="connsiteY29" fmla="*/ 4434452 h 5607050"/>
              <a:gd name="connsiteX30" fmla="*/ 354373 w 2203205"/>
              <a:gd name="connsiteY30" fmla="*/ 4490267 h 5607050"/>
              <a:gd name="connsiteX31" fmla="*/ 472830 w 2203205"/>
              <a:gd name="connsiteY31" fmla="*/ 4889500 h 5607050"/>
              <a:gd name="connsiteX32" fmla="*/ 596655 w 2203205"/>
              <a:gd name="connsiteY32" fmla="*/ 5184775 h 5607050"/>
              <a:gd name="connsiteX33" fmla="*/ 774455 w 2203205"/>
              <a:gd name="connsiteY33" fmla="*/ 5413375 h 5607050"/>
              <a:gd name="connsiteX34" fmla="*/ 971305 w 2203205"/>
              <a:gd name="connsiteY34" fmla="*/ 5476875 h 5607050"/>
              <a:gd name="connsiteX35" fmla="*/ 1320555 w 2203205"/>
              <a:gd name="connsiteY35" fmla="*/ 5483225 h 5607050"/>
              <a:gd name="connsiteX36" fmla="*/ 1609480 w 2203205"/>
              <a:gd name="connsiteY36" fmla="*/ 5445125 h 5607050"/>
              <a:gd name="connsiteX37" fmla="*/ 1809505 w 2203205"/>
              <a:gd name="connsiteY37" fmla="*/ 5445125 h 5607050"/>
              <a:gd name="connsiteX38" fmla="*/ 1942855 w 2203205"/>
              <a:gd name="connsiteY38" fmla="*/ 5492750 h 5607050"/>
              <a:gd name="connsiteX39" fmla="*/ 2085730 w 2203205"/>
              <a:gd name="connsiteY39" fmla="*/ 5549900 h 5607050"/>
              <a:gd name="connsiteX40" fmla="*/ 2203205 w 2203205"/>
              <a:gd name="connsiteY40" fmla="*/ 5607050 h 5607050"/>
              <a:gd name="connsiteX0" fmla="*/ 1174840 w 2206715"/>
              <a:gd name="connsiteY0" fmla="*/ 0 h 5607050"/>
              <a:gd name="connsiteX1" fmla="*/ 1170373 w 2206715"/>
              <a:gd name="connsiteY1" fmla="*/ 17416 h 5607050"/>
              <a:gd name="connsiteX2" fmla="*/ 1124040 w 2206715"/>
              <a:gd name="connsiteY2" fmla="*/ 139700 h 5607050"/>
              <a:gd name="connsiteX3" fmla="*/ 1063518 w 2206715"/>
              <a:gd name="connsiteY3" fmla="*/ 303394 h 5607050"/>
              <a:gd name="connsiteX4" fmla="*/ 1003783 w 2206715"/>
              <a:gd name="connsiteY4" fmla="*/ 470851 h 5607050"/>
              <a:gd name="connsiteX5" fmla="*/ 962704 w 2206715"/>
              <a:gd name="connsiteY5" fmla="*/ 605215 h 5607050"/>
              <a:gd name="connsiteX6" fmla="*/ 908140 w 2206715"/>
              <a:gd name="connsiteY6" fmla="*/ 747893 h 5607050"/>
              <a:gd name="connsiteX7" fmla="*/ 797604 w 2206715"/>
              <a:gd name="connsiteY7" fmla="*/ 926480 h 5607050"/>
              <a:gd name="connsiteX8" fmla="*/ 704940 w 2206715"/>
              <a:gd name="connsiteY8" fmla="*/ 1087815 h 5607050"/>
              <a:gd name="connsiteX9" fmla="*/ 613061 w 2206715"/>
              <a:gd name="connsiteY9" fmla="*/ 1205094 h 5607050"/>
              <a:gd name="connsiteX10" fmla="*/ 432283 w 2206715"/>
              <a:gd name="connsiteY10" fmla="*/ 1398572 h 5607050"/>
              <a:gd name="connsiteX11" fmla="*/ 359847 w 2206715"/>
              <a:gd name="connsiteY11" fmla="*/ 1494215 h 5607050"/>
              <a:gd name="connsiteX12" fmla="*/ 314218 w 2206715"/>
              <a:gd name="connsiteY12" fmla="*/ 1589072 h 5607050"/>
              <a:gd name="connsiteX13" fmla="*/ 261226 w 2206715"/>
              <a:gd name="connsiteY13" fmla="*/ 1698987 h 5607050"/>
              <a:gd name="connsiteX14" fmla="*/ 223126 w 2206715"/>
              <a:gd name="connsiteY14" fmla="*/ 1846836 h 5607050"/>
              <a:gd name="connsiteX15" fmla="*/ 182047 w 2206715"/>
              <a:gd name="connsiteY15" fmla="*/ 2039529 h 5607050"/>
              <a:gd name="connsiteX16" fmla="*/ 175304 w 2206715"/>
              <a:gd name="connsiteY16" fmla="*/ 2178608 h 5607050"/>
              <a:gd name="connsiteX17" fmla="*/ 146926 w 2206715"/>
              <a:gd name="connsiteY17" fmla="*/ 2341351 h 5607050"/>
              <a:gd name="connsiteX18" fmla="*/ 121526 w 2206715"/>
              <a:gd name="connsiteY18" fmla="*/ 2588607 h 5607050"/>
              <a:gd name="connsiteX19" fmla="*/ 99104 w 2206715"/>
              <a:gd name="connsiteY19" fmla="*/ 2732072 h 5607050"/>
              <a:gd name="connsiteX20" fmla="*/ 61004 w 2206715"/>
              <a:gd name="connsiteY20" fmla="*/ 2890429 h 5607050"/>
              <a:gd name="connsiteX21" fmla="*/ 46112 w 2206715"/>
              <a:gd name="connsiteY21" fmla="*/ 3048000 h 5607050"/>
              <a:gd name="connsiteX22" fmla="*/ 42347 w 2206715"/>
              <a:gd name="connsiteY22" fmla="*/ 3263900 h 5607050"/>
              <a:gd name="connsiteX23" fmla="*/ 61005 w 2206715"/>
              <a:gd name="connsiteY23" fmla="*/ 3490307 h 5607050"/>
              <a:gd name="connsiteX24" fmla="*/ 124954 w 2206715"/>
              <a:gd name="connsiteY24" fmla="*/ 3794227 h 5607050"/>
              <a:gd name="connsiteX25" fmla="*/ 0 w 2206715"/>
              <a:gd name="connsiteY25" fmla="*/ 3911941 h 5607050"/>
              <a:gd name="connsiteX26" fmla="*/ 3510 w 2206715"/>
              <a:gd name="connsiteY26" fmla="*/ 4006473 h 5607050"/>
              <a:gd name="connsiteX27" fmla="*/ 47717 w 2206715"/>
              <a:gd name="connsiteY27" fmla="*/ 4152900 h 5607050"/>
              <a:gd name="connsiteX28" fmla="*/ 89099 w 2206715"/>
              <a:gd name="connsiteY28" fmla="*/ 4295563 h 5607050"/>
              <a:gd name="connsiteX29" fmla="*/ 172055 w 2206715"/>
              <a:gd name="connsiteY29" fmla="*/ 4434452 h 5607050"/>
              <a:gd name="connsiteX30" fmla="*/ 357883 w 2206715"/>
              <a:gd name="connsiteY30" fmla="*/ 4490267 h 5607050"/>
              <a:gd name="connsiteX31" fmla="*/ 476340 w 2206715"/>
              <a:gd name="connsiteY31" fmla="*/ 4889500 h 5607050"/>
              <a:gd name="connsiteX32" fmla="*/ 600165 w 2206715"/>
              <a:gd name="connsiteY32" fmla="*/ 5184775 h 5607050"/>
              <a:gd name="connsiteX33" fmla="*/ 777965 w 2206715"/>
              <a:gd name="connsiteY33" fmla="*/ 5413375 h 5607050"/>
              <a:gd name="connsiteX34" fmla="*/ 974815 w 2206715"/>
              <a:gd name="connsiteY34" fmla="*/ 5476875 h 5607050"/>
              <a:gd name="connsiteX35" fmla="*/ 1324065 w 2206715"/>
              <a:gd name="connsiteY35" fmla="*/ 5483225 h 5607050"/>
              <a:gd name="connsiteX36" fmla="*/ 1612990 w 2206715"/>
              <a:gd name="connsiteY36" fmla="*/ 5445125 h 5607050"/>
              <a:gd name="connsiteX37" fmla="*/ 1813015 w 2206715"/>
              <a:gd name="connsiteY37" fmla="*/ 5445125 h 5607050"/>
              <a:gd name="connsiteX38" fmla="*/ 1946365 w 2206715"/>
              <a:gd name="connsiteY38" fmla="*/ 5492750 h 5607050"/>
              <a:gd name="connsiteX39" fmla="*/ 2089240 w 2206715"/>
              <a:gd name="connsiteY39" fmla="*/ 5549900 h 5607050"/>
              <a:gd name="connsiteX40" fmla="*/ 2206715 w 2206715"/>
              <a:gd name="connsiteY40" fmla="*/ 5607050 h 5607050"/>
              <a:gd name="connsiteX0" fmla="*/ 1217514 w 2249389"/>
              <a:gd name="connsiteY0" fmla="*/ 0 h 5607050"/>
              <a:gd name="connsiteX1" fmla="*/ 1213047 w 2249389"/>
              <a:gd name="connsiteY1" fmla="*/ 17416 h 5607050"/>
              <a:gd name="connsiteX2" fmla="*/ 1166714 w 2249389"/>
              <a:gd name="connsiteY2" fmla="*/ 139700 h 5607050"/>
              <a:gd name="connsiteX3" fmla="*/ 1106192 w 2249389"/>
              <a:gd name="connsiteY3" fmla="*/ 303394 h 5607050"/>
              <a:gd name="connsiteX4" fmla="*/ 1046457 w 2249389"/>
              <a:gd name="connsiteY4" fmla="*/ 470851 h 5607050"/>
              <a:gd name="connsiteX5" fmla="*/ 1005378 w 2249389"/>
              <a:gd name="connsiteY5" fmla="*/ 605215 h 5607050"/>
              <a:gd name="connsiteX6" fmla="*/ 950814 w 2249389"/>
              <a:gd name="connsiteY6" fmla="*/ 747893 h 5607050"/>
              <a:gd name="connsiteX7" fmla="*/ 840278 w 2249389"/>
              <a:gd name="connsiteY7" fmla="*/ 926480 h 5607050"/>
              <a:gd name="connsiteX8" fmla="*/ 747614 w 2249389"/>
              <a:gd name="connsiteY8" fmla="*/ 1087815 h 5607050"/>
              <a:gd name="connsiteX9" fmla="*/ 655735 w 2249389"/>
              <a:gd name="connsiteY9" fmla="*/ 1205094 h 5607050"/>
              <a:gd name="connsiteX10" fmla="*/ 474957 w 2249389"/>
              <a:gd name="connsiteY10" fmla="*/ 1398572 h 5607050"/>
              <a:gd name="connsiteX11" fmla="*/ 402521 w 2249389"/>
              <a:gd name="connsiteY11" fmla="*/ 1494215 h 5607050"/>
              <a:gd name="connsiteX12" fmla="*/ 356892 w 2249389"/>
              <a:gd name="connsiteY12" fmla="*/ 1589072 h 5607050"/>
              <a:gd name="connsiteX13" fmla="*/ 303900 w 2249389"/>
              <a:gd name="connsiteY13" fmla="*/ 1698987 h 5607050"/>
              <a:gd name="connsiteX14" fmla="*/ 265800 w 2249389"/>
              <a:gd name="connsiteY14" fmla="*/ 1846836 h 5607050"/>
              <a:gd name="connsiteX15" fmla="*/ 224721 w 2249389"/>
              <a:gd name="connsiteY15" fmla="*/ 2039529 h 5607050"/>
              <a:gd name="connsiteX16" fmla="*/ 217978 w 2249389"/>
              <a:gd name="connsiteY16" fmla="*/ 2178608 h 5607050"/>
              <a:gd name="connsiteX17" fmla="*/ 189600 w 2249389"/>
              <a:gd name="connsiteY17" fmla="*/ 2341351 h 5607050"/>
              <a:gd name="connsiteX18" fmla="*/ 164200 w 2249389"/>
              <a:gd name="connsiteY18" fmla="*/ 2588607 h 5607050"/>
              <a:gd name="connsiteX19" fmla="*/ 141778 w 2249389"/>
              <a:gd name="connsiteY19" fmla="*/ 2732072 h 5607050"/>
              <a:gd name="connsiteX20" fmla="*/ 103678 w 2249389"/>
              <a:gd name="connsiteY20" fmla="*/ 2890429 h 5607050"/>
              <a:gd name="connsiteX21" fmla="*/ 88786 w 2249389"/>
              <a:gd name="connsiteY21" fmla="*/ 3048000 h 5607050"/>
              <a:gd name="connsiteX22" fmla="*/ 85021 w 2249389"/>
              <a:gd name="connsiteY22" fmla="*/ 3263900 h 5607050"/>
              <a:gd name="connsiteX23" fmla="*/ 103679 w 2249389"/>
              <a:gd name="connsiteY23" fmla="*/ 3490307 h 5607050"/>
              <a:gd name="connsiteX24" fmla="*/ 167628 w 2249389"/>
              <a:gd name="connsiteY24" fmla="*/ 3794227 h 5607050"/>
              <a:gd name="connsiteX25" fmla="*/ 42674 w 2249389"/>
              <a:gd name="connsiteY25" fmla="*/ 3911941 h 5607050"/>
              <a:gd name="connsiteX26" fmla="*/ 46184 w 2249389"/>
              <a:gd name="connsiteY26" fmla="*/ 4006473 h 5607050"/>
              <a:gd name="connsiteX27" fmla="*/ 90391 w 2249389"/>
              <a:gd name="connsiteY27" fmla="*/ 4152900 h 5607050"/>
              <a:gd name="connsiteX28" fmla="*/ 131773 w 2249389"/>
              <a:gd name="connsiteY28" fmla="*/ 4295563 h 5607050"/>
              <a:gd name="connsiteX29" fmla="*/ 214729 w 2249389"/>
              <a:gd name="connsiteY29" fmla="*/ 4434452 h 5607050"/>
              <a:gd name="connsiteX30" fmla="*/ 400557 w 2249389"/>
              <a:gd name="connsiteY30" fmla="*/ 4490267 h 5607050"/>
              <a:gd name="connsiteX31" fmla="*/ 519014 w 2249389"/>
              <a:gd name="connsiteY31" fmla="*/ 4889500 h 5607050"/>
              <a:gd name="connsiteX32" fmla="*/ 642839 w 2249389"/>
              <a:gd name="connsiteY32" fmla="*/ 5184775 h 5607050"/>
              <a:gd name="connsiteX33" fmla="*/ 820639 w 2249389"/>
              <a:gd name="connsiteY33" fmla="*/ 5413375 h 5607050"/>
              <a:gd name="connsiteX34" fmla="*/ 1017489 w 2249389"/>
              <a:gd name="connsiteY34" fmla="*/ 5476875 h 5607050"/>
              <a:gd name="connsiteX35" fmla="*/ 1366739 w 2249389"/>
              <a:gd name="connsiteY35" fmla="*/ 5483225 h 5607050"/>
              <a:gd name="connsiteX36" fmla="*/ 1655664 w 2249389"/>
              <a:gd name="connsiteY36" fmla="*/ 5445125 h 5607050"/>
              <a:gd name="connsiteX37" fmla="*/ 1855689 w 2249389"/>
              <a:gd name="connsiteY37" fmla="*/ 5445125 h 5607050"/>
              <a:gd name="connsiteX38" fmla="*/ 1989039 w 2249389"/>
              <a:gd name="connsiteY38" fmla="*/ 5492750 h 5607050"/>
              <a:gd name="connsiteX39" fmla="*/ 2131914 w 2249389"/>
              <a:gd name="connsiteY39" fmla="*/ 5549900 h 5607050"/>
              <a:gd name="connsiteX40" fmla="*/ 2249389 w 2249389"/>
              <a:gd name="connsiteY40" fmla="*/ 5607050 h 5607050"/>
              <a:gd name="connsiteX0" fmla="*/ 1203227 w 2235102"/>
              <a:gd name="connsiteY0" fmla="*/ 0 h 5607050"/>
              <a:gd name="connsiteX1" fmla="*/ 1198760 w 2235102"/>
              <a:gd name="connsiteY1" fmla="*/ 17416 h 5607050"/>
              <a:gd name="connsiteX2" fmla="*/ 1152427 w 2235102"/>
              <a:gd name="connsiteY2" fmla="*/ 139700 h 5607050"/>
              <a:gd name="connsiteX3" fmla="*/ 1091905 w 2235102"/>
              <a:gd name="connsiteY3" fmla="*/ 303394 h 5607050"/>
              <a:gd name="connsiteX4" fmla="*/ 1032170 w 2235102"/>
              <a:gd name="connsiteY4" fmla="*/ 470851 h 5607050"/>
              <a:gd name="connsiteX5" fmla="*/ 991091 w 2235102"/>
              <a:gd name="connsiteY5" fmla="*/ 605215 h 5607050"/>
              <a:gd name="connsiteX6" fmla="*/ 936527 w 2235102"/>
              <a:gd name="connsiteY6" fmla="*/ 747893 h 5607050"/>
              <a:gd name="connsiteX7" fmla="*/ 825991 w 2235102"/>
              <a:gd name="connsiteY7" fmla="*/ 926480 h 5607050"/>
              <a:gd name="connsiteX8" fmla="*/ 733327 w 2235102"/>
              <a:gd name="connsiteY8" fmla="*/ 1087815 h 5607050"/>
              <a:gd name="connsiteX9" fmla="*/ 641448 w 2235102"/>
              <a:gd name="connsiteY9" fmla="*/ 1205094 h 5607050"/>
              <a:gd name="connsiteX10" fmla="*/ 460670 w 2235102"/>
              <a:gd name="connsiteY10" fmla="*/ 1398572 h 5607050"/>
              <a:gd name="connsiteX11" fmla="*/ 388234 w 2235102"/>
              <a:gd name="connsiteY11" fmla="*/ 1494215 h 5607050"/>
              <a:gd name="connsiteX12" fmla="*/ 342605 w 2235102"/>
              <a:gd name="connsiteY12" fmla="*/ 1589072 h 5607050"/>
              <a:gd name="connsiteX13" fmla="*/ 289613 w 2235102"/>
              <a:gd name="connsiteY13" fmla="*/ 1698987 h 5607050"/>
              <a:gd name="connsiteX14" fmla="*/ 251513 w 2235102"/>
              <a:gd name="connsiteY14" fmla="*/ 1846836 h 5607050"/>
              <a:gd name="connsiteX15" fmla="*/ 210434 w 2235102"/>
              <a:gd name="connsiteY15" fmla="*/ 2039529 h 5607050"/>
              <a:gd name="connsiteX16" fmla="*/ 203691 w 2235102"/>
              <a:gd name="connsiteY16" fmla="*/ 2178608 h 5607050"/>
              <a:gd name="connsiteX17" fmla="*/ 175313 w 2235102"/>
              <a:gd name="connsiteY17" fmla="*/ 2341351 h 5607050"/>
              <a:gd name="connsiteX18" fmla="*/ 149913 w 2235102"/>
              <a:gd name="connsiteY18" fmla="*/ 2588607 h 5607050"/>
              <a:gd name="connsiteX19" fmla="*/ 127491 w 2235102"/>
              <a:gd name="connsiteY19" fmla="*/ 2732072 h 5607050"/>
              <a:gd name="connsiteX20" fmla="*/ 89391 w 2235102"/>
              <a:gd name="connsiteY20" fmla="*/ 2890429 h 5607050"/>
              <a:gd name="connsiteX21" fmla="*/ 74499 w 2235102"/>
              <a:gd name="connsiteY21" fmla="*/ 3048000 h 5607050"/>
              <a:gd name="connsiteX22" fmla="*/ 70734 w 2235102"/>
              <a:gd name="connsiteY22" fmla="*/ 3263900 h 5607050"/>
              <a:gd name="connsiteX23" fmla="*/ 89392 w 2235102"/>
              <a:gd name="connsiteY23" fmla="*/ 3490307 h 5607050"/>
              <a:gd name="connsiteX24" fmla="*/ 153341 w 2235102"/>
              <a:gd name="connsiteY24" fmla="*/ 3794227 h 5607050"/>
              <a:gd name="connsiteX25" fmla="*/ 42674 w 2235102"/>
              <a:gd name="connsiteY25" fmla="*/ 3869079 h 5607050"/>
              <a:gd name="connsiteX26" fmla="*/ 31897 w 2235102"/>
              <a:gd name="connsiteY26" fmla="*/ 4006473 h 5607050"/>
              <a:gd name="connsiteX27" fmla="*/ 76104 w 2235102"/>
              <a:gd name="connsiteY27" fmla="*/ 4152900 h 5607050"/>
              <a:gd name="connsiteX28" fmla="*/ 117486 w 2235102"/>
              <a:gd name="connsiteY28" fmla="*/ 4295563 h 5607050"/>
              <a:gd name="connsiteX29" fmla="*/ 200442 w 2235102"/>
              <a:gd name="connsiteY29" fmla="*/ 4434452 h 5607050"/>
              <a:gd name="connsiteX30" fmla="*/ 386270 w 2235102"/>
              <a:gd name="connsiteY30" fmla="*/ 4490267 h 5607050"/>
              <a:gd name="connsiteX31" fmla="*/ 504727 w 2235102"/>
              <a:gd name="connsiteY31" fmla="*/ 4889500 h 5607050"/>
              <a:gd name="connsiteX32" fmla="*/ 628552 w 2235102"/>
              <a:gd name="connsiteY32" fmla="*/ 5184775 h 5607050"/>
              <a:gd name="connsiteX33" fmla="*/ 806352 w 2235102"/>
              <a:gd name="connsiteY33" fmla="*/ 5413375 h 5607050"/>
              <a:gd name="connsiteX34" fmla="*/ 1003202 w 2235102"/>
              <a:gd name="connsiteY34" fmla="*/ 5476875 h 5607050"/>
              <a:gd name="connsiteX35" fmla="*/ 1352452 w 2235102"/>
              <a:gd name="connsiteY35" fmla="*/ 5483225 h 5607050"/>
              <a:gd name="connsiteX36" fmla="*/ 1641377 w 2235102"/>
              <a:gd name="connsiteY36" fmla="*/ 5445125 h 5607050"/>
              <a:gd name="connsiteX37" fmla="*/ 1841402 w 2235102"/>
              <a:gd name="connsiteY37" fmla="*/ 5445125 h 5607050"/>
              <a:gd name="connsiteX38" fmla="*/ 1974752 w 2235102"/>
              <a:gd name="connsiteY38" fmla="*/ 5492750 h 5607050"/>
              <a:gd name="connsiteX39" fmla="*/ 2117627 w 2235102"/>
              <a:gd name="connsiteY39" fmla="*/ 5549900 h 5607050"/>
              <a:gd name="connsiteX40" fmla="*/ 2235102 w 2235102"/>
              <a:gd name="connsiteY40" fmla="*/ 5607050 h 5607050"/>
              <a:gd name="connsiteX0" fmla="*/ 1203227 w 2235102"/>
              <a:gd name="connsiteY0" fmla="*/ 0 h 5607050"/>
              <a:gd name="connsiteX1" fmla="*/ 1198760 w 2235102"/>
              <a:gd name="connsiteY1" fmla="*/ 17416 h 5607050"/>
              <a:gd name="connsiteX2" fmla="*/ 1152427 w 2235102"/>
              <a:gd name="connsiteY2" fmla="*/ 139700 h 5607050"/>
              <a:gd name="connsiteX3" fmla="*/ 1091905 w 2235102"/>
              <a:gd name="connsiteY3" fmla="*/ 303394 h 5607050"/>
              <a:gd name="connsiteX4" fmla="*/ 1032170 w 2235102"/>
              <a:gd name="connsiteY4" fmla="*/ 470851 h 5607050"/>
              <a:gd name="connsiteX5" fmla="*/ 991091 w 2235102"/>
              <a:gd name="connsiteY5" fmla="*/ 605215 h 5607050"/>
              <a:gd name="connsiteX6" fmla="*/ 936527 w 2235102"/>
              <a:gd name="connsiteY6" fmla="*/ 747893 h 5607050"/>
              <a:gd name="connsiteX7" fmla="*/ 825991 w 2235102"/>
              <a:gd name="connsiteY7" fmla="*/ 926480 h 5607050"/>
              <a:gd name="connsiteX8" fmla="*/ 733327 w 2235102"/>
              <a:gd name="connsiteY8" fmla="*/ 1087815 h 5607050"/>
              <a:gd name="connsiteX9" fmla="*/ 641448 w 2235102"/>
              <a:gd name="connsiteY9" fmla="*/ 1205094 h 5607050"/>
              <a:gd name="connsiteX10" fmla="*/ 460670 w 2235102"/>
              <a:gd name="connsiteY10" fmla="*/ 1398572 h 5607050"/>
              <a:gd name="connsiteX11" fmla="*/ 388234 w 2235102"/>
              <a:gd name="connsiteY11" fmla="*/ 1494215 h 5607050"/>
              <a:gd name="connsiteX12" fmla="*/ 342605 w 2235102"/>
              <a:gd name="connsiteY12" fmla="*/ 1589072 h 5607050"/>
              <a:gd name="connsiteX13" fmla="*/ 289613 w 2235102"/>
              <a:gd name="connsiteY13" fmla="*/ 1698987 h 5607050"/>
              <a:gd name="connsiteX14" fmla="*/ 251513 w 2235102"/>
              <a:gd name="connsiteY14" fmla="*/ 1846836 h 5607050"/>
              <a:gd name="connsiteX15" fmla="*/ 210434 w 2235102"/>
              <a:gd name="connsiteY15" fmla="*/ 2039529 h 5607050"/>
              <a:gd name="connsiteX16" fmla="*/ 203691 w 2235102"/>
              <a:gd name="connsiteY16" fmla="*/ 2178608 h 5607050"/>
              <a:gd name="connsiteX17" fmla="*/ 175313 w 2235102"/>
              <a:gd name="connsiteY17" fmla="*/ 2341351 h 5607050"/>
              <a:gd name="connsiteX18" fmla="*/ 149913 w 2235102"/>
              <a:gd name="connsiteY18" fmla="*/ 2588607 h 5607050"/>
              <a:gd name="connsiteX19" fmla="*/ 127491 w 2235102"/>
              <a:gd name="connsiteY19" fmla="*/ 2732072 h 5607050"/>
              <a:gd name="connsiteX20" fmla="*/ 89391 w 2235102"/>
              <a:gd name="connsiteY20" fmla="*/ 2890429 h 5607050"/>
              <a:gd name="connsiteX21" fmla="*/ 74499 w 2235102"/>
              <a:gd name="connsiteY21" fmla="*/ 3048000 h 5607050"/>
              <a:gd name="connsiteX22" fmla="*/ 70734 w 2235102"/>
              <a:gd name="connsiteY22" fmla="*/ 3263900 h 5607050"/>
              <a:gd name="connsiteX23" fmla="*/ 89392 w 2235102"/>
              <a:gd name="connsiteY23" fmla="*/ 3490307 h 5607050"/>
              <a:gd name="connsiteX24" fmla="*/ 153341 w 2235102"/>
              <a:gd name="connsiteY24" fmla="*/ 3794227 h 5607050"/>
              <a:gd name="connsiteX25" fmla="*/ 42674 w 2235102"/>
              <a:gd name="connsiteY25" fmla="*/ 3869079 h 5607050"/>
              <a:gd name="connsiteX26" fmla="*/ 31897 w 2235102"/>
              <a:gd name="connsiteY26" fmla="*/ 4006473 h 5607050"/>
              <a:gd name="connsiteX27" fmla="*/ 76104 w 2235102"/>
              <a:gd name="connsiteY27" fmla="*/ 4152900 h 5607050"/>
              <a:gd name="connsiteX28" fmla="*/ 117486 w 2235102"/>
              <a:gd name="connsiteY28" fmla="*/ 4295563 h 5607050"/>
              <a:gd name="connsiteX29" fmla="*/ 200442 w 2235102"/>
              <a:gd name="connsiteY29" fmla="*/ 4434452 h 5607050"/>
              <a:gd name="connsiteX30" fmla="*/ 386270 w 2235102"/>
              <a:gd name="connsiteY30" fmla="*/ 4490267 h 5607050"/>
              <a:gd name="connsiteX31" fmla="*/ 504727 w 2235102"/>
              <a:gd name="connsiteY31" fmla="*/ 4889500 h 5607050"/>
              <a:gd name="connsiteX32" fmla="*/ 628552 w 2235102"/>
              <a:gd name="connsiteY32" fmla="*/ 5184775 h 5607050"/>
              <a:gd name="connsiteX33" fmla="*/ 806352 w 2235102"/>
              <a:gd name="connsiteY33" fmla="*/ 5413375 h 5607050"/>
              <a:gd name="connsiteX34" fmla="*/ 1003202 w 2235102"/>
              <a:gd name="connsiteY34" fmla="*/ 5476875 h 5607050"/>
              <a:gd name="connsiteX35" fmla="*/ 1352452 w 2235102"/>
              <a:gd name="connsiteY35" fmla="*/ 5483225 h 5607050"/>
              <a:gd name="connsiteX36" fmla="*/ 1641377 w 2235102"/>
              <a:gd name="connsiteY36" fmla="*/ 5445125 h 5607050"/>
              <a:gd name="connsiteX37" fmla="*/ 1841402 w 2235102"/>
              <a:gd name="connsiteY37" fmla="*/ 5445125 h 5607050"/>
              <a:gd name="connsiteX38" fmla="*/ 1974752 w 2235102"/>
              <a:gd name="connsiteY38" fmla="*/ 5492750 h 5607050"/>
              <a:gd name="connsiteX39" fmla="*/ 2117627 w 2235102"/>
              <a:gd name="connsiteY39" fmla="*/ 5549900 h 5607050"/>
              <a:gd name="connsiteX40" fmla="*/ 2235102 w 2235102"/>
              <a:gd name="connsiteY40" fmla="*/ 5607050 h 5607050"/>
              <a:gd name="connsiteX0" fmla="*/ 1180000 w 2211875"/>
              <a:gd name="connsiteY0" fmla="*/ 0 h 5607050"/>
              <a:gd name="connsiteX1" fmla="*/ 1175533 w 2211875"/>
              <a:gd name="connsiteY1" fmla="*/ 17416 h 5607050"/>
              <a:gd name="connsiteX2" fmla="*/ 1129200 w 2211875"/>
              <a:gd name="connsiteY2" fmla="*/ 139700 h 5607050"/>
              <a:gd name="connsiteX3" fmla="*/ 1068678 w 2211875"/>
              <a:gd name="connsiteY3" fmla="*/ 303394 h 5607050"/>
              <a:gd name="connsiteX4" fmla="*/ 1008943 w 2211875"/>
              <a:gd name="connsiteY4" fmla="*/ 470851 h 5607050"/>
              <a:gd name="connsiteX5" fmla="*/ 967864 w 2211875"/>
              <a:gd name="connsiteY5" fmla="*/ 605215 h 5607050"/>
              <a:gd name="connsiteX6" fmla="*/ 913300 w 2211875"/>
              <a:gd name="connsiteY6" fmla="*/ 747893 h 5607050"/>
              <a:gd name="connsiteX7" fmla="*/ 802764 w 2211875"/>
              <a:gd name="connsiteY7" fmla="*/ 926480 h 5607050"/>
              <a:gd name="connsiteX8" fmla="*/ 710100 w 2211875"/>
              <a:gd name="connsiteY8" fmla="*/ 1087815 h 5607050"/>
              <a:gd name="connsiteX9" fmla="*/ 618221 w 2211875"/>
              <a:gd name="connsiteY9" fmla="*/ 1205094 h 5607050"/>
              <a:gd name="connsiteX10" fmla="*/ 437443 w 2211875"/>
              <a:gd name="connsiteY10" fmla="*/ 1398572 h 5607050"/>
              <a:gd name="connsiteX11" fmla="*/ 365007 w 2211875"/>
              <a:gd name="connsiteY11" fmla="*/ 1494215 h 5607050"/>
              <a:gd name="connsiteX12" fmla="*/ 319378 w 2211875"/>
              <a:gd name="connsiteY12" fmla="*/ 1589072 h 5607050"/>
              <a:gd name="connsiteX13" fmla="*/ 266386 w 2211875"/>
              <a:gd name="connsiteY13" fmla="*/ 1698987 h 5607050"/>
              <a:gd name="connsiteX14" fmla="*/ 228286 w 2211875"/>
              <a:gd name="connsiteY14" fmla="*/ 1846836 h 5607050"/>
              <a:gd name="connsiteX15" fmla="*/ 187207 w 2211875"/>
              <a:gd name="connsiteY15" fmla="*/ 2039529 h 5607050"/>
              <a:gd name="connsiteX16" fmla="*/ 180464 w 2211875"/>
              <a:gd name="connsiteY16" fmla="*/ 2178608 h 5607050"/>
              <a:gd name="connsiteX17" fmla="*/ 152086 w 2211875"/>
              <a:gd name="connsiteY17" fmla="*/ 2341351 h 5607050"/>
              <a:gd name="connsiteX18" fmla="*/ 126686 w 2211875"/>
              <a:gd name="connsiteY18" fmla="*/ 2588607 h 5607050"/>
              <a:gd name="connsiteX19" fmla="*/ 104264 w 2211875"/>
              <a:gd name="connsiteY19" fmla="*/ 2732072 h 5607050"/>
              <a:gd name="connsiteX20" fmla="*/ 66164 w 2211875"/>
              <a:gd name="connsiteY20" fmla="*/ 2890429 h 5607050"/>
              <a:gd name="connsiteX21" fmla="*/ 51272 w 2211875"/>
              <a:gd name="connsiteY21" fmla="*/ 3048000 h 5607050"/>
              <a:gd name="connsiteX22" fmla="*/ 47507 w 2211875"/>
              <a:gd name="connsiteY22" fmla="*/ 3263900 h 5607050"/>
              <a:gd name="connsiteX23" fmla="*/ 66165 w 2211875"/>
              <a:gd name="connsiteY23" fmla="*/ 3490307 h 5607050"/>
              <a:gd name="connsiteX24" fmla="*/ 125351 w 2211875"/>
              <a:gd name="connsiteY24" fmla="*/ 3763271 h 5607050"/>
              <a:gd name="connsiteX25" fmla="*/ 19447 w 2211875"/>
              <a:gd name="connsiteY25" fmla="*/ 3869079 h 5607050"/>
              <a:gd name="connsiteX26" fmla="*/ 8670 w 2211875"/>
              <a:gd name="connsiteY26" fmla="*/ 4006473 h 5607050"/>
              <a:gd name="connsiteX27" fmla="*/ 52877 w 2211875"/>
              <a:gd name="connsiteY27" fmla="*/ 4152900 h 5607050"/>
              <a:gd name="connsiteX28" fmla="*/ 94259 w 2211875"/>
              <a:gd name="connsiteY28" fmla="*/ 4295563 h 5607050"/>
              <a:gd name="connsiteX29" fmla="*/ 177215 w 2211875"/>
              <a:gd name="connsiteY29" fmla="*/ 4434452 h 5607050"/>
              <a:gd name="connsiteX30" fmla="*/ 363043 w 2211875"/>
              <a:gd name="connsiteY30" fmla="*/ 4490267 h 5607050"/>
              <a:gd name="connsiteX31" fmla="*/ 481500 w 2211875"/>
              <a:gd name="connsiteY31" fmla="*/ 4889500 h 5607050"/>
              <a:gd name="connsiteX32" fmla="*/ 605325 w 2211875"/>
              <a:gd name="connsiteY32" fmla="*/ 5184775 h 5607050"/>
              <a:gd name="connsiteX33" fmla="*/ 783125 w 2211875"/>
              <a:gd name="connsiteY33" fmla="*/ 5413375 h 5607050"/>
              <a:gd name="connsiteX34" fmla="*/ 979975 w 2211875"/>
              <a:gd name="connsiteY34" fmla="*/ 5476875 h 5607050"/>
              <a:gd name="connsiteX35" fmla="*/ 1329225 w 2211875"/>
              <a:gd name="connsiteY35" fmla="*/ 5483225 h 5607050"/>
              <a:gd name="connsiteX36" fmla="*/ 1618150 w 2211875"/>
              <a:gd name="connsiteY36" fmla="*/ 5445125 h 5607050"/>
              <a:gd name="connsiteX37" fmla="*/ 1818175 w 2211875"/>
              <a:gd name="connsiteY37" fmla="*/ 5445125 h 5607050"/>
              <a:gd name="connsiteX38" fmla="*/ 1951525 w 2211875"/>
              <a:gd name="connsiteY38" fmla="*/ 5492750 h 5607050"/>
              <a:gd name="connsiteX39" fmla="*/ 2094400 w 2211875"/>
              <a:gd name="connsiteY39" fmla="*/ 5549900 h 5607050"/>
              <a:gd name="connsiteX40" fmla="*/ 2211875 w 2211875"/>
              <a:gd name="connsiteY40" fmla="*/ 5607050 h 5607050"/>
              <a:gd name="connsiteX0" fmla="*/ 1179283 w 2211158"/>
              <a:gd name="connsiteY0" fmla="*/ 0 h 5607050"/>
              <a:gd name="connsiteX1" fmla="*/ 1174816 w 2211158"/>
              <a:gd name="connsiteY1" fmla="*/ 17416 h 5607050"/>
              <a:gd name="connsiteX2" fmla="*/ 1128483 w 2211158"/>
              <a:gd name="connsiteY2" fmla="*/ 139700 h 5607050"/>
              <a:gd name="connsiteX3" fmla="*/ 1067961 w 2211158"/>
              <a:gd name="connsiteY3" fmla="*/ 303394 h 5607050"/>
              <a:gd name="connsiteX4" fmla="*/ 1008226 w 2211158"/>
              <a:gd name="connsiteY4" fmla="*/ 470851 h 5607050"/>
              <a:gd name="connsiteX5" fmla="*/ 967147 w 2211158"/>
              <a:gd name="connsiteY5" fmla="*/ 605215 h 5607050"/>
              <a:gd name="connsiteX6" fmla="*/ 912583 w 2211158"/>
              <a:gd name="connsiteY6" fmla="*/ 747893 h 5607050"/>
              <a:gd name="connsiteX7" fmla="*/ 802047 w 2211158"/>
              <a:gd name="connsiteY7" fmla="*/ 926480 h 5607050"/>
              <a:gd name="connsiteX8" fmla="*/ 709383 w 2211158"/>
              <a:gd name="connsiteY8" fmla="*/ 1087815 h 5607050"/>
              <a:gd name="connsiteX9" fmla="*/ 617504 w 2211158"/>
              <a:gd name="connsiteY9" fmla="*/ 1205094 h 5607050"/>
              <a:gd name="connsiteX10" fmla="*/ 436726 w 2211158"/>
              <a:gd name="connsiteY10" fmla="*/ 1398572 h 5607050"/>
              <a:gd name="connsiteX11" fmla="*/ 364290 w 2211158"/>
              <a:gd name="connsiteY11" fmla="*/ 1494215 h 5607050"/>
              <a:gd name="connsiteX12" fmla="*/ 318661 w 2211158"/>
              <a:gd name="connsiteY12" fmla="*/ 1589072 h 5607050"/>
              <a:gd name="connsiteX13" fmla="*/ 265669 w 2211158"/>
              <a:gd name="connsiteY13" fmla="*/ 1698987 h 5607050"/>
              <a:gd name="connsiteX14" fmla="*/ 227569 w 2211158"/>
              <a:gd name="connsiteY14" fmla="*/ 1846836 h 5607050"/>
              <a:gd name="connsiteX15" fmla="*/ 186490 w 2211158"/>
              <a:gd name="connsiteY15" fmla="*/ 2039529 h 5607050"/>
              <a:gd name="connsiteX16" fmla="*/ 179747 w 2211158"/>
              <a:gd name="connsiteY16" fmla="*/ 2178608 h 5607050"/>
              <a:gd name="connsiteX17" fmla="*/ 151369 w 2211158"/>
              <a:gd name="connsiteY17" fmla="*/ 2341351 h 5607050"/>
              <a:gd name="connsiteX18" fmla="*/ 125969 w 2211158"/>
              <a:gd name="connsiteY18" fmla="*/ 2588607 h 5607050"/>
              <a:gd name="connsiteX19" fmla="*/ 103547 w 2211158"/>
              <a:gd name="connsiteY19" fmla="*/ 2732072 h 5607050"/>
              <a:gd name="connsiteX20" fmla="*/ 65447 w 2211158"/>
              <a:gd name="connsiteY20" fmla="*/ 2890429 h 5607050"/>
              <a:gd name="connsiteX21" fmla="*/ 50555 w 2211158"/>
              <a:gd name="connsiteY21" fmla="*/ 3048000 h 5607050"/>
              <a:gd name="connsiteX22" fmla="*/ 46790 w 2211158"/>
              <a:gd name="connsiteY22" fmla="*/ 3263900 h 5607050"/>
              <a:gd name="connsiteX23" fmla="*/ 65448 w 2211158"/>
              <a:gd name="connsiteY23" fmla="*/ 3490307 h 5607050"/>
              <a:gd name="connsiteX24" fmla="*/ 119871 w 2211158"/>
              <a:gd name="connsiteY24" fmla="*/ 3798990 h 5607050"/>
              <a:gd name="connsiteX25" fmla="*/ 18730 w 2211158"/>
              <a:gd name="connsiteY25" fmla="*/ 3869079 h 5607050"/>
              <a:gd name="connsiteX26" fmla="*/ 7953 w 2211158"/>
              <a:gd name="connsiteY26" fmla="*/ 4006473 h 5607050"/>
              <a:gd name="connsiteX27" fmla="*/ 52160 w 2211158"/>
              <a:gd name="connsiteY27" fmla="*/ 4152900 h 5607050"/>
              <a:gd name="connsiteX28" fmla="*/ 93542 w 2211158"/>
              <a:gd name="connsiteY28" fmla="*/ 4295563 h 5607050"/>
              <a:gd name="connsiteX29" fmla="*/ 176498 w 2211158"/>
              <a:gd name="connsiteY29" fmla="*/ 4434452 h 5607050"/>
              <a:gd name="connsiteX30" fmla="*/ 362326 w 2211158"/>
              <a:gd name="connsiteY30" fmla="*/ 4490267 h 5607050"/>
              <a:gd name="connsiteX31" fmla="*/ 480783 w 2211158"/>
              <a:gd name="connsiteY31" fmla="*/ 4889500 h 5607050"/>
              <a:gd name="connsiteX32" fmla="*/ 604608 w 2211158"/>
              <a:gd name="connsiteY32" fmla="*/ 5184775 h 5607050"/>
              <a:gd name="connsiteX33" fmla="*/ 782408 w 2211158"/>
              <a:gd name="connsiteY33" fmla="*/ 5413375 h 5607050"/>
              <a:gd name="connsiteX34" fmla="*/ 979258 w 2211158"/>
              <a:gd name="connsiteY34" fmla="*/ 5476875 h 5607050"/>
              <a:gd name="connsiteX35" fmla="*/ 1328508 w 2211158"/>
              <a:gd name="connsiteY35" fmla="*/ 5483225 h 5607050"/>
              <a:gd name="connsiteX36" fmla="*/ 1617433 w 2211158"/>
              <a:gd name="connsiteY36" fmla="*/ 5445125 h 5607050"/>
              <a:gd name="connsiteX37" fmla="*/ 1817458 w 2211158"/>
              <a:gd name="connsiteY37" fmla="*/ 5445125 h 5607050"/>
              <a:gd name="connsiteX38" fmla="*/ 1950808 w 2211158"/>
              <a:gd name="connsiteY38" fmla="*/ 5492750 h 5607050"/>
              <a:gd name="connsiteX39" fmla="*/ 2093683 w 2211158"/>
              <a:gd name="connsiteY39" fmla="*/ 5549900 h 5607050"/>
              <a:gd name="connsiteX40" fmla="*/ 2211158 w 2211158"/>
              <a:gd name="connsiteY40" fmla="*/ 5607050 h 5607050"/>
              <a:gd name="connsiteX0" fmla="*/ 1179283 w 2211158"/>
              <a:gd name="connsiteY0" fmla="*/ 0 h 5607050"/>
              <a:gd name="connsiteX1" fmla="*/ 1174816 w 2211158"/>
              <a:gd name="connsiteY1" fmla="*/ 17416 h 5607050"/>
              <a:gd name="connsiteX2" fmla="*/ 1128483 w 2211158"/>
              <a:gd name="connsiteY2" fmla="*/ 139700 h 5607050"/>
              <a:gd name="connsiteX3" fmla="*/ 1067961 w 2211158"/>
              <a:gd name="connsiteY3" fmla="*/ 303394 h 5607050"/>
              <a:gd name="connsiteX4" fmla="*/ 1008226 w 2211158"/>
              <a:gd name="connsiteY4" fmla="*/ 470851 h 5607050"/>
              <a:gd name="connsiteX5" fmla="*/ 967147 w 2211158"/>
              <a:gd name="connsiteY5" fmla="*/ 605215 h 5607050"/>
              <a:gd name="connsiteX6" fmla="*/ 912583 w 2211158"/>
              <a:gd name="connsiteY6" fmla="*/ 747893 h 5607050"/>
              <a:gd name="connsiteX7" fmla="*/ 802047 w 2211158"/>
              <a:gd name="connsiteY7" fmla="*/ 926480 h 5607050"/>
              <a:gd name="connsiteX8" fmla="*/ 709383 w 2211158"/>
              <a:gd name="connsiteY8" fmla="*/ 1087815 h 5607050"/>
              <a:gd name="connsiteX9" fmla="*/ 617504 w 2211158"/>
              <a:gd name="connsiteY9" fmla="*/ 1205094 h 5607050"/>
              <a:gd name="connsiteX10" fmla="*/ 436726 w 2211158"/>
              <a:gd name="connsiteY10" fmla="*/ 1398572 h 5607050"/>
              <a:gd name="connsiteX11" fmla="*/ 364290 w 2211158"/>
              <a:gd name="connsiteY11" fmla="*/ 1494215 h 5607050"/>
              <a:gd name="connsiteX12" fmla="*/ 318661 w 2211158"/>
              <a:gd name="connsiteY12" fmla="*/ 1589072 h 5607050"/>
              <a:gd name="connsiteX13" fmla="*/ 265669 w 2211158"/>
              <a:gd name="connsiteY13" fmla="*/ 1698987 h 5607050"/>
              <a:gd name="connsiteX14" fmla="*/ 227569 w 2211158"/>
              <a:gd name="connsiteY14" fmla="*/ 1846836 h 5607050"/>
              <a:gd name="connsiteX15" fmla="*/ 186490 w 2211158"/>
              <a:gd name="connsiteY15" fmla="*/ 2039529 h 5607050"/>
              <a:gd name="connsiteX16" fmla="*/ 179747 w 2211158"/>
              <a:gd name="connsiteY16" fmla="*/ 2178608 h 5607050"/>
              <a:gd name="connsiteX17" fmla="*/ 151369 w 2211158"/>
              <a:gd name="connsiteY17" fmla="*/ 2341351 h 5607050"/>
              <a:gd name="connsiteX18" fmla="*/ 125969 w 2211158"/>
              <a:gd name="connsiteY18" fmla="*/ 2588607 h 5607050"/>
              <a:gd name="connsiteX19" fmla="*/ 103547 w 2211158"/>
              <a:gd name="connsiteY19" fmla="*/ 2732072 h 5607050"/>
              <a:gd name="connsiteX20" fmla="*/ 65447 w 2211158"/>
              <a:gd name="connsiteY20" fmla="*/ 2890429 h 5607050"/>
              <a:gd name="connsiteX21" fmla="*/ 50555 w 2211158"/>
              <a:gd name="connsiteY21" fmla="*/ 3048000 h 5607050"/>
              <a:gd name="connsiteX22" fmla="*/ 46790 w 2211158"/>
              <a:gd name="connsiteY22" fmla="*/ 3263900 h 5607050"/>
              <a:gd name="connsiteX23" fmla="*/ 65448 w 2211158"/>
              <a:gd name="connsiteY23" fmla="*/ 3490307 h 5607050"/>
              <a:gd name="connsiteX24" fmla="*/ 119871 w 2211158"/>
              <a:gd name="connsiteY24" fmla="*/ 3798990 h 5607050"/>
              <a:gd name="connsiteX25" fmla="*/ 28255 w 2211158"/>
              <a:gd name="connsiteY25" fmla="*/ 3892891 h 5607050"/>
              <a:gd name="connsiteX26" fmla="*/ 7953 w 2211158"/>
              <a:gd name="connsiteY26" fmla="*/ 4006473 h 5607050"/>
              <a:gd name="connsiteX27" fmla="*/ 52160 w 2211158"/>
              <a:gd name="connsiteY27" fmla="*/ 4152900 h 5607050"/>
              <a:gd name="connsiteX28" fmla="*/ 93542 w 2211158"/>
              <a:gd name="connsiteY28" fmla="*/ 4295563 h 5607050"/>
              <a:gd name="connsiteX29" fmla="*/ 176498 w 2211158"/>
              <a:gd name="connsiteY29" fmla="*/ 4434452 h 5607050"/>
              <a:gd name="connsiteX30" fmla="*/ 362326 w 2211158"/>
              <a:gd name="connsiteY30" fmla="*/ 4490267 h 5607050"/>
              <a:gd name="connsiteX31" fmla="*/ 480783 w 2211158"/>
              <a:gd name="connsiteY31" fmla="*/ 4889500 h 5607050"/>
              <a:gd name="connsiteX32" fmla="*/ 604608 w 2211158"/>
              <a:gd name="connsiteY32" fmla="*/ 5184775 h 5607050"/>
              <a:gd name="connsiteX33" fmla="*/ 782408 w 2211158"/>
              <a:gd name="connsiteY33" fmla="*/ 5413375 h 5607050"/>
              <a:gd name="connsiteX34" fmla="*/ 979258 w 2211158"/>
              <a:gd name="connsiteY34" fmla="*/ 5476875 h 5607050"/>
              <a:gd name="connsiteX35" fmla="*/ 1328508 w 2211158"/>
              <a:gd name="connsiteY35" fmla="*/ 5483225 h 5607050"/>
              <a:gd name="connsiteX36" fmla="*/ 1617433 w 2211158"/>
              <a:gd name="connsiteY36" fmla="*/ 5445125 h 5607050"/>
              <a:gd name="connsiteX37" fmla="*/ 1817458 w 2211158"/>
              <a:gd name="connsiteY37" fmla="*/ 5445125 h 5607050"/>
              <a:gd name="connsiteX38" fmla="*/ 1950808 w 2211158"/>
              <a:gd name="connsiteY38" fmla="*/ 5492750 h 5607050"/>
              <a:gd name="connsiteX39" fmla="*/ 2093683 w 2211158"/>
              <a:gd name="connsiteY39" fmla="*/ 5549900 h 5607050"/>
              <a:gd name="connsiteX40" fmla="*/ 2211158 w 2211158"/>
              <a:gd name="connsiteY40" fmla="*/ 5607050 h 5607050"/>
              <a:gd name="connsiteX0" fmla="*/ 1186349 w 2218224"/>
              <a:gd name="connsiteY0" fmla="*/ 0 h 5607050"/>
              <a:gd name="connsiteX1" fmla="*/ 1181882 w 2218224"/>
              <a:gd name="connsiteY1" fmla="*/ 17416 h 5607050"/>
              <a:gd name="connsiteX2" fmla="*/ 1135549 w 2218224"/>
              <a:gd name="connsiteY2" fmla="*/ 139700 h 5607050"/>
              <a:gd name="connsiteX3" fmla="*/ 1075027 w 2218224"/>
              <a:gd name="connsiteY3" fmla="*/ 303394 h 5607050"/>
              <a:gd name="connsiteX4" fmla="*/ 1015292 w 2218224"/>
              <a:gd name="connsiteY4" fmla="*/ 470851 h 5607050"/>
              <a:gd name="connsiteX5" fmla="*/ 974213 w 2218224"/>
              <a:gd name="connsiteY5" fmla="*/ 605215 h 5607050"/>
              <a:gd name="connsiteX6" fmla="*/ 919649 w 2218224"/>
              <a:gd name="connsiteY6" fmla="*/ 747893 h 5607050"/>
              <a:gd name="connsiteX7" fmla="*/ 809113 w 2218224"/>
              <a:gd name="connsiteY7" fmla="*/ 926480 h 5607050"/>
              <a:gd name="connsiteX8" fmla="*/ 716449 w 2218224"/>
              <a:gd name="connsiteY8" fmla="*/ 1087815 h 5607050"/>
              <a:gd name="connsiteX9" fmla="*/ 624570 w 2218224"/>
              <a:gd name="connsiteY9" fmla="*/ 1205094 h 5607050"/>
              <a:gd name="connsiteX10" fmla="*/ 443792 w 2218224"/>
              <a:gd name="connsiteY10" fmla="*/ 1398572 h 5607050"/>
              <a:gd name="connsiteX11" fmla="*/ 371356 w 2218224"/>
              <a:gd name="connsiteY11" fmla="*/ 1494215 h 5607050"/>
              <a:gd name="connsiteX12" fmla="*/ 325727 w 2218224"/>
              <a:gd name="connsiteY12" fmla="*/ 1589072 h 5607050"/>
              <a:gd name="connsiteX13" fmla="*/ 272735 w 2218224"/>
              <a:gd name="connsiteY13" fmla="*/ 1698987 h 5607050"/>
              <a:gd name="connsiteX14" fmla="*/ 234635 w 2218224"/>
              <a:gd name="connsiteY14" fmla="*/ 1846836 h 5607050"/>
              <a:gd name="connsiteX15" fmla="*/ 193556 w 2218224"/>
              <a:gd name="connsiteY15" fmla="*/ 2039529 h 5607050"/>
              <a:gd name="connsiteX16" fmla="*/ 186813 w 2218224"/>
              <a:gd name="connsiteY16" fmla="*/ 2178608 h 5607050"/>
              <a:gd name="connsiteX17" fmla="*/ 158435 w 2218224"/>
              <a:gd name="connsiteY17" fmla="*/ 2341351 h 5607050"/>
              <a:gd name="connsiteX18" fmla="*/ 133035 w 2218224"/>
              <a:gd name="connsiteY18" fmla="*/ 2588607 h 5607050"/>
              <a:gd name="connsiteX19" fmla="*/ 110613 w 2218224"/>
              <a:gd name="connsiteY19" fmla="*/ 2732072 h 5607050"/>
              <a:gd name="connsiteX20" fmla="*/ 72513 w 2218224"/>
              <a:gd name="connsiteY20" fmla="*/ 2890429 h 5607050"/>
              <a:gd name="connsiteX21" fmla="*/ 57621 w 2218224"/>
              <a:gd name="connsiteY21" fmla="*/ 3048000 h 5607050"/>
              <a:gd name="connsiteX22" fmla="*/ 53856 w 2218224"/>
              <a:gd name="connsiteY22" fmla="*/ 3263900 h 5607050"/>
              <a:gd name="connsiteX23" fmla="*/ 72514 w 2218224"/>
              <a:gd name="connsiteY23" fmla="*/ 3490307 h 5607050"/>
              <a:gd name="connsiteX24" fmla="*/ 126937 w 2218224"/>
              <a:gd name="connsiteY24" fmla="*/ 3798990 h 5607050"/>
              <a:gd name="connsiteX25" fmla="*/ 18653 w 2218224"/>
              <a:gd name="connsiteY25" fmla="*/ 3892891 h 5607050"/>
              <a:gd name="connsiteX26" fmla="*/ 15019 w 2218224"/>
              <a:gd name="connsiteY26" fmla="*/ 4006473 h 5607050"/>
              <a:gd name="connsiteX27" fmla="*/ 59226 w 2218224"/>
              <a:gd name="connsiteY27" fmla="*/ 4152900 h 5607050"/>
              <a:gd name="connsiteX28" fmla="*/ 100608 w 2218224"/>
              <a:gd name="connsiteY28" fmla="*/ 4295563 h 5607050"/>
              <a:gd name="connsiteX29" fmla="*/ 183564 w 2218224"/>
              <a:gd name="connsiteY29" fmla="*/ 4434452 h 5607050"/>
              <a:gd name="connsiteX30" fmla="*/ 369392 w 2218224"/>
              <a:gd name="connsiteY30" fmla="*/ 4490267 h 5607050"/>
              <a:gd name="connsiteX31" fmla="*/ 487849 w 2218224"/>
              <a:gd name="connsiteY31" fmla="*/ 4889500 h 5607050"/>
              <a:gd name="connsiteX32" fmla="*/ 611674 w 2218224"/>
              <a:gd name="connsiteY32" fmla="*/ 5184775 h 5607050"/>
              <a:gd name="connsiteX33" fmla="*/ 789474 w 2218224"/>
              <a:gd name="connsiteY33" fmla="*/ 5413375 h 5607050"/>
              <a:gd name="connsiteX34" fmla="*/ 986324 w 2218224"/>
              <a:gd name="connsiteY34" fmla="*/ 5476875 h 5607050"/>
              <a:gd name="connsiteX35" fmla="*/ 1335574 w 2218224"/>
              <a:gd name="connsiteY35" fmla="*/ 5483225 h 5607050"/>
              <a:gd name="connsiteX36" fmla="*/ 1624499 w 2218224"/>
              <a:gd name="connsiteY36" fmla="*/ 5445125 h 5607050"/>
              <a:gd name="connsiteX37" fmla="*/ 1824524 w 2218224"/>
              <a:gd name="connsiteY37" fmla="*/ 5445125 h 5607050"/>
              <a:gd name="connsiteX38" fmla="*/ 1957874 w 2218224"/>
              <a:gd name="connsiteY38" fmla="*/ 5492750 h 5607050"/>
              <a:gd name="connsiteX39" fmla="*/ 2100749 w 2218224"/>
              <a:gd name="connsiteY39" fmla="*/ 5549900 h 5607050"/>
              <a:gd name="connsiteX40" fmla="*/ 2218224 w 2218224"/>
              <a:gd name="connsiteY40" fmla="*/ 5607050 h 5607050"/>
              <a:gd name="connsiteX0" fmla="*/ 1184365 w 2216240"/>
              <a:gd name="connsiteY0" fmla="*/ 0 h 5607050"/>
              <a:gd name="connsiteX1" fmla="*/ 1179898 w 2216240"/>
              <a:gd name="connsiteY1" fmla="*/ 17416 h 5607050"/>
              <a:gd name="connsiteX2" fmla="*/ 1133565 w 2216240"/>
              <a:gd name="connsiteY2" fmla="*/ 139700 h 5607050"/>
              <a:gd name="connsiteX3" fmla="*/ 1073043 w 2216240"/>
              <a:gd name="connsiteY3" fmla="*/ 303394 h 5607050"/>
              <a:gd name="connsiteX4" fmla="*/ 1013308 w 2216240"/>
              <a:gd name="connsiteY4" fmla="*/ 470851 h 5607050"/>
              <a:gd name="connsiteX5" fmla="*/ 972229 w 2216240"/>
              <a:gd name="connsiteY5" fmla="*/ 605215 h 5607050"/>
              <a:gd name="connsiteX6" fmla="*/ 917665 w 2216240"/>
              <a:gd name="connsiteY6" fmla="*/ 747893 h 5607050"/>
              <a:gd name="connsiteX7" fmla="*/ 807129 w 2216240"/>
              <a:gd name="connsiteY7" fmla="*/ 926480 h 5607050"/>
              <a:gd name="connsiteX8" fmla="*/ 714465 w 2216240"/>
              <a:gd name="connsiteY8" fmla="*/ 1087815 h 5607050"/>
              <a:gd name="connsiteX9" fmla="*/ 622586 w 2216240"/>
              <a:gd name="connsiteY9" fmla="*/ 1205094 h 5607050"/>
              <a:gd name="connsiteX10" fmla="*/ 441808 w 2216240"/>
              <a:gd name="connsiteY10" fmla="*/ 1398572 h 5607050"/>
              <a:gd name="connsiteX11" fmla="*/ 369372 w 2216240"/>
              <a:gd name="connsiteY11" fmla="*/ 1494215 h 5607050"/>
              <a:gd name="connsiteX12" fmla="*/ 323743 w 2216240"/>
              <a:gd name="connsiteY12" fmla="*/ 1589072 h 5607050"/>
              <a:gd name="connsiteX13" fmla="*/ 270751 w 2216240"/>
              <a:gd name="connsiteY13" fmla="*/ 1698987 h 5607050"/>
              <a:gd name="connsiteX14" fmla="*/ 232651 w 2216240"/>
              <a:gd name="connsiteY14" fmla="*/ 1846836 h 5607050"/>
              <a:gd name="connsiteX15" fmla="*/ 191572 w 2216240"/>
              <a:gd name="connsiteY15" fmla="*/ 2039529 h 5607050"/>
              <a:gd name="connsiteX16" fmla="*/ 184829 w 2216240"/>
              <a:gd name="connsiteY16" fmla="*/ 2178608 h 5607050"/>
              <a:gd name="connsiteX17" fmla="*/ 156451 w 2216240"/>
              <a:gd name="connsiteY17" fmla="*/ 2341351 h 5607050"/>
              <a:gd name="connsiteX18" fmla="*/ 131051 w 2216240"/>
              <a:gd name="connsiteY18" fmla="*/ 2588607 h 5607050"/>
              <a:gd name="connsiteX19" fmla="*/ 108629 w 2216240"/>
              <a:gd name="connsiteY19" fmla="*/ 2732072 h 5607050"/>
              <a:gd name="connsiteX20" fmla="*/ 70529 w 2216240"/>
              <a:gd name="connsiteY20" fmla="*/ 2890429 h 5607050"/>
              <a:gd name="connsiteX21" fmla="*/ 55637 w 2216240"/>
              <a:gd name="connsiteY21" fmla="*/ 3048000 h 5607050"/>
              <a:gd name="connsiteX22" fmla="*/ 51872 w 2216240"/>
              <a:gd name="connsiteY22" fmla="*/ 3263900 h 5607050"/>
              <a:gd name="connsiteX23" fmla="*/ 70530 w 2216240"/>
              <a:gd name="connsiteY23" fmla="*/ 3490307 h 5607050"/>
              <a:gd name="connsiteX24" fmla="*/ 124953 w 2216240"/>
              <a:gd name="connsiteY24" fmla="*/ 3798990 h 5607050"/>
              <a:gd name="connsiteX25" fmla="*/ 16669 w 2216240"/>
              <a:gd name="connsiteY25" fmla="*/ 3892891 h 5607050"/>
              <a:gd name="connsiteX26" fmla="*/ 24941 w 2216240"/>
              <a:gd name="connsiteY26" fmla="*/ 4015998 h 5607050"/>
              <a:gd name="connsiteX27" fmla="*/ 57242 w 2216240"/>
              <a:gd name="connsiteY27" fmla="*/ 4152900 h 5607050"/>
              <a:gd name="connsiteX28" fmla="*/ 98624 w 2216240"/>
              <a:gd name="connsiteY28" fmla="*/ 4295563 h 5607050"/>
              <a:gd name="connsiteX29" fmla="*/ 181580 w 2216240"/>
              <a:gd name="connsiteY29" fmla="*/ 4434452 h 5607050"/>
              <a:gd name="connsiteX30" fmla="*/ 367408 w 2216240"/>
              <a:gd name="connsiteY30" fmla="*/ 4490267 h 5607050"/>
              <a:gd name="connsiteX31" fmla="*/ 485865 w 2216240"/>
              <a:gd name="connsiteY31" fmla="*/ 4889500 h 5607050"/>
              <a:gd name="connsiteX32" fmla="*/ 609690 w 2216240"/>
              <a:gd name="connsiteY32" fmla="*/ 5184775 h 5607050"/>
              <a:gd name="connsiteX33" fmla="*/ 787490 w 2216240"/>
              <a:gd name="connsiteY33" fmla="*/ 5413375 h 5607050"/>
              <a:gd name="connsiteX34" fmla="*/ 984340 w 2216240"/>
              <a:gd name="connsiteY34" fmla="*/ 5476875 h 5607050"/>
              <a:gd name="connsiteX35" fmla="*/ 1333590 w 2216240"/>
              <a:gd name="connsiteY35" fmla="*/ 5483225 h 5607050"/>
              <a:gd name="connsiteX36" fmla="*/ 1622515 w 2216240"/>
              <a:gd name="connsiteY36" fmla="*/ 5445125 h 5607050"/>
              <a:gd name="connsiteX37" fmla="*/ 1822540 w 2216240"/>
              <a:gd name="connsiteY37" fmla="*/ 5445125 h 5607050"/>
              <a:gd name="connsiteX38" fmla="*/ 1955890 w 2216240"/>
              <a:gd name="connsiteY38" fmla="*/ 5492750 h 5607050"/>
              <a:gd name="connsiteX39" fmla="*/ 2098765 w 2216240"/>
              <a:gd name="connsiteY39" fmla="*/ 5549900 h 5607050"/>
              <a:gd name="connsiteX40" fmla="*/ 2216240 w 2216240"/>
              <a:gd name="connsiteY40" fmla="*/ 5607050 h 5607050"/>
              <a:gd name="connsiteX0" fmla="*/ 1184365 w 2216240"/>
              <a:gd name="connsiteY0" fmla="*/ 0 h 5607050"/>
              <a:gd name="connsiteX1" fmla="*/ 1179898 w 2216240"/>
              <a:gd name="connsiteY1" fmla="*/ 17416 h 5607050"/>
              <a:gd name="connsiteX2" fmla="*/ 1133565 w 2216240"/>
              <a:gd name="connsiteY2" fmla="*/ 139700 h 5607050"/>
              <a:gd name="connsiteX3" fmla="*/ 1073043 w 2216240"/>
              <a:gd name="connsiteY3" fmla="*/ 303394 h 5607050"/>
              <a:gd name="connsiteX4" fmla="*/ 1013308 w 2216240"/>
              <a:gd name="connsiteY4" fmla="*/ 470851 h 5607050"/>
              <a:gd name="connsiteX5" fmla="*/ 972229 w 2216240"/>
              <a:gd name="connsiteY5" fmla="*/ 605215 h 5607050"/>
              <a:gd name="connsiteX6" fmla="*/ 917665 w 2216240"/>
              <a:gd name="connsiteY6" fmla="*/ 747893 h 5607050"/>
              <a:gd name="connsiteX7" fmla="*/ 807129 w 2216240"/>
              <a:gd name="connsiteY7" fmla="*/ 926480 h 5607050"/>
              <a:gd name="connsiteX8" fmla="*/ 714465 w 2216240"/>
              <a:gd name="connsiteY8" fmla="*/ 1087815 h 5607050"/>
              <a:gd name="connsiteX9" fmla="*/ 622586 w 2216240"/>
              <a:gd name="connsiteY9" fmla="*/ 1205094 h 5607050"/>
              <a:gd name="connsiteX10" fmla="*/ 441808 w 2216240"/>
              <a:gd name="connsiteY10" fmla="*/ 1398572 h 5607050"/>
              <a:gd name="connsiteX11" fmla="*/ 369372 w 2216240"/>
              <a:gd name="connsiteY11" fmla="*/ 1494215 h 5607050"/>
              <a:gd name="connsiteX12" fmla="*/ 323743 w 2216240"/>
              <a:gd name="connsiteY12" fmla="*/ 1589072 h 5607050"/>
              <a:gd name="connsiteX13" fmla="*/ 270751 w 2216240"/>
              <a:gd name="connsiteY13" fmla="*/ 1698987 h 5607050"/>
              <a:gd name="connsiteX14" fmla="*/ 232651 w 2216240"/>
              <a:gd name="connsiteY14" fmla="*/ 1846836 h 5607050"/>
              <a:gd name="connsiteX15" fmla="*/ 191572 w 2216240"/>
              <a:gd name="connsiteY15" fmla="*/ 2039529 h 5607050"/>
              <a:gd name="connsiteX16" fmla="*/ 184829 w 2216240"/>
              <a:gd name="connsiteY16" fmla="*/ 2178608 h 5607050"/>
              <a:gd name="connsiteX17" fmla="*/ 156451 w 2216240"/>
              <a:gd name="connsiteY17" fmla="*/ 2341351 h 5607050"/>
              <a:gd name="connsiteX18" fmla="*/ 131051 w 2216240"/>
              <a:gd name="connsiteY18" fmla="*/ 2588607 h 5607050"/>
              <a:gd name="connsiteX19" fmla="*/ 108629 w 2216240"/>
              <a:gd name="connsiteY19" fmla="*/ 2732072 h 5607050"/>
              <a:gd name="connsiteX20" fmla="*/ 70529 w 2216240"/>
              <a:gd name="connsiteY20" fmla="*/ 2890429 h 5607050"/>
              <a:gd name="connsiteX21" fmla="*/ 55637 w 2216240"/>
              <a:gd name="connsiteY21" fmla="*/ 3048000 h 5607050"/>
              <a:gd name="connsiteX22" fmla="*/ 51872 w 2216240"/>
              <a:gd name="connsiteY22" fmla="*/ 3263900 h 5607050"/>
              <a:gd name="connsiteX23" fmla="*/ 70530 w 2216240"/>
              <a:gd name="connsiteY23" fmla="*/ 3490307 h 5607050"/>
              <a:gd name="connsiteX24" fmla="*/ 124953 w 2216240"/>
              <a:gd name="connsiteY24" fmla="*/ 3798990 h 5607050"/>
              <a:gd name="connsiteX25" fmla="*/ 16669 w 2216240"/>
              <a:gd name="connsiteY25" fmla="*/ 3892891 h 5607050"/>
              <a:gd name="connsiteX26" fmla="*/ 24941 w 2216240"/>
              <a:gd name="connsiteY26" fmla="*/ 4015998 h 5607050"/>
              <a:gd name="connsiteX27" fmla="*/ 57242 w 2216240"/>
              <a:gd name="connsiteY27" fmla="*/ 4152900 h 5607050"/>
              <a:gd name="connsiteX28" fmla="*/ 98624 w 2216240"/>
              <a:gd name="connsiteY28" fmla="*/ 4295563 h 5607050"/>
              <a:gd name="connsiteX29" fmla="*/ 181580 w 2216240"/>
              <a:gd name="connsiteY29" fmla="*/ 4434452 h 5607050"/>
              <a:gd name="connsiteX30" fmla="*/ 367408 w 2216240"/>
              <a:gd name="connsiteY30" fmla="*/ 4490267 h 5607050"/>
              <a:gd name="connsiteX31" fmla="*/ 485865 w 2216240"/>
              <a:gd name="connsiteY31" fmla="*/ 4889500 h 5607050"/>
              <a:gd name="connsiteX32" fmla="*/ 609690 w 2216240"/>
              <a:gd name="connsiteY32" fmla="*/ 5184775 h 5607050"/>
              <a:gd name="connsiteX33" fmla="*/ 787490 w 2216240"/>
              <a:gd name="connsiteY33" fmla="*/ 5413375 h 5607050"/>
              <a:gd name="connsiteX34" fmla="*/ 984340 w 2216240"/>
              <a:gd name="connsiteY34" fmla="*/ 5476875 h 5607050"/>
              <a:gd name="connsiteX35" fmla="*/ 1333590 w 2216240"/>
              <a:gd name="connsiteY35" fmla="*/ 5483225 h 5607050"/>
              <a:gd name="connsiteX36" fmla="*/ 1622515 w 2216240"/>
              <a:gd name="connsiteY36" fmla="*/ 5445125 h 5607050"/>
              <a:gd name="connsiteX37" fmla="*/ 1822540 w 2216240"/>
              <a:gd name="connsiteY37" fmla="*/ 5445125 h 5607050"/>
              <a:gd name="connsiteX38" fmla="*/ 1955890 w 2216240"/>
              <a:gd name="connsiteY38" fmla="*/ 5492750 h 5607050"/>
              <a:gd name="connsiteX39" fmla="*/ 2098765 w 2216240"/>
              <a:gd name="connsiteY39" fmla="*/ 5549900 h 5607050"/>
              <a:gd name="connsiteX40" fmla="*/ 2216240 w 2216240"/>
              <a:gd name="connsiteY40" fmla="*/ 5607050 h 5607050"/>
              <a:gd name="connsiteX0" fmla="*/ 1184365 w 2216240"/>
              <a:gd name="connsiteY0" fmla="*/ 0 h 5607050"/>
              <a:gd name="connsiteX1" fmla="*/ 1179898 w 2216240"/>
              <a:gd name="connsiteY1" fmla="*/ 17416 h 5607050"/>
              <a:gd name="connsiteX2" fmla="*/ 1133565 w 2216240"/>
              <a:gd name="connsiteY2" fmla="*/ 139700 h 5607050"/>
              <a:gd name="connsiteX3" fmla="*/ 1073043 w 2216240"/>
              <a:gd name="connsiteY3" fmla="*/ 303394 h 5607050"/>
              <a:gd name="connsiteX4" fmla="*/ 1013308 w 2216240"/>
              <a:gd name="connsiteY4" fmla="*/ 470851 h 5607050"/>
              <a:gd name="connsiteX5" fmla="*/ 972229 w 2216240"/>
              <a:gd name="connsiteY5" fmla="*/ 605215 h 5607050"/>
              <a:gd name="connsiteX6" fmla="*/ 917665 w 2216240"/>
              <a:gd name="connsiteY6" fmla="*/ 747893 h 5607050"/>
              <a:gd name="connsiteX7" fmla="*/ 807129 w 2216240"/>
              <a:gd name="connsiteY7" fmla="*/ 926480 h 5607050"/>
              <a:gd name="connsiteX8" fmla="*/ 714465 w 2216240"/>
              <a:gd name="connsiteY8" fmla="*/ 1087815 h 5607050"/>
              <a:gd name="connsiteX9" fmla="*/ 622586 w 2216240"/>
              <a:gd name="connsiteY9" fmla="*/ 1205094 h 5607050"/>
              <a:gd name="connsiteX10" fmla="*/ 441808 w 2216240"/>
              <a:gd name="connsiteY10" fmla="*/ 1398572 h 5607050"/>
              <a:gd name="connsiteX11" fmla="*/ 369372 w 2216240"/>
              <a:gd name="connsiteY11" fmla="*/ 1494215 h 5607050"/>
              <a:gd name="connsiteX12" fmla="*/ 323743 w 2216240"/>
              <a:gd name="connsiteY12" fmla="*/ 1589072 h 5607050"/>
              <a:gd name="connsiteX13" fmla="*/ 270751 w 2216240"/>
              <a:gd name="connsiteY13" fmla="*/ 1698987 h 5607050"/>
              <a:gd name="connsiteX14" fmla="*/ 232651 w 2216240"/>
              <a:gd name="connsiteY14" fmla="*/ 1846836 h 5607050"/>
              <a:gd name="connsiteX15" fmla="*/ 191572 w 2216240"/>
              <a:gd name="connsiteY15" fmla="*/ 2039529 h 5607050"/>
              <a:gd name="connsiteX16" fmla="*/ 184829 w 2216240"/>
              <a:gd name="connsiteY16" fmla="*/ 2178608 h 5607050"/>
              <a:gd name="connsiteX17" fmla="*/ 156451 w 2216240"/>
              <a:gd name="connsiteY17" fmla="*/ 2341351 h 5607050"/>
              <a:gd name="connsiteX18" fmla="*/ 131051 w 2216240"/>
              <a:gd name="connsiteY18" fmla="*/ 2588607 h 5607050"/>
              <a:gd name="connsiteX19" fmla="*/ 108629 w 2216240"/>
              <a:gd name="connsiteY19" fmla="*/ 2732072 h 5607050"/>
              <a:gd name="connsiteX20" fmla="*/ 70529 w 2216240"/>
              <a:gd name="connsiteY20" fmla="*/ 2890429 h 5607050"/>
              <a:gd name="connsiteX21" fmla="*/ 55637 w 2216240"/>
              <a:gd name="connsiteY21" fmla="*/ 3048000 h 5607050"/>
              <a:gd name="connsiteX22" fmla="*/ 51872 w 2216240"/>
              <a:gd name="connsiteY22" fmla="*/ 3263900 h 5607050"/>
              <a:gd name="connsiteX23" fmla="*/ 70530 w 2216240"/>
              <a:gd name="connsiteY23" fmla="*/ 3490307 h 5607050"/>
              <a:gd name="connsiteX24" fmla="*/ 124953 w 2216240"/>
              <a:gd name="connsiteY24" fmla="*/ 3798990 h 5607050"/>
              <a:gd name="connsiteX25" fmla="*/ 16669 w 2216240"/>
              <a:gd name="connsiteY25" fmla="*/ 3892891 h 5607050"/>
              <a:gd name="connsiteX26" fmla="*/ 24941 w 2216240"/>
              <a:gd name="connsiteY26" fmla="*/ 4015998 h 5607050"/>
              <a:gd name="connsiteX27" fmla="*/ 57242 w 2216240"/>
              <a:gd name="connsiteY27" fmla="*/ 4152900 h 5607050"/>
              <a:gd name="connsiteX28" fmla="*/ 98624 w 2216240"/>
              <a:gd name="connsiteY28" fmla="*/ 4295563 h 5607050"/>
              <a:gd name="connsiteX29" fmla="*/ 181580 w 2216240"/>
              <a:gd name="connsiteY29" fmla="*/ 4434452 h 5607050"/>
              <a:gd name="connsiteX30" fmla="*/ 367408 w 2216240"/>
              <a:gd name="connsiteY30" fmla="*/ 4490267 h 5607050"/>
              <a:gd name="connsiteX31" fmla="*/ 485865 w 2216240"/>
              <a:gd name="connsiteY31" fmla="*/ 4889500 h 5607050"/>
              <a:gd name="connsiteX32" fmla="*/ 609690 w 2216240"/>
              <a:gd name="connsiteY32" fmla="*/ 5184775 h 5607050"/>
              <a:gd name="connsiteX33" fmla="*/ 787490 w 2216240"/>
              <a:gd name="connsiteY33" fmla="*/ 5413375 h 5607050"/>
              <a:gd name="connsiteX34" fmla="*/ 984340 w 2216240"/>
              <a:gd name="connsiteY34" fmla="*/ 5476875 h 5607050"/>
              <a:gd name="connsiteX35" fmla="*/ 1333590 w 2216240"/>
              <a:gd name="connsiteY35" fmla="*/ 5483225 h 5607050"/>
              <a:gd name="connsiteX36" fmla="*/ 1622515 w 2216240"/>
              <a:gd name="connsiteY36" fmla="*/ 5445125 h 5607050"/>
              <a:gd name="connsiteX37" fmla="*/ 1822540 w 2216240"/>
              <a:gd name="connsiteY37" fmla="*/ 5445125 h 5607050"/>
              <a:gd name="connsiteX38" fmla="*/ 1955890 w 2216240"/>
              <a:gd name="connsiteY38" fmla="*/ 5492750 h 5607050"/>
              <a:gd name="connsiteX39" fmla="*/ 2098765 w 2216240"/>
              <a:gd name="connsiteY39" fmla="*/ 5549900 h 5607050"/>
              <a:gd name="connsiteX40" fmla="*/ 2216240 w 2216240"/>
              <a:gd name="connsiteY40" fmla="*/ 5607050 h 5607050"/>
              <a:gd name="connsiteX0" fmla="*/ 1184365 w 2216240"/>
              <a:gd name="connsiteY0" fmla="*/ 0 h 5607050"/>
              <a:gd name="connsiteX1" fmla="*/ 1179898 w 2216240"/>
              <a:gd name="connsiteY1" fmla="*/ 17416 h 5607050"/>
              <a:gd name="connsiteX2" fmla="*/ 1133565 w 2216240"/>
              <a:gd name="connsiteY2" fmla="*/ 139700 h 5607050"/>
              <a:gd name="connsiteX3" fmla="*/ 1073043 w 2216240"/>
              <a:gd name="connsiteY3" fmla="*/ 303394 h 5607050"/>
              <a:gd name="connsiteX4" fmla="*/ 1013308 w 2216240"/>
              <a:gd name="connsiteY4" fmla="*/ 470851 h 5607050"/>
              <a:gd name="connsiteX5" fmla="*/ 972229 w 2216240"/>
              <a:gd name="connsiteY5" fmla="*/ 605215 h 5607050"/>
              <a:gd name="connsiteX6" fmla="*/ 917665 w 2216240"/>
              <a:gd name="connsiteY6" fmla="*/ 747893 h 5607050"/>
              <a:gd name="connsiteX7" fmla="*/ 807129 w 2216240"/>
              <a:gd name="connsiteY7" fmla="*/ 926480 h 5607050"/>
              <a:gd name="connsiteX8" fmla="*/ 714465 w 2216240"/>
              <a:gd name="connsiteY8" fmla="*/ 1087815 h 5607050"/>
              <a:gd name="connsiteX9" fmla="*/ 622586 w 2216240"/>
              <a:gd name="connsiteY9" fmla="*/ 1205094 h 5607050"/>
              <a:gd name="connsiteX10" fmla="*/ 441808 w 2216240"/>
              <a:gd name="connsiteY10" fmla="*/ 1398572 h 5607050"/>
              <a:gd name="connsiteX11" fmla="*/ 369372 w 2216240"/>
              <a:gd name="connsiteY11" fmla="*/ 1494215 h 5607050"/>
              <a:gd name="connsiteX12" fmla="*/ 323743 w 2216240"/>
              <a:gd name="connsiteY12" fmla="*/ 1589072 h 5607050"/>
              <a:gd name="connsiteX13" fmla="*/ 270751 w 2216240"/>
              <a:gd name="connsiteY13" fmla="*/ 1698987 h 5607050"/>
              <a:gd name="connsiteX14" fmla="*/ 232651 w 2216240"/>
              <a:gd name="connsiteY14" fmla="*/ 1846836 h 5607050"/>
              <a:gd name="connsiteX15" fmla="*/ 191572 w 2216240"/>
              <a:gd name="connsiteY15" fmla="*/ 2039529 h 5607050"/>
              <a:gd name="connsiteX16" fmla="*/ 184829 w 2216240"/>
              <a:gd name="connsiteY16" fmla="*/ 2178608 h 5607050"/>
              <a:gd name="connsiteX17" fmla="*/ 156451 w 2216240"/>
              <a:gd name="connsiteY17" fmla="*/ 2341351 h 5607050"/>
              <a:gd name="connsiteX18" fmla="*/ 131051 w 2216240"/>
              <a:gd name="connsiteY18" fmla="*/ 2588607 h 5607050"/>
              <a:gd name="connsiteX19" fmla="*/ 108629 w 2216240"/>
              <a:gd name="connsiteY19" fmla="*/ 2732072 h 5607050"/>
              <a:gd name="connsiteX20" fmla="*/ 70529 w 2216240"/>
              <a:gd name="connsiteY20" fmla="*/ 2890429 h 5607050"/>
              <a:gd name="connsiteX21" fmla="*/ 55637 w 2216240"/>
              <a:gd name="connsiteY21" fmla="*/ 3048000 h 5607050"/>
              <a:gd name="connsiteX22" fmla="*/ 51872 w 2216240"/>
              <a:gd name="connsiteY22" fmla="*/ 3263900 h 5607050"/>
              <a:gd name="connsiteX23" fmla="*/ 70530 w 2216240"/>
              <a:gd name="connsiteY23" fmla="*/ 3490307 h 5607050"/>
              <a:gd name="connsiteX24" fmla="*/ 124953 w 2216240"/>
              <a:gd name="connsiteY24" fmla="*/ 3798990 h 5607050"/>
              <a:gd name="connsiteX25" fmla="*/ 16669 w 2216240"/>
              <a:gd name="connsiteY25" fmla="*/ 3892891 h 5607050"/>
              <a:gd name="connsiteX26" fmla="*/ 24941 w 2216240"/>
              <a:gd name="connsiteY26" fmla="*/ 4015998 h 5607050"/>
              <a:gd name="connsiteX27" fmla="*/ 57242 w 2216240"/>
              <a:gd name="connsiteY27" fmla="*/ 4152900 h 5607050"/>
              <a:gd name="connsiteX28" fmla="*/ 98624 w 2216240"/>
              <a:gd name="connsiteY28" fmla="*/ 4295563 h 5607050"/>
              <a:gd name="connsiteX29" fmla="*/ 203012 w 2216240"/>
              <a:gd name="connsiteY29" fmla="*/ 4439214 h 5607050"/>
              <a:gd name="connsiteX30" fmla="*/ 367408 w 2216240"/>
              <a:gd name="connsiteY30" fmla="*/ 4490267 h 5607050"/>
              <a:gd name="connsiteX31" fmla="*/ 485865 w 2216240"/>
              <a:gd name="connsiteY31" fmla="*/ 4889500 h 5607050"/>
              <a:gd name="connsiteX32" fmla="*/ 609690 w 2216240"/>
              <a:gd name="connsiteY32" fmla="*/ 5184775 h 5607050"/>
              <a:gd name="connsiteX33" fmla="*/ 787490 w 2216240"/>
              <a:gd name="connsiteY33" fmla="*/ 5413375 h 5607050"/>
              <a:gd name="connsiteX34" fmla="*/ 984340 w 2216240"/>
              <a:gd name="connsiteY34" fmla="*/ 5476875 h 5607050"/>
              <a:gd name="connsiteX35" fmla="*/ 1333590 w 2216240"/>
              <a:gd name="connsiteY35" fmla="*/ 5483225 h 5607050"/>
              <a:gd name="connsiteX36" fmla="*/ 1622515 w 2216240"/>
              <a:gd name="connsiteY36" fmla="*/ 5445125 h 5607050"/>
              <a:gd name="connsiteX37" fmla="*/ 1822540 w 2216240"/>
              <a:gd name="connsiteY37" fmla="*/ 5445125 h 5607050"/>
              <a:gd name="connsiteX38" fmla="*/ 1955890 w 2216240"/>
              <a:gd name="connsiteY38" fmla="*/ 5492750 h 5607050"/>
              <a:gd name="connsiteX39" fmla="*/ 2098765 w 2216240"/>
              <a:gd name="connsiteY39" fmla="*/ 5549900 h 5607050"/>
              <a:gd name="connsiteX40" fmla="*/ 2216240 w 2216240"/>
              <a:gd name="connsiteY40" fmla="*/ 5607050 h 5607050"/>
              <a:gd name="connsiteX0" fmla="*/ 1184365 w 2216240"/>
              <a:gd name="connsiteY0" fmla="*/ 0 h 5607050"/>
              <a:gd name="connsiteX1" fmla="*/ 1179898 w 2216240"/>
              <a:gd name="connsiteY1" fmla="*/ 17416 h 5607050"/>
              <a:gd name="connsiteX2" fmla="*/ 1133565 w 2216240"/>
              <a:gd name="connsiteY2" fmla="*/ 139700 h 5607050"/>
              <a:gd name="connsiteX3" fmla="*/ 1073043 w 2216240"/>
              <a:gd name="connsiteY3" fmla="*/ 303394 h 5607050"/>
              <a:gd name="connsiteX4" fmla="*/ 1013308 w 2216240"/>
              <a:gd name="connsiteY4" fmla="*/ 470851 h 5607050"/>
              <a:gd name="connsiteX5" fmla="*/ 972229 w 2216240"/>
              <a:gd name="connsiteY5" fmla="*/ 605215 h 5607050"/>
              <a:gd name="connsiteX6" fmla="*/ 917665 w 2216240"/>
              <a:gd name="connsiteY6" fmla="*/ 747893 h 5607050"/>
              <a:gd name="connsiteX7" fmla="*/ 807129 w 2216240"/>
              <a:gd name="connsiteY7" fmla="*/ 926480 h 5607050"/>
              <a:gd name="connsiteX8" fmla="*/ 714465 w 2216240"/>
              <a:gd name="connsiteY8" fmla="*/ 1087815 h 5607050"/>
              <a:gd name="connsiteX9" fmla="*/ 622586 w 2216240"/>
              <a:gd name="connsiteY9" fmla="*/ 1205094 h 5607050"/>
              <a:gd name="connsiteX10" fmla="*/ 441808 w 2216240"/>
              <a:gd name="connsiteY10" fmla="*/ 1398572 h 5607050"/>
              <a:gd name="connsiteX11" fmla="*/ 369372 w 2216240"/>
              <a:gd name="connsiteY11" fmla="*/ 1494215 h 5607050"/>
              <a:gd name="connsiteX12" fmla="*/ 323743 w 2216240"/>
              <a:gd name="connsiteY12" fmla="*/ 1589072 h 5607050"/>
              <a:gd name="connsiteX13" fmla="*/ 270751 w 2216240"/>
              <a:gd name="connsiteY13" fmla="*/ 1698987 h 5607050"/>
              <a:gd name="connsiteX14" fmla="*/ 232651 w 2216240"/>
              <a:gd name="connsiteY14" fmla="*/ 1846836 h 5607050"/>
              <a:gd name="connsiteX15" fmla="*/ 191572 w 2216240"/>
              <a:gd name="connsiteY15" fmla="*/ 2039529 h 5607050"/>
              <a:gd name="connsiteX16" fmla="*/ 184829 w 2216240"/>
              <a:gd name="connsiteY16" fmla="*/ 2178608 h 5607050"/>
              <a:gd name="connsiteX17" fmla="*/ 156451 w 2216240"/>
              <a:gd name="connsiteY17" fmla="*/ 2341351 h 5607050"/>
              <a:gd name="connsiteX18" fmla="*/ 131051 w 2216240"/>
              <a:gd name="connsiteY18" fmla="*/ 2588607 h 5607050"/>
              <a:gd name="connsiteX19" fmla="*/ 108629 w 2216240"/>
              <a:gd name="connsiteY19" fmla="*/ 2732072 h 5607050"/>
              <a:gd name="connsiteX20" fmla="*/ 70529 w 2216240"/>
              <a:gd name="connsiteY20" fmla="*/ 2890429 h 5607050"/>
              <a:gd name="connsiteX21" fmla="*/ 55637 w 2216240"/>
              <a:gd name="connsiteY21" fmla="*/ 3048000 h 5607050"/>
              <a:gd name="connsiteX22" fmla="*/ 51872 w 2216240"/>
              <a:gd name="connsiteY22" fmla="*/ 3263900 h 5607050"/>
              <a:gd name="connsiteX23" fmla="*/ 70530 w 2216240"/>
              <a:gd name="connsiteY23" fmla="*/ 3490307 h 5607050"/>
              <a:gd name="connsiteX24" fmla="*/ 124953 w 2216240"/>
              <a:gd name="connsiteY24" fmla="*/ 3798990 h 5607050"/>
              <a:gd name="connsiteX25" fmla="*/ 16669 w 2216240"/>
              <a:gd name="connsiteY25" fmla="*/ 3892891 h 5607050"/>
              <a:gd name="connsiteX26" fmla="*/ 24941 w 2216240"/>
              <a:gd name="connsiteY26" fmla="*/ 4015998 h 5607050"/>
              <a:gd name="connsiteX27" fmla="*/ 57242 w 2216240"/>
              <a:gd name="connsiteY27" fmla="*/ 4152900 h 5607050"/>
              <a:gd name="connsiteX28" fmla="*/ 93862 w 2216240"/>
              <a:gd name="connsiteY28" fmla="*/ 4316994 h 5607050"/>
              <a:gd name="connsiteX29" fmla="*/ 203012 w 2216240"/>
              <a:gd name="connsiteY29" fmla="*/ 4439214 h 5607050"/>
              <a:gd name="connsiteX30" fmla="*/ 367408 w 2216240"/>
              <a:gd name="connsiteY30" fmla="*/ 4490267 h 5607050"/>
              <a:gd name="connsiteX31" fmla="*/ 485865 w 2216240"/>
              <a:gd name="connsiteY31" fmla="*/ 4889500 h 5607050"/>
              <a:gd name="connsiteX32" fmla="*/ 609690 w 2216240"/>
              <a:gd name="connsiteY32" fmla="*/ 5184775 h 5607050"/>
              <a:gd name="connsiteX33" fmla="*/ 787490 w 2216240"/>
              <a:gd name="connsiteY33" fmla="*/ 5413375 h 5607050"/>
              <a:gd name="connsiteX34" fmla="*/ 984340 w 2216240"/>
              <a:gd name="connsiteY34" fmla="*/ 5476875 h 5607050"/>
              <a:gd name="connsiteX35" fmla="*/ 1333590 w 2216240"/>
              <a:gd name="connsiteY35" fmla="*/ 5483225 h 5607050"/>
              <a:gd name="connsiteX36" fmla="*/ 1622515 w 2216240"/>
              <a:gd name="connsiteY36" fmla="*/ 5445125 h 5607050"/>
              <a:gd name="connsiteX37" fmla="*/ 1822540 w 2216240"/>
              <a:gd name="connsiteY37" fmla="*/ 5445125 h 5607050"/>
              <a:gd name="connsiteX38" fmla="*/ 1955890 w 2216240"/>
              <a:gd name="connsiteY38" fmla="*/ 5492750 h 5607050"/>
              <a:gd name="connsiteX39" fmla="*/ 2098765 w 2216240"/>
              <a:gd name="connsiteY39" fmla="*/ 5549900 h 5607050"/>
              <a:gd name="connsiteX40" fmla="*/ 2216240 w 2216240"/>
              <a:gd name="connsiteY40" fmla="*/ 5607050 h 5607050"/>
              <a:gd name="connsiteX0" fmla="*/ 1184365 w 2216240"/>
              <a:gd name="connsiteY0" fmla="*/ 0 h 5607050"/>
              <a:gd name="connsiteX1" fmla="*/ 1179898 w 2216240"/>
              <a:gd name="connsiteY1" fmla="*/ 17416 h 5607050"/>
              <a:gd name="connsiteX2" fmla="*/ 1133565 w 2216240"/>
              <a:gd name="connsiteY2" fmla="*/ 139700 h 5607050"/>
              <a:gd name="connsiteX3" fmla="*/ 1073043 w 2216240"/>
              <a:gd name="connsiteY3" fmla="*/ 303394 h 5607050"/>
              <a:gd name="connsiteX4" fmla="*/ 1013308 w 2216240"/>
              <a:gd name="connsiteY4" fmla="*/ 470851 h 5607050"/>
              <a:gd name="connsiteX5" fmla="*/ 972229 w 2216240"/>
              <a:gd name="connsiteY5" fmla="*/ 605215 h 5607050"/>
              <a:gd name="connsiteX6" fmla="*/ 917665 w 2216240"/>
              <a:gd name="connsiteY6" fmla="*/ 747893 h 5607050"/>
              <a:gd name="connsiteX7" fmla="*/ 807129 w 2216240"/>
              <a:gd name="connsiteY7" fmla="*/ 926480 h 5607050"/>
              <a:gd name="connsiteX8" fmla="*/ 714465 w 2216240"/>
              <a:gd name="connsiteY8" fmla="*/ 1087815 h 5607050"/>
              <a:gd name="connsiteX9" fmla="*/ 622586 w 2216240"/>
              <a:gd name="connsiteY9" fmla="*/ 1205094 h 5607050"/>
              <a:gd name="connsiteX10" fmla="*/ 441808 w 2216240"/>
              <a:gd name="connsiteY10" fmla="*/ 1398572 h 5607050"/>
              <a:gd name="connsiteX11" fmla="*/ 369372 w 2216240"/>
              <a:gd name="connsiteY11" fmla="*/ 1494215 h 5607050"/>
              <a:gd name="connsiteX12" fmla="*/ 323743 w 2216240"/>
              <a:gd name="connsiteY12" fmla="*/ 1589072 h 5607050"/>
              <a:gd name="connsiteX13" fmla="*/ 270751 w 2216240"/>
              <a:gd name="connsiteY13" fmla="*/ 1698987 h 5607050"/>
              <a:gd name="connsiteX14" fmla="*/ 232651 w 2216240"/>
              <a:gd name="connsiteY14" fmla="*/ 1846836 h 5607050"/>
              <a:gd name="connsiteX15" fmla="*/ 191572 w 2216240"/>
              <a:gd name="connsiteY15" fmla="*/ 2039529 h 5607050"/>
              <a:gd name="connsiteX16" fmla="*/ 184829 w 2216240"/>
              <a:gd name="connsiteY16" fmla="*/ 2178608 h 5607050"/>
              <a:gd name="connsiteX17" fmla="*/ 156451 w 2216240"/>
              <a:gd name="connsiteY17" fmla="*/ 2341351 h 5607050"/>
              <a:gd name="connsiteX18" fmla="*/ 131051 w 2216240"/>
              <a:gd name="connsiteY18" fmla="*/ 2588607 h 5607050"/>
              <a:gd name="connsiteX19" fmla="*/ 108629 w 2216240"/>
              <a:gd name="connsiteY19" fmla="*/ 2732072 h 5607050"/>
              <a:gd name="connsiteX20" fmla="*/ 70529 w 2216240"/>
              <a:gd name="connsiteY20" fmla="*/ 2890429 h 5607050"/>
              <a:gd name="connsiteX21" fmla="*/ 55637 w 2216240"/>
              <a:gd name="connsiteY21" fmla="*/ 3048000 h 5607050"/>
              <a:gd name="connsiteX22" fmla="*/ 51872 w 2216240"/>
              <a:gd name="connsiteY22" fmla="*/ 3263900 h 5607050"/>
              <a:gd name="connsiteX23" fmla="*/ 70530 w 2216240"/>
              <a:gd name="connsiteY23" fmla="*/ 3490307 h 5607050"/>
              <a:gd name="connsiteX24" fmla="*/ 124953 w 2216240"/>
              <a:gd name="connsiteY24" fmla="*/ 3798990 h 5607050"/>
              <a:gd name="connsiteX25" fmla="*/ 16669 w 2216240"/>
              <a:gd name="connsiteY25" fmla="*/ 3892891 h 5607050"/>
              <a:gd name="connsiteX26" fmla="*/ 24941 w 2216240"/>
              <a:gd name="connsiteY26" fmla="*/ 4015998 h 5607050"/>
              <a:gd name="connsiteX27" fmla="*/ 57242 w 2216240"/>
              <a:gd name="connsiteY27" fmla="*/ 4152900 h 5607050"/>
              <a:gd name="connsiteX28" fmla="*/ 110531 w 2216240"/>
              <a:gd name="connsiteY28" fmla="*/ 4326519 h 5607050"/>
              <a:gd name="connsiteX29" fmla="*/ 203012 w 2216240"/>
              <a:gd name="connsiteY29" fmla="*/ 4439214 h 5607050"/>
              <a:gd name="connsiteX30" fmla="*/ 367408 w 2216240"/>
              <a:gd name="connsiteY30" fmla="*/ 4490267 h 5607050"/>
              <a:gd name="connsiteX31" fmla="*/ 485865 w 2216240"/>
              <a:gd name="connsiteY31" fmla="*/ 4889500 h 5607050"/>
              <a:gd name="connsiteX32" fmla="*/ 609690 w 2216240"/>
              <a:gd name="connsiteY32" fmla="*/ 5184775 h 5607050"/>
              <a:gd name="connsiteX33" fmla="*/ 787490 w 2216240"/>
              <a:gd name="connsiteY33" fmla="*/ 5413375 h 5607050"/>
              <a:gd name="connsiteX34" fmla="*/ 984340 w 2216240"/>
              <a:gd name="connsiteY34" fmla="*/ 5476875 h 5607050"/>
              <a:gd name="connsiteX35" fmla="*/ 1333590 w 2216240"/>
              <a:gd name="connsiteY35" fmla="*/ 5483225 h 5607050"/>
              <a:gd name="connsiteX36" fmla="*/ 1622515 w 2216240"/>
              <a:gd name="connsiteY36" fmla="*/ 5445125 h 5607050"/>
              <a:gd name="connsiteX37" fmla="*/ 1822540 w 2216240"/>
              <a:gd name="connsiteY37" fmla="*/ 5445125 h 5607050"/>
              <a:gd name="connsiteX38" fmla="*/ 1955890 w 2216240"/>
              <a:gd name="connsiteY38" fmla="*/ 5492750 h 5607050"/>
              <a:gd name="connsiteX39" fmla="*/ 2098765 w 2216240"/>
              <a:gd name="connsiteY39" fmla="*/ 5549900 h 5607050"/>
              <a:gd name="connsiteX40" fmla="*/ 2216240 w 2216240"/>
              <a:gd name="connsiteY40" fmla="*/ 5607050 h 5607050"/>
              <a:gd name="connsiteX0" fmla="*/ 1184365 w 2216240"/>
              <a:gd name="connsiteY0" fmla="*/ 0 h 5607050"/>
              <a:gd name="connsiteX1" fmla="*/ 1179898 w 2216240"/>
              <a:gd name="connsiteY1" fmla="*/ 17416 h 5607050"/>
              <a:gd name="connsiteX2" fmla="*/ 1133565 w 2216240"/>
              <a:gd name="connsiteY2" fmla="*/ 139700 h 5607050"/>
              <a:gd name="connsiteX3" fmla="*/ 1073043 w 2216240"/>
              <a:gd name="connsiteY3" fmla="*/ 303394 h 5607050"/>
              <a:gd name="connsiteX4" fmla="*/ 1013308 w 2216240"/>
              <a:gd name="connsiteY4" fmla="*/ 470851 h 5607050"/>
              <a:gd name="connsiteX5" fmla="*/ 972229 w 2216240"/>
              <a:gd name="connsiteY5" fmla="*/ 605215 h 5607050"/>
              <a:gd name="connsiteX6" fmla="*/ 917665 w 2216240"/>
              <a:gd name="connsiteY6" fmla="*/ 747893 h 5607050"/>
              <a:gd name="connsiteX7" fmla="*/ 807129 w 2216240"/>
              <a:gd name="connsiteY7" fmla="*/ 926480 h 5607050"/>
              <a:gd name="connsiteX8" fmla="*/ 714465 w 2216240"/>
              <a:gd name="connsiteY8" fmla="*/ 1087815 h 5607050"/>
              <a:gd name="connsiteX9" fmla="*/ 622586 w 2216240"/>
              <a:gd name="connsiteY9" fmla="*/ 1205094 h 5607050"/>
              <a:gd name="connsiteX10" fmla="*/ 441808 w 2216240"/>
              <a:gd name="connsiteY10" fmla="*/ 1398572 h 5607050"/>
              <a:gd name="connsiteX11" fmla="*/ 369372 w 2216240"/>
              <a:gd name="connsiteY11" fmla="*/ 1494215 h 5607050"/>
              <a:gd name="connsiteX12" fmla="*/ 323743 w 2216240"/>
              <a:gd name="connsiteY12" fmla="*/ 1589072 h 5607050"/>
              <a:gd name="connsiteX13" fmla="*/ 270751 w 2216240"/>
              <a:gd name="connsiteY13" fmla="*/ 1698987 h 5607050"/>
              <a:gd name="connsiteX14" fmla="*/ 232651 w 2216240"/>
              <a:gd name="connsiteY14" fmla="*/ 1846836 h 5607050"/>
              <a:gd name="connsiteX15" fmla="*/ 191572 w 2216240"/>
              <a:gd name="connsiteY15" fmla="*/ 2039529 h 5607050"/>
              <a:gd name="connsiteX16" fmla="*/ 184829 w 2216240"/>
              <a:gd name="connsiteY16" fmla="*/ 2178608 h 5607050"/>
              <a:gd name="connsiteX17" fmla="*/ 156451 w 2216240"/>
              <a:gd name="connsiteY17" fmla="*/ 2341351 h 5607050"/>
              <a:gd name="connsiteX18" fmla="*/ 131051 w 2216240"/>
              <a:gd name="connsiteY18" fmla="*/ 2588607 h 5607050"/>
              <a:gd name="connsiteX19" fmla="*/ 108629 w 2216240"/>
              <a:gd name="connsiteY19" fmla="*/ 2732072 h 5607050"/>
              <a:gd name="connsiteX20" fmla="*/ 70529 w 2216240"/>
              <a:gd name="connsiteY20" fmla="*/ 2890429 h 5607050"/>
              <a:gd name="connsiteX21" fmla="*/ 55637 w 2216240"/>
              <a:gd name="connsiteY21" fmla="*/ 3048000 h 5607050"/>
              <a:gd name="connsiteX22" fmla="*/ 51872 w 2216240"/>
              <a:gd name="connsiteY22" fmla="*/ 3263900 h 5607050"/>
              <a:gd name="connsiteX23" fmla="*/ 70530 w 2216240"/>
              <a:gd name="connsiteY23" fmla="*/ 3490307 h 5607050"/>
              <a:gd name="connsiteX24" fmla="*/ 124953 w 2216240"/>
              <a:gd name="connsiteY24" fmla="*/ 3798990 h 5607050"/>
              <a:gd name="connsiteX25" fmla="*/ 16669 w 2216240"/>
              <a:gd name="connsiteY25" fmla="*/ 3892891 h 5607050"/>
              <a:gd name="connsiteX26" fmla="*/ 24941 w 2216240"/>
              <a:gd name="connsiteY26" fmla="*/ 4015998 h 5607050"/>
              <a:gd name="connsiteX27" fmla="*/ 57242 w 2216240"/>
              <a:gd name="connsiteY27" fmla="*/ 4152900 h 5607050"/>
              <a:gd name="connsiteX28" fmla="*/ 110531 w 2216240"/>
              <a:gd name="connsiteY28" fmla="*/ 4326519 h 5607050"/>
              <a:gd name="connsiteX29" fmla="*/ 172056 w 2216240"/>
              <a:gd name="connsiteY29" fmla="*/ 4424927 h 5607050"/>
              <a:gd name="connsiteX30" fmla="*/ 367408 w 2216240"/>
              <a:gd name="connsiteY30" fmla="*/ 4490267 h 5607050"/>
              <a:gd name="connsiteX31" fmla="*/ 485865 w 2216240"/>
              <a:gd name="connsiteY31" fmla="*/ 4889500 h 5607050"/>
              <a:gd name="connsiteX32" fmla="*/ 609690 w 2216240"/>
              <a:gd name="connsiteY32" fmla="*/ 5184775 h 5607050"/>
              <a:gd name="connsiteX33" fmla="*/ 787490 w 2216240"/>
              <a:gd name="connsiteY33" fmla="*/ 5413375 h 5607050"/>
              <a:gd name="connsiteX34" fmla="*/ 984340 w 2216240"/>
              <a:gd name="connsiteY34" fmla="*/ 5476875 h 5607050"/>
              <a:gd name="connsiteX35" fmla="*/ 1333590 w 2216240"/>
              <a:gd name="connsiteY35" fmla="*/ 5483225 h 5607050"/>
              <a:gd name="connsiteX36" fmla="*/ 1622515 w 2216240"/>
              <a:gd name="connsiteY36" fmla="*/ 5445125 h 5607050"/>
              <a:gd name="connsiteX37" fmla="*/ 1822540 w 2216240"/>
              <a:gd name="connsiteY37" fmla="*/ 5445125 h 5607050"/>
              <a:gd name="connsiteX38" fmla="*/ 1955890 w 2216240"/>
              <a:gd name="connsiteY38" fmla="*/ 5492750 h 5607050"/>
              <a:gd name="connsiteX39" fmla="*/ 2098765 w 2216240"/>
              <a:gd name="connsiteY39" fmla="*/ 5549900 h 5607050"/>
              <a:gd name="connsiteX40" fmla="*/ 2216240 w 2216240"/>
              <a:gd name="connsiteY40" fmla="*/ 5607050 h 5607050"/>
              <a:gd name="connsiteX0" fmla="*/ 1184365 w 2216240"/>
              <a:gd name="connsiteY0" fmla="*/ 0 h 5607050"/>
              <a:gd name="connsiteX1" fmla="*/ 1179898 w 2216240"/>
              <a:gd name="connsiteY1" fmla="*/ 17416 h 5607050"/>
              <a:gd name="connsiteX2" fmla="*/ 1133565 w 2216240"/>
              <a:gd name="connsiteY2" fmla="*/ 139700 h 5607050"/>
              <a:gd name="connsiteX3" fmla="*/ 1073043 w 2216240"/>
              <a:gd name="connsiteY3" fmla="*/ 303394 h 5607050"/>
              <a:gd name="connsiteX4" fmla="*/ 1013308 w 2216240"/>
              <a:gd name="connsiteY4" fmla="*/ 470851 h 5607050"/>
              <a:gd name="connsiteX5" fmla="*/ 972229 w 2216240"/>
              <a:gd name="connsiteY5" fmla="*/ 605215 h 5607050"/>
              <a:gd name="connsiteX6" fmla="*/ 917665 w 2216240"/>
              <a:gd name="connsiteY6" fmla="*/ 747893 h 5607050"/>
              <a:gd name="connsiteX7" fmla="*/ 807129 w 2216240"/>
              <a:gd name="connsiteY7" fmla="*/ 926480 h 5607050"/>
              <a:gd name="connsiteX8" fmla="*/ 714465 w 2216240"/>
              <a:gd name="connsiteY8" fmla="*/ 1087815 h 5607050"/>
              <a:gd name="connsiteX9" fmla="*/ 622586 w 2216240"/>
              <a:gd name="connsiteY9" fmla="*/ 1205094 h 5607050"/>
              <a:gd name="connsiteX10" fmla="*/ 441808 w 2216240"/>
              <a:gd name="connsiteY10" fmla="*/ 1398572 h 5607050"/>
              <a:gd name="connsiteX11" fmla="*/ 369372 w 2216240"/>
              <a:gd name="connsiteY11" fmla="*/ 1494215 h 5607050"/>
              <a:gd name="connsiteX12" fmla="*/ 323743 w 2216240"/>
              <a:gd name="connsiteY12" fmla="*/ 1589072 h 5607050"/>
              <a:gd name="connsiteX13" fmla="*/ 270751 w 2216240"/>
              <a:gd name="connsiteY13" fmla="*/ 1698987 h 5607050"/>
              <a:gd name="connsiteX14" fmla="*/ 232651 w 2216240"/>
              <a:gd name="connsiteY14" fmla="*/ 1846836 h 5607050"/>
              <a:gd name="connsiteX15" fmla="*/ 191572 w 2216240"/>
              <a:gd name="connsiteY15" fmla="*/ 2039529 h 5607050"/>
              <a:gd name="connsiteX16" fmla="*/ 184829 w 2216240"/>
              <a:gd name="connsiteY16" fmla="*/ 2178608 h 5607050"/>
              <a:gd name="connsiteX17" fmla="*/ 156451 w 2216240"/>
              <a:gd name="connsiteY17" fmla="*/ 2341351 h 5607050"/>
              <a:gd name="connsiteX18" fmla="*/ 131051 w 2216240"/>
              <a:gd name="connsiteY18" fmla="*/ 2588607 h 5607050"/>
              <a:gd name="connsiteX19" fmla="*/ 108629 w 2216240"/>
              <a:gd name="connsiteY19" fmla="*/ 2732072 h 5607050"/>
              <a:gd name="connsiteX20" fmla="*/ 70529 w 2216240"/>
              <a:gd name="connsiteY20" fmla="*/ 2890429 h 5607050"/>
              <a:gd name="connsiteX21" fmla="*/ 55637 w 2216240"/>
              <a:gd name="connsiteY21" fmla="*/ 3048000 h 5607050"/>
              <a:gd name="connsiteX22" fmla="*/ 51872 w 2216240"/>
              <a:gd name="connsiteY22" fmla="*/ 3263900 h 5607050"/>
              <a:gd name="connsiteX23" fmla="*/ 70530 w 2216240"/>
              <a:gd name="connsiteY23" fmla="*/ 3490307 h 5607050"/>
              <a:gd name="connsiteX24" fmla="*/ 124953 w 2216240"/>
              <a:gd name="connsiteY24" fmla="*/ 3798990 h 5607050"/>
              <a:gd name="connsiteX25" fmla="*/ 16669 w 2216240"/>
              <a:gd name="connsiteY25" fmla="*/ 3892891 h 5607050"/>
              <a:gd name="connsiteX26" fmla="*/ 24941 w 2216240"/>
              <a:gd name="connsiteY26" fmla="*/ 4015998 h 5607050"/>
              <a:gd name="connsiteX27" fmla="*/ 57242 w 2216240"/>
              <a:gd name="connsiteY27" fmla="*/ 4152900 h 5607050"/>
              <a:gd name="connsiteX28" fmla="*/ 110531 w 2216240"/>
              <a:gd name="connsiteY28" fmla="*/ 4326519 h 5607050"/>
              <a:gd name="connsiteX29" fmla="*/ 172056 w 2216240"/>
              <a:gd name="connsiteY29" fmla="*/ 4424927 h 5607050"/>
              <a:gd name="connsiteX30" fmla="*/ 367408 w 2216240"/>
              <a:gd name="connsiteY30" fmla="*/ 4490267 h 5607050"/>
              <a:gd name="connsiteX31" fmla="*/ 485865 w 2216240"/>
              <a:gd name="connsiteY31" fmla="*/ 4889500 h 5607050"/>
              <a:gd name="connsiteX32" fmla="*/ 609690 w 2216240"/>
              <a:gd name="connsiteY32" fmla="*/ 5184775 h 5607050"/>
              <a:gd name="connsiteX33" fmla="*/ 787490 w 2216240"/>
              <a:gd name="connsiteY33" fmla="*/ 5413375 h 5607050"/>
              <a:gd name="connsiteX34" fmla="*/ 984340 w 2216240"/>
              <a:gd name="connsiteY34" fmla="*/ 5476875 h 5607050"/>
              <a:gd name="connsiteX35" fmla="*/ 1333590 w 2216240"/>
              <a:gd name="connsiteY35" fmla="*/ 5483225 h 5607050"/>
              <a:gd name="connsiteX36" fmla="*/ 1622515 w 2216240"/>
              <a:gd name="connsiteY36" fmla="*/ 5445125 h 5607050"/>
              <a:gd name="connsiteX37" fmla="*/ 1822540 w 2216240"/>
              <a:gd name="connsiteY37" fmla="*/ 5445125 h 5607050"/>
              <a:gd name="connsiteX38" fmla="*/ 1955890 w 2216240"/>
              <a:gd name="connsiteY38" fmla="*/ 5492750 h 5607050"/>
              <a:gd name="connsiteX39" fmla="*/ 2098765 w 2216240"/>
              <a:gd name="connsiteY39" fmla="*/ 5549900 h 5607050"/>
              <a:gd name="connsiteX40" fmla="*/ 2216240 w 2216240"/>
              <a:gd name="connsiteY40" fmla="*/ 5607050 h 5607050"/>
              <a:gd name="connsiteX0" fmla="*/ 1184365 w 2216240"/>
              <a:gd name="connsiteY0" fmla="*/ 0 h 5607050"/>
              <a:gd name="connsiteX1" fmla="*/ 1179898 w 2216240"/>
              <a:gd name="connsiteY1" fmla="*/ 17416 h 5607050"/>
              <a:gd name="connsiteX2" fmla="*/ 1133565 w 2216240"/>
              <a:gd name="connsiteY2" fmla="*/ 139700 h 5607050"/>
              <a:gd name="connsiteX3" fmla="*/ 1073043 w 2216240"/>
              <a:gd name="connsiteY3" fmla="*/ 303394 h 5607050"/>
              <a:gd name="connsiteX4" fmla="*/ 1013308 w 2216240"/>
              <a:gd name="connsiteY4" fmla="*/ 470851 h 5607050"/>
              <a:gd name="connsiteX5" fmla="*/ 972229 w 2216240"/>
              <a:gd name="connsiteY5" fmla="*/ 605215 h 5607050"/>
              <a:gd name="connsiteX6" fmla="*/ 917665 w 2216240"/>
              <a:gd name="connsiteY6" fmla="*/ 747893 h 5607050"/>
              <a:gd name="connsiteX7" fmla="*/ 807129 w 2216240"/>
              <a:gd name="connsiteY7" fmla="*/ 926480 h 5607050"/>
              <a:gd name="connsiteX8" fmla="*/ 714465 w 2216240"/>
              <a:gd name="connsiteY8" fmla="*/ 1087815 h 5607050"/>
              <a:gd name="connsiteX9" fmla="*/ 622586 w 2216240"/>
              <a:gd name="connsiteY9" fmla="*/ 1205094 h 5607050"/>
              <a:gd name="connsiteX10" fmla="*/ 441808 w 2216240"/>
              <a:gd name="connsiteY10" fmla="*/ 1398572 h 5607050"/>
              <a:gd name="connsiteX11" fmla="*/ 369372 w 2216240"/>
              <a:gd name="connsiteY11" fmla="*/ 1494215 h 5607050"/>
              <a:gd name="connsiteX12" fmla="*/ 323743 w 2216240"/>
              <a:gd name="connsiteY12" fmla="*/ 1589072 h 5607050"/>
              <a:gd name="connsiteX13" fmla="*/ 270751 w 2216240"/>
              <a:gd name="connsiteY13" fmla="*/ 1698987 h 5607050"/>
              <a:gd name="connsiteX14" fmla="*/ 232651 w 2216240"/>
              <a:gd name="connsiteY14" fmla="*/ 1846836 h 5607050"/>
              <a:gd name="connsiteX15" fmla="*/ 191572 w 2216240"/>
              <a:gd name="connsiteY15" fmla="*/ 2039529 h 5607050"/>
              <a:gd name="connsiteX16" fmla="*/ 184829 w 2216240"/>
              <a:gd name="connsiteY16" fmla="*/ 2178608 h 5607050"/>
              <a:gd name="connsiteX17" fmla="*/ 156451 w 2216240"/>
              <a:gd name="connsiteY17" fmla="*/ 2341351 h 5607050"/>
              <a:gd name="connsiteX18" fmla="*/ 131051 w 2216240"/>
              <a:gd name="connsiteY18" fmla="*/ 2588607 h 5607050"/>
              <a:gd name="connsiteX19" fmla="*/ 108629 w 2216240"/>
              <a:gd name="connsiteY19" fmla="*/ 2732072 h 5607050"/>
              <a:gd name="connsiteX20" fmla="*/ 70529 w 2216240"/>
              <a:gd name="connsiteY20" fmla="*/ 2890429 h 5607050"/>
              <a:gd name="connsiteX21" fmla="*/ 55637 w 2216240"/>
              <a:gd name="connsiteY21" fmla="*/ 3048000 h 5607050"/>
              <a:gd name="connsiteX22" fmla="*/ 51872 w 2216240"/>
              <a:gd name="connsiteY22" fmla="*/ 3263900 h 5607050"/>
              <a:gd name="connsiteX23" fmla="*/ 70530 w 2216240"/>
              <a:gd name="connsiteY23" fmla="*/ 3490307 h 5607050"/>
              <a:gd name="connsiteX24" fmla="*/ 124953 w 2216240"/>
              <a:gd name="connsiteY24" fmla="*/ 3798990 h 5607050"/>
              <a:gd name="connsiteX25" fmla="*/ 16669 w 2216240"/>
              <a:gd name="connsiteY25" fmla="*/ 3892891 h 5607050"/>
              <a:gd name="connsiteX26" fmla="*/ 24941 w 2216240"/>
              <a:gd name="connsiteY26" fmla="*/ 4015998 h 5607050"/>
              <a:gd name="connsiteX27" fmla="*/ 57242 w 2216240"/>
              <a:gd name="connsiteY27" fmla="*/ 4152900 h 5607050"/>
              <a:gd name="connsiteX28" fmla="*/ 110531 w 2216240"/>
              <a:gd name="connsiteY28" fmla="*/ 4326519 h 5607050"/>
              <a:gd name="connsiteX29" fmla="*/ 172056 w 2216240"/>
              <a:gd name="connsiteY29" fmla="*/ 4424927 h 5607050"/>
              <a:gd name="connsiteX30" fmla="*/ 331690 w 2216240"/>
              <a:gd name="connsiteY30" fmla="*/ 4499792 h 5607050"/>
              <a:gd name="connsiteX31" fmla="*/ 485865 w 2216240"/>
              <a:gd name="connsiteY31" fmla="*/ 4889500 h 5607050"/>
              <a:gd name="connsiteX32" fmla="*/ 609690 w 2216240"/>
              <a:gd name="connsiteY32" fmla="*/ 5184775 h 5607050"/>
              <a:gd name="connsiteX33" fmla="*/ 787490 w 2216240"/>
              <a:gd name="connsiteY33" fmla="*/ 5413375 h 5607050"/>
              <a:gd name="connsiteX34" fmla="*/ 984340 w 2216240"/>
              <a:gd name="connsiteY34" fmla="*/ 5476875 h 5607050"/>
              <a:gd name="connsiteX35" fmla="*/ 1333590 w 2216240"/>
              <a:gd name="connsiteY35" fmla="*/ 5483225 h 5607050"/>
              <a:gd name="connsiteX36" fmla="*/ 1622515 w 2216240"/>
              <a:gd name="connsiteY36" fmla="*/ 5445125 h 5607050"/>
              <a:gd name="connsiteX37" fmla="*/ 1822540 w 2216240"/>
              <a:gd name="connsiteY37" fmla="*/ 5445125 h 5607050"/>
              <a:gd name="connsiteX38" fmla="*/ 1955890 w 2216240"/>
              <a:gd name="connsiteY38" fmla="*/ 5492750 h 5607050"/>
              <a:gd name="connsiteX39" fmla="*/ 2098765 w 2216240"/>
              <a:gd name="connsiteY39" fmla="*/ 5549900 h 5607050"/>
              <a:gd name="connsiteX40" fmla="*/ 2216240 w 2216240"/>
              <a:gd name="connsiteY40" fmla="*/ 5607050 h 5607050"/>
              <a:gd name="connsiteX0" fmla="*/ 1184365 w 2216240"/>
              <a:gd name="connsiteY0" fmla="*/ 0 h 5607050"/>
              <a:gd name="connsiteX1" fmla="*/ 1179898 w 2216240"/>
              <a:gd name="connsiteY1" fmla="*/ 17416 h 5607050"/>
              <a:gd name="connsiteX2" fmla="*/ 1133565 w 2216240"/>
              <a:gd name="connsiteY2" fmla="*/ 139700 h 5607050"/>
              <a:gd name="connsiteX3" fmla="*/ 1073043 w 2216240"/>
              <a:gd name="connsiteY3" fmla="*/ 303394 h 5607050"/>
              <a:gd name="connsiteX4" fmla="*/ 1013308 w 2216240"/>
              <a:gd name="connsiteY4" fmla="*/ 470851 h 5607050"/>
              <a:gd name="connsiteX5" fmla="*/ 972229 w 2216240"/>
              <a:gd name="connsiteY5" fmla="*/ 605215 h 5607050"/>
              <a:gd name="connsiteX6" fmla="*/ 917665 w 2216240"/>
              <a:gd name="connsiteY6" fmla="*/ 747893 h 5607050"/>
              <a:gd name="connsiteX7" fmla="*/ 807129 w 2216240"/>
              <a:gd name="connsiteY7" fmla="*/ 926480 h 5607050"/>
              <a:gd name="connsiteX8" fmla="*/ 714465 w 2216240"/>
              <a:gd name="connsiteY8" fmla="*/ 1087815 h 5607050"/>
              <a:gd name="connsiteX9" fmla="*/ 622586 w 2216240"/>
              <a:gd name="connsiteY9" fmla="*/ 1205094 h 5607050"/>
              <a:gd name="connsiteX10" fmla="*/ 441808 w 2216240"/>
              <a:gd name="connsiteY10" fmla="*/ 1398572 h 5607050"/>
              <a:gd name="connsiteX11" fmla="*/ 369372 w 2216240"/>
              <a:gd name="connsiteY11" fmla="*/ 1494215 h 5607050"/>
              <a:gd name="connsiteX12" fmla="*/ 323743 w 2216240"/>
              <a:gd name="connsiteY12" fmla="*/ 1589072 h 5607050"/>
              <a:gd name="connsiteX13" fmla="*/ 270751 w 2216240"/>
              <a:gd name="connsiteY13" fmla="*/ 1698987 h 5607050"/>
              <a:gd name="connsiteX14" fmla="*/ 232651 w 2216240"/>
              <a:gd name="connsiteY14" fmla="*/ 1846836 h 5607050"/>
              <a:gd name="connsiteX15" fmla="*/ 191572 w 2216240"/>
              <a:gd name="connsiteY15" fmla="*/ 2039529 h 5607050"/>
              <a:gd name="connsiteX16" fmla="*/ 184829 w 2216240"/>
              <a:gd name="connsiteY16" fmla="*/ 2178608 h 5607050"/>
              <a:gd name="connsiteX17" fmla="*/ 156451 w 2216240"/>
              <a:gd name="connsiteY17" fmla="*/ 2341351 h 5607050"/>
              <a:gd name="connsiteX18" fmla="*/ 131051 w 2216240"/>
              <a:gd name="connsiteY18" fmla="*/ 2588607 h 5607050"/>
              <a:gd name="connsiteX19" fmla="*/ 108629 w 2216240"/>
              <a:gd name="connsiteY19" fmla="*/ 2732072 h 5607050"/>
              <a:gd name="connsiteX20" fmla="*/ 70529 w 2216240"/>
              <a:gd name="connsiteY20" fmla="*/ 2890429 h 5607050"/>
              <a:gd name="connsiteX21" fmla="*/ 55637 w 2216240"/>
              <a:gd name="connsiteY21" fmla="*/ 3048000 h 5607050"/>
              <a:gd name="connsiteX22" fmla="*/ 51872 w 2216240"/>
              <a:gd name="connsiteY22" fmla="*/ 3263900 h 5607050"/>
              <a:gd name="connsiteX23" fmla="*/ 70530 w 2216240"/>
              <a:gd name="connsiteY23" fmla="*/ 3490307 h 5607050"/>
              <a:gd name="connsiteX24" fmla="*/ 124953 w 2216240"/>
              <a:gd name="connsiteY24" fmla="*/ 3798990 h 5607050"/>
              <a:gd name="connsiteX25" fmla="*/ 16669 w 2216240"/>
              <a:gd name="connsiteY25" fmla="*/ 3892891 h 5607050"/>
              <a:gd name="connsiteX26" fmla="*/ 24941 w 2216240"/>
              <a:gd name="connsiteY26" fmla="*/ 4015998 h 5607050"/>
              <a:gd name="connsiteX27" fmla="*/ 57242 w 2216240"/>
              <a:gd name="connsiteY27" fmla="*/ 4152900 h 5607050"/>
              <a:gd name="connsiteX28" fmla="*/ 110531 w 2216240"/>
              <a:gd name="connsiteY28" fmla="*/ 4326519 h 5607050"/>
              <a:gd name="connsiteX29" fmla="*/ 172056 w 2216240"/>
              <a:gd name="connsiteY29" fmla="*/ 4424927 h 5607050"/>
              <a:gd name="connsiteX30" fmla="*/ 331690 w 2216240"/>
              <a:gd name="connsiteY30" fmla="*/ 4499792 h 5607050"/>
              <a:gd name="connsiteX31" fmla="*/ 485865 w 2216240"/>
              <a:gd name="connsiteY31" fmla="*/ 4889500 h 5607050"/>
              <a:gd name="connsiteX32" fmla="*/ 609690 w 2216240"/>
              <a:gd name="connsiteY32" fmla="*/ 5184775 h 5607050"/>
              <a:gd name="connsiteX33" fmla="*/ 787490 w 2216240"/>
              <a:gd name="connsiteY33" fmla="*/ 5413375 h 5607050"/>
              <a:gd name="connsiteX34" fmla="*/ 984340 w 2216240"/>
              <a:gd name="connsiteY34" fmla="*/ 5476875 h 5607050"/>
              <a:gd name="connsiteX35" fmla="*/ 1333590 w 2216240"/>
              <a:gd name="connsiteY35" fmla="*/ 5483225 h 5607050"/>
              <a:gd name="connsiteX36" fmla="*/ 1622515 w 2216240"/>
              <a:gd name="connsiteY36" fmla="*/ 5445125 h 5607050"/>
              <a:gd name="connsiteX37" fmla="*/ 1822540 w 2216240"/>
              <a:gd name="connsiteY37" fmla="*/ 5445125 h 5607050"/>
              <a:gd name="connsiteX38" fmla="*/ 1955890 w 2216240"/>
              <a:gd name="connsiteY38" fmla="*/ 5492750 h 5607050"/>
              <a:gd name="connsiteX39" fmla="*/ 2098765 w 2216240"/>
              <a:gd name="connsiteY39" fmla="*/ 5549900 h 5607050"/>
              <a:gd name="connsiteX40" fmla="*/ 2216240 w 2216240"/>
              <a:gd name="connsiteY40" fmla="*/ 5607050 h 5607050"/>
              <a:gd name="connsiteX0" fmla="*/ 1184365 w 2216240"/>
              <a:gd name="connsiteY0" fmla="*/ 0 h 5607050"/>
              <a:gd name="connsiteX1" fmla="*/ 1179898 w 2216240"/>
              <a:gd name="connsiteY1" fmla="*/ 17416 h 5607050"/>
              <a:gd name="connsiteX2" fmla="*/ 1133565 w 2216240"/>
              <a:gd name="connsiteY2" fmla="*/ 139700 h 5607050"/>
              <a:gd name="connsiteX3" fmla="*/ 1073043 w 2216240"/>
              <a:gd name="connsiteY3" fmla="*/ 303394 h 5607050"/>
              <a:gd name="connsiteX4" fmla="*/ 1013308 w 2216240"/>
              <a:gd name="connsiteY4" fmla="*/ 470851 h 5607050"/>
              <a:gd name="connsiteX5" fmla="*/ 972229 w 2216240"/>
              <a:gd name="connsiteY5" fmla="*/ 605215 h 5607050"/>
              <a:gd name="connsiteX6" fmla="*/ 917665 w 2216240"/>
              <a:gd name="connsiteY6" fmla="*/ 747893 h 5607050"/>
              <a:gd name="connsiteX7" fmla="*/ 807129 w 2216240"/>
              <a:gd name="connsiteY7" fmla="*/ 926480 h 5607050"/>
              <a:gd name="connsiteX8" fmla="*/ 714465 w 2216240"/>
              <a:gd name="connsiteY8" fmla="*/ 1087815 h 5607050"/>
              <a:gd name="connsiteX9" fmla="*/ 622586 w 2216240"/>
              <a:gd name="connsiteY9" fmla="*/ 1205094 h 5607050"/>
              <a:gd name="connsiteX10" fmla="*/ 441808 w 2216240"/>
              <a:gd name="connsiteY10" fmla="*/ 1398572 h 5607050"/>
              <a:gd name="connsiteX11" fmla="*/ 369372 w 2216240"/>
              <a:gd name="connsiteY11" fmla="*/ 1494215 h 5607050"/>
              <a:gd name="connsiteX12" fmla="*/ 323743 w 2216240"/>
              <a:gd name="connsiteY12" fmla="*/ 1589072 h 5607050"/>
              <a:gd name="connsiteX13" fmla="*/ 270751 w 2216240"/>
              <a:gd name="connsiteY13" fmla="*/ 1698987 h 5607050"/>
              <a:gd name="connsiteX14" fmla="*/ 232651 w 2216240"/>
              <a:gd name="connsiteY14" fmla="*/ 1846836 h 5607050"/>
              <a:gd name="connsiteX15" fmla="*/ 191572 w 2216240"/>
              <a:gd name="connsiteY15" fmla="*/ 2039529 h 5607050"/>
              <a:gd name="connsiteX16" fmla="*/ 184829 w 2216240"/>
              <a:gd name="connsiteY16" fmla="*/ 2178608 h 5607050"/>
              <a:gd name="connsiteX17" fmla="*/ 156451 w 2216240"/>
              <a:gd name="connsiteY17" fmla="*/ 2341351 h 5607050"/>
              <a:gd name="connsiteX18" fmla="*/ 131051 w 2216240"/>
              <a:gd name="connsiteY18" fmla="*/ 2588607 h 5607050"/>
              <a:gd name="connsiteX19" fmla="*/ 108629 w 2216240"/>
              <a:gd name="connsiteY19" fmla="*/ 2732072 h 5607050"/>
              <a:gd name="connsiteX20" fmla="*/ 70529 w 2216240"/>
              <a:gd name="connsiteY20" fmla="*/ 2890429 h 5607050"/>
              <a:gd name="connsiteX21" fmla="*/ 55637 w 2216240"/>
              <a:gd name="connsiteY21" fmla="*/ 3048000 h 5607050"/>
              <a:gd name="connsiteX22" fmla="*/ 51872 w 2216240"/>
              <a:gd name="connsiteY22" fmla="*/ 3263900 h 5607050"/>
              <a:gd name="connsiteX23" fmla="*/ 70530 w 2216240"/>
              <a:gd name="connsiteY23" fmla="*/ 3490307 h 5607050"/>
              <a:gd name="connsiteX24" fmla="*/ 124953 w 2216240"/>
              <a:gd name="connsiteY24" fmla="*/ 3798990 h 5607050"/>
              <a:gd name="connsiteX25" fmla="*/ 16669 w 2216240"/>
              <a:gd name="connsiteY25" fmla="*/ 3892891 h 5607050"/>
              <a:gd name="connsiteX26" fmla="*/ 24941 w 2216240"/>
              <a:gd name="connsiteY26" fmla="*/ 4015998 h 5607050"/>
              <a:gd name="connsiteX27" fmla="*/ 57242 w 2216240"/>
              <a:gd name="connsiteY27" fmla="*/ 4152900 h 5607050"/>
              <a:gd name="connsiteX28" fmla="*/ 110531 w 2216240"/>
              <a:gd name="connsiteY28" fmla="*/ 4326519 h 5607050"/>
              <a:gd name="connsiteX29" fmla="*/ 172056 w 2216240"/>
              <a:gd name="connsiteY29" fmla="*/ 4424927 h 5607050"/>
              <a:gd name="connsiteX30" fmla="*/ 331690 w 2216240"/>
              <a:gd name="connsiteY30" fmla="*/ 4499792 h 5607050"/>
              <a:gd name="connsiteX31" fmla="*/ 485865 w 2216240"/>
              <a:gd name="connsiteY31" fmla="*/ 4889500 h 5607050"/>
              <a:gd name="connsiteX32" fmla="*/ 609690 w 2216240"/>
              <a:gd name="connsiteY32" fmla="*/ 5184775 h 5607050"/>
              <a:gd name="connsiteX33" fmla="*/ 787490 w 2216240"/>
              <a:gd name="connsiteY33" fmla="*/ 5413375 h 5607050"/>
              <a:gd name="connsiteX34" fmla="*/ 984340 w 2216240"/>
              <a:gd name="connsiteY34" fmla="*/ 5476875 h 5607050"/>
              <a:gd name="connsiteX35" fmla="*/ 1333590 w 2216240"/>
              <a:gd name="connsiteY35" fmla="*/ 5483225 h 5607050"/>
              <a:gd name="connsiteX36" fmla="*/ 1622515 w 2216240"/>
              <a:gd name="connsiteY36" fmla="*/ 5445125 h 5607050"/>
              <a:gd name="connsiteX37" fmla="*/ 1822540 w 2216240"/>
              <a:gd name="connsiteY37" fmla="*/ 5445125 h 5607050"/>
              <a:gd name="connsiteX38" fmla="*/ 1955890 w 2216240"/>
              <a:gd name="connsiteY38" fmla="*/ 5492750 h 5607050"/>
              <a:gd name="connsiteX39" fmla="*/ 2098765 w 2216240"/>
              <a:gd name="connsiteY39" fmla="*/ 5549900 h 5607050"/>
              <a:gd name="connsiteX40" fmla="*/ 2216240 w 2216240"/>
              <a:gd name="connsiteY40" fmla="*/ 5607050 h 5607050"/>
              <a:gd name="connsiteX0" fmla="*/ 1184365 w 2216240"/>
              <a:gd name="connsiteY0" fmla="*/ 0 h 5607050"/>
              <a:gd name="connsiteX1" fmla="*/ 1179898 w 2216240"/>
              <a:gd name="connsiteY1" fmla="*/ 17416 h 5607050"/>
              <a:gd name="connsiteX2" fmla="*/ 1133565 w 2216240"/>
              <a:gd name="connsiteY2" fmla="*/ 139700 h 5607050"/>
              <a:gd name="connsiteX3" fmla="*/ 1073043 w 2216240"/>
              <a:gd name="connsiteY3" fmla="*/ 303394 h 5607050"/>
              <a:gd name="connsiteX4" fmla="*/ 1013308 w 2216240"/>
              <a:gd name="connsiteY4" fmla="*/ 470851 h 5607050"/>
              <a:gd name="connsiteX5" fmla="*/ 972229 w 2216240"/>
              <a:gd name="connsiteY5" fmla="*/ 605215 h 5607050"/>
              <a:gd name="connsiteX6" fmla="*/ 917665 w 2216240"/>
              <a:gd name="connsiteY6" fmla="*/ 747893 h 5607050"/>
              <a:gd name="connsiteX7" fmla="*/ 807129 w 2216240"/>
              <a:gd name="connsiteY7" fmla="*/ 926480 h 5607050"/>
              <a:gd name="connsiteX8" fmla="*/ 633503 w 2216240"/>
              <a:gd name="connsiteY8" fmla="*/ 1006853 h 5607050"/>
              <a:gd name="connsiteX9" fmla="*/ 622586 w 2216240"/>
              <a:gd name="connsiteY9" fmla="*/ 1205094 h 5607050"/>
              <a:gd name="connsiteX10" fmla="*/ 441808 w 2216240"/>
              <a:gd name="connsiteY10" fmla="*/ 1398572 h 5607050"/>
              <a:gd name="connsiteX11" fmla="*/ 369372 w 2216240"/>
              <a:gd name="connsiteY11" fmla="*/ 1494215 h 5607050"/>
              <a:gd name="connsiteX12" fmla="*/ 323743 w 2216240"/>
              <a:gd name="connsiteY12" fmla="*/ 1589072 h 5607050"/>
              <a:gd name="connsiteX13" fmla="*/ 270751 w 2216240"/>
              <a:gd name="connsiteY13" fmla="*/ 1698987 h 5607050"/>
              <a:gd name="connsiteX14" fmla="*/ 232651 w 2216240"/>
              <a:gd name="connsiteY14" fmla="*/ 1846836 h 5607050"/>
              <a:gd name="connsiteX15" fmla="*/ 191572 w 2216240"/>
              <a:gd name="connsiteY15" fmla="*/ 2039529 h 5607050"/>
              <a:gd name="connsiteX16" fmla="*/ 184829 w 2216240"/>
              <a:gd name="connsiteY16" fmla="*/ 2178608 h 5607050"/>
              <a:gd name="connsiteX17" fmla="*/ 156451 w 2216240"/>
              <a:gd name="connsiteY17" fmla="*/ 2341351 h 5607050"/>
              <a:gd name="connsiteX18" fmla="*/ 131051 w 2216240"/>
              <a:gd name="connsiteY18" fmla="*/ 2588607 h 5607050"/>
              <a:gd name="connsiteX19" fmla="*/ 108629 w 2216240"/>
              <a:gd name="connsiteY19" fmla="*/ 2732072 h 5607050"/>
              <a:gd name="connsiteX20" fmla="*/ 70529 w 2216240"/>
              <a:gd name="connsiteY20" fmla="*/ 2890429 h 5607050"/>
              <a:gd name="connsiteX21" fmla="*/ 55637 w 2216240"/>
              <a:gd name="connsiteY21" fmla="*/ 3048000 h 5607050"/>
              <a:gd name="connsiteX22" fmla="*/ 51872 w 2216240"/>
              <a:gd name="connsiteY22" fmla="*/ 3263900 h 5607050"/>
              <a:gd name="connsiteX23" fmla="*/ 70530 w 2216240"/>
              <a:gd name="connsiteY23" fmla="*/ 3490307 h 5607050"/>
              <a:gd name="connsiteX24" fmla="*/ 124953 w 2216240"/>
              <a:gd name="connsiteY24" fmla="*/ 3798990 h 5607050"/>
              <a:gd name="connsiteX25" fmla="*/ 16669 w 2216240"/>
              <a:gd name="connsiteY25" fmla="*/ 3892891 h 5607050"/>
              <a:gd name="connsiteX26" fmla="*/ 24941 w 2216240"/>
              <a:gd name="connsiteY26" fmla="*/ 4015998 h 5607050"/>
              <a:gd name="connsiteX27" fmla="*/ 57242 w 2216240"/>
              <a:gd name="connsiteY27" fmla="*/ 4152900 h 5607050"/>
              <a:gd name="connsiteX28" fmla="*/ 110531 w 2216240"/>
              <a:gd name="connsiteY28" fmla="*/ 4326519 h 5607050"/>
              <a:gd name="connsiteX29" fmla="*/ 172056 w 2216240"/>
              <a:gd name="connsiteY29" fmla="*/ 4424927 h 5607050"/>
              <a:gd name="connsiteX30" fmla="*/ 331690 w 2216240"/>
              <a:gd name="connsiteY30" fmla="*/ 4499792 h 5607050"/>
              <a:gd name="connsiteX31" fmla="*/ 485865 w 2216240"/>
              <a:gd name="connsiteY31" fmla="*/ 4889500 h 5607050"/>
              <a:gd name="connsiteX32" fmla="*/ 609690 w 2216240"/>
              <a:gd name="connsiteY32" fmla="*/ 5184775 h 5607050"/>
              <a:gd name="connsiteX33" fmla="*/ 787490 w 2216240"/>
              <a:gd name="connsiteY33" fmla="*/ 5413375 h 5607050"/>
              <a:gd name="connsiteX34" fmla="*/ 984340 w 2216240"/>
              <a:gd name="connsiteY34" fmla="*/ 5476875 h 5607050"/>
              <a:gd name="connsiteX35" fmla="*/ 1333590 w 2216240"/>
              <a:gd name="connsiteY35" fmla="*/ 5483225 h 5607050"/>
              <a:gd name="connsiteX36" fmla="*/ 1622515 w 2216240"/>
              <a:gd name="connsiteY36" fmla="*/ 5445125 h 5607050"/>
              <a:gd name="connsiteX37" fmla="*/ 1822540 w 2216240"/>
              <a:gd name="connsiteY37" fmla="*/ 5445125 h 5607050"/>
              <a:gd name="connsiteX38" fmla="*/ 1955890 w 2216240"/>
              <a:gd name="connsiteY38" fmla="*/ 5492750 h 5607050"/>
              <a:gd name="connsiteX39" fmla="*/ 2098765 w 2216240"/>
              <a:gd name="connsiteY39" fmla="*/ 5549900 h 5607050"/>
              <a:gd name="connsiteX40" fmla="*/ 2216240 w 2216240"/>
              <a:gd name="connsiteY40" fmla="*/ 5607050 h 5607050"/>
              <a:gd name="connsiteX0" fmla="*/ 1184365 w 2216240"/>
              <a:gd name="connsiteY0" fmla="*/ 0 h 5607050"/>
              <a:gd name="connsiteX1" fmla="*/ 1179898 w 2216240"/>
              <a:gd name="connsiteY1" fmla="*/ 17416 h 5607050"/>
              <a:gd name="connsiteX2" fmla="*/ 1133565 w 2216240"/>
              <a:gd name="connsiteY2" fmla="*/ 139700 h 5607050"/>
              <a:gd name="connsiteX3" fmla="*/ 1073043 w 2216240"/>
              <a:gd name="connsiteY3" fmla="*/ 303394 h 5607050"/>
              <a:gd name="connsiteX4" fmla="*/ 1013308 w 2216240"/>
              <a:gd name="connsiteY4" fmla="*/ 470851 h 5607050"/>
              <a:gd name="connsiteX5" fmla="*/ 972229 w 2216240"/>
              <a:gd name="connsiteY5" fmla="*/ 605215 h 5607050"/>
              <a:gd name="connsiteX6" fmla="*/ 917665 w 2216240"/>
              <a:gd name="connsiteY6" fmla="*/ 747893 h 5607050"/>
              <a:gd name="connsiteX7" fmla="*/ 807129 w 2216240"/>
              <a:gd name="connsiteY7" fmla="*/ 926480 h 5607050"/>
              <a:gd name="connsiteX8" fmla="*/ 633503 w 2216240"/>
              <a:gd name="connsiteY8" fmla="*/ 1006853 h 5607050"/>
              <a:gd name="connsiteX9" fmla="*/ 555911 w 2216240"/>
              <a:gd name="connsiteY9" fmla="*/ 1138419 h 5607050"/>
              <a:gd name="connsiteX10" fmla="*/ 441808 w 2216240"/>
              <a:gd name="connsiteY10" fmla="*/ 1398572 h 5607050"/>
              <a:gd name="connsiteX11" fmla="*/ 369372 w 2216240"/>
              <a:gd name="connsiteY11" fmla="*/ 1494215 h 5607050"/>
              <a:gd name="connsiteX12" fmla="*/ 323743 w 2216240"/>
              <a:gd name="connsiteY12" fmla="*/ 1589072 h 5607050"/>
              <a:gd name="connsiteX13" fmla="*/ 270751 w 2216240"/>
              <a:gd name="connsiteY13" fmla="*/ 1698987 h 5607050"/>
              <a:gd name="connsiteX14" fmla="*/ 232651 w 2216240"/>
              <a:gd name="connsiteY14" fmla="*/ 1846836 h 5607050"/>
              <a:gd name="connsiteX15" fmla="*/ 191572 w 2216240"/>
              <a:gd name="connsiteY15" fmla="*/ 2039529 h 5607050"/>
              <a:gd name="connsiteX16" fmla="*/ 184829 w 2216240"/>
              <a:gd name="connsiteY16" fmla="*/ 2178608 h 5607050"/>
              <a:gd name="connsiteX17" fmla="*/ 156451 w 2216240"/>
              <a:gd name="connsiteY17" fmla="*/ 2341351 h 5607050"/>
              <a:gd name="connsiteX18" fmla="*/ 131051 w 2216240"/>
              <a:gd name="connsiteY18" fmla="*/ 2588607 h 5607050"/>
              <a:gd name="connsiteX19" fmla="*/ 108629 w 2216240"/>
              <a:gd name="connsiteY19" fmla="*/ 2732072 h 5607050"/>
              <a:gd name="connsiteX20" fmla="*/ 70529 w 2216240"/>
              <a:gd name="connsiteY20" fmla="*/ 2890429 h 5607050"/>
              <a:gd name="connsiteX21" fmla="*/ 55637 w 2216240"/>
              <a:gd name="connsiteY21" fmla="*/ 3048000 h 5607050"/>
              <a:gd name="connsiteX22" fmla="*/ 51872 w 2216240"/>
              <a:gd name="connsiteY22" fmla="*/ 3263900 h 5607050"/>
              <a:gd name="connsiteX23" fmla="*/ 70530 w 2216240"/>
              <a:gd name="connsiteY23" fmla="*/ 3490307 h 5607050"/>
              <a:gd name="connsiteX24" fmla="*/ 124953 w 2216240"/>
              <a:gd name="connsiteY24" fmla="*/ 3798990 h 5607050"/>
              <a:gd name="connsiteX25" fmla="*/ 16669 w 2216240"/>
              <a:gd name="connsiteY25" fmla="*/ 3892891 h 5607050"/>
              <a:gd name="connsiteX26" fmla="*/ 24941 w 2216240"/>
              <a:gd name="connsiteY26" fmla="*/ 4015998 h 5607050"/>
              <a:gd name="connsiteX27" fmla="*/ 57242 w 2216240"/>
              <a:gd name="connsiteY27" fmla="*/ 4152900 h 5607050"/>
              <a:gd name="connsiteX28" fmla="*/ 110531 w 2216240"/>
              <a:gd name="connsiteY28" fmla="*/ 4326519 h 5607050"/>
              <a:gd name="connsiteX29" fmla="*/ 172056 w 2216240"/>
              <a:gd name="connsiteY29" fmla="*/ 4424927 h 5607050"/>
              <a:gd name="connsiteX30" fmla="*/ 331690 w 2216240"/>
              <a:gd name="connsiteY30" fmla="*/ 4499792 h 5607050"/>
              <a:gd name="connsiteX31" fmla="*/ 485865 w 2216240"/>
              <a:gd name="connsiteY31" fmla="*/ 4889500 h 5607050"/>
              <a:gd name="connsiteX32" fmla="*/ 609690 w 2216240"/>
              <a:gd name="connsiteY32" fmla="*/ 5184775 h 5607050"/>
              <a:gd name="connsiteX33" fmla="*/ 787490 w 2216240"/>
              <a:gd name="connsiteY33" fmla="*/ 5413375 h 5607050"/>
              <a:gd name="connsiteX34" fmla="*/ 984340 w 2216240"/>
              <a:gd name="connsiteY34" fmla="*/ 5476875 h 5607050"/>
              <a:gd name="connsiteX35" fmla="*/ 1333590 w 2216240"/>
              <a:gd name="connsiteY35" fmla="*/ 5483225 h 5607050"/>
              <a:gd name="connsiteX36" fmla="*/ 1622515 w 2216240"/>
              <a:gd name="connsiteY36" fmla="*/ 5445125 h 5607050"/>
              <a:gd name="connsiteX37" fmla="*/ 1822540 w 2216240"/>
              <a:gd name="connsiteY37" fmla="*/ 5445125 h 5607050"/>
              <a:gd name="connsiteX38" fmla="*/ 1955890 w 2216240"/>
              <a:gd name="connsiteY38" fmla="*/ 5492750 h 5607050"/>
              <a:gd name="connsiteX39" fmla="*/ 2098765 w 2216240"/>
              <a:gd name="connsiteY39" fmla="*/ 5549900 h 5607050"/>
              <a:gd name="connsiteX40" fmla="*/ 2216240 w 2216240"/>
              <a:gd name="connsiteY40" fmla="*/ 5607050 h 5607050"/>
              <a:gd name="connsiteX0" fmla="*/ 1184365 w 2216240"/>
              <a:gd name="connsiteY0" fmla="*/ 0 h 5607050"/>
              <a:gd name="connsiteX1" fmla="*/ 1179898 w 2216240"/>
              <a:gd name="connsiteY1" fmla="*/ 17416 h 5607050"/>
              <a:gd name="connsiteX2" fmla="*/ 1133565 w 2216240"/>
              <a:gd name="connsiteY2" fmla="*/ 139700 h 5607050"/>
              <a:gd name="connsiteX3" fmla="*/ 1073043 w 2216240"/>
              <a:gd name="connsiteY3" fmla="*/ 303394 h 5607050"/>
              <a:gd name="connsiteX4" fmla="*/ 1013308 w 2216240"/>
              <a:gd name="connsiteY4" fmla="*/ 470851 h 5607050"/>
              <a:gd name="connsiteX5" fmla="*/ 972229 w 2216240"/>
              <a:gd name="connsiteY5" fmla="*/ 605215 h 5607050"/>
              <a:gd name="connsiteX6" fmla="*/ 917665 w 2216240"/>
              <a:gd name="connsiteY6" fmla="*/ 747893 h 5607050"/>
              <a:gd name="connsiteX7" fmla="*/ 807129 w 2216240"/>
              <a:gd name="connsiteY7" fmla="*/ 926480 h 5607050"/>
              <a:gd name="connsiteX8" fmla="*/ 676365 w 2216240"/>
              <a:gd name="connsiteY8" fmla="*/ 1016378 h 5607050"/>
              <a:gd name="connsiteX9" fmla="*/ 555911 w 2216240"/>
              <a:gd name="connsiteY9" fmla="*/ 1138419 h 5607050"/>
              <a:gd name="connsiteX10" fmla="*/ 441808 w 2216240"/>
              <a:gd name="connsiteY10" fmla="*/ 1398572 h 5607050"/>
              <a:gd name="connsiteX11" fmla="*/ 369372 w 2216240"/>
              <a:gd name="connsiteY11" fmla="*/ 1494215 h 5607050"/>
              <a:gd name="connsiteX12" fmla="*/ 323743 w 2216240"/>
              <a:gd name="connsiteY12" fmla="*/ 1589072 h 5607050"/>
              <a:gd name="connsiteX13" fmla="*/ 270751 w 2216240"/>
              <a:gd name="connsiteY13" fmla="*/ 1698987 h 5607050"/>
              <a:gd name="connsiteX14" fmla="*/ 232651 w 2216240"/>
              <a:gd name="connsiteY14" fmla="*/ 1846836 h 5607050"/>
              <a:gd name="connsiteX15" fmla="*/ 191572 w 2216240"/>
              <a:gd name="connsiteY15" fmla="*/ 2039529 h 5607050"/>
              <a:gd name="connsiteX16" fmla="*/ 184829 w 2216240"/>
              <a:gd name="connsiteY16" fmla="*/ 2178608 h 5607050"/>
              <a:gd name="connsiteX17" fmla="*/ 156451 w 2216240"/>
              <a:gd name="connsiteY17" fmla="*/ 2341351 h 5607050"/>
              <a:gd name="connsiteX18" fmla="*/ 131051 w 2216240"/>
              <a:gd name="connsiteY18" fmla="*/ 2588607 h 5607050"/>
              <a:gd name="connsiteX19" fmla="*/ 108629 w 2216240"/>
              <a:gd name="connsiteY19" fmla="*/ 2732072 h 5607050"/>
              <a:gd name="connsiteX20" fmla="*/ 70529 w 2216240"/>
              <a:gd name="connsiteY20" fmla="*/ 2890429 h 5607050"/>
              <a:gd name="connsiteX21" fmla="*/ 55637 w 2216240"/>
              <a:gd name="connsiteY21" fmla="*/ 3048000 h 5607050"/>
              <a:gd name="connsiteX22" fmla="*/ 51872 w 2216240"/>
              <a:gd name="connsiteY22" fmla="*/ 3263900 h 5607050"/>
              <a:gd name="connsiteX23" fmla="*/ 70530 w 2216240"/>
              <a:gd name="connsiteY23" fmla="*/ 3490307 h 5607050"/>
              <a:gd name="connsiteX24" fmla="*/ 124953 w 2216240"/>
              <a:gd name="connsiteY24" fmla="*/ 3798990 h 5607050"/>
              <a:gd name="connsiteX25" fmla="*/ 16669 w 2216240"/>
              <a:gd name="connsiteY25" fmla="*/ 3892891 h 5607050"/>
              <a:gd name="connsiteX26" fmla="*/ 24941 w 2216240"/>
              <a:gd name="connsiteY26" fmla="*/ 4015998 h 5607050"/>
              <a:gd name="connsiteX27" fmla="*/ 57242 w 2216240"/>
              <a:gd name="connsiteY27" fmla="*/ 4152900 h 5607050"/>
              <a:gd name="connsiteX28" fmla="*/ 110531 w 2216240"/>
              <a:gd name="connsiteY28" fmla="*/ 4326519 h 5607050"/>
              <a:gd name="connsiteX29" fmla="*/ 172056 w 2216240"/>
              <a:gd name="connsiteY29" fmla="*/ 4424927 h 5607050"/>
              <a:gd name="connsiteX30" fmla="*/ 331690 w 2216240"/>
              <a:gd name="connsiteY30" fmla="*/ 4499792 h 5607050"/>
              <a:gd name="connsiteX31" fmla="*/ 485865 w 2216240"/>
              <a:gd name="connsiteY31" fmla="*/ 4889500 h 5607050"/>
              <a:gd name="connsiteX32" fmla="*/ 609690 w 2216240"/>
              <a:gd name="connsiteY32" fmla="*/ 5184775 h 5607050"/>
              <a:gd name="connsiteX33" fmla="*/ 787490 w 2216240"/>
              <a:gd name="connsiteY33" fmla="*/ 5413375 h 5607050"/>
              <a:gd name="connsiteX34" fmla="*/ 984340 w 2216240"/>
              <a:gd name="connsiteY34" fmla="*/ 5476875 h 5607050"/>
              <a:gd name="connsiteX35" fmla="*/ 1333590 w 2216240"/>
              <a:gd name="connsiteY35" fmla="*/ 5483225 h 5607050"/>
              <a:gd name="connsiteX36" fmla="*/ 1622515 w 2216240"/>
              <a:gd name="connsiteY36" fmla="*/ 5445125 h 5607050"/>
              <a:gd name="connsiteX37" fmla="*/ 1822540 w 2216240"/>
              <a:gd name="connsiteY37" fmla="*/ 5445125 h 5607050"/>
              <a:gd name="connsiteX38" fmla="*/ 1955890 w 2216240"/>
              <a:gd name="connsiteY38" fmla="*/ 5492750 h 5607050"/>
              <a:gd name="connsiteX39" fmla="*/ 2098765 w 2216240"/>
              <a:gd name="connsiteY39" fmla="*/ 5549900 h 5607050"/>
              <a:gd name="connsiteX40" fmla="*/ 2216240 w 2216240"/>
              <a:gd name="connsiteY40" fmla="*/ 5607050 h 5607050"/>
              <a:gd name="connsiteX0" fmla="*/ 1184365 w 2216240"/>
              <a:gd name="connsiteY0" fmla="*/ 0 h 5607050"/>
              <a:gd name="connsiteX1" fmla="*/ 1179898 w 2216240"/>
              <a:gd name="connsiteY1" fmla="*/ 17416 h 5607050"/>
              <a:gd name="connsiteX2" fmla="*/ 1133565 w 2216240"/>
              <a:gd name="connsiteY2" fmla="*/ 139700 h 5607050"/>
              <a:gd name="connsiteX3" fmla="*/ 1073043 w 2216240"/>
              <a:gd name="connsiteY3" fmla="*/ 303394 h 5607050"/>
              <a:gd name="connsiteX4" fmla="*/ 1013308 w 2216240"/>
              <a:gd name="connsiteY4" fmla="*/ 470851 h 5607050"/>
              <a:gd name="connsiteX5" fmla="*/ 972229 w 2216240"/>
              <a:gd name="connsiteY5" fmla="*/ 605215 h 5607050"/>
              <a:gd name="connsiteX6" fmla="*/ 917665 w 2216240"/>
              <a:gd name="connsiteY6" fmla="*/ 747893 h 5607050"/>
              <a:gd name="connsiteX7" fmla="*/ 807129 w 2216240"/>
              <a:gd name="connsiteY7" fmla="*/ 926480 h 5607050"/>
              <a:gd name="connsiteX8" fmla="*/ 676365 w 2216240"/>
              <a:gd name="connsiteY8" fmla="*/ 1016378 h 5607050"/>
              <a:gd name="connsiteX9" fmla="*/ 560673 w 2216240"/>
              <a:gd name="connsiteY9" fmla="*/ 1162231 h 5607050"/>
              <a:gd name="connsiteX10" fmla="*/ 441808 w 2216240"/>
              <a:gd name="connsiteY10" fmla="*/ 1398572 h 5607050"/>
              <a:gd name="connsiteX11" fmla="*/ 369372 w 2216240"/>
              <a:gd name="connsiteY11" fmla="*/ 1494215 h 5607050"/>
              <a:gd name="connsiteX12" fmla="*/ 323743 w 2216240"/>
              <a:gd name="connsiteY12" fmla="*/ 1589072 h 5607050"/>
              <a:gd name="connsiteX13" fmla="*/ 270751 w 2216240"/>
              <a:gd name="connsiteY13" fmla="*/ 1698987 h 5607050"/>
              <a:gd name="connsiteX14" fmla="*/ 232651 w 2216240"/>
              <a:gd name="connsiteY14" fmla="*/ 1846836 h 5607050"/>
              <a:gd name="connsiteX15" fmla="*/ 191572 w 2216240"/>
              <a:gd name="connsiteY15" fmla="*/ 2039529 h 5607050"/>
              <a:gd name="connsiteX16" fmla="*/ 184829 w 2216240"/>
              <a:gd name="connsiteY16" fmla="*/ 2178608 h 5607050"/>
              <a:gd name="connsiteX17" fmla="*/ 156451 w 2216240"/>
              <a:gd name="connsiteY17" fmla="*/ 2341351 h 5607050"/>
              <a:gd name="connsiteX18" fmla="*/ 131051 w 2216240"/>
              <a:gd name="connsiteY18" fmla="*/ 2588607 h 5607050"/>
              <a:gd name="connsiteX19" fmla="*/ 108629 w 2216240"/>
              <a:gd name="connsiteY19" fmla="*/ 2732072 h 5607050"/>
              <a:gd name="connsiteX20" fmla="*/ 70529 w 2216240"/>
              <a:gd name="connsiteY20" fmla="*/ 2890429 h 5607050"/>
              <a:gd name="connsiteX21" fmla="*/ 55637 w 2216240"/>
              <a:gd name="connsiteY21" fmla="*/ 3048000 h 5607050"/>
              <a:gd name="connsiteX22" fmla="*/ 51872 w 2216240"/>
              <a:gd name="connsiteY22" fmla="*/ 3263900 h 5607050"/>
              <a:gd name="connsiteX23" fmla="*/ 70530 w 2216240"/>
              <a:gd name="connsiteY23" fmla="*/ 3490307 h 5607050"/>
              <a:gd name="connsiteX24" fmla="*/ 124953 w 2216240"/>
              <a:gd name="connsiteY24" fmla="*/ 3798990 h 5607050"/>
              <a:gd name="connsiteX25" fmla="*/ 16669 w 2216240"/>
              <a:gd name="connsiteY25" fmla="*/ 3892891 h 5607050"/>
              <a:gd name="connsiteX26" fmla="*/ 24941 w 2216240"/>
              <a:gd name="connsiteY26" fmla="*/ 4015998 h 5607050"/>
              <a:gd name="connsiteX27" fmla="*/ 57242 w 2216240"/>
              <a:gd name="connsiteY27" fmla="*/ 4152900 h 5607050"/>
              <a:gd name="connsiteX28" fmla="*/ 110531 w 2216240"/>
              <a:gd name="connsiteY28" fmla="*/ 4326519 h 5607050"/>
              <a:gd name="connsiteX29" fmla="*/ 172056 w 2216240"/>
              <a:gd name="connsiteY29" fmla="*/ 4424927 h 5607050"/>
              <a:gd name="connsiteX30" fmla="*/ 331690 w 2216240"/>
              <a:gd name="connsiteY30" fmla="*/ 4499792 h 5607050"/>
              <a:gd name="connsiteX31" fmla="*/ 485865 w 2216240"/>
              <a:gd name="connsiteY31" fmla="*/ 4889500 h 5607050"/>
              <a:gd name="connsiteX32" fmla="*/ 609690 w 2216240"/>
              <a:gd name="connsiteY32" fmla="*/ 5184775 h 5607050"/>
              <a:gd name="connsiteX33" fmla="*/ 787490 w 2216240"/>
              <a:gd name="connsiteY33" fmla="*/ 5413375 h 5607050"/>
              <a:gd name="connsiteX34" fmla="*/ 984340 w 2216240"/>
              <a:gd name="connsiteY34" fmla="*/ 5476875 h 5607050"/>
              <a:gd name="connsiteX35" fmla="*/ 1333590 w 2216240"/>
              <a:gd name="connsiteY35" fmla="*/ 5483225 h 5607050"/>
              <a:gd name="connsiteX36" fmla="*/ 1622515 w 2216240"/>
              <a:gd name="connsiteY36" fmla="*/ 5445125 h 5607050"/>
              <a:gd name="connsiteX37" fmla="*/ 1822540 w 2216240"/>
              <a:gd name="connsiteY37" fmla="*/ 5445125 h 5607050"/>
              <a:gd name="connsiteX38" fmla="*/ 1955890 w 2216240"/>
              <a:gd name="connsiteY38" fmla="*/ 5492750 h 5607050"/>
              <a:gd name="connsiteX39" fmla="*/ 2098765 w 2216240"/>
              <a:gd name="connsiteY39" fmla="*/ 5549900 h 5607050"/>
              <a:gd name="connsiteX40" fmla="*/ 2216240 w 2216240"/>
              <a:gd name="connsiteY40" fmla="*/ 5607050 h 5607050"/>
              <a:gd name="connsiteX0" fmla="*/ 1184365 w 2216240"/>
              <a:gd name="connsiteY0" fmla="*/ 0 h 5607050"/>
              <a:gd name="connsiteX1" fmla="*/ 1179898 w 2216240"/>
              <a:gd name="connsiteY1" fmla="*/ 17416 h 5607050"/>
              <a:gd name="connsiteX2" fmla="*/ 1133565 w 2216240"/>
              <a:gd name="connsiteY2" fmla="*/ 139700 h 5607050"/>
              <a:gd name="connsiteX3" fmla="*/ 1073043 w 2216240"/>
              <a:gd name="connsiteY3" fmla="*/ 303394 h 5607050"/>
              <a:gd name="connsiteX4" fmla="*/ 1013308 w 2216240"/>
              <a:gd name="connsiteY4" fmla="*/ 470851 h 5607050"/>
              <a:gd name="connsiteX5" fmla="*/ 972229 w 2216240"/>
              <a:gd name="connsiteY5" fmla="*/ 605215 h 5607050"/>
              <a:gd name="connsiteX6" fmla="*/ 917665 w 2216240"/>
              <a:gd name="connsiteY6" fmla="*/ 747893 h 5607050"/>
              <a:gd name="connsiteX7" fmla="*/ 807129 w 2216240"/>
              <a:gd name="connsiteY7" fmla="*/ 926480 h 5607050"/>
              <a:gd name="connsiteX8" fmla="*/ 676365 w 2216240"/>
              <a:gd name="connsiteY8" fmla="*/ 1016378 h 5607050"/>
              <a:gd name="connsiteX9" fmla="*/ 560673 w 2216240"/>
              <a:gd name="connsiteY9" fmla="*/ 1162231 h 5607050"/>
              <a:gd name="connsiteX10" fmla="*/ 441808 w 2216240"/>
              <a:gd name="connsiteY10" fmla="*/ 1398572 h 5607050"/>
              <a:gd name="connsiteX11" fmla="*/ 369372 w 2216240"/>
              <a:gd name="connsiteY11" fmla="*/ 1494215 h 5607050"/>
              <a:gd name="connsiteX12" fmla="*/ 323743 w 2216240"/>
              <a:gd name="connsiteY12" fmla="*/ 1589072 h 5607050"/>
              <a:gd name="connsiteX13" fmla="*/ 270751 w 2216240"/>
              <a:gd name="connsiteY13" fmla="*/ 1698987 h 5607050"/>
              <a:gd name="connsiteX14" fmla="*/ 232651 w 2216240"/>
              <a:gd name="connsiteY14" fmla="*/ 1846836 h 5607050"/>
              <a:gd name="connsiteX15" fmla="*/ 191572 w 2216240"/>
              <a:gd name="connsiteY15" fmla="*/ 2039529 h 5607050"/>
              <a:gd name="connsiteX16" fmla="*/ 184829 w 2216240"/>
              <a:gd name="connsiteY16" fmla="*/ 2178608 h 5607050"/>
              <a:gd name="connsiteX17" fmla="*/ 156451 w 2216240"/>
              <a:gd name="connsiteY17" fmla="*/ 2341351 h 5607050"/>
              <a:gd name="connsiteX18" fmla="*/ 131051 w 2216240"/>
              <a:gd name="connsiteY18" fmla="*/ 2588607 h 5607050"/>
              <a:gd name="connsiteX19" fmla="*/ 108629 w 2216240"/>
              <a:gd name="connsiteY19" fmla="*/ 2732072 h 5607050"/>
              <a:gd name="connsiteX20" fmla="*/ 70529 w 2216240"/>
              <a:gd name="connsiteY20" fmla="*/ 2890429 h 5607050"/>
              <a:gd name="connsiteX21" fmla="*/ 55637 w 2216240"/>
              <a:gd name="connsiteY21" fmla="*/ 3048000 h 5607050"/>
              <a:gd name="connsiteX22" fmla="*/ 51872 w 2216240"/>
              <a:gd name="connsiteY22" fmla="*/ 3263900 h 5607050"/>
              <a:gd name="connsiteX23" fmla="*/ 70530 w 2216240"/>
              <a:gd name="connsiteY23" fmla="*/ 3490307 h 5607050"/>
              <a:gd name="connsiteX24" fmla="*/ 124953 w 2216240"/>
              <a:gd name="connsiteY24" fmla="*/ 3798990 h 5607050"/>
              <a:gd name="connsiteX25" fmla="*/ 16669 w 2216240"/>
              <a:gd name="connsiteY25" fmla="*/ 3892891 h 5607050"/>
              <a:gd name="connsiteX26" fmla="*/ 24941 w 2216240"/>
              <a:gd name="connsiteY26" fmla="*/ 4015998 h 5607050"/>
              <a:gd name="connsiteX27" fmla="*/ 57242 w 2216240"/>
              <a:gd name="connsiteY27" fmla="*/ 4152900 h 5607050"/>
              <a:gd name="connsiteX28" fmla="*/ 110531 w 2216240"/>
              <a:gd name="connsiteY28" fmla="*/ 4326519 h 5607050"/>
              <a:gd name="connsiteX29" fmla="*/ 172056 w 2216240"/>
              <a:gd name="connsiteY29" fmla="*/ 4424927 h 5607050"/>
              <a:gd name="connsiteX30" fmla="*/ 331690 w 2216240"/>
              <a:gd name="connsiteY30" fmla="*/ 4499792 h 5607050"/>
              <a:gd name="connsiteX31" fmla="*/ 485865 w 2216240"/>
              <a:gd name="connsiteY31" fmla="*/ 4889500 h 5607050"/>
              <a:gd name="connsiteX32" fmla="*/ 609690 w 2216240"/>
              <a:gd name="connsiteY32" fmla="*/ 5184775 h 5607050"/>
              <a:gd name="connsiteX33" fmla="*/ 787490 w 2216240"/>
              <a:gd name="connsiteY33" fmla="*/ 5413375 h 5607050"/>
              <a:gd name="connsiteX34" fmla="*/ 984340 w 2216240"/>
              <a:gd name="connsiteY34" fmla="*/ 5476875 h 5607050"/>
              <a:gd name="connsiteX35" fmla="*/ 1333590 w 2216240"/>
              <a:gd name="connsiteY35" fmla="*/ 5483225 h 5607050"/>
              <a:gd name="connsiteX36" fmla="*/ 1622515 w 2216240"/>
              <a:gd name="connsiteY36" fmla="*/ 5445125 h 5607050"/>
              <a:gd name="connsiteX37" fmla="*/ 1822540 w 2216240"/>
              <a:gd name="connsiteY37" fmla="*/ 5445125 h 5607050"/>
              <a:gd name="connsiteX38" fmla="*/ 1955890 w 2216240"/>
              <a:gd name="connsiteY38" fmla="*/ 5492750 h 5607050"/>
              <a:gd name="connsiteX39" fmla="*/ 2098765 w 2216240"/>
              <a:gd name="connsiteY39" fmla="*/ 5549900 h 5607050"/>
              <a:gd name="connsiteX40" fmla="*/ 2216240 w 2216240"/>
              <a:gd name="connsiteY40" fmla="*/ 5607050 h 5607050"/>
              <a:gd name="connsiteX0" fmla="*/ 1184365 w 2216240"/>
              <a:gd name="connsiteY0" fmla="*/ 0 h 5607050"/>
              <a:gd name="connsiteX1" fmla="*/ 1179898 w 2216240"/>
              <a:gd name="connsiteY1" fmla="*/ 17416 h 5607050"/>
              <a:gd name="connsiteX2" fmla="*/ 1133565 w 2216240"/>
              <a:gd name="connsiteY2" fmla="*/ 139700 h 5607050"/>
              <a:gd name="connsiteX3" fmla="*/ 1073043 w 2216240"/>
              <a:gd name="connsiteY3" fmla="*/ 303394 h 5607050"/>
              <a:gd name="connsiteX4" fmla="*/ 1013308 w 2216240"/>
              <a:gd name="connsiteY4" fmla="*/ 470851 h 5607050"/>
              <a:gd name="connsiteX5" fmla="*/ 972229 w 2216240"/>
              <a:gd name="connsiteY5" fmla="*/ 605215 h 5607050"/>
              <a:gd name="connsiteX6" fmla="*/ 917665 w 2216240"/>
              <a:gd name="connsiteY6" fmla="*/ 747893 h 5607050"/>
              <a:gd name="connsiteX7" fmla="*/ 807129 w 2216240"/>
              <a:gd name="connsiteY7" fmla="*/ 926480 h 5607050"/>
              <a:gd name="connsiteX8" fmla="*/ 676365 w 2216240"/>
              <a:gd name="connsiteY8" fmla="*/ 1016378 h 5607050"/>
              <a:gd name="connsiteX9" fmla="*/ 560673 w 2216240"/>
              <a:gd name="connsiteY9" fmla="*/ 1162231 h 5607050"/>
              <a:gd name="connsiteX10" fmla="*/ 441808 w 2216240"/>
              <a:gd name="connsiteY10" fmla="*/ 1398572 h 5607050"/>
              <a:gd name="connsiteX11" fmla="*/ 369372 w 2216240"/>
              <a:gd name="connsiteY11" fmla="*/ 1494215 h 5607050"/>
              <a:gd name="connsiteX12" fmla="*/ 323743 w 2216240"/>
              <a:gd name="connsiteY12" fmla="*/ 1589072 h 5607050"/>
              <a:gd name="connsiteX13" fmla="*/ 270751 w 2216240"/>
              <a:gd name="connsiteY13" fmla="*/ 1698987 h 5607050"/>
              <a:gd name="connsiteX14" fmla="*/ 232651 w 2216240"/>
              <a:gd name="connsiteY14" fmla="*/ 1846836 h 5607050"/>
              <a:gd name="connsiteX15" fmla="*/ 191572 w 2216240"/>
              <a:gd name="connsiteY15" fmla="*/ 2039529 h 5607050"/>
              <a:gd name="connsiteX16" fmla="*/ 184829 w 2216240"/>
              <a:gd name="connsiteY16" fmla="*/ 2178608 h 5607050"/>
              <a:gd name="connsiteX17" fmla="*/ 156451 w 2216240"/>
              <a:gd name="connsiteY17" fmla="*/ 2341351 h 5607050"/>
              <a:gd name="connsiteX18" fmla="*/ 131051 w 2216240"/>
              <a:gd name="connsiteY18" fmla="*/ 2588607 h 5607050"/>
              <a:gd name="connsiteX19" fmla="*/ 108629 w 2216240"/>
              <a:gd name="connsiteY19" fmla="*/ 2732072 h 5607050"/>
              <a:gd name="connsiteX20" fmla="*/ 70529 w 2216240"/>
              <a:gd name="connsiteY20" fmla="*/ 2890429 h 5607050"/>
              <a:gd name="connsiteX21" fmla="*/ 55637 w 2216240"/>
              <a:gd name="connsiteY21" fmla="*/ 3048000 h 5607050"/>
              <a:gd name="connsiteX22" fmla="*/ 51872 w 2216240"/>
              <a:gd name="connsiteY22" fmla="*/ 3263900 h 5607050"/>
              <a:gd name="connsiteX23" fmla="*/ 70530 w 2216240"/>
              <a:gd name="connsiteY23" fmla="*/ 3490307 h 5607050"/>
              <a:gd name="connsiteX24" fmla="*/ 124953 w 2216240"/>
              <a:gd name="connsiteY24" fmla="*/ 3798990 h 5607050"/>
              <a:gd name="connsiteX25" fmla="*/ 16669 w 2216240"/>
              <a:gd name="connsiteY25" fmla="*/ 3892891 h 5607050"/>
              <a:gd name="connsiteX26" fmla="*/ 24941 w 2216240"/>
              <a:gd name="connsiteY26" fmla="*/ 4015998 h 5607050"/>
              <a:gd name="connsiteX27" fmla="*/ 57242 w 2216240"/>
              <a:gd name="connsiteY27" fmla="*/ 4152900 h 5607050"/>
              <a:gd name="connsiteX28" fmla="*/ 110531 w 2216240"/>
              <a:gd name="connsiteY28" fmla="*/ 4326519 h 5607050"/>
              <a:gd name="connsiteX29" fmla="*/ 172056 w 2216240"/>
              <a:gd name="connsiteY29" fmla="*/ 4424927 h 5607050"/>
              <a:gd name="connsiteX30" fmla="*/ 331690 w 2216240"/>
              <a:gd name="connsiteY30" fmla="*/ 4499792 h 5607050"/>
              <a:gd name="connsiteX31" fmla="*/ 485865 w 2216240"/>
              <a:gd name="connsiteY31" fmla="*/ 4889500 h 5607050"/>
              <a:gd name="connsiteX32" fmla="*/ 609690 w 2216240"/>
              <a:gd name="connsiteY32" fmla="*/ 5184775 h 5607050"/>
              <a:gd name="connsiteX33" fmla="*/ 787490 w 2216240"/>
              <a:gd name="connsiteY33" fmla="*/ 5413375 h 5607050"/>
              <a:gd name="connsiteX34" fmla="*/ 984340 w 2216240"/>
              <a:gd name="connsiteY34" fmla="*/ 5476875 h 5607050"/>
              <a:gd name="connsiteX35" fmla="*/ 1333590 w 2216240"/>
              <a:gd name="connsiteY35" fmla="*/ 5483225 h 5607050"/>
              <a:gd name="connsiteX36" fmla="*/ 1622515 w 2216240"/>
              <a:gd name="connsiteY36" fmla="*/ 5445125 h 5607050"/>
              <a:gd name="connsiteX37" fmla="*/ 1822540 w 2216240"/>
              <a:gd name="connsiteY37" fmla="*/ 5445125 h 5607050"/>
              <a:gd name="connsiteX38" fmla="*/ 1955890 w 2216240"/>
              <a:gd name="connsiteY38" fmla="*/ 5492750 h 5607050"/>
              <a:gd name="connsiteX39" fmla="*/ 2098765 w 2216240"/>
              <a:gd name="connsiteY39" fmla="*/ 5549900 h 5607050"/>
              <a:gd name="connsiteX40" fmla="*/ 2216240 w 2216240"/>
              <a:gd name="connsiteY40" fmla="*/ 5607050 h 5607050"/>
              <a:gd name="connsiteX0" fmla="*/ 1184365 w 2216240"/>
              <a:gd name="connsiteY0" fmla="*/ 0 h 5607050"/>
              <a:gd name="connsiteX1" fmla="*/ 1179898 w 2216240"/>
              <a:gd name="connsiteY1" fmla="*/ 17416 h 5607050"/>
              <a:gd name="connsiteX2" fmla="*/ 1133565 w 2216240"/>
              <a:gd name="connsiteY2" fmla="*/ 139700 h 5607050"/>
              <a:gd name="connsiteX3" fmla="*/ 1073043 w 2216240"/>
              <a:gd name="connsiteY3" fmla="*/ 303394 h 5607050"/>
              <a:gd name="connsiteX4" fmla="*/ 1013308 w 2216240"/>
              <a:gd name="connsiteY4" fmla="*/ 470851 h 5607050"/>
              <a:gd name="connsiteX5" fmla="*/ 972229 w 2216240"/>
              <a:gd name="connsiteY5" fmla="*/ 605215 h 5607050"/>
              <a:gd name="connsiteX6" fmla="*/ 917665 w 2216240"/>
              <a:gd name="connsiteY6" fmla="*/ 747893 h 5607050"/>
              <a:gd name="connsiteX7" fmla="*/ 807129 w 2216240"/>
              <a:gd name="connsiteY7" fmla="*/ 926480 h 5607050"/>
              <a:gd name="connsiteX8" fmla="*/ 676365 w 2216240"/>
              <a:gd name="connsiteY8" fmla="*/ 1016378 h 5607050"/>
              <a:gd name="connsiteX9" fmla="*/ 560673 w 2216240"/>
              <a:gd name="connsiteY9" fmla="*/ 1162231 h 5607050"/>
              <a:gd name="connsiteX10" fmla="*/ 441808 w 2216240"/>
              <a:gd name="connsiteY10" fmla="*/ 1398572 h 5607050"/>
              <a:gd name="connsiteX11" fmla="*/ 369372 w 2216240"/>
              <a:gd name="connsiteY11" fmla="*/ 1494215 h 5607050"/>
              <a:gd name="connsiteX12" fmla="*/ 323743 w 2216240"/>
              <a:gd name="connsiteY12" fmla="*/ 1589072 h 5607050"/>
              <a:gd name="connsiteX13" fmla="*/ 270751 w 2216240"/>
              <a:gd name="connsiteY13" fmla="*/ 1698987 h 5607050"/>
              <a:gd name="connsiteX14" fmla="*/ 232651 w 2216240"/>
              <a:gd name="connsiteY14" fmla="*/ 1846836 h 5607050"/>
              <a:gd name="connsiteX15" fmla="*/ 191572 w 2216240"/>
              <a:gd name="connsiteY15" fmla="*/ 2039529 h 5607050"/>
              <a:gd name="connsiteX16" fmla="*/ 184829 w 2216240"/>
              <a:gd name="connsiteY16" fmla="*/ 2178608 h 5607050"/>
              <a:gd name="connsiteX17" fmla="*/ 156451 w 2216240"/>
              <a:gd name="connsiteY17" fmla="*/ 2341351 h 5607050"/>
              <a:gd name="connsiteX18" fmla="*/ 131051 w 2216240"/>
              <a:gd name="connsiteY18" fmla="*/ 2588607 h 5607050"/>
              <a:gd name="connsiteX19" fmla="*/ 108629 w 2216240"/>
              <a:gd name="connsiteY19" fmla="*/ 2732072 h 5607050"/>
              <a:gd name="connsiteX20" fmla="*/ 70529 w 2216240"/>
              <a:gd name="connsiteY20" fmla="*/ 2890429 h 5607050"/>
              <a:gd name="connsiteX21" fmla="*/ 55637 w 2216240"/>
              <a:gd name="connsiteY21" fmla="*/ 3048000 h 5607050"/>
              <a:gd name="connsiteX22" fmla="*/ 51872 w 2216240"/>
              <a:gd name="connsiteY22" fmla="*/ 3263900 h 5607050"/>
              <a:gd name="connsiteX23" fmla="*/ 70530 w 2216240"/>
              <a:gd name="connsiteY23" fmla="*/ 3490307 h 5607050"/>
              <a:gd name="connsiteX24" fmla="*/ 124953 w 2216240"/>
              <a:gd name="connsiteY24" fmla="*/ 3798990 h 5607050"/>
              <a:gd name="connsiteX25" fmla="*/ 16669 w 2216240"/>
              <a:gd name="connsiteY25" fmla="*/ 3892891 h 5607050"/>
              <a:gd name="connsiteX26" fmla="*/ 24941 w 2216240"/>
              <a:gd name="connsiteY26" fmla="*/ 4015998 h 5607050"/>
              <a:gd name="connsiteX27" fmla="*/ 57242 w 2216240"/>
              <a:gd name="connsiteY27" fmla="*/ 4152900 h 5607050"/>
              <a:gd name="connsiteX28" fmla="*/ 110531 w 2216240"/>
              <a:gd name="connsiteY28" fmla="*/ 4326519 h 5607050"/>
              <a:gd name="connsiteX29" fmla="*/ 172056 w 2216240"/>
              <a:gd name="connsiteY29" fmla="*/ 4424927 h 5607050"/>
              <a:gd name="connsiteX30" fmla="*/ 331690 w 2216240"/>
              <a:gd name="connsiteY30" fmla="*/ 4499792 h 5607050"/>
              <a:gd name="connsiteX31" fmla="*/ 485865 w 2216240"/>
              <a:gd name="connsiteY31" fmla="*/ 4889500 h 5607050"/>
              <a:gd name="connsiteX32" fmla="*/ 609690 w 2216240"/>
              <a:gd name="connsiteY32" fmla="*/ 5184775 h 5607050"/>
              <a:gd name="connsiteX33" fmla="*/ 787490 w 2216240"/>
              <a:gd name="connsiteY33" fmla="*/ 5413375 h 5607050"/>
              <a:gd name="connsiteX34" fmla="*/ 984340 w 2216240"/>
              <a:gd name="connsiteY34" fmla="*/ 5476875 h 5607050"/>
              <a:gd name="connsiteX35" fmla="*/ 1333590 w 2216240"/>
              <a:gd name="connsiteY35" fmla="*/ 5483225 h 5607050"/>
              <a:gd name="connsiteX36" fmla="*/ 1622515 w 2216240"/>
              <a:gd name="connsiteY36" fmla="*/ 5445125 h 5607050"/>
              <a:gd name="connsiteX37" fmla="*/ 1822540 w 2216240"/>
              <a:gd name="connsiteY37" fmla="*/ 5445125 h 5607050"/>
              <a:gd name="connsiteX38" fmla="*/ 1955890 w 2216240"/>
              <a:gd name="connsiteY38" fmla="*/ 5492750 h 5607050"/>
              <a:gd name="connsiteX39" fmla="*/ 2098765 w 2216240"/>
              <a:gd name="connsiteY39" fmla="*/ 5549900 h 5607050"/>
              <a:gd name="connsiteX40" fmla="*/ 2216240 w 2216240"/>
              <a:gd name="connsiteY40" fmla="*/ 5607050 h 5607050"/>
              <a:gd name="connsiteX0" fmla="*/ 1184365 w 2216240"/>
              <a:gd name="connsiteY0" fmla="*/ 0 h 5607050"/>
              <a:gd name="connsiteX1" fmla="*/ 1179898 w 2216240"/>
              <a:gd name="connsiteY1" fmla="*/ 17416 h 5607050"/>
              <a:gd name="connsiteX2" fmla="*/ 1133565 w 2216240"/>
              <a:gd name="connsiteY2" fmla="*/ 139700 h 5607050"/>
              <a:gd name="connsiteX3" fmla="*/ 1073043 w 2216240"/>
              <a:gd name="connsiteY3" fmla="*/ 303394 h 5607050"/>
              <a:gd name="connsiteX4" fmla="*/ 1013308 w 2216240"/>
              <a:gd name="connsiteY4" fmla="*/ 470851 h 5607050"/>
              <a:gd name="connsiteX5" fmla="*/ 972229 w 2216240"/>
              <a:gd name="connsiteY5" fmla="*/ 605215 h 5607050"/>
              <a:gd name="connsiteX6" fmla="*/ 917665 w 2216240"/>
              <a:gd name="connsiteY6" fmla="*/ 747893 h 5607050"/>
              <a:gd name="connsiteX7" fmla="*/ 807129 w 2216240"/>
              <a:gd name="connsiteY7" fmla="*/ 926480 h 5607050"/>
              <a:gd name="connsiteX8" fmla="*/ 657315 w 2216240"/>
              <a:gd name="connsiteY8" fmla="*/ 1044953 h 5607050"/>
              <a:gd name="connsiteX9" fmla="*/ 560673 w 2216240"/>
              <a:gd name="connsiteY9" fmla="*/ 1162231 h 5607050"/>
              <a:gd name="connsiteX10" fmla="*/ 441808 w 2216240"/>
              <a:gd name="connsiteY10" fmla="*/ 1398572 h 5607050"/>
              <a:gd name="connsiteX11" fmla="*/ 369372 w 2216240"/>
              <a:gd name="connsiteY11" fmla="*/ 1494215 h 5607050"/>
              <a:gd name="connsiteX12" fmla="*/ 323743 w 2216240"/>
              <a:gd name="connsiteY12" fmla="*/ 1589072 h 5607050"/>
              <a:gd name="connsiteX13" fmla="*/ 270751 w 2216240"/>
              <a:gd name="connsiteY13" fmla="*/ 1698987 h 5607050"/>
              <a:gd name="connsiteX14" fmla="*/ 232651 w 2216240"/>
              <a:gd name="connsiteY14" fmla="*/ 1846836 h 5607050"/>
              <a:gd name="connsiteX15" fmla="*/ 191572 w 2216240"/>
              <a:gd name="connsiteY15" fmla="*/ 2039529 h 5607050"/>
              <a:gd name="connsiteX16" fmla="*/ 184829 w 2216240"/>
              <a:gd name="connsiteY16" fmla="*/ 2178608 h 5607050"/>
              <a:gd name="connsiteX17" fmla="*/ 156451 w 2216240"/>
              <a:gd name="connsiteY17" fmla="*/ 2341351 h 5607050"/>
              <a:gd name="connsiteX18" fmla="*/ 131051 w 2216240"/>
              <a:gd name="connsiteY18" fmla="*/ 2588607 h 5607050"/>
              <a:gd name="connsiteX19" fmla="*/ 108629 w 2216240"/>
              <a:gd name="connsiteY19" fmla="*/ 2732072 h 5607050"/>
              <a:gd name="connsiteX20" fmla="*/ 70529 w 2216240"/>
              <a:gd name="connsiteY20" fmla="*/ 2890429 h 5607050"/>
              <a:gd name="connsiteX21" fmla="*/ 55637 w 2216240"/>
              <a:gd name="connsiteY21" fmla="*/ 3048000 h 5607050"/>
              <a:gd name="connsiteX22" fmla="*/ 51872 w 2216240"/>
              <a:gd name="connsiteY22" fmla="*/ 3263900 h 5607050"/>
              <a:gd name="connsiteX23" fmla="*/ 70530 w 2216240"/>
              <a:gd name="connsiteY23" fmla="*/ 3490307 h 5607050"/>
              <a:gd name="connsiteX24" fmla="*/ 124953 w 2216240"/>
              <a:gd name="connsiteY24" fmla="*/ 3798990 h 5607050"/>
              <a:gd name="connsiteX25" fmla="*/ 16669 w 2216240"/>
              <a:gd name="connsiteY25" fmla="*/ 3892891 h 5607050"/>
              <a:gd name="connsiteX26" fmla="*/ 24941 w 2216240"/>
              <a:gd name="connsiteY26" fmla="*/ 4015998 h 5607050"/>
              <a:gd name="connsiteX27" fmla="*/ 57242 w 2216240"/>
              <a:gd name="connsiteY27" fmla="*/ 4152900 h 5607050"/>
              <a:gd name="connsiteX28" fmla="*/ 110531 w 2216240"/>
              <a:gd name="connsiteY28" fmla="*/ 4326519 h 5607050"/>
              <a:gd name="connsiteX29" fmla="*/ 172056 w 2216240"/>
              <a:gd name="connsiteY29" fmla="*/ 4424927 h 5607050"/>
              <a:gd name="connsiteX30" fmla="*/ 331690 w 2216240"/>
              <a:gd name="connsiteY30" fmla="*/ 4499792 h 5607050"/>
              <a:gd name="connsiteX31" fmla="*/ 485865 w 2216240"/>
              <a:gd name="connsiteY31" fmla="*/ 4889500 h 5607050"/>
              <a:gd name="connsiteX32" fmla="*/ 609690 w 2216240"/>
              <a:gd name="connsiteY32" fmla="*/ 5184775 h 5607050"/>
              <a:gd name="connsiteX33" fmla="*/ 787490 w 2216240"/>
              <a:gd name="connsiteY33" fmla="*/ 5413375 h 5607050"/>
              <a:gd name="connsiteX34" fmla="*/ 984340 w 2216240"/>
              <a:gd name="connsiteY34" fmla="*/ 5476875 h 5607050"/>
              <a:gd name="connsiteX35" fmla="*/ 1333590 w 2216240"/>
              <a:gd name="connsiteY35" fmla="*/ 5483225 h 5607050"/>
              <a:gd name="connsiteX36" fmla="*/ 1622515 w 2216240"/>
              <a:gd name="connsiteY36" fmla="*/ 5445125 h 5607050"/>
              <a:gd name="connsiteX37" fmla="*/ 1822540 w 2216240"/>
              <a:gd name="connsiteY37" fmla="*/ 5445125 h 5607050"/>
              <a:gd name="connsiteX38" fmla="*/ 1955890 w 2216240"/>
              <a:gd name="connsiteY38" fmla="*/ 5492750 h 5607050"/>
              <a:gd name="connsiteX39" fmla="*/ 2098765 w 2216240"/>
              <a:gd name="connsiteY39" fmla="*/ 5549900 h 5607050"/>
              <a:gd name="connsiteX40" fmla="*/ 2216240 w 2216240"/>
              <a:gd name="connsiteY40" fmla="*/ 5607050 h 5607050"/>
              <a:gd name="connsiteX0" fmla="*/ 1167377 w 2199252"/>
              <a:gd name="connsiteY0" fmla="*/ 0 h 5607050"/>
              <a:gd name="connsiteX1" fmla="*/ 1162910 w 2199252"/>
              <a:gd name="connsiteY1" fmla="*/ 17416 h 5607050"/>
              <a:gd name="connsiteX2" fmla="*/ 1116577 w 2199252"/>
              <a:gd name="connsiteY2" fmla="*/ 139700 h 5607050"/>
              <a:gd name="connsiteX3" fmla="*/ 1056055 w 2199252"/>
              <a:gd name="connsiteY3" fmla="*/ 303394 h 5607050"/>
              <a:gd name="connsiteX4" fmla="*/ 996320 w 2199252"/>
              <a:gd name="connsiteY4" fmla="*/ 470851 h 5607050"/>
              <a:gd name="connsiteX5" fmla="*/ 955241 w 2199252"/>
              <a:gd name="connsiteY5" fmla="*/ 605215 h 5607050"/>
              <a:gd name="connsiteX6" fmla="*/ 900677 w 2199252"/>
              <a:gd name="connsiteY6" fmla="*/ 747893 h 5607050"/>
              <a:gd name="connsiteX7" fmla="*/ 790141 w 2199252"/>
              <a:gd name="connsiteY7" fmla="*/ 926480 h 5607050"/>
              <a:gd name="connsiteX8" fmla="*/ 640327 w 2199252"/>
              <a:gd name="connsiteY8" fmla="*/ 1044953 h 5607050"/>
              <a:gd name="connsiteX9" fmla="*/ 543685 w 2199252"/>
              <a:gd name="connsiteY9" fmla="*/ 1162231 h 5607050"/>
              <a:gd name="connsiteX10" fmla="*/ 424820 w 2199252"/>
              <a:gd name="connsiteY10" fmla="*/ 1398572 h 5607050"/>
              <a:gd name="connsiteX11" fmla="*/ 352384 w 2199252"/>
              <a:gd name="connsiteY11" fmla="*/ 1494215 h 5607050"/>
              <a:gd name="connsiteX12" fmla="*/ 306755 w 2199252"/>
              <a:gd name="connsiteY12" fmla="*/ 1589072 h 5607050"/>
              <a:gd name="connsiteX13" fmla="*/ 253763 w 2199252"/>
              <a:gd name="connsiteY13" fmla="*/ 1698987 h 5607050"/>
              <a:gd name="connsiteX14" fmla="*/ 215663 w 2199252"/>
              <a:gd name="connsiteY14" fmla="*/ 1846836 h 5607050"/>
              <a:gd name="connsiteX15" fmla="*/ 174584 w 2199252"/>
              <a:gd name="connsiteY15" fmla="*/ 2039529 h 5607050"/>
              <a:gd name="connsiteX16" fmla="*/ 167841 w 2199252"/>
              <a:gd name="connsiteY16" fmla="*/ 2178608 h 5607050"/>
              <a:gd name="connsiteX17" fmla="*/ 139463 w 2199252"/>
              <a:gd name="connsiteY17" fmla="*/ 2341351 h 5607050"/>
              <a:gd name="connsiteX18" fmla="*/ 114063 w 2199252"/>
              <a:gd name="connsiteY18" fmla="*/ 2588607 h 5607050"/>
              <a:gd name="connsiteX19" fmla="*/ 91641 w 2199252"/>
              <a:gd name="connsiteY19" fmla="*/ 2732072 h 5607050"/>
              <a:gd name="connsiteX20" fmla="*/ 53541 w 2199252"/>
              <a:gd name="connsiteY20" fmla="*/ 2890429 h 5607050"/>
              <a:gd name="connsiteX21" fmla="*/ 38649 w 2199252"/>
              <a:gd name="connsiteY21" fmla="*/ 3048000 h 5607050"/>
              <a:gd name="connsiteX22" fmla="*/ 34884 w 2199252"/>
              <a:gd name="connsiteY22" fmla="*/ 3263900 h 5607050"/>
              <a:gd name="connsiteX23" fmla="*/ 53542 w 2199252"/>
              <a:gd name="connsiteY23" fmla="*/ 3490307 h 5607050"/>
              <a:gd name="connsiteX24" fmla="*/ 107965 w 2199252"/>
              <a:gd name="connsiteY24" fmla="*/ 3798990 h 5607050"/>
              <a:gd name="connsiteX25" fmla="*/ 166369 w 2199252"/>
              <a:gd name="connsiteY25" fmla="*/ 3969091 h 5607050"/>
              <a:gd name="connsiteX26" fmla="*/ 7953 w 2199252"/>
              <a:gd name="connsiteY26" fmla="*/ 4015998 h 5607050"/>
              <a:gd name="connsiteX27" fmla="*/ 40254 w 2199252"/>
              <a:gd name="connsiteY27" fmla="*/ 4152900 h 5607050"/>
              <a:gd name="connsiteX28" fmla="*/ 93543 w 2199252"/>
              <a:gd name="connsiteY28" fmla="*/ 4326519 h 5607050"/>
              <a:gd name="connsiteX29" fmla="*/ 155068 w 2199252"/>
              <a:gd name="connsiteY29" fmla="*/ 4424927 h 5607050"/>
              <a:gd name="connsiteX30" fmla="*/ 314702 w 2199252"/>
              <a:gd name="connsiteY30" fmla="*/ 4499792 h 5607050"/>
              <a:gd name="connsiteX31" fmla="*/ 468877 w 2199252"/>
              <a:gd name="connsiteY31" fmla="*/ 4889500 h 5607050"/>
              <a:gd name="connsiteX32" fmla="*/ 592702 w 2199252"/>
              <a:gd name="connsiteY32" fmla="*/ 5184775 h 5607050"/>
              <a:gd name="connsiteX33" fmla="*/ 770502 w 2199252"/>
              <a:gd name="connsiteY33" fmla="*/ 5413375 h 5607050"/>
              <a:gd name="connsiteX34" fmla="*/ 967352 w 2199252"/>
              <a:gd name="connsiteY34" fmla="*/ 5476875 h 5607050"/>
              <a:gd name="connsiteX35" fmla="*/ 1316602 w 2199252"/>
              <a:gd name="connsiteY35" fmla="*/ 5483225 h 5607050"/>
              <a:gd name="connsiteX36" fmla="*/ 1605527 w 2199252"/>
              <a:gd name="connsiteY36" fmla="*/ 5445125 h 5607050"/>
              <a:gd name="connsiteX37" fmla="*/ 1805552 w 2199252"/>
              <a:gd name="connsiteY37" fmla="*/ 5445125 h 5607050"/>
              <a:gd name="connsiteX38" fmla="*/ 1938902 w 2199252"/>
              <a:gd name="connsiteY38" fmla="*/ 5492750 h 5607050"/>
              <a:gd name="connsiteX39" fmla="*/ 2081777 w 2199252"/>
              <a:gd name="connsiteY39" fmla="*/ 5549900 h 5607050"/>
              <a:gd name="connsiteX40" fmla="*/ 2199252 w 2199252"/>
              <a:gd name="connsiteY40" fmla="*/ 5607050 h 5607050"/>
              <a:gd name="connsiteX0" fmla="*/ 1132493 w 2164368"/>
              <a:gd name="connsiteY0" fmla="*/ 0 h 5607050"/>
              <a:gd name="connsiteX1" fmla="*/ 1128026 w 2164368"/>
              <a:gd name="connsiteY1" fmla="*/ 17416 h 5607050"/>
              <a:gd name="connsiteX2" fmla="*/ 1081693 w 2164368"/>
              <a:gd name="connsiteY2" fmla="*/ 139700 h 5607050"/>
              <a:gd name="connsiteX3" fmla="*/ 1021171 w 2164368"/>
              <a:gd name="connsiteY3" fmla="*/ 303394 h 5607050"/>
              <a:gd name="connsiteX4" fmla="*/ 961436 w 2164368"/>
              <a:gd name="connsiteY4" fmla="*/ 470851 h 5607050"/>
              <a:gd name="connsiteX5" fmla="*/ 920357 w 2164368"/>
              <a:gd name="connsiteY5" fmla="*/ 605215 h 5607050"/>
              <a:gd name="connsiteX6" fmla="*/ 865793 w 2164368"/>
              <a:gd name="connsiteY6" fmla="*/ 747893 h 5607050"/>
              <a:gd name="connsiteX7" fmla="*/ 755257 w 2164368"/>
              <a:gd name="connsiteY7" fmla="*/ 926480 h 5607050"/>
              <a:gd name="connsiteX8" fmla="*/ 605443 w 2164368"/>
              <a:gd name="connsiteY8" fmla="*/ 1044953 h 5607050"/>
              <a:gd name="connsiteX9" fmla="*/ 508801 w 2164368"/>
              <a:gd name="connsiteY9" fmla="*/ 1162231 h 5607050"/>
              <a:gd name="connsiteX10" fmla="*/ 389936 w 2164368"/>
              <a:gd name="connsiteY10" fmla="*/ 1398572 h 5607050"/>
              <a:gd name="connsiteX11" fmla="*/ 317500 w 2164368"/>
              <a:gd name="connsiteY11" fmla="*/ 1494215 h 5607050"/>
              <a:gd name="connsiteX12" fmla="*/ 271871 w 2164368"/>
              <a:gd name="connsiteY12" fmla="*/ 1589072 h 5607050"/>
              <a:gd name="connsiteX13" fmla="*/ 218879 w 2164368"/>
              <a:gd name="connsiteY13" fmla="*/ 1698987 h 5607050"/>
              <a:gd name="connsiteX14" fmla="*/ 180779 w 2164368"/>
              <a:gd name="connsiteY14" fmla="*/ 1846836 h 5607050"/>
              <a:gd name="connsiteX15" fmla="*/ 139700 w 2164368"/>
              <a:gd name="connsiteY15" fmla="*/ 2039529 h 5607050"/>
              <a:gd name="connsiteX16" fmla="*/ 132957 w 2164368"/>
              <a:gd name="connsiteY16" fmla="*/ 2178608 h 5607050"/>
              <a:gd name="connsiteX17" fmla="*/ 104579 w 2164368"/>
              <a:gd name="connsiteY17" fmla="*/ 2341351 h 5607050"/>
              <a:gd name="connsiteX18" fmla="*/ 79179 w 2164368"/>
              <a:gd name="connsiteY18" fmla="*/ 2588607 h 5607050"/>
              <a:gd name="connsiteX19" fmla="*/ 56757 w 2164368"/>
              <a:gd name="connsiteY19" fmla="*/ 2732072 h 5607050"/>
              <a:gd name="connsiteX20" fmla="*/ 18657 w 2164368"/>
              <a:gd name="connsiteY20" fmla="*/ 2890429 h 5607050"/>
              <a:gd name="connsiteX21" fmla="*/ 3765 w 2164368"/>
              <a:gd name="connsiteY21" fmla="*/ 3048000 h 5607050"/>
              <a:gd name="connsiteX22" fmla="*/ 0 w 2164368"/>
              <a:gd name="connsiteY22" fmla="*/ 3263900 h 5607050"/>
              <a:gd name="connsiteX23" fmla="*/ 18658 w 2164368"/>
              <a:gd name="connsiteY23" fmla="*/ 3490307 h 5607050"/>
              <a:gd name="connsiteX24" fmla="*/ 73081 w 2164368"/>
              <a:gd name="connsiteY24" fmla="*/ 3798990 h 5607050"/>
              <a:gd name="connsiteX25" fmla="*/ 131485 w 2164368"/>
              <a:gd name="connsiteY25" fmla="*/ 3969091 h 5607050"/>
              <a:gd name="connsiteX26" fmla="*/ 173094 w 2164368"/>
              <a:gd name="connsiteY26" fmla="*/ 4082673 h 5607050"/>
              <a:gd name="connsiteX27" fmla="*/ 5370 w 2164368"/>
              <a:gd name="connsiteY27" fmla="*/ 4152900 h 5607050"/>
              <a:gd name="connsiteX28" fmla="*/ 58659 w 2164368"/>
              <a:gd name="connsiteY28" fmla="*/ 4326519 h 5607050"/>
              <a:gd name="connsiteX29" fmla="*/ 120184 w 2164368"/>
              <a:gd name="connsiteY29" fmla="*/ 4424927 h 5607050"/>
              <a:gd name="connsiteX30" fmla="*/ 279818 w 2164368"/>
              <a:gd name="connsiteY30" fmla="*/ 4499792 h 5607050"/>
              <a:gd name="connsiteX31" fmla="*/ 433993 w 2164368"/>
              <a:gd name="connsiteY31" fmla="*/ 4889500 h 5607050"/>
              <a:gd name="connsiteX32" fmla="*/ 557818 w 2164368"/>
              <a:gd name="connsiteY32" fmla="*/ 5184775 h 5607050"/>
              <a:gd name="connsiteX33" fmla="*/ 735618 w 2164368"/>
              <a:gd name="connsiteY33" fmla="*/ 5413375 h 5607050"/>
              <a:gd name="connsiteX34" fmla="*/ 932468 w 2164368"/>
              <a:gd name="connsiteY34" fmla="*/ 5476875 h 5607050"/>
              <a:gd name="connsiteX35" fmla="*/ 1281718 w 2164368"/>
              <a:gd name="connsiteY35" fmla="*/ 5483225 h 5607050"/>
              <a:gd name="connsiteX36" fmla="*/ 1570643 w 2164368"/>
              <a:gd name="connsiteY36" fmla="*/ 5445125 h 5607050"/>
              <a:gd name="connsiteX37" fmla="*/ 1770668 w 2164368"/>
              <a:gd name="connsiteY37" fmla="*/ 5445125 h 5607050"/>
              <a:gd name="connsiteX38" fmla="*/ 1904018 w 2164368"/>
              <a:gd name="connsiteY38" fmla="*/ 5492750 h 5607050"/>
              <a:gd name="connsiteX39" fmla="*/ 2046893 w 2164368"/>
              <a:gd name="connsiteY39" fmla="*/ 5549900 h 5607050"/>
              <a:gd name="connsiteX40" fmla="*/ 2164368 w 2164368"/>
              <a:gd name="connsiteY40" fmla="*/ 5607050 h 5607050"/>
              <a:gd name="connsiteX0" fmla="*/ 1132493 w 2164368"/>
              <a:gd name="connsiteY0" fmla="*/ 0 h 5607050"/>
              <a:gd name="connsiteX1" fmla="*/ 1128026 w 2164368"/>
              <a:gd name="connsiteY1" fmla="*/ 17416 h 5607050"/>
              <a:gd name="connsiteX2" fmla="*/ 1081693 w 2164368"/>
              <a:gd name="connsiteY2" fmla="*/ 139700 h 5607050"/>
              <a:gd name="connsiteX3" fmla="*/ 1021171 w 2164368"/>
              <a:gd name="connsiteY3" fmla="*/ 303394 h 5607050"/>
              <a:gd name="connsiteX4" fmla="*/ 961436 w 2164368"/>
              <a:gd name="connsiteY4" fmla="*/ 470851 h 5607050"/>
              <a:gd name="connsiteX5" fmla="*/ 920357 w 2164368"/>
              <a:gd name="connsiteY5" fmla="*/ 605215 h 5607050"/>
              <a:gd name="connsiteX6" fmla="*/ 865793 w 2164368"/>
              <a:gd name="connsiteY6" fmla="*/ 747893 h 5607050"/>
              <a:gd name="connsiteX7" fmla="*/ 755257 w 2164368"/>
              <a:gd name="connsiteY7" fmla="*/ 926480 h 5607050"/>
              <a:gd name="connsiteX8" fmla="*/ 605443 w 2164368"/>
              <a:gd name="connsiteY8" fmla="*/ 1044953 h 5607050"/>
              <a:gd name="connsiteX9" fmla="*/ 508801 w 2164368"/>
              <a:gd name="connsiteY9" fmla="*/ 1162231 h 5607050"/>
              <a:gd name="connsiteX10" fmla="*/ 389936 w 2164368"/>
              <a:gd name="connsiteY10" fmla="*/ 1398572 h 5607050"/>
              <a:gd name="connsiteX11" fmla="*/ 317500 w 2164368"/>
              <a:gd name="connsiteY11" fmla="*/ 1494215 h 5607050"/>
              <a:gd name="connsiteX12" fmla="*/ 271871 w 2164368"/>
              <a:gd name="connsiteY12" fmla="*/ 1589072 h 5607050"/>
              <a:gd name="connsiteX13" fmla="*/ 218879 w 2164368"/>
              <a:gd name="connsiteY13" fmla="*/ 1698987 h 5607050"/>
              <a:gd name="connsiteX14" fmla="*/ 180779 w 2164368"/>
              <a:gd name="connsiteY14" fmla="*/ 1846836 h 5607050"/>
              <a:gd name="connsiteX15" fmla="*/ 139700 w 2164368"/>
              <a:gd name="connsiteY15" fmla="*/ 2039529 h 5607050"/>
              <a:gd name="connsiteX16" fmla="*/ 132957 w 2164368"/>
              <a:gd name="connsiteY16" fmla="*/ 2178608 h 5607050"/>
              <a:gd name="connsiteX17" fmla="*/ 104579 w 2164368"/>
              <a:gd name="connsiteY17" fmla="*/ 2341351 h 5607050"/>
              <a:gd name="connsiteX18" fmla="*/ 79179 w 2164368"/>
              <a:gd name="connsiteY18" fmla="*/ 2588607 h 5607050"/>
              <a:gd name="connsiteX19" fmla="*/ 56757 w 2164368"/>
              <a:gd name="connsiteY19" fmla="*/ 2732072 h 5607050"/>
              <a:gd name="connsiteX20" fmla="*/ 18657 w 2164368"/>
              <a:gd name="connsiteY20" fmla="*/ 2890429 h 5607050"/>
              <a:gd name="connsiteX21" fmla="*/ 3765 w 2164368"/>
              <a:gd name="connsiteY21" fmla="*/ 3048000 h 5607050"/>
              <a:gd name="connsiteX22" fmla="*/ 0 w 2164368"/>
              <a:gd name="connsiteY22" fmla="*/ 3263900 h 5607050"/>
              <a:gd name="connsiteX23" fmla="*/ 18658 w 2164368"/>
              <a:gd name="connsiteY23" fmla="*/ 3490307 h 5607050"/>
              <a:gd name="connsiteX24" fmla="*/ 82606 w 2164368"/>
              <a:gd name="connsiteY24" fmla="*/ 3768034 h 5607050"/>
              <a:gd name="connsiteX25" fmla="*/ 131485 w 2164368"/>
              <a:gd name="connsiteY25" fmla="*/ 3969091 h 5607050"/>
              <a:gd name="connsiteX26" fmla="*/ 173094 w 2164368"/>
              <a:gd name="connsiteY26" fmla="*/ 4082673 h 5607050"/>
              <a:gd name="connsiteX27" fmla="*/ 5370 w 2164368"/>
              <a:gd name="connsiteY27" fmla="*/ 4152900 h 5607050"/>
              <a:gd name="connsiteX28" fmla="*/ 58659 w 2164368"/>
              <a:gd name="connsiteY28" fmla="*/ 4326519 h 5607050"/>
              <a:gd name="connsiteX29" fmla="*/ 120184 w 2164368"/>
              <a:gd name="connsiteY29" fmla="*/ 4424927 h 5607050"/>
              <a:gd name="connsiteX30" fmla="*/ 279818 w 2164368"/>
              <a:gd name="connsiteY30" fmla="*/ 4499792 h 5607050"/>
              <a:gd name="connsiteX31" fmla="*/ 433993 w 2164368"/>
              <a:gd name="connsiteY31" fmla="*/ 4889500 h 5607050"/>
              <a:gd name="connsiteX32" fmla="*/ 557818 w 2164368"/>
              <a:gd name="connsiteY32" fmla="*/ 5184775 h 5607050"/>
              <a:gd name="connsiteX33" fmla="*/ 735618 w 2164368"/>
              <a:gd name="connsiteY33" fmla="*/ 5413375 h 5607050"/>
              <a:gd name="connsiteX34" fmla="*/ 932468 w 2164368"/>
              <a:gd name="connsiteY34" fmla="*/ 5476875 h 5607050"/>
              <a:gd name="connsiteX35" fmla="*/ 1281718 w 2164368"/>
              <a:gd name="connsiteY35" fmla="*/ 5483225 h 5607050"/>
              <a:gd name="connsiteX36" fmla="*/ 1570643 w 2164368"/>
              <a:gd name="connsiteY36" fmla="*/ 5445125 h 5607050"/>
              <a:gd name="connsiteX37" fmla="*/ 1770668 w 2164368"/>
              <a:gd name="connsiteY37" fmla="*/ 5445125 h 5607050"/>
              <a:gd name="connsiteX38" fmla="*/ 1904018 w 2164368"/>
              <a:gd name="connsiteY38" fmla="*/ 5492750 h 5607050"/>
              <a:gd name="connsiteX39" fmla="*/ 2046893 w 2164368"/>
              <a:gd name="connsiteY39" fmla="*/ 5549900 h 5607050"/>
              <a:gd name="connsiteX40" fmla="*/ 2164368 w 2164368"/>
              <a:gd name="connsiteY40" fmla="*/ 5607050 h 5607050"/>
              <a:gd name="connsiteX0" fmla="*/ 1132493 w 2164368"/>
              <a:gd name="connsiteY0" fmla="*/ 0 h 5607050"/>
              <a:gd name="connsiteX1" fmla="*/ 1128026 w 2164368"/>
              <a:gd name="connsiteY1" fmla="*/ 17416 h 5607050"/>
              <a:gd name="connsiteX2" fmla="*/ 1081693 w 2164368"/>
              <a:gd name="connsiteY2" fmla="*/ 139700 h 5607050"/>
              <a:gd name="connsiteX3" fmla="*/ 1021171 w 2164368"/>
              <a:gd name="connsiteY3" fmla="*/ 303394 h 5607050"/>
              <a:gd name="connsiteX4" fmla="*/ 961436 w 2164368"/>
              <a:gd name="connsiteY4" fmla="*/ 470851 h 5607050"/>
              <a:gd name="connsiteX5" fmla="*/ 920357 w 2164368"/>
              <a:gd name="connsiteY5" fmla="*/ 605215 h 5607050"/>
              <a:gd name="connsiteX6" fmla="*/ 865793 w 2164368"/>
              <a:gd name="connsiteY6" fmla="*/ 747893 h 5607050"/>
              <a:gd name="connsiteX7" fmla="*/ 755257 w 2164368"/>
              <a:gd name="connsiteY7" fmla="*/ 926480 h 5607050"/>
              <a:gd name="connsiteX8" fmla="*/ 605443 w 2164368"/>
              <a:gd name="connsiteY8" fmla="*/ 1044953 h 5607050"/>
              <a:gd name="connsiteX9" fmla="*/ 508801 w 2164368"/>
              <a:gd name="connsiteY9" fmla="*/ 1162231 h 5607050"/>
              <a:gd name="connsiteX10" fmla="*/ 389936 w 2164368"/>
              <a:gd name="connsiteY10" fmla="*/ 1398572 h 5607050"/>
              <a:gd name="connsiteX11" fmla="*/ 317500 w 2164368"/>
              <a:gd name="connsiteY11" fmla="*/ 1494215 h 5607050"/>
              <a:gd name="connsiteX12" fmla="*/ 271871 w 2164368"/>
              <a:gd name="connsiteY12" fmla="*/ 1589072 h 5607050"/>
              <a:gd name="connsiteX13" fmla="*/ 218879 w 2164368"/>
              <a:gd name="connsiteY13" fmla="*/ 1698987 h 5607050"/>
              <a:gd name="connsiteX14" fmla="*/ 180779 w 2164368"/>
              <a:gd name="connsiteY14" fmla="*/ 1846836 h 5607050"/>
              <a:gd name="connsiteX15" fmla="*/ 139700 w 2164368"/>
              <a:gd name="connsiteY15" fmla="*/ 2039529 h 5607050"/>
              <a:gd name="connsiteX16" fmla="*/ 132957 w 2164368"/>
              <a:gd name="connsiteY16" fmla="*/ 2178608 h 5607050"/>
              <a:gd name="connsiteX17" fmla="*/ 104579 w 2164368"/>
              <a:gd name="connsiteY17" fmla="*/ 2341351 h 5607050"/>
              <a:gd name="connsiteX18" fmla="*/ 79179 w 2164368"/>
              <a:gd name="connsiteY18" fmla="*/ 2588607 h 5607050"/>
              <a:gd name="connsiteX19" fmla="*/ 56757 w 2164368"/>
              <a:gd name="connsiteY19" fmla="*/ 2732072 h 5607050"/>
              <a:gd name="connsiteX20" fmla="*/ 18657 w 2164368"/>
              <a:gd name="connsiteY20" fmla="*/ 2890429 h 5607050"/>
              <a:gd name="connsiteX21" fmla="*/ 3765 w 2164368"/>
              <a:gd name="connsiteY21" fmla="*/ 3048000 h 5607050"/>
              <a:gd name="connsiteX22" fmla="*/ 0 w 2164368"/>
              <a:gd name="connsiteY22" fmla="*/ 3263900 h 5607050"/>
              <a:gd name="connsiteX23" fmla="*/ 18658 w 2164368"/>
              <a:gd name="connsiteY23" fmla="*/ 3490307 h 5607050"/>
              <a:gd name="connsiteX24" fmla="*/ 87368 w 2164368"/>
              <a:gd name="connsiteY24" fmla="*/ 3756128 h 5607050"/>
              <a:gd name="connsiteX25" fmla="*/ 131485 w 2164368"/>
              <a:gd name="connsiteY25" fmla="*/ 3969091 h 5607050"/>
              <a:gd name="connsiteX26" fmla="*/ 173094 w 2164368"/>
              <a:gd name="connsiteY26" fmla="*/ 4082673 h 5607050"/>
              <a:gd name="connsiteX27" fmla="*/ 5370 w 2164368"/>
              <a:gd name="connsiteY27" fmla="*/ 4152900 h 5607050"/>
              <a:gd name="connsiteX28" fmla="*/ 58659 w 2164368"/>
              <a:gd name="connsiteY28" fmla="*/ 4326519 h 5607050"/>
              <a:gd name="connsiteX29" fmla="*/ 120184 w 2164368"/>
              <a:gd name="connsiteY29" fmla="*/ 4424927 h 5607050"/>
              <a:gd name="connsiteX30" fmla="*/ 279818 w 2164368"/>
              <a:gd name="connsiteY30" fmla="*/ 4499792 h 5607050"/>
              <a:gd name="connsiteX31" fmla="*/ 433993 w 2164368"/>
              <a:gd name="connsiteY31" fmla="*/ 4889500 h 5607050"/>
              <a:gd name="connsiteX32" fmla="*/ 557818 w 2164368"/>
              <a:gd name="connsiteY32" fmla="*/ 5184775 h 5607050"/>
              <a:gd name="connsiteX33" fmla="*/ 735618 w 2164368"/>
              <a:gd name="connsiteY33" fmla="*/ 5413375 h 5607050"/>
              <a:gd name="connsiteX34" fmla="*/ 932468 w 2164368"/>
              <a:gd name="connsiteY34" fmla="*/ 5476875 h 5607050"/>
              <a:gd name="connsiteX35" fmla="*/ 1281718 w 2164368"/>
              <a:gd name="connsiteY35" fmla="*/ 5483225 h 5607050"/>
              <a:gd name="connsiteX36" fmla="*/ 1570643 w 2164368"/>
              <a:gd name="connsiteY36" fmla="*/ 5445125 h 5607050"/>
              <a:gd name="connsiteX37" fmla="*/ 1770668 w 2164368"/>
              <a:gd name="connsiteY37" fmla="*/ 5445125 h 5607050"/>
              <a:gd name="connsiteX38" fmla="*/ 1904018 w 2164368"/>
              <a:gd name="connsiteY38" fmla="*/ 5492750 h 5607050"/>
              <a:gd name="connsiteX39" fmla="*/ 2046893 w 2164368"/>
              <a:gd name="connsiteY39" fmla="*/ 5549900 h 5607050"/>
              <a:gd name="connsiteX40" fmla="*/ 2164368 w 2164368"/>
              <a:gd name="connsiteY40" fmla="*/ 5607050 h 5607050"/>
              <a:gd name="connsiteX0" fmla="*/ 1132493 w 2164368"/>
              <a:gd name="connsiteY0" fmla="*/ 0 h 5607050"/>
              <a:gd name="connsiteX1" fmla="*/ 1128026 w 2164368"/>
              <a:gd name="connsiteY1" fmla="*/ 17416 h 5607050"/>
              <a:gd name="connsiteX2" fmla="*/ 1081693 w 2164368"/>
              <a:gd name="connsiteY2" fmla="*/ 139700 h 5607050"/>
              <a:gd name="connsiteX3" fmla="*/ 1021171 w 2164368"/>
              <a:gd name="connsiteY3" fmla="*/ 303394 h 5607050"/>
              <a:gd name="connsiteX4" fmla="*/ 961436 w 2164368"/>
              <a:gd name="connsiteY4" fmla="*/ 470851 h 5607050"/>
              <a:gd name="connsiteX5" fmla="*/ 920357 w 2164368"/>
              <a:gd name="connsiteY5" fmla="*/ 605215 h 5607050"/>
              <a:gd name="connsiteX6" fmla="*/ 865793 w 2164368"/>
              <a:gd name="connsiteY6" fmla="*/ 747893 h 5607050"/>
              <a:gd name="connsiteX7" fmla="*/ 755257 w 2164368"/>
              <a:gd name="connsiteY7" fmla="*/ 926480 h 5607050"/>
              <a:gd name="connsiteX8" fmla="*/ 605443 w 2164368"/>
              <a:gd name="connsiteY8" fmla="*/ 1044953 h 5607050"/>
              <a:gd name="connsiteX9" fmla="*/ 508801 w 2164368"/>
              <a:gd name="connsiteY9" fmla="*/ 1162231 h 5607050"/>
              <a:gd name="connsiteX10" fmla="*/ 389936 w 2164368"/>
              <a:gd name="connsiteY10" fmla="*/ 1398572 h 5607050"/>
              <a:gd name="connsiteX11" fmla="*/ 317500 w 2164368"/>
              <a:gd name="connsiteY11" fmla="*/ 1494215 h 5607050"/>
              <a:gd name="connsiteX12" fmla="*/ 271871 w 2164368"/>
              <a:gd name="connsiteY12" fmla="*/ 1589072 h 5607050"/>
              <a:gd name="connsiteX13" fmla="*/ 218879 w 2164368"/>
              <a:gd name="connsiteY13" fmla="*/ 1698987 h 5607050"/>
              <a:gd name="connsiteX14" fmla="*/ 180779 w 2164368"/>
              <a:gd name="connsiteY14" fmla="*/ 1846836 h 5607050"/>
              <a:gd name="connsiteX15" fmla="*/ 139700 w 2164368"/>
              <a:gd name="connsiteY15" fmla="*/ 2039529 h 5607050"/>
              <a:gd name="connsiteX16" fmla="*/ 132957 w 2164368"/>
              <a:gd name="connsiteY16" fmla="*/ 2178608 h 5607050"/>
              <a:gd name="connsiteX17" fmla="*/ 104579 w 2164368"/>
              <a:gd name="connsiteY17" fmla="*/ 2341351 h 5607050"/>
              <a:gd name="connsiteX18" fmla="*/ 79179 w 2164368"/>
              <a:gd name="connsiteY18" fmla="*/ 2588607 h 5607050"/>
              <a:gd name="connsiteX19" fmla="*/ 56757 w 2164368"/>
              <a:gd name="connsiteY19" fmla="*/ 2732072 h 5607050"/>
              <a:gd name="connsiteX20" fmla="*/ 18657 w 2164368"/>
              <a:gd name="connsiteY20" fmla="*/ 2890429 h 5607050"/>
              <a:gd name="connsiteX21" fmla="*/ 3765 w 2164368"/>
              <a:gd name="connsiteY21" fmla="*/ 3048000 h 5607050"/>
              <a:gd name="connsiteX22" fmla="*/ 0 w 2164368"/>
              <a:gd name="connsiteY22" fmla="*/ 3263900 h 5607050"/>
              <a:gd name="connsiteX23" fmla="*/ 21040 w 2164368"/>
              <a:gd name="connsiteY23" fmla="*/ 3506976 h 5607050"/>
              <a:gd name="connsiteX24" fmla="*/ 87368 w 2164368"/>
              <a:gd name="connsiteY24" fmla="*/ 3756128 h 5607050"/>
              <a:gd name="connsiteX25" fmla="*/ 131485 w 2164368"/>
              <a:gd name="connsiteY25" fmla="*/ 3969091 h 5607050"/>
              <a:gd name="connsiteX26" fmla="*/ 173094 w 2164368"/>
              <a:gd name="connsiteY26" fmla="*/ 4082673 h 5607050"/>
              <a:gd name="connsiteX27" fmla="*/ 5370 w 2164368"/>
              <a:gd name="connsiteY27" fmla="*/ 4152900 h 5607050"/>
              <a:gd name="connsiteX28" fmla="*/ 58659 w 2164368"/>
              <a:gd name="connsiteY28" fmla="*/ 4326519 h 5607050"/>
              <a:gd name="connsiteX29" fmla="*/ 120184 w 2164368"/>
              <a:gd name="connsiteY29" fmla="*/ 4424927 h 5607050"/>
              <a:gd name="connsiteX30" fmla="*/ 279818 w 2164368"/>
              <a:gd name="connsiteY30" fmla="*/ 4499792 h 5607050"/>
              <a:gd name="connsiteX31" fmla="*/ 433993 w 2164368"/>
              <a:gd name="connsiteY31" fmla="*/ 4889500 h 5607050"/>
              <a:gd name="connsiteX32" fmla="*/ 557818 w 2164368"/>
              <a:gd name="connsiteY32" fmla="*/ 5184775 h 5607050"/>
              <a:gd name="connsiteX33" fmla="*/ 735618 w 2164368"/>
              <a:gd name="connsiteY33" fmla="*/ 5413375 h 5607050"/>
              <a:gd name="connsiteX34" fmla="*/ 932468 w 2164368"/>
              <a:gd name="connsiteY34" fmla="*/ 5476875 h 5607050"/>
              <a:gd name="connsiteX35" fmla="*/ 1281718 w 2164368"/>
              <a:gd name="connsiteY35" fmla="*/ 5483225 h 5607050"/>
              <a:gd name="connsiteX36" fmla="*/ 1570643 w 2164368"/>
              <a:gd name="connsiteY36" fmla="*/ 5445125 h 5607050"/>
              <a:gd name="connsiteX37" fmla="*/ 1770668 w 2164368"/>
              <a:gd name="connsiteY37" fmla="*/ 5445125 h 5607050"/>
              <a:gd name="connsiteX38" fmla="*/ 1904018 w 2164368"/>
              <a:gd name="connsiteY38" fmla="*/ 5492750 h 5607050"/>
              <a:gd name="connsiteX39" fmla="*/ 2046893 w 2164368"/>
              <a:gd name="connsiteY39" fmla="*/ 5549900 h 5607050"/>
              <a:gd name="connsiteX40" fmla="*/ 2164368 w 2164368"/>
              <a:gd name="connsiteY40" fmla="*/ 5607050 h 5607050"/>
              <a:gd name="connsiteX0" fmla="*/ 1132493 w 2164368"/>
              <a:gd name="connsiteY0" fmla="*/ 0 h 5607050"/>
              <a:gd name="connsiteX1" fmla="*/ 1128026 w 2164368"/>
              <a:gd name="connsiteY1" fmla="*/ 17416 h 5607050"/>
              <a:gd name="connsiteX2" fmla="*/ 1081693 w 2164368"/>
              <a:gd name="connsiteY2" fmla="*/ 139700 h 5607050"/>
              <a:gd name="connsiteX3" fmla="*/ 1021171 w 2164368"/>
              <a:gd name="connsiteY3" fmla="*/ 303394 h 5607050"/>
              <a:gd name="connsiteX4" fmla="*/ 961436 w 2164368"/>
              <a:gd name="connsiteY4" fmla="*/ 470851 h 5607050"/>
              <a:gd name="connsiteX5" fmla="*/ 920357 w 2164368"/>
              <a:gd name="connsiteY5" fmla="*/ 605215 h 5607050"/>
              <a:gd name="connsiteX6" fmla="*/ 865793 w 2164368"/>
              <a:gd name="connsiteY6" fmla="*/ 747893 h 5607050"/>
              <a:gd name="connsiteX7" fmla="*/ 755257 w 2164368"/>
              <a:gd name="connsiteY7" fmla="*/ 926480 h 5607050"/>
              <a:gd name="connsiteX8" fmla="*/ 605443 w 2164368"/>
              <a:gd name="connsiteY8" fmla="*/ 1044953 h 5607050"/>
              <a:gd name="connsiteX9" fmla="*/ 508801 w 2164368"/>
              <a:gd name="connsiteY9" fmla="*/ 1162231 h 5607050"/>
              <a:gd name="connsiteX10" fmla="*/ 389936 w 2164368"/>
              <a:gd name="connsiteY10" fmla="*/ 1398572 h 5607050"/>
              <a:gd name="connsiteX11" fmla="*/ 317500 w 2164368"/>
              <a:gd name="connsiteY11" fmla="*/ 1494215 h 5607050"/>
              <a:gd name="connsiteX12" fmla="*/ 271871 w 2164368"/>
              <a:gd name="connsiteY12" fmla="*/ 1589072 h 5607050"/>
              <a:gd name="connsiteX13" fmla="*/ 218879 w 2164368"/>
              <a:gd name="connsiteY13" fmla="*/ 1698987 h 5607050"/>
              <a:gd name="connsiteX14" fmla="*/ 180779 w 2164368"/>
              <a:gd name="connsiteY14" fmla="*/ 1846836 h 5607050"/>
              <a:gd name="connsiteX15" fmla="*/ 139700 w 2164368"/>
              <a:gd name="connsiteY15" fmla="*/ 2039529 h 5607050"/>
              <a:gd name="connsiteX16" fmla="*/ 132957 w 2164368"/>
              <a:gd name="connsiteY16" fmla="*/ 2178608 h 5607050"/>
              <a:gd name="connsiteX17" fmla="*/ 104579 w 2164368"/>
              <a:gd name="connsiteY17" fmla="*/ 2341351 h 5607050"/>
              <a:gd name="connsiteX18" fmla="*/ 79179 w 2164368"/>
              <a:gd name="connsiteY18" fmla="*/ 2588607 h 5607050"/>
              <a:gd name="connsiteX19" fmla="*/ 56757 w 2164368"/>
              <a:gd name="connsiteY19" fmla="*/ 2732072 h 5607050"/>
              <a:gd name="connsiteX20" fmla="*/ 18657 w 2164368"/>
              <a:gd name="connsiteY20" fmla="*/ 2890429 h 5607050"/>
              <a:gd name="connsiteX21" fmla="*/ 3765 w 2164368"/>
              <a:gd name="connsiteY21" fmla="*/ 3048000 h 5607050"/>
              <a:gd name="connsiteX22" fmla="*/ 0 w 2164368"/>
              <a:gd name="connsiteY22" fmla="*/ 3263900 h 5607050"/>
              <a:gd name="connsiteX23" fmla="*/ 21040 w 2164368"/>
              <a:gd name="connsiteY23" fmla="*/ 3506976 h 5607050"/>
              <a:gd name="connsiteX24" fmla="*/ 87368 w 2164368"/>
              <a:gd name="connsiteY24" fmla="*/ 3756128 h 5607050"/>
              <a:gd name="connsiteX25" fmla="*/ 131485 w 2164368"/>
              <a:gd name="connsiteY25" fmla="*/ 3969091 h 5607050"/>
              <a:gd name="connsiteX26" fmla="*/ 173094 w 2164368"/>
              <a:gd name="connsiteY26" fmla="*/ 4082673 h 5607050"/>
              <a:gd name="connsiteX27" fmla="*/ 5370 w 2164368"/>
              <a:gd name="connsiteY27" fmla="*/ 4152900 h 5607050"/>
              <a:gd name="connsiteX28" fmla="*/ 58659 w 2164368"/>
              <a:gd name="connsiteY28" fmla="*/ 4326519 h 5607050"/>
              <a:gd name="connsiteX29" fmla="*/ 120184 w 2164368"/>
              <a:gd name="connsiteY29" fmla="*/ 4424927 h 5607050"/>
              <a:gd name="connsiteX30" fmla="*/ 279818 w 2164368"/>
              <a:gd name="connsiteY30" fmla="*/ 4499792 h 5607050"/>
              <a:gd name="connsiteX31" fmla="*/ 433993 w 2164368"/>
              <a:gd name="connsiteY31" fmla="*/ 4889500 h 5607050"/>
              <a:gd name="connsiteX32" fmla="*/ 557818 w 2164368"/>
              <a:gd name="connsiteY32" fmla="*/ 5184775 h 5607050"/>
              <a:gd name="connsiteX33" fmla="*/ 735618 w 2164368"/>
              <a:gd name="connsiteY33" fmla="*/ 5413375 h 5607050"/>
              <a:gd name="connsiteX34" fmla="*/ 932468 w 2164368"/>
              <a:gd name="connsiteY34" fmla="*/ 5476875 h 5607050"/>
              <a:gd name="connsiteX35" fmla="*/ 1281718 w 2164368"/>
              <a:gd name="connsiteY35" fmla="*/ 5483225 h 5607050"/>
              <a:gd name="connsiteX36" fmla="*/ 1570643 w 2164368"/>
              <a:gd name="connsiteY36" fmla="*/ 5445125 h 5607050"/>
              <a:gd name="connsiteX37" fmla="*/ 1770668 w 2164368"/>
              <a:gd name="connsiteY37" fmla="*/ 5445125 h 5607050"/>
              <a:gd name="connsiteX38" fmla="*/ 1904018 w 2164368"/>
              <a:gd name="connsiteY38" fmla="*/ 5492750 h 5607050"/>
              <a:gd name="connsiteX39" fmla="*/ 2046893 w 2164368"/>
              <a:gd name="connsiteY39" fmla="*/ 5549900 h 5607050"/>
              <a:gd name="connsiteX40" fmla="*/ 2164368 w 2164368"/>
              <a:gd name="connsiteY40" fmla="*/ 5607050 h 5607050"/>
              <a:gd name="connsiteX0" fmla="*/ 1132493 w 2164368"/>
              <a:gd name="connsiteY0" fmla="*/ 0 h 5607050"/>
              <a:gd name="connsiteX1" fmla="*/ 1128026 w 2164368"/>
              <a:gd name="connsiteY1" fmla="*/ 17416 h 5607050"/>
              <a:gd name="connsiteX2" fmla="*/ 1081693 w 2164368"/>
              <a:gd name="connsiteY2" fmla="*/ 139700 h 5607050"/>
              <a:gd name="connsiteX3" fmla="*/ 1021171 w 2164368"/>
              <a:gd name="connsiteY3" fmla="*/ 303394 h 5607050"/>
              <a:gd name="connsiteX4" fmla="*/ 961436 w 2164368"/>
              <a:gd name="connsiteY4" fmla="*/ 470851 h 5607050"/>
              <a:gd name="connsiteX5" fmla="*/ 920357 w 2164368"/>
              <a:gd name="connsiteY5" fmla="*/ 605215 h 5607050"/>
              <a:gd name="connsiteX6" fmla="*/ 865793 w 2164368"/>
              <a:gd name="connsiteY6" fmla="*/ 747893 h 5607050"/>
              <a:gd name="connsiteX7" fmla="*/ 755257 w 2164368"/>
              <a:gd name="connsiteY7" fmla="*/ 926480 h 5607050"/>
              <a:gd name="connsiteX8" fmla="*/ 605443 w 2164368"/>
              <a:gd name="connsiteY8" fmla="*/ 1044953 h 5607050"/>
              <a:gd name="connsiteX9" fmla="*/ 508801 w 2164368"/>
              <a:gd name="connsiteY9" fmla="*/ 1162231 h 5607050"/>
              <a:gd name="connsiteX10" fmla="*/ 389936 w 2164368"/>
              <a:gd name="connsiteY10" fmla="*/ 1398572 h 5607050"/>
              <a:gd name="connsiteX11" fmla="*/ 317500 w 2164368"/>
              <a:gd name="connsiteY11" fmla="*/ 1494215 h 5607050"/>
              <a:gd name="connsiteX12" fmla="*/ 271871 w 2164368"/>
              <a:gd name="connsiteY12" fmla="*/ 1589072 h 5607050"/>
              <a:gd name="connsiteX13" fmla="*/ 218879 w 2164368"/>
              <a:gd name="connsiteY13" fmla="*/ 1698987 h 5607050"/>
              <a:gd name="connsiteX14" fmla="*/ 180779 w 2164368"/>
              <a:gd name="connsiteY14" fmla="*/ 1846836 h 5607050"/>
              <a:gd name="connsiteX15" fmla="*/ 139700 w 2164368"/>
              <a:gd name="connsiteY15" fmla="*/ 2039529 h 5607050"/>
              <a:gd name="connsiteX16" fmla="*/ 132957 w 2164368"/>
              <a:gd name="connsiteY16" fmla="*/ 2178608 h 5607050"/>
              <a:gd name="connsiteX17" fmla="*/ 104579 w 2164368"/>
              <a:gd name="connsiteY17" fmla="*/ 2341351 h 5607050"/>
              <a:gd name="connsiteX18" fmla="*/ 79179 w 2164368"/>
              <a:gd name="connsiteY18" fmla="*/ 2588607 h 5607050"/>
              <a:gd name="connsiteX19" fmla="*/ 56757 w 2164368"/>
              <a:gd name="connsiteY19" fmla="*/ 2732072 h 5607050"/>
              <a:gd name="connsiteX20" fmla="*/ 18657 w 2164368"/>
              <a:gd name="connsiteY20" fmla="*/ 2890429 h 5607050"/>
              <a:gd name="connsiteX21" fmla="*/ 3765 w 2164368"/>
              <a:gd name="connsiteY21" fmla="*/ 3048000 h 5607050"/>
              <a:gd name="connsiteX22" fmla="*/ 0 w 2164368"/>
              <a:gd name="connsiteY22" fmla="*/ 3263900 h 5607050"/>
              <a:gd name="connsiteX23" fmla="*/ 21040 w 2164368"/>
              <a:gd name="connsiteY23" fmla="*/ 3506976 h 5607050"/>
              <a:gd name="connsiteX24" fmla="*/ 87368 w 2164368"/>
              <a:gd name="connsiteY24" fmla="*/ 3756128 h 5607050"/>
              <a:gd name="connsiteX25" fmla="*/ 145773 w 2164368"/>
              <a:gd name="connsiteY25" fmla="*/ 3959566 h 5607050"/>
              <a:gd name="connsiteX26" fmla="*/ 173094 w 2164368"/>
              <a:gd name="connsiteY26" fmla="*/ 4082673 h 5607050"/>
              <a:gd name="connsiteX27" fmla="*/ 5370 w 2164368"/>
              <a:gd name="connsiteY27" fmla="*/ 4152900 h 5607050"/>
              <a:gd name="connsiteX28" fmla="*/ 58659 w 2164368"/>
              <a:gd name="connsiteY28" fmla="*/ 4326519 h 5607050"/>
              <a:gd name="connsiteX29" fmla="*/ 120184 w 2164368"/>
              <a:gd name="connsiteY29" fmla="*/ 4424927 h 5607050"/>
              <a:gd name="connsiteX30" fmla="*/ 279818 w 2164368"/>
              <a:gd name="connsiteY30" fmla="*/ 4499792 h 5607050"/>
              <a:gd name="connsiteX31" fmla="*/ 433993 w 2164368"/>
              <a:gd name="connsiteY31" fmla="*/ 4889500 h 5607050"/>
              <a:gd name="connsiteX32" fmla="*/ 557818 w 2164368"/>
              <a:gd name="connsiteY32" fmla="*/ 5184775 h 5607050"/>
              <a:gd name="connsiteX33" fmla="*/ 735618 w 2164368"/>
              <a:gd name="connsiteY33" fmla="*/ 5413375 h 5607050"/>
              <a:gd name="connsiteX34" fmla="*/ 932468 w 2164368"/>
              <a:gd name="connsiteY34" fmla="*/ 5476875 h 5607050"/>
              <a:gd name="connsiteX35" fmla="*/ 1281718 w 2164368"/>
              <a:gd name="connsiteY35" fmla="*/ 5483225 h 5607050"/>
              <a:gd name="connsiteX36" fmla="*/ 1570643 w 2164368"/>
              <a:gd name="connsiteY36" fmla="*/ 5445125 h 5607050"/>
              <a:gd name="connsiteX37" fmla="*/ 1770668 w 2164368"/>
              <a:gd name="connsiteY37" fmla="*/ 5445125 h 5607050"/>
              <a:gd name="connsiteX38" fmla="*/ 1904018 w 2164368"/>
              <a:gd name="connsiteY38" fmla="*/ 5492750 h 5607050"/>
              <a:gd name="connsiteX39" fmla="*/ 2046893 w 2164368"/>
              <a:gd name="connsiteY39" fmla="*/ 5549900 h 5607050"/>
              <a:gd name="connsiteX40" fmla="*/ 2164368 w 2164368"/>
              <a:gd name="connsiteY40" fmla="*/ 5607050 h 5607050"/>
              <a:gd name="connsiteX0" fmla="*/ 1132493 w 2164368"/>
              <a:gd name="connsiteY0" fmla="*/ 0 h 5607050"/>
              <a:gd name="connsiteX1" fmla="*/ 1128026 w 2164368"/>
              <a:gd name="connsiteY1" fmla="*/ 17416 h 5607050"/>
              <a:gd name="connsiteX2" fmla="*/ 1081693 w 2164368"/>
              <a:gd name="connsiteY2" fmla="*/ 139700 h 5607050"/>
              <a:gd name="connsiteX3" fmla="*/ 1021171 w 2164368"/>
              <a:gd name="connsiteY3" fmla="*/ 303394 h 5607050"/>
              <a:gd name="connsiteX4" fmla="*/ 961436 w 2164368"/>
              <a:gd name="connsiteY4" fmla="*/ 470851 h 5607050"/>
              <a:gd name="connsiteX5" fmla="*/ 920357 w 2164368"/>
              <a:gd name="connsiteY5" fmla="*/ 605215 h 5607050"/>
              <a:gd name="connsiteX6" fmla="*/ 865793 w 2164368"/>
              <a:gd name="connsiteY6" fmla="*/ 747893 h 5607050"/>
              <a:gd name="connsiteX7" fmla="*/ 755257 w 2164368"/>
              <a:gd name="connsiteY7" fmla="*/ 926480 h 5607050"/>
              <a:gd name="connsiteX8" fmla="*/ 605443 w 2164368"/>
              <a:gd name="connsiteY8" fmla="*/ 1044953 h 5607050"/>
              <a:gd name="connsiteX9" fmla="*/ 508801 w 2164368"/>
              <a:gd name="connsiteY9" fmla="*/ 1162231 h 5607050"/>
              <a:gd name="connsiteX10" fmla="*/ 389936 w 2164368"/>
              <a:gd name="connsiteY10" fmla="*/ 1398572 h 5607050"/>
              <a:gd name="connsiteX11" fmla="*/ 317500 w 2164368"/>
              <a:gd name="connsiteY11" fmla="*/ 1494215 h 5607050"/>
              <a:gd name="connsiteX12" fmla="*/ 271871 w 2164368"/>
              <a:gd name="connsiteY12" fmla="*/ 1589072 h 5607050"/>
              <a:gd name="connsiteX13" fmla="*/ 218879 w 2164368"/>
              <a:gd name="connsiteY13" fmla="*/ 1698987 h 5607050"/>
              <a:gd name="connsiteX14" fmla="*/ 180779 w 2164368"/>
              <a:gd name="connsiteY14" fmla="*/ 1846836 h 5607050"/>
              <a:gd name="connsiteX15" fmla="*/ 139700 w 2164368"/>
              <a:gd name="connsiteY15" fmla="*/ 2039529 h 5607050"/>
              <a:gd name="connsiteX16" fmla="*/ 132957 w 2164368"/>
              <a:gd name="connsiteY16" fmla="*/ 2178608 h 5607050"/>
              <a:gd name="connsiteX17" fmla="*/ 104579 w 2164368"/>
              <a:gd name="connsiteY17" fmla="*/ 2341351 h 5607050"/>
              <a:gd name="connsiteX18" fmla="*/ 79179 w 2164368"/>
              <a:gd name="connsiteY18" fmla="*/ 2588607 h 5607050"/>
              <a:gd name="connsiteX19" fmla="*/ 56757 w 2164368"/>
              <a:gd name="connsiteY19" fmla="*/ 2732072 h 5607050"/>
              <a:gd name="connsiteX20" fmla="*/ 18657 w 2164368"/>
              <a:gd name="connsiteY20" fmla="*/ 2890429 h 5607050"/>
              <a:gd name="connsiteX21" fmla="*/ 3765 w 2164368"/>
              <a:gd name="connsiteY21" fmla="*/ 3048000 h 5607050"/>
              <a:gd name="connsiteX22" fmla="*/ 0 w 2164368"/>
              <a:gd name="connsiteY22" fmla="*/ 3263900 h 5607050"/>
              <a:gd name="connsiteX23" fmla="*/ 21040 w 2164368"/>
              <a:gd name="connsiteY23" fmla="*/ 3506976 h 5607050"/>
              <a:gd name="connsiteX24" fmla="*/ 87368 w 2164368"/>
              <a:gd name="connsiteY24" fmla="*/ 3756128 h 5607050"/>
              <a:gd name="connsiteX25" fmla="*/ 145773 w 2164368"/>
              <a:gd name="connsiteY25" fmla="*/ 3959566 h 5607050"/>
              <a:gd name="connsiteX26" fmla="*/ 173094 w 2164368"/>
              <a:gd name="connsiteY26" fmla="*/ 4082673 h 5607050"/>
              <a:gd name="connsiteX27" fmla="*/ 210157 w 2164368"/>
              <a:gd name="connsiteY27" fmla="*/ 4193381 h 5607050"/>
              <a:gd name="connsiteX28" fmla="*/ 58659 w 2164368"/>
              <a:gd name="connsiteY28" fmla="*/ 4326519 h 5607050"/>
              <a:gd name="connsiteX29" fmla="*/ 120184 w 2164368"/>
              <a:gd name="connsiteY29" fmla="*/ 4424927 h 5607050"/>
              <a:gd name="connsiteX30" fmla="*/ 279818 w 2164368"/>
              <a:gd name="connsiteY30" fmla="*/ 4499792 h 5607050"/>
              <a:gd name="connsiteX31" fmla="*/ 433993 w 2164368"/>
              <a:gd name="connsiteY31" fmla="*/ 4889500 h 5607050"/>
              <a:gd name="connsiteX32" fmla="*/ 557818 w 2164368"/>
              <a:gd name="connsiteY32" fmla="*/ 5184775 h 5607050"/>
              <a:gd name="connsiteX33" fmla="*/ 735618 w 2164368"/>
              <a:gd name="connsiteY33" fmla="*/ 5413375 h 5607050"/>
              <a:gd name="connsiteX34" fmla="*/ 932468 w 2164368"/>
              <a:gd name="connsiteY34" fmla="*/ 5476875 h 5607050"/>
              <a:gd name="connsiteX35" fmla="*/ 1281718 w 2164368"/>
              <a:gd name="connsiteY35" fmla="*/ 5483225 h 5607050"/>
              <a:gd name="connsiteX36" fmla="*/ 1570643 w 2164368"/>
              <a:gd name="connsiteY36" fmla="*/ 5445125 h 5607050"/>
              <a:gd name="connsiteX37" fmla="*/ 1770668 w 2164368"/>
              <a:gd name="connsiteY37" fmla="*/ 5445125 h 5607050"/>
              <a:gd name="connsiteX38" fmla="*/ 1904018 w 2164368"/>
              <a:gd name="connsiteY38" fmla="*/ 5492750 h 5607050"/>
              <a:gd name="connsiteX39" fmla="*/ 2046893 w 2164368"/>
              <a:gd name="connsiteY39" fmla="*/ 5549900 h 5607050"/>
              <a:gd name="connsiteX40" fmla="*/ 2164368 w 2164368"/>
              <a:gd name="connsiteY40" fmla="*/ 5607050 h 5607050"/>
              <a:gd name="connsiteX0" fmla="*/ 1132493 w 2164368"/>
              <a:gd name="connsiteY0" fmla="*/ 0 h 5607050"/>
              <a:gd name="connsiteX1" fmla="*/ 1128026 w 2164368"/>
              <a:gd name="connsiteY1" fmla="*/ 17416 h 5607050"/>
              <a:gd name="connsiteX2" fmla="*/ 1081693 w 2164368"/>
              <a:gd name="connsiteY2" fmla="*/ 139700 h 5607050"/>
              <a:gd name="connsiteX3" fmla="*/ 1021171 w 2164368"/>
              <a:gd name="connsiteY3" fmla="*/ 303394 h 5607050"/>
              <a:gd name="connsiteX4" fmla="*/ 961436 w 2164368"/>
              <a:gd name="connsiteY4" fmla="*/ 470851 h 5607050"/>
              <a:gd name="connsiteX5" fmla="*/ 920357 w 2164368"/>
              <a:gd name="connsiteY5" fmla="*/ 605215 h 5607050"/>
              <a:gd name="connsiteX6" fmla="*/ 865793 w 2164368"/>
              <a:gd name="connsiteY6" fmla="*/ 747893 h 5607050"/>
              <a:gd name="connsiteX7" fmla="*/ 755257 w 2164368"/>
              <a:gd name="connsiteY7" fmla="*/ 926480 h 5607050"/>
              <a:gd name="connsiteX8" fmla="*/ 605443 w 2164368"/>
              <a:gd name="connsiteY8" fmla="*/ 1044953 h 5607050"/>
              <a:gd name="connsiteX9" fmla="*/ 508801 w 2164368"/>
              <a:gd name="connsiteY9" fmla="*/ 1162231 h 5607050"/>
              <a:gd name="connsiteX10" fmla="*/ 389936 w 2164368"/>
              <a:gd name="connsiteY10" fmla="*/ 1398572 h 5607050"/>
              <a:gd name="connsiteX11" fmla="*/ 317500 w 2164368"/>
              <a:gd name="connsiteY11" fmla="*/ 1494215 h 5607050"/>
              <a:gd name="connsiteX12" fmla="*/ 271871 w 2164368"/>
              <a:gd name="connsiteY12" fmla="*/ 1589072 h 5607050"/>
              <a:gd name="connsiteX13" fmla="*/ 218879 w 2164368"/>
              <a:gd name="connsiteY13" fmla="*/ 1698987 h 5607050"/>
              <a:gd name="connsiteX14" fmla="*/ 180779 w 2164368"/>
              <a:gd name="connsiteY14" fmla="*/ 1846836 h 5607050"/>
              <a:gd name="connsiteX15" fmla="*/ 139700 w 2164368"/>
              <a:gd name="connsiteY15" fmla="*/ 2039529 h 5607050"/>
              <a:gd name="connsiteX16" fmla="*/ 132957 w 2164368"/>
              <a:gd name="connsiteY16" fmla="*/ 2178608 h 5607050"/>
              <a:gd name="connsiteX17" fmla="*/ 104579 w 2164368"/>
              <a:gd name="connsiteY17" fmla="*/ 2341351 h 5607050"/>
              <a:gd name="connsiteX18" fmla="*/ 79179 w 2164368"/>
              <a:gd name="connsiteY18" fmla="*/ 2588607 h 5607050"/>
              <a:gd name="connsiteX19" fmla="*/ 56757 w 2164368"/>
              <a:gd name="connsiteY19" fmla="*/ 2732072 h 5607050"/>
              <a:gd name="connsiteX20" fmla="*/ 18657 w 2164368"/>
              <a:gd name="connsiteY20" fmla="*/ 2890429 h 5607050"/>
              <a:gd name="connsiteX21" fmla="*/ 3765 w 2164368"/>
              <a:gd name="connsiteY21" fmla="*/ 3048000 h 5607050"/>
              <a:gd name="connsiteX22" fmla="*/ 0 w 2164368"/>
              <a:gd name="connsiteY22" fmla="*/ 3263900 h 5607050"/>
              <a:gd name="connsiteX23" fmla="*/ 21040 w 2164368"/>
              <a:gd name="connsiteY23" fmla="*/ 3506976 h 5607050"/>
              <a:gd name="connsiteX24" fmla="*/ 87368 w 2164368"/>
              <a:gd name="connsiteY24" fmla="*/ 3756128 h 5607050"/>
              <a:gd name="connsiteX25" fmla="*/ 145773 w 2164368"/>
              <a:gd name="connsiteY25" fmla="*/ 3959566 h 5607050"/>
              <a:gd name="connsiteX26" fmla="*/ 173094 w 2164368"/>
              <a:gd name="connsiteY26" fmla="*/ 4082673 h 5607050"/>
              <a:gd name="connsiteX27" fmla="*/ 210157 w 2164368"/>
              <a:gd name="connsiteY27" fmla="*/ 4193381 h 5607050"/>
              <a:gd name="connsiteX28" fmla="*/ 58659 w 2164368"/>
              <a:gd name="connsiteY28" fmla="*/ 4326519 h 5607050"/>
              <a:gd name="connsiteX29" fmla="*/ 120184 w 2164368"/>
              <a:gd name="connsiteY29" fmla="*/ 4424927 h 5607050"/>
              <a:gd name="connsiteX30" fmla="*/ 301249 w 2164368"/>
              <a:gd name="connsiteY30" fmla="*/ 4556942 h 5607050"/>
              <a:gd name="connsiteX31" fmla="*/ 433993 w 2164368"/>
              <a:gd name="connsiteY31" fmla="*/ 4889500 h 5607050"/>
              <a:gd name="connsiteX32" fmla="*/ 557818 w 2164368"/>
              <a:gd name="connsiteY32" fmla="*/ 5184775 h 5607050"/>
              <a:gd name="connsiteX33" fmla="*/ 735618 w 2164368"/>
              <a:gd name="connsiteY33" fmla="*/ 5413375 h 5607050"/>
              <a:gd name="connsiteX34" fmla="*/ 932468 w 2164368"/>
              <a:gd name="connsiteY34" fmla="*/ 5476875 h 5607050"/>
              <a:gd name="connsiteX35" fmla="*/ 1281718 w 2164368"/>
              <a:gd name="connsiteY35" fmla="*/ 5483225 h 5607050"/>
              <a:gd name="connsiteX36" fmla="*/ 1570643 w 2164368"/>
              <a:gd name="connsiteY36" fmla="*/ 5445125 h 5607050"/>
              <a:gd name="connsiteX37" fmla="*/ 1770668 w 2164368"/>
              <a:gd name="connsiteY37" fmla="*/ 5445125 h 5607050"/>
              <a:gd name="connsiteX38" fmla="*/ 1904018 w 2164368"/>
              <a:gd name="connsiteY38" fmla="*/ 5492750 h 5607050"/>
              <a:gd name="connsiteX39" fmla="*/ 2046893 w 2164368"/>
              <a:gd name="connsiteY39" fmla="*/ 5549900 h 5607050"/>
              <a:gd name="connsiteX40" fmla="*/ 2164368 w 2164368"/>
              <a:gd name="connsiteY40" fmla="*/ 5607050 h 5607050"/>
              <a:gd name="connsiteX0" fmla="*/ 1132493 w 2164368"/>
              <a:gd name="connsiteY0" fmla="*/ 0 h 5607050"/>
              <a:gd name="connsiteX1" fmla="*/ 1128026 w 2164368"/>
              <a:gd name="connsiteY1" fmla="*/ 17416 h 5607050"/>
              <a:gd name="connsiteX2" fmla="*/ 1081693 w 2164368"/>
              <a:gd name="connsiteY2" fmla="*/ 139700 h 5607050"/>
              <a:gd name="connsiteX3" fmla="*/ 1021171 w 2164368"/>
              <a:gd name="connsiteY3" fmla="*/ 303394 h 5607050"/>
              <a:gd name="connsiteX4" fmla="*/ 961436 w 2164368"/>
              <a:gd name="connsiteY4" fmla="*/ 470851 h 5607050"/>
              <a:gd name="connsiteX5" fmla="*/ 920357 w 2164368"/>
              <a:gd name="connsiteY5" fmla="*/ 605215 h 5607050"/>
              <a:gd name="connsiteX6" fmla="*/ 865793 w 2164368"/>
              <a:gd name="connsiteY6" fmla="*/ 747893 h 5607050"/>
              <a:gd name="connsiteX7" fmla="*/ 755257 w 2164368"/>
              <a:gd name="connsiteY7" fmla="*/ 926480 h 5607050"/>
              <a:gd name="connsiteX8" fmla="*/ 605443 w 2164368"/>
              <a:gd name="connsiteY8" fmla="*/ 1044953 h 5607050"/>
              <a:gd name="connsiteX9" fmla="*/ 508801 w 2164368"/>
              <a:gd name="connsiteY9" fmla="*/ 1162231 h 5607050"/>
              <a:gd name="connsiteX10" fmla="*/ 389936 w 2164368"/>
              <a:gd name="connsiteY10" fmla="*/ 1398572 h 5607050"/>
              <a:gd name="connsiteX11" fmla="*/ 317500 w 2164368"/>
              <a:gd name="connsiteY11" fmla="*/ 1494215 h 5607050"/>
              <a:gd name="connsiteX12" fmla="*/ 271871 w 2164368"/>
              <a:gd name="connsiteY12" fmla="*/ 1589072 h 5607050"/>
              <a:gd name="connsiteX13" fmla="*/ 218879 w 2164368"/>
              <a:gd name="connsiteY13" fmla="*/ 1698987 h 5607050"/>
              <a:gd name="connsiteX14" fmla="*/ 180779 w 2164368"/>
              <a:gd name="connsiteY14" fmla="*/ 1846836 h 5607050"/>
              <a:gd name="connsiteX15" fmla="*/ 139700 w 2164368"/>
              <a:gd name="connsiteY15" fmla="*/ 2039529 h 5607050"/>
              <a:gd name="connsiteX16" fmla="*/ 132957 w 2164368"/>
              <a:gd name="connsiteY16" fmla="*/ 2178608 h 5607050"/>
              <a:gd name="connsiteX17" fmla="*/ 104579 w 2164368"/>
              <a:gd name="connsiteY17" fmla="*/ 2341351 h 5607050"/>
              <a:gd name="connsiteX18" fmla="*/ 79179 w 2164368"/>
              <a:gd name="connsiteY18" fmla="*/ 2588607 h 5607050"/>
              <a:gd name="connsiteX19" fmla="*/ 56757 w 2164368"/>
              <a:gd name="connsiteY19" fmla="*/ 2732072 h 5607050"/>
              <a:gd name="connsiteX20" fmla="*/ 18657 w 2164368"/>
              <a:gd name="connsiteY20" fmla="*/ 2890429 h 5607050"/>
              <a:gd name="connsiteX21" fmla="*/ 3765 w 2164368"/>
              <a:gd name="connsiteY21" fmla="*/ 3048000 h 5607050"/>
              <a:gd name="connsiteX22" fmla="*/ 0 w 2164368"/>
              <a:gd name="connsiteY22" fmla="*/ 3263900 h 5607050"/>
              <a:gd name="connsiteX23" fmla="*/ 21040 w 2164368"/>
              <a:gd name="connsiteY23" fmla="*/ 3506976 h 5607050"/>
              <a:gd name="connsiteX24" fmla="*/ 87368 w 2164368"/>
              <a:gd name="connsiteY24" fmla="*/ 3756128 h 5607050"/>
              <a:gd name="connsiteX25" fmla="*/ 145773 w 2164368"/>
              <a:gd name="connsiteY25" fmla="*/ 3959566 h 5607050"/>
              <a:gd name="connsiteX26" fmla="*/ 173094 w 2164368"/>
              <a:gd name="connsiteY26" fmla="*/ 4082673 h 5607050"/>
              <a:gd name="connsiteX27" fmla="*/ 210157 w 2164368"/>
              <a:gd name="connsiteY27" fmla="*/ 4193381 h 5607050"/>
              <a:gd name="connsiteX28" fmla="*/ 58659 w 2164368"/>
              <a:gd name="connsiteY28" fmla="*/ 4326519 h 5607050"/>
              <a:gd name="connsiteX29" fmla="*/ 120184 w 2164368"/>
              <a:gd name="connsiteY29" fmla="*/ 4424927 h 5607050"/>
              <a:gd name="connsiteX30" fmla="*/ 301249 w 2164368"/>
              <a:gd name="connsiteY30" fmla="*/ 4556942 h 5607050"/>
              <a:gd name="connsiteX31" fmla="*/ 433993 w 2164368"/>
              <a:gd name="connsiteY31" fmla="*/ 4889500 h 5607050"/>
              <a:gd name="connsiteX32" fmla="*/ 557818 w 2164368"/>
              <a:gd name="connsiteY32" fmla="*/ 5184775 h 5607050"/>
              <a:gd name="connsiteX33" fmla="*/ 735618 w 2164368"/>
              <a:gd name="connsiteY33" fmla="*/ 5413375 h 5607050"/>
              <a:gd name="connsiteX34" fmla="*/ 932468 w 2164368"/>
              <a:gd name="connsiteY34" fmla="*/ 5476875 h 5607050"/>
              <a:gd name="connsiteX35" fmla="*/ 1281718 w 2164368"/>
              <a:gd name="connsiteY35" fmla="*/ 5483225 h 5607050"/>
              <a:gd name="connsiteX36" fmla="*/ 1570643 w 2164368"/>
              <a:gd name="connsiteY36" fmla="*/ 5445125 h 5607050"/>
              <a:gd name="connsiteX37" fmla="*/ 1770668 w 2164368"/>
              <a:gd name="connsiteY37" fmla="*/ 5445125 h 5607050"/>
              <a:gd name="connsiteX38" fmla="*/ 1904018 w 2164368"/>
              <a:gd name="connsiteY38" fmla="*/ 5492750 h 5607050"/>
              <a:gd name="connsiteX39" fmla="*/ 2046893 w 2164368"/>
              <a:gd name="connsiteY39" fmla="*/ 5549900 h 5607050"/>
              <a:gd name="connsiteX40" fmla="*/ 2164368 w 2164368"/>
              <a:gd name="connsiteY40" fmla="*/ 5607050 h 5607050"/>
              <a:gd name="connsiteX0" fmla="*/ 1132493 w 2164368"/>
              <a:gd name="connsiteY0" fmla="*/ 0 h 5607050"/>
              <a:gd name="connsiteX1" fmla="*/ 1128026 w 2164368"/>
              <a:gd name="connsiteY1" fmla="*/ 17416 h 5607050"/>
              <a:gd name="connsiteX2" fmla="*/ 1081693 w 2164368"/>
              <a:gd name="connsiteY2" fmla="*/ 139700 h 5607050"/>
              <a:gd name="connsiteX3" fmla="*/ 1021171 w 2164368"/>
              <a:gd name="connsiteY3" fmla="*/ 303394 h 5607050"/>
              <a:gd name="connsiteX4" fmla="*/ 961436 w 2164368"/>
              <a:gd name="connsiteY4" fmla="*/ 470851 h 5607050"/>
              <a:gd name="connsiteX5" fmla="*/ 920357 w 2164368"/>
              <a:gd name="connsiteY5" fmla="*/ 605215 h 5607050"/>
              <a:gd name="connsiteX6" fmla="*/ 865793 w 2164368"/>
              <a:gd name="connsiteY6" fmla="*/ 747893 h 5607050"/>
              <a:gd name="connsiteX7" fmla="*/ 755257 w 2164368"/>
              <a:gd name="connsiteY7" fmla="*/ 926480 h 5607050"/>
              <a:gd name="connsiteX8" fmla="*/ 605443 w 2164368"/>
              <a:gd name="connsiteY8" fmla="*/ 1044953 h 5607050"/>
              <a:gd name="connsiteX9" fmla="*/ 508801 w 2164368"/>
              <a:gd name="connsiteY9" fmla="*/ 1162231 h 5607050"/>
              <a:gd name="connsiteX10" fmla="*/ 389936 w 2164368"/>
              <a:gd name="connsiteY10" fmla="*/ 1398572 h 5607050"/>
              <a:gd name="connsiteX11" fmla="*/ 317500 w 2164368"/>
              <a:gd name="connsiteY11" fmla="*/ 1494215 h 5607050"/>
              <a:gd name="connsiteX12" fmla="*/ 271871 w 2164368"/>
              <a:gd name="connsiteY12" fmla="*/ 1589072 h 5607050"/>
              <a:gd name="connsiteX13" fmla="*/ 218879 w 2164368"/>
              <a:gd name="connsiteY13" fmla="*/ 1698987 h 5607050"/>
              <a:gd name="connsiteX14" fmla="*/ 180779 w 2164368"/>
              <a:gd name="connsiteY14" fmla="*/ 1846836 h 5607050"/>
              <a:gd name="connsiteX15" fmla="*/ 139700 w 2164368"/>
              <a:gd name="connsiteY15" fmla="*/ 2039529 h 5607050"/>
              <a:gd name="connsiteX16" fmla="*/ 132957 w 2164368"/>
              <a:gd name="connsiteY16" fmla="*/ 2178608 h 5607050"/>
              <a:gd name="connsiteX17" fmla="*/ 104579 w 2164368"/>
              <a:gd name="connsiteY17" fmla="*/ 2341351 h 5607050"/>
              <a:gd name="connsiteX18" fmla="*/ 79179 w 2164368"/>
              <a:gd name="connsiteY18" fmla="*/ 2588607 h 5607050"/>
              <a:gd name="connsiteX19" fmla="*/ 56757 w 2164368"/>
              <a:gd name="connsiteY19" fmla="*/ 2732072 h 5607050"/>
              <a:gd name="connsiteX20" fmla="*/ 18657 w 2164368"/>
              <a:gd name="connsiteY20" fmla="*/ 2890429 h 5607050"/>
              <a:gd name="connsiteX21" fmla="*/ 3765 w 2164368"/>
              <a:gd name="connsiteY21" fmla="*/ 3048000 h 5607050"/>
              <a:gd name="connsiteX22" fmla="*/ 0 w 2164368"/>
              <a:gd name="connsiteY22" fmla="*/ 3263900 h 5607050"/>
              <a:gd name="connsiteX23" fmla="*/ 21040 w 2164368"/>
              <a:gd name="connsiteY23" fmla="*/ 3506976 h 5607050"/>
              <a:gd name="connsiteX24" fmla="*/ 87368 w 2164368"/>
              <a:gd name="connsiteY24" fmla="*/ 3756128 h 5607050"/>
              <a:gd name="connsiteX25" fmla="*/ 145773 w 2164368"/>
              <a:gd name="connsiteY25" fmla="*/ 3959566 h 5607050"/>
              <a:gd name="connsiteX26" fmla="*/ 173094 w 2164368"/>
              <a:gd name="connsiteY26" fmla="*/ 4082673 h 5607050"/>
              <a:gd name="connsiteX27" fmla="*/ 210157 w 2164368"/>
              <a:gd name="connsiteY27" fmla="*/ 4193381 h 5607050"/>
              <a:gd name="connsiteX28" fmla="*/ 58659 w 2164368"/>
              <a:gd name="connsiteY28" fmla="*/ 4326519 h 5607050"/>
              <a:gd name="connsiteX29" fmla="*/ 260678 w 2164368"/>
              <a:gd name="connsiteY29" fmla="*/ 4410640 h 5607050"/>
              <a:gd name="connsiteX30" fmla="*/ 301249 w 2164368"/>
              <a:gd name="connsiteY30" fmla="*/ 4556942 h 5607050"/>
              <a:gd name="connsiteX31" fmla="*/ 433993 w 2164368"/>
              <a:gd name="connsiteY31" fmla="*/ 4889500 h 5607050"/>
              <a:gd name="connsiteX32" fmla="*/ 557818 w 2164368"/>
              <a:gd name="connsiteY32" fmla="*/ 5184775 h 5607050"/>
              <a:gd name="connsiteX33" fmla="*/ 735618 w 2164368"/>
              <a:gd name="connsiteY33" fmla="*/ 5413375 h 5607050"/>
              <a:gd name="connsiteX34" fmla="*/ 932468 w 2164368"/>
              <a:gd name="connsiteY34" fmla="*/ 5476875 h 5607050"/>
              <a:gd name="connsiteX35" fmla="*/ 1281718 w 2164368"/>
              <a:gd name="connsiteY35" fmla="*/ 5483225 h 5607050"/>
              <a:gd name="connsiteX36" fmla="*/ 1570643 w 2164368"/>
              <a:gd name="connsiteY36" fmla="*/ 5445125 h 5607050"/>
              <a:gd name="connsiteX37" fmla="*/ 1770668 w 2164368"/>
              <a:gd name="connsiteY37" fmla="*/ 5445125 h 5607050"/>
              <a:gd name="connsiteX38" fmla="*/ 1904018 w 2164368"/>
              <a:gd name="connsiteY38" fmla="*/ 5492750 h 5607050"/>
              <a:gd name="connsiteX39" fmla="*/ 2046893 w 2164368"/>
              <a:gd name="connsiteY39" fmla="*/ 5549900 h 5607050"/>
              <a:gd name="connsiteX40" fmla="*/ 2164368 w 2164368"/>
              <a:gd name="connsiteY40" fmla="*/ 5607050 h 5607050"/>
              <a:gd name="connsiteX0" fmla="*/ 1132493 w 2164368"/>
              <a:gd name="connsiteY0" fmla="*/ 0 h 5607050"/>
              <a:gd name="connsiteX1" fmla="*/ 1128026 w 2164368"/>
              <a:gd name="connsiteY1" fmla="*/ 17416 h 5607050"/>
              <a:gd name="connsiteX2" fmla="*/ 1081693 w 2164368"/>
              <a:gd name="connsiteY2" fmla="*/ 139700 h 5607050"/>
              <a:gd name="connsiteX3" fmla="*/ 1021171 w 2164368"/>
              <a:gd name="connsiteY3" fmla="*/ 303394 h 5607050"/>
              <a:gd name="connsiteX4" fmla="*/ 961436 w 2164368"/>
              <a:gd name="connsiteY4" fmla="*/ 470851 h 5607050"/>
              <a:gd name="connsiteX5" fmla="*/ 920357 w 2164368"/>
              <a:gd name="connsiteY5" fmla="*/ 605215 h 5607050"/>
              <a:gd name="connsiteX6" fmla="*/ 865793 w 2164368"/>
              <a:gd name="connsiteY6" fmla="*/ 747893 h 5607050"/>
              <a:gd name="connsiteX7" fmla="*/ 755257 w 2164368"/>
              <a:gd name="connsiteY7" fmla="*/ 926480 h 5607050"/>
              <a:gd name="connsiteX8" fmla="*/ 605443 w 2164368"/>
              <a:gd name="connsiteY8" fmla="*/ 1044953 h 5607050"/>
              <a:gd name="connsiteX9" fmla="*/ 508801 w 2164368"/>
              <a:gd name="connsiteY9" fmla="*/ 1162231 h 5607050"/>
              <a:gd name="connsiteX10" fmla="*/ 389936 w 2164368"/>
              <a:gd name="connsiteY10" fmla="*/ 1398572 h 5607050"/>
              <a:gd name="connsiteX11" fmla="*/ 317500 w 2164368"/>
              <a:gd name="connsiteY11" fmla="*/ 1494215 h 5607050"/>
              <a:gd name="connsiteX12" fmla="*/ 271871 w 2164368"/>
              <a:gd name="connsiteY12" fmla="*/ 1589072 h 5607050"/>
              <a:gd name="connsiteX13" fmla="*/ 218879 w 2164368"/>
              <a:gd name="connsiteY13" fmla="*/ 1698987 h 5607050"/>
              <a:gd name="connsiteX14" fmla="*/ 180779 w 2164368"/>
              <a:gd name="connsiteY14" fmla="*/ 1846836 h 5607050"/>
              <a:gd name="connsiteX15" fmla="*/ 139700 w 2164368"/>
              <a:gd name="connsiteY15" fmla="*/ 2039529 h 5607050"/>
              <a:gd name="connsiteX16" fmla="*/ 132957 w 2164368"/>
              <a:gd name="connsiteY16" fmla="*/ 2178608 h 5607050"/>
              <a:gd name="connsiteX17" fmla="*/ 104579 w 2164368"/>
              <a:gd name="connsiteY17" fmla="*/ 2341351 h 5607050"/>
              <a:gd name="connsiteX18" fmla="*/ 79179 w 2164368"/>
              <a:gd name="connsiteY18" fmla="*/ 2588607 h 5607050"/>
              <a:gd name="connsiteX19" fmla="*/ 56757 w 2164368"/>
              <a:gd name="connsiteY19" fmla="*/ 2732072 h 5607050"/>
              <a:gd name="connsiteX20" fmla="*/ 18657 w 2164368"/>
              <a:gd name="connsiteY20" fmla="*/ 2890429 h 5607050"/>
              <a:gd name="connsiteX21" fmla="*/ 3765 w 2164368"/>
              <a:gd name="connsiteY21" fmla="*/ 3048000 h 5607050"/>
              <a:gd name="connsiteX22" fmla="*/ 0 w 2164368"/>
              <a:gd name="connsiteY22" fmla="*/ 3263900 h 5607050"/>
              <a:gd name="connsiteX23" fmla="*/ 21040 w 2164368"/>
              <a:gd name="connsiteY23" fmla="*/ 3506976 h 5607050"/>
              <a:gd name="connsiteX24" fmla="*/ 87368 w 2164368"/>
              <a:gd name="connsiteY24" fmla="*/ 3756128 h 5607050"/>
              <a:gd name="connsiteX25" fmla="*/ 145773 w 2164368"/>
              <a:gd name="connsiteY25" fmla="*/ 3959566 h 5607050"/>
              <a:gd name="connsiteX26" fmla="*/ 173094 w 2164368"/>
              <a:gd name="connsiteY26" fmla="*/ 4082673 h 5607050"/>
              <a:gd name="connsiteX27" fmla="*/ 210157 w 2164368"/>
              <a:gd name="connsiteY27" fmla="*/ 4193381 h 5607050"/>
              <a:gd name="connsiteX28" fmla="*/ 246778 w 2164368"/>
              <a:gd name="connsiteY28" fmla="*/ 4321757 h 5607050"/>
              <a:gd name="connsiteX29" fmla="*/ 260678 w 2164368"/>
              <a:gd name="connsiteY29" fmla="*/ 4410640 h 5607050"/>
              <a:gd name="connsiteX30" fmla="*/ 301249 w 2164368"/>
              <a:gd name="connsiteY30" fmla="*/ 4556942 h 5607050"/>
              <a:gd name="connsiteX31" fmla="*/ 433993 w 2164368"/>
              <a:gd name="connsiteY31" fmla="*/ 4889500 h 5607050"/>
              <a:gd name="connsiteX32" fmla="*/ 557818 w 2164368"/>
              <a:gd name="connsiteY32" fmla="*/ 5184775 h 5607050"/>
              <a:gd name="connsiteX33" fmla="*/ 735618 w 2164368"/>
              <a:gd name="connsiteY33" fmla="*/ 5413375 h 5607050"/>
              <a:gd name="connsiteX34" fmla="*/ 932468 w 2164368"/>
              <a:gd name="connsiteY34" fmla="*/ 5476875 h 5607050"/>
              <a:gd name="connsiteX35" fmla="*/ 1281718 w 2164368"/>
              <a:gd name="connsiteY35" fmla="*/ 5483225 h 5607050"/>
              <a:gd name="connsiteX36" fmla="*/ 1570643 w 2164368"/>
              <a:gd name="connsiteY36" fmla="*/ 5445125 h 5607050"/>
              <a:gd name="connsiteX37" fmla="*/ 1770668 w 2164368"/>
              <a:gd name="connsiteY37" fmla="*/ 5445125 h 5607050"/>
              <a:gd name="connsiteX38" fmla="*/ 1904018 w 2164368"/>
              <a:gd name="connsiteY38" fmla="*/ 5492750 h 5607050"/>
              <a:gd name="connsiteX39" fmla="*/ 2046893 w 2164368"/>
              <a:gd name="connsiteY39" fmla="*/ 5549900 h 5607050"/>
              <a:gd name="connsiteX40" fmla="*/ 2164368 w 2164368"/>
              <a:gd name="connsiteY40" fmla="*/ 5607050 h 5607050"/>
              <a:gd name="connsiteX0" fmla="*/ 1132493 w 2164368"/>
              <a:gd name="connsiteY0" fmla="*/ 0 h 5607050"/>
              <a:gd name="connsiteX1" fmla="*/ 1128026 w 2164368"/>
              <a:gd name="connsiteY1" fmla="*/ 17416 h 5607050"/>
              <a:gd name="connsiteX2" fmla="*/ 1081693 w 2164368"/>
              <a:gd name="connsiteY2" fmla="*/ 139700 h 5607050"/>
              <a:gd name="connsiteX3" fmla="*/ 1021171 w 2164368"/>
              <a:gd name="connsiteY3" fmla="*/ 303394 h 5607050"/>
              <a:gd name="connsiteX4" fmla="*/ 961436 w 2164368"/>
              <a:gd name="connsiteY4" fmla="*/ 470851 h 5607050"/>
              <a:gd name="connsiteX5" fmla="*/ 920357 w 2164368"/>
              <a:gd name="connsiteY5" fmla="*/ 605215 h 5607050"/>
              <a:gd name="connsiteX6" fmla="*/ 865793 w 2164368"/>
              <a:gd name="connsiteY6" fmla="*/ 747893 h 5607050"/>
              <a:gd name="connsiteX7" fmla="*/ 755257 w 2164368"/>
              <a:gd name="connsiteY7" fmla="*/ 926480 h 5607050"/>
              <a:gd name="connsiteX8" fmla="*/ 605443 w 2164368"/>
              <a:gd name="connsiteY8" fmla="*/ 1044953 h 5607050"/>
              <a:gd name="connsiteX9" fmla="*/ 508801 w 2164368"/>
              <a:gd name="connsiteY9" fmla="*/ 1162231 h 5607050"/>
              <a:gd name="connsiteX10" fmla="*/ 389936 w 2164368"/>
              <a:gd name="connsiteY10" fmla="*/ 1398572 h 5607050"/>
              <a:gd name="connsiteX11" fmla="*/ 317500 w 2164368"/>
              <a:gd name="connsiteY11" fmla="*/ 1494215 h 5607050"/>
              <a:gd name="connsiteX12" fmla="*/ 271871 w 2164368"/>
              <a:gd name="connsiteY12" fmla="*/ 1589072 h 5607050"/>
              <a:gd name="connsiteX13" fmla="*/ 218879 w 2164368"/>
              <a:gd name="connsiteY13" fmla="*/ 1698987 h 5607050"/>
              <a:gd name="connsiteX14" fmla="*/ 180779 w 2164368"/>
              <a:gd name="connsiteY14" fmla="*/ 1846836 h 5607050"/>
              <a:gd name="connsiteX15" fmla="*/ 139700 w 2164368"/>
              <a:gd name="connsiteY15" fmla="*/ 2039529 h 5607050"/>
              <a:gd name="connsiteX16" fmla="*/ 132957 w 2164368"/>
              <a:gd name="connsiteY16" fmla="*/ 2178608 h 5607050"/>
              <a:gd name="connsiteX17" fmla="*/ 104579 w 2164368"/>
              <a:gd name="connsiteY17" fmla="*/ 2341351 h 5607050"/>
              <a:gd name="connsiteX18" fmla="*/ 79179 w 2164368"/>
              <a:gd name="connsiteY18" fmla="*/ 2588607 h 5607050"/>
              <a:gd name="connsiteX19" fmla="*/ 56757 w 2164368"/>
              <a:gd name="connsiteY19" fmla="*/ 2732072 h 5607050"/>
              <a:gd name="connsiteX20" fmla="*/ 18657 w 2164368"/>
              <a:gd name="connsiteY20" fmla="*/ 2890429 h 5607050"/>
              <a:gd name="connsiteX21" fmla="*/ 3765 w 2164368"/>
              <a:gd name="connsiteY21" fmla="*/ 3048000 h 5607050"/>
              <a:gd name="connsiteX22" fmla="*/ 0 w 2164368"/>
              <a:gd name="connsiteY22" fmla="*/ 3263900 h 5607050"/>
              <a:gd name="connsiteX23" fmla="*/ 21040 w 2164368"/>
              <a:gd name="connsiteY23" fmla="*/ 3506976 h 5607050"/>
              <a:gd name="connsiteX24" fmla="*/ 87368 w 2164368"/>
              <a:gd name="connsiteY24" fmla="*/ 3756128 h 5607050"/>
              <a:gd name="connsiteX25" fmla="*/ 145773 w 2164368"/>
              <a:gd name="connsiteY25" fmla="*/ 3959566 h 5607050"/>
              <a:gd name="connsiteX26" fmla="*/ 173094 w 2164368"/>
              <a:gd name="connsiteY26" fmla="*/ 4082673 h 5607050"/>
              <a:gd name="connsiteX27" fmla="*/ 210157 w 2164368"/>
              <a:gd name="connsiteY27" fmla="*/ 4193381 h 5607050"/>
              <a:gd name="connsiteX28" fmla="*/ 246778 w 2164368"/>
              <a:gd name="connsiteY28" fmla="*/ 4321757 h 5607050"/>
              <a:gd name="connsiteX29" fmla="*/ 260678 w 2164368"/>
              <a:gd name="connsiteY29" fmla="*/ 4410640 h 5607050"/>
              <a:gd name="connsiteX30" fmla="*/ 301249 w 2164368"/>
              <a:gd name="connsiteY30" fmla="*/ 4556942 h 5607050"/>
              <a:gd name="connsiteX31" fmla="*/ 433993 w 2164368"/>
              <a:gd name="connsiteY31" fmla="*/ 4889500 h 5607050"/>
              <a:gd name="connsiteX32" fmla="*/ 557818 w 2164368"/>
              <a:gd name="connsiteY32" fmla="*/ 5184775 h 5607050"/>
              <a:gd name="connsiteX33" fmla="*/ 735618 w 2164368"/>
              <a:gd name="connsiteY33" fmla="*/ 5413375 h 5607050"/>
              <a:gd name="connsiteX34" fmla="*/ 932468 w 2164368"/>
              <a:gd name="connsiteY34" fmla="*/ 5476875 h 5607050"/>
              <a:gd name="connsiteX35" fmla="*/ 1281718 w 2164368"/>
              <a:gd name="connsiteY35" fmla="*/ 5483225 h 5607050"/>
              <a:gd name="connsiteX36" fmla="*/ 1570643 w 2164368"/>
              <a:gd name="connsiteY36" fmla="*/ 5445125 h 5607050"/>
              <a:gd name="connsiteX37" fmla="*/ 1770668 w 2164368"/>
              <a:gd name="connsiteY37" fmla="*/ 5445125 h 5607050"/>
              <a:gd name="connsiteX38" fmla="*/ 1904018 w 2164368"/>
              <a:gd name="connsiteY38" fmla="*/ 5492750 h 5607050"/>
              <a:gd name="connsiteX39" fmla="*/ 2046893 w 2164368"/>
              <a:gd name="connsiteY39" fmla="*/ 5549900 h 5607050"/>
              <a:gd name="connsiteX40" fmla="*/ 2164368 w 2164368"/>
              <a:gd name="connsiteY40" fmla="*/ 5607050 h 5607050"/>
              <a:gd name="connsiteX0" fmla="*/ 1132493 w 2164368"/>
              <a:gd name="connsiteY0" fmla="*/ 0 h 5607050"/>
              <a:gd name="connsiteX1" fmla="*/ 1128026 w 2164368"/>
              <a:gd name="connsiteY1" fmla="*/ 17416 h 5607050"/>
              <a:gd name="connsiteX2" fmla="*/ 1081693 w 2164368"/>
              <a:gd name="connsiteY2" fmla="*/ 139700 h 5607050"/>
              <a:gd name="connsiteX3" fmla="*/ 1021171 w 2164368"/>
              <a:gd name="connsiteY3" fmla="*/ 303394 h 5607050"/>
              <a:gd name="connsiteX4" fmla="*/ 961436 w 2164368"/>
              <a:gd name="connsiteY4" fmla="*/ 470851 h 5607050"/>
              <a:gd name="connsiteX5" fmla="*/ 920357 w 2164368"/>
              <a:gd name="connsiteY5" fmla="*/ 605215 h 5607050"/>
              <a:gd name="connsiteX6" fmla="*/ 865793 w 2164368"/>
              <a:gd name="connsiteY6" fmla="*/ 747893 h 5607050"/>
              <a:gd name="connsiteX7" fmla="*/ 755257 w 2164368"/>
              <a:gd name="connsiteY7" fmla="*/ 926480 h 5607050"/>
              <a:gd name="connsiteX8" fmla="*/ 605443 w 2164368"/>
              <a:gd name="connsiteY8" fmla="*/ 1044953 h 5607050"/>
              <a:gd name="connsiteX9" fmla="*/ 508801 w 2164368"/>
              <a:gd name="connsiteY9" fmla="*/ 1162231 h 5607050"/>
              <a:gd name="connsiteX10" fmla="*/ 389936 w 2164368"/>
              <a:gd name="connsiteY10" fmla="*/ 1398572 h 5607050"/>
              <a:gd name="connsiteX11" fmla="*/ 317500 w 2164368"/>
              <a:gd name="connsiteY11" fmla="*/ 1494215 h 5607050"/>
              <a:gd name="connsiteX12" fmla="*/ 271871 w 2164368"/>
              <a:gd name="connsiteY12" fmla="*/ 1589072 h 5607050"/>
              <a:gd name="connsiteX13" fmla="*/ 218879 w 2164368"/>
              <a:gd name="connsiteY13" fmla="*/ 1698987 h 5607050"/>
              <a:gd name="connsiteX14" fmla="*/ 180779 w 2164368"/>
              <a:gd name="connsiteY14" fmla="*/ 1846836 h 5607050"/>
              <a:gd name="connsiteX15" fmla="*/ 139700 w 2164368"/>
              <a:gd name="connsiteY15" fmla="*/ 2039529 h 5607050"/>
              <a:gd name="connsiteX16" fmla="*/ 132957 w 2164368"/>
              <a:gd name="connsiteY16" fmla="*/ 2178608 h 5607050"/>
              <a:gd name="connsiteX17" fmla="*/ 104579 w 2164368"/>
              <a:gd name="connsiteY17" fmla="*/ 2341351 h 5607050"/>
              <a:gd name="connsiteX18" fmla="*/ 79179 w 2164368"/>
              <a:gd name="connsiteY18" fmla="*/ 2588607 h 5607050"/>
              <a:gd name="connsiteX19" fmla="*/ 56757 w 2164368"/>
              <a:gd name="connsiteY19" fmla="*/ 2732072 h 5607050"/>
              <a:gd name="connsiteX20" fmla="*/ 18657 w 2164368"/>
              <a:gd name="connsiteY20" fmla="*/ 2890429 h 5607050"/>
              <a:gd name="connsiteX21" fmla="*/ 3765 w 2164368"/>
              <a:gd name="connsiteY21" fmla="*/ 3048000 h 5607050"/>
              <a:gd name="connsiteX22" fmla="*/ 0 w 2164368"/>
              <a:gd name="connsiteY22" fmla="*/ 3263900 h 5607050"/>
              <a:gd name="connsiteX23" fmla="*/ 21040 w 2164368"/>
              <a:gd name="connsiteY23" fmla="*/ 3506976 h 5607050"/>
              <a:gd name="connsiteX24" fmla="*/ 87368 w 2164368"/>
              <a:gd name="connsiteY24" fmla="*/ 3756128 h 5607050"/>
              <a:gd name="connsiteX25" fmla="*/ 145773 w 2164368"/>
              <a:gd name="connsiteY25" fmla="*/ 3959566 h 5607050"/>
              <a:gd name="connsiteX26" fmla="*/ 173094 w 2164368"/>
              <a:gd name="connsiteY26" fmla="*/ 4082673 h 5607050"/>
              <a:gd name="connsiteX27" fmla="*/ 210157 w 2164368"/>
              <a:gd name="connsiteY27" fmla="*/ 4193381 h 5607050"/>
              <a:gd name="connsiteX28" fmla="*/ 246778 w 2164368"/>
              <a:gd name="connsiteY28" fmla="*/ 4321757 h 5607050"/>
              <a:gd name="connsiteX29" fmla="*/ 260678 w 2164368"/>
              <a:gd name="connsiteY29" fmla="*/ 4410640 h 5607050"/>
              <a:gd name="connsiteX30" fmla="*/ 301249 w 2164368"/>
              <a:gd name="connsiteY30" fmla="*/ 4556942 h 5607050"/>
              <a:gd name="connsiteX31" fmla="*/ 433993 w 2164368"/>
              <a:gd name="connsiteY31" fmla="*/ 4889500 h 5607050"/>
              <a:gd name="connsiteX32" fmla="*/ 557818 w 2164368"/>
              <a:gd name="connsiteY32" fmla="*/ 5184775 h 5607050"/>
              <a:gd name="connsiteX33" fmla="*/ 735618 w 2164368"/>
              <a:gd name="connsiteY33" fmla="*/ 5413375 h 5607050"/>
              <a:gd name="connsiteX34" fmla="*/ 932468 w 2164368"/>
              <a:gd name="connsiteY34" fmla="*/ 5476875 h 5607050"/>
              <a:gd name="connsiteX35" fmla="*/ 1281718 w 2164368"/>
              <a:gd name="connsiteY35" fmla="*/ 5483225 h 5607050"/>
              <a:gd name="connsiteX36" fmla="*/ 1570643 w 2164368"/>
              <a:gd name="connsiteY36" fmla="*/ 5445125 h 5607050"/>
              <a:gd name="connsiteX37" fmla="*/ 1770668 w 2164368"/>
              <a:gd name="connsiteY37" fmla="*/ 5445125 h 5607050"/>
              <a:gd name="connsiteX38" fmla="*/ 1904018 w 2164368"/>
              <a:gd name="connsiteY38" fmla="*/ 5492750 h 5607050"/>
              <a:gd name="connsiteX39" fmla="*/ 2046893 w 2164368"/>
              <a:gd name="connsiteY39" fmla="*/ 5549900 h 5607050"/>
              <a:gd name="connsiteX40" fmla="*/ 2164368 w 2164368"/>
              <a:gd name="connsiteY40" fmla="*/ 5607050 h 5607050"/>
              <a:gd name="connsiteX0" fmla="*/ 1132493 w 2164368"/>
              <a:gd name="connsiteY0" fmla="*/ 0 h 5607050"/>
              <a:gd name="connsiteX1" fmla="*/ 1128026 w 2164368"/>
              <a:gd name="connsiteY1" fmla="*/ 17416 h 5607050"/>
              <a:gd name="connsiteX2" fmla="*/ 1081693 w 2164368"/>
              <a:gd name="connsiteY2" fmla="*/ 139700 h 5607050"/>
              <a:gd name="connsiteX3" fmla="*/ 1021171 w 2164368"/>
              <a:gd name="connsiteY3" fmla="*/ 303394 h 5607050"/>
              <a:gd name="connsiteX4" fmla="*/ 961436 w 2164368"/>
              <a:gd name="connsiteY4" fmla="*/ 470851 h 5607050"/>
              <a:gd name="connsiteX5" fmla="*/ 920357 w 2164368"/>
              <a:gd name="connsiteY5" fmla="*/ 605215 h 5607050"/>
              <a:gd name="connsiteX6" fmla="*/ 865793 w 2164368"/>
              <a:gd name="connsiteY6" fmla="*/ 747893 h 5607050"/>
              <a:gd name="connsiteX7" fmla="*/ 755257 w 2164368"/>
              <a:gd name="connsiteY7" fmla="*/ 926480 h 5607050"/>
              <a:gd name="connsiteX8" fmla="*/ 605443 w 2164368"/>
              <a:gd name="connsiteY8" fmla="*/ 1044953 h 5607050"/>
              <a:gd name="connsiteX9" fmla="*/ 508801 w 2164368"/>
              <a:gd name="connsiteY9" fmla="*/ 1162231 h 5607050"/>
              <a:gd name="connsiteX10" fmla="*/ 389936 w 2164368"/>
              <a:gd name="connsiteY10" fmla="*/ 1398572 h 5607050"/>
              <a:gd name="connsiteX11" fmla="*/ 317500 w 2164368"/>
              <a:gd name="connsiteY11" fmla="*/ 1494215 h 5607050"/>
              <a:gd name="connsiteX12" fmla="*/ 271871 w 2164368"/>
              <a:gd name="connsiteY12" fmla="*/ 1589072 h 5607050"/>
              <a:gd name="connsiteX13" fmla="*/ 218879 w 2164368"/>
              <a:gd name="connsiteY13" fmla="*/ 1698987 h 5607050"/>
              <a:gd name="connsiteX14" fmla="*/ 180779 w 2164368"/>
              <a:gd name="connsiteY14" fmla="*/ 1846836 h 5607050"/>
              <a:gd name="connsiteX15" fmla="*/ 139700 w 2164368"/>
              <a:gd name="connsiteY15" fmla="*/ 2039529 h 5607050"/>
              <a:gd name="connsiteX16" fmla="*/ 132957 w 2164368"/>
              <a:gd name="connsiteY16" fmla="*/ 2178608 h 5607050"/>
              <a:gd name="connsiteX17" fmla="*/ 104579 w 2164368"/>
              <a:gd name="connsiteY17" fmla="*/ 2341351 h 5607050"/>
              <a:gd name="connsiteX18" fmla="*/ 79179 w 2164368"/>
              <a:gd name="connsiteY18" fmla="*/ 2588607 h 5607050"/>
              <a:gd name="connsiteX19" fmla="*/ 56757 w 2164368"/>
              <a:gd name="connsiteY19" fmla="*/ 2732072 h 5607050"/>
              <a:gd name="connsiteX20" fmla="*/ 18657 w 2164368"/>
              <a:gd name="connsiteY20" fmla="*/ 2890429 h 5607050"/>
              <a:gd name="connsiteX21" fmla="*/ 3765 w 2164368"/>
              <a:gd name="connsiteY21" fmla="*/ 3048000 h 5607050"/>
              <a:gd name="connsiteX22" fmla="*/ 0 w 2164368"/>
              <a:gd name="connsiteY22" fmla="*/ 3263900 h 5607050"/>
              <a:gd name="connsiteX23" fmla="*/ 21040 w 2164368"/>
              <a:gd name="connsiteY23" fmla="*/ 3506976 h 5607050"/>
              <a:gd name="connsiteX24" fmla="*/ 87368 w 2164368"/>
              <a:gd name="connsiteY24" fmla="*/ 3756128 h 5607050"/>
              <a:gd name="connsiteX25" fmla="*/ 145773 w 2164368"/>
              <a:gd name="connsiteY25" fmla="*/ 3959566 h 5607050"/>
              <a:gd name="connsiteX26" fmla="*/ 173094 w 2164368"/>
              <a:gd name="connsiteY26" fmla="*/ 4082673 h 5607050"/>
              <a:gd name="connsiteX27" fmla="*/ 210157 w 2164368"/>
              <a:gd name="connsiteY27" fmla="*/ 4193381 h 5607050"/>
              <a:gd name="connsiteX28" fmla="*/ 246778 w 2164368"/>
              <a:gd name="connsiteY28" fmla="*/ 4321757 h 5607050"/>
              <a:gd name="connsiteX29" fmla="*/ 274965 w 2164368"/>
              <a:gd name="connsiteY29" fmla="*/ 4417784 h 5607050"/>
              <a:gd name="connsiteX30" fmla="*/ 301249 w 2164368"/>
              <a:gd name="connsiteY30" fmla="*/ 4556942 h 5607050"/>
              <a:gd name="connsiteX31" fmla="*/ 433993 w 2164368"/>
              <a:gd name="connsiteY31" fmla="*/ 4889500 h 5607050"/>
              <a:gd name="connsiteX32" fmla="*/ 557818 w 2164368"/>
              <a:gd name="connsiteY32" fmla="*/ 5184775 h 5607050"/>
              <a:gd name="connsiteX33" fmla="*/ 735618 w 2164368"/>
              <a:gd name="connsiteY33" fmla="*/ 5413375 h 5607050"/>
              <a:gd name="connsiteX34" fmla="*/ 932468 w 2164368"/>
              <a:gd name="connsiteY34" fmla="*/ 5476875 h 5607050"/>
              <a:gd name="connsiteX35" fmla="*/ 1281718 w 2164368"/>
              <a:gd name="connsiteY35" fmla="*/ 5483225 h 5607050"/>
              <a:gd name="connsiteX36" fmla="*/ 1570643 w 2164368"/>
              <a:gd name="connsiteY36" fmla="*/ 5445125 h 5607050"/>
              <a:gd name="connsiteX37" fmla="*/ 1770668 w 2164368"/>
              <a:gd name="connsiteY37" fmla="*/ 5445125 h 5607050"/>
              <a:gd name="connsiteX38" fmla="*/ 1904018 w 2164368"/>
              <a:gd name="connsiteY38" fmla="*/ 5492750 h 5607050"/>
              <a:gd name="connsiteX39" fmla="*/ 2046893 w 2164368"/>
              <a:gd name="connsiteY39" fmla="*/ 5549900 h 5607050"/>
              <a:gd name="connsiteX40" fmla="*/ 2164368 w 2164368"/>
              <a:gd name="connsiteY40" fmla="*/ 5607050 h 5607050"/>
              <a:gd name="connsiteX0" fmla="*/ 1132493 w 2164368"/>
              <a:gd name="connsiteY0" fmla="*/ 0 h 5607050"/>
              <a:gd name="connsiteX1" fmla="*/ 1128026 w 2164368"/>
              <a:gd name="connsiteY1" fmla="*/ 17416 h 5607050"/>
              <a:gd name="connsiteX2" fmla="*/ 1081693 w 2164368"/>
              <a:gd name="connsiteY2" fmla="*/ 139700 h 5607050"/>
              <a:gd name="connsiteX3" fmla="*/ 1021171 w 2164368"/>
              <a:gd name="connsiteY3" fmla="*/ 303394 h 5607050"/>
              <a:gd name="connsiteX4" fmla="*/ 961436 w 2164368"/>
              <a:gd name="connsiteY4" fmla="*/ 470851 h 5607050"/>
              <a:gd name="connsiteX5" fmla="*/ 920357 w 2164368"/>
              <a:gd name="connsiteY5" fmla="*/ 605215 h 5607050"/>
              <a:gd name="connsiteX6" fmla="*/ 865793 w 2164368"/>
              <a:gd name="connsiteY6" fmla="*/ 747893 h 5607050"/>
              <a:gd name="connsiteX7" fmla="*/ 755257 w 2164368"/>
              <a:gd name="connsiteY7" fmla="*/ 926480 h 5607050"/>
              <a:gd name="connsiteX8" fmla="*/ 605443 w 2164368"/>
              <a:gd name="connsiteY8" fmla="*/ 1044953 h 5607050"/>
              <a:gd name="connsiteX9" fmla="*/ 508801 w 2164368"/>
              <a:gd name="connsiteY9" fmla="*/ 1162231 h 5607050"/>
              <a:gd name="connsiteX10" fmla="*/ 389936 w 2164368"/>
              <a:gd name="connsiteY10" fmla="*/ 1398572 h 5607050"/>
              <a:gd name="connsiteX11" fmla="*/ 317500 w 2164368"/>
              <a:gd name="connsiteY11" fmla="*/ 1494215 h 5607050"/>
              <a:gd name="connsiteX12" fmla="*/ 271871 w 2164368"/>
              <a:gd name="connsiteY12" fmla="*/ 1589072 h 5607050"/>
              <a:gd name="connsiteX13" fmla="*/ 218879 w 2164368"/>
              <a:gd name="connsiteY13" fmla="*/ 1698987 h 5607050"/>
              <a:gd name="connsiteX14" fmla="*/ 180779 w 2164368"/>
              <a:gd name="connsiteY14" fmla="*/ 1846836 h 5607050"/>
              <a:gd name="connsiteX15" fmla="*/ 139700 w 2164368"/>
              <a:gd name="connsiteY15" fmla="*/ 2039529 h 5607050"/>
              <a:gd name="connsiteX16" fmla="*/ 132957 w 2164368"/>
              <a:gd name="connsiteY16" fmla="*/ 2178608 h 5607050"/>
              <a:gd name="connsiteX17" fmla="*/ 104579 w 2164368"/>
              <a:gd name="connsiteY17" fmla="*/ 2341351 h 5607050"/>
              <a:gd name="connsiteX18" fmla="*/ 79179 w 2164368"/>
              <a:gd name="connsiteY18" fmla="*/ 2588607 h 5607050"/>
              <a:gd name="connsiteX19" fmla="*/ 56757 w 2164368"/>
              <a:gd name="connsiteY19" fmla="*/ 2732072 h 5607050"/>
              <a:gd name="connsiteX20" fmla="*/ 18657 w 2164368"/>
              <a:gd name="connsiteY20" fmla="*/ 2890429 h 5607050"/>
              <a:gd name="connsiteX21" fmla="*/ 3765 w 2164368"/>
              <a:gd name="connsiteY21" fmla="*/ 3048000 h 5607050"/>
              <a:gd name="connsiteX22" fmla="*/ 0 w 2164368"/>
              <a:gd name="connsiteY22" fmla="*/ 3263900 h 5607050"/>
              <a:gd name="connsiteX23" fmla="*/ 21040 w 2164368"/>
              <a:gd name="connsiteY23" fmla="*/ 3506976 h 5607050"/>
              <a:gd name="connsiteX24" fmla="*/ 87368 w 2164368"/>
              <a:gd name="connsiteY24" fmla="*/ 3756128 h 5607050"/>
              <a:gd name="connsiteX25" fmla="*/ 145773 w 2164368"/>
              <a:gd name="connsiteY25" fmla="*/ 3959566 h 5607050"/>
              <a:gd name="connsiteX26" fmla="*/ 173094 w 2164368"/>
              <a:gd name="connsiteY26" fmla="*/ 4082673 h 5607050"/>
              <a:gd name="connsiteX27" fmla="*/ 210157 w 2164368"/>
              <a:gd name="connsiteY27" fmla="*/ 4193381 h 5607050"/>
              <a:gd name="connsiteX28" fmla="*/ 246778 w 2164368"/>
              <a:gd name="connsiteY28" fmla="*/ 4321757 h 5607050"/>
              <a:gd name="connsiteX29" fmla="*/ 274965 w 2164368"/>
              <a:gd name="connsiteY29" fmla="*/ 4417784 h 5607050"/>
              <a:gd name="connsiteX30" fmla="*/ 317917 w 2164368"/>
              <a:gd name="connsiteY30" fmla="*/ 4561705 h 5607050"/>
              <a:gd name="connsiteX31" fmla="*/ 433993 w 2164368"/>
              <a:gd name="connsiteY31" fmla="*/ 4889500 h 5607050"/>
              <a:gd name="connsiteX32" fmla="*/ 557818 w 2164368"/>
              <a:gd name="connsiteY32" fmla="*/ 5184775 h 5607050"/>
              <a:gd name="connsiteX33" fmla="*/ 735618 w 2164368"/>
              <a:gd name="connsiteY33" fmla="*/ 5413375 h 5607050"/>
              <a:gd name="connsiteX34" fmla="*/ 932468 w 2164368"/>
              <a:gd name="connsiteY34" fmla="*/ 5476875 h 5607050"/>
              <a:gd name="connsiteX35" fmla="*/ 1281718 w 2164368"/>
              <a:gd name="connsiteY35" fmla="*/ 5483225 h 5607050"/>
              <a:gd name="connsiteX36" fmla="*/ 1570643 w 2164368"/>
              <a:gd name="connsiteY36" fmla="*/ 5445125 h 5607050"/>
              <a:gd name="connsiteX37" fmla="*/ 1770668 w 2164368"/>
              <a:gd name="connsiteY37" fmla="*/ 5445125 h 5607050"/>
              <a:gd name="connsiteX38" fmla="*/ 1904018 w 2164368"/>
              <a:gd name="connsiteY38" fmla="*/ 5492750 h 5607050"/>
              <a:gd name="connsiteX39" fmla="*/ 2046893 w 2164368"/>
              <a:gd name="connsiteY39" fmla="*/ 5549900 h 5607050"/>
              <a:gd name="connsiteX40" fmla="*/ 2164368 w 2164368"/>
              <a:gd name="connsiteY40" fmla="*/ 5607050 h 5607050"/>
              <a:gd name="connsiteX0" fmla="*/ 1132493 w 2164368"/>
              <a:gd name="connsiteY0" fmla="*/ 0 h 5607050"/>
              <a:gd name="connsiteX1" fmla="*/ 1128026 w 2164368"/>
              <a:gd name="connsiteY1" fmla="*/ 17416 h 5607050"/>
              <a:gd name="connsiteX2" fmla="*/ 1081693 w 2164368"/>
              <a:gd name="connsiteY2" fmla="*/ 139700 h 5607050"/>
              <a:gd name="connsiteX3" fmla="*/ 1021171 w 2164368"/>
              <a:gd name="connsiteY3" fmla="*/ 303394 h 5607050"/>
              <a:gd name="connsiteX4" fmla="*/ 961436 w 2164368"/>
              <a:gd name="connsiteY4" fmla="*/ 470851 h 5607050"/>
              <a:gd name="connsiteX5" fmla="*/ 920357 w 2164368"/>
              <a:gd name="connsiteY5" fmla="*/ 605215 h 5607050"/>
              <a:gd name="connsiteX6" fmla="*/ 865793 w 2164368"/>
              <a:gd name="connsiteY6" fmla="*/ 747893 h 5607050"/>
              <a:gd name="connsiteX7" fmla="*/ 755257 w 2164368"/>
              <a:gd name="connsiteY7" fmla="*/ 926480 h 5607050"/>
              <a:gd name="connsiteX8" fmla="*/ 605443 w 2164368"/>
              <a:gd name="connsiteY8" fmla="*/ 1044953 h 5607050"/>
              <a:gd name="connsiteX9" fmla="*/ 508801 w 2164368"/>
              <a:gd name="connsiteY9" fmla="*/ 1162231 h 5607050"/>
              <a:gd name="connsiteX10" fmla="*/ 389936 w 2164368"/>
              <a:gd name="connsiteY10" fmla="*/ 1398572 h 5607050"/>
              <a:gd name="connsiteX11" fmla="*/ 317500 w 2164368"/>
              <a:gd name="connsiteY11" fmla="*/ 1494215 h 5607050"/>
              <a:gd name="connsiteX12" fmla="*/ 271871 w 2164368"/>
              <a:gd name="connsiteY12" fmla="*/ 1589072 h 5607050"/>
              <a:gd name="connsiteX13" fmla="*/ 218879 w 2164368"/>
              <a:gd name="connsiteY13" fmla="*/ 1698987 h 5607050"/>
              <a:gd name="connsiteX14" fmla="*/ 180779 w 2164368"/>
              <a:gd name="connsiteY14" fmla="*/ 1846836 h 5607050"/>
              <a:gd name="connsiteX15" fmla="*/ 139700 w 2164368"/>
              <a:gd name="connsiteY15" fmla="*/ 2039529 h 5607050"/>
              <a:gd name="connsiteX16" fmla="*/ 132957 w 2164368"/>
              <a:gd name="connsiteY16" fmla="*/ 2178608 h 5607050"/>
              <a:gd name="connsiteX17" fmla="*/ 104579 w 2164368"/>
              <a:gd name="connsiteY17" fmla="*/ 2341351 h 5607050"/>
              <a:gd name="connsiteX18" fmla="*/ 79179 w 2164368"/>
              <a:gd name="connsiteY18" fmla="*/ 2588607 h 5607050"/>
              <a:gd name="connsiteX19" fmla="*/ 56757 w 2164368"/>
              <a:gd name="connsiteY19" fmla="*/ 2732072 h 5607050"/>
              <a:gd name="connsiteX20" fmla="*/ 18657 w 2164368"/>
              <a:gd name="connsiteY20" fmla="*/ 2890429 h 5607050"/>
              <a:gd name="connsiteX21" fmla="*/ 3765 w 2164368"/>
              <a:gd name="connsiteY21" fmla="*/ 3048000 h 5607050"/>
              <a:gd name="connsiteX22" fmla="*/ 0 w 2164368"/>
              <a:gd name="connsiteY22" fmla="*/ 3263900 h 5607050"/>
              <a:gd name="connsiteX23" fmla="*/ 21040 w 2164368"/>
              <a:gd name="connsiteY23" fmla="*/ 3506976 h 5607050"/>
              <a:gd name="connsiteX24" fmla="*/ 87368 w 2164368"/>
              <a:gd name="connsiteY24" fmla="*/ 3756128 h 5607050"/>
              <a:gd name="connsiteX25" fmla="*/ 145773 w 2164368"/>
              <a:gd name="connsiteY25" fmla="*/ 3959566 h 5607050"/>
              <a:gd name="connsiteX26" fmla="*/ 175476 w 2164368"/>
              <a:gd name="connsiteY26" fmla="*/ 4077911 h 5607050"/>
              <a:gd name="connsiteX27" fmla="*/ 210157 w 2164368"/>
              <a:gd name="connsiteY27" fmla="*/ 4193381 h 5607050"/>
              <a:gd name="connsiteX28" fmla="*/ 246778 w 2164368"/>
              <a:gd name="connsiteY28" fmla="*/ 4321757 h 5607050"/>
              <a:gd name="connsiteX29" fmla="*/ 274965 w 2164368"/>
              <a:gd name="connsiteY29" fmla="*/ 4417784 h 5607050"/>
              <a:gd name="connsiteX30" fmla="*/ 317917 w 2164368"/>
              <a:gd name="connsiteY30" fmla="*/ 4561705 h 5607050"/>
              <a:gd name="connsiteX31" fmla="*/ 433993 w 2164368"/>
              <a:gd name="connsiteY31" fmla="*/ 4889500 h 5607050"/>
              <a:gd name="connsiteX32" fmla="*/ 557818 w 2164368"/>
              <a:gd name="connsiteY32" fmla="*/ 5184775 h 5607050"/>
              <a:gd name="connsiteX33" fmla="*/ 735618 w 2164368"/>
              <a:gd name="connsiteY33" fmla="*/ 5413375 h 5607050"/>
              <a:gd name="connsiteX34" fmla="*/ 932468 w 2164368"/>
              <a:gd name="connsiteY34" fmla="*/ 5476875 h 5607050"/>
              <a:gd name="connsiteX35" fmla="*/ 1281718 w 2164368"/>
              <a:gd name="connsiteY35" fmla="*/ 5483225 h 5607050"/>
              <a:gd name="connsiteX36" fmla="*/ 1570643 w 2164368"/>
              <a:gd name="connsiteY36" fmla="*/ 5445125 h 5607050"/>
              <a:gd name="connsiteX37" fmla="*/ 1770668 w 2164368"/>
              <a:gd name="connsiteY37" fmla="*/ 5445125 h 5607050"/>
              <a:gd name="connsiteX38" fmla="*/ 1904018 w 2164368"/>
              <a:gd name="connsiteY38" fmla="*/ 5492750 h 5607050"/>
              <a:gd name="connsiteX39" fmla="*/ 2046893 w 2164368"/>
              <a:gd name="connsiteY39" fmla="*/ 5549900 h 5607050"/>
              <a:gd name="connsiteX40" fmla="*/ 2164368 w 2164368"/>
              <a:gd name="connsiteY40" fmla="*/ 5607050 h 5607050"/>
              <a:gd name="connsiteX0" fmla="*/ 1132493 w 2164368"/>
              <a:gd name="connsiteY0" fmla="*/ 0 h 5607050"/>
              <a:gd name="connsiteX1" fmla="*/ 1128026 w 2164368"/>
              <a:gd name="connsiteY1" fmla="*/ 17416 h 5607050"/>
              <a:gd name="connsiteX2" fmla="*/ 1081693 w 2164368"/>
              <a:gd name="connsiteY2" fmla="*/ 139700 h 5607050"/>
              <a:gd name="connsiteX3" fmla="*/ 1021171 w 2164368"/>
              <a:gd name="connsiteY3" fmla="*/ 303394 h 5607050"/>
              <a:gd name="connsiteX4" fmla="*/ 961436 w 2164368"/>
              <a:gd name="connsiteY4" fmla="*/ 470851 h 5607050"/>
              <a:gd name="connsiteX5" fmla="*/ 920357 w 2164368"/>
              <a:gd name="connsiteY5" fmla="*/ 605215 h 5607050"/>
              <a:gd name="connsiteX6" fmla="*/ 865793 w 2164368"/>
              <a:gd name="connsiteY6" fmla="*/ 747893 h 5607050"/>
              <a:gd name="connsiteX7" fmla="*/ 755257 w 2164368"/>
              <a:gd name="connsiteY7" fmla="*/ 926480 h 5607050"/>
              <a:gd name="connsiteX8" fmla="*/ 605443 w 2164368"/>
              <a:gd name="connsiteY8" fmla="*/ 1044953 h 5607050"/>
              <a:gd name="connsiteX9" fmla="*/ 508801 w 2164368"/>
              <a:gd name="connsiteY9" fmla="*/ 1162231 h 5607050"/>
              <a:gd name="connsiteX10" fmla="*/ 389936 w 2164368"/>
              <a:gd name="connsiteY10" fmla="*/ 1398572 h 5607050"/>
              <a:gd name="connsiteX11" fmla="*/ 317500 w 2164368"/>
              <a:gd name="connsiteY11" fmla="*/ 1494215 h 5607050"/>
              <a:gd name="connsiteX12" fmla="*/ 271871 w 2164368"/>
              <a:gd name="connsiteY12" fmla="*/ 1589072 h 5607050"/>
              <a:gd name="connsiteX13" fmla="*/ 218879 w 2164368"/>
              <a:gd name="connsiteY13" fmla="*/ 1698987 h 5607050"/>
              <a:gd name="connsiteX14" fmla="*/ 180779 w 2164368"/>
              <a:gd name="connsiteY14" fmla="*/ 1846836 h 5607050"/>
              <a:gd name="connsiteX15" fmla="*/ 139700 w 2164368"/>
              <a:gd name="connsiteY15" fmla="*/ 2039529 h 5607050"/>
              <a:gd name="connsiteX16" fmla="*/ 132957 w 2164368"/>
              <a:gd name="connsiteY16" fmla="*/ 2178608 h 5607050"/>
              <a:gd name="connsiteX17" fmla="*/ 104579 w 2164368"/>
              <a:gd name="connsiteY17" fmla="*/ 2341351 h 5607050"/>
              <a:gd name="connsiteX18" fmla="*/ 79179 w 2164368"/>
              <a:gd name="connsiteY18" fmla="*/ 2588607 h 5607050"/>
              <a:gd name="connsiteX19" fmla="*/ 56757 w 2164368"/>
              <a:gd name="connsiteY19" fmla="*/ 2732072 h 5607050"/>
              <a:gd name="connsiteX20" fmla="*/ 18657 w 2164368"/>
              <a:gd name="connsiteY20" fmla="*/ 2890429 h 5607050"/>
              <a:gd name="connsiteX21" fmla="*/ 3765 w 2164368"/>
              <a:gd name="connsiteY21" fmla="*/ 3048000 h 5607050"/>
              <a:gd name="connsiteX22" fmla="*/ 0 w 2164368"/>
              <a:gd name="connsiteY22" fmla="*/ 3263900 h 5607050"/>
              <a:gd name="connsiteX23" fmla="*/ 21040 w 2164368"/>
              <a:gd name="connsiteY23" fmla="*/ 3506976 h 5607050"/>
              <a:gd name="connsiteX24" fmla="*/ 87368 w 2164368"/>
              <a:gd name="connsiteY24" fmla="*/ 3756128 h 5607050"/>
              <a:gd name="connsiteX25" fmla="*/ 145773 w 2164368"/>
              <a:gd name="connsiteY25" fmla="*/ 3959566 h 5607050"/>
              <a:gd name="connsiteX26" fmla="*/ 175476 w 2164368"/>
              <a:gd name="connsiteY26" fmla="*/ 4077911 h 5607050"/>
              <a:gd name="connsiteX27" fmla="*/ 210157 w 2164368"/>
              <a:gd name="connsiteY27" fmla="*/ 4193381 h 5607050"/>
              <a:gd name="connsiteX28" fmla="*/ 246778 w 2164368"/>
              <a:gd name="connsiteY28" fmla="*/ 4321757 h 5607050"/>
              <a:gd name="connsiteX29" fmla="*/ 274965 w 2164368"/>
              <a:gd name="connsiteY29" fmla="*/ 4417784 h 5607050"/>
              <a:gd name="connsiteX30" fmla="*/ 317917 w 2164368"/>
              <a:gd name="connsiteY30" fmla="*/ 4561705 h 5607050"/>
              <a:gd name="connsiteX31" fmla="*/ 433993 w 2164368"/>
              <a:gd name="connsiteY31" fmla="*/ 4889500 h 5607050"/>
              <a:gd name="connsiteX32" fmla="*/ 557818 w 2164368"/>
              <a:gd name="connsiteY32" fmla="*/ 5184775 h 5607050"/>
              <a:gd name="connsiteX33" fmla="*/ 735618 w 2164368"/>
              <a:gd name="connsiteY33" fmla="*/ 5413375 h 5607050"/>
              <a:gd name="connsiteX34" fmla="*/ 932468 w 2164368"/>
              <a:gd name="connsiteY34" fmla="*/ 5476875 h 5607050"/>
              <a:gd name="connsiteX35" fmla="*/ 1281718 w 2164368"/>
              <a:gd name="connsiteY35" fmla="*/ 5483225 h 5607050"/>
              <a:gd name="connsiteX36" fmla="*/ 1570643 w 2164368"/>
              <a:gd name="connsiteY36" fmla="*/ 5445125 h 5607050"/>
              <a:gd name="connsiteX37" fmla="*/ 1770668 w 2164368"/>
              <a:gd name="connsiteY37" fmla="*/ 5445125 h 5607050"/>
              <a:gd name="connsiteX38" fmla="*/ 1904018 w 2164368"/>
              <a:gd name="connsiteY38" fmla="*/ 5492750 h 5607050"/>
              <a:gd name="connsiteX39" fmla="*/ 2046893 w 2164368"/>
              <a:gd name="connsiteY39" fmla="*/ 5549900 h 5607050"/>
              <a:gd name="connsiteX40" fmla="*/ 2164368 w 2164368"/>
              <a:gd name="connsiteY40" fmla="*/ 5607050 h 5607050"/>
              <a:gd name="connsiteX0" fmla="*/ 1132493 w 2164368"/>
              <a:gd name="connsiteY0" fmla="*/ 0 h 5607050"/>
              <a:gd name="connsiteX1" fmla="*/ 1128026 w 2164368"/>
              <a:gd name="connsiteY1" fmla="*/ 17416 h 5607050"/>
              <a:gd name="connsiteX2" fmla="*/ 1081693 w 2164368"/>
              <a:gd name="connsiteY2" fmla="*/ 139700 h 5607050"/>
              <a:gd name="connsiteX3" fmla="*/ 1021171 w 2164368"/>
              <a:gd name="connsiteY3" fmla="*/ 303394 h 5607050"/>
              <a:gd name="connsiteX4" fmla="*/ 961436 w 2164368"/>
              <a:gd name="connsiteY4" fmla="*/ 470851 h 5607050"/>
              <a:gd name="connsiteX5" fmla="*/ 920357 w 2164368"/>
              <a:gd name="connsiteY5" fmla="*/ 605215 h 5607050"/>
              <a:gd name="connsiteX6" fmla="*/ 865793 w 2164368"/>
              <a:gd name="connsiteY6" fmla="*/ 747893 h 5607050"/>
              <a:gd name="connsiteX7" fmla="*/ 755257 w 2164368"/>
              <a:gd name="connsiteY7" fmla="*/ 926480 h 5607050"/>
              <a:gd name="connsiteX8" fmla="*/ 605443 w 2164368"/>
              <a:gd name="connsiteY8" fmla="*/ 1044953 h 5607050"/>
              <a:gd name="connsiteX9" fmla="*/ 508801 w 2164368"/>
              <a:gd name="connsiteY9" fmla="*/ 1162231 h 5607050"/>
              <a:gd name="connsiteX10" fmla="*/ 389936 w 2164368"/>
              <a:gd name="connsiteY10" fmla="*/ 1398572 h 5607050"/>
              <a:gd name="connsiteX11" fmla="*/ 317500 w 2164368"/>
              <a:gd name="connsiteY11" fmla="*/ 1494215 h 5607050"/>
              <a:gd name="connsiteX12" fmla="*/ 271871 w 2164368"/>
              <a:gd name="connsiteY12" fmla="*/ 1589072 h 5607050"/>
              <a:gd name="connsiteX13" fmla="*/ 218879 w 2164368"/>
              <a:gd name="connsiteY13" fmla="*/ 1698987 h 5607050"/>
              <a:gd name="connsiteX14" fmla="*/ 180779 w 2164368"/>
              <a:gd name="connsiteY14" fmla="*/ 1846836 h 5607050"/>
              <a:gd name="connsiteX15" fmla="*/ 139700 w 2164368"/>
              <a:gd name="connsiteY15" fmla="*/ 2039529 h 5607050"/>
              <a:gd name="connsiteX16" fmla="*/ 132957 w 2164368"/>
              <a:gd name="connsiteY16" fmla="*/ 2178608 h 5607050"/>
              <a:gd name="connsiteX17" fmla="*/ 104579 w 2164368"/>
              <a:gd name="connsiteY17" fmla="*/ 2341351 h 5607050"/>
              <a:gd name="connsiteX18" fmla="*/ 79179 w 2164368"/>
              <a:gd name="connsiteY18" fmla="*/ 2588607 h 5607050"/>
              <a:gd name="connsiteX19" fmla="*/ 56757 w 2164368"/>
              <a:gd name="connsiteY19" fmla="*/ 2732072 h 5607050"/>
              <a:gd name="connsiteX20" fmla="*/ 18657 w 2164368"/>
              <a:gd name="connsiteY20" fmla="*/ 2890429 h 5607050"/>
              <a:gd name="connsiteX21" fmla="*/ 3765 w 2164368"/>
              <a:gd name="connsiteY21" fmla="*/ 3048000 h 5607050"/>
              <a:gd name="connsiteX22" fmla="*/ 0 w 2164368"/>
              <a:gd name="connsiteY22" fmla="*/ 3263900 h 5607050"/>
              <a:gd name="connsiteX23" fmla="*/ 21040 w 2164368"/>
              <a:gd name="connsiteY23" fmla="*/ 3506976 h 5607050"/>
              <a:gd name="connsiteX24" fmla="*/ 87368 w 2164368"/>
              <a:gd name="connsiteY24" fmla="*/ 3756128 h 5607050"/>
              <a:gd name="connsiteX25" fmla="*/ 145773 w 2164368"/>
              <a:gd name="connsiteY25" fmla="*/ 3959566 h 5607050"/>
              <a:gd name="connsiteX26" fmla="*/ 177858 w 2164368"/>
              <a:gd name="connsiteY26" fmla="*/ 4070767 h 5607050"/>
              <a:gd name="connsiteX27" fmla="*/ 210157 w 2164368"/>
              <a:gd name="connsiteY27" fmla="*/ 4193381 h 5607050"/>
              <a:gd name="connsiteX28" fmla="*/ 246778 w 2164368"/>
              <a:gd name="connsiteY28" fmla="*/ 4321757 h 5607050"/>
              <a:gd name="connsiteX29" fmla="*/ 274965 w 2164368"/>
              <a:gd name="connsiteY29" fmla="*/ 4417784 h 5607050"/>
              <a:gd name="connsiteX30" fmla="*/ 317917 w 2164368"/>
              <a:gd name="connsiteY30" fmla="*/ 4561705 h 5607050"/>
              <a:gd name="connsiteX31" fmla="*/ 433993 w 2164368"/>
              <a:gd name="connsiteY31" fmla="*/ 4889500 h 5607050"/>
              <a:gd name="connsiteX32" fmla="*/ 557818 w 2164368"/>
              <a:gd name="connsiteY32" fmla="*/ 5184775 h 5607050"/>
              <a:gd name="connsiteX33" fmla="*/ 735618 w 2164368"/>
              <a:gd name="connsiteY33" fmla="*/ 5413375 h 5607050"/>
              <a:gd name="connsiteX34" fmla="*/ 932468 w 2164368"/>
              <a:gd name="connsiteY34" fmla="*/ 5476875 h 5607050"/>
              <a:gd name="connsiteX35" fmla="*/ 1281718 w 2164368"/>
              <a:gd name="connsiteY35" fmla="*/ 5483225 h 5607050"/>
              <a:gd name="connsiteX36" fmla="*/ 1570643 w 2164368"/>
              <a:gd name="connsiteY36" fmla="*/ 5445125 h 5607050"/>
              <a:gd name="connsiteX37" fmla="*/ 1770668 w 2164368"/>
              <a:gd name="connsiteY37" fmla="*/ 5445125 h 5607050"/>
              <a:gd name="connsiteX38" fmla="*/ 1904018 w 2164368"/>
              <a:gd name="connsiteY38" fmla="*/ 5492750 h 5607050"/>
              <a:gd name="connsiteX39" fmla="*/ 2046893 w 2164368"/>
              <a:gd name="connsiteY39" fmla="*/ 5549900 h 5607050"/>
              <a:gd name="connsiteX40" fmla="*/ 2164368 w 2164368"/>
              <a:gd name="connsiteY40" fmla="*/ 5607050 h 5607050"/>
              <a:gd name="connsiteX0" fmla="*/ 1132493 w 2164368"/>
              <a:gd name="connsiteY0" fmla="*/ 0 h 5607050"/>
              <a:gd name="connsiteX1" fmla="*/ 1128026 w 2164368"/>
              <a:gd name="connsiteY1" fmla="*/ 17416 h 5607050"/>
              <a:gd name="connsiteX2" fmla="*/ 1081693 w 2164368"/>
              <a:gd name="connsiteY2" fmla="*/ 139700 h 5607050"/>
              <a:gd name="connsiteX3" fmla="*/ 1021171 w 2164368"/>
              <a:gd name="connsiteY3" fmla="*/ 303394 h 5607050"/>
              <a:gd name="connsiteX4" fmla="*/ 961436 w 2164368"/>
              <a:gd name="connsiteY4" fmla="*/ 470851 h 5607050"/>
              <a:gd name="connsiteX5" fmla="*/ 920357 w 2164368"/>
              <a:gd name="connsiteY5" fmla="*/ 605215 h 5607050"/>
              <a:gd name="connsiteX6" fmla="*/ 865793 w 2164368"/>
              <a:gd name="connsiteY6" fmla="*/ 747893 h 5607050"/>
              <a:gd name="connsiteX7" fmla="*/ 755257 w 2164368"/>
              <a:gd name="connsiteY7" fmla="*/ 926480 h 5607050"/>
              <a:gd name="connsiteX8" fmla="*/ 605443 w 2164368"/>
              <a:gd name="connsiteY8" fmla="*/ 1044953 h 5607050"/>
              <a:gd name="connsiteX9" fmla="*/ 508801 w 2164368"/>
              <a:gd name="connsiteY9" fmla="*/ 1162231 h 5607050"/>
              <a:gd name="connsiteX10" fmla="*/ 389936 w 2164368"/>
              <a:gd name="connsiteY10" fmla="*/ 1398572 h 5607050"/>
              <a:gd name="connsiteX11" fmla="*/ 317500 w 2164368"/>
              <a:gd name="connsiteY11" fmla="*/ 1494215 h 5607050"/>
              <a:gd name="connsiteX12" fmla="*/ 271871 w 2164368"/>
              <a:gd name="connsiteY12" fmla="*/ 1589072 h 5607050"/>
              <a:gd name="connsiteX13" fmla="*/ 218879 w 2164368"/>
              <a:gd name="connsiteY13" fmla="*/ 1698987 h 5607050"/>
              <a:gd name="connsiteX14" fmla="*/ 180779 w 2164368"/>
              <a:gd name="connsiteY14" fmla="*/ 1846836 h 5607050"/>
              <a:gd name="connsiteX15" fmla="*/ 139700 w 2164368"/>
              <a:gd name="connsiteY15" fmla="*/ 2039529 h 5607050"/>
              <a:gd name="connsiteX16" fmla="*/ 132957 w 2164368"/>
              <a:gd name="connsiteY16" fmla="*/ 2178608 h 5607050"/>
              <a:gd name="connsiteX17" fmla="*/ 104579 w 2164368"/>
              <a:gd name="connsiteY17" fmla="*/ 2341351 h 5607050"/>
              <a:gd name="connsiteX18" fmla="*/ 79179 w 2164368"/>
              <a:gd name="connsiteY18" fmla="*/ 2588607 h 5607050"/>
              <a:gd name="connsiteX19" fmla="*/ 56757 w 2164368"/>
              <a:gd name="connsiteY19" fmla="*/ 2732072 h 5607050"/>
              <a:gd name="connsiteX20" fmla="*/ 18657 w 2164368"/>
              <a:gd name="connsiteY20" fmla="*/ 2890429 h 5607050"/>
              <a:gd name="connsiteX21" fmla="*/ 3765 w 2164368"/>
              <a:gd name="connsiteY21" fmla="*/ 3048000 h 5607050"/>
              <a:gd name="connsiteX22" fmla="*/ 0 w 2164368"/>
              <a:gd name="connsiteY22" fmla="*/ 3263900 h 5607050"/>
              <a:gd name="connsiteX23" fmla="*/ 21040 w 2164368"/>
              <a:gd name="connsiteY23" fmla="*/ 3506976 h 5607050"/>
              <a:gd name="connsiteX24" fmla="*/ 87368 w 2164368"/>
              <a:gd name="connsiteY24" fmla="*/ 3756128 h 5607050"/>
              <a:gd name="connsiteX25" fmla="*/ 145773 w 2164368"/>
              <a:gd name="connsiteY25" fmla="*/ 3959566 h 5607050"/>
              <a:gd name="connsiteX26" fmla="*/ 177858 w 2164368"/>
              <a:gd name="connsiteY26" fmla="*/ 4070767 h 5607050"/>
              <a:gd name="connsiteX27" fmla="*/ 210157 w 2164368"/>
              <a:gd name="connsiteY27" fmla="*/ 4193381 h 5607050"/>
              <a:gd name="connsiteX28" fmla="*/ 246778 w 2164368"/>
              <a:gd name="connsiteY28" fmla="*/ 4321757 h 5607050"/>
              <a:gd name="connsiteX29" fmla="*/ 274965 w 2164368"/>
              <a:gd name="connsiteY29" fmla="*/ 4417784 h 5607050"/>
              <a:gd name="connsiteX30" fmla="*/ 317917 w 2164368"/>
              <a:gd name="connsiteY30" fmla="*/ 4561705 h 5607050"/>
              <a:gd name="connsiteX31" fmla="*/ 433993 w 2164368"/>
              <a:gd name="connsiteY31" fmla="*/ 4889500 h 5607050"/>
              <a:gd name="connsiteX32" fmla="*/ 557818 w 2164368"/>
              <a:gd name="connsiteY32" fmla="*/ 5184775 h 5607050"/>
              <a:gd name="connsiteX33" fmla="*/ 735618 w 2164368"/>
              <a:gd name="connsiteY33" fmla="*/ 5413375 h 5607050"/>
              <a:gd name="connsiteX34" fmla="*/ 932468 w 2164368"/>
              <a:gd name="connsiteY34" fmla="*/ 5476875 h 5607050"/>
              <a:gd name="connsiteX35" fmla="*/ 1281718 w 2164368"/>
              <a:gd name="connsiteY35" fmla="*/ 5483225 h 5607050"/>
              <a:gd name="connsiteX36" fmla="*/ 1570643 w 2164368"/>
              <a:gd name="connsiteY36" fmla="*/ 5445125 h 5607050"/>
              <a:gd name="connsiteX37" fmla="*/ 1770668 w 2164368"/>
              <a:gd name="connsiteY37" fmla="*/ 5445125 h 5607050"/>
              <a:gd name="connsiteX38" fmla="*/ 1904018 w 2164368"/>
              <a:gd name="connsiteY38" fmla="*/ 5492750 h 5607050"/>
              <a:gd name="connsiteX39" fmla="*/ 2046893 w 2164368"/>
              <a:gd name="connsiteY39" fmla="*/ 5549900 h 5607050"/>
              <a:gd name="connsiteX40" fmla="*/ 2164368 w 2164368"/>
              <a:gd name="connsiteY40" fmla="*/ 5607050 h 5607050"/>
              <a:gd name="connsiteX0" fmla="*/ 1132493 w 2164368"/>
              <a:gd name="connsiteY0" fmla="*/ 0 h 5607050"/>
              <a:gd name="connsiteX1" fmla="*/ 1128026 w 2164368"/>
              <a:gd name="connsiteY1" fmla="*/ 17416 h 5607050"/>
              <a:gd name="connsiteX2" fmla="*/ 1081693 w 2164368"/>
              <a:gd name="connsiteY2" fmla="*/ 139700 h 5607050"/>
              <a:gd name="connsiteX3" fmla="*/ 1021171 w 2164368"/>
              <a:gd name="connsiteY3" fmla="*/ 303394 h 5607050"/>
              <a:gd name="connsiteX4" fmla="*/ 961436 w 2164368"/>
              <a:gd name="connsiteY4" fmla="*/ 470851 h 5607050"/>
              <a:gd name="connsiteX5" fmla="*/ 920357 w 2164368"/>
              <a:gd name="connsiteY5" fmla="*/ 605215 h 5607050"/>
              <a:gd name="connsiteX6" fmla="*/ 865793 w 2164368"/>
              <a:gd name="connsiteY6" fmla="*/ 747893 h 5607050"/>
              <a:gd name="connsiteX7" fmla="*/ 755257 w 2164368"/>
              <a:gd name="connsiteY7" fmla="*/ 926480 h 5607050"/>
              <a:gd name="connsiteX8" fmla="*/ 605443 w 2164368"/>
              <a:gd name="connsiteY8" fmla="*/ 1044953 h 5607050"/>
              <a:gd name="connsiteX9" fmla="*/ 508801 w 2164368"/>
              <a:gd name="connsiteY9" fmla="*/ 1162231 h 5607050"/>
              <a:gd name="connsiteX10" fmla="*/ 389936 w 2164368"/>
              <a:gd name="connsiteY10" fmla="*/ 1398572 h 5607050"/>
              <a:gd name="connsiteX11" fmla="*/ 317500 w 2164368"/>
              <a:gd name="connsiteY11" fmla="*/ 1494215 h 5607050"/>
              <a:gd name="connsiteX12" fmla="*/ 271871 w 2164368"/>
              <a:gd name="connsiteY12" fmla="*/ 1589072 h 5607050"/>
              <a:gd name="connsiteX13" fmla="*/ 218879 w 2164368"/>
              <a:gd name="connsiteY13" fmla="*/ 1698987 h 5607050"/>
              <a:gd name="connsiteX14" fmla="*/ 180779 w 2164368"/>
              <a:gd name="connsiteY14" fmla="*/ 1846836 h 5607050"/>
              <a:gd name="connsiteX15" fmla="*/ 139700 w 2164368"/>
              <a:gd name="connsiteY15" fmla="*/ 2039529 h 5607050"/>
              <a:gd name="connsiteX16" fmla="*/ 132957 w 2164368"/>
              <a:gd name="connsiteY16" fmla="*/ 2178608 h 5607050"/>
              <a:gd name="connsiteX17" fmla="*/ 104579 w 2164368"/>
              <a:gd name="connsiteY17" fmla="*/ 2341351 h 5607050"/>
              <a:gd name="connsiteX18" fmla="*/ 79179 w 2164368"/>
              <a:gd name="connsiteY18" fmla="*/ 2588607 h 5607050"/>
              <a:gd name="connsiteX19" fmla="*/ 56757 w 2164368"/>
              <a:gd name="connsiteY19" fmla="*/ 2732072 h 5607050"/>
              <a:gd name="connsiteX20" fmla="*/ 18657 w 2164368"/>
              <a:gd name="connsiteY20" fmla="*/ 2890429 h 5607050"/>
              <a:gd name="connsiteX21" fmla="*/ 3765 w 2164368"/>
              <a:gd name="connsiteY21" fmla="*/ 3048000 h 5607050"/>
              <a:gd name="connsiteX22" fmla="*/ 0 w 2164368"/>
              <a:gd name="connsiteY22" fmla="*/ 3263900 h 5607050"/>
              <a:gd name="connsiteX23" fmla="*/ 21040 w 2164368"/>
              <a:gd name="connsiteY23" fmla="*/ 3506976 h 5607050"/>
              <a:gd name="connsiteX24" fmla="*/ 87368 w 2164368"/>
              <a:gd name="connsiteY24" fmla="*/ 3756128 h 5607050"/>
              <a:gd name="connsiteX25" fmla="*/ 145773 w 2164368"/>
              <a:gd name="connsiteY25" fmla="*/ 3959566 h 5607050"/>
              <a:gd name="connsiteX26" fmla="*/ 177858 w 2164368"/>
              <a:gd name="connsiteY26" fmla="*/ 4070767 h 5607050"/>
              <a:gd name="connsiteX27" fmla="*/ 210157 w 2164368"/>
              <a:gd name="connsiteY27" fmla="*/ 4193381 h 5607050"/>
              <a:gd name="connsiteX28" fmla="*/ 246778 w 2164368"/>
              <a:gd name="connsiteY28" fmla="*/ 4321757 h 5607050"/>
              <a:gd name="connsiteX29" fmla="*/ 274965 w 2164368"/>
              <a:gd name="connsiteY29" fmla="*/ 4417784 h 5607050"/>
              <a:gd name="connsiteX30" fmla="*/ 325061 w 2164368"/>
              <a:gd name="connsiteY30" fmla="*/ 4561705 h 5607050"/>
              <a:gd name="connsiteX31" fmla="*/ 433993 w 2164368"/>
              <a:gd name="connsiteY31" fmla="*/ 4889500 h 5607050"/>
              <a:gd name="connsiteX32" fmla="*/ 557818 w 2164368"/>
              <a:gd name="connsiteY32" fmla="*/ 5184775 h 5607050"/>
              <a:gd name="connsiteX33" fmla="*/ 735618 w 2164368"/>
              <a:gd name="connsiteY33" fmla="*/ 5413375 h 5607050"/>
              <a:gd name="connsiteX34" fmla="*/ 932468 w 2164368"/>
              <a:gd name="connsiteY34" fmla="*/ 5476875 h 5607050"/>
              <a:gd name="connsiteX35" fmla="*/ 1281718 w 2164368"/>
              <a:gd name="connsiteY35" fmla="*/ 5483225 h 5607050"/>
              <a:gd name="connsiteX36" fmla="*/ 1570643 w 2164368"/>
              <a:gd name="connsiteY36" fmla="*/ 5445125 h 5607050"/>
              <a:gd name="connsiteX37" fmla="*/ 1770668 w 2164368"/>
              <a:gd name="connsiteY37" fmla="*/ 5445125 h 5607050"/>
              <a:gd name="connsiteX38" fmla="*/ 1904018 w 2164368"/>
              <a:gd name="connsiteY38" fmla="*/ 5492750 h 5607050"/>
              <a:gd name="connsiteX39" fmla="*/ 2046893 w 2164368"/>
              <a:gd name="connsiteY39" fmla="*/ 5549900 h 5607050"/>
              <a:gd name="connsiteX40" fmla="*/ 2164368 w 2164368"/>
              <a:gd name="connsiteY40" fmla="*/ 5607050 h 5607050"/>
              <a:gd name="connsiteX0" fmla="*/ 1132493 w 2164368"/>
              <a:gd name="connsiteY0" fmla="*/ 0 h 5607050"/>
              <a:gd name="connsiteX1" fmla="*/ 1128026 w 2164368"/>
              <a:gd name="connsiteY1" fmla="*/ 17416 h 5607050"/>
              <a:gd name="connsiteX2" fmla="*/ 1081693 w 2164368"/>
              <a:gd name="connsiteY2" fmla="*/ 139700 h 5607050"/>
              <a:gd name="connsiteX3" fmla="*/ 1021171 w 2164368"/>
              <a:gd name="connsiteY3" fmla="*/ 303394 h 5607050"/>
              <a:gd name="connsiteX4" fmla="*/ 961436 w 2164368"/>
              <a:gd name="connsiteY4" fmla="*/ 470851 h 5607050"/>
              <a:gd name="connsiteX5" fmla="*/ 920357 w 2164368"/>
              <a:gd name="connsiteY5" fmla="*/ 605215 h 5607050"/>
              <a:gd name="connsiteX6" fmla="*/ 865793 w 2164368"/>
              <a:gd name="connsiteY6" fmla="*/ 747893 h 5607050"/>
              <a:gd name="connsiteX7" fmla="*/ 755257 w 2164368"/>
              <a:gd name="connsiteY7" fmla="*/ 926480 h 5607050"/>
              <a:gd name="connsiteX8" fmla="*/ 605443 w 2164368"/>
              <a:gd name="connsiteY8" fmla="*/ 1044953 h 5607050"/>
              <a:gd name="connsiteX9" fmla="*/ 508801 w 2164368"/>
              <a:gd name="connsiteY9" fmla="*/ 1162231 h 5607050"/>
              <a:gd name="connsiteX10" fmla="*/ 389936 w 2164368"/>
              <a:gd name="connsiteY10" fmla="*/ 1398572 h 5607050"/>
              <a:gd name="connsiteX11" fmla="*/ 317500 w 2164368"/>
              <a:gd name="connsiteY11" fmla="*/ 1494215 h 5607050"/>
              <a:gd name="connsiteX12" fmla="*/ 271871 w 2164368"/>
              <a:gd name="connsiteY12" fmla="*/ 1589072 h 5607050"/>
              <a:gd name="connsiteX13" fmla="*/ 218879 w 2164368"/>
              <a:gd name="connsiteY13" fmla="*/ 1698987 h 5607050"/>
              <a:gd name="connsiteX14" fmla="*/ 180779 w 2164368"/>
              <a:gd name="connsiteY14" fmla="*/ 1846836 h 5607050"/>
              <a:gd name="connsiteX15" fmla="*/ 139700 w 2164368"/>
              <a:gd name="connsiteY15" fmla="*/ 2039529 h 5607050"/>
              <a:gd name="connsiteX16" fmla="*/ 132957 w 2164368"/>
              <a:gd name="connsiteY16" fmla="*/ 2178608 h 5607050"/>
              <a:gd name="connsiteX17" fmla="*/ 104579 w 2164368"/>
              <a:gd name="connsiteY17" fmla="*/ 2341351 h 5607050"/>
              <a:gd name="connsiteX18" fmla="*/ 79179 w 2164368"/>
              <a:gd name="connsiteY18" fmla="*/ 2588607 h 5607050"/>
              <a:gd name="connsiteX19" fmla="*/ 56757 w 2164368"/>
              <a:gd name="connsiteY19" fmla="*/ 2732072 h 5607050"/>
              <a:gd name="connsiteX20" fmla="*/ 18657 w 2164368"/>
              <a:gd name="connsiteY20" fmla="*/ 2890429 h 5607050"/>
              <a:gd name="connsiteX21" fmla="*/ 3765 w 2164368"/>
              <a:gd name="connsiteY21" fmla="*/ 3048000 h 5607050"/>
              <a:gd name="connsiteX22" fmla="*/ 0 w 2164368"/>
              <a:gd name="connsiteY22" fmla="*/ 3263900 h 5607050"/>
              <a:gd name="connsiteX23" fmla="*/ 21040 w 2164368"/>
              <a:gd name="connsiteY23" fmla="*/ 3506976 h 5607050"/>
              <a:gd name="connsiteX24" fmla="*/ 87368 w 2164368"/>
              <a:gd name="connsiteY24" fmla="*/ 3756128 h 5607050"/>
              <a:gd name="connsiteX25" fmla="*/ 145773 w 2164368"/>
              <a:gd name="connsiteY25" fmla="*/ 3959566 h 5607050"/>
              <a:gd name="connsiteX26" fmla="*/ 177858 w 2164368"/>
              <a:gd name="connsiteY26" fmla="*/ 4070767 h 5607050"/>
              <a:gd name="connsiteX27" fmla="*/ 210157 w 2164368"/>
              <a:gd name="connsiteY27" fmla="*/ 4193381 h 5607050"/>
              <a:gd name="connsiteX28" fmla="*/ 246778 w 2164368"/>
              <a:gd name="connsiteY28" fmla="*/ 4321757 h 5607050"/>
              <a:gd name="connsiteX29" fmla="*/ 284490 w 2164368"/>
              <a:gd name="connsiteY29" fmla="*/ 4420166 h 5607050"/>
              <a:gd name="connsiteX30" fmla="*/ 325061 w 2164368"/>
              <a:gd name="connsiteY30" fmla="*/ 4561705 h 5607050"/>
              <a:gd name="connsiteX31" fmla="*/ 433993 w 2164368"/>
              <a:gd name="connsiteY31" fmla="*/ 4889500 h 5607050"/>
              <a:gd name="connsiteX32" fmla="*/ 557818 w 2164368"/>
              <a:gd name="connsiteY32" fmla="*/ 5184775 h 5607050"/>
              <a:gd name="connsiteX33" fmla="*/ 735618 w 2164368"/>
              <a:gd name="connsiteY33" fmla="*/ 5413375 h 5607050"/>
              <a:gd name="connsiteX34" fmla="*/ 932468 w 2164368"/>
              <a:gd name="connsiteY34" fmla="*/ 5476875 h 5607050"/>
              <a:gd name="connsiteX35" fmla="*/ 1281718 w 2164368"/>
              <a:gd name="connsiteY35" fmla="*/ 5483225 h 5607050"/>
              <a:gd name="connsiteX36" fmla="*/ 1570643 w 2164368"/>
              <a:gd name="connsiteY36" fmla="*/ 5445125 h 5607050"/>
              <a:gd name="connsiteX37" fmla="*/ 1770668 w 2164368"/>
              <a:gd name="connsiteY37" fmla="*/ 5445125 h 5607050"/>
              <a:gd name="connsiteX38" fmla="*/ 1904018 w 2164368"/>
              <a:gd name="connsiteY38" fmla="*/ 5492750 h 5607050"/>
              <a:gd name="connsiteX39" fmla="*/ 2046893 w 2164368"/>
              <a:gd name="connsiteY39" fmla="*/ 5549900 h 5607050"/>
              <a:gd name="connsiteX40" fmla="*/ 2164368 w 2164368"/>
              <a:gd name="connsiteY40" fmla="*/ 5607050 h 5607050"/>
              <a:gd name="connsiteX0" fmla="*/ 1132493 w 2164368"/>
              <a:gd name="connsiteY0" fmla="*/ 0 h 5607050"/>
              <a:gd name="connsiteX1" fmla="*/ 1128026 w 2164368"/>
              <a:gd name="connsiteY1" fmla="*/ 17416 h 5607050"/>
              <a:gd name="connsiteX2" fmla="*/ 1081693 w 2164368"/>
              <a:gd name="connsiteY2" fmla="*/ 139700 h 5607050"/>
              <a:gd name="connsiteX3" fmla="*/ 1021171 w 2164368"/>
              <a:gd name="connsiteY3" fmla="*/ 303394 h 5607050"/>
              <a:gd name="connsiteX4" fmla="*/ 961436 w 2164368"/>
              <a:gd name="connsiteY4" fmla="*/ 470851 h 5607050"/>
              <a:gd name="connsiteX5" fmla="*/ 920357 w 2164368"/>
              <a:gd name="connsiteY5" fmla="*/ 605215 h 5607050"/>
              <a:gd name="connsiteX6" fmla="*/ 865793 w 2164368"/>
              <a:gd name="connsiteY6" fmla="*/ 747893 h 5607050"/>
              <a:gd name="connsiteX7" fmla="*/ 755257 w 2164368"/>
              <a:gd name="connsiteY7" fmla="*/ 926480 h 5607050"/>
              <a:gd name="connsiteX8" fmla="*/ 605443 w 2164368"/>
              <a:gd name="connsiteY8" fmla="*/ 1044953 h 5607050"/>
              <a:gd name="connsiteX9" fmla="*/ 508801 w 2164368"/>
              <a:gd name="connsiteY9" fmla="*/ 1162231 h 5607050"/>
              <a:gd name="connsiteX10" fmla="*/ 389936 w 2164368"/>
              <a:gd name="connsiteY10" fmla="*/ 1398572 h 5607050"/>
              <a:gd name="connsiteX11" fmla="*/ 317500 w 2164368"/>
              <a:gd name="connsiteY11" fmla="*/ 1494215 h 5607050"/>
              <a:gd name="connsiteX12" fmla="*/ 271871 w 2164368"/>
              <a:gd name="connsiteY12" fmla="*/ 1589072 h 5607050"/>
              <a:gd name="connsiteX13" fmla="*/ 218879 w 2164368"/>
              <a:gd name="connsiteY13" fmla="*/ 1698987 h 5607050"/>
              <a:gd name="connsiteX14" fmla="*/ 180779 w 2164368"/>
              <a:gd name="connsiteY14" fmla="*/ 1846836 h 5607050"/>
              <a:gd name="connsiteX15" fmla="*/ 139700 w 2164368"/>
              <a:gd name="connsiteY15" fmla="*/ 2039529 h 5607050"/>
              <a:gd name="connsiteX16" fmla="*/ 132957 w 2164368"/>
              <a:gd name="connsiteY16" fmla="*/ 2178608 h 5607050"/>
              <a:gd name="connsiteX17" fmla="*/ 104579 w 2164368"/>
              <a:gd name="connsiteY17" fmla="*/ 2341351 h 5607050"/>
              <a:gd name="connsiteX18" fmla="*/ 79179 w 2164368"/>
              <a:gd name="connsiteY18" fmla="*/ 2588607 h 5607050"/>
              <a:gd name="connsiteX19" fmla="*/ 56757 w 2164368"/>
              <a:gd name="connsiteY19" fmla="*/ 2732072 h 5607050"/>
              <a:gd name="connsiteX20" fmla="*/ 18657 w 2164368"/>
              <a:gd name="connsiteY20" fmla="*/ 2890429 h 5607050"/>
              <a:gd name="connsiteX21" fmla="*/ 3765 w 2164368"/>
              <a:gd name="connsiteY21" fmla="*/ 3048000 h 5607050"/>
              <a:gd name="connsiteX22" fmla="*/ 0 w 2164368"/>
              <a:gd name="connsiteY22" fmla="*/ 3263900 h 5607050"/>
              <a:gd name="connsiteX23" fmla="*/ 21040 w 2164368"/>
              <a:gd name="connsiteY23" fmla="*/ 3506976 h 5607050"/>
              <a:gd name="connsiteX24" fmla="*/ 87368 w 2164368"/>
              <a:gd name="connsiteY24" fmla="*/ 3756128 h 5607050"/>
              <a:gd name="connsiteX25" fmla="*/ 145773 w 2164368"/>
              <a:gd name="connsiteY25" fmla="*/ 3959566 h 5607050"/>
              <a:gd name="connsiteX26" fmla="*/ 177858 w 2164368"/>
              <a:gd name="connsiteY26" fmla="*/ 4070767 h 5607050"/>
              <a:gd name="connsiteX27" fmla="*/ 210157 w 2164368"/>
              <a:gd name="connsiteY27" fmla="*/ 4193381 h 5607050"/>
              <a:gd name="connsiteX28" fmla="*/ 251540 w 2164368"/>
              <a:gd name="connsiteY28" fmla="*/ 4321757 h 5607050"/>
              <a:gd name="connsiteX29" fmla="*/ 284490 w 2164368"/>
              <a:gd name="connsiteY29" fmla="*/ 4420166 h 5607050"/>
              <a:gd name="connsiteX30" fmla="*/ 325061 w 2164368"/>
              <a:gd name="connsiteY30" fmla="*/ 4561705 h 5607050"/>
              <a:gd name="connsiteX31" fmla="*/ 433993 w 2164368"/>
              <a:gd name="connsiteY31" fmla="*/ 4889500 h 5607050"/>
              <a:gd name="connsiteX32" fmla="*/ 557818 w 2164368"/>
              <a:gd name="connsiteY32" fmla="*/ 5184775 h 5607050"/>
              <a:gd name="connsiteX33" fmla="*/ 735618 w 2164368"/>
              <a:gd name="connsiteY33" fmla="*/ 5413375 h 5607050"/>
              <a:gd name="connsiteX34" fmla="*/ 932468 w 2164368"/>
              <a:gd name="connsiteY34" fmla="*/ 5476875 h 5607050"/>
              <a:gd name="connsiteX35" fmla="*/ 1281718 w 2164368"/>
              <a:gd name="connsiteY35" fmla="*/ 5483225 h 5607050"/>
              <a:gd name="connsiteX36" fmla="*/ 1570643 w 2164368"/>
              <a:gd name="connsiteY36" fmla="*/ 5445125 h 5607050"/>
              <a:gd name="connsiteX37" fmla="*/ 1770668 w 2164368"/>
              <a:gd name="connsiteY37" fmla="*/ 5445125 h 5607050"/>
              <a:gd name="connsiteX38" fmla="*/ 1904018 w 2164368"/>
              <a:gd name="connsiteY38" fmla="*/ 5492750 h 5607050"/>
              <a:gd name="connsiteX39" fmla="*/ 2046893 w 2164368"/>
              <a:gd name="connsiteY39" fmla="*/ 5549900 h 5607050"/>
              <a:gd name="connsiteX40" fmla="*/ 2164368 w 2164368"/>
              <a:gd name="connsiteY40" fmla="*/ 5607050 h 5607050"/>
              <a:gd name="connsiteX0" fmla="*/ 1132493 w 2164368"/>
              <a:gd name="connsiteY0" fmla="*/ 0 h 5607050"/>
              <a:gd name="connsiteX1" fmla="*/ 1128026 w 2164368"/>
              <a:gd name="connsiteY1" fmla="*/ 17416 h 5607050"/>
              <a:gd name="connsiteX2" fmla="*/ 1081693 w 2164368"/>
              <a:gd name="connsiteY2" fmla="*/ 139700 h 5607050"/>
              <a:gd name="connsiteX3" fmla="*/ 1021171 w 2164368"/>
              <a:gd name="connsiteY3" fmla="*/ 303394 h 5607050"/>
              <a:gd name="connsiteX4" fmla="*/ 961436 w 2164368"/>
              <a:gd name="connsiteY4" fmla="*/ 470851 h 5607050"/>
              <a:gd name="connsiteX5" fmla="*/ 920357 w 2164368"/>
              <a:gd name="connsiteY5" fmla="*/ 605215 h 5607050"/>
              <a:gd name="connsiteX6" fmla="*/ 865793 w 2164368"/>
              <a:gd name="connsiteY6" fmla="*/ 747893 h 5607050"/>
              <a:gd name="connsiteX7" fmla="*/ 755257 w 2164368"/>
              <a:gd name="connsiteY7" fmla="*/ 926480 h 5607050"/>
              <a:gd name="connsiteX8" fmla="*/ 605443 w 2164368"/>
              <a:gd name="connsiteY8" fmla="*/ 1044953 h 5607050"/>
              <a:gd name="connsiteX9" fmla="*/ 508801 w 2164368"/>
              <a:gd name="connsiteY9" fmla="*/ 1162231 h 5607050"/>
              <a:gd name="connsiteX10" fmla="*/ 389936 w 2164368"/>
              <a:gd name="connsiteY10" fmla="*/ 1398572 h 5607050"/>
              <a:gd name="connsiteX11" fmla="*/ 317500 w 2164368"/>
              <a:gd name="connsiteY11" fmla="*/ 1494215 h 5607050"/>
              <a:gd name="connsiteX12" fmla="*/ 271871 w 2164368"/>
              <a:gd name="connsiteY12" fmla="*/ 1589072 h 5607050"/>
              <a:gd name="connsiteX13" fmla="*/ 218879 w 2164368"/>
              <a:gd name="connsiteY13" fmla="*/ 1698987 h 5607050"/>
              <a:gd name="connsiteX14" fmla="*/ 180779 w 2164368"/>
              <a:gd name="connsiteY14" fmla="*/ 1846836 h 5607050"/>
              <a:gd name="connsiteX15" fmla="*/ 139700 w 2164368"/>
              <a:gd name="connsiteY15" fmla="*/ 2039529 h 5607050"/>
              <a:gd name="connsiteX16" fmla="*/ 132957 w 2164368"/>
              <a:gd name="connsiteY16" fmla="*/ 2178608 h 5607050"/>
              <a:gd name="connsiteX17" fmla="*/ 104579 w 2164368"/>
              <a:gd name="connsiteY17" fmla="*/ 2341351 h 5607050"/>
              <a:gd name="connsiteX18" fmla="*/ 79179 w 2164368"/>
              <a:gd name="connsiteY18" fmla="*/ 2588607 h 5607050"/>
              <a:gd name="connsiteX19" fmla="*/ 56757 w 2164368"/>
              <a:gd name="connsiteY19" fmla="*/ 2732072 h 5607050"/>
              <a:gd name="connsiteX20" fmla="*/ 18657 w 2164368"/>
              <a:gd name="connsiteY20" fmla="*/ 2890429 h 5607050"/>
              <a:gd name="connsiteX21" fmla="*/ 3765 w 2164368"/>
              <a:gd name="connsiteY21" fmla="*/ 3048000 h 5607050"/>
              <a:gd name="connsiteX22" fmla="*/ 0 w 2164368"/>
              <a:gd name="connsiteY22" fmla="*/ 3263900 h 5607050"/>
              <a:gd name="connsiteX23" fmla="*/ 21040 w 2164368"/>
              <a:gd name="connsiteY23" fmla="*/ 3506976 h 5607050"/>
              <a:gd name="connsiteX24" fmla="*/ 87368 w 2164368"/>
              <a:gd name="connsiteY24" fmla="*/ 3756128 h 5607050"/>
              <a:gd name="connsiteX25" fmla="*/ 145773 w 2164368"/>
              <a:gd name="connsiteY25" fmla="*/ 3959566 h 5607050"/>
              <a:gd name="connsiteX26" fmla="*/ 177858 w 2164368"/>
              <a:gd name="connsiteY26" fmla="*/ 4070767 h 5607050"/>
              <a:gd name="connsiteX27" fmla="*/ 210157 w 2164368"/>
              <a:gd name="connsiteY27" fmla="*/ 4193381 h 5607050"/>
              <a:gd name="connsiteX28" fmla="*/ 251540 w 2164368"/>
              <a:gd name="connsiteY28" fmla="*/ 4321757 h 5607050"/>
              <a:gd name="connsiteX29" fmla="*/ 284490 w 2164368"/>
              <a:gd name="connsiteY29" fmla="*/ 4420166 h 5607050"/>
              <a:gd name="connsiteX30" fmla="*/ 325061 w 2164368"/>
              <a:gd name="connsiteY30" fmla="*/ 4561705 h 5607050"/>
              <a:gd name="connsiteX31" fmla="*/ 433993 w 2164368"/>
              <a:gd name="connsiteY31" fmla="*/ 4889500 h 5607050"/>
              <a:gd name="connsiteX32" fmla="*/ 557818 w 2164368"/>
              <a:gd name="connsiteY32" fmla="*/ 5184775 h 5607050"/>
              <a:gd name="connsiteX33" fmla="*/ 735618 w 2164368"/>
              <a:gd name="connsiteY33" fmla="*/ 5413375 h 5607050"/>
              <a:gd name="connsiteX34" fmla="*/ 932468 w 2164368"/>
              <a:gd name="connsiteY34" fmla="*/ 5476875 h 5607050"/>
              <a:gd name="connsiteX35" fmla="*/ 1281718 w 2164368"/>
              <a:gd name="connsiteY35" fmla="*/ 5483225 h 5607050"/>
              <a:gd name="connsiteX36" fmla="*/ 1570643 w 2164368"/>
              <a:gd name="connsiteY36" fmla="*/ 5445125 h 5607050"/>
              <a:gd name="connsiteX37" fmla="*/ 1770668 w 2164368"/>
              <a:gd name="connsiteY37" fmla="*/ 5445125 h 5607050"/>
              <a:gd name="connsiteX38" fmla="*/ 1904018 w 2164368"/>
              <a:gd name="connsiteY38" fmla="*/ 5492750 h 5607050"/>
              <a:gd name="connsiteX39" fmla="*/ 2046893 w 2164368"/>
              <a:gd name="connsiteY39" fmla="*/ 5549900 h 5607050"/>
              <a:gd name="connsiteX40" fmla="*/ 2164368 w 2164368"/>
              <a:gd name="connsiteY40" fmla="*/ 5607050 h 5607050"/>
              <a:gd name="connsiteX0" fmla="*/ 1132493 w 2164368"/>
              <a:gd name="connsiteY0" fmla="*/ 0 h 5607050"/>
              <a:gd name="connsiteX1" fmla="*/ 1128026 w 2164368"/>
              <a:gd name="connsiteY1" fmla="*/ 17416 h 5607050"/>
              <a:gd name="connsiteX2" fmla="*/ 1081693 w 2164368"/>
              <a:gd name="connsiteY2" fmla="*/ 139700 h 5607050"/>
              <a:gd name="connsiteX3" fmla="*/ 1021171 w 2164368"/>
              <a:gd name="connsiteY3" fmla="*/ 303394 h 5607050"/>
              <a:gd name="connsiteX4" fmla="*/ 961436 w 2164368"/>
              <a:gd name="connsiteY4" fmla="*/ 470851 h 5607050"/>
              <a:gd name="connsiteX5" fmla="*/ 920357 w 2164368"/>
              <a:gd name="connsiteY5" fmla="*/ 605215 h 5607050"/>
              <a:gd name="connsiteX6" fmla="*/ 865793 w 2164368"/>
              <a:gd name="connsiteY6" fmla="*/ 747893 h 5607050"/>
              <a:gd name="connsiteX7" fmla="*/ 755257 w 2164368"/>
              <a:gd name="connsiteY7" fmla="*/ 926480 h 5607050"/>
              <a:gd name="connsiteX8" fmla="*/ 605443 w 2164368"/>
              <a:gd name="connsiteY8" fmla="*/ 1044953 h 5607050"/>
              <a:gd name="connsiteX9" fmla="*/ 508801 w 2164368"/>
              <a:gd name="connsiteY9" fmla="*/ 1162231 h 5607050"/>
              <a:gd name="connsiteX10" fmla="*/ 389936 w 2164368"/>
              <a:gd name="connsiteY10" fmla="*/ 1398572 h 5607050"/>
              <a:gd name="connsiteX11" fmla="*/ 317500 w 2164368"/>
              <a:gd name="connsiteY11" fmla="*/ 1494215 h 5607050"/>
              <a:gd name="connsiteX12" fmla="*/ 271871 w 2164368"/>
              <a:gd name="connsiteY12" fmla="*/ 1589072 h 5607050"/>
              <a:gd name="connsiteX13" fmla="*/ 218879 w 2164368"/>
              <a:gd name="connsiteY13" fmla="*/ 1698987 h 5607050"/>
              <a:gd name="connsiteX14" fmla="*/ 180779 w 2164368"/>
              <a:gd name="connsiteY14" fmla="*/ 1846836 h 5607050"/>
              <a:gd name="connsiteX15" fmla="*/ 139700 w 2164368"/>
              <a:gd name="connsiteY15" fmla="*/ 2039529 h 5607050"/>
              <a:gd name="connsiteX16" fmla="*/ 132957 w 2164368"/>
              <a:gd name="connsiteY16" fmla="*/ 2178608 h 5607050"/>
              <a:gd name="connsiteX17" fmla="*/ 104579 w 2164368"/>
              <a:gd name="connsiteY17" fmla="*/ 2341351 h 5607050"/>
              <a:gd name="connsiteX18" fmla="*/ 79179 w 2164368"/>
              <a:gd name="connsiteY18" fmla="*/ 2588607 h 5607050"/>
              <a:gd name="connsiteX19" fmla="*/ 56757 w 2164368"/>
              <a:gd name="connsiteY19" fmla="*/ 2732072 h 5607050"/>
              <a:gd name="connsiteX20" fmla="*/ 18657 w 2164368"/>
              <a:gd name="connsiteY20" fmla="*/ 2890429 h 5607050"/>
              <a:gd name="connsiteX21" fmla="*/ 3765 w 2164368"/>
              <a:gd name="connsiteY21" fmla="*/ 3048000 h 5607050"/>
              <a:gd name="connsiteX22" fmla="*/ 0 w 2164368"/>
              <a:gd name="connsiteY22" fmla="*/ 3263900 h 5607050"/>
              <a:gd name="connsiteX23" fmla="*/ 21040 w 2164368"/>
              <a:gd name="connsiteY23" fmla="*/ 3506976 h 5607050"/>
              <a:gd name="connsiteX24" fmla="*/ 87368 w 2164368"/>
              <a:gd name="connsiteY24" fmla="*/ 3756128 h 5607050"/>
              <a:gd name="connsiteX25" fmla="*/ 145773 w 2164368"/>
              <a:gd name="connsiteY25" fmla="*/ 3959566 h 5607050"/>
              <a:gd name="connsiteX26" fmla="*/ 177858 w 2164368"/>
              <a:gd name="connsiteY26" fmla="*/ 4070767 h 5607050"/>
              <a:gd name="connsiteX27" fmla="*/ 214920 w 2164368"/>
              <a:gd name="connsiteY27" fmla="*/ 4195762 h 5607050"/>
              <a:gd name="connsiteX28" fmla="*/ 251540 w 2164368"/>
              <a:gd name="connsiteY28" fmla="*/ 4321757 h 5607050"/>
              <a:gd name="connsiteX29" fmla="*/ 284490 w 2164368"/>
              <a:gd name="connsiteY29" fmla="*/ 4420166 h 5607050"/>
              <a:gd name="connsiteX30" fmla="*/ 325061 w 2164368"/>
              <a:gd name="connsiteY30" fmla="*/ 4561705 h 5607050"/>
              <a:gd name="connsiteX31" fmla="*/ 433993 w 2164368"/>
              <a:gd name="connsiteY31" fmla="*/ 4889500 h 5607050"/>
              <a:gd name="connsiteX32" fmla="*/ 557818 w 2164368"/>
              <a:gd name="connsiteY32" fmla="*/ 5184775 h 5607050"/>
              <a:gd name="connsiteX33" fmla="*/ 735618 w 2164368"/>
              <a:gd name="connsiteY33" fmla="*/ 5413375 h 5607050"/>
              <a:gd name="connsiteX34" fmla="*/ 932468 w 2164368"/>
              <a:gd name="connsiteY34" fmla="*/ 5476875 h 5607050"/>
              <a:gd name="connsiteX35" fmla="*/ 1281718 w 2164368"/>
              <a:gd name="connsiteY35" fmla="*/ 5483225 h 5607050"/>
              <a:gd name="connsiteX36" fmla="*/ 1570643 w 2164368"/>
              <a:gd name="connsiteY36" fmla="*/ 5445125 h 5607050"/>
              <a:gd name="connsiteX37" fmla="*/ 1770668 w 2164368"/>
              <a:gd name="connsiteY37" fmla="*/ 5445125 h 5607050"/>
              <a:gd name="connsiteX38" fmla="*/ 1904018 w 2164368"/>
              <a:gd name="connsiteY38" fmla="*/ 5492750 h 5607050"/>
              <a:gd name="connsiteX39" fmla="*/ 2046893 w 2164368"/>
              <a:gd name="connsiteY39" fmla="*/ 5549900 h 5607050"/>
              <a:gd name="connsiteX40" fmla="*/ 2164368 w 2164368"/>
              <a:gd name="connsiteY40" fmla="*/ 5607050 h 5607050"/>
              <a:gd name="connsiteX0" fmla="*/ 1154202 w 2186077"/>
              <a:gd name="connsiteY0" fmla="*/ 0 h 5607050"/>
              <a:gd name="connsiteX1" fmla="*/ 1149735 w 2186077"/>
              <a:gd name="connsiteY1" fmla="*/ 17416 h 5607050"/>
              <a:gd name="connsiteX2" fmla="*/ 1103402 w 2186077"/>
              <a:gd name="connsiteY2" fmla="*/ 139700 h 5607050"/>
              <a:gd name="connsiteX3" fmla="*/ 1042880 w 2186077"/>
              <a:gd name="connsiteY3" fmla="*/ 303394 h 5607050"/>
              <a:gd name="connsiteX4" fmla="*/ 983145 w 2186077"/>
              <a:gd name="connsiteY4" fmla="*/ 470851 h 5607050"/>
              <a:gd name="connsiteX5" fmla="*/ 942066 w 2186077"/>
              <a:gd name="connsiteY5" fmla="*/ 605215 h 5607050"/>
              <a:gd name="connsiteX6" fmla="*/ 887502 w 2186077"/>
              <a:gd name="connsiteY6" fmla="*/ 747893 h 5607050"/>
              <a:gd name="connsiteX7" fmla="*/ 776966 w 2186077"/>
              <a:gd name="connsiteY7" fmla="*/ 926480 h 5607050"/>
              <a:gd name="connsiteX8" fmla="*/ 627152 w 2186077"/>
              <a:gd name="connsiteY8" fmla="*/ 1044953 h 5607050"/>
              <a:gd name="connsiteX9" fmla="*/ 530510 w 2186077"/>
              <a:gd name="connsiteY9" fmla="*/ 1162231 h 5607050"/>
              <a:gd name="connsiteX10" fmla="*/ 411645 w 2186077"/>
              <a:gd name="connsiteY10" fmla="*/ 1398572 h 5607050"/>
              <a:gd name="connsiteX11" fmla="*/ 339209 w 2186077"/>
              <a:gd name="connsiteY11" fmla="*/ 1494215 h 5607050"/>
              <a:gd name="connsiteX12" fmla="*/ 293580 w 2186077"/>
              <a:gd name="connsiteY12" fmla="*/ 1589072 h 5607050"/>
              <a:gd name="connsiteX13" fmla="*/ 240588 w 2186077"/>
              <a:gd name="connsiteY13" fmla="*/ 1698987 h 5607050"/>
              <a:gd name="connsiteX14" fmla="*/ 202488 w 2186077"/>
              <a:gd name="connsiteY14" fmla="*/ 1846836 h 5607050"/>
              <a:gd name="connsiteX15" fmla="*/ 161409 w 2186077"/>
              <a:gd name="connsiteY15" fmla="*/ 2039529 h 5607050"/>
              <a:gd name="connsiteX16" fmla="*/ 154666 w 2186077"/>
              <a:gd name="connsiteY16" fmla="*/ 2178608 h 5607050"/>
              <a:gd name="connsiteX17" fmla="*/ 126288 w 2186077"/>
              <a:gd name="connsiteY17" fmla="*/ 2341351 h 5607050"/>
              <a:gd name="connsiteX18" fmla="*/ 100888 w 2186077"/>
              <a:gd name="connsiteY18" fmla="*/ 2588607 h 5607050"/>
              <a:gd name="connsiteX19" fmla="*/ 78466 w 2186077"/>
              <a:gd name="connsiteY19" fmla="*/ 2732072 h 5607050"/>
              <a:gd name="connsiteX20" fmla="*/ 40366 w 2186077"/>
              <a:gd name="connsiteY20" fmla="*/ 2890429 h 5607050"/>
              <a:gd name="connsiteX21" fmla="*/ 25474 w 2186077"/>
              <a:gd name="connsiteY21" fmla="*/ 3048000 h 5607050"/>
              <a:gd name="connsiteX22" fmla="*/ 21709 w 2186077"/>
              <a:gd name="connsiteY22" fmla="*/ 3263900 h 5607050"/>
              <a:gd name="connsiteX23" fmla="*/ 42749 w 2186077"/>
              <a:gd name="connsiteY23" fmla="*/ 3506976 h 5607050"/>
              <a:gd name="connsiteX24" fmla="*/ 109077 w 2186077"/>
              <a:gd name="connsiteY24" fmla="*/ 3756128 h 5607050"/>
              <a:gd name="connsiteX25" fmla="*/ 15082 w 2186077"/>
              <a:gd name="connsiteY25" fmla="*/ 3984966 h 5607050"/>
              <a:gd name="connsiteX26" fmla="*/ 199567 w 2186077"/>
              <a:gd name="connsiteY26" fmla="*/ 4070767 h 5607050"/>
              <a:gd name="connsiteX27" fmla="*/ 236629 w 2186077"/>
              <a:gd name="connsiteY27" fmla="*/ 4195762 h 5607050"/>
              <a:gd name="connsiteX28" fmla="*/ 273249 w 2186077"/>
              <a:gd name="connsiteY28" fmla="*/ 4321757 h 5607050"/>
              <a:gd name="connsiteX29" fmla="*/ 306199 w 2186077"/>
              <a:gd name="connsiteY29" fmla="*/ 4420166 h 5607050"/>
              <a:gd name="connsiteX30" fmla="*/ 346770 w 2186077"/>
              <a:gd name="connsiteY30" fmla="*/ 4561705 h 5607050"/>
              <a:gd name="connsiteX31" fmla="*/ 455702 w 2186077"/>
              <a:gd name="connsiteY31" fmla="*/ 4889500 h 5607050"/>
              <a:gd name="connsiteX32" fmla="*/ 579527 w 2186077"/>
              <a:gd name="connsiteY32" fmla="*/ 5184775 h 5607050"/>
              <a:gd name="connsiteX33" fmla="*/ 757327 w 2186077"/>
              <a:gd name="connsiteY33" fmla="*/ 5413375 h 5607050"/>
              <a:gd name="connsiteX34" fmla="*/ 954177 w 2186077"/>
              <a:gd name="connsiteY34" fmla="*/ 5476875 h 5607050"/>
              <a:gd name="connsiteX35" fmla="*/ 1303427 w 2186077"/>
              <a:gd name="connsiteY35" fmla="*/ 5483225 h 5607050"/>
              <a:gd name="connsiteX36" fmla="*/ 1592352 w 2186077"/>
              <a:gd name="connsiteY36" fmla="*/ 5445125 h 5607050"/>
              <a:gd name="connsiteX37" fmla="*/ 1792377 w 2186077"/>
              <a:gd name="connsiteY37" fmla="*/ 5445125 h 5607050"/>
              <a:gd name="connsiteX38" fmla="*/ 1925727 w 2186077"/>
              <a:gd name="connsiteY38" fmla="*/ 5492750 h 5607050"/>
              <a:gd name="connsiteX39" fmla="*/ 2068602 w 2186077"/>
              <a:gd name="connsiteY39" fmla="*/ 5549900 h 5607050"/>
              <a:gd name="connsiteX40" fmla="*/ 2186077 w 2186077"/>
              <a:gd name="connsiteY40" fmla="*/ 5607050 h 5607050"/>
              <a:gd name="connsiteX0" fmla="*/ 1227536 w 2259411"/>
              <a:gd name="connsiteY0" fmla="*/ 0 h 5607050"/>
              <a:gd name="connsiteX1" fmla="*/ 1223069 w 2259411"/>
              <a:gd name="connsiteY1" fmla="*/ 17416 h 5607050"/>
              <a:gd name="connsiteX2" fmla="*/ 1176736 w 2259411"/>
              <a:gd name="connsiteY2" fmla="*/ 139700 h 5607050"/>
              <a:gd name="connsiteX3" fmla="*/ 1116214 w 2259411"/>
              <a:gd name="connsiteY3" fmla="*/ 303394 h 5607050"/>
              <a:gd name="connsiteX4" fmla="*/ 1056479 w 2259411"/>
              <a:gd name="connsiteY4" fmla="*/ 470851 h 5607050"/>
              <a:gd name="connsiteX5" fmla="*/ 1015400 w 2259411"/>
              <a:gd name="connsiteY5" fmla="*/ 605215 h 5607050"/>
              <a:gd name="connsiteX6" fmla="*/ 960836 w 2259411"/>
              <a:gd name="connsiteY6" fmla="*/ 747893 h 5607050"/>
              <a:gd name="connsiteX7" fmla="*/ 850300 w 2259411"/>
              <a:gd name="connsiteY7" fmla="*/ 926480 h 5607050"/>
              <a:gd name="connsiteX8" fmla="*/ 700486 w 2259411"/>
              <a:gd name="connsiteY8" fmla="*/ 1044953 h 5607050"/>
              <a:gd name="connsiteX9" fmla="*/ 603844 w 2259411"/>
              <a:gd name="connsiteY9" fmla="*/ 1162231 h 5607050"/>
              <a:gd name="connsiteX10" fmla="*/ 484979 w 2259411"/>
              <a:gd name="connsiteY10" fmla="*/ 1398572 h 5607050"/>
              <a:gd name="connsiteX11" fmla="*/ 412543 w 2259411"/>
              <a:gd name="connsiteY11" fmla="*/ 1494215 h 5607050"/>
              <a:gd name="connsiteX12" fmla="*/ 366914 w 2259411"/>
              <a:gd name="connsiteY12" fmla="*/ 1589072 h 5607050"/>
              <a:gd name="connsiteX13" fmla="*/ 313922 w 2259411"/>
              <a:gd name="connsiteY13" fmla="*/ 1698987 h 5607050"/>
              <a:gd name="connsiteX14" fmla="*/ 275822 w 2259411"/>
              <a:gd name="connsiteY14" fmla="*/ 1846836 h 5607050"/>
              <a:gd name="connsiteX15" fmla="*/ 234743 w 2259411"/>
              <a:gd name="connsiteY15" fmla="*/ 2039529 h 5607050"/>
              <a:gd name="connsiteX16" fmla="*/ 228000 w 2259411"/>
              <a:gd name="connsiteY16" fmla="*/ 2178608 h 5607050"/>
              <a:gd name="connsiteX17" fmla="*/ 199622 w 2259411"/>
              <a:gd name="connsiteY17" fmla="*/ 2341351 h 5607050"/>
              <a:gd name="connsiteX18" fmla="*/ 174222 w 2259411"/>
              <a:gd name="connsiteY18" fmla="*/ 2588607 h 5607050"/>
              <a:gd name="connsiteX19" fmla="*/ 151800 w 2259411"/>
              <a:gd name="connsiteY19" fmla="*/ 2732072 h 5607050"/>
              <a:gd name="connsiteX20" fmla="*/ 113700 w 2259411"/>
              <a:gd name="connsiteY20" fmla="*/ 2890429 h 5607050"/>
              <a:gd name="connsiteX21" fmla="*/ 98808 w 2259411"/>
              <a:gd name="connsiteY21" fmla="*/ 3048000 h 5607050"/>
              <a:gd name="connsiteX22" fmla="*/ 95043 w 2259411"/>
              <a:gd name="connsiteY22" fmla="*/ 3263900 h 5607050"/>
              <a:gd name="connsiteX23" fmla="*/ 116083 w 2259411"/>
              <a:gd name="connsiteY23" fmla="*/ 3506976 h 5607050"/>
              <a:gd name="connsiteX24" fmla="*/ 4611 w 2259411"/>
              <a:gd name="connsiteY24" fmla="*/ 3632303 h 5607050"/>
              <a:gd name="connsiteX25" fmla="*/ 88416 w 2259411"/>
              <a:gd name="connsiteY25" fmla="*/ 3984966 h 5607050"/>
              <a:gd name="connsiteX26" fmla="*/ 272901 w 2259411"/>
              <a:gd name="connsiteY26" fmla="*/ 4070767 h 5607050"/>
              <a:gd name="connsiteX27" fmla="*/ 309963 w 2259411"/>
              <a:gd name="connsiteY27" fmla="*/ 4195762 h 5607050"/>
              <a:gd name="connsiteX28" fmla="*/ 346583 w 2259411"/>
              <a:gd name="connsiteY28" fmla="*/ 4321757 h 5607050"/>
              <a:gd name="connsiteX29" fmla="*/ 379533 w 2259411"/>
              <a:gd name="connsiteY29" fmla="*/ 4420166 h 5607050"/>
              <a:gd name="connsiteX30" fmla="*/ 420104 w 2259411"/>
              <a:gd name="connsiteY30" fmla="*/ 4561705 h 5607050"/>
              <a:gd name="connsiteX31" fmla="*/ 529036 w 2259411"/>
              <a:gd name="connsiteY31" fmla="*/ 4889500 h 5607050"/>
              <a:gd name="connsiteX32" fmla="*/ 652861 w 2259411"/>
              <a:gd name="connsiteY32" fmla="*/ 5184775 h 5607050"/>
              <a:gd name="connsiteX33" fmla="*/ 830661 w 2259411"/>
              <a:gd name="connsiteY33" fmla="*/ 5413375 h 5607050"/>
              <a:gd name="connsiteX34" fmla="*/ 1027511 w 2259411"/>
              <a:gd name="connsiteY34" fmla="*/ 5476875 h 5607050"/>
              <a:gd name="connsiteX35" fmla="*/ 1376761 w 2259411"/>
              <a:gd name="connsiteY35" fmla="*/ 5483225 h 5607050"/>
              <a:gd name="connsiteX36" fmla="*/ 1665686 w 2259411"/>
              <a:gd name="connsiteY36" fmla="*/ 5445125 h 5607050"/>
              <a:gd name="connsiteX37" fmla="*/ 1865711 w 2259411"/>
              <a:gd name="connsiteY37" fmla="*/ 5445125 h 5607050"/>
              <a:gd name="connsiteX38" fmla="*/ 1999061 w 2259411"/>
              <a:gd name="connsiteY38" fmla="*/ 5492750 h 5607050"/>
              <a:gd name="connsiteX39" fmla="*/ 2141936 w 2259411"/>
              <a:gd name="connsiteY39" fmla="*/ 5549900 h 5607050"/>
              <a:gd name="connsiteX40" fmla="*/ 2259411 w 2259411"/>
              <a:gd name="connsiteY40" fmla="*/ 5607050 h 5607050"/>
              <a:gd name="connsiteX0" fmla="*/ 1226251 w 2258126"/>
              <a:gd name="connsiteY0" fmla="*/ 0 h 5607050"/>
              <a:gd name="connsiteX1" fmla="*/ 1221784 w 2258126"/>
              <a:gd name="connsiteY1" fmla="*/ 17416 h 5607050"/>
              <a:gd name="connsiteX2" fmla="*/ 1175451 w 2258126"/>
              <a:gd name="connsiteY2" fmla="*/ 139700 h 5607050"/>
              <a:gd name="connsiteX3" fmla="*/ 1114929 w 2258126"/>
              <a:gd name="connsiteY3" fmla="*/ 303394 h 5607050"/>
              <a:gd name="connsiteX4" fmla="*/ 1055194 w 2258126"/>
              <a:gd name="connsiteY4" fmla="*/ 470851 h 5607050"/>
              <a:gd name="connsiteX5" fmla="*/ 1014115 w 2258126"/>
              <a:gd name="connsiteY5" fmla="*/ 605215 h 5607050"/>
              <a:gd name="connsiteX6" fmla="*/ 959551 w 2258126"/>
              <a:gd name="connsiteY6" fmla="*/ 747893 h 5607050"/>
              <a:gd name="connsiteX7" fmla="*/ 849015 w 2258126"/>
              <a:gd name="connsiteY7" fmla="*/ 926480 h 5607050"/>
              <a:gd name="connsiteX8" fmla="*/ 699201 w 2258126"/>
              <a:gd name="connsiteY8" fmla="*/ 1044953 h 5607050"/>
              <a:gd name="connsiteX9" fmla="*/ 602559 w 2258126"/>
              <a:gd name="connsiteY9" fmla="*/ 1162231 h 5607050"/>
              <a:gd name="connsiteX10" fmla="*/ 483694 w 2258126"/>
              <a:gd name="connsiteY10" fmla="*/ 1398572 h 5607050"/>
              <a:gd name="connsiteX11" fmla="*/ 411258 w 2258126"/>
              <a:gd name="connsiteY11" fmla="*/ 1494215 h 5607050"/>
              <a:gd name="connsiteX12" fmla="*/ 365629 w 2258126"/>
              <a:gd name="connsiteY12" fmla="*/ 1589072 h 5607050"/>
              <a:gd name="connsiteX13" fmla="*/ 312637 w 2258126"/>
              <a:gd name="connsiteY13" fmla="*/ 1698987 h 5607050"/>
              <a:gd name="connsiteX14" fmla="*/ 274537 w 2258126"/>
              <a:gd name="connsiteY14" fmla="*/ 1846836 h 5607050"/>
              <a:gd name="connsiteX15" fmla="*/ 233458 w 2258126"/>
              <a:gd name="connsiteY15" fmla="*/ 2039529 h 5607050"/>
              <a:gd name="connsiteX16" fmla="*/ 226715 w 2258126"/>
              <a:gd name="connsiteY16" fmla="*/ 2178608 h 5607050"/>
              <a:gd name="connsiteX17" fmla="*/ 198337 w 2258126"/>
              <a:gd name="connsiteY17" fmla="*/ 2341351 h 5607050"/>
              <a:gd name="connsiteX18" fmla="*/ 172937 w 2258126"/>
              <a:gd name="connsiteY18" fmla="*/ 2588607 h 5607050"/>
              <a:gd name="connsiteX19" fmla="*/ 150515 w 2258126"/>
              <a:gd name="connsiteY19" fmla="*/ 2732072 h 5607050"/>
              <a:gd name="connsiteX20" fmla="*/ 112415 w 2258126"/>
              <a:gd name="connsiteY20" fmla="*/ 2890429 h 5607050"/>
              <a:gd name="connsiteX21" fmla="*/ 97523 w 2258126"/>
              <a:gd name="connsiteY21" fmla="*/ 3048000 h 5607050"/>
              <a:gd name="connsiteX22" fmla="*/ 93758 w 2258126"/>
              <a:gd name="connsiteY22" fmla="*/ 3263900 h 5607050"/>
              <a:gd name="connsiteX23" fmla="*/ 67173 w 2258126"/>
              <a:gd name="connsiteY23" fmla="*/ 3392676 h 5607050"/>
              <a:gd name="connsiteX24" fmla="*/ 3326 w 2258126"/>
              <a:gd name="connsiteY24" fmla="*/ 3632303 h 5607050"/>
              <a:gd name="connsiteX25" fmla="*/ 87131 w 2258126"/>
              <a:gd name="connsiteY25" fmla="*/ 3984966 h 5607050"/>
              <a:gd name="connsiteX26" fmla="*/ 271616 w 2258126"/>
              <a:gd name="connsiteY26" fmla="*/ 4070767 h 5607050"/>
              <a:gd name="connsiteX27" fmla="*/ 308678 w 2258126"/>
              <a:gd name="connsiteY27" fmla="*/ 4195762 h 5607050"/>
              <a:gd name="connsiteX28" fmla="*/ 345298 w 2258126"/>
              <a:gd name="connsiteY28" fmla="*/ 4321757 h 5607050"/>
              <a:gd name="connsiteX29" fmla="*/ 378248 w 2258126"/>
              <a:gd name="connsiteY29" fmla="*/ 4420166 h 5607050"/>
              <a:gd name="connsiteX30" fmla="*/ 418819 w 2258126"/>
              <a:gd name="connsiteY30" fmla="*/ 4561705 h 5607050"/>
              <a:gd name="connsiteX31" fmla="*/ 527751 w 2258126"/>
              <a:gd name="connsiteY31" fmla="*/ 4889500 h 5607050"/>
              <a:gd name="connsiteX32" fmla="*/ 651576 w 2258126"/>
              <a:gd name="connsiteY32" fmla="*/ 5184775 h 5607050"/>
              <a:gd name="connsiteX33" fmla="*/ 829376 w 2258126"/>
              <a:gd name="connsiteY33" fmla="*/ 5413375 h 5607050"/>
              <a:gd name="connsiteX34" fmla="*/ 1026226 w 2258126"/>
              <a:gd name="connsiteY34" fmla="*/ 5476875 h 5607050"/>
              <a:gd name="connsiteX35" fmla="*/ 1375476 w 2258126"/>
              <a:gd name="connsiteY35" fmla="*/ 5483225 h 5607050"/>
              <a:gd name="connsiteX36" fmla="*/ 1664401 w 2258126"/>
              <a:gd name="connsiteY36" fmla="*/ 5445125 h 5607050"/>
              <a:gd name="connsiteX37" fmla="*/ 1864426 w 2258126"/>
              <a:gd name="connsiteY37" fmla="*/ 5445125 h 5607050"/>
              <a:gd name="connsiteX38" fmla="*/ 1997776 w 2258126"/>
              <a:gd name="connsiteY38" fmla="*/ 5492750 h 5607050"/>
              <a:gd name="connsiteX39" fmla="*/ 2140651 w 2258126"/>
              <a:gd name="connsiteY39" fmla="*/ 5549900 h 5607050"/>
              <a:gd name="connsiteX40" fmla="*/ 2258126 w 2258126"/>
              <a:gd name="connsiteY40" fmla="*/ 5607050 h 5607050"/>
              <a:gd name="connsiteX0" fmla="*/ 1226251 w 2258126"/>
              <a:gd name="connsiteY0" fmla="*/ 0 h 5607050"/>
              <a:gd name="connsiteX1" fmla="*/ 1221784 w 2258126"/>
              <a:gd name="connsiteY1" fmla="*/ 17416 h 5607050"/>
              <a:gd name="connsiteX2" fmla="*/ 1175451 w 2258126"/>
              <a:gd name="connsiteY2" fmla="*/ 139700 h 5607050"/>
              <a:gd name="connsiteX3" fmla="*/ 1114929 w 2258126"/>
              <a:gd name="connsiteY3" fmla="*/ 303394 h 5607050"/>
              <a:gd name="connsiteX4" fmla="*/ 1055194 w 2258126"/>
              <a:gd name="connsiteY4" fmla="*/ 470851 h 5607050"/>
              <a:gd name="connsiteX5" fmla="*/ 1014115 w 2258126"/>
              <a:gd name="connsiteY5" fmla="*/ 605215 h 5607050"/>
              <a:gd name="connsiteX6" fmla="*/ 959551 w 2258126"/>
              <a:gd name="connsiteY6" fmla="*/ 747893 h 5607050"/>
              <a:gd name="connsiteX7" fmla="*/ 849015 w 2258126"/>
              <a:gd name="connsiteY7" fmla="*/ 926480 h 5607050"/>
              <a:gd name="connsiteX8" fmla="*/ 699201 w 2258126"/>
              <a:gd name="connsiteY8" fmla="*/ 1044953 h 5607050"/>
              <a:gd name="connsiteX9" fmla="*/ 602559 w 2258126"/>
              <a:gd name="connsiteY9" fmla="*/ 1162231 h 5607050"/>
              <a:gd name="connsiteX10" fmla="*/ 483694 w 2258126"/>
              <a:gd name="connsiteY10" fmla="*/ 1398572 h 5607050"/>
              <a:gd name="connsiteX11" fmla="*/ 411258 w 2258126"/>
              <a:gd name="connsiteY11" fmla="*/ 1494215 h 5607050"/>
              <a:gd name="connsiteX12" fmla="*/ 365629 w 2258126"/>
              <a:gd name="connsiteY12" fmla="*/ 1589072 h 5607050"/>
              <a:gd name="connsiteX13" fmla="*/ 312637 w 2258126"/>
              <a:gd name="connsiteY13" fmla="*/ 1698987 h 5607050"/>
              <a:gd name="connsiteX14" fmla="*/ 274537 w 2258126"/>
              <a:gd name="connsiteY14" fmla="*/ 1846836 h 5607050"/>
              <a:gd name="connsiteX15" fmla="*/ 233458 w 2258126"/>
              <a:gd name="connsiteY15" fmla="*/ 2039529 h 5607050"/>
              <a:gd name="connsiteX16" fmla="*/ 226715 w 2258126"/>
              <a:gd name="connsiteY16" fmla="*/ 2178608 h 5607050"/>
              <a:gd name="connsiteX17" fmla="*/ 198337 w 2258126"/>
              <a:gd name="connsiteY17" fmla="*/ 2341351 h 5607050"/>
              <a:gd name="connsiteX18" fmla="*/ 172937 w 2258126"/>
              <a:gd name="connsiteY18" fmla="*/ 2588607 h 5607050"/>
              <a:gd name="connsiteX19" fmla="*/ 150515 w 2258126"/>
              <a:gd name="connsiteY19" fmla="*/ 2732072 h 5607050"/>
              <a:gd name="connsiteX20" fmla="*/ 112415 w 2258126"/>
              <a:gd name="connsiteY20" fmla="*/ 2890429 h 5607050"/>
              <a:gd name="connsiteX21" fmla="*/ 97523 w 2258126"/>
              <a:gd name="connsiteY21" fmla="*/ 3048000 h 5607050"/>
              <a:gd name="connsiteX22" fmla="*/ 93758 w 2258126"/>
              <a:gd name="connsiteY22" fmla="*/ 3263900 h 5607050"/>
              <a:gd name="connsiteX23" fmla="*/ 67173 w 2258126"/>
              <a:gd name="connsiteY23" fmla="*/ 3392676 h 5607050"/>
              <a:gd name="connsiteX24" fmla="*/ 3326 w 2258126"/>
              <a:gd name="connsiteY24" fmla="*/ 3632303 h 5607050"/>
              <a:gd name="connsiteX25" fmla="*/ 87131 w 2258126"/>
              <a:gd name="connsiteY25" fmla="*/ 3984966 h 5607050"/>
              <a:gd name="connsiteX26" fmla="*/ 271616 w 2258126"/>
              <a:gd name="connsiteY26" fmla="*/ 4070767 h 5607050"/>
              <a:gd name="connsiteX27" fmla="*/ 308678 w 2258126"/>
              <a:gd name="connsiteY27" fmla="*/ 4195762 h 5607050"/>
              <a:gd name="connsiteX28" fmla="*/ 345298 w 2258126"/>
              <a:gd name="connsiteY28" fmla="*/ 4321757 h 5607050"/>
              <a:gd name="connsiteX29" fmla="*/ 378248 w 2258126"/>
              <a:gd name="connsiteY29" fmla="*/ 4420166 h 5607050"/>
              <a:gd name="connsiteX30" fmla="*/ 418819 w 2258126"/>
              <a:gd name="connsiteY30" fmla="*/ 4561705 h 5607050"/>
              <a:gd name="connsiteX31" fmla="*/ 527751 w 2258126"/>
              <a:gd name="connsiteY31" fmla="*/ 4889500 h 5607050"/>
              <a:gd name="connsiteX32" fmla="*/ 651576 w 2258126"/>
              <a:gd name="connsiteY32" fmla="*/ 5184775 h 5607050"/>
              <a:gd name="connsiteX33" fmla="*/ 829376 w 2258126"/>
              <a:gd name="connsiteY33" fmla="*/ 5413375 h 5607050"/>
              <a:gd name="connsiteX34" fmla="*/ 1026226 w 2258126"/>
              <a:gd name="connsiteY34" fmla="*/ 5476875 h 5607050"/>
              <a:gd name="connsiteX35" fmla="*/ 1375476 w 2258126"/>
              <a:gd name="connsiteY35" fmla="*/ 5483225 h 5607050"/>
              <a:gd name="connsiteX36" fmla="*/ 1664401 w 2258126"/>
              <a:gd name="connsiteY36" fmla="*/ 5445125 h 5607050"/>
              <a:gd name="connsiteX37" fmla="*/ 1864426 w 2258126"/>
              <a:gd name="connsiteY37" fmla="*/ 5445125 h 5607050"/>
              <a:gd name="connsiteX38" fmla="*/ 1997776 w 2258126"/>
              <a:gd name="connsiteY38" fmla="*/ 5492750 h 5607050"/>
              <a:gd name="connsiteX39" fmla="*/ 2140651 w 2258126"/>
              <a:gd name="connsiteY39" fmla="*/ 5549900 h 5607050"/>
              <a:gd name="connsiteX40" fmla="*/ 2258126 w 2258126"/>
              <a:gd name="connsiteY40" fmla="*/ 5607050 h 5607050"/>
              <a:gd name="connsiteX0" fmla="*/ 1200851 w 2232726"/>
              <a:gd name="connsiteY0" fmla="*/ 0 h 5607050"/>
              <a:gd name="connsiteX1" fmla="*/ 1196384 w 2232726"/>
              <a:gd name="connsiteY1" fmla="*/ 17416 h 5607050"/>
              <a:gd name="connsiteX2" fmla="*/ 1150051 w 2232726"/>
              <a:gd name="connsiteY2" fmla="*/ 139700 h 5607050"/>
              <a:gd name="connsiteX3" fmla="*/ 1089529 w 2232726"/>
              <a:gd name="connsiteY3" fmla="*/ 303394 h 5607050"/>
              <a:gd name="connsiteX4" fmla="*/ 1029794 w 2232726"/>
              <a:gd name="connsiteY4" fmla="*/ 470851 h 5607050"/>
              <a:gd name="connsiteX5" fmla="*/ 988715 w 2232726"/>
              <a:gd name="connsiteY5" fmla="*/ 605215 h 5607050"/>
              <a:gd name="connsiteX6" fmla="*/ 934151 w 2232726"/>
              <a:gd name="connsiteY6" fmla="*/ 747893 h 5607050"/>
              <a:gd name="connsiteX7" fmla="*/ 823615 w 2232726"/>
              <a:gd name="connsiteY7" fmla="*/ 926480 h 5607050"/>
              <a:gd name="connsiteX8" fmla="*/ 673801 w 2232726"/>
              <a:gd name="connsiteY8" fmla="*/ 1044953 h 5607050"/>
              <a:gd name="connsiteX9" fmla="*/ 577159 w 2232726"/>
              <a:gd name="connsiteY9" fmla="*/ 1162231 h 5607050"/>
              <a:gd name="connsiteX10" fmla="*/ 458294 w 2232726"/>
              <a:gd name="connsiteY10" fmla="*/ 1398572 h 5607050"/>
              <a:gd name="connsiteX11" fmla="*/ 385858 w 2232726"/>
              <a:gd name="connsiteY11" fmla="*/ 1494215 h 5607050"/>
              <a:gd name="connsiteX12" fmla="*/ 340229 w 2232726"/>
              <a:gd name="connsiteY12" fmla="*/ 1589072 h 5607050"/>
              <a:gd name="connsiteX13" fmla="*/ 287237 w 2232726"/>
              <a:gd name="connsiteY13" fmla="*/ 1698987 h 5607050"/>
              <a:gd name="connsiteX14" fmla="*/ 249137 w 2232726"/>
              <a:gd name="connsiteY14" fmla="*/ 1846836 h 5607050"/>
              <a:gd name="connsiteX15" fmla="*/ 208058 w 2232726"/>
              <a:gd name="connsiteY15" fmla="*/ 2039529 h 5607050"/>
              <a:gd name="connsiteX16" fmla="*/ 201315 w 2232726"/>
              <a:gd name="connsiteY16" fmla="*/ 2178608 h 5607050"/>
              <a:gd name="connsiteX17" fmla="*/ 172937 w 2232726"/>
              <a:gd name="connsiteY17" fmla="*/ 2341351 h 5607050"/>
              <a:gd name="connsiteX18" fmla="*/ 147537 w 2232726"/>
              <a:gd name="connsiteY18" fmla="*/ 2588607 h 5607050"/>
              <a:gd name="connsiteX19" fmla="*/ 125115 w 2232726"/>
              <a:gd name="connsiteY19" fmla="*/ 2732072 h 5607050"/>
              <a:gd name="connsiteX20" fmla="*/ 87015 w 2232726"/>
              <a:gd name="connsiteY20" fmla="*/ 2890429 h 5607050"/>
              <a:gd name="connsiteX21" fmla="*/ 72123 w 2232726"/>
              <a:gd name="connsiteY21" fmla="*/ 3048000 h 5607050"/>
              <a:gd name="connsiteX22" fmla="*/ 68358 w 2232726"/>
              <a:gd name="connsiteY22" fmla="*/ 3263900 h 5607050"/>
              <a:gd name="connsiteX23" fmla="*/ 41773 w 2232726"/>
              <a:gd name="connsiteY23" fmla="*/ 3392676 h 5607050"/>
              <a:gd name="connsiteX24" fmla="*/ 3326 w 2232726"/>
              <a:gd name="connsiteY24" fmla="*/ 3638653 h 5607050"/>
              <a:gd name="connsiteX25" fmla="*/ 61731 w 2232726"/>
              <a:gd name="connsiteY25" fmla="*/ 3984966 h 5607050"/>
              <a:gd name="connsiteX26" fmla="*/ 246216 w 2232726"/>
              <a:gd name="connsiteY26" fmla="*/ 4070767 h 5607050"/>
              <a:gd name="connsiteX27" fmla="*/ 283278 w 2232726"/>
              <a:gd name="connsiteY27" fmla="*/ 4195762 h 5607050"/>
              <a:gd name="connsiteX28" fmla="*/ 319898 w 2232726"/>
              <a:gd name="connsiteY28" fmla="*/ 4321757 h 5607050"/>
              <a:gd name="connsiteX29" fmla="*/ 352848 w 2232726"/>
              <a:gd name="connsiteY29" fmla="*/ 4420166 h 5607050"/>
              <a:gd name="connsiteX30" fmla="*/ 393419 w 2232726"/>
              <a:gd name="connsiteY30" fmla="*/ 4561705 h 5607050"/>
              <a:gd name="connsiteX31" fmla="*/ 502351 w 2232726"/>
              <a:gd name="connsiteY31" fmla="*/ 4889500 h 5607050"/>
              <a:gd name="connsiteX32" fmla="*/ 626176 w 2232726"/>
              <a:gd name="connsiteY32" fmla="*/ 5184775 h 5607050"/>
              <a:gd name="connsiteX33" fmla="*/ 803976 w 2232726"/>
              <a:gd name="connsiteY33" fmla="*/ 5413375 h 5607050"/>
              <a:gd name="connsiteX34" fmla="*/ 1000826 w 2232726"/>
              <a:gd name="connsiteY34" fmla="*/ 5476875 h 5607050"/>
              <a:gd name="connsiteX35" fmla="*/ 1350076 w 2232726"/>
              <a:gd name="connsiteY35" fmla="*/ 5483225 h 5607050"/>
              <a:gd name="connsiteX36" fmla="*/ 1639001 w 2232726"/>
              <a:gd name="connsiteY36" fmla="*/ 5445125 h 5607050"/>
              <a:gd name="connsiteX37" fmla="*/ 1839026 w 2232726"/>
              <a:gd name="connsiteY37" fmla="*/ 5445125 h 5607050"/>
              <a:gd name="connsiteX38" fmla="*/ 1972376 w 2232726"/>
              <a:gd name="connsiteY38" fmla="*/ 5492750 h 5607050"/>
              <a:gd name="connsiteX39" fmla="*/ 2115251 w 2232726"/>
              <a:gd name="connsiteY39" fmla="*/ 5549900 h 5607050"/>
              <a:gd name="connsiteX40" fmla="*/ 2232726 w 2232726"/>
              <a:gd name="connsiteY40" fmla="*/ 5607050 h 5607050"/>
              <a:gd name="connsiteX0" fmla="*/ 1197525 w 2229400"/>
              <a:gd name="connsiteY0" fmla="*/ 0 h 5607050"/>
              <a:gd name="connsiteX1" fmla="*/ 1193058 w 2229400"/>
              <a:gd name="connsiteY1" fmla="*/ 17416 h 5607050"/>
              <a:gd name="connsiteX2" fmla="*/ 1146725 w 2229400"/>
              <a:gd name="connsiteY2" fmla="*/ 139700 h 5607050"/>
              <a:gd name="connsiteX3" fmla="*/ 1086203 w 2229400"/>
              <a:gd name="connsiteY3" fmla="*/ 303394 h 5607050"/>
              <a:gd name="connsiteX4" fmla="*/ 1026468 w 2229400"/>
              <a:gd name="connsiteY4" fmla="*/ 470851 h 5607050"/>
              <a:gd name="connsiteX5" fmla="*/ 985389 w 2229400"/>
              <a:gd name="connsiteY5" fmla="*/ 605215 h 5607050"/>
              <a:gd name="connsiteX6" fmla="*/ 930825 w 2229400"/>
              <a:gd name="connsiteY6" fmla="*/ 747893 h 5607050"/>
              <a:gd name="connsiteX7" fmla="*/ 820289 w 2229400"/>
              <a:gd name="connsiteY7" fmla="*/ 926480 h 5607050"/>
              <a:gd name="connsiteX8" fmla="*/ 670475 w 2229400"/>
              <a:gd name="connsiteY8" fmla="*/ 1044953 h 5607050"/>
              <a:gd name="connsiteX9" fmla="*/ 573833 w 2229400"/>
              <a:gd name="connsiteY9" fmla="*/ 1162231 h 5607050"/>
              <a:gd name="connsiteX10" fmla="*/ 454968 w 2229400"/>
              <a:gd name="connsiteY10" fmla="*/ 1398572 h 5607050"/>
              <a:gd name="connsiteX11" fmla="*/ 382532 w 2229400"/>
              <a:gd name="connsiteY11" fmla="*/ 1494215 h 5607050"/>
              <a:gd name="connsiteX12" fmla="*/ 336903 w 2229400"/>
              <a:gd name="connsiteY12" fmla="*/ 1589072 h 5607050"/>
              <a:gd name="connsiteX13" fmla="*/ 283911 w 2229400"/>
              <a:gd name="connsiteY13" fmla="*/ 1698987 h 5607050"/>
              <a:gd name="connsiteX14" fmla="*/ 245811 w 2229400"/>
              <a:gd name="connsiteY14" fmla="*/ 1846836 h 5607050"/>
              <a:gd name="connsiteX15" fmla="*/ 204732 w 2229400"/>
              <a:gd name="connsiteY15" fmla="*/ 2039529 h 5607050"/>
              <a:gd name="connsiteX16" fmla="*/ 197989 w 2229400"/>
              <a:gd name="connsiteY16" fmla="*/ 2178608 h 5607050"/>
              <a:gd name="connsiteX17" fmla="*/ 169611 w 2229400"/>
              <a:gd name="connsiteY17" fmla="*/ 2341351 h 5607050"/>
              <a:gd name="connsiteX18" fmla="*/ 144211 w 2229400"/>
              <a:gd name="connsiteY18" fmla="*/ 2588607 h 5607050"/>
              <a:gd name="connsiteX19" fmla="*/ 121789 w 2229400"/>
              <a:gd name="connsiteY19" fmla="*/ 2732072 h 5607050"/>
              <a:gd name="connsiteX20" fmla="*/ 83689 w 2229400"/>
              <a:gd name="connsiteY20" fmla="*/ 2890429 h 5607050"/>
              <a:gd name="connsiteX21" fmla="*/ 68797 w 2229400"/>
              <a:gd name="connsiteY21" fmla="*/ 3048000 h 5607050"/>
              <a:gd name="connsiteX22" fmla="*/ 65032 w 2229400"/>
              <a:gd name="connsiteY22" fmla="*/ 3263900 h 5607050"/>
              <a:gd name="connsiteX23" fmla="*/ 38447 w 2229400"/>
              <a:gd name="connsiteY23" fmla="*/ 3392676 h 5607050"/>
              <a:gd name="connsiteX24" fmla="*/ 0 w 2229400"/>
              <a:gd name="connsiteY24" fmla="*/ 3638653 h 5607050"/>
              <a:gd name="connsiteX25" fmla="*/ 58405 w 2229400"/>
              <a:gd name="connsiteY25" fmla="*/ 3984966 h 5607050"/>
              <a:gd name="connsiteX26" fmla="*/ 242890 w 2229400"/>
              <a:gd name="connsiteY26" fmla="*/ 4070767 h 5607050"/>
              <a:gd name="connsiteX27" fmla="*/ 279952 w 2229400"/>
              <a:gd name="connsiteY27" fmla="*/ 4195762 h 5607050"/>
              <a:gd name="connsiteX28" fmla="*/ 316572 w 2229400"/>
              <a:gd name="connsiteY28" fmla="*/ 4321757 h 5607050"/>
              <a:gd name="connsiteX29" fmla="*/ 349522 w 2229400"/>
              <a:gd name="connsiteY29" fmla="*/ 4420166 h 5607050"/>
              <a:gd name="connsiteX30" fmla="*/ 390093 w 2229400"/>
              <a:gd name="connsiteY30" fmla="*/ 4561705 h 5607050"/>
              <a:gd name="connsiteX31" fmla="*/ 499025 w 2229400"/>
              <a:gd name="connsiteY31" fmla="*/ 4889500 h 5607050"/>
              <a:gd name="connsiteX32" fmla="*/ 622850 w 2229400"/>
              <a:gd name="connsiteY32" fmla="*/ 5184775 h 5607050"/>
              <a:gd name="connsiteX33" fmla="*/ 800650 w 2229400"/>
              <a:gd name="connsiteY33" fmla="*/ 5413375 h 5607050"/>
              <a:gd name="connsiteX34" fmla="*/ 997500 w 2229400"/>
              <a:gd name="connsiteY34" fmla="*/ 5476875 h 5607050"/>
              <a:gd name="connsiteX35" fmla="*/ 1346750 w 2229400"/>
              <a:gd name="connsiteY35" fmla="*/ 5483225 h 5607050"/>
              <a:gd name="connsiteX36" fmla="*/ 1635675 w 2229400"/>
              <a:gd name="connsiteY36" fmla="*/ 5445125 h 5607050"/>
              <a:gd name="connsiteX37" fmla="*/ 1835700 w 2229400"/>
              <a:gd name="connsiteY37" fmla="*/ 5445125 h 5607050"/>
              <a:gd name="connsiteX38" fmla="*/ 1969050 w 2229400"/>
              <a:gd name="connsiteY38" fmla="*/ 5492750 h 5607050"/>
              <a:gd name="connsiteX39" fmla="*/ 2111925 w 2229400"/>
              <a:gd name="connsiteY39" fmla="*/ 5549900 h 5607050"/>
              <a:gd name="connsiteX40" fmla="*/ 2229400 w 2229400"/>
              <a:gd name="connsiteY40" fmla="*/ 5607050 h 5607050"/>
              <a:gd name="connsiteX0" fmla="*/ 1197525 w 2229400"/>
              <a:gd name="connsiteY0" fmla="*/ 0 h 5607050"/>
              <a:gd name="connsiteX1" fmla="*/ 1193058 w 2229400"/>
              <a:gd name="connsiteY1" fmla="*/ 17416 h 5607050"/>
              <a:gd name="connsiteX2" fmla="*/ 1146725 w 2229400"/>
              <a:gd name="connsiteY2" fmla="*/ 139700 h 5607050"/>
              <a:gd name="connsiteX3" fmla="*/ 1086203 w 2229400"/>
              <a:gd name="connsiteY3" fmla="*/ 303394 h 5607050"/>
              <a:gd name="connsiteX4" fmla="*/ 1026468 w 2229400"/>
              <a:gd name="connsiteY4" fmla="*/ 470851 h 5607050"/>
              <a:gd name="connsiteX5" fmla="*/ 985389 w 2229400"/>
              <a:gd name="connsiteY5" fmla="*/ 605215 h 5607050"/>
              <a:gd name="connsiteX6" fmla="*/ 930825 w 2229400"/>
              <a:gd name="connsiteY6" fmla="*/ 747893 h 5607050"/>
              <a:gd name="connsiteX7" fmla="*/ 820289 w 2229400"/>
              <a:gd name="connsiteY7" fmla="*/ 926480 h 5607050"/>
              <a:gd name="connsiteX8" fmla="*/ 670475 w 2229400"/>
              <a:gd name="connsiteY8" fmla="*/ 1044953 h 5607050"/>
              <a:gd name="connsiteX9" fmla="*/ 573833 w 2229400"/>
              <a:gd name="connsiteY9" fmla="*/ 1162231 h 5607050"/>
              <a:gd name="connsiteX10" fmla="*/ 454968 w 2229400"/>
              <a:gd name="connsiteY10" fmla="*/ 1398572 h 5607050"/>
              <a:gd name="connsiteX11" fmla="*/ 382532 w 2229400"/>
              <a:gd name="connsiteY11" fmla="*/ 1494215 h 5607050"/>
              <a:gd name="connsiteX12" fmla="*/ 336903 w 2229400"/>
              <a:gd name="connsiteY12" fmla="*/ 1589072 h 5607050"/>
              <a:gd name="connsiteX13" fmla="*/ 283911 w 2229400"/>
              <a:gd name="connsiteY13" fmla="*/ 1698987 h 5607050"/>
              <a:gd name="connsiteX14" fmla="*/ 245811 w 2229400"/>
              <a:gd name="connsiteY14" fmla="*/ 1846836 h 5607050"/>
              <a:gd name="connsiteX15" fmla="*/ 204732 w 2229400"/>
              <a:gd name="connsiteY15" fmla="*/ 2039529 h 5607050"/>
              <a:gd name="connsiteX16" fmla="*/ 197989 w 2229400"/>
              <a:gd name="connsiteY16" fmla="*/ 2178608 h 5607050"/>
              <a:gd name="connsiteX17" fmla="*/ 169611 w 2229400"/>
              <a:gd name="connsiteY17" fmla="*/ 2341351 h 5607050"/>
              <a:gd name="connsiteX18" fmla="*/ 144211 w 2229400"/>
              <a:gd name="connsiteY18" fmla="*/ 2588607 h 5607050"/>
              <a:gd name="connsiteX19" fmla="*/ 121789 w 2229400"/>
              <a:gd name="connsiteY19" fmla="*/ 2732072 h 5607050"/>
              <a:gd name="connsiteX20" fmla="*/ 83689 w 2229400"/>
              <a:gd name="connsiteY20" fmla="*/ 2890429 h 5607050"/>
              <a:gd name="connsiteX21" fmla="*/ 68797 w 2229400"/>
              <a:gd name="connsiteY21" fmla="*/ 3048000 h 5607050"/>
              <a:gd name="connsiteX22" fmla="*/ 65032 w 2229400"/>
              <a:gd name="connsiteY22" fmla="*/ 3263900 h 5607050"/>
              <a:gd name="connsiteX23" fmla="*/ 38447 w 2229400"/>
              <a:gd name="connsiteY23" fmla="*/ 3392676 h 5607050"/>
              <a:gd name="connsiteX24" fmla="*/ 0 w 2229400"/>
              <a:gd name="connsiteY24" fmla="*/ 3638653 h 5607050"/>
              <a:gd name="connsiteX25" fmla="*/ 58405 w 2229400"/>
              <a:gd name="connsiteY25" fmla="*/ 3984966 h 5607050"/>
              <a:gd name="connsiteX26" fmla="*/ 242890 w 2229400"/>
              <a:gd name="connsiteY26" fmla="*/ 4070767 h 5607050"/>
              <a:gd name="connsiteX27" fmla="*/ 279952 w 2229400"/>
              <a:gd name="connsiteY27" fmla="*/ 4195762 h 5607050"/>
              <a:gd name="connsiteX28" fmla="*/ 316572 w 2229400"/>
              <a:gd name="connsiteY28" fmla="*/ 4321757 h 5607050"/>
              <a:gd name="connsiteX29" fmla="*/ 349522 w 2229400"/>
              <a:gd name="connsiteY29" fmla="*/ 4420166 h 5607050"/>
              <a:gd name="connsiteX30" fmla="*/ 390093 w 2229400"/>
              <a:gd name="connsiteY30" fmla="*/ 4561705 h 5607050"/>
              <a:gd name="connsiteX31" fmla="*/ 499025 w 2229400"/>
              <a:gd name="connsiteY31" fmla="*/ 4889500 h 5607050"/>
              <a:gd name="connsiteX32" fmla="*/ 622850 w 2229400"/>
              <a:gd name="connsiteY32" fmla="*/ 5184775 h 5607050"/>
              <a:gd name="connsiteX33" fmla="*/ 800650 w 2229400"/>
              <a:gd name="connsiteY33" fmla="*/ 5413375 h 5607050"/>
              <a:gd name="connsiteX34" fmla="*/ 997500 w 2229400"/>
              <a:gd name="connsiteY34" fmla="*/ 5476875 h 5607050"/>
              <a:gd name="connsiteX35" fmla="*/ 1346750 w 2229400"/>
              <a:gd name="connsiteY35" fmla="*/ 5483225 h 5607050"/>
              <a:gd name="connsiteX36" fmla="*/ 1635675 w 2229400"/>
              <a:gd name="connsiteY36" fmla="*/ 5445125 h 5607050"/>
              <a:gd name="connsiteX37" fmla="*/ 1835700 w 2229400"/>
              <a:gd name="connsiteY37" fmla="*/ 5445125 h 5607050"/>
              <a:gd name="connsiteX38" fmla="*/ 1969050 w 2229400"/>
              <a:gd name="connsiteY38" fmla="*/ 5492750 h 5607050"/>
              <a:gd name="connsiteX39" fmla="*/ 2111925 w 2229400"/>
              <a:gd name="connsiteY39" fmla="*/ 5549900 h 5607050"/>
              <a:gd name="connsiteX40" fmla="*/ 2229400 w 2229400"/>
              <a:gd name="connsiteY40" fmla="*/ 5607050 h 5607050"/>
              <a:gd name="connsiteX0" fmla="*/ 1206109 w 2237984"/>
              <a:gd name="connsiteY0" fmla="*/ 0 h 5607050"/>
              <a:gd name="connsiteX1" fmla="*/ 1201642 w 2237984"/>
              <a:gd name="connsiteY1" fmla="*/ 17416 h 5607050"/>
              <a:gd name="connsiteX2" fmla="*/ 1155309 w 2237984"/>
              <a:gd name="connsiteY2" fmla="*/ 139700 h 5607050"/>
              <a:gd name="connsiteX3" fmla="*/ 1094787 w 2237984"/>
              <a:gd name="connsiteY3" fmla="*/ 303394 h 5607050"/>
              <a:gd name="connsiteX4" fmla="*/ 1035052 w 2237984"/>
              <a:gd name="connsiteY4" fmla="*/ 470851 h 5607050"/>
              <a:gd name="connsiteX5" fmla="*/ 993973 w 2237984"/>
              <a:gd name="connsiteY5" fmla="*/ 605215 h 5607050"/>
              <a:gd name="connsiteX6" fmla="*/ 939409 w 2237984"/>
              <a:gd name="connsiteY6" fmla="*/ 747893 h 5607050"/>
              <a:gd name="connsiteX7" fmla="*/ 828873 w 2237984"/>
              <a:gd name="connsiteY7" fmla="*/ 926480 h 5607050"/>
              <a:gd name="connsiteX8" fmla="*/ 679059 w 2237984"/>
              <a:gd name="connsiteY8" fmla="*/ 1044953 h 5607050"/>
              <a:gd name="connsiteX9" fmla="*/ 582417 w 2237984"/>
              <a:gd name="connsiteY9" fmla="*/ 1162231 h 5607050"/>
              <a:gd name="connsiteX10" fmla="*/ 463552 w 2237984"/>
              <a:gd name="connsiteY10" fmla="*/ 1398572 h 5607050"/>
              <a:gd name="connsiteX11" fmla="*/ 391116 w 2237984"/>
              <a:gd name="connsiteY11" fmla="*/ 1494215 h 5607050"/>
              <a:gd name="connsiteX12" fmla="*/ 345487 w 2237984"/>
              <a:gd name="connsiteY12" fmla="*/ 1589072 h 5607050"/>
              <a:gd name="connsiteX13" fmla="*/ 292495 w 2237984"/>
              <a:gd name="connsiteY13" fmla="*/ 1698987 h 5607050"/>
              <a:gd name="connsiteX14" fmla="*/ 254395 w 2237984"/>
              <a:gd name="connsiteY14" fmla="*/ 1846836 h 5607050"/>
              <a:gd name="connsiteX15" fmla="*/ 213316 w 2237984"/>
              <a:gd name="connsiteY15" fmla="*/ 2039529 h 5607050"/>
              <a:gd name="connsiteX16" fmla="*/ 206573 w 2237984"/>
              <a:gd name="connsiteY16" fmla="*/ 2178608 h 5607050"/>
              <a:gd name="connsiteX17" fmla="*/ 178195 w 2237984"/>
              <a:gd name="connsiteY17" fmla="*/ 2341351 h 5607050"/>
              <a:gd name="connsiteX18" fmla="*/ 152795 w 2237984"/>
              <a:gd name="connsiteY18" fmla="*/ 2588607 h 5607050"/>
              <a:gd name="connsiteX19" fmla="*/ 130373 w 2237984"/>
              <a:gd name="connsiteY19" fmla="*/ 2732072 h 5607050"/>
              <a:gd name="connsiteX20" fmla="*/ 92273 w 2237984"/>
              <a:gd name="connsiteY20" fmla="*/ 2890429 h 5607050"/>
              <a:gd name="connsiteX21" fmla="*/ 77381 w 2237984"/>
              <a:gd name="connsiteY21" fmla="*/ 3048000 h 5607050"/>
              <a:gd name="connsiteX22" fmla="*/ 73616 w 2237984"/>
              <a:gd name="connsiteY22" fmla="*/ 3263900 h 5607050"/>
              <a:gd name="connsiteX23" fmla="*/ 47031 w 2237984"/>
              <a:gd name="connsiteY23" fmla="*/ 3392676 h 5607050"/>
              <a:gd name="connsiteX24" fmla="*/ 31359 w 2237984"/>
              <a:gd name="connsiteY24" fmla="*/ 3498850 h 5607050"/>
              <a:gd name="connsiteX25" fmla="*/ 8584 w 2237984"/>
              <a:gd name="connsiteY25" fmla="*/ 3638653 h 5607050"/>
              <a:gd name="connsiteX26" fmla="*/ 66989 w 2237984"/>
              <a:gd name="connsiteY26" fmla="*/ 3984966 h 5607050"/>
              <a:gd name="connsiteX27" fmla="*/ 251474 w 2237984"/>
              <a:gd name="connsiteY27" fmla="*/ 4070767 h 5607050"/>
              <a:gd name="connsiteX28" fmla="*/ 288536 w 2237984"/>
              <a:gd name="connsiteY28" fmla="*/ 4195762 h 5607050"/>
              <a:gd name="connsiteX29" fmla="*/ 325156 w 2237984"/>
              <a:gd name="connsiteY29" fmla="*/ 4321757 h 5607050"/>
              <a:gd name="connsiteX30" fmla="*/ 358106 w 2237984"/>
              <a:gd name="connsiteY30" fmla="*/ 4420166 h 5607050"/>
              <a:gd name="connsiteX31" fmla="*/ 398677 w 2237984"/>
              <a:gd name="connsiteY31" fmla="*/ 4561705 h 5607050"/>
              <a:gd name="connsiteX32" fmla="*/ 507609 w 2237984"/>
              <a:gd name="connsiteY32" fmla="*/ 4889500 h 5607050"/>
              <a:gd name="connsiteX33" fmla="*/ 631434 w 2237984"/>
              <a:gd name="connsiteY33" fmla="*/ 5184775 h 5607050"/>
              <a:gd name="connsiteX34" fmla="*/ 809234 w 2237984"/>
              <a:gd name="connsiteY34" fmla="*/ 5413375 h 5607050"/>
              <a:gd name="connsiteX35" fmla="*/ 1006084 w 2237984"/>
              <a:gd name="connsiteY35" fmla="*/ 5476875 h 5607050"/>
              <a:gd name="connsiteX36" fmla="*/ 1355334 w 2237984"/>
              <a:gd name="connsiteY36" fmla="*/ 5483225 h 5607050"/>
              <a:gd name="connsiteX37" fmla="*/ 1644259 w 2237984"/>
              <a:gd name="connsiteY37" fmla="*/ 5445125 h 5607050"/>
              <a:gd name="connsiteX38" fmla="*/ 1844284 w 2237984"/>
              <a:gd name="connsiteY38" fmla="*/ 5445125 h 5607050"/>
              <a:gd name="connsiteX39" fmla="*/ 1977634 w 2237984"/>
              <a:gd name="connsiteY39" fmla="*/ 5492750 h 5607050"/>
              <a:gd name="connsiteX40" fmla="*/ 2120509 w 2237984"/>
              <a:gd name="connsiteY40" fmla="*/ 5549900 h 5607050"/>
              <a:gd name="connsiteX41" fmla="*/ 2237984 w 2237984"/>
              <a:gd name="connsiteY41" fmla="*/ 5607050 h 5607050"/>
              <a:gd name="connsiteX0" fmla="*/ 1206109 w 2237984"/>
              <a:gd name="connsiteY0" fmla="*/ 0 h 5607050"/>
              <a:gd name="connsiteX1" fmla="*/ 1201642 w 2237984"/>
              <a:gd name="connsiteY1" fmla="*/ 17416 h 5607050"/>
              <a:gd name="connsiteX2" fmla="*/ 1155309 w 2237984"/>
              <a:gd name="connsiteY2" fmla="*/ 139700 h 5607050"/>
              <a:gd name="connsiteX3" fmla="*/ 1094787 w 2237984"/>
              <a:gd name="connsiteY3" fmla="*/ 303394 h 5607050"/>
              <a:gd name="connsiteX4" fmla="*/ 1035052 w 2237984"/>
              <a:gd name="connsiteY4" fmla="*/ 470851 h 5607050"/>
              <a:gd name="connsiteX5" fmla="*/ 993973 w 2237984"/>
              <a:gd name="connsiteY5" fmla="*/ 605215 h 5607050"/>
              <a:gd name="connsiteX6" fmla="*/ 939409 w 2237984"/>
              <a:gd name="connsiteY6" fmla="*/ 747893 h 5607050"/>
              <a:gd name="connsiteX7" fmla="*/ 828873 w 2237984"/>
              <a:gd name="connsiteY7" fmla="*/ 926480 h 5607050"/>
              <a:gd name="connsiteX8" fmla="*/ 679059 w 2237984"/>
              <a:gd name="connsiteY8" fmla="*/ 1044953 h 5607050"/>
              <a:gd name="connsiteX9" fmla="*/ 582417 w 2237984"/>
              <a:gd name="connsiteY9" fmla="*/ 1162231 h 5607050"/>
              <a:gd name="connsiteX10" fmla="*/ 463552 w 2237984"/>
              <a:gd name="connsiteY10" fmla="*/ 1398572 h 5607050"/>
              <a:gd name="connsiteX11" fmla="*/ 391116 w 2237984"/>
              <a:gd name="connsiteY11" fmla="*/ 1494215 h 5607050"/>
              <a:gd name="connsiteX12" fmla="*/ 345487 w 2237984"/>
              <a:gd name="connsiteY12" fmla="*/ 1589072 h 5607050"/>
              <a:gd name="connsiteX13" fmla="*/ 292495 w 2237984"/>
              <a:gd name="connsiteY13" fmla="*/ 1698987 h 5607050"/>
              <a:gd name="connsiteX14" fmla="*/ 254395 w 2237984"/>
              <a:gd name="connsiteY14" fmla="*/ 1846836 h 5607050"/>
              <a:gd name="connsiteX15" fmla="*/ 213316 w 2237984"/>
              <a:gd name="connsiteY15" fmla="*/ 2039529 h 5607050"/>
              <a:gd name="connsiteX16" fmla="*/ 206573 w 2237984"/>
              <a:gd name="connsiteY16" fmla="*/ 2178608 h 5607050"/>
              <a:gd name="connsiteX17" fmla="*/ 178195 w 2237984"/>
              <a:gd name="connsiteY17" fmla="*/ 2341351 h 5607050"/>
              <a:gd name="connsiteX18" fmla="*/ 152795 w 2237984"/>
              <a:gd name="connsiteY18" fmla="*/ 2588607 h 5607050"/>
              <a:gd name="connsiteX19" fmla="*/ 130373 w 2237984"/>
              <a:gd name="connsiteY19" fmla="*/ 2732072 h 5607050"/>
              <a:gd name="connsiteX20" fmla="*/ 92273 w 2237984"/>
              <a:gd name="connsiteY20" fmla="*/ 2890429 h 5607050"/>
              <a:gd name="connsiteX21" fmla="*/ 77381 w 2237984"/>
              <a:gd name="connsiteY21" fmla="*/ 3048000 h 5607050"/>
              <a:gd name="connsiteX22" fmla="*/ 73616 w 2237984"/>
              <a:gd name="connsiteY22" fmla="*/ 3263900 h 5607050"/>
              <a:gd name="connsiteX23" fmla="*/ 47031 w 2237984"/>
              <a:gd name="connsiteY23" fmla="*/ 3386326 h 5607050"/>
              <a:gd name="connsiteX24" fmla="*/ 31359 w 2237984"/>
              <a:gd name="connsiteY24" fmla="*/ 3498850 h 5607050"/>
              <a:gd name="connsiteX25" fmla="*/ 8584 w 2237984"/>
              <a:gd name="connsiteY25" fmla="*/ 3638653 h 5607050"/>
              <a:gd name="connsiteX26" fmla="*/ 66989 w 2237984"/>
              <a:gd name="connsiteY26" fmla="*/ 3984966 h 5607050"/>
              <a:gd name="connsiteX27" fmla="*/ 251474 w 2237984"/>
              <a:gd name="connsiteY27" fmla="*/ 4070767 h 5607050"/>
              <a:gd name="connsiteX28" fmla="*/ 288536 w 2237984"/>
              <a:gd name="connsiteY28" fmla="*/ 4195762 h 5607050"/>
              <a:gd name="connsiteX29" fmla="*/ 325156 w 2237984"/>
              <a:gd name="connsiteY29" fmla="*/ 4321757 h 5607050"/>
              <a:gd name="connsiteX30" fmla="*/ 358106 w 2237984"/>
              <a:gd name="connsiteY30" fmla="*/ 4420166 h 5607050"/>
              <a:gd name="connsiteX31" fmla="*/ 398677 w 2237984"/>
              <a:gd name="connsiteY31" fmla="*/ 4561705 h 5607050"/>
              <a:gd name="connsiteX32" fmla="*/ 507609 w 2237984"/>
              <a:gd name="connsiteY32" fmla="*/ 4889500 h 5607050"/>
              <a:gd name="connsiteX33" fmla="*/ 631434 w 2237984"/>
              <a:gd name="connsiteY33" fmla="*/ 5184775 h 5607050"/>
              <a:gd name="connsiteX34" fmla="*/ 809234 w 2237984"/>
              <a:gd name="connsiteY34" fmla="*/ 5413375 h 5607050"/>
              <a:gd name="connsiteX35" fmla="*/ 1006084 w 2237984"/>
              <a:gd name="connsiteY35" fmla="*/ 5476875 h 5607050"/>
              <a:gd name="connsiteX36" fmla="*/ 1355334 w 2237984"/>
              <a:gd name="connsiteY36" fmla="*/ 5483225 h 5607050"/>
              <a:gd name="connsiteX37" fmla="*/ 1644259 w 2237984"/>
              <a:gd name="connsiteY37" fmla="*/ 5445125 h 5607050"/>
              <a:gd name="connsiteX38" fmla="*/ 1844284 w 2237984"/>
              <a:gd name="connsiteY38" fmla="*/ 5445125 h 5607050"/>
              <a:gd name="connsiteX39" fmla="*/ 1977634 w 2237984"/>
              <a:gd name="connsiteY39" fmla="*/ 5492750 h 5607050"/>
              <a:gd name="connsiteX40" fmla="*/ 2120509 w 2237984"/>
              <a:gd name="connsiteY40" fmla="*/ 5549900 h 5607050"/>
              <a:gd name="connsiteX41" fmla="*/ 2237984 w 2237984"/>
              <a:gd name="connsiteY41" fmla="*/ 5607050 h 5607050"/>
              <a:gd name="connsiteX0" fmla="*/ 1206109 w 2237984"/>
              <a:gd name="connsiteY0" fmla="*/ 0 h 5607050"/>
              <a:gd name="connsiteX1" fmla="*/ 1201642 w 2237984"/>
              <a:gd name="connsiteY1" fmla="*/ 17416 h 5607050"/>
              <a:gd name="connsiteX2" fmla="*/ 1155309 w 2237984"/>
              <a:gd name="connsiteY2" fmla="*/ 139700 h 5607050"/>
              <a:gd name="connsiteX3" fmla="*/ 1094787 w 2237984"/>
              <a:gd name="connsiteY3" fmla="*/ 303394 h 5607050"/>
              <a:gd name="connsiteX4" fmla="*/ 1035052 w 2237984"/>
              <a:gd name="connsiteY4" fmla="*/ 470851 h 5607050"/>
              <a:gd name="connsiteX5" fmla="*/ 993973 w 2237984"/>
              <a:gd name="connsiteY5" fmla="*/ 605215 h 5607050"/>
              <a:gd name="connsiteX6" fmla="*/ 939409 w 2237984"/>
              <a:gd name="connsiteY6" fmla="*/ 747893 h 5607050"/>
              <a:gd name="connsiteX7" fmla="*/ 828873 w 2237984"/>
              <a:gd name="connsiteY7" fmla="*/ 926480 h 5607050"/>
              <a:gd name="connsiteX8" fmla="*/ 679059 w 2237984"/>
              <a:gd name="connsiteY8" fmla="*/ 1044953 h 5607050"/>
              <a:gd name="connsiteX9" fmla="*/ 582417 w 2237984"/>
              <a:gd name="connsiteY9" fmla="*/ 1162231 h 5607050"/>
              <a:gd name="connsiteX10" fmla="*/ 463552 w 2237984"/>
              <a:gd name="connsiteY10" fmla="*/ 1398572 h 5607050"/>
              <a:gd name="connsiteX11" fmla="*/ 391116 w 2237984"/>
              <a:gd name="connsiteY11" fmla="*/ 1494215 h 5607050"/>
              <a:gd name="connsiteX12" fmla="*/ 345487 w 2237984"/>
              <a:gd name="connsiteY12" fmla="*/ 1589072 h 5607050"/>
              <a:gd name="connsiteX13" fmla="*/ 292495 w 2237984"/>
              <a:gd name="connsiteY13" fmla="*/ 1698987 h 5607050"/>
              <a:gd name="connsiteX14" fmla="*/ 254395 w 2237984"/>
              <a:gd name="connsiteY14" fmla="*/ 1846836 h 5607050"/>
              <a:gd name="connsiteX15" fmla="*/ 213316 w 2237984"/>
              <a:gd name="connsiteY15" fmla="*/ 2039529 h 5607050"/>
              <a:gd name="connsiteX16" fmla="*/ 206573 w 2237984"/>
              <a:gd name="connsiteY16" fmla="*/ 2178608 h 5607050"/>
              <a:gd name="connsiteX17" fmla="*/ 178195 w 2237984"/>
              <a:gd name="connsiteY17" fmla="*/ 2341351 h 5607050"/>
              <a:gd name="connsiteX18" fmla="*/ 152795 w 2237984"/>
              <a:gd name="connsiteY18" fmla="*/ 2588607 h 5607050"/>
              <a:gd name="connsiteX19" fmla="*/ 130373 w 2237984"/>
              <a:gd name="connsiteY19" fmla="*/ 2732072 h 5607050"/>
              <a:gd name="connsiteX20" fmla="*/ 92273 w 2237984"/>
              <a:gd name="connsiteY20" fmla="*/ 2890429 h 5607050"/>
              <a:gd name="connsiteX21" fmla="*/ 77381 w 2237984"/>
              <a:gd name="connsiteY21" fmla="*/ 3048000 h 5607050"/>
              <a:gd name="connsiteX22" fmla="*/ 73616 w 2237984"/>
              <a:gd name="connsiteY22" fmla="*/ 3263900 h 5607050"/>
              <a:gd name="connsiteX23" fmla="*/ 56556 w 2237984"/>
              <a:gd name="connsiteY23" fmla="*/ 3392676 h 5607050"/>
              <a:gd name="connsiteX24" fmla="*/ 31359 w 2237984"/>
              <a:gd name="connsiteY24" fmla="*/ 3498850 h 5607050"/>
              <a:gd name="connsiteX25" fmla="*/ 8584 w 2237984"/>
              <a:gd name="connsiteY25" fmla="*/ 3638653 h 5607050"/>
              <a:gd name="connsiteX26" fmla="*/ 66989 w 2237984"/>
              <a:gd name="connsiteY26" fmla="*/ 3984966 h 5607050"/>
              <a:gd name="connsiteX27" fmla="*/ 251474 w 2237984"/>
              <a:gd name="connsiteY27" fmla="*/ 4070767 h 5607050"/>
              <a:gd name="connsiteX28" fmla="*/ 288536 w 2237984"/>
              <a:gd name="connsiteY28" fmla="*/ 4195762 h 5607050"/>
              <a:gd name="connsiteX29" fmla="*/ 325156 w 2237984"/>
              <a:gd name="connsiteY29" fmla="*/ 4321757 h 5607050"/>
              <a:gd name="connsiteX30" fmla="*/ 358106 w 2237984"/>
              <a:gd name="connsiteY30" fmla="*/ 4420166 h 5607050"/>
              <a:gd name="connsiteX31" fmla="*/ 398677 w 2237984"/>
              <a:gd name="connsiteY31" fmla="*/ 4561705 h 5607050"/>
              <a:gd name="connsiteX32" fmla="*/ 507609 w 2237984"/>
              <a:gd name="connsiteY32" fmla="*/ 4889500 h 5607050"/>
              <a:gd name="connsiteX33" fmla="*/ 631434 w 2237984"/>
              <a:gd name="connsiteY33" fmla="*/ 5184775 h 5607050"/>
              <a:gd name="connsiteX34" fmla="*/ 809234 w 2237984"/>
              <a:gd name="connsiteY34" fmla="*/ 5413375 h 5607050"/>
              <a:gd name="connsiteX35" fmla="*/ 1006084 w 2237984"/>
              <a:gd name="connsiteY35" fmla="*/ 5476875 h 5607050"/>
              <a:gd name="connsiteX36" fmla="*/ 1355334 w 2237984"/>
              <a:gd name="connsiteY36" fmla="*/ 5483225 h 5607050"/>
              <a:gd name="connsiteX37" fmla="*/ 1644259 w 2237984"/>
              <a:gd name="connsiteY37" fmla="*/ 5445125 h 5607050"/>
              <a:gd name="connsiteX38" fmla="*/ 1844284 w 2237984"/>
              <a:gd name="connsiteY38" fmla="*/ 5445125 h 5607050"/>
              <a:gd name="connsiteX39" fmla="*/ 1977634 w 2237984"/>
              <a:gd name="connsiteY39" fmla="*/ 5492750 h 5607050"/>
              <a:gd name="connsiteX40" fmla="*/ 2120509 w 2237984"/>
              <a:gd name="connsiteY40" fmla="*/ 5549900 h 5607050"/>
              <a:gd name="connsiteX41" fmla="*/ 2237984 w 2237984"/>
              <a:gd name="connsiteY41" fmla="*/ 5607050 h 5607050"/>
              <a:gd name="connsiteX0" fmla="*/ 1215634 w 2247509"/>
              <a:gd name="connsiteY0" fmla="*/ 0 h 5607050"/>
              <a:gd name="connsiteX1" fmla="*/ 1211167 w 2247509"/>
              <a:gd name="connsiteY1" fmla="*/ 17416 h 5607050"/>
              <a:gd name="connsiteX2" fmla="*/ 1164834 w 2247509"/>
              <a:gd name="connsiteY2" fmla="*/ 139700 h 5607050"/>
              <a:gd name="connsiteX3" fmla="*/ 1104312 w 2247509"/>
              <a:gd name="connsiteY3" fmla="*/ 303394 h 5607050"/>
              <a:gd name="connsiteX4" fmla="*/ 1044577 w 2247509"/>
              <a:gd name="connsiteY4" fmla="*/ 470851 h 5607050"/>
              <a:gd name="connsiteX5" fmla="*/ 1003498 w 2247509"/>
              <a:gd name="connsiteY5" fmla="*/ 605215 h 5607050"/>
              <a:gd name="connsiteX6" fmla="*/ 948934 w 2247509"/>
              <a:gd name="connsiteY6" fmla="*/ 747893 h 5607050"/>
              <a:gd name="connsiteX7" fmla="*/ 838398 w 2247509"/>
              <a:gd name="connsiteY7" fmla="*/ 926480 h 5607050"/>
              <a:gd name="connsiteX8" fmla="*/ 688584 w 2247509"/>
              <a:gd name="connsiteY8" fmla="*/ 1044953 h 5607050"/>
              <a:gd name="connsiteX9" fmla="*/ 591942 w 2247509"/>
              <a:gd name="connsiteY9" fmla="*/ 1162231 h 5607050"/>
              <a:gd name="connsiteX10" fmla="*/ 473077 w 2247509"/>
              <a:gd name="connsiteY10" fmla="*/ 1398572 h 5607050"/>
              <a:gd name="connsiteX11" fmla="*/ 400641 w 2247509"/>
              <a:gd name="connsiteY11" fmla="*/ 1494215 h 5607050"/>
              <a:gd name="connsiteX12" fmla="*/ 355012 w 2247509"/>
              <a:gd name="connsiteY12" fmla="*/ 1589072 h 5607050"/>
              <a:gd name="connsiteX13" fmla="*/ 302020 w 2247509"/>
              <a:gd name="connsiteY13" fmla="*/ 1698987 h 5607050"/>
              <a:gd name="connsiteX14" fmla="*/ 263920 w 2247509"/>
              <a:gd name="connsiteY14" fmla="*/ 1846836 h 5607050"/>
              <a:gd name="connsiteX15" fmla="*/ 222841 w 2247509"/>
              <a:gd name="connsiteY15" fmla="*/ 2039529 h 5607050"/>
              <a:gd name="connsiteX16" fmla="*/ 216098 w 2247509"/>
              <a:gd name="connsiteY16" fmla="*/ 2178608 h 5607050"/>
              <a:gd name="connsiteX17" fmla="*/ 187720 w 2247509"/>
              <a:gd name="connsiteY17" fmla="*/ 2341351 h 5607050"/>
              <a:gd name="connsiteX18" fmla="*/ 162320 w 2247509"/>
              <a:gd name="connsiteY18" fmla="*/ 2588607 h 5607050"/>
              <a:gd name="connsiteX19" fmla="*/ 139898 w 2247509"/>
              <a:gd name="connsiteY19" fmla="*/ 2732072 h 5607050"/>
              <a:gd name="connsiteX20" fmla="*/ 101798 w 2247509"/>
              <a:gd name="connsiteY20" fmla="*/ 2890429 h 5607050"/>
              <a:gd name="connsiteX21" fmla="*/ 86906 w 2247509"/>
              <a:gd name="connsiteY21" fmla="*/ 3048000 h 5607050"/>
              <a:gd name="connsiteX22" fmla="*/ 83141 w 2247509"/>
              <a:gd name="connsiteY22" fmla="*/ 3263900 h 5607050"/>
              <a:gd name="connsiteX23" fmla="*/ 66081 w 2247509"/>
              <a:gd name="connsiteY23" fmla="*/ 3392676 h 5607050"/>
              <a:gd name="connsiteX24" fmla="*/ 40884 w 2247509"/>
              <a:gd name="connsiteY24" fmla="*/ 3498850 h 5607050"/>
              <a:gd name="connsiteX25" fmla="*/ 8584 w 2247509"/>
              <a:gd name="connsiteY25" fmla="*/ 3727553 h 5607050"/>
              <a:gd name="connsiteX26" fmla="*/ 76514 w 2247509"/>
              <a:gd name="connsiteY26" fmla="*/ 3984966 h 5607050"/>
              <a:gd name="connsiteX27" fmla="*/ 260999 w 2247509"/>
              <a:gd name="connsiteY27" fmla="*/ 4070767 h 5607050"/>
              <a:gd name="connsiteX28" fmla="*/ 298061 w 2247509"/>
              <a:gd name="connsiteY28" fmla="*/ 4195762 h 5607050"/>
              <a:gd name="connsiteX29" fmla="*/ 334681 w 2247509"/>
              <a:gd name="connsiteY29" fmla="*/ 4321757 h 5607050"/>
              <a:gd name="connsiteX30" fmla="*/ 367631 w 2247509"/>
              <a:gd name="connsiteY30" fmla="*/ 4420166 h 5607050"/>
              <a:gd name="connsiteX31" fmla="*/ 408202 w 2247509"/>
              <a:gd name="connsiteY31" fmla="*/ 4561705 h 5607050"/>
              <a:gd name="connsiteX32" fmla="*/ 517134 w 2247509"/>
              <a:gd name="connsiteY32" fmla="*/ 4889500 h 5607050"/>
              <a:gd name="connsiteX33" fmla="*/ 640959 w 2247509"/>
              <a:gd name="connsiteY33" fmla="*/ 5184775 h 5607050"/>
              <a:gd name="connsiteX34" fmla="*/ 818759 w 2247509"/>
              <a:gd name="connsiteY34" fmla="*/ 5413375 h 5607050"/>
              <a:gd name="connsiteX35" fmla="*/ 1015609 w 2247509"/>
              <a:gd name="connsiteY35" fmla="*/ 5476875 h 5607050"/>
              <a:gd name="connsiteX36" fmla="*/ 1364859 w 2247509"/>
              <a:gd name="connsiteY36" fmla="*/ 5483225 h 5607050"/>
              <a:gd name="connsiteX37" fmla="*/ 1653784 w 2247509"/>
              <a:gd name="connsiteY37" fmla="*/ 5445125 h 5607050"/>
              <a:gd name="connsiteX38" fmla="*/ 1853809 w 2247509"/>
              <a:gd name="connsiteY38" fmla="*/ 5445125 h 5607050"/>
              <a:gd name="connsiteX39" fmla="*/ 1987159 w 2247509"/>
              <a:gd name="connsiteY39" fmla="*/ 5492750 h 5607050"/>
              <a:gd name="connsiteX40" fmla="*/ 2130034 w 2247509"/>
              <a:gd name="connsiteY40" fmla="*/ 5549900 h 5607050"/>
              <a:gd name="connsiteX41" fmla="*/ 2247509 w 2247509"/>
              <a:gd name="connsiteY41" fmla="*/ 5607050 h 5607050"/>
              <a:gd name="connsiteX0" fmla="*/ 1206109 w 2237984"/>
              <a:gd name="connsiteY0" fmla="*/ 0 h 5607050"/>
              <a:gd name="connsiteX1" fmla="*/ 1201642 w 2237984"/>
              <a:gd name="connsiteY1" fmla="*/ 17416 h 5607050"/>
              <a:gd name="connsiteX2" fmla="*/ 1155309 w 2237984"/>
              <a:gd name="connsiteY2" fmla="*/ 139700 h 5607050"/>
              <a:gd name="connsiteX3" fmla="*/ 1094787 w 2237984"/>
              <a:gd name="connsiteY3" fmla="*/ 303394 h 5607050"/>
              <a:gd name="connsiteX4" fmla="*/ 1035052 w 2237984"/>
              <a:gd name="connsiteY4" fmla="*/ 470851 h 5607050"/>
              <a:gd name="connsiteX5" fmla="*/ 993973 w 2237984"/>
              <a:gd name="connsiteY5" fmla="*/ 605215 h 5607050"/>
              <a:gd name="connsiteX6" fmla="*/ 939409 w 2237984"/>
              <a:gd name="connsiteY6" fmla="*/ 747893 h 5607050"/>
              <a:gd name="connsiteX7" fmla="*/ 828873 w 2237984"/>
              <a:gd name="connsiteY7" fmla="*/ 926480 h 5607050"/>
              <a:gd name="connsiteX8" fmla="*/ 679059 w 2237984"/>
              <a:gd name="connsiteY8" fmla="*/ 1044953 h 5607050"/>
              <a:gd name="connsiteX9" fmla="*/ 582417 w 2237984"/>
              <a:gd name="connsiteY9" fmla="*/ 1162231 h 5607050"/>
              <a:gd name="connsiteX10" fmla="*/ 463552 w 2237984"/>
              <a:gd name="connsiteY10" fmla="*/ 1398572 h 5607050"/>
              <a:gd name="connsiteX11" fmla="*/ 391116 w 2237984"/>
              <a:gd name="connsiteY11" fmla="*/ 1494215 h 5607050"/>
              <a:gd name="connsiteX12" fmla="*/ 345487 w 2237984"/>
              <a:gd name="connsiteY12" fmla="*/ 1589072 h 5607050"/>
              <a:gd name="connsiteX13" fmla="*/ 292495 w 2237984"/>
              <a:gd name="connsiteY13" fmla="*/ 1698987 h 5607050"/>
              <a:gd name="connsiteX14" fmla="*/ 254395 w 2237984"/>
              <a:gd name="connsiteY14" fmla="*/ 1846836 h 5607050"/>
              <a:gd name="connsiteX15" fmla="*/ 213316 w 2237984"/>
              <a:gd name="connsiteY15" fmla="*/ 2039529 h 5607050"/>
              <a:gd name="connsiteX16" fmla="*/ 206573 w 2237984"/>
              <a:gd name="connsiteY16" fmla="*/ 2178608 h 5607050"/>
              <a:gd name="connsiteX17" fmla="*/ 178195 w 2237984"/>
              <a:gd name="connsiteY17" fmla="*/ 2341351 h 5607050"/>
              <a:gd name="connsiteX18" fmla="*/ 152795 w 2237984"/>
              <a:gd name="connsiteY18" fmla="*/ 2588607 h 5607050"/>
              <a:gd name="connsiteX19" fmla="*/ 130373 w 2237984"/>
              <a:gd name="connsiteY19" fmla="*/ 2732072 h 5607050"/>
              <a:gd name="connsiteX20" fmla="*/ 92273 w 2237984"/>
              <a:gd name="connsiteY20" fmla="*/ 2890429 h 5607050"/>
              <a:gd name="connsiteX21" fmla="*/ 77381 w 2237984"/>
              <a:gd name="connsiteY21" fmla="*/ 3048000 h 5607050"/>
              <a:gd name="connsiteX22" fmla="*/ 73616 w 2237984"/>
              <a:gd name="connsiteY22" fmla="*/ 3263900 h 5607050"/>
              <a:gd name="connsiteX23" fmla="*/ 56556 w 2237984"/>
              <a:gd name="connsiteY23" fmla="*/ 3392676 h 5607050"/>
              <a:gd name="connsiteX24" fmla="*/ 31359 w 2237984"/>
              <a:gd name="connsiteY24" fmla="*/ 3498850 h 5607050"/>
              <a:gd name="connsiteX25" fmla="*/ 8584 w 2237984"/>
              <a:gd name="connsiteY25" fmla="*/ 3733903 h 5607050"/>
              <a:gd name="connsiteX26" fmla="*/ 66989 w 2237984"/>
              <a:gd name="connsiteY26" fmla="*/ 3984966 h 5607050"/>
              <a:gd name="connsiteX27" fmla="*/ 251474 w 2237984"/>
              <a:gd name="connsiteY27" fmla="*/ 4070767 h 5607050"/>
              <a:gd name="connsiteX28" fmla="*/ 288536 w 2237984"/>
              <a:gd name="connsiteY28" fmla="*/ 4195762 h 5607050"/>
              <a:gd name="connsiteX29" fmla="*/ 325156 w 2237984"/>
              <a:gd name="connsiteY29" fmla="*/ 4321757 h 5607050"/>
              <a:gd name="connsiteX30" fmla="*/ 358106 w 2237984"/>
              <a:gd name="connsiteY30" fmla="*/ 4420166 h 5607050"/>
              <a:gd name="connsiteX31" fmla="*/ 398677 w 2237984"/>
              <a:gd name="connsiteY31" fmla="*/ 4561705 h 5607050"/>
              <a:gd name="connsiteX32" fmla="*/ 507609 w 2237984"/>
              <a:gd name="connsiteY32" fmla="*/ 4889500 h 5607050"/>
              <a:gd name="connsiteX33" fmla="*/ 631434 w 2237984"/>
              <a:gd name="connsiteY33" fmla="*/ 5184775 h 5607050"/>
              <a:gd name="connsiteX34" fmla="*/ 809234 w 2237984"/>
              <a:gd name="connsiteY34" fmla="*/ 5413375 h 5607050"/>
              <a:gd name="connsiteX35" fmla="*/ 1006084 w 2237984"/>
              <a:gd name="connsiteY35" fmla="*/ 5476875 h 5607050"/>
              <a:gd name="connsiteX36" fmla="*/ 1355334 w 2237984"/>
              <a:gd name="connsiteY36" fmla="*/ 5483225 h 5607050"/>
              <a:gd name="connsiteX37" fmla="*/ 1644259 w 2237984"/>
              <a:gd name="connsiteY37" fmla="*/ 5445125 h 5607050"/>
              <a:gd name="connsiteX38" fmla="*/ 1844284 w 2237984"/>
              <a:gd name="connsiteY38" fmla="*/ 5445125 h 5607050"/>
              <a:gd name="connsiteX39" fmla="*/ 1977634 w 2237984"/>
              <a:gd name="connsiteY39" fmla="*/ 5492750 h 5607050"/>
              <a:gd name="connsiteX40" fmla="*/ 2120509 w 2237984"/>
              <a:gd name="connsiteY40" fmla="*/ 5549900 h 5607050"/>
              <a:gd name="connsiteX41" fmla="*/ 2237984 w 2237984"/>
              <a:gd name="connsiteY41" fmla="*/ 5607050 h 5607050"/>
              <a:gd name="connsiteX0" fmla="*/ 1206109 w 2237984"/>
              <a:gd name="connsiteY0" fmla="*/ 0 h 5607050"/>
              <a:gd name="connsiteX1" fmla="*/ 1201642 w 2237984"/>
              <a:gd name="connsiteY1" fmla="*/ 17416 h 5607050"/>
              <a:gd name="connsiteX2" fmla="*/ 1155309 w 2237984"/>
              <a:gd name="connsiteY2" fmla="*/ 139700 h 5607050"/>
              <a:gd name="connsiteX3" fmla="*/ 1094787 w 2237984"/>
              <a:gd name="connsiteY3" fmla="*/ 303394 h 5607050"/>
              <a:gd name="connsiteX4" fmla="*/ 1035052 w 2237984"/>
              <a:gd name="connsiteY4" fmla="*/ 470851 h 5607050"/>
              <a:gd name="connsiteX5" fmla="*/ 993973 w 2237984"/>
              <a:gd name="connsiteY5" fmla="*/ 605215 h 5607050"/>
              <a:gd name="connsiteX6" fmla="*/ 939409 w 2237984"/>
              <a:gd name="connsiteY6" fmla="*/ 747893 h 5607050"/>
              <a:gd name="connsiteX7" fmla="*/ 828873 w 2237984"/>
              <a:gd name="connsiteY7" fmla="*/ 926480 h 5607050"/>
              <a:gd name="connsiteX8" fmla="*/ 679059 w 2237984"/>
              <a:gd name="connsiteY8" fmla="*/ 1044953 h 5607050"/>
              <a:gd name="connsiteX9" fmla="*/ 582417 w 2237984"/>
              <a:gd name="connsiteY9" fmla="*/ 1162231 h 5607050"/>
              <a:gd name="connsiteX10" fmla="*/ 463552 w 2237984"/>
              <a:gd name="connsiteY10" fmla="*/ 1398572 h 5607050"/>
              <a:gd name="connsiteX11" fmla="*/ 391116 w 2237984"/>
              <a:gd name="connsiteY11" fmla="*/ 1494215 h 5607050"/>
              <a:gd name="connsiteX12" fmla="*/ 345487 w 2237984"/>
              <a:gd name="connsiteY12" fmla="*/ 1589072 h 5607050"/>
              <a:gd name="connsiteX13" fmla="*/ 292495 w 2237984"/>
              <a:gd name="connsiteY13" fmla="*/ 1698987 h 5607050"/>
              <a:gd name="connsiteX14" fmla="*/ 254395 w 2237984"/>
              <a:gd name="connsiteY14" fmla="*/ 1846836 h 5607050"/>
              <a:gd name="connsiteX15" fmla="*/ 213316 w 2237984"/>
              <a:gd name="connsiteY15" fmla="*/ 2039529 h 5607050"/>
              <a:gd name="connsiteX16" fmla="*/ 206573 w 2237984"/>
              <a:gd name="connsiteY16" fmla="*/ 2178608 h 5607050"/>
              <a:gd name="connsiteX17" fmla="*/ 178195 w 2237984"/>
              <a:gd name="connsiteY17" fmla="*/ 2341351 h 5607050"/>
              <a:gd name="connsiteX18" fmla="*/ 152795 w 2237984"/>
              <a:gd name="connsiteY18" fmla="*/ 2588607 h 5607050"/>
              <a:gd name="connsiteX19" fmla="*/ 130373 w 2237984"/>
              <a:gd name="connsiteY19" fmla="*/ 2732072 h 5607050"/>
              <a:gd name="connsiteX20" fmla="*/ 92273 w 2237984"/>
              <a:gd name="connsiteY20" fmla="*/ 2890429 h 5607050"/>
              <a:gd name="connsiteX21" fmla="*/ 77381 w 2237984"/>
              <a:gd name="connsiteY21" fmla="*/ 3048000 h 5607050"/>
              <a:gd name="connsiteX22" fmla="*/ 73616 w 2237984"/>
              <a:gd name="connsiteY22" fmla="*/ 3263900 h 5607050"/>
              <a:gd name="connsiteX23" fmla="*/ 56556 w 2237984"/>
              <a:gd name="connsiteY23" fmla="*/ 3392676 h 5607050"/>
              <a:gd name="connsiteX24" fmla="*/ 31359 w 2237984"/>
              <a:gd name="connsiteY24" fmla="*/ 3498850 h 5607050"/>
              <a:gd name="connsiteX25" fmla="*/ 8584 w 2237984"/>
              <a:gd name="connsiteY25" fmla="*/ 3733903 h 5607050"/>
              <a:gd name="connsiteX26" fmla="*/ 66989 w 2237984"/>
              <a:gd name="connsiteY26" fmla="*/ 3984966 h 5607050"/>
              <a:gd name="connsiteX27" fmla="*/ 251474 w 2237984"/>
              <a:gd name="connsiteY27" fmla="*/ 4070767 h 5607050"/>
              <a:gd name="connsiteX28" fmla="*/ 288536 w 2237984"/>
              <a:gd name="connsiteY28" fmla="*/ 4195762 h 5607050"/>
              <a:gd name="connsiteX29" fmla="*/ 325156 w 2237984"/>
              <a:gd name="connsiteY29" fmla="*/ 4321757 h 5607050"/>
              <a:gd name="connsiteX30" fmla="*/ 358106 w 2237984"/>
              <a:gd name="connsiteY30" fmla="*/ 4420166 h 5607050"/>
              <a:gd name="connsiteX31" fmla="*/ 398677 w 2237984"/>
              <a:gd name="connsiteY31" fmla="*/ 4561705 h 5607050"/>
              <a:gd name="connsiteX32" fmla="*/ 507609 w 2237984"/>
              <a:gd name="connsiteY32" fmla="*/ 4889500 h 5607050"/>
              <a:gd name="connsiteX33" fmla="*/ 631434 w 2237984"/>
              <a:gd name="connsiteY33" fmla="*/ 5184775 h 5607050"/>
              <a:gd name="connsiteX34" fmla="*/ 809234 w 2237984"/>
              <a:gd name="connsiteY34" fmla="*/ 5413375 h 5607050"/>
              <a:gd name="connsiteX35" fmla="*/ 1006084 w 2237984"/>
              <a:gd name="connsiteY35" fmla="*/ 5476875 h 5607050"/>
              <a:gd name="connsiteX36" fmla="*/ 1355334 w 2237984"/>
              <a:gd name="connsiteY36" fmla="*/ 5483225 h 5607050"/>
              <a:gd name="connsiteX37" fmla="*/ 1644259 w 2237984"/>
              <a:gd name="connsiteY37" fmla="*/ 5445125 h 5607050"/>
              <a:gd name="connsiteX38" fmla="*/ 1844284 w 2237984"/>
              <a:gd name="connsiteY38" fmla="*/ 5445125 h 5607050"/>
              <a:gd name="connsiteX39" fmla="*/ 1977634 w 2237984"/>
              <a:gd name="connsiteY39" fmla="*/ 5492750 h 5607050"/>
              <a:gd name="connsiteX40" fmla="*/ 2120509 w 2237984"/>
              <a:gd name="connsiteY40" fmla="*/ 5549900 h 5607050"/>
              <a:gd name="connsiteX41" fmla="*/ 2237984 w 2237984"/>
              <a:gd name="connsiteY41" fmla="*/ 5607050 h 5607050"/>
              <a:gd name="connsiteX0" fmla="*/ 1206109 w 2237984"/>
              <a:gd name="connsiteY0" fmla="*/ 0 h 5607050"/>
              <a:gd name="connsiteX1" fmla="*/ 1201642 w 2237984"/>
              <a:gd name="connsiteY1" fmla="*/ 17416 h 5607050"/>
              <a:gd name="connsiteX2" fmla="*/ 1155309 w 2237984"/>
              <a:gd name="connsiteY2" fmla="*/ 139700 h 5607050"/>
              <a:gd name="connsiteX3" fmla="*/ 1094787 w 2237984"/>
              <a:gd name="connsiteY3" fmla="*/ 303394 h 5607050"/>
              <a:gd name="connsiteX4" fmla="*/ 1035052 w 2237984"/>
              <a:gd name="connsiteY4" fmla="*/ 470851 h 5607050"/>
              <a:gd name="connsiteX5" fmla="*/ 993973 w 2237984"/>
              <a:gd name="connsiteY5" fmla="*/ 605215 h 5607050"/>
              <a:gd name="connsiteX6" fmla="*/ 939409 w 2237984"/>
              <a:gd name="connsiteY6" fmla="*/ 747893 h 5607050"/>
              <a:gd name="connsiteX7" fmla="*/ 828873 w 2237984"/>
              <a:gd name="connsiteY7" fmla="*/ 926480 h 5607050"/>
              <a:gd name="connsiteX8" fmla="*/ 679059 w 2237984"/>
              <a:gd name="connsiteY8" fmla="*/ 1044953 h 5607050"/>
              <a:gd name="connsiteX9" fmla="*/ 582417 w 2237984"/>
              <a:gd name="connsiteY9" fmla="*/ 1162231 h 5607050"/>
              <a:gd name="connsiteX10" fmla="*/ 463552 w 2237984"/>
              <a:gd name="connsiteY10" fmla="*/ 1398572 h 5607050"/>
              <a:gd name="connsiteX11" fmla="*/ 391116 w 2237984"/>
              <a:gd name="connsiteY11" fmla="*/ 1494215 h 5607050"/>
              <a:gd name="connsiteX12" fmla="*/ 345487 w 2237984"/>
              <a:gd name="connsiteY12" fmla="*/ 1589072 h 5607050"/>
              <a:gd name="connsiteX13" fmla="*/ 292495 w 2237984"/>
              <a:gd name="connsiteY13" fmla="*/ 1698987 h 5607050"/>
              <a:gd name="connsiteX14" fmla="*/ 254395 w 2237984"/>
              <a:gd name="connsiteY14" fmla="*/ 1846836 h 5607050"/>
              <a:gd name="connsiteX15" fmla="*/ 213316 w 2237984"/>
              <a:gd name="connsiteY15" fmla="*/ 2039529 h 5607050"/>
              <a:gd name="connsiteX16" fmla="*/ 206573 w 2237984"/>
              <a:gd name="connsiteY16" fmla="*/ 2178608 h 5607050"/>
              <a:gd name="connsiteX17" fmla="*/ 178195 w 2237984"/>
              <a:gd name="connsiteY17" fmla="*/ 2341351 h 5607050"/>
              <a:gd name="connsiteX18" fmla="*/ 152795 w 2237984"/>
              <a:gd name="connsiteY18" fmla="*/ 2588607 h 5607050"/>
              <a:gd name="connsiteX19" fmla="*/ 130373 w 2237984"/>
              <a:gd name="connsiteY19" fmla="*/ 2732072 h 5607050"/>
              <a:gd name="connsiteX20" fmla="*/ 92273 w 2237984"/>
              <a:gd name="connsiteY20" fmla="*/ 2890429 h 5607050"/>
              <a:gd name="connsiteX21" fmla="*/ 77381 w 2237984"/>
              <a:gd name="connsiteY21" fmla="*/ 3048000 h 5607050"/>
              <a:gd name="connsiteX22" fmla="*/ 73616 w 2237984"/>
              <a:gd name="connsiteY22" fmla="*/ 3263900 h 5607050"/>
              <a:gd name="connsiteX23" fmla="*/ 56556 w 2237984"/>
              <a:gd name="connsiteY23" fmla="*/ 3392676 h 5607050"/>
              <a:gd name="connsiteX24" fmla="*/ 31359 w 2237984"/>
              <a:gd name="connsiteY24" fmla="*/ 3498850 h 5607050"/>
              <a:gd name="connsiteX25" fmla="*/ 8584 w 2237984"/>
              <a:gd name="connsiteY25" fmla="*/ 3733903 h 5607050"/>
              <a:gd name="connsiteX26" fmla="*/ 76514 w 2237984"/>
              <a:gd name="connsiteY26" fmla="*/ 3984966 h 5607050"/>
              <a:gd name="connsiteX27" fmla="*/ 251474 w 2237984"/>
              <a:gd name="connsiteY27" fmla="*/ 4070767 h 5607050"/>
              <a:gd name="connsiteX28" fmla="*/ 288536 w 2237984"/>
              <a:gd name="connsiteY28" fmla="*/ 4195762 h 5607050"/>
              <a:gd name="connsiteX29" fmla="*/ 325156 w 2237984"/>
              <a:gd name="connsiteY29" fmla="*/ 4321757 h 5607050"/>
              <a:gd name="connsiteX30" fmla="*/ 358106 w 2237984"/>
              <a:gd name="connsiteY30" fmla="*/ 4420166 h 5607050"/>
              <a:gd name="connsiteX31" fmla="*/ 398677 w 2237984"/>
              <a:gd name="connsiteY31" fmla="*/ 4561705 h 5607050"/>
              <a:gd name="connsiteX32" fmla="*/ 507609 w 2237984"/>
              <a:gd name="connsiteY32" fmla="*/ 4889500 h 5607050"/>
              <a:gd name="connsiteX33" fmla="*/ 631434 w 2237984"/>
              <a:gd name="connsiteY33" fmla="*/ 5184775 h 5607050"/>
              <a:gd name="connsiteX34" fmla="*/ 809234 w 2237984"/>
              <a:gd name="connsiteY34" fmla="*/ 5413375 h 5607050"/>
              <a:gd name="connsiteX35" fmla="*/ 1006084 w 2237984"/>
              <a:gd name="connsiteY35" fmla="*/ 5476875 h 5607050"/>
              <a:gd name="connsiteX36" fmla="*/ 1355334 w 2237984"/>
              <a:gd name="connsiteY36" fmla="*/ 5483225 h 5607050"/>
              <a:gd name="connsiteX37" fmla="*/ 1644259 w 2237984"/>
              <a:gd name="connsiteY37" fmla="*/ 5445125 h 5607050"/>
              <a:gd name="connsiteX38" fmla="*/ 1844284 w 2237984"/>
              <a:gd name="connsiteY38" fmla="*/ 5445125 h 5607050"/>
              <a:gd name="connsiteX39" fmla="*/ 1977634 w 2237984"/>
              <a:gd name="connsiteY39" fmla="*/ 5492750 h 5607050"/>
              <a:gd name="connsiteX40" fmla="*/ 2120509 w 2237984"/>
              <a:gd name="connsiteY40" fmla="*/ 5549900 h 5607050"/>
              <a:gd name="connsiteX41" fmla="*/ 2237984 w 2237984"/>
              <a:gd name="connsiteY41" fmla="*/ 5607050 h 5607050"/>
              <a:gd name="connsiteX0" fmla="*/ 1206109 w 2237984"/>
              <a:gd name="connsiteY0" fmla="*/ 0 h 5607050"/>
              <a:gd name="connsiteX1" fmla="*/ 1201642 w 2237984"/>
              <a:gd name="connsiteY1" fmla="*/ 17416 h 5607050"/>
              <a:gd name="connsiteX2" fmla="*/ 1155309 w 2237984"/>
              <a:gd name="connsiteY2" fmla="*/ 139700 h 5607050"/>
              <a:gd name="connsiteX3" fmla="*/ 1094787 w 2237984"/>
              <a:gd name="connsiteY3" fmla="*/ 303394 h 5607050"/>
              <a:gd name="connsiteX4" fmla="*/ 1035052 w 2237984"/>
              <a:gd name="connsiteY4" fmla="*/ 470851 h 5607050"/>
              <a:gd name="connsiteX5" fmla="*/ 993973 w 2237984"/>
              <a:gd name="connsiteY5" fmla="*/ 605215 h 5607050"/>
              <a:gd name="connsiteX6" fmla="*/ 939409 w 2237984"/>
              <a:gd name="connsiteY6" fmla="*/ 747893 h 5607050"/>
              <a:gd name="connsiteX7" fmla="*/ 828873 w 2237984"/>
              <a:gd name="connsiteY7" fmla="*/ 926480 h 5607050"/>
              <a:gd name="connsiteX8" fmla="*/ 679059 w 2237984"/>
              <a:gd name="connsiteY8" fmla="*/ 1044953 h 5607050"/>
              <a:gd name="connsiteX9" fmla="*/ 582417 w 2237984"/>
              <a:gd name="connsiteY9" fmla="*/ 1162231 h 5607050"/>
              <a:gd name="connsiteX10" fmla="*/ 463552 w 2237984"/>
              <a:gd name="connsiteY10" fmla="*/ 1398572 h 5607050"/>
              <a:gd name="connsiteX11" fmla="*/ 391116 w 2237984"/>
              <a:gd name="connsiteY11" fmla="*/ 1494215 h 5607050"/>
              <a:gd name="connsiteX12" fmla="*/ 345487 w 2237984"/>
              <a:gd name="connsiteY12" fmla="*/ 1589072 h 5607050"/>
              <a:gd name="connsiteX13" fmla="*/ 292495 w 2237984"/>
              <a:gd name="connsiteY13" fmla="*/ 1698987 h 5607050"/>
              <a:gd name="connsiteX14" fmla="*/ 254395 w 2237984"/>
              <a:gd name="connsiteY14" fmla="*/ 1846836 h 5607050"/>
              <a:gd name="connsiteX15" fmla="*/ 213316 w 2237984"/>
              <a:gd name="connsiteY15" fmla="*/ 2039529 h 5607050"/>
              <a:gd name="connsiteX16" fmla="*/ 206573 w 2237984"/>
              <a:gd name="connsiteY16" fmla="*/ 2178608 h 5607050"/>
              <a:gd name="connsiteX17" fmla="*/ 178195 w 2237984"/>
              <a:gd name="connsiteY17" fmla="*/ 2341351 h 5607050"/>
              <a:gd name="connsiteX18" fmla="*/ 152795 w 2237984"/>
              <a:gd name="connsiteY18" fmla="*/ 2588607 h 5607050"/>
              <a:gd name="connsiteX19" fmla="*/ 130373 w 2237984"/>
              <a:gd name="connsiteY19" fmla="*/ 2732072 h 5607050"/>
              <a:gd name="connsiteX20" fmla="*/ 92273 w 2237984"/>
              <a:gd name="connsiteY20" fmla="*/ 2890429 h 5607050"/>
              <a:gd name="connsiteX21" fmla="*/ 77381 w 2237984"/>
              <a:gd name="connsiteY21" fmla="*/ 3048000 h 5607050"/>
              <a:gd name="connsiteX22" fmla="*/ 73616 w 2237984"/>
              <a:gd name="connsiteY22" fmla="*/ 3263900 h 5607050"/>
              <a:gd name="connsiteX23" fmla="*/ 56556 w 2237984"/>
              <a:gd name="connsiteY23" fmla="*/ 3392676 h 5607050"/>
              <a:gd name="connsiteX24" fmla="*/ 31359 w 2237984"/>
              <a:gd name="connsiteY24" fmla="*/ 3498850 h 5607050"/>
              <a:gd name="connsiteX25" fmla="*/ 8584 w 2237984"/>
              <a:gd name="connsiteY25" fmla="*/ 3733903 h 5607050"/>
              <a:gd name="connsiteX26" fmla="*/ 76514 w 2237984"/>
              <a:gd name="connsiteY26" fmla="*/ 3984966 h 5607050"/>
              <a:gd name="connsiteX27" fmla="*/ 124474 w 2237984"/>
              <a:gd name="connsiteY27" fmla="*/ 4146967 h 5607050"/>
              <a:gd name="connsiteX28" fmla="*/ 288536 w 2237984"/>
              <a:gd name="connsiteY28" fmla="*/ 4195762 h 5607050"/>
              <a:gd name="connsiteX29" fmla="*/ 325156 w 2237984"/>
              <a:gd name="connsiteY29" fmla="*/ 4321757 h 5607050"/>
              <a:gd name="connsiteX30" fmla="*/ 358106 w 2237984"/>
              <a:gd name="connsiteY30" fmla="*/ 4420166 h 5607050"/>
              <a:gd name="connsiteX31" fmla="*/ 398677 w 2237984"/>
              <a:gd name="connsiteY31" fmla="*/ 4561705 h 5607050"/>
              <a:gd name="connsiteX32" fmla="*/ 507609 w 2237984"/>
              <a:gd name="connsiteY32" fmla="*/ 4889500 h 5607050"/>
              <a:gd name="connsiteX33" fmla="*/ 631434 w 2237984"/>
              <a:gd name="connsiteY33" fmla="*/ 5184775 h 5607050"/>
              <a:gd name="connsiteX34" fmla="*/ 809234 w 2237984"/>
              <a:gd name="connsiteY34" fmla="*/ 5413375 h 5607050"/>
              <a:gd name="connsiteX35" fmla="*/ 1006084 w 2237984"/>
              <a:gd name="connsiteY35" fmla="*/ 5476875 h 5607050"/>
              <a:gd name="connsiteX36" fmla="*/ 1355334 w 2237984"/>
              <a:gd name="connsiteY36" fmla="*/ 5483225 h 5607050"/>
              <a:gd name="connsiteX37" fmla="*/ 1644259 w 2237984"/>
              <a:gd name="connsiteY37" fmla="*/ 5445125 h 5607050"/>
              <a:gd name="connsiteX38" fmla="*/ 1844284 w 2237984"/>
              <a:gd name="connsiteY38" fmla="*/ 5445125 h 5607050"/>
              <a:gd name="connsiteX39" fmla="*/ 1977634 w 2237984"/>
              <a:gd name="connsiteY39" fmla="*/ 5492750 h 5607050"/>
              <a:gd name="connsiteX40" fmla="*/ 2120509 w 2237984"/>
              <a:gd name="connsiteY40" fmla="*/ 5549900 h 5607050"/>
              <a:gd name="connsiteX41" fmla="*/ 2237984 w 2237984"/>
              <a:gd name="connsiteY41" fmla="*/ 5607050 h 5607050"/>
              <a:gd name="connsiteX0" fmla="*/ 1206109 w 2237984"/>
              <a:gd name="connsiteY0" fmla="*/ 0 h 5607050"/>
              <a:gd name="connsiteX1" fmla="*/ 1201642 w 2237984"/>
              <a:gd name="connsiteY1" fmla="*/ 17416 h 5607050"/>
              <a:gd name="connsiteX2" fmla="*/ 1155309 w 2237984"/>
              <a:gd name="connsiteY2" fmla="*/ 139700 h 5607050"/>
              <a:gd name="connsiteX3" fmla="*/ 1094787 w 2237984"/>
              <a:gd name="connsiteY3" fmla="*/ 303394 h 5607050"/>
              <a:gd name="connsiteX4" fmla="*/ 1035052 w 2237984"/>
              <a:gd name="connsiteY4" fmla="*/ 470851 h 5607050"/>
              <a:gd name="connsiteX5" fmla="*/ 993973 w 2237984"/>
              <a:gd name="connsiteY5" fmla="*/ 605215 h 5607050"/>
              <a:gd name="connsiteX6" fmla="*/ 939409 w 2237984"/>
              <a:gd name="connsiteY6" fmla="*/ 747893 h 5607050"/>
              <a:gd name="connsiteX7" fmla="*/ 828873 w 2237984"/>
              <a:gd name="connsiteY7" fmla="*/ 926480 h 5607050"/>
              <a:gd name="connsiteX8" fmla="*/ 679059 w 2237984"/>
              <a:gd name="connsiteY8" fmla="*/ 1044953 h 5607050"/>
              <a:gd name="connsiteX9" fmla="*/ 582417 w 2237984"/>
              <a:gd name="connsiteY9" fmla="*/ 1162231 h 5607050"/>
              <a:gd name="connsiteX10" fmla="*/ 463552 w 2237984"/>
              <a:gd name="connsiteY10" fmla="*/ 1398572 h 5607050"/>
              <a:gd name="connsiteX11" fmla="*/ 391116 w 2237984"/>
              <a:gd name="connsiteY11" fmla="*/ 1494215 h 5607050"/>
              <a:gd name="connsiteX12" fmla="*/ 345487 w 2237984"/>
              <a:gd name="connsiteY12" fmla="*/ 1589072 h 5607050"/>
              <a:gd name="connsiteX13" fmla="*/ 292495 w 2237984"/>
              <a:gd name="connsiteY13" fmla="*/ 1698987 h 5607050"/>
              <a:gd name="connsiteX14" fmla="*/ 254395 w 2237984"/>
              <a:gd name="connsiteY14" fmla="*/ 1846836 h 5607050"/>
              <a:gd name="connsiteX15" fmla="*/ 213316 w 2237984"/>
              <a:gd name="connsiteY15" fmla="*/ 2039529 h 5607050"/>
              <a:gd name="connsiteX16" fmla="*/ 206573 w 2237984"/>
              <a:gd name="connsiteY16" fmla="*/ 2178608 h 5607050"/>
              <a:gd name="connsiteX17" fmla="*/ 178195 w 2237984"/>
              <a:gd name="connsiteY17" fmla="*/ 2341351 h 5607050"/>
              <a:gd name="connsiteX18" fmla="*/ 152795 w 2237984"/>
              <a:gd name="connsiteY18" fmla="*/ 2588607 h 5607050"/>
              <a:gd name="connsiteX19" fmla="*/ 130373 w 2237984"/>
              <a:gd name="connsiteY19" fmla="*/ 2732072 h 5607050"/>
              <a:gd name="connsiteX20" fmla="*/ 92273 w 2237984"/>
              <a:gd name="connsiteY20" fmla="*/ 2890429 h 5607050"/>
              <a:gd name="connsiteX21" fmla="*/ 77381 w 2237984"/>
              <a:gd name="connsiteY21" fmla="*/ 3048000 h 5607050"/>
              <a:gd name="connsiteX22" fmla="*/ 73616 w 2237984"/>
              <a:gd name="connsiteY22" fmla="*/ 3263900 h 5607050"/>
              <a:gd name="connsiteX23" fmla="*/ 56556 w 2237984"/>
              <a:gd name="connsiteY23" fmla="*/ 3392676 h 5607050"/>
              <a:gd name="connsiteX24" fmla="*/ 31359 w 2237984"/>
              <a:gd name="connsiteY24" fmla="*/ 3498850 h 5607050"/>
              <a:gd name="connsiteX25" fmla="*/ 8584 w 2237984"/>
              <a:gd name="connsiteY25" fmla="*/ 3733903 h 5607050"/>
              <a:gd name="connsiteX26" fmla="*/ 76514 w 2237984"/>
              <a:gd name="connsiteY26" fmla="*/ 3984966 h 5607050"/>
              <a:gd name="connsiteX27" fmla="*/ 124474 w 2237984"/>
              <a:gd name="connsiteY27" fmla="*/ 4146967 h 5607050"/>
              <a:gd name="connsiteX28" fmla="*/ 190111 w 2237984"/>
              <a:gd name="connsiteY28" fmla="*/ 4360862 h 5607050"/>
              <a:gd name="connsiteX29" fmla="*/ 325156 w 2237984"/>
              <a:gd name="connsiteY29" fmla="*/ 4321757 h 5607050"/>
              <a:gd name="connsiteX30" fmla="*/ 358106 w 2237984"/>
              <a:gd name="connsiteY30" fmla="*/ 4420166 h 5607050"/>
              <a:gd name="connsiteX31" fmla="*/ 398677 w 2237984"/>
              <a:gd name="connsiteY31" fmla="*/ 4561705 h 5607050"/>
              <a:gd name="connsiteX32" fmla="*/ 507609 w 2237984"/>
              <a:gd name="connsiteY32" fmla="*/ 4889500 h 5607050"/>
              <a:gd name="connsiteX33" fmla="*/ 631434 w 2237984"/>
              <a:gd name="connsiteY33" fmla="*/ 5184775 h 5607050"/>
              <a:gd name="connsiteX34" fmla="*/ 809234 w 2237984"/>
              <a:gd name="connsiteY34" fmla="*/ 5413375 h 5607050"/>
              <a:gd name="connsiteX35" fmla="*/ 1006084 w 2237984"/>
              <a:gd name="connsiteY35" fmla="*/ 5476875 h 5607050"/>
              <a:gd name="connsiteX36" fmla="*/ 1355334 w 2237984"/>
              <a:gd name="connsiteY36" fmla="*/ 5483225 h 5607050"/>
              <a:gd name="connsiteX37" fmla="*/ 1644259 w 2237984"/>
              <a:gd name="connsiteY37" fmla="*/ 5445125 h 5607050"/>
              <a:gd name="connsiteX38" fmla="*/ 1844284 w 2237984"/>
              <a:gd name="connsiteY38" fmla="*/ 5445125 h 5607050"/>
              <a:gd name="connsiteX39" fmla="*/ 1977634 w 2237984"/>
              <a:gd name="connsiteY39" fmla="*/ 5492750 h 5607050"/>
              <a:gd name="connsiteX40" fmla="*/ 2120509 w 2237984"/>
              <a:gd name="connsiteY40" fmla="*/ 5549900 h 5607050"/>
              <a:gd name="connsiteX41" fmla="*/ 2237984 w 2237984"/>
              <a:gd name="connsiteY41" fmla="*/ 5607050 h 5607050"/>
              <a:gd name="connsiteX0" fmla="*/ 1206109 w 2237984"/>
              <a:gd name="connsiteY0" fmla="*/ 0 h 5607050"/>
              <a:gd name="connsiteX1" fmla="*/ 1201642 w 2237984"/>
              <a:gd name="connsiteY1" fmla="*/ 17416 h 5607050"/>
              <a:gd name="connsiteX2" fmla="*/ 1155309 w 2237984"/>
              <a:gd name="connsiteY2" fmla="*/ 139700 h 5607050"/>
              <a:gd name="connsiteX3" fmla="*/ 1094787 w 2237984"/>
              <a:gd name="connsiteY3" fmla="*/ 303394 h 5607050"/>
              <a:gd name="connsiteX4" fmla="*/ 1035052 w 2237984"/>
              <a:gd name="connsiteY4" fmla="*/ 470851 h 5607050"/>
              <a:gd name="connsiteX5" fmla="*/ 993973 w 2237984"/>
              <a:gd name="connsiteY5" fmla="*/ 605215 h 5607050"/>
              <a:gd name="connsiteX6" fmla="*/ 939409 w 2237984"/>
              <a:gd name="connsiteY6" fmla="*/ 747893 h 5607050"/>
              <a:gd name="connsiteX7" fmla="*/ 828873 w 2237984"/>
              <a:gd name="connsiteY7" fmla="*/ 926480 h 5607050"/>
              <a:gd name="connsiteX8" fmla="*/ 679059 w 2237984"/>
              <a:gd name="connsiteY8" fmla="*/ 1044953 h 5607050"/>
              <a:gd name="connsiteX9" fmla="*/ 582417 w 2237984"/>
              <a:gd name="connsiteY9" fmla="*/ 1162231 h 5607050"/>
              <a:gd name="connsiteX10" fmla="*/ 463552 w 2237984"/>
              <a:gd name="connsiteY10" fmla="*/ 1398572 h 5607050"/>
              <a:gd name="connsiteX11" fmla="*/ 391116 w 2237984"/>
              <a:gd name="connsiteY11" fmla="*/ 1494215 h 5607050"/>
              <a:gd name="connsiteX12" fmla="*/ 345487 w 2237984"/>
              <a:gd name="connsiteY12" fmla="*/ 1589072 h 5607050"/>
              <a:gd name="connsiteX13" fmla="*/ 292495 w 2237984"/>
              <a:gd name="connsiteY13" fmla="*/ 1698987 h 5607050"/>
              <a:gd name="connsiteX14" fmla="*/ 254395 w 2237984"/>
              <a:gd name="connsiteY14" fmla="*/ 1846836 h 5607050"/>
              <a:gd name="connsiteX15" fmla="*/ 213316 w 2237984"/>
              <a:gd name="connsiteY15" fmla="*/ 2039529 h 5607050"/>
              <a:gd name="connsiteX16" fmla="*/ 206573 w 2237984"/>
              <a:gd name="connsiteY16" fmla="*/ 2178608 h 5607050"/>
              <a:gd name="connsiteX17" fmla="*/ 178195 w 2237984"/>
              <a:gd name="connsiteY17" fmla="*/ 2341351 h 5607050"/>
              <a:gd name="connsiteX18" fmla="*/ 152795 w 2237984"/>
              <a:gd name="connsiteY18" fmla="*/ 2588607 h 5607050"/>
              <a:gd name="connsiteX19" fmla="*/ 130373 w 2237984"/>
              <a:gd name="connsiteY19" fmla="*/ 2732072 h 5607050"/>
              <a:gd name="connsiteX20" fmla="*/ 92273 w 2237984"/>
              <a:gd name="connsiteY20" fmla="*/ 2890429 h 5607050"/>
              <a:gd name="connsiteX21" fmla="*/ 77381 w 2237984"/>
              <a:gd name="connsiteY21" fmla="*/ 3048000 h 5607050"/>
              <a:gd name="connsiteX22" fmla="*/ 73616 w 2237984"/>
              <a:gd name="connsiteY22" fmla="*/ 3263900 h 5607050"/>
              <a:gd name="connsiteX23" fmla="*/ 56556 w 2237984"/>
              <a:gd name="connsiteY23" fmla="*/ 3392676 h 5607050"/>
              <a:gd name="connsiteX24" fmla="*/ 31359 w 2237984"/>
              <a:gd name="connsiteY24" fmla="*/ 3498850 h 5607050"/>
              <a:gd name="connsiteX25" fmla="*/ 8584 w 2237984"/>
              <a:gd name="connsiteY25" fmla="*/ 3733903 h 5607050"/>
              <a:gd name="connsiteX26" fmla="*/ 76514 w 2237984"/>
              <a:gd name="connsiteY26" fmla="*/ 3984966 h 5607050"/>
              <a:gd name="connsiteX27" fmla="*/ 118124 w 2237984"/>
              <a:gd name="connsiteY27" fmla="*/ 4156492 h 5607050"/>
              <a:gd name="connsiteX28" fmla="*/ 190111 w 2237984"/>
              <a:gd name="connsiteY28" fmla="*/ 4360862 h 5607050"/>
              <a:gd name="connsiteX29" fmla="*/ 325156 w 2237984"/>
              <a:gd name="connsiteY29" fmla="*/ 4321757 h 5607050"/>
              <a:gd name="connsiteX30" fmla="*/ 358106 w 2237984"/>
              <a:gd name="connsiteY30" fmla="*/ 4420166 h 5607050"/>
              <a:gd name="connsiteX31" fmla="*/ 398677 w 2237984"/>
              <a:gd name="connsiteY31" fmla="*/ 4561705 h 5607050"/>
              <a:gd name="connsiteX32" fmla="*/ 507609 w 2237984"/>
              <a:gd name="connsiteY32" fmla="*/ 4889500 h 5607050"/>
              <a:gd name="connsiteX33" fmla="*/ 631434 w 2237984"/>
              <a:gd name="connsiteY33" fmla="*/ 5184775 h 5607050"/>
              <a:gd name="connsiteX34" fmla="*/ 809234 w 2237984"/>
              <a:gd name="connsiteY34" fmla="*/ 5413375 h 5607050"/>
              <a:gd name="connsiteX35" fmla="*/ 1006084 w 2237984"/>
              <a:gd name="connsiteY35" fmla="*/ 5476875 h 5607050"/>
              <a:gd name="connsiteX36" fmla="*/ 1355334 w 2237984"/>
              <a:gd name="connsiteY36" fmla="*/ 5483225 h 5607050"/>
              <a:gd name="connsiteX37" fmla="*/ 1644259 w 2237984"/>
              <a:gd name="connsiteY37" fmla="*/ 5445125 h 5607050"/>
              <a:gd name="connsiteX38" fmla="*/ 1844284 w 2237984"/>
              <a:gd name="connsiteY38" fmla="*/ 5445125 h 5607050"/>
              <a:gd name="connsiteX39" fmla="*/ 1977634 w 2237984"/>
              <a:gd name="connsiteY39" fmla="*/ 5492750 h 5607050"/>
              <a:gd name="connsiteX40" fmla="*/ 2120509 w 2237984"/>
              <a:gd name="connsiteY40" fmla="*/ 5549900 h 5607050"/>
              <a:gd name="connsiteX41" fmla="*/ 2237984 w 2237984"/>
              <a:gd name="connsiteY41" fmla="*/ 5607050 h 5607050"/>
              <a:gd name="connsiteX0" fmla="*/ 1206109 w 2237984"/>
              <a:gd name="connsiteY0" fmla="*/ 0 h 5607050"/>
              <a:gd name="connsiteX1" fmla="*/ 1201642 w 2237984"/>
              <a:gd name="connsiteY1" fmla="*/ 17416 h 5607050"/>
              <a:gd name="connsiteX2" fmla="*/ 1155309 w 2237984"/>
              <a:gd name="connsiteY2" fmla="*/ 139700 h 5607050"/>
              <a:gd name="connsiteX3" fmla="*/ 1094787 w 2237984"/>
              <a:gd name="connsiteY3" fmla="*/ 303394 h 5607050"/>
              <a:gd name="connsiteX4" fmla="*/ 1035052 w 2237984"/>
              <a:gd name="connsiteY4" fmla="*/ 470851 h 5607050"/>
              <a:gd name="connsiteX5" fmla="*/ 993973 w 2237984"/>
              <a:gd name="connsiteY5" fmla="*/ 605215 h 5607050"/>
              <a:gd name="connsiteX6" fmla="*/ 939409 w 2237984"/>
              <a:gd name="connsiteY6" fmla="*/ 747893 h 5607050"/>
              <a:gd name="connsiteX7" fmla="*/ 828873 w 2237984"/>
              <a:gd name="connsiteY7" fmla="*/ 926480 h 5607050"/>
              <a:gd name="connsiteX8" fmla="*/ 679059 w 2237984"/>
              <a:gd name="connsiteY8" fmla="*/ 1044953 h 5607050"/>
              <a:gd name="connsiteX9" fmla="*/ 582417 w 2237984"/>
              <a:gd name="connsiteY9" fmla="*/ 1162231 h 5607050"/>
              <a:gd name="connsiteX10" fmla="*/ 463552 w 2237984"/>
              <a:gd name="connsiteY10" fmla="*/ 1398572 h 5607050"/>
              <a:gd name="connsiteX11" fmla="*/ 391116 w 2237984"/>
              <a:gd name="connsiteY11" fmla="*/ 1494215 h 5607050"/>
              <a:gd name="connsiteX12" fmla="*/ 345487 w 2237984"/>
              <a:gd name="connsiteY12" fmla="*/ 1589072 h 5607050"/>
              <a:gd name="connsiteX13" fmla="*/ 292495 w 2237984"/>
              <a:gd name="connsiteY13" fmla="*/ 1698987 h 5607050"/>
              <a:gd name="connsiteX14" fmla="*/ 254395 w 2237984"/>
              <a:gd name="connsiteY14" fmla="*/ 1846836 h 5607050"/>
              <a:gd name="connsiteX15" fmla="*/ 213316 w 2237984"/>
              <a:gd name="connsiteY15" fmla="*/ 2039529 h 5607050"/>
              <a:gd name="connsiteX16" fmla="*/ 206573 w 2237984"/>
              <a:gd name="connsiteY16" fmla="*/ 2178608 h 5607050"/>
              <a:gd name="connsiteX17" fmla="*/ 178195 w 2237984"/>
              <a:gd name="connsiteY17" fmla="*/ 2341351 h 5607050"/>
              <a:gd name="connsiteX18" fmla="*/ 152795 w 2237984"/>
              <a:gd name="connsiteY18" fmla="*/ 2588607 h 5607050"/>
              <a:gd name="connsiteX19" fmla="*/ 130373 w 2237984"/>
              <a:gd name="connsiteY19" fmla="*/ 2732072 h 5607050"/>
              <a:gd name="connsiteX20" fmla="*/ 92273 w 2237984"/>
              <a:gd name="connsiteY20" fmla="*/ 2890429 h 5607050"/>
              <a:gd name="connsiteX21" fmla="*/ 77381 w 2237984"/>
              <a:gd name="connsiteY21" fmla="*/ 3048000 h 5607050"/>
              <a:gd name="connsiteX22" fmla="*/ 73616 w 2237984"/>
              <a:gd name="connsiteY22" fmla="*/ 3263900 h 5607050"/>
              <a:gd name="connsiteX23" fmla="*/ 56556 w 2237984"/>
              <a:gd name="connsiteY23" fmla="*/ 3392676 h 5607050"/>
              <a:gd name="connsiteX24" fmla="*/ 31359 w 2237984"/>
              <a:gd name="connsiteY24" fmla="*/ 3498850 h 5607050"/>
              <a:gd name="connsiteX25" fmla="*/ 8584 w 2237984"/>
              <a:gd name="connsiteY25" fmla="*/ 3733903 h 5607050"/>
              <a:gd name="connsiteX26" fmla="*/ 76514 w 2237984"/>
              <a:gd name="connsiteY26" fmla="*/ 3984966 h 5607050"/>
              <a:gd name="connsiteX27" fmla="*/ 118124 w 2237984"/>
              <a:gd name="connsiteY27" fmla="*/ 4156492 h 5607050"/>
              <a:gd name="connsiteX28" fmla="*/ 174236 w 2237984"/>
              <a:gd name="connsiteY28" fmla="*/ 4392612 h 5607050"/>
              <a:gd name="connsiteX29" fmla="*/ 325156 w 2237984"/>
              <a:gd name="connsiteY29" fmla="*/ 4321757 h 5607050"/>
              <a:gd name="connsiteX30" fmla="*/ 358106 w 2237984"/>
              <a:gd name="connsiteY30" fmla="*/ 4420166 h 5607050"/>
              <a:gd name="connsiteX31" fmla="*/ 398677 w 2237984"/>
              <a:gd name="connsiteY31" fmla="*/ 4561705 h 5607050"/>
              <a:gd name="connsiteX32" fmla="*/ 507609 w 2237984"/>
              <a:gd name="connsiteY32" fmla="*/ 4889500 h 5607050"/>
              <a:gd name="connsiteX33" fmla="*/ 631434 w 2237984"/>
              <a:gd name="connsiteY33" fmla="*/ 5184775 h 5607050"/>
              <a:gd name="connsiteX34" fmla="*/ 809234 w 2237984"/>
              <a:gd name="connsiteY34" fmla="*/ 5413375 h 5607050"/>
              <a:gd name="connsiteX35" fmla="*/ 1006084 w 2237984"/>
              <a:gd name="connsiteY35" fmla="*/ 5476875 h 5607050"/>
              <a:gd name="connsiteX36" fmla="*/ 1355334 w 2237984"/>
              <a:gd name="connsiteY36" fmla="*/ 5483225 h 5607050"/>
              <a:gd name="connsiteX37" fmla="*/ 1644259 w 2237984"/>
              <a:gd name="connsiteY37" fmla="*/ 5445125 h 5607050"/>
              <a:gd name="connsiteX38" fmla="*/ 1844284 w 2237984"/>
              <a:gd name="connsiteY38" fmla="*/ 5445125 h 5607050"/>
              <a:gd name="connsiteX39" fmla="*/ 1977634 w 2237984"/>
              <a:gd name="connsiteY39" fmla="*/ 5492750 h 5607050"/>
              <a:gd name="connsiteX40" fmla="*/ 2120509 w 2237984"/>
              <a:gd name="connsiteY40" fmla="*/ 5549900 h 5607050"/>
              <a:gd name="connsiteX41" fmla="*/ 2237984 w 2237984"/>
              <a:gd name="connsiteY41" fmla="*/ 5607050 h 5607050"/>
              <a:gd name="connsiteX0" fmla="*/ 1206109 w 2237984"/>
              <a:gd name="connsiteY0" fmla="*/ 0 h 5607050"/>
              <a:gd name="connsiteX1" fmla="*/ 1201642 w 2237984"/>
              <a:gd name="connsiteY1" fmla="*/ 17416 h 5607050"/>
              <a:gd name="connsiteX2" fmla="*/ 1155309 w 2237984"/>
              <a:gd name="connsiteY2" fmla="*/ 139700 h 5607050"/>
              <a:gd name="connsiteX3" fmla="*/ 1094787 w 2237984"/>
              <a:gd name="connsiteY3" fmla="*/ 303394 h 5607050"/>
              <a:gd name="connsiteX4" fmla="*/ 1035052 w 2237984"/>
              <a:gd name="connsiteY4" fmla="*/ 470851 h 5607050"/>
              <a:gd name="connsiteX5" fmla="*/ 993973 w 2237984"/>
              <a:gd name="connsiteY5" fmla="*/ 605215 h 5607050"/>
              <a:gd name="connsiteX6" fmla="*/ 939409 w 2237984"/>
              <a:gd name="connsiteY6" fmla="*/ 747893 h 5607050"/>
              <a:gd name="connsiteX7" fmla="*/ 828873 w 2237984"/>
              <a:gd name="connsiteY7" fmla="*/ 926480 h 5607050"/>
              <a:gd name="connsiteX8" fmla="*/ 679059 w 2237984"/>
              <a:gd name="connsiteY8" fmla="*/ 1044953 h 5607050"/>
              <a:gd name="connsiteX9" fmla="*/ 582417 w 2237984"/>
              <a:gd name="connsiteY9" fmla="*/ 1162231 h 5607050"/>
              <a:gd name="connsiteX10" fmla="*/ 463552 w 2237984"/>
              <a:gd name="connsiteY10" fmla="*/ 1398572 h 5607050"/>
              <a:gd name="connsiteX11" fmla="*/ 391116 w 2237984"/>
              <a:gd name="connsiteY11" fmla="*/ 1494215 h 5607050"/>
              <a:gd name="connsiteX12" fmla="*/ 345487 w 2237984"/>
              <a:gd name="connsiteY12" fmla="*/ 1589072 h 5607050"/>
              <a:gd name="connsiteX13" fmla="*/ 292495 w 2237984"/>
              <a:gd name="connsiteY13" fmla="*/ 1698987 h 5607050"/>
              <a:gd name="connsiteX14" fmla="*/ 254395 w 2237984"/>
              <a:gd name="connsiteY14" fmla="*/ 1846836 h 5607050"/>
              <a:gd name="connsiteX15" fmla="*/ 213316 w 2237984"/>
              <a:gd name="connsiteY15" fmla="*/ 2039529 h 5607050"/>
              <a:gd name="connsiteX16" fmla="*/ 206573 w 2237984"/>
              <a:gd name="connsiteY16" fmla="*/ 2178608 h 5607050"/>
              <a:gd name="connsiteX17" fmla="*/ 178195 w 2237984"/>
              <a:gd name="connsiteY17" fmla="*/ 2341351 h 5607050"/>
              <a:gd name="connsiteX18" fmla="*/ 152795 w 2237984"/>
              <a:gd name="connsiteY18" fmla="*/ 2588607 h 5607050"/>
              <a:gd name="connsiteX19" fmla="*/ 130373 w 2237984"/>
              <a:gd name="connsiteY19" fmla="*/ 2732072 h 5607050"/>
              <a:gd name="connsiteX20" fmla="*/ 92273 w 2237984"/>
              <a:gd name="connsiteY20" fmla="*/ 2890429 h 5607050"/>
              <a:gd name="connsiteX21" fmla="*/ 77381 w 2237984"/>
              <a:gd name="connsiteY21" fmla="*/ 3048000 h 5607050"/>
              <a:gd name="connsiteX22" fmla="*/ 73616 w 2237984"/>
              <a:gd name="connsiteY22" fmla="*/ 3263900 h 5607050"/>
              <a:gd name="connsiteX23" fmla="*/ 56556 w 2237984"/>
              <a:gd name="connsiteY23" fmla="*/ 3392676 h 5607050"/>
              <a:gd name="connsiteX24" fmla="*/ 31359 w 2237984"/>
              <a:gd name="connsiteY24" fmla="*/ 3498850 h 5607050"/>
              <a:gd name="connsiteX25" fmla="*/ 8584 w 2237984"/>
              <a:gd name="connsiteY25" fmla="*/ 3733903 h 5607050"/>
              <a:gd name="connsiteX26" fmla="*/ 76514 w 2237984"/>
              <a:gd name="connsiteY26" fmla="*/ 3984966 h 5607050"/>
              <a:gd name="connsiteX27" fmla="*/ 118124 w 2237984"/>
              <a:gd name="connsiteY27" fmla="*/ 4156492 h 5607050"/>
              <a:gd name="connsiteX28" fmla="*/ 174236 w 2237984"/>
              <a:gd name="connsiteY28" fmla="*/ 4392612 h 5607050"/>
              <a:gd name="connsiteX29" fmla="*/ 245781 w 2237984"/>
              <a:gd name="connsiteY29" fmla="*/ 4620207 h 5607050"/>
              <a:gd name="connsiteX30" fmla="*/ 358106 w 2237984"/>
              <a:gd name="connsiteY30" fmla="*/ 4420166 h 5607050"/>
              <a:gd name="connsiteX31" fmla="*/ 398677 w 2237984"/>
              <a:gd name="connsiteY31" fmla="*/ 4561705 h 5607050"/>
              <a:gd name="connsiteX32" fmla="*/ 507609 w 2237984"/>
              <a:gd name="connsiteY32" fmla="*/ 4889500 h 5607050"/>
              <a:gd name="connsiteX33" fmla="*/ 631434 w 2237984"/>
              <a:gd name="connsiteY33" fmla="*/ 5184775 h 5607050"/>
              <a:gd name="connsiteX34" fmla="*/ 809234 w 2237984"/>
              <a:gd name="connsiteY34" fmla="*/ 5413375 h 5607050"/>
              <a:gd name="connsiteX35" fmla="*/ 1006084 w 2237984"/>
              <a:gd name="connsiteY35" fmla="*/ 5476875 h 5607050"/>
              <a:gd name="connsiteX36" fmla="*/ 1355334 w 2237984"/>
              <a:gd name="connsiteY36" fmla="*/ 5483225 h 5607050"/>
              <a:gd name="connsiteX37" fmla="*/ 1644259 w 2237984"/>
              <a:gd name="connsiteY37" fmla="*/ 5445125 h 5607050"/>
              <a:gd name="connsiteX38" fmla="*/ 1844284 w 2237984"/>
              <a:gd name="connsiteY38" fmla="*/ 5445125 h 5607050"/>
              <a:gd name="connsiteX39" fmla="*/ 1977634 w 2237984"/>
              <a:gd name="connsiteY39" fmla="*/ 5492750 h 5607050"/>
              <a:gd name="connsiteX40" fmla="*/ 2120509 w 2237984"/>
              <a:gd name="connsiteY40" fmla="*/ 5549900 h 5607050"/>
              <a:gd name="connsiteX41" fmla="*/ 2237984 w 2237984"/>
              <a:gd name="connsiteY41" fmla="*/ 5607050 h 5607050"/>
              <a:gd name="connsiteX0" fmla="*/ 1206109 w 2237984"/>
              <a:gd name="connsiteY0" fmla="*/ 0 h 5607050"/>
              <a:gd name="connsiteX1" fmla="*/ 1201642 w 2237984"/>
              <a:gd name="connsiteY1" fmla="*/ 17416 h 5607050"/>
              <a:gd name="connsiteX2" fmla="*/ 1155309 w 2237984"/>
              <a:gd name="connsiteY2" fmla="*/ 139700 h 5607050"/>
              <a:gd name="connsiteX3" fmla="*/ 1094787 w 2237984"/>
              <a:gd name="connsiteY3" fmla="*/ 303394 h 5607050"/>
              <a:gd name="connsiteX4" fmla="*/ 1035052 w 2237984"/>
              <a:gd name="connsiteY4" fmla="*/ 470851 h 5607050"/>
              <a:gd name="connsiteX5" fmla="*/ 993973 w 2237984"/>
              <a:gd name="connsiteY5" fmla="*/ 605215 h 5607050"/>
              <a:gd name="connsiteX6" fmla="*/ 939409 w 2237984"/>
              <a:gd name="connsiteY6" fmla="*/ 747893 h 5607050"/>
              <a:gd name="connsiteX7" fmla="*/ 828873 w 2237984"/>
              <a:gd name="connsiteY7" fmla="*/ 926480 h 5607050"/>
              <a:gd name="connsiteX8" fmla="*/ 679059 w 2237984"/>
              <a:gd name="connsiteY8" fmla="*/ 1044953 h 5607050"/>
              <a:gd name="connsiteX9" fmla="*/ 582417 w 2237984"/>
              <a:gd name="connsiteY9" fmla="*/ 1162231 h 5607050"/>
              <a:gd name="connsiteX10" fmla="*/ 463552 w 2237984"/>
              <a:gd name="connsiteY10" fmla="*/ 1398572 h 5607050"/>
              <a:gd name="connsiteX11" fmla="*/ 391116 w 2237984"/>
              <a:gd name="connsiteY11" fmla="*/ 1494215 h 5607050"/>
              <a:gd name="connsiteX12" fmla="*/ 345487 w 2237984"/>
              <a:gd name="connsiteY12" fmla="*/ 1589072 h 5607050"/>
              <a:gd name="connsiteX13" fmla="*/ 292495 w 2237984"/>
              <a:gd name="connsiteY13" fmla="*/ 1698987 h 5607050"/>
              <a:gd name="connsiteX14" fmla="*/ 254395 w 2237984"/>
              <a:gd name="connsiteY14" fmla="*/ 1846836 h 5607050"/>
              <a:gd name="connsiteX15" fmla="*/ 213316 w 2237984"/>
              <a:gd name="connsiteY15" fmla="*/ 2039529 h 5607050"/>
              <a:gd name="connsiteX16" fmla="*/ 206573 w 2237984"/>
              <a:gd name="connsiteY16" fmla="*/ 2178608 h 5607050"/>
              <a:gd name="connsiteX17" fmla="*/ 178195 w 2237984"/>
              <a:gd name="connsiteY17" fmla="*/ 2341351 h 5607050"/>
              <a:gd name="connsiteX18" fmla="*/ 152795 w 2237984"/>
              <a:gd name="connsiteY18" fmla="*/ 2588607 h 5607050"/>
              <a:gd name="connsiteX19" fmla="*/ 130373 w 2237984"/>
              <a:gd name="connsiteY19" fmla="*/ 2732072 h 5607050"/>
              <a:gd name="connsiteX20" fmla="*/ 92273 w 2237984"/>
              <a:gd name="connsiteY20" fmla="*/ 2890429 h 5607050"/>
              <a:gd name="connsiteX21" fmla="*/ 77381 w 2237984"/>
              <a:gd name="connsiteY21" fmla="*/ 3048000 h 5607050"/>
              <a:gd name="connsiteX22" fmla="*/ 73616 w 2237984"/>
              <a:gd name="connsiteY22" fmla="*/ 3263900 h 5607050"/>
              <a:gd name="connsiteX23" fmla="*/ 56556 w 2237984"/>
              <a:gd name="connsiteY23" fmla="*/ 3392676 h 5607050"/>
              <a:gd name="connsiteX24" fmla="*/ 31359 w 2237984"/>
              <a:gd name="connsiteY24" fmla="*/ 3498850 h 5607050"/>
              <a:gd name="connsiteX25" fmla="*/ 8584 w 2237984"/>
              <a:gd name="connsiteY25" fmla="*/ 3733903 h 5607050"/>
              <a:gd name="connsiteX26" fmla="*/ 76514 w 2237984"/>
              <a:gd name="connsiteY26" fmla="*/ 3984966 h 5607050"/>
              <a:gd name="connsiteX27" fmla="*/ 118124 w 2237984"/>
              <a:gd name="connsiteY27" fmla="*/ 4156492 h 5607050"/>
              <a:gd name="connsiteX28" fmla="*/ 174236 w 2237984"/>
              <a:gd name="connsiteY28" fmla="*/ 4392612 h 5607050"/>
              <a:gd name="connsiteX29" fmla="*/ 245781 w 2237984"/>
              <a:gd name="connsiteY29" fmla="*/ 4620207 h 5607050"/>
              <a:gd name="connsiteX30" fmla="*/ 307306 w 2237984"/>
              <a:gd name="connsiteY30" fmla="*/ 4759891 h 5607050"/>
              <a:gd name="connsiteX31" fmla="*/ 398677 w 2237984"/>
              <a:gd name="connsiteY31" fmla="*/ 4561705 h 5607050"/>
              <a:gd name="connsiteX32" fmla="*/ 507609 w 2237984"/>
              <a:gd name="connsiteY32" fmla="*/ 4889500 h 5607050"/>
              <a:gd name="connsiteX33" fmla="*/ 631434 w 2237984"/>
              <a:gd name="connsiteY33" fmla="*/ 5184775 h 5607050"/>
              <a:gd name="connsiteX34" fmla="*/ 809234 w 2237984"/>
              <a:gd name="connsiteY34" fmla="*/ 5413375 h 5607050"/>
              <a:gd name="connsiteX35" fmla="*/ 1006084 w 2237984"/>
              <a:gd name="connsiteY35" fmla="*/ 5476875 h 5607050"/>
              <a:gd name="connsiteX36" fmla="*/ 1355334 w 2237984"/>
              <a:gd name="connsiteY36" fmla="*/ 5483225 h 5607050"/>
              <a:gd name="connsiteX37" fmla="*/ 1644259 w 2237984"/>
              <a:gd name="connsiteY37" fmla="*/ 5445125 h 5607050"/>
              <a:gd name="connsiteX38" fmla="*/ 1844284 w 2237984"/>
              <a:gd name="connsiteY38" fmla="*/ 5445125 h 5607050"/>
              <a:gd name="connsiteX39" fmla="*/ 1977634 w 2237984"/>
              <a:gd name="connsiteY39" fmla="*/ 5492750 h 5607050"/>
              <a:gd name="connsiteX40" fmla="*/ 2120509 w 2237984"/>
              <a:gd name="connsiteY40" fmla="*/ 5549900 h 5607050"/>
              <a:gd name="connsiteX41" fmla="*/ 2237984 w 2237984"/>
              <a:gd name="connsiteY41" fmla="*/ 5607050 h 5607050"/>
              <a:gd name="connsiteX0" fmla="*/ 1206109 w 2237984"/>
              <a:gd name="connsiteY0" fmla="*/ 0 h 5607050"/>
              <a:gd name="connsiteX1" fmla="*/ 1201642 w 2237984"/>
              <a:gd name="connsiteY1" fmla="*/ 17416 h 5607050"/>
              <a:gd name="connsiteX2" fmla="*/ 1155309 w 2237984"/>
              <a:gd name="connsiteY2" fmla="*/ 139700 h 5607050"/>
              <a:gd name="connsiteX3" fmla="*/ 1094787 w 2237984"/>
              <a:gd name="connsiteY3" fmla="*/ 303394 h 5607050"/>
              <a:gd name="connsiteX4" fmla="*/ 1035052 w 2237984"/>
              <a:gd name="connsiteY4" fmla="*/ 470851 h 5607050"/>
              <a:gd name="connsiteX5" fmla="*/ 993973 w 2237984"/>
              <a:gd name="connsiteY5" fmla="*/ 605215 h 5607050"/>
              <a:gd name="connsiteX6" fmla="*/ 939409 w 2237984"/>
              <a:gd name="connsiteY6" fmla="*/ 747893 h 5607050"/>
              <a:gd name="connsiteX7" fmla="*/ 828873 w 2237984"/>
              <a:gd name="connsiteY7" fmla="*/ 926480 h 5607050"/>
              <a:gd name="connsiteX8" fmla="*/ 679059 w 2237984"/>
              <a:gd name="connsiteY8" fmla="*/ 1044953 h 5607050"/>
              <a:gd name="connsiteX9" fmla="*/ 582417 w 2237984"/>
              <a:gd name="connsiteY9" fmla="*/ 1162231 h 5607050"/>
              <a:gd name="connsiteX10" fmla="*/ 463552 w 2237984"/>
              <a:gd name="connsiteY10" fmla="*/ 1398572 h 5607050"/>
              <a:gd name="connsiteX11" fmla="*/ 391116 w 2237984"/>
              <a:gd name="connsiteY11" fmla="*/ 1494215 h 5607050"/>
              <a:gd name="connsiteX12" fmla="*/ 345487 w 2237984"/>
              <a:gd name="connsiteY12" fmla="*/ 1589072 h 5607050"/>
              <a:gd name="connsiteX13" fmla="*/ 292495 w 2237984"/>
              <a:gd name="connsiteY13" fmla="*/ 1698987 h 5607050"/>
              <a:gd name="connsiteX14" fmla="*/ 254395 w 2237984"/>
              <a:gd name="connsiteY14" fmla="*/ 1846836 h 5607050"/>
              <a:gd name="connsiteX15" fmla="*/ 213316 w 2237984"/>
              <a:gd name="connsiteY15" fmla="*/ 2039529 h 5607050"/>
              <a:gd name="connsiteX16" fmla="*/ 206573 w 2237984"/>
              <a:gd name="connsiteY16" fmla="*/ 2178608 h 5607050"/>
              <a:gd name="connsiteX17" fmla="*/ 178195 w 2237984"/>
              <a:gd name="connsiteY17" fmla="*/ 2341351 h 5607050"/>
              <a:gd name="connsiteX18" fmla="*/ 152795 w 2237984"/>
              <a:gd name="connsiteY18" fmla="*/ 2588607 h 5607050"/>
              <a:gd name="connsiteX19" fmla="*/ 130373 w 2237984"/>
              <a:gd name="connsiteY19" fmla="*/ 2732072 h 5607050"/>
              <a:gd name="connsiteX20" fmla="*/ 92273 w 2237984"/>
              <a:gd name="connsiteY20" fmla="*/ 2890429 h 5607050"/>
              <a:gd name="connsiteX21" fmla="*/ 77381 w 2237984"/>
              <a:gd name="connsiteY21" fmla="*/ 3048000 h 5607050"/>
              <a:gd name="connsiteX22" fmla="*/ 73616 w 2237984"/>
              <a:gd name="connsiteY22" fmla="*/ 3263900 h 5607050"/>
              <a:gd name="connsiteX23" fmla="*/ 56556 w 2237984"/>
              <a:gd name="connsiteY23" fmla="*/ 3392676 h 5607050"/>
              <a:gd name="connsiteX24" fmla="*/ 31359 w 2237984"/>
              <a:gd name="connsiteY24" fmla="*/ 3498850 h 5607050"/>
              <a:gd name="connsiteX25" fmla="*/ 8584 w 2237984"/>
              <a:gd name="connsiteY25" fmla="*/ 3733903 h 5607050"/>
              <a:gd name="connsiteX26" fmla="*/ 76514 w 2237984"/>
              <a:gd name="connsiteY26" fmla="*/ 3984966 h 5607050"/>
              <a:gd name="connsiteX27" fmla="*/ 118124 w 2237984"/>
              <a:gd name="connsiteY27" fmla="*/ 4156492 h 5607050"/>
              <a:gd name="connsiteX28" fmla="*/ 174236 w 2237984"/>
              <a:gd name="connsiteY28" fmla="*/ 4392612 h 5607050"/>
              <a:gd name="connsiteX29" fmla="*/ 245781 w 2237984"/>
              <a:gd name="connsiteY29" fmla="*/ 4620207 h 5607050"/>
              <a:gd name="connsiteX30" fmla="*/ 307306 w 2237984"/>
              <a:gd name="connsiteY30" fmla="*/ 4759891 h 5607050"/>
              <a:gd name="connsiteX31" fmla="*/ 427252 w 2237984"/>
              <a:gd name="connsiteY31" fmla="*/ 4841105 h 5607050"/>
              <a:gd name="connsiteX32" fmla="*/ 507609 w 2237984"/>
              <a:gd name="connsiteY32" fmla="*/ 4889500 h 5607050"/>
              <a:gd name="connsiteX33" fmla="*/ 631434 w 2237984"/>
              <a:gd name="connsiteY33" fmla="*/ 5184775 h 5607050"/>
              <a:gd name="connsiteX34" fmla="*/ 809234 w 2237984"/>
              <a:gd name="connsiteY34" fmla="*/ 5413375 h 5607050"/>
              <a:gd name="connsiteX35" fmla="*/ 1006084 w 2237984"/>
              <a:gd name="connsiteY35" fmla="*/ 5476875 h 5607050"/>
              <a:gd name="connsiteX36" fmla="*/ 1355334 w 2237984"/>
              <a:gd name="connsiteY36" fmla="*/ 5483225 h 5607050"/>
              <a:gd name="connsiteX37" fmla="*/ 1644259 w 2237984"/>
              <a:gd name="connsiteY37" fmla="*/ 5445125 h 5607050"/>
              <a:gd name="connsiteX38" fmla="*/ 1844284 w 2237984"/>
              <a:gd name="connsiteY38" fmla="*/ 5445125 h 5607050"/>
              <a:gd name="connsiteX39" fmla="*/ 1977634 w 2237984"/>
              <a:gd name="connsiteY39" fmla="*/ 5492750 h 5607050"/>
              <a:gd name="connsiteX40" fmla="*/ 2120509 w 2237984"/>
              <a:gd name="connsiteY40" fmla="*/ 5549900 h 5607050"/>
              <a:gd name="connsiteX41" fmla="*/ 2237984 w 2237984"/>
              <a:gd name="connsiteY41" fmla="*/ 5607050 h 5607050"/>
              <a:gd name="connsiteX0" fmla="*/ 1206109 w 2237984"/>
              <a:gd name="connsiteY0" fmla="*/ 0 h 5607050"/>
              <a:gd name="connsiteX1" fmla="*/ 1201642 w 2237984"/>
              <a:gd name="connsiteY1" fmla="*/ 17416 h 5607050"/>
              <a:gd name="connsiteX2" fmla="*/ 1155309 w 2237984"/>
              <a:gd name="connsiteY2" fmla="*/ 139700 h 5607050"/>
              <a:gd name="connsiteX3" fmla="*/ 1094787 w 2237984"/>
              <a:gd name="connsiteY3" fmla="*/ 303394 h 5607050"/>
              <a:gd name="connsiteX4" fmla="*/ 1035052 w 2237984"/>
              <a:gd name="connsiteY4" fmla="*/ 470851 h 5607050"/>
              <a:gd name="connsiteX5" fmla="*/ 993973 w 2237984"/>
              <a:gd name="connsiteY5" fmla="*/ 605215 h 5607050"/>
              <a:gd name="connsiteX6" fmla="*/ 939409 w 2237984"/>
              <a:gd name="connsiteY6" fmla="*/ 747893 h 5607050"/>
              <a:gd name="connsiteX7" fmla="*/ 828873 w 2237984"/>
              <a:gd name="connsiteY7" fmla="*/ 926480 h 5607050"/>
              <a:gd name="connsiteX8" fmla="*/ 679059 w 2237984"/>
              <a:gd name="connsiteY8" fmla="*/ 1044953 h 5607050"/>
              <a:gd name="connsiteX9" fmla="*/ 582417 w 2237984"/>
              <a:gd name="connsiteY9" fmla="*/ 1162231 h 5607050"/>
              <a:gd name="connsiteX10" fmla="*/ 463552 w 2237984"/>
              <a:gd name="connsiteY10" fmla="*/ 1398572 h 5607050"/>
              <a:gd name="connsiteX11" fmla="*/ 391116 w 2237984"/>
              <a:gd name="connsiteY11" fmla="*/ 1494215 h 5607050"/>
              <a:gd name="connsiteX12" fmla="*/ 345487 w 2237984"/>
              <a:gd name="connsiteY12" fmla="*/ 1589072 h 5607050"/>
              <a:gd name="connsiteX13" fmla="*/ 292495 w 2237984"/>
              <a:gd name="connsiteY13" fmla="*/ 1698987 h 5607050"/>
              <a:gd name="connsiteX14" fmla="*/ 254395 w 2237984"/>
              <a:gd name="connsiteY14" fmla="*/ 1846836 h 5607050"/>
              <a:gd name="connsiteX15" fmla="*/ 213316 w 2237984"/>
              <a:gd name="connsiteY15" fmla="*/ 2039529 h 5607050"/>
              <a:gd name="connsiteX16" fmla="*/ 206573 w 2237984"/>
              <a:gd name="connsiteY16" fmla="*/ 2178608 h 5607050"/>
              <a:gd name="connsiteX17" fmla="*/ 178195 w 2237984"/>
              <a:gd name="connsiteY17" fmla="*/ 2341351 h 5607050"/>
              <a:gd name="connsiteX18" fmla="*/ 152795 w 2237984"/>
              <a:gd name="connsiteY18" fmla="*/ 2588607 h 5607050"/>
              <a:gd name="connsiteX19" fmla="*/ 130373 w 2237984"/>
              <a:gd name="connsiteY19" fmla="*/ 2732072 h 5607050"/>
              <a:gd name="connsiteX20" fmla="*/ 92273 w 2237984"/>
              <a:gd name="connsiteY20" fmla="*/ 2890429 h 5607050"/>
              <a:gd name="connsiteX21" fmla="*/ 77381 w 2237984"/>
              <a:gd name="connsiteY21" fmla="*/ 3048000 h 5607050"/>
              <a:gd name="connsiteX22" fmla="*/ 73616 w 2237984"/>
              <a:gd name="connsiteY22" fmla="*/ 3263900 h 5607050"/>
              <a:gd name="connsiteX23" fmla="*/ 56556 w 2237984"/>
              <a:gd name="connsiteY23" fmla="*/ 3392676 h 5607050"/>
              <a:gd name="connsiteX24" fmla="*/ 31359 w 2237984"/>
              <a:gd name="connsiteY24" fmla="*/ 3498850 h 5607050"/>
              <a:gd name="connsiteX25" fmla="*/ 8584 w 2237984"/>
              <a:gd name="connsiteY25" fmla="*/ 3733903 h 5607050"/>
              <a:gd name="connsiteX26" fmla="*/ 76514 w 2237984"/>
              <a:gd name="connsiteY26" fmla="*/ 3984966 h 5607050"/>
              <a:gd name="connsiteX27" fmla="*/ 118124 w 2237984"/>
              <a:gd name="connsiteY27" fmla="*/ 4156492 h 5607050"/>
              <a:gd name="connsiteX28" fmla="*/ 174236 w 2237984"/>
              <a:gd name="connsiteY28" fmla="*/ 4392612 h 5607050"/>
              <a:gd name="connsiteX29" fmla="*/ 245781 w 2237984"/>
              <a:gd name="connsiteY29" fmla="*/ 4620207 h 5607050"/>
              <a:gd name="connsiteX30" fmla="*/ 307306 w 2237984"/>
              <a:gd name="connsiteY30" fmla="*/ 4759891 h 5607050"/>
              <a:gd name="connsiteX31" fmla="*/ 427252 w 2237984"/>
              <a:gd name="connsiteY31" fmla="*/ 4841105 h 5607050"/>
              <a:gd name="connsiteX32" fmla="*/ 539359 w 2237984"/>
              <a:gd name="connsiteY32" fmla="*/ 4981575 h 5607050"/>
              <a:gd name="connsiteX33" fmla="*/ 631434 w 2237984"/>
              <a:gd name="connsiteY33" fmla="*/ 5184775 h 5607050"/>
              <a:gd name="connsiteX34" fmla="*/ 809234 w 2237984"/>
              <a:gd name="connsiteY34" fmla="*/ 5413375 h 5607050"/>
              <a:gd name="connsiteX35" fmla="*/ 1006084 w 2237984"/>
              <a:gd name="connsiteY35" fmla="*/ 5476875 h 5607050"/>
              <a:gd name="connsiteX36" fmla="*/ 1355334 w 2237984"/>
              <a:gd name="connsiteY36" fmla="*/ 5483225 h 5607050"/>
              <a:gd name="connsiteX37" fmla="*/ 1644259 w 2237984"/>
              <a:gd name="connsiteY37" fmla="*/ 5445125 h 5607050"/>
              <a:gd name="connsiteX38" fmla="*/ 1844284 w 2237984"/>
              <a:gd name="connsiteY38" fmla="*/ 5445125 h 5607050"/>
              <a:gd name="connsiteX39" fmla="*/ 1977634 w 2237984"/>
              <a:gd name="connsiteY39" fmla="*/ 5492750 h 5607050"/>
              <a:gd name="connsiteX40" fmla="*/ 2120509 w 2237984"/>
              <a:gd name="connsiteY40" fmla="*/ 5549900 h 5607050"/>
              <a:gd name="connsiteX41" fmla="*/ 2237984 w 2237984"/>
              <a:gd name="connsiteY41" fmla="*/ 5607050 h 5607050"/>
              <a:gd name="connsiteX0" fmla="*/ 1196584 w 2228459"/>
              <a:gd name="connsiteY0" fmla="*/ 0 h 5607050"/>
              <a:gd name="connsiteX1" fmla="*/ 1192117 w 2228459"/>
              <a:gd name="connsiteY1" fmla="*/ 17416 h 5607050"/>
              <a:gd name="connsiteX2" fmla="*/ 1145784 w 2228459"/>
              <a:gd name="connsiteY2" fmla="*/ 139700 h 5607050"/>
              <a:gd name="connsiteX3" fmla="*/ 1085262 w 2228459"/>
              <a:gd name="connsiteY3" fmla="*/ 303394 h 5607050"/>
              <a:gd name="connsiteX4" fmla="*/ 1025527 w 2228459"/>
              <a:gd name="connsiteY4" fmla="*/ 470851 h 5607050"/>
              <a:gd name="connsiteX5" fmla="*/ 984448 w 2228459"/>
              <a:gd name="connsiteY5" fmla="*/ 605215 h 5607050"/>
              <a:gd name="connsiteX6" fmla="*/ 929884 w 2228459"/>
              <a:gd name="connsiteY6" fmla="*/ 747893 h 5607050"/>
              <a:gd name="connsiteX7" fmla="*/ 819348 w 2228459"/>
              <a:gd name="connsiteY7" fmla="*/ 926480 h 5607050"/>
              <a:gd name="connsiteX8" fmla="*/ 669534 w 2228459"/>
              <a:gd name="connsiteY8" fmla="*/ 1044953 h 5607050"/>
              <a:gd name="connsiteX9" fmla="*/ 572892 w 2228459"/>
              <a:gd name="connsiteY9" fmla="*/ 1162231 h 5607050"/>
              <a:gd name="connsiteX10" fmla="*/ 454027 w 2228459"/>
              <a:gd name="connsiteY10" fmla="*/ 1398572 h 5607050"/>
              <a:gd name="connsiteX11" fmla="*/ 381591 w 2228459"/>
              <a:gd name="connsiteY11" fmla="*/ 1494215 h 5607050"/>
              <a:gd name="connsiteX12" fmla="*/ 335962 w 2228459"/>
              <a:gd name="connsiteY12" fmla="*/ 1589072 h 5607050"/>
              <a:gd name="connsiteX13" fmla="*/ 282970 w 2228459"/>
              <a:gd name="connsiteY13" fmla="*/ 1698987 h 5607050"/>
              <a:gd name="connsiteX14" fmla="*/ 244870 w 2228459"/>
              <a:gd name="connsiteY14" fmla="*/ 1846836 h 5607050"/>
              <a:gd name="connsiteX15" fmla="*/ 203791 w 2228459"/>
              <a:gd name="connsiteY15" fmla="*/ 2039529 h 5607050"/>
              <a:gd name="connsiteX16" fmla="*/ 197048 w 2228459"/>
              <a:gd name="connsiteY16" fmla="*/ 2178608 h 5607050"/>
              <a:gd name="connsiteX17" fmla="*/ 168670 w 2228459"/>
              <a:gd name="connsiteY17" fmla="*/ 2341351 h 5607050"/>
              <a:gd name="connsiteX18" fmla="*/ 143270 w 2228459"/>
              <a:gd name="connsiteY18" fmla="*/ 2588607 h 5607050"/>
              <a:gd name="connsiteX19" fmla="*/ 120848 w 2228459"/>
              <a:gd name="connsiteY19" fmla="*/ 2732072 h 5607050"/>
              <a:gd name="connsiteX20" fmla="*/ 82748 w 2228459"/>
              <a:gd name="connsiteY20" fmla="*/ 2890429 h 5607050"/>
              <a:gd name="connsiteX21" fmla="*/ 67856 w 2228459"/>
              <a:gd name="connsiteY21" fmla="*/ 3048000 h 5607050"/>
              <a:gd name="connsiteX22" fmla="*/ 64091 w 2228459"/>
              <a:gd name="connsiteY22" fmla="*/ 3263900 h 5607050"/>
              <a:gd name="connsiteX23" fmla="*/ 47031 w 2228459"/>
              <a:gd name="connsiteY23" fmla="*/ 3392676 h 5607050"/>
              <a:gd name="connsiteX24" fmla="*/ 21834 w 2228459"/>
              <a:gd name="connsiteY24" fmla="*/ 3498850 h 5607050"/>
              <a:gd name="connsiteX25" fmla="*/ 8584 w 2228459"/>
              <a:gd name="connsiteY25" fmla="*/ 3721203 h 5607050"/>
              <a:gd name="connsiteX26" fmla="*/ 66989 w 2228459"/>
              <a:gd name="connsiteY26" fmla="*/ 3984966 h 5607050"/>
              <a:gd name="connsiteX27" fmla="*/ 108599 w 2228459"/>
              <a:gd name="connsiteY27" fmla="*/ 4156492 h 5607050"/>
              <a:gd name="connsiteX28" fmla="*/ 164711 w 2228459"/>
              <a:gd name="connsiteY28" fmla="*/ 4392612 h 5607050"/>
              <a:gd name="connsiteX29" fmla="*/ 236256 w 2228459"/>
              <a:gd name="connsiteY29" fmla="*/ 4620207 h 5607050"/>
              <a:gd name="connsiteX30" fmla="*/ 297781 w 2228459"/>
              <a:gd name="connsiteY30" fmla="*/ 4759891 h 5607050"/>
              <a:gd name="connsiteX31" fmla="*/ 417727 w 2228459"/>
              <a:gd name="connsiteY31" fmla="*/ 4841105 h 5607050"/>
              <a:gd name="connsiteX32" fmla="*/ 529834 w 2228459"/>
              <a:gd name="connsiteY32" fmla="*/ 4981575 h 5607050"/>
              <a:gd name="connsiteX33" fmla="*/ 621909 w 2228459"/>
              <a:gd name="connsiteY33" fmla="*/ 5184775 h 5607050"/>
              <a:gd name="connsiteX34" fmla="*/ 799709 w 2228459"/>
              <a:gd name="connsiteY34" fmla="*/ 5413375 h 5607050"/>
              <a:gd name="connsiteX35" fmla="*/ 996559 w 2228459"/>
              <a:gd name="connsiteY35" fmla="*/ 5476875 h 5607050"/>
              <a:gd name="connsiteX36" fmla="*/ 1345809 w 2228459"/>
              <a:gd name="connsiteY36" fmla="*/ 5483225 h 5607050"/>
              <a:gd name="connsiteX37" fmla="*/ 1634734 w 2228459"/>
              <a:gd name="connsiteY37" fmla="*/ 5445125 h 5607050"/>
              <a:gd name="connsiteX38" fmla="*/ 1834759 w 2228459"/>
              <a:gd name="connsiteY38" fmla="*/ 5445125 h 5607050"/>
              <a:gd name="connsiteX39" fmla="*/ 1968109 w 2228459"/>
              <a:gd name="connsiteY39" fmla="*/ 5492750 h 5607050"/>
              <a:gd name="connsiteX40" fmla="*/ 2110984 w 2228459"/>
              <a:gd name="connsiteY40" fmla="*/ 5549900 h 5607050"/>
              <a:gd name="connsiteX41" fmla="*/ 2228459 w 2228459"/>
              <a:gd name="connsiteY41" fmla="*/ 5607050 h 5607050"/>
              <a:gd name="connsiteX0" fmla="*/ 1196584 w 2228459"/>
              <a:gd name="connsiteY0" fmla="*/ 0 h 5607050"/>
              <a:gd name="connsiteX1" fmla="*/ 1192117 w 2228459"/>
              <a:gd name="connsiteY1" fmla="*/ 17416 h 5607050"/>
              <a:gd name="connsiteX2" fmla="*/ 1145784 w 2228459"/>
              <a:gd name="connsiteY2" fmla="*/ 139700 h 5607050"/>
              <a:gd name="connsiteX3" fmla="*/ 1085262 w 2228459"/>
              <a:gd name="connsiteY3" fmla="*/ 303394 h 5607050"/>
              <a:gd name="connsiteX4" fmla="*/ 1025527 w 2228459"/>
              <a:gd name="connsiteY4" fmla="*/ 470851 h 5607050"/>
              <a:gd name="connsiteX5" fmla="*/ 984448 w 2228459"/>
              <a:gd name="connsiteY5" fmla="*/ 605215 h 5607050"/>
              <a:gd name="connsiteX6" fmla="*/ 929884 w 2228459"/>
              <a:gd name="connsiteY6" fmla="*/ 747893 h 5607050"/>
              <a:gd name="connsiteX7" fmla="*/ 819348 w 2228459"/>
              <a:gd name="connsiteY7" fmla="*/ 926480 h 5607050"/>
              <a:gd name="connsiteX8" fmla="*/ 669534 w 2228459"/>
              <a:gd name="connsiteY8" fmla="*/ 1044953 h 5607050"/>
              <a:gd name="connsiteX9" fmla="*/ 572892 w 2228459"/>
              <a:gd name="connsiteY9" fmla="*/ 1162231 h 5607050"/>
              <a:gd name="connsiteX10" fmla="*/ 454027 w 2228459"/>
              <a:gd name="connsiteY10" fmla="*/ 1398572 h 5607050"/>
              <a:gd name="connsiteX11" fmla="*/ 381591 w 2228459"/>
              <a:gd name="connsiteY11" fmla="*/ 1494215 h 5607050"/>
              <a:gd name="connsiteX12" fmla="*/ 335962 w 2228459"/>
              <a:gd name="connsiteY12" fmla="*/ 1589072 h 5607050"/>
              <a:gd name="connsiteX13" fmla="*/ 282970 w 2228459"/>
              <a:gd name="connsiteY13" fmla="*/ 1698987 h 5607050"/>
              <a:gd name="connsiteX14" fmla="*/ 244870 w 2228459"/>
              <a:gd name="connsiteY14" fmla="*/ 1846836 h 5607050"/>
              <a:gd name="connsiteX15" fmla="*/ 203791 w 2228459"/>
              <a:gd name="connsiteY15" fmla="*/ 2039529 h 5607050"/>
              <a:gd name="connsiteX16" fmla="*/ 197048 w 2228459"/>
              <a:gd name="connsiteY16" fmla="*/ 2178608 h 5607050"/>
              <a:gd name="connsiteX17" fmla="*/ 168670 w 2228459"/>
              <a:gd name="connsiteY17" fmla="*/ 2341351 h 5607050"/>
              <a:gd name="connsiteX18" fmla="*/ 143270 w 2228459"/>
              <a:gd name="connsiteY18" fmla="*/ 2588607 h 5607050"/>
              <a:gd name="connsiteX19" fmla="*/ 120848 w 2228459"/>
              <a:gd name="connsiteY19" fmla="*/ 2732072 h 5607050"/>
              <a:gd name="connsiteX20" fmla="*/ 82748 w 2228459"/>
              <a:gd name="connsiteY20" fmla="*/ 2890429 h 5607050"/>
              <a:gd name="connsiteX21" fmla="*/ 67856 w 2228459"/>
              <a:gd name="connsiteY21" fmla="*/ 3048000 h 5607050"/>
              <a:gd name="connsiteX22" fmla="*/ 64091 w 2228459"/>
              <a:gd name="connsiteY22" fmla="*/ 3263900 h 5607050"/>
              <a:gd name="connsiteX23" fmla="*/ 47031 w 2228459"/>
              <a:gd name="connsiteY23" fmla="*/ 3392676 h 5607050"/>
              <a:gd name="connsiteX24" fmla="*/ 21834 w 2228459"/>
              <a:gd name="connsiteY24" fmla="*/ 3498850 h 5607050"/>
              <a:gd name="connsiteX25" fmla="*/ 8584 w 2228459"/>
              <a:gd name="connsiteY25" fmla="*/ 3721203 h 5607050"/>
              <a:gd name="connsiteX26" fmla="*/ 66989 w 2228459"/>
              <a:gd name="connsiteY26" fmla="*/ 3984966 h 5607050"/>
              <a:gd name="connsiteX27" fmla="*/ 108599 w 2228459"/>
              <a:gd name="connsiteY27" fmla="*/ 4156492 h 5607050"/>
              <a:gd name="connsiteX28" fmla="*/ 164711 w 2228459"/>
              <a:gd name="connsiteY28" fmla="*/ 4392612 h 5607050"/>
              <a:gd name="connsiteX29" fmla="*/ 236256 w 2228459"/>
              <a:gd name="connsiteY29" fmla="*/ 4620207 h 5607050"/>
              <a:gd name="connsiteX30" fmla="*/ 297781 w 2228459"/>
              <a:gd name="connsiteY30" fmla="*/ 4759891 h 5607050"/>
              <a:gd name="connsiteX31" fmla="*/ 417727 w 2228459"/>
              <a:gd name="connsiteY31" fmla="*/ 4841105 h 5607050"/>
              <a:gd name="connsiteX32" fmla="*/ 529834 w 2228459"/>
              <a:gd name="connsiteY32" fmla="*/ 4981575 h 5607050"/>
              <a:gd name="connsiteX33" fmla="*/ 621909 w 2228459"/>
              <a:gd name="connsiteY33" fmla="*/ 5184775 h 5607050"/>
              <a:gd name="connsiteX34" fmla="*/ 799709 w 2228459"/>
              <a:gd name="connsiteY34" fmla="*/ 5413375 h 5607050"/>
              <a:gd name="connsiteX35" fmla="*/ 996559 w 2228459"/>
              <a:gd name="connsiteY35" fmla="*/ 5476875 h 5607050"/>
              <a:gd name="connsiteX36" fmla="*/ 1345809 w 2228459"/>
              <a:gd name="connsiteY36" fmla="*/ 5483225 h 5607050"/>
              <a:gd name="connsiteX37" fmla="*/ 1634734 w 2228459"/>
              <a:gd name="connsiteY37" fmla="*/ 5445125 h 5607050"/>
              <a:gd name="connsiteX38" fmla="*/ 1834759 w 2228459"/>
              <a:gd name="connsiteY38" fmla="*/ 5445125 h 5607050"/>
              <a:gd name="connsiteX39" fmla="*/ 1968109 w 2228459"/>
              <a:gd name="connsiteY39" fmla="*/ 5492750 h 5607050"/>
              <a:gd name="connsiteX40" fmla="*/ 2110984 w 2228459"/>
              <a:gd name="connsiteY40" fmla="*/ 5549900 h 5607050"/>
              <a:gd name="connsiteX41" fmla="*/ 2228459 w 2228459"/>
              <a:gd name="connsiteY41" fmla="*/ 5607050 h 5607050"/>
              <a:gd name="connsiteX0" fmla="*/ 1196584 w 2228459"/>
              <a:gd name="connsiteY0" fmla="*/ 0 h 5607050"/>
              <a:gd name="connsiteX1" fmla="*/ 1192117 w 2228459"/>
              <a:gd name="connsiteY1" fmla="*/ 17416 h 5607050"/>
              <a:gd name="connsiteX2" fmla="*/ 1145784 w 2228459"/>
              <a:gd name="connsiteY2" fmla="*/ 139700 h 5607050"/>
              <a:gd name="connsiteX3" fmla="*/ 1085262 w 2228459"/>
              <a:gd name="connsiteY3" fmla="*/ 303394 h 5607050"/>
              <a:gd name="connsiteX4" fmla="*/ 1025527 w 2228459"/>
              <a:gd name="connsiteY4" fmla="*/ 470851 h 5607050"/>
              <a:gd name="connsiteX5" fmla="*/ 984448 w 2228459"/>
              <a:gd name="connsiteY5" fmla="*/ 605215 h 5607050"/>
              <a:gd name="connsiteX6" fmla="*/ 929884 w 2228459"/>
              <a:gd name="connsiteY6" fmla="*/ 747893 h 5607050"/>
              <a:gd name="connsiteX7" fmla="*/ 819348 w 2228459"/>
              <a:gd name="connsiteY7" fmla="*/ 926480 h 5607050"/>
              <a:gd name="connsiteX8" fmla="*/ 669534 w 2228459"/>
              <a:gd name="connsiteY8" fmla="*/ 1044953 h 5607050"/>
              <a:gd name="connsiteX9" fmla="*/ 572892 w 2228459"/>
              <a:gd name="connsiteY9" fmla="*/ 1162231 h 5607050"/>
              <a:gd name="connsiteX10" fmla="*/ 454027 w 2228459"/>
              <a:gd name="connsiteY10" fmla="*/ 1398572 h 5607050"/>
              <a:gd name="connsiteX11" fmla="*/ 381591 w 2228459"/>
              <a:gd name="connsiteY11" fmla="*/ 1494215 h 5607050"/>
              <a:gd name="connsiteX12" fmla="*/ 335962 w 2228459"/>
              <a:gd name="connsiteY12" fmla="*/ 1589072 h 5607050"/>
              <a:gd name="connsiteX13" fmla="*/ 282970 w 2228459"/>
              <a:gd name="connsiteY13" fmla="*/ 1698987 h 5607050"/>
              <a:gd name="connsiteX14" fmla="*/ 244870 w 2228459"/>
              <a:gd name="connsiteY14" fmla="*/ 1846836 h 5607050"/>
              <a:gd name="connsiteX15" fmla="*/ 203791 w 2228459"/>
              <a:gd name="connsiteY15" fmla="*/ 2039529 h 5607050"/>
              <a:gd name="connsiteX16" fmla="*/ 197048 w 2228459"/>
              <a:gd name="connsiteY16" fmla="*/ 2178608 h 5607050"/>
              <a:gd name="connsiteX17" fmla="*/ 168670 w 2228459"/>
              <a:gd name="connsiteY17" fmla="*/ 2341351 h 5607050"/>
              <a:gd name="connsiteX18" fmla="*/ 143270 w 2228459"/>
              <a:gd name="connsiteY18" fmla="*/ 2588607 h 5607050"/>
              <a:gd name="connsiteX19" fmla="*/ 120848 w 2228459"/>
              <a:gd name="connsiteY19" fmla="*/ 2732072 h 5607050"/>
              <a:gd name="connsiteX20" fmla="*/ 82748 w 2228459"/>
              <a:gd name="connsiteY20" fmla="*/ 2890429 h 5607050"/>
              <a:gd name="connsiteX21" fmla="*/ 67856 w 2228459"/>
              <a:gd name="connsiteY21" fmla="*/ 3048000 h 5607050"/>
              <a:gd name="connsiteX22" fmla="*/ 64091 w 2228459"/>
              <a:gd name="connsiteY22" fmla="*/ 3263900 h 5607050"/>
              <a:gd name="connsiteX23" fmla="*/ 47031 w 2228459"/>
              <a:gd name="connsiteY23" fmla="*/ 3392676 h 5607050"/>
              <a:gd name="connsiteX24" fmla="*/ 21834 w 2228459"/>
              <a:gd name="connsiteY24" fmla="*/ 3498850 h 5607050"/>
              <a:gd name="connsiteX25" fmla="*/ 8584 w 2228459"/>
              <a:gd name="connsiteY25" fmla="*/ 3721203 h 5607050"/>
              <a:gd name="connsiteX26" fmla="*/ 66989 w 2228459"/>
              <a:gd name="connsiteY26" fmla="*/ 3984966 h 5607050"/>
              <a:gd name="connsiteX27" fmla="*/ 86374 w 2228459"/>
              <a:gd name="connsiteY27" fmla="*/ 4166017 h 5607050"/>
              <a:gd name="connsiteX28" fmla="*/ 164711 w 2228459"/>
              <a:gd name="connsiteY28" fmla="*/ 4392612 h 5607050"/>
              <a:gd name="connsiteX29" fmla="*/ 236256 w 2228459"/>
              <a:gd name="connsiteY29" fmla="*/ 4620207 h 5607050"/>
              <a:gd name="connsiteX30" fmla="*/ 297781 w 2228459"/>
              <a:gd name="connsiteY30" fmla="*/ 4759891 h 5607050"/>
              <a:gd name="connsiteX31" fmla="*/ 417727 w 2228459"/>
              <a:gd name="connsiteY31" fmla="*/ 4841105 h 5607050"/>
              <a:gd name="connsiteX32" fmla="*/ 529834 w 2228459"/>
              <a:gd name="connsiteY32" fmla="*/ 4981575 h 5607050"/>
              <a:gd name="connsiteX33" fmla="*/ 621909 w 2228459"/>
              <a:gd name="connsiteY33" fmla="*/ 5184775 h 5607050"/>
              <a:gd name="connsiteX34" fmla="*/ 799709 w 2228459"/>
              <a:gd name="connsiteY34" fmla="*/ 5413375 h 5607050"/>
              <a:gd name="connsiteX35" fmla="*/ 996559 w 2228459"/>
              <a:gd name="connsiteY35" fmla="*/ 5476875 h 5607050"/>
              <a:gd name="connsiteX36" fmla="*/ 1345809 w 2228459"/>
              <a:gd name="connsiteY36" fmla="*/ 5483225 h 5607050"/>
              <a:gd name="connsiteX37" fmla="*/ 1634734 w 2228459"/>
              <a:gd name="connsiteY37" fmla="*/ 5445125 h 5607050"/>
              <a:gd name="connsiteX38" fmla="*/ 1834759 w 2228459"/>
              <a:gd name="connsiteY38" fmla="*/ 5445125 h 5607050"/>
              <a:gd name="connsiteX39" fmla="*/ 1968109 w 2228459"/>
              <a:gd name="connsiteY39" fmla="*/ 5492750 h 5607050"/>
              <a:gd name="connsiteX40" fmla="*/ 2110984 w 2228459"/>
              <a:gd name="connsiteY40" fmla="*/ 5549900 h 5607050"/>
              <a:gd name="connsiteX41" fmla="*/ 2228459 w 2228459"/>
              <a:gd name="connsiteY41" fmla="*/ 5607050 h 5607050"/>
              <a:gd name="connsiteX0" fmla="*/ 1196584 w 2228459"/>
              <a:gd name="connsiteY0" fmla="*/ 0 h 5607050"/>
              <a:gd name="connsiteX1" fmla="*/ 1192117 w 2228459"/>
              <a:gd name="connsiteY1" fmla="*/ 17416 h 5607050"/>
              <a:gd name="connsiteX2" fmla="*/ 1145784 w 2228459"/>
              <a:gd name="connsiteY2" fmla="*/ 139700 h 5607050"/>
              <a:gd name="connsiteX3" fmla="*/ 1085262 w 2228459"/>
              <a:gd name="connsiteY3" fmla="*/ 303394 h 5607050"/>
              <a:gd name="connsiteX4" fmla="*/ 1025527 w 2228459"/>
              <a:gd name="connsiteY4" fmla="*/ 470851 h 5607050"/>
              <a:gd name="connsiteX5" fmla="*/ 984448 w 2228459"/>
              <a:gd name="connsiteY5" fmla="*/ 605215 h 5607050"/>
              <a:gd name="connsiteX6" fmla="*/ 929884 w 2228459"/>
              <a:gd name="connsiteY6" fmla="*/ 747893 h 5607050"/>
              <a:gd name="connsiteX7" fmla="*/ 819348 w 2228459"/>
              <a:gd name="connsiteY7" fmla="*/ 926480 h 5607050"/>
              <a:gd name="connsiteX8" fmla="*/ 669534 w 2228459"/>
              <a:gd name="connsiteY8" fmla="*/ 1044953 h 5607050"/>
              <a:gd name="connsiteX9" fmla="*/ 572892 w 2228459"/>
              <a:gd name="connsiteY9" fmla="*/ 1162231 h 5607050"/>
              <a:gd name="connsiteX10" fmla="*/ 454027 w 2228459"/>
              <a:gd name="connsiteY10" fmla="*/ 1398572 h 5607050"/>
              <a:gd name="connsiteX11" fmla="*/ 381591 w 2228459"/>
              <a:gd name="connsiteY11" fmla="*/ 1494215 h 5607050"/>
              <a:gd name="connsiteX12" fmla="*/ 335962 w 2228459"/>
              <a:gd name="connsiteY12" fmla="*/ 1589072 h 5607050"/>
              <a:gd name="connsiteX13" fmla="*/ 282970 w 2228459"/>
              <a:gd name="connsiteY13" fmla="*/ 1698987 h 5607050"/>
              <a:gd name="connsiteX14" fmla="*/ 244870 w 2228459"/>
              <a:gd name="connsiteY14" fmla="*/ 1846836 h 5607050"/>
              <a:gd name="connsiteX15" fmla="*/ 203791 w 2228459"/>
              <a:gd name="connsiteY15" fmla="*/ 2039529 h 5607050"/>
              <a:gd name="connsiteX16" fmla="*/ 197048 w 2228459"/>
              <a:gd name="connsiteY16" fmla="*/ 2178608 h 5607050"/>
              <a:gd name="connsiteX17" fmla="*/ 168670 w 2228459"/>
              <a:gd name="connsiteY17" fmla="*/ 2341351 h 5607050"/>
              <a:gd name="connsiteX18" fmla="*/ 143270 w 2228459"/>
              <a:gd name="connsiteY18" fmla="*/ 2588607 h 5607050"/>
              <a:gd name="connsiteX19" fmla="*/ 120848 w 2228459"/>
              <a:gd name="connsiteY19" fmla="*/ 2732072 h 5607050"/>
              <a:gd name="connsiteX20" fmla="*/ 82748 w 2228459"/>
              <a:gd name="connsiteY20" fmla="*/ 2890429 h 5607050"/>
              <a:gd name="connsiteX21" fmla="*/ 67856 w 2228459"/>
              <a:gd name="connsiteY21" fmla="*/ 3048000 h 5607050"/>
              <a:gd name="connsiteX22" fmla="*/ 64091 w 2228459"/>
              <a:gd name="connsiteY22" fmla="*/ 3263900 h 5607050"/>
              <a:gd name="connsiteX23" fmla="*/ 47031 w 2228459"/>
              <a:gd name="connsiteY23" fmla="*/ 3392676 h 5607050"/>
              <a:gd name="connsiteX24" fmla="*/ 21834 w 2228459"/>
              <a:gd name="connsiteY24" fmla="*/ 3498850 h 5607050"/>
              <a:gd name="connsiteX25" fmla="*/ 8584 w 2228459"/>
              <a:gd name="connsiteY25" fmla="*/ 3721203 h 5607050"/>
              <a:gd name="connsiteX26" fmla="*/ 41589 w 2228459"/>
              <a:gd name="connsiteY26" fmla="*/ 3988141 h 5607050"/>
              <a:gd name="connsiteX27" fmla="*/ 86374 w 2228459"/>
              <a:gd name="connsiteY27" fmla="*/ 4166017 h 5607050"/>
              <a:gd name="connsiteX28" fmla="*/ 164711 w 2228459"/>
              <a:gd name="connsiteY28" fmla="*/ 4392612 h 5607050"/>
              <a:gd name="connsiteX29" fmla="*/ 236256 w 2228459"/>
              <a:gd name="connsiteY29" fmla="*/ 4620207 h 5607050"/>
              <a:gd name="connsiteX30" fmla="*/ 297781 w 2228459"/>
              <a:gd name="connsiteY30" fmla="*/ 4759891 h 5607050"/>
              <a:gd name="connsiteX31" fmla="*/ 417727 w 2228459"/>
              <a:gd name="connsiteY31" fmla="*/ 4841105 h 5607050"/>
              <a:gd name="connsiteX32" fmla="*/ 529834 w 2228459"/>
              <a:gd name="connsiteY32" fmla="*/ 4981575 h 5607050"/>
              <a:gd name="connsiteX33" fmla="*/ 621909 w 2228459"/>
              <a:gd name="connsiteY33" fmla="*/ 5184775 h 5607050"/>
              <a:gd name="connsiteX34" fmla="*/ 799709 w 2228459"/>
              <a:gd name="connsiteY34" fmla="*/ 5413375 h 5607050"/>
              <a:gd name="connsiteX35" fmla="*/ 996559 w 2228459"/>
              <a:gd name="connsiteY35" fmla="*/ 5476875 h 5607050"/>
              <a:gd name="connsiteX36" fmla="*/ 1345809 w 2228459"/>
              <a:gd name="connsiteY36" fmla="*/ 5483225 h 5607050"/>
              <a:gd name="connsiteX37" fmla="*/ 1634734 w 2228459"/>
              <a:gd name="connsiteY37" fmla="*/ 5445125 h 5607050"/>
              <a:gd name="connsiteX38" fmla="*/ 1834759 w 2228459"/>
              <a:gd name="connsiteY38" fmla="*/ 5445125 h 5607050"/>
              <a:gd name="connsiteX39" fmla="*/ 1968109 w 2228459"/>
              <a:gd name="connsiteY39" fmla="*/ 5492750 h 5607050"/>
              <a:gd name="connsiteX40" fmla="*/ 2110984 w 2228459"/>
              <a:gd name="connsiteY40" fmla="*/ 5549900 h 5607050"/>
              <a:gd name="connsiteX41" fmla="*/ 2228459 w 2228459"/>
              <a:gd name="connsiteY41" fmla="*/ 5607050 h 5607050"/>
              <a:gd name="connsiteX0" fmla="*/ 1196584 w 2228459"/>
              <a:gd name="connsiteY0" fmla="*/ 0 h 5607050"/>
              <a:gd name="connsiteX1" fmla="*/ 1192117 w 2228459"/>
              <a:gd name="connsiteY1" fmla="*/ 17416 h 5607050"/>
              <a:gd name="connsiteX2" fmla="*/ 1145784 w 2228459"/>
              <a:gd name="connsiteY2" fmla="*/ 139700 h 5607050"/>
              <a:gd name="connsiteX3" fmla="*/ 1085262 w 2228459"/>
              <a:gd name="connsiteY3" fmla="*/ 303394 h 5607050"/>
              <a:gd name="connsiteX4" fmla="*/ 1025527 w 2228459"/>
              <a:gd name="connsiteY4" fmla="*/ 470851 h 5607050"/>
              <a:gd name="connsiteX5" fmla="*/ 984448 w 2228459"/>
              <a:gd name="connsiteY5" fmla="*/ 605215 h 5607050"/>
              <a:gd name="connsiteX6" fmla="*/ 929884 w 2228459"/>
              <a:gd name="connsiteY6" fmla="*/ 747893 h 5607050"/>
              <a:gd name="connsiteX7" fmla="*/ 819348 w 2228459"/>
              <a:gd name="connsiteY7" fmla="*/ 926480 h 5607050"/>
              <a:gd name="connsiteX8" fmla="*/ 669534 w 2228459"/>
              <a:gd name="connsiteY8" fmla="*/ 1044953 h 5607050"/>
              <a:gd name="connsiteX9" fmla="*/ 572892 w 2228459"/>
              <a:gd name="connsiteY9" fmla="*/ 1162231 h 5607050"/>
              <a:gd name="connsiteX10" fmla="*/ 454027 w 2228459"/>
              <a:gd name="connsiteY10" fmla="*/ 1398572 h 5607050"/>
              <a:gd name="connsiteX11" fmla="*/ 381591 w 2228459"/>
              <a:gd name="connsiteY11" fmla="*/ 1494215 h 5607050"/>
              <a:gd name="connsiteX12" fmla="*/ 335962 w 2228459"/>
              <a:gd name="connsiteY12" fmla="*/ 1589072 h 5607050"/>
              <a:gd name="connsiteX13" fmla="*/ 282970 w 2228459"/>
              <a:gd name="connsiteY13" fmla="*/ 1698987 h 5607050"/>
              <a:gd name="connsiteX14" fmla="*/ 244870 w 2228459"/>
              <a:gd name="connsiteY14" fmla="*/ 1846836 h 5607050"/>
              <a:gd name="connsiteX15" fmla="*/ 203791 w 2228459"/>
              <a:gd name="connsiteY15" fmla="*/ 2039529 h 5607050"/>
              <a:gd name="connsiteX16" fmla="*/ 197048 w 2228459"/>
              <a:gd name="connsiteY16" fmla="*/ 2178608 h 5607050"/>
              <a:gd name="connsiteX17" fmla="*/ 168670 w 2228459"/>
              <a:gd name="connsiteY17" fmla="*/ 2341351 h 5607050"/>
              <a:gd name="connsiteX18" fmla="*/ 143270 w 2228459"/>
              <a:gd name="connsiteY18" fmla="*/ 2588607 h 5607050"/>
              <a:gd name="connsiteX19" fmla="*/ 120848 w 2228459"/>
              <a:gd name="connsiteY19" fmla="*/ 2732072 h 5607050"/>
              <a:gd name="connsiteX20" fmla="*/ 82748 w 2228459"/>
              <a:gd name="connsiteY20" fmla="*/ 2890429 h 5607050"/>
              <a:gd name="connsiteX21" fmla="*/ 67856 w 2228459"/>
              <a:gd name="connsiteY21" fmla="*/ 3048000 h 5607050"/>
              <a:gd name="connsiteX22" fmla="*/ 64091 w 2228459"/>
              <a:gd name="connsiteY22" fmla="*/ 3263900 h 5607050"/>
              <a:gd name="connsiteX23" fmla="*/ 47031 w 2228459"/>
              <a:gd name="connsiteY23" fmla="*/ 3392676 h 5607050"/>
              <a:gd name="connsiteX24" fmla="*/ 21834 w 2228459"/>
              <a:gd name="connsiteY24" fmla="*/ 3498850 h 5607050"/>
              <a:gd name="connsiteX25" fmla="*/ 8584 w 2228459"/>
              <a:gd name="connsiteY25" fmla="*/ 3721203 h 5607050"/>
              <a:gd name="connsiteX26" fmla="*/ 41589 w 2228459"/>
              <a:gd name="connsiteY26" fmla="*/ 3988141 h 5607050"/>
              <a:gd name="connsiteX27" fmla="*/ 86374 w 2228459"/>
              <a:gd name="connsiteY27" fmla="*/ 4166017 h 5607050"/>
              <a:gd name="connsiteX28" fmla="*/ 142486 w 2228459"/>
              <a:gd name="connsiteY28" fmla="*/ 4398962 h 5607050"/>
              <a:gd name="connsiteX29" fmla="*/ 236256 w 2228459"/>
              <a:gd name="connsiteY29" fmla="*/ 4620207 h 5607050"/>
              <a:gd name="connsiteX30" fmla="*/ 297781 w 2228459"/>
              <a:gd name="connsiteY30" fmla="*/ 4759891 h 5607050"/>
              <a:gd name="connsiteX31" fmla="*/ 417727 w 2228459"/>
              <a:gd name="connsiteY31" fmla="*/ 4841105 h 5607050"/>
              <a:gd name="connsiteX32" fmla="*/ 529834 w 2228459"/>
              <a:gd name="connsiteY32" fmla="*/ 4981575 h 5607050"/>
              <a:gd name="connsiteX33" fmla="*/ 621909 w 2228459"/>
              <a:gd name="connsiteY33" fmla="*/ 5184775 h 5607050"/>
              <a:gd name="connsiteX34" fmla="*/ 799709 w 2228459"/>
              <a:gd name="connsiteY34" fmla="*/ 5413375 h 5607050"/>
              <a:gd name="connsiteX35" fmla="*/ 996559 w 2228459"/>
              <a:gd name="connsiteY35" fmla="*/ 5476875 h 5607050"/>
              <a:gd name="connsiteX36" fmla="*/ 1345809 w 2228459"/>
              <a:gd name="connsiteY36" fmla="*/ 5483225 h 5607050"/>
              <a:gd name="connsiteX37" fmla="*/ 1634734 w 2228459"/>
              <a:gd name="connsiteY37" fmla="*/ 5445125 h 5607050"/>
              <a:gd name="connsiteX38" fmla="*/ 1834759 w 2228459"/>
              <a:gd name="connsiteY38" fmla="*/ 5445125 h 5607050"/>
              <a:gd name="connsiteX39" fmla="*/ 1968109 w 2228459"/>
              <a:gd name="connsiteY39" fmla="*/ 5492750 h 5607050"/>
              <a:gd name="connsiteX40" fmla="*/ 2110984 w 2228459"/>
              <a:gd name="connsiteY40" fmla="*/ 5549900 h 5607050"/>
              <a:gd name="connsiteX41" fmla="*/ 2228459 w 2228459"/>
              <a:gd name="connsiteY41" fmla="*/ 5607050 h 5607050"/>
              <a:gd name="connsiteX0" fmla="*/ 1196584 w 2228459"/>
              <a:gd name="connsiteY0" fmla="*/ 0 h 5607050"/>
              <a:gd name="connsiteX1" fmla="*/ 1192117 w 2228459"/>
              <a:gd name="connsiteY1" fmla="*/ 17416 h 5607050"/>
              <a:gd name="connsiteX2" fmla="*/ 1145784 w 2228459"/>
              <a:gd name="connsiteY2" fmla="*/ 139700 h 5607050"/>
              <a:gd name="connsiteX3" fmla="*/ 1085262 w 2228459"/>
              <a:gd name="connsiteY3" fmla="*/ 303394 h 5607050"/>
              <a:gd name="connsiteX4" fmla="*/ 1025527 w 2228459"/>
              <a:gd name="connsiteY4" fmla="*/ 470851 h 5607050"/>
              <a:gd name="connsiteX5" fmla="*/ 984448 w 2228459"/>
              <a:gd name="connsiteY5" fmla="*/ 605215 h 5607050"/>
              <a:gd name="connsiteX6" fmla="*/ 929884 w 2228459"/>
              <a:gd name="connsiteY6" fmla="*/ 747893 h 5607050"/>
              <a:gd name="connsiteX7" fmla="*/ 819348 w 2228459"/>
              <a:gd name="connsiteY7" fmla="*/ 926480 h 5607050"/>
              <a:gd name="connsiteX8" fmla="*/ 669534 w 2228459"/>
              <a:gd name="connsiteY8" fmla="*/ 1044953 h 5607050"/>
              <a:gd name="connsiteX9" fmla="*/ 572892 w 2228459"/>
              <a:gd name="connsiteY9" fmla="*/ 1162231 h 5607050"/>
              <a:gd name="connsiteX10" fmla="*/ 454027 w 2228459"/>
              <a:gd name="connsiteY10" fmla="*/ 1398572 h 5607050"/>
              <a:gd name="connsiteX11" fmla="*/ 381591 w 2228459"/>
              <a:gd name="connsiteY11" fmla="*/ 1494215 h 5607050"/>
              <a:gd name="connsiteX12" fmla="*/ 335962 w 2228459"/>
              <a:gd name="connsiteY12" fmla="*/ 1589072 h 5607050"/>
              <a:gd name="connsiteX13" fmla="*/ 282970 w 2228459"/>
              <a:gd name="connsiteY13" fmla="*/ 1698987 h 5607050"/>
              <a:gd name="connsiteX14" fmla="*/ 244870 w 2228459"/>
              <a:gd name="connsiteY14" fmla="*/ 1846836 h 5607050"/>
              <a:gd name="connsiteX15" fmla="*/ 203791 w 2228459"/>
              <a:gd name="connsiteY15" fmla="*/ 2039529 h 5607050"/>
              <a:gd name="connsiteX16" fmla="*/ 197048 w 2228459"/>
              <a:gd name="connsiteY16" fmla="*/ 2178608 h 5607050"/>
              <a:gd name="connsiteX17" fmla="*/ 168670 w 2228459"/>
              <a:gd name="connsiteY17" fmla="*/ 2341351 h 5607050"/>
              <a:gd name="connsiteX18" fmla="*/ 143270 w 2228459"/>
              <a:gd name="connsiteY18" fmla="*/ 2588607 h 5607050"/>
              <a:gd name="connsiteX19" fmla="*/ 120848 w 2228459"/>
              <a:gd name="connsiteY19" fmla="*/ 2732072 h 5607050"/>
              <a:gd name="connsiteX20" fmla="*/ 82748 w 2228459"/>
              <a:gd name="connsiteY20" fmla="*/ 2890429 h 5607050"/>
              <a:gd name="connsiteX21" fmla="*/ 67856 w 2228459"/>
              <a:gd name="connsiteY21" fmla="*/ 3048000 h 5607050"/>
              <a:gd name="connsiteX22" fmla="*/ 64091 w 2228459"/>
              <a:gd name="connsiteY22" fmla="*/ 3263900 h 5607050"/>
              <a:gd name="connsiteX23" fmla="*/ 47031 w 2228459"/>
              <a:gd name="connsiteY23" fmla="*/ 3392676 h 5607050"/>
              <a:gd name="connsiteX24" fmla="*/ 21834 w 2228459"/>
              <a:gd name="connsiteY24" fmla="*/ 3498850 h 5607050"/>
              <a:gd name="connsiteX25" fmla="*/ 8584 w 2228459"/>
              <a:gd name="connsiteY25" fmla="*/ 3721203 h 5607050"/>
              <a:gd name="connsiteX26" fmla="*/ 41589 w 2228459"/>
              <a:gd name="connsiteY26" fmla="*/ 3988141 h 5607050"/>
              <a:gd name="connsiteX27" fmla="*/ 86374 w 2228459"/>
              <a:gd name="connsiteY27" fmla="*/ 4166017 h 5607050"/>
              <a:gd name="connsiteX28" fmla="*/ 142486 w 2228459"/>
              <a:gd name="connsiteY28" fmla="*/ 4398962 h 5607050"/>
              <a:gd name="connsiteX29" fmla="*/ 214031 w 2228459"/>
              <a:gd name="connsiteY29" fmla="*/ 4636082 h 5607050"/>
              <a:gd name="connsiteX30" fmla="*/ 297781 w 2228459"/>
              <a:gd name="connsiteY30" fmla="*/ 4759891 h 5607050"/>
              <a:gd name="connsiteX31" fmla="*/ 417727 w 2228459"/>
              <a:gd name="connsiteY31" fmla="*/ 4841105 h 5607050"/>
              <a:gd name="connsiteX32" fmla="*/ 529834 w 2228459"/>
              <a:gd name="connsiteY32" fmla="*/ 4981575 h 5607050"/>
              <a:gd name="connsiteX33" fmla="*/ 621909 w 2228459"/>
              <a:gd name="connsiteY33" fmla="*/ 5184775 h 5607050"/>
              <a:gd name="connsiteX34" fmla="*/ 799709 w 2228459"/>
              <a:gd name="connsiteY34" fmla="*/ 5413375 h 5607050"/>
              <a:gd name="connsiteX35" fmla="*/ 996559 w 2228459"/>
              <a:gd name="connsiteY35" fmla="*/ 5476875 h 5607050"/>
              <a:gd name="connsiteX36" fmla="*/ 1345809 w 2228459"/>
              <a:gd name="connsiteY36" fmla="*/ 5483225 h 5607050"/>
              <a:gd name="connsiteX37" fmla="*/ 1634734 w 2228459"/>
              <a:gd name="connsiteY37" fmla="*/ 5445125 h 5607050"/>
              <a:gd name="connsiteX38" fmla="*/ 1834759 w 2228459"/>
              <a:gd name="connsiteY38" fmla="*/ 5445125 h 5607050"/>
              <a:gd name="connsiteX39" fmla="*/ 1968109 w 2228459"/>
              <a:gd name="connsiteY39" fmla="*/ 5492750 h 5607050"/>
              <a:gd name="connsiteX40" fmla="*/ 2110984 w 2228459"/>
              <a:gd name="connsiteY40" fmla="*/ 5549900 h 5607050"/>
              <a:gd name="connsiteX41" fmla="*/ 2228459 w 2228459"/>
              <a:gd name="connsiteY41" fmla="*/ 5607050 h 5607050"/>
              <a:gd name="connsiteX0" fmla="*/ 1196584 w 2228459"/>
              <a:gd name="connsiteY0" fmla="*/ 0 h 5607050"/>
              <a:gd name="connsiteX1" fmla="*/ 1192117 w 2228459"/>
              <a:gd name="connsiteY1" fmla="*/ 17416 h 5607050"/>
              <a:gd name="connsiteX2" fmla="*/ 1145784 w 2228459"/>
              <a:gd name="connsiteY2" fmla="*/ 139700 h 5607050"/>
              <a:gd name="connsiteX3" fmla="*/ 1085262 w 2228459"/>
              <a:gd name="connsiteY3" fmla="*/ 303394 h 5607050"/>
              <a:gd name="connsiteX4" fmla="*/ 1025527 w 2228459"/>
              <a:gd name="connsiteY4" fmla="*/ 470851 h 5607050"/>
              <a:gd name="connsiteX5" fmla="*/ 984448 w 2228459"/>
              <a:gd name="connsiteY5" fmla="*/ 605215 h 5607050"/>
              <a:gd name="connsiteX6" fmla="*/ 929884 w 2228459"/>
              <a:gd name="connsiteY6" fmla="*/ 747893 h 5607050"/>
              <a:gd name="connsiteX7" fmla="*/ 819348 w 2228459"/>
              <a:gd name="connsiteY7" fmla="*/ 926480 h 5607050"/>
              <a:gd name="connsiteX8" fmla="*/ 669534 w 2228459"/>
              <a:gd name="connsiteY8" fmla="*/ 1044953 h 5607050"/>
              <a:gd name="connsiteX9" fmla="*/ 572892 w 2228459"/>
              <a:gd name="connsiteY9" fmla="*/ 1162231 h 5607050"/>
              <a:gd name="connsiteX10" fmla="*/ 454027 w 2228459"/>
              <a:gd name="connsiteY10" fmla="*/ 1398572 h 5607050"/>
              <a:gd name="connsiteX11" fmla="*/ 381591 w 2228459"/>
              <a:gd name="connsiteY11" fmla="*/ 1494215 h 5607050"/>
              <a:gd name="connsiteX12" fmla="*/ 335962 w 2228459"/>
              <a:gd name="connsiteY12" fmla="*/ 1589072 h 5607050"/>
              <a:gd name="connsiteX13" fmla="*/ 282970 w 2228459"/>
              <a:gd name="connsiteY13" fmla="*/ 1698987 h 5607050"/>
              <a:gd name="connsiteX14" fmla="*/ 244870 w 2228459"/>
              <a:gd name="connsiteY14" fmla="*/ 1846836 h 5607050"/>
              <a:gd name="connsiteX15" fmla="*/ 203791 w 2228459"/>
              <a:gd name="connsiteY15" fmla="*/ 2039529 h 5607050"/>
              <a:gd name="connsiteX16" fmla="*/ 197048 w 2228459"/>
              <a:gd name="connsiteY16" fmla="*/ 2178608 h 5607050"/>
              <a:gd name="connsiteX17" fmla="*/ 168670 w 2228459"/>
              <a:gd name="connsiteY17" fmla="*/ 2341351 h 5607050"/>
              <a:gd name="connsiteX18" fmla="*/ 143270 w 2228459"/>
              <a:gd name="connsiteY18" fmla="*/ 2588607 h 5607050"/>
              <a:gd name="connsiteX19" fmla="*/ 120848 w 2228459"/>
              <a:gd name="connsiteY19" fmla="*/ 2732072 h 5607050"/>
              <a:gd name="connsiteX20" fmla="*/ 82748 w 2228459"/>
              <a:gd name="connsiteY20" fmla="*/ 2890429 h 5607050"/>
              <a:gd name="connsiteX21" fmla="*/ 67856 w 2228459"/>
              <a:gd name="connsiteY21" fmla="*/ 3048000 h 5607050"/>
              <a:gd name="connsiteX22" fmla="*/ 64091 w 2228459"/>
              <a:gd name="connsiteY22" fmla="*/ 3263900 h 5607050"/>
              <a:gd name="connsiteX23" fmla="*/ 47031 w 2228459"/>
              <a:gd name="connsiteY23" fmla="*/ 3392676 h 5607050"/>
              <a:gd name="connsiteX24" fmla="*/ 21834 w 2228459"/>
              <a:gd name="connsiteY24" fmla="*/ 3498850 h 5607050"/>
              <a:gd name="connsiteX25" fmla="*/ 8584 w 2228459"/>
              <a:gd name="connsiteY25" fmla="*/ 3721203 h 5607050"/>
              <a:gd name="connsiteX26" fmla="*/ 41589 w 2228459"/>
              <a:gd name="connsiteY26" fmla="*/ 3988141 h 5607050"/>
              <a:gd name="connsiteX27" fmla="*/ 86374 w 2228459"/>
              <a:gd name="connsiteY27" fmla="*/ 4166017 h 5607050"/>
              <a:gd name="connsiteX28" fmla="*/ 142486 w 2228459"/>
              <a:gd name="connsiteY28" fmla="*/ 4398962 h 5607050"/>
              <a:gd name="connsiteX29" fmla="*/ 214031 w 2228459"/>
              <a:gd name="connsiteY29" fmla="*/ 4636082 h 5607050"/>
              <a:gd name="connsiteX30" fmla="*/ 297781 w 2228459"/>
              <a:gd name="connsiteY30" fmla="*/ 4759891 h 5607050"/>
              <a:gd name="connsiteX31" fmla="*/ 417727 w 2228459"/>
              <a:gd name="connsiteY31" fmla="*/ 4841105 h 5607050"/>
              <a:gd name="connsiteX32" fmla="*/ 529834 w 2228459"/>
              <a:gd name="connsiteY32" fmla="*/ 4981575 h 5607050"/>
              <a:gd name="connsiteX33" fmla="*/ 621909 w 2228459"/>
              <a:gd name="connsiteY33" fmla="*/ 5184775 h 5607050"/>
              <a:gd name="connsiteX34" fmla="*/ 799709 w 2228459"/>
              <a:gd name="connsiteY34" fmla="*/ 5413375 h 5607050"/>
              <a:gd name="connsiteX35" fmla="*/ 996559 w 2228459"/>
              <a:gd name="connsiteY35" fmla="*/ 5476875 h 5607050"/>
              <a:gd name="connsiteX36" fmla="*/ 1345809 w 2228459"/>
              <a:gd name="connsiteY36" fmla="*/ 5483225 h 5607050"/>
              <a:gd name="connsiteX37" fmla="*/ 1634734 w 2228459"/>
              <a:gd name="connsiteY37" fmla="*/ 5445125 h 5607050"/>
              <a:gd name="connsiteX38" fmla="*/ 1834759 w 2228459"/>
              <a:gd name="connsiteY38" fmla="*/ 5445125 h 5607050"/>
              <a:gd name="connsiteX39" fmla="*/ 1968109 w 2228459"/>
              <a:gd name="connsiteY39" fmla="*/ 5492750 h 5607050"/>
              <a:gd name="connsiteX40" fmla="*/ 2110984 w 2228459"/>
              <a:gd name="connsiteY40" fmla="*/ 5549900 h 5607050"/>
              <a:gd name="connsiteX41" fmla="*/ 2228459 w 2228459"/>
              <a:gd name="connsiteY41" fmla="*/ 5607050 h 5607050"/>
              <a:gd name="connsiteX0" fmla="*/ 1196584 w 2228459"/>
              <a:gd name="connsiteY0" fmla="*/ 0 h 5607050"/>
              <a:gd name="connsiteX1" fmla="*/ 1192117 w 2228459"/>
              <a:gd name="connsiteY1" fmla="*/ 17416 h 5607050"/>
              <a:gd name="connsiteX2" fmla="*/ 1145784 w 2228459"/>
              <a:gd name="connsiteY2" fmla="*/ 139700 h 5607050"/>
              <a:gd name="connsiteX3" fmla="*/ 1085262 w 2228459"/>
              <a:gd name="connsiteY3" fmla="*/ 303394 h 5607050"/>
              <a:gd name="connsiteX4" fmla="*/ 1025527 w 2228459"/>
              <a:gd name="connsiteY4" fmla="*/ 470851 h 5607050"/>
              <a:gd name="connsiteX5" fmla="*/ 984448 w 2228459"/>
              <a:gd name="connsiteY5" fmla="*/ 605215 h 5607050"/>
              <a:gd name="connsiteX6" fmla="*/ 929884 w 2228459"/>
              <a:gd name="connsiteY6" fmla="*/ 747893 h 5607050"/>
              <a:gd name="connsiteX7" fmla="*/ 819348 w 2228459"/>
              <a:gd name="connsiteY7" fmla="*/ 926480 h 5607050"/>
              <a:gd name="connsiteX8" fmla="*/ 669534 w 2228459"/>
              <a:gd name="connsiteY8" fmla="*/ 1044953 h 5607050"/>
              <a:gd name="connsiteX9" fmla="*/ 572892 w 2228459"/>
              <a:gd name="connsiteY9" fmla="*/ 1162231 h 5607050"/>
              <a:gd name="connsiteX10" fmla="*/ 454027 w 2228459"/>
              <a:gd name="connsiteY10" fmla="*/ 1398572 h 5607050"/>
              <a:gd name="connsiteX11" fmla="*/ 381591 w 2228459"/>
              <a:gd name="connsiteY11" fmla="*/ 1494215 h 5607050"/>
              <a:gd name="connsiteX12" fmla="*/ 335962 w 2228459"/>
              <a:gd name="connsiteY12" fmla="*/ 1589072 h 5607050"/>
              <a:gd name="connsiteX13" fmla="*/ 282970 w 2228459"/>
              <a:gd name="connsiteY13" fmla="*/ 1698987 h 5607050"/>
              <a:gd name="connsiteX14" fmla="*/ 244870 w 2228459"/>
              <a:gd name="connsiteY14" fmla="*/ 1846836 h 5607050"/>
              <a:gd name="connsiteX15" fmla="*/ 203791 w 2228459"/>
              <a:gd name="connsiteY15" fmla="*/ 2039529 h 5607050"/>
              <a:gd name="connsiteX16" fmla="*/ 197048 w 2228459"/>
              <a:gd name="connsiteY16" fmla="*/ 2178608 h 5607050"/>
              <a:gd name="connsiteX17" fmla="*/ 168670 w 2228459"/>
              <a:gd name="connsiteY17" fmla="*/ 2341351 h 5607050"/>
              <a:gd name="connsiteX18" fmla="*/ 143270 w 2228459"/>
              <a:gd name="connsiteY18" fmla="*/ 2588607 h 5607050"/>
              <a:gd name="connsiteX19" fmla="*/ 120848 w 2228459"/>
              <a:gd name="connsiteY19" fmla="*/ 2732072 h 5607050"/>
              <a:gd name="connsiteX20" fmla="*/ 82748 w 2228459"/>
              <a:gd name="connsiteY20" fmla="*/ 2890429 h 5607050"/>
              <a:gd name="connsiteX21" fmla="*/ 67856 w 2228459"/>
              <a:gd name="connsiteY21" fmla="*/ 3048000 h 5607050"/>
              <a:gd name="connsiteX22" fmla="*/ 64091 w 2228459"/>
              <a:gd name="connsiteY22" fmla="*/ 3263900 h 5607050"/>
              <a:gd name="connsiteX23" fmla="*/ 47031 w 2228459"/>
              <a:gd name="connsiteY23" fmla="*/ 3392676 h 5607050"/>
              <a:gd name="connsiteX24" fmla="*/ 21834 w 2228459"/>
              <a:gd name="connsiteY24" fmla="*/ 3498850 h 5607050"/>
              <a:gd name="connsiteX25" fmla="*/ 8584 w 2228459"/>
              <a:gd name="connsiteY25" fmla="*/ 3721203 h 5607050"/>
              <a:gd name="connsiteX26" fmla="*/ 41589 w 2228459"/>
              <a:gd name="connsiteY26" fmla="*/ 3988141 h 5607050"/>
              <a:gd name="connsiteX27" fmla="*/ 86374 w 2228459"/>
              <a:gd name="connsiteY27" fmla="*/ 4166017 h 5607050"/>
              <a:gd name="connsiteX28" fmla="*/ 142486 w 2228459"/>
              <a:gd name="connsiteY28" fmla="*/ 4398962 h 5607050"/>
              <a:gd name="connsiteX29" fmla="*/ 214031 w 2228459"/>
              <a:gd name="connsiteY29" fmla="*/ 4636082 h 5607050"/>
              <a:gd name="connsiteX30" fmla="*/ 297781 w 2228459"/>
              <a:gd name="connsiteY30" fmla="*/ 4759891 h 5607050"/>
              <a:gd name="connsiteX31" fmla="*/ 417727 w 2228459"/>
              <a:gd name="connsiteY31" fmla="*/ 4841105 h 5607050"/>
              <a:gd name="connsiteX32" fmla="*/ 529834 w 2228459"/>
              <a:gd name="connsiteY32" fmla="*/ 4981575 h 5607050"/>
              <a:gd name="connsiteX33" fmla="*/ 621909 w 2228459"/>
              <a:gd name="connsiteY33" fmla="*/ 5184775 h 5607050"/>
              <a:gd name="connsiteX34" fmla="*/ 799709 w 2228459"/>
              <a:gd name="connsiteY34" fmla="*/ 5413375 h 5607050"/>
              <a:gd name="connsiteX35" fmla="*/ 996559 w 2228459"/>
              <a:gd name="connsiteY35" fmla="*/ 5476875 h 5607050"/>
              <a:gd name="connsiteX36" fmla="*/ 1345809 w 2228459"/>
              <a:gd name="connsiteY36" fmla="*/ 5483225 h 5607050"/>
              <a:gd name="connsiteX37" fmla="*/ 1634734 w 2228459"/>
              <a:gd name="connsiteY37" fmla="*/ 5445125 h 5607050"/>
              <a:gd name="connsiteX38" fmla="*/ 1834759 w 2228459"/>
              <a:gd name="connsiteY38" fmla="*/ 5445125 h 5607050"/>
              <a:gd name="connsiteX39" fmla="*/ 1968109 w 2228459"/>
              <a:gd name="connsiteY39" fmla="*/ 5492750 h 5607050"/>
              <a:gd name="connsiteX40" fmla="*/ 2110984 w 2228459"/>
              <a:gd name="connsiteY40" fmla="*/ 5549900 h 5607050"/>
              <a:gd name="connsiteX41" fmla="*/ 2228459 w 2228459"/>
              <a:gd name="connsiteY41" fmla="*/ 5607050 h 5607050"/>
              <a:gd name="connsiteX0" fmla="*/ 1196584 w 2228459"/>
              <a:gd name="connsiteY0" fmla="*/ 0 h 5607050"/>
              <a:gd name="connsiteX1" fmla="*/ 1192117 w 2228459"/>
              <a:gd name="connsiteY1" fmla="*/ 17416 h 5607050"/>
              <a:gd name="connsiteX2" fmla="*/ 1145784 w 2228459"/>
              <a:gd name="connsiteY2" fmla="*/ 139700 h 5607050"/>
              <a:gd name="connsiteX3" fmla="*/ 1085262 w 2228459"/>
              <a:gd name="connsiteY3" fmla="*/ 303394 h 5607050"/>
              <a:gd name="connsiteX4" fmla="*/ 1025527 w 2228459"/>
              <a:gd name="connsiteY4" fmla="*/ 470851 h 5607050"/>
              <a:gd name="connsiteX5" fmla="*/ 984448 w 2228459"/>
              <a:gd name="connsiteY5" fmla="*/ 605215 h 5607050"/>
              <a:gd name="connsiteX6" fmla="*/ 929884 w 2228459"/>
              <a:gd name="connsiteY6" fmla="*/ 747893 h 5607050"/>
              <a:gd name="connsiteX7" fmla="*/ 819348 w 2228459"/>
              <a:gd name="connsiteY7" fmla="*/ 926480 h 5607050"/>
              <a:gd name="connsiteX8" fmla="*/ 669534 w 2228459"/>
              <a:gd name="connsiteY8" fmla="*/ 1044953 h 5607050"/>
              <a:gd name="connsiteX9" fmla="*/ 572892 w 2228459"/>
              <a:gd name="connsiteY9" fmla="*/ 1162231 h 5607050"/>
              <a:gd name="connsiteX10" fmla="*/ 454027 w 2228459"/>
              <a:gd name="connsiteY10" fmla="*/ 1398572 h 5607050"/>
              <a:gd name="connsiteX11" fmla="*/ 381591 w 2228459"/>
              <a:gd name="connsiteY11" fmla="*/ 1494215 h 5607050"/>
              <a:gd name="connsiteX12" fmla="*/ 335962 w 2228459"/>
              <a:gd name="connsiteY12" fmla="*/ 1589072 h 5607050"/>
              <a:gd name="connsiteX13" fmla="*/ 282970 w 2228459"/>
              <a:gd name="connsiteY13" fmla="*/ 1698987 h 5607050"/>
              <a:gd name="connsiteX14" fmla="*/ 244870 w 2228459"/>
              <a:gd name="connsiteY14" fmla="*/ 1846836 h 5607050"/>
              <a:gd name="connsiteX15" fmla="*/ 203791 w 2228459"/>
              <a:gd name="connsiteY15" fmla="*/ 2039529 h 5607050"/>
              <a:gd name="connsiteX16" fmla="*/ 197048 w 2228459"/>
              <a:gd name="connsiteY16" fmla="*/ 2178608 h 5607050"/>
              <a:gd name="connsiteX17" fmla="*/ 168670 w 2228459"/>
              <a:gd name="connsiteY17" fmla="*/ 2341351 h 5607050"/>
              <a:gd name="connsiteX18" fmla="*/ 143270 w 2228459"/>
              <a:gd name="connsiteY18" fmla="*/ 2588607 h 5607050"/>
              <a:gd name="connsiteX19" fmla="*/ 120848 w 2228459"/>
              <a:gd name="connsiteY19" fmla="*/ 2732072 h 5607050"/>
              <a:gd name="connsiteX20" fmla="*/ 82748 w 2228459"/>
              <a:gd name="connsiteY20" fmla="*/ 2890429 h 5607050"/>
              <a:gd name="connsiteX21" fmla="*/ 67856 w 2228459"/>
              <a:gd name="connsiteY21" fmla="*/ 3048000 h 5607050"/>
              <a:gd name="connsiteX22" fmla="*/ 64091 w 2228459"/>
              <a:gd name="connsiteY22" fmla="*/ 3263900 h 5607050"/>
              <a:gd name="connsiteX23" fmla="*/ 47031 w 2228459"/>
              <a:gd name="connsiteY23" fmla="*/ 3392676 h 5607050"/>
              <a:gd name="connsiteX24" fmla="*/ 21834 w 2228459"/>
              <a:gd name="connsiteY24" fmla="*/ 3498850 h 5607050"/>
              <a:gd name="connsiteX25" fmla="*/ 8584 w 2228459"/>
              <a:gd name="connsiteY25" fmla="*/ 3721203 h 5607050"/>
              <a:gd name="connsiteX26" fmla="*/ 41589 w 2228459"/>
              <a:gd name="connsiteY26" fmla="*/ 3988141 h 5607050"/>
              <a:gd name="connsiteX27" fmla="*/ 86374 w 2228459"/>
              <a:gd name="connsiteY27" fmla="*/ 4166017 h 5607050"/>
              <a:gd name="connsiteX28" fmla="*/ 142486 w 2228459"/>
              <a:gd name="connsiteY28" fmla="*/ 4398962 h 5607050"/>
              <a:gd name="connsiteX29" fmla="*/ 214031 w 2228459"/>
              <a:gd name="connsiteY29" fmla="*/ 4636082 h 5607050"/>
              <a:gd name="connsiteX30" fmla="*/ 297781 w 2228459"/>
              <a:gd name="connsiteY30" fmla="*/ 4759891 h 5607050"/>
              <a:gd name="connsiteX31" fmla="*/ 417727 w 2228459"/>
              <a:gd name="connsiteY31" fmla="*/ 4841105 h 5607050"/>
              <a:gd name="connsiteX32" fmla="*/ 529834 w 2228459"/>
              <a:gd name="connsiteY32" fmla="*/ 4981575 h 5607050"/>
              <a:gd name="connsiteX33" fmla="*/ 621909 w 2228459"/>
              <a:gd name="connsiteY33" fmla="*/ 5184775 h 5607050"/>
              <a:gd name="connsiteX34" fmla="*/ 799709 w 2228459"/>
              <a:gd name="connsiteY34" fmla="*/ 5413375 h 5607050"/>
              <a:gd name="connsiteX35" fmla="*/ 996559 w 2228459"/>
              <a:gd name="connsiteY35" fmla="*/ 5476875 h 5607050"/>
              <a:gd name="connsiteX36" fmla="*/ 1345809 w 2228459"/>
              <a:gd name="connsiteY36" fmla="*/ 5483225 h 5607050"/>
              <a:gd name="connsiteX37" fmla="*/ 1634734 w 2228459"/>
              <a:gd name="connsiteY37" fmla="*/ 5445125 h 5607050"/>
              <a:gd name="connsiteX38" fmla="*/ 1834759 w 2228459"/>
              <a:gd name="connsiteY38" fmla="*/ 5445125 h 5607050"/>
              <a:gd name="connsiteX39" fmla="*/ 1968109 w 2228459"/>
              <a:gd name="connsiteY39" fmla="*/ 5492750 h 5607050"/>
              <a:gd name="connsiteX40" fmla="*/ 2110984 w 2228459"/>
              <a:gd name="connsiteY40" fmla="*/ 5549900 h 5607050"/>
              <a:gd name="connsiteX41" fmla="*/ 2228459 w 2228459"/>
              <a:gd name="connsiteY41" fmla="*/ 5607050 h 5607050"/>
              <a:gd name="connsiteX0" fmla="*/ 1196584 w 2228459"/>
              <a:gd name="connsiteY0" fmla="*/ 0 h 5607050"/>
              <a:gd name="connsiteX1" fmla="*/ 1192117 w 2228459"/>
              <a:gd name="connsiteY1" fmla="*/ 17416 h 5607050"/>
              <a:gd name="connsiteX2" fmla="*/ 1145784 w 2228459"/>
              <a:gd name="connsiteY2" fmla="*/ 139700 h 5607050"/>
              <a:gd name="connsiteX3" fmla="*/ 1085262 w 2228459"/>
              <a:gd name="connsiteY3" fmla="*/ 303394 h 5607050"/>
              <a:gd name="connsiteX4" fmla="*/ 1025527 w 2228459"/>
              <a:gd name="connsiteY4" fmla="*/ 470851 h 5607050"/>
              <a:gd name="connsiteX5" fmla="*/ 984448 w 2228459"/>
              <a:gd name="connsiteY5" fmla="*/ 605215 h 5607050"/>
              <a:gd name="connsiteX6" fmla="*/ 929884 w 2228459"/>
              <a:gd name="connsiteY6" fmla="*/ 747893 h 5607050"/>
              <a:gd name="connsiteX7" fmla="*/ 819348 w 2228459"/>
              <a:gd name="connsiteY7" fmla="*/ 926480 h 5607050"/>
              <a:gd name="connsiteX8" fmla="*/ 669534 w 2228459"/>
              <a:gd name="connsiteY8" fmla="*/ 1044953 h 5607050"/>
              <a:gd name="connsiteX9" fmla="*/ 572892 w 2228459"/>
              <a:gd name="connsiteY9" fmla="*/ 1162231 h 5607050"/>
              <a:gd name="connsiteX10" fmla="*/ 454027 w 2228459"/>
              <a:gd name="connsiteY10" fmla="*/ 1398572 h 5607050"/>
              <a:gd name="connsiteX11" fmla="*/ 381591 w 2228459"/>
              <a:gd name="connsiteY11" fmla="*/ 1494215 h 5607050"/>
              <a:gd name="connsiteX12" fmla="*/ 335962 w 2228459"/>
              <a:gd name="connsiteY12" fmla="*/ 1589072 h 5607050"/>
              <a:gd name="connsiteX13" fmla="*/ 282970 w 2228459"/>
              <a:gd name="connsiteY13" fmla="*/ 1698987 h 5607050"/>
              <a:gd name="connsiteX14" fmla="*/ 244870 w 2228459"/>
              <a:gd name="connsiteY14" fmla="*/ 1846836 h 5607050"/>
              <a:gd name="connsiteX15" fmla="*/ 203791 w 2228459"/>
              <a:gd name="connsiteY15" fmla="*/ 2039529 h 5607050"/>
              <a:gd name="connsiteX16" fmla="*/ 197048 w 2228459"/>
              <a:gd name="connsiteY16" fmla="*/ 2178608 h 5607050"/>
              <a:gd name="connsiteX17" fmla="*/ 168670 w 2228459"/>
              <a:gd name="connsiteY17" fmla="*/ 2341351 h 5607050"/>
              <a:gd name="connsiteX18" fmla="*/ 143270 w 2228459"/>
              <a:gd name="connsiteY18" fmla="*/ 2588607 h 5607050"/>
              <a:gd name="connsiteX19" fmla="*/ 120848 w 2228459"/>
              <a:gd name="connsiteY19" fmla="*/ 2732072 h 5607050"/>
              <a:gd name="connsiteX20" fmla="*/ 82748 w 2228459"/>
              <a:gd name="connsiteY20" fmla="*/ 2890429 h 5607050"/>
              <a:gd name="connsiteX21" fmla="*/ 67856 w 2228459"/>
              <a:gd name="connsiteY21" fmla="*/ 3048000 h 5607050"/>
              <a:gd name="connsiteX22" fmla="*/ 64091 w 2228459"/>
              <a:gd name="connsiteY22" fmla="*/ 3263900 h 5607050"/>
              <a:gd name="connsiteX23" fmla="*/ 47031 w 2228459"/>
              <a:gd name="connsiteY23" fmla="*/ 3392676 h 5607050"/>
              <a:gd name="connsiteX24" fmla="*/ 21834 w 2228459"/>
              <a:gd name="connsiteY24" fmla="*/ 3498850 h 5607050"/>
              <a:gd name="connsiteX25" fmla="*/ 8584 w 2228459"/>
              <a:gd name="connsiteY25" fmla="*/ 3721203 h 5607050"/>
              <a:gd name="connsiteX26" fmla="*/ 41589 w 2228459"/>
              <a:gd name="connsiteY26" fmla="*/ 3988141 h 5607050"/>
              <a:gd name="connsiteX27" fmla="*/ 86374 w 2228459"/>
              <a:gd name="connsiteY27" fmla="*/ 4166017 h 5607050"/>
              <a:gd name="connsiteX28" fmla="*/ 142486 w 2228459"/>
              <a:gd name="connsiteY28" fmla="*/ 4398962 h 5607050"/>
              <a:gd name="connsiteX29" fmla="*/ 214031 w 2228459"/>
              <a:gd name="connsiteY29" fmla="*/ 4636082 h 5607050"/>
              <a:gd name="connsiteX30" fmla="*/ 297781 w 2228459"/>
              <a:gd name="connsiteY30" fmla="*/ 4759891 h 5607050"/>
              <a:gd name="connsiteX31" fmla="*/ 417727 w 2228459"/>
              <a:gd name="connsiteY31" fmla="*/ 4841105 h 5607050"/>
              <a:gd name="connsiteX32" fmla="*/ 529834 w 2228459"/>
              <a:gd name="connsiteY32" fmla="*/ 4981575 h 5607050"/>
              <a:gd name="connsiteX33" fmla="*/ 621909 w 2228459"/>
              <a:gd name="connsiteY33" fmla="*/ 5184775 h 5607050"/>
              <a:gd name="connsiteX34" fmla="*/ 799709 w 2228459"/>
              <a:gd name="connsiteY34" fmla="*/ 5413375 h 5607050"/>
              <a:gd name="connsiteX35" fmla="*/ 996559 w 2228459"/>
              <a:gd name="connsiteY35" fmla="*/ 5476875 h 5607050"/>
              <a:gd name="connsiteX36" fmla="*/ 1345809 w 2228459"/>
              <a:gd name="connsiteY36" fmla="*/ 5483225 h 5607050"/>
              <a:gd name="connsiteX37" fmla="*/ 1634734 w 2228459"/>
              <a:gd name="connsiteY37" fmla="*/ 5445125 h 5607050"/>
              <a:gd name="connsiteX38" fmla="*/ 1834759 w 2228459"/>
              <a:gd name="connsiteY38" fmla="*/ 5445125 h 5607050"/>
              <a:gd name="connsiteX39" fmla="*/ 1968109 w 2228459"/>
              <a:gd name="connsiteY39" fmla="*/ 5492750 h 5607050"/>
              <a:gd name="connsiteX40" fmla="*/ 2110984 w 2228459"/>
              <a:gd name="connsiteY40" fmla="*/ 5549900 h 5607050"/>
              <a:gd name="connsiteX41" fmla="*/ 2228459 w 2228459"/>
              <a:gd name="connsiteY41" fmla="*/ 5607050 h 5607050"/>
              <a:gd name="connsiteX0" fmla="*/ 1196584 w 2228459"/>
              <a:gd name="connsiteY0" fmla="*/ 0 h 5607050"/>
              <a:gd name="connsiteX1" fmla="*/ 1192117 w 2228459"/>
              <a:gd name="connsiteY1" fmla="*/ 17416 h 5607050"/>
              <a:gd name="connsiteX2" fmla="*/ 1145784 w 2228459"/>
              <a:gd name="connsiteY2" fmla="*/ 139700 h 5607050"/>
              <a:gd name="connsiteX3" fmla="*/ 1085262 w 2228459"/>
              <a:gd name="connsiteY3" fmla="*/ 303394 h 5607050"/>
              <a:gd name="connsiteX4" fmla="*/ 1025527 w 2228459"/>
              <a:gd name="connsiteY4" fmla="*/ 470851 h 5607050"/>
              <a:gd name="connsiteX5" fmla="*/ 984448 w 2228459"/>
              <a:gd name="connsiteY5" fmla="*/ 605215 h 5607050"/>
              <a:gd name="connsiteX6" fmla="*/ 929884 w 2228459"/>
              <a:gd name="connsiteY6" fmla="*/ 747893 h 5607050"/>
              <a:gd name="connsiteX7" fmla="*/ 819348 w 2228459"/>
              <a:gd name="connsiteY7" fmla="*/ 926480 h 5607050"/>
              <a:gd name="connsiteX8" fmla="*/ 669534 w 2228459"/>
              <a:gd name="connsiteY8" fmla="*/ 1044953 h 5607050"/>
              <a:gd name="connsiteX9" fmla="*/ 572892 w 2228459"/>
              <a:gd name="connsiteY9" fmla="*/ 1162231 h 5607050"/>
              <a:gd name="connsiteX10" fmla="*/ 454027 w 2228459"/>
              <a:gd name="connsiteY10" fmla="*/ 1398572 h 5607050"/>
              <a:gd name="connsiteX11" fmla="*/ 381591 w 2228459"/>
              <a:gd name="connsiteY11" fmla="*/ 1494215 h 5607050"/>
              <a:gd name="connsiteX12" fmla="*/ 335962 w 2228459"/>
              <a:gd name="connsiteY12" fmla="*/ 1589072 h 5607050"/>
              <a:gd name="connsiteX13" fmla="*/ 282970 w 2228459"/>
              <a:gd name="connsiteY13" fmla="*/ 1698987 h 5607050"/>
              <a:gd name="connsiteX14" fmla="*/ 244870 w 2228459"/>
              <a:gd name="connsiteY14" fmla="*/ 1846836 h 5607050"/>
              <a:gd name="connsiteX15" fmla="*/ 203791 w 2228459"/>
              <a:gd name="connsiteY15" fmla="*/ 2039529 h 5607050"/>
              <a:gd name="connsiteX16" fmla="*/ 197048 w 2228459"/>
              <a:gd name="connsiteY16" fmla="*/ 2178608 h 5607050"/>
              <a:gd name="connsiteX17" fmla="*/ 168670 w 2228459"/>
              <a:gd name="connsiteY17" fmla="*/ 2341351 h 5607050"/>
              <a:gd name="connsiteX18" fmla="*/ 143270 w 2228459"/>
              <a:gd name="connsiteY18" fmla="*/ 2588607 h 5607050"/>
              <a:gd name="connsiteX19" fmla="*/ 120848 w 2228459"/>
              <a:gd name="connsiteY19" fmla="*/ 2732072 h 5607050"/>
              <a:gd name="connsiteX20" fmla="*/ 82748 w 2228459"/>
              <a:gd name="connsiteY20" fmla="*/ 2890429 h 5607050"/>
              <a:gd name="connsiteX21" fmla="*/ 67856 w 2228459"/>
              <a:gd name="connsiteY21" fmla="*/ 3048000 h 5607050"/>
              <a:gd name="connsiteX22" fmla="*/ 64091 w 2228459"/>
              <a:gd name="connsiteY22" fmla="*/ 3263900 h 5607050"/>
              <a:gd name="connsiteX23" fmla="*/ 47031 w 2228459"/>
              <a:gd name="connsiteY23" fmla="*/ 3392676 h 5607050"/>
              <a:gd name="connsiteX24" fmla="*/ 21834 w 2228459"/>
              <a:gd name="connsiteY24" fmla="*/ 3498850 h 5607050"/>
              <a:gd name="connsiteX25" fmla="*/ 8584 w 2228459"/>
              <a:gd name="connsiteY25" fmla="*/ 3721203 h 5607050"/>
              <a:gd name="connsiteX26" fmla="*/ 41589 w 2228459"/>
              <a:gd name="connsiteY26" fmla="*/ 3988141 h 5607050"/>
              <a:gd name="connsiteX27" fmla="*/ 86374 w 2228459"/>
              <a:gd name="connsiteY27" fmla="*/ 4166017 h 5607050"/>
              <a:gd name="connsiteX28" fmla="*/ 142486 w 2228459"/>
              <a:gd name="connsiteY28" fmla="*/ 4398962 h 5607050"/>
              <a:gd name="connsiteX29" fmla="*/ 214031 w 2228459"/>
              <a:gd name="connsiteY29" fmla="*/ 4636082 h 5607050"/>
              <a:gd name="connsiteX30" fmla="*/ 297781 w 2228459"/>
              <a:gd name="connsiteY30" fmla="*/ 4759891 h 5607050"/>
              <a:gd name="connsiteX31" fmla="*/ 417727 w 2228459"/>
              <a:gd name="connsiteY31" fmla="*/ 4841105 h 5607050"/>
              <a:gd name="connsiteX32" fmla="*/ 529834 w 2228459"/>
              <a:gd name="connsiteY32" fmla="*/ 4981575 h 5607050"/>
              <a:gd name="connsiteX33" fmla="*/ 621909 w 2228459"/>
              <a:gd name="connsiteY33" fmla="*/ 5184775 h 5607050"/>
              <a:gd name="connsiteX34" fmla="*/ 799709 w 2228459"/>
              <a:gd name="connsiteY34" fmla="*/ 5413375 h 5607050"/>
              <a:gd name="connsiteX35" fmla="*/ 996559 w 2228459"/>
              <a:gd name="connsiteY35" fmla="*/ 5476875 h 5607050"/>
              <a:gd name="connsiteX36" fmla="*/ 1345809 w 2228459"/>
              <a:gd name="connsiteY36" fmla="*/ 5483225 h 5607050"/>
              <a:gd name="connsiteX37" fmla="*/ 1634734 w 2228459"/>
              <a:gd name="connsiteY37" fmla="*/ 5445125 h 5607050"/>
              <a:gd name="connsiteX38" fmla="*/ 1834759 w 2228459"/>
              <a:gd name="connsiteY38" fmla="*/ 5445125 h 5607050"/>
              <a:gd name="connsiteX39" fmla="*/ 1968109 w 2228459"/>
              <a:gd name="connsiteY39" fmla="*/ 5492750 h 5607050"/>
              <a:gd name="connsiteX40" fmla="*/ 2110984 w 2228459"/>
              <a:gd name="connsiteY40" fmla="*/ 5549900 h 5607050"/>
              <a:gd name="connsiteX41" fmla="*/ 2228459 w 2228459"/>
              <a:gd name="connsiteY41" fmla="*/ 5607050 h 5607050"/>
              <a:gd name="connsiteX0" fmla="*/ 1196584 w 2228459"/>
              <a:gd name="connsiteY0" fmla="*/ 0 h 5607050"/>
              <a:gd name="connsiteX1" fmla="*/ 1192117 w 2228459"/>
              <a:gd name="connsiteY1" fmla="*/ 17416 h 5607050"/>
              <a:gd name="connsiteX2" fmla="*/ 1145784 w 2228459"/>
              <a:gd name="connsiteY2" fmla="*/ 139700 h 5607050"/>
              <a:gd name="connsiteX3" fmla="*/ 1085262 w 2228459"/>
              <a:gd name="connsiteY3" fmla="*/ 303394 h 5607050"/>
              <a:gd name="connsiteX4" fmla="*/ 1025527 w 2228459"/>
              <a:gd name="connsiteY4" fmla="*/ 470851 h 5607050"/>
              <a:gd name="connsiteX5" fmla="*/ 984448 w 2228459"/>
              <a:gd name="connsiteY5" fmla="*/ 605215 h 5607050"/>
              <a:gd name="connsiteX6" fmla="*/ 929884 w 2228459"/>
              <a:gd name="connsiteY6" fmla="*/ 747893 h 5607050"/>
              <a:gd name="connsiteX7" fmla="*/ 819348 w 2228459"/>
              <a:gd name="connsiteY7" fmla="*/ 926480 h 5607050"/>
              <a:gd name="connsiteX8" fmla="*/ 669534 w 2228459"/>
              <a:gd name="connsiteY8" fmla="*/ 1044953 h 5607050"/>
              <a:gd name="connsiteX9" fmla="*/ 572892 w 2228459"/>
              <a:gd name="connsiteY9" fmla="*/ 1162231 h 5607050"/>
              <a:gd name="connsiteX10" fmla="*/ 454027 w 2228459"/>
              <a:gd name="connsiteY10" fmla="*/ 1398572 h 5607050"/>
              <a:gd name="connsiteX11" fmla="*/ 381591 w 2228459"/>
              <a:gd name="connsiteY11" fmla="*/ 1494215 h 5607050"/>
              <a:gd name="connsiteX12" fmla="*/ 335962 w 2228459"/>
              <a:gd name="connsiteY12" fmla="*/ 1589072 h 5607050"/>
              <a:gd name="connsiteX13" fmla="*/ 282970 w 2228459"/>
              <a:gd name="connsiteY13" fmla="*/ 1698987 h 5607050"/>
              <a:gd name="connsiteX14" fmla="*/ 244870 w 2228459"/>
              <a:gd name="connsiteY14" fmla="*/ 1846836 h 5607050"/>
              <a:gd name="connsiteX15" fmla="*/ 203791 w 2228459"/>
              <a:gd name="connsiteY15" fmla="*/ 2039529 h 5607050"/>
              <a:gd name="connsiteX16" fmla="*/ 197048 w 2228459"/>
              <a:gd name="connsiteY16" fmla="*/ 2178608 h 5607050"/>
              <a:gd name="connsiteX17" fmla="*/ 168670 w 2228459"/>
              <a:gd name="connsiteY17" fmla="*/ 2341351 h 5607050"/>
              <a:gd name="connsiteX18" fmla="*/ 143270 w 2228459"/>
              <a:gd name="connsiteY18" fmla="*/ 2588607 h 5607050"/>
              <a:gd name="connsiteX19" fmla="*/ 120848 w 2228459"/>
              <a:gd name="connsiteY19" fmla="*/ 2732072 h 5607050"/>
              <a:gd name="connsiteX20" fmla="*/ 82748 w 2228459"/>
              <a:gd name="connsiteY20" fmla="*/ 2890429 h 5607050"/>
              <a:gd name="connsiteX21" fmla="*/ 67856 w 2228459"/>
              <a:gd name="connsiteY21" fmla="*/ 3048000 h 5607050"/>
              <a:gd name="connsiteX22" fmla="*/ 64091 w 2228459"/>
              <a:gd name="connsiteY22" fmla="*/ 3263900 h 5607050"/>
              <a:gd name="connsiteX23" fmla="*/ 47031 w 2228459"/>
              <a:gd name="connsiteY23" fmla="*/ 3392676 h 5607050"/>
              <a:gd name="connsiteX24" fmla="*/ 21834 w 2228459"/>
              <a:gd name="connsiteY24" fmla="*/ 3498850 h 5607050"/>
              <a:gd name="connsiteX25" fmla="*/ 8584 w 2228459"/>
              <a:gd name="connsiteY25" fmla="*/ 3721203 h 5607050"/>
              <a:gd name="connsiteX26" fmla="*/ 41589 w 2228459"/>
              <a:gd name="connsiteY26" fmla="*/ 3988141 h 5607050"/>
              <a:gd name="connsiteX27" fmla="*/ 86374 w 2228459"/>
              <a:gd name="connsiteY27" fmla="*/ 4166017 h 5607050"/>
              <a:gd name="connsiteX28" fmla="*/ 142486 w 2228459"/>
              <a:gd name="connsiteY28" fmla="*/ 4398962 h 5607050"/>
              <a:gd name="connsiteX29" fmla="*/ 214031 w 2228459"/>
              <a:gd name="connsiteY29" fmla="*/ 4636082 h 5607050"/>
              <a:gd name="connsiteX30" fmla="*/ 297781 w 2228459"/>
              <a:gd name="connsiteY30" fmla="*/ 4759891 h 5607050"/>
              <a:gd name="connsiteX31" fmla="*/ 417727 w 2228459"/>
              <a:gd name="connsiteY31" fmla="*/ 4841105 h 5607050"/>
              <a:gd name="connsiteX32" fmla="*/ 529834 w 2228459"/>
              <a:gd name="connsiteY32" fmla="*/ 4981575 h 5607050"/>
              <a:gd name="connsiteX33" fmla="*/ 621909 w 2228459"/>
              <a:gd name="connsiteY33" fmla="*/ 5184775 h 5607050"/>
              <a:gd name="connsiteX34" fmla="*/ 799709 w 2228459"/>
              <a:gd name="connsiteY34" fmla="*/ 5413375 h 5607050"/>
              <a:gd name="connsiteX35" fmla="*/ 996559 w 2228459"/>
              <a:gd name="connsiteY35" fmla="*/ 5476875 h 5607050"/>
              <a:gd name="connsiteX36" fmla="*/ 1345809 w 2228459"/>
              <a:gd name="connsiteY36" fmla="*/ 5483225 h 5607050"/>
              <a:gd name="connsiteX37" fmla="*/ 1634734 w 2228459"/>
              <a:gd name="connsiteY37" fmla="*/ 5445125 h 5607050"/>
              <a:gd name="connsiteX38" fmla="*/ 1834759 w 2228459"/>
              <a:gd name="connsiteY38" fmla="*/ 5445125 h 5607050"/>
              <a:gd name="connsiteX39" fmla="*/ 1968109 w 2228459"/>
              <a:gd name="connsiteY39" fmla="*/ 5492750 h 5607050"/>
              <a:gd name="connsiteX40" fmla="*/ 2110984 w 2228459"/>
              <a:gd name="connsiteY40" fmla="*/ 5549900 h 5607050"/>
              <a:gd name="connsiteX41" fmla="*/ 2228459 w 2228459"/>
              <a:gd name="connsiteY41" fmla="*/ 5607050 h 5607050"/>
              <a:gd name="connsiteX0" fmla="*/ 1196584 w 2228459"/>
              <a:gd name="connsiteY0" fmla="*/ 0 h 5607050"/>
              <a:gd name="connsiteX1" fmla="*/ 1192117 w 2228459"/>
              <a:gd name="connsiteY1" fmla="*/ 17416 h 5607050"/>
              <a:gd name="connsiteX2" fmla="*/ 1145784 w 2228459"/>
              <a:gd name="connsiteY2" fmla="*/ 139700 h 5607050"/>
              <a:gd name="connsiteX3" fmla="*/ 1085262 w 2228459"/>
              <a:gd name="connsiteY3" fmla="*/ 303394 h 5607050"/>
              <a:gd name="connsiteX4" fmla="*/ 1025527 w 2228459"/>
              <a:gd name="connsiteY4" fmla="*/ 470851 h 5607050"/>
              <a:gd name="connsiteX5" fmla="*/ 984448 w 2228459"/>
              <a:gd name="connsiteY5" fmla="*/ 605215 h 5607050"/>
              <a:gd name="connsiteX6" fmla="*/ 929884 w 2228459"/>
              <a:gd name="connsiteY6" fmla="*/ 747893 h 5607050"/>
              <a:gd name="connsiteX7" fmla="*/ 819348 w 2228459"/>
              <a:gd name="connsiteY7" fmla="*/ 926480 h 5607050"/>
              <a:gd name="connsiteX8" fmla="*/ 669534 w 2228459"/>
              <a:gd name="connsiteY8" fmla="*/ 1044953 h 5607050"/>
              <a:gd name="connsiteX9" fmla="*/ 572892 w 2228459"/>
              <a:gd name="connsiteY9" fmla="*/ 1162231 h 5607050"/>
              <a:gd name="connsiteX10" fmla="*/ 454027 w 2228459"/>
              <a:gd name="connsiteY10" fmla="*/ 1398572 h 5607050"/>
              <a:gd name="connsiteX11" fmla="*/ 381591 w 2228459"/>
              <a:gd name="connsiteY11" fmla="*/ 1494215 h 5607050"/>
              <a:gd name="connsiteX12" fmla="*/ 335962 w 2228459"/>
              <a:gd name="connsiteY12" fmla="*/ 1589072 h 5607050"/>
              <a:gd name="connsiteX13" fmla="*/ 282970 w 2228459"/>
              <a:gd name="connsiteY13" fmla="*/ 1698987 h 5607050"/>
              <a:gd name="connsiteX14" fmla="*/ 244870 w 2228459"/>
              <a:gd name="connsiteY14" fmla="*/ 1846836 h 5607050"/>
              <a:gd name="connsiteX15" fmla="*/ 203791 w 2228459"/>
              <a:gd name="connsiteY15" fmla="*/ 2039529 h 5607050"/>
              <a:gd name="connsiteX16" fmla="*/ 197048 w 2228459"/>
              <a:gd name="connsiteY16" fmla="*/ 2178608 h 5607050"/>
              <a:gd name="connsiteX17" fmla="*/ 168670 w 2228459"/>
              <a:gd name="connsiteY17" fmla="*/ 2341351 h 5607050"/>
              <a:gd name="connsiteX18" fmla="*/ 143270 w 2228459"/>
              <a:gd name="connsiteY18" fmla="*/ 2588607 h 5607050"/>
              <a:gd name="connsiteX19" fmla="*/ 120848 w 2228459"/>
              <a:gd name="connsiteY19" fmla="*/ 2732072 h 5607050"/>
              <a:gd name="connsiteX20" fmla="*/ 82748 w 2228459"/>
              <a:gd name="connsiteY20" fmla="*/ 2890429 h 5607050"/>
              <a:gd name="connsiteX21" fmla="*/ 67856 w 2228459"/>
              <a:gd name="connsiteY21" fmla="*/ 3048000 h 5607050"/>
              <a:gd name="connsiteX22" fmla="*/ 64091 w 2228459"/>
              <a:gd name="connsiteY22" fmla="*/ 3263900 h 5607050"/>
              <a:gd name="connsiteX23" fmla="*/ 47031 w 2228459"/>
              <a:gd name="connsiteY23" fmla="*/ 3392676 h 5607050"/>
              <a:gd name="connsiteX24" fmla="*/ 21834 w 2228459"/>
              <a:gd name="connsiteY24" fmla="*/ 3498850 h 5607050"/>
              <a:gd name="connsiteX25" fmla="*/ 8584 w 2228459"/>
              <a:gd name="connsiteY25" fmla="*/ 3721203 h 5607050"/>
              <a:gd name="connsiteX26" fmla="*/ 41589 w 2228459"/>
              <a:gd name="connsiteY26" fmla="*/ 3988141 h 5607050"/>
              <a:gd name="connsiteX27" fmla="*/ 86374 w 2228459"/>
              <a:gd name="connsiteY27" fmla="*/ 4166017 h 5607050"/>
              <a:gd name="connsiteX28" fmla="*/ 142486 w 2228459"/>
              <a:gd name="connsiteY28" fmla="*/ 4398962 h 5607050"/>
              <a:gd name="connsiteX29" fmla="*/ 214031 w 2228459"/>
              <a:gd name="connsiteY29" fmla="*/ 4636082 h 5607050"/>
              <a:gd name="connsiteX30" fmla="*/ 297781 w 2228459"/>
              <a:gd name="connsiteY30" fmla="*/ 4759891 h 5607050"/>
              <a:gd name="connsiteX31" fmla="*/ 417727 w 2228459"/>
              <a:gd name="connsiteY31" fmla="*/ 4841105 h 5607050"/>
              <a:gd name="connsiteX32" fmla="*/ 529834 w 2228459"/>
              <a:gd name="connsiteY32" fmla="*/ 4981575 h 5607050"/>
              <a:gd name="connsiteX33" fmla="*/ 621909 w 2228459"/>
              <a:gd name="connsiteY33" fmla="*/ 5184775 h 5607050"/>
              <a:gd name="connsiteX34" fmla="*/ 799709 w 2228459"/>
              <a:gd name="connsiteY34" fmla="*/ 5413375 h 5607050"/>
              <a:gd name="connsiteX35" fmla="*/ 996559 w 2228459"/>
              <a:gd name="connsiteY35" fmla="*/ 5476875 h 5607050"/>
              <a:gd name="connsiteX36" fmla="*/ 1345809 w 2228459"/>
              <a:gd name="connsiteY36" fmla="*/ 5483225 h 5607050"/>
              <a:gd name="connsiteX37" fmla="*/ 1634734 w 2228459"/>
              <a:gd name="connsiteY37" fmla="*/ 5445125 h 5607050"/>
              <a:gd name="connsiteX38" fmla="*/ 1834759 w 2228459"/>
              <a:gd name="connsiteY38" fmla="*/ 5445125 h 5607050"/>
              <a:gd name="connsiteX39" fmla="*/ 1968109 w 2228459"/>
              <a:gd name="connsiteY39" fmla="*/ 5492750 h 5607050"/>
              <a:gd name="connsiteX40" fmla="*/ 2110984 w 2228459"/>
              <a:gd name="connsiteY40" fmla="*/ 5549900 h 5607050"/>
              <a:gd name="connsiteX41" fmla="*/ 2228459 w 2228459"/>
              <a:gd name="connsiteY41" fmla="*/ 5607050 h 5607050"/>
              <a:gd name="connsiteX0" fmla="*/ 1196584 w 2228459"/>
              <a:gd name="connsiteY0" fmla="*/ 0 h 5607050"/>
              <a:gd name="connsiteX1" fmla="*/ 1192117 w 2228459"/>
              <a:gd name="connsiteY1" fmla="*/ 17416 h 5607050"/>
              <a:gd name="connsiteX2" fmla="*/ 1145784 w 2228459"/>
              <a:gd name="connsiteY2" fmla="*/ 139700 h 5607050"/>
              <a:gd name="connsiteX3" fmla="*/ 1085262 w 2228459"/>
              <a:gd name="connsiteY3" fmla="*/ 303394 h 5607050"/>
              <a:gd name="connsiteX4" fmla="*/ 1025527 w 2228459"/>
              <a:gd name="connsiteY4" fmla="*/ 470851 h 5607050"/>
              <a:gd name="connsiteX5" fmla="*/ 984448 w 2228459"/>
              <a:gd name="connsiteY5" fmla="*/ 605215 h 5607050"/>
              <a:gd name="connsiteX6" fmla="*/ 929884 w 2228459"/>
              <a:gd name="connsiteY6" fmla="*/ 747893 h 5607050"/>
              <a:gd name="connsiteX7" fmla="*/ 819348 w 2228459"/>
              <a:gd name="connsiteY7" fmla="*/ 926480 h 5607050"/>
              <a:gd name="connsiteX8" fmla="*/ 669534 w 2228459"/>
              <a:gd name="connsiteY8" fmla="*/ 1044953 h 5607050"/>
              <a:gd name="connsiteX9" fmla="*/ 572892 w 2228459"/>
              <a:gd name="connsiteY9" fmla="*/ 1162231 h 5607050"/>
              <a:gd name="connsiteX10" fmla="*/ 454027 w 2228459"/>
              <a:gd name="connsiteY10" fmla="*/ 1398572 h 5607050"/>
              <a:gd name="connsiteX11" fmla="*/ 381591 w 2228459"/>
              <a:gd name="connsiteY11" fmla="*/ 1494215 h 5607050"/>
              <a:gd name="connsiteX12" fmla="*/ 335962 w 2228459"/>
              <a:gd name="connsiteY12" fmla="*/ 1589072 h 5607050"/>
              <a:gd name="connsiteX13" fmla="*/ 282970 w 2228459"/>
              <a:gd name="connsiteY13" fmla="*/ 1698987 h 5607050"/>
              <a:gd name="connsiteX14" fmla="*/ 244870 w 2228459"/>
              <a:gd name="connsiteY14" fmla="*/ 1846836 h 5607050"/>
              <a:gd name="connsiteX15" fmla="*/ 203791 w 2228459"/>
              <a:gd name="connsiteY15" fmla="*/ 2039529 h 5607050"/>
              <a:gd name="connsiteX16" fmla="*/ 197048 w 2228459"/>
              <a:gd name="connsiteY16" fmla="*/ 2178608 h 5607050"/>
              <a:gd name="connsiteX17" fmla="*/ 168670 w 2228459"/>
              <a:gd name="connsiteY17" fmla="*/ 2341351 h 5607050"/>
              <a:gd name="connsiteX18" fmla="*/ 143270 w 2228459"/>
              <a:gd name="connsiteY18" fmla="*/ 2588607 h 5607050"/>
              <a:gd name="connsiteX19" fmla="*/ 120848 w 2228459"/>
              <a:gd name="connsiteY19" fmla="*/ 2732072 h 5607050"/>
              <a:gd name="connsiteX20" fmla="*/ 82748 w 2228459"/>
              <a:gd name="connsiteY20" fmla="*/ 2890429 h 5607050"/>
              <a:gd name="connsiteX21" fmla="*/ 67856 w 2228459"/>
              <a:gd name="connsiteY21" fmla="*/ 3048000 h 5607050"/>
              <a:gd name="connsiteX22" fmla="*/ 64091 w 2228459"/>
              <a:gd name="connsiteY22" fmla="*/ 3263900 h 5607050"/>
              <a:gd name="connsiteX23" fmla="*/ 47031 w 2228459"/>
              <a:gd name="connsiteY23" fmla="*/ 3392676 h 5607050"/>
              <a:gd name="connsiteX24" fmla="*/ 21834 w 2228459"/>
              <a:gd name="connsiteY24" fmla="*/ 3498850 h 5607050"/>
              <a:gd name="connsiteX25" fmla="*/ 8584 w 2228459"/>
              <a:gd name="connsiteY25" fmla="*/ 3721203 h 5607050"/>
              <a:gd name="connsiteX26" fmla="*/ 41589 w 2228459"/>
              <a:gd name="connsiteY26" fmla="*/ 3988141 h 5607050"/>
              <a:gd name="connsiteX27" fmla="*/ 86374 w 2228459"/>
              <a:gd name="connsiteY27" fmla="*/ 4166017 h 5607050"/>
              <a:gd name="connsiteX28" fmla="*/ 142486 w 2228459"/>
              <a:gd name="connsiteY28" fmla="*/ 4398962 h 5607050"/>
              <a:gd name="connsiteX29" fmla="*/ 214031 w 2228459"/>
              <a:gd name="connsiteY29" fmla="*/ 4636082 h 5607050"/>
              <a:gd name="connsiteX30" fmla="*/ 323181 w 2228459"/>
              <a:gd name="connsiteY30" fmla="*/ 4759891 h 5607050"/>
              <a:gd name="connsiteX31" fmla="*/ 417727 w 2228459"/>
              <a:gd name="connsiteY31" fmla="*/ 4841105 h 5607050"/>
              <a:gd name="connsiteX32" fmla="*/ 529834 w 2228459"/>
              <a:gd name="connsiteY32" fmla="*/ 4981575 h 5607050"/>
              <a:gd name="connsiteX33" fmla="*/ 621909 w 2228459"/>
              <a:gd name="connsiteY33" fmla="*/ 5184775 h 5607050"/>
              <a:gd name="connsiteX34" fmla="*/ 799709 w 2228459"/>
              <a:gd name="connsiteY34" fmla="*/ 5413375 h 5607050"/>
              <a:gd name="connsiteX35" fmla="*/ 996559 w 2228459"/>
              <a:gd name="connsiteY35" fmla="*/ 5476875 h 5607050"/>
              <a:gd name="connsiteX36" fmla="*/ 1345809 w 2228459"/>
              <a:gd name="connsiteY36" fmla="*/ 5483225 h 5607050"/>
              <a:gd name="connsiteX37" fmla="*/ 1634734 w 2228459"/>
              <a:gd name="connsiteY37" fmla="*/ 5445125 h 5607050"/>
              <a:gd name="connsiteX38" fmla="*/ 1834759 w 2228459"/>
              <a:gd name="connsiteY38" fmla="*/ 5445125 h 5607050"/>
              <a:gd name="connsiteX39" fmla="*/ 1968109 w 2228459"/>
              <a:gd name="connsiteY39" fmla="*/ 5492750 h 5607050"/>
              <a:gd name="connsiteX40" fmla="*/ 2110984 w 2228459"/>
              <a:gd name="connsiteY40" fmla="*/ 5549900 h 5607050"/>
              <a:gd name="connsiteX41" fmla="*/ 2228459 w 2228459"/>
              <a:gd name="connsiteY41" fmla="*/ 5607050 h 5607050"/>
              <a:gd name="connsiteX0" fmla="*/ 1196584 w 2228459"/>
              <a:gd name="connsiteY0" fmla="*/ 0 h 5607050"/>
              <a:gd name="connsiteX1" fmla="*/ 1192117 w 2228459"/>
              <a:gd name="connsiteY1" fmla="*/ 17416 h 5607050"/>
              <a:gd name="connsiteX2" fmla="*/ 1145784 w 2228459"/>
              <a:gd name="connsiteY2" fmla="*/ 139700 h 5607050"/>
              <a:gd name="connsiteX3" fmla="*/ 1085262 w 2228459"/>
              <a:gd name="connsiteY3" fmla="*/ 303394 h 5607050"/>
              <a:gd name="connsiteX4" fmla="*/ 1025527 w 2228459"/>
              <a:gd name="connsiteY4" fmla="*/ 470851 h 5607050"/>
              <a:gd name="connsiteX5" fmla="*/ 984448 w 2228459"/>
              <a:gd name="connsiteY5" fmla="*/ 605215 h 5607050"/>
              <a:gd name="connsiteX6" fmla="*/ 929884 w 2228459"/>
              <a:gd name="connsiteY6" fmla="*/ 747893 h 5607050"/>
              <a:gd name="connsiteX7" fmla="*/ 819348 w 2228459"/>
              <a:gd name="connsiteY7" fmla="*/ 926480 h 5607050"/>
              <a:gd name="connsiteX8" fmla="*/ 669534 w 2228459"/>
              <a:gd name="connsiteY8" fmla="*/ 1044953 h 5607050"/>
              <a:gd name="connsiteX9" fmla="*/ 572892 w 2228459"/>
              <a:gd name="connsiteY9" fmla="*/ 1162231 h 5607050"/>
              <a:gd name="connsiteX10" fmla="*/ 454027 w 2228459"/>
              <a:gd name="connsiteY10" fmla="*/ 1398572 h 5607050"/>
              <a:gd name="connsiteX11" fmla="*/ 381591 w 2228459"/>
              <a:gd name="connsiteY11" fmla="*/ 1494215 h 5607050"/>
              <a:gd name="connsiteX12" fmla="*/ 335962 w 2228459"/>
              <a:gd name="connsiteY12" fmla="*/ 1589072 h 5607050"/>
              <a:gd name="connsiteX13" fmla="*/ 282970 w 2228459"/>
              <a:gd name="connsiteY13" fmla="*/ 1698987 h 5607050"/>
              <a:gd name="connsiteX14" fmla="*/ 244870 w 2228459"/>
              <a:gd name="connsiteY14" fmla="*/ 1846836 h 5607050"/>
              <a:gd name="connsiteX15" fmla="*/ 203791 w 2228459"/>
              <a:gd name="connsiteY15" fmla="*/ 2039529 h 5607050"/>
              <a:gd name="connsiteX16" fmla="*/ 197048 w 2228459"/>
              <a:gd name="connsiteY16" fmla="*/ 2178608 h 5607050"/>
              <a:gd name="connsiteX17" fmla="*/ 168670 w 2228459"/>
              <a:gd name="connsiteY17" fmla="*/ 2341351 h 5607050"/>
              <a:gd name="connsiteX18" fmla="*/ 143270 w 2228459"/>
              <a:gd name="connsiteY18" fmla="*/ 2588607 h 5607050"/>
              <a:gd name="connsiteX19" fmla="*/ 120848 w 2228459"/>
              <a:gd name="connsiteY19" fmla="*/ 2732072 h 5607050"/>
              <a:gd name="connsiteX20" fmla="*/ 82748 w 2228459"/>
              <a:gd name="connsiteY20" fmla="*/ 2890429 h 5607050"/>
              <a:gd name="connsiteX21" fmla="*/ 67856 w 2228459"/>
              <a:gd name="connsiteY21" fmla="*/ 3048000 h 5607050"/>
              <a:gd name="connsiteX22" fmla="*/ 64091 w 2228459"/>
              <a:gd name="connsiteY22" fmla="*/ 3263900 h 5607050"/>
              <a:gd name="connsiteX23" fmla="*/ 47031 w 2228459"/>
              <a:gd name="connsiteY23" fmla="*/ 3392676 h 5607050"/>
              <a:gd name="connsiteX24" fmla="*/ 21834 w 2228459"/>
              <a:gd name="connsiteY24" fmla="*/ 3498850 h 5607050"/>
              <a:gd name="connsiteX25" fmla="*/ 8584 w 2228459"/>
              <a:gd name="connsiteY25" fmla="*/ 3721203 h 5607050"/>
              <a:gd name="connsiteX26" fmla="*/ 41589 w 2228459"/>
              <a:gd name="connsiteY26" fmla="*/ 3988141 h 5607050"/>
              <a:gd name="connsiteX27" fmla="*/ 86374 w 2228459"/>
              <a:gd name="connsiteY27" fmla="*/ 4166017 h 5607050"/>
              <a:gd name="connsiteX28" fmla="*/ 142486 w 2228459"/>
              <a:gd name="connsiteY28" fmla="*/ 4398962 h 5607050"/>
              <a:gd name="connsiteX29" fmla="*/ 220381 w 2228459"/>
              <a:gd name="connsiteY29" fmla="*/ 4636082 h 5607050"/>
              <a:gd name="connsiteX30" fmla="*/ 323181 w 2228459"/>
              <a:gd name="connsiteY30" fmla="*/ 4759891 h 5607050"/>
              <a:gd name="connsiteX31" fmla="*/ 417727 w 2228459"/>
              <a:gd name="connsiteY31" fmla="*/ 4841105 h 5607050"/>
              <a:gd name="connsiteX32" fmla="*/ 529834 w 2228459"/>
              <a:gd name="connsiteY32" fmla="*/ 4981575 h 5607050"/>
              <a:gd name="connsiteX33" fmla="*/ 621909 w 2228459"/>
              <a:gd name="connsiteY33" fmla="*/ 5184775 h 5607050"/>
              <a:gd name="connsiteX34" fmla="*/ 799709 w 2228459"/>
              <a:gd name="connsiteY34" fmla="*/ 5413375 h 5607050"/>
              <a:gd name="connsiteX35" fmla="*/ 996559 w 2228459"/>
              <a:gd name="connsiteY35" fmla="*/ 5476875 h 5607050"/>
              <a:gd name="connsiteX36" fmla="*/ 1345809 w 2228459"/>
              <a:gd name="connsiteY36" fmla="*/ 5483225 h 5607050"/>
              <a:gd name="connsiteX37" fmla="*/ 1634734 w 2228459"/>
              <a:gd name="connsiteY37" fmla="*/ 5445125 h 5607050"/>
              <a:gd name="connsiteX38" fmla="*/ 1834759 w 2228459"/>
              <a:gd name="connsiteY38" fmla="*/ 5445125 h 5607050"/>
              <a:gd name="connsiteX39" fmla="*/ 1968109 w 2228459"/>
              <a:gd name="connsiteY39" fmla="*/ 5492750 h 5607050"/>
              <a:gd name="connsiteX40" fmla="*/ 2110984 w 2228459"/>
              <a:gd name="connsiteY40" fmla="*/ 5549900 h 5607050"/>
              <a:gd name="connsiteX41" fmla="*/ 2228459 w 2228459"/>
              <a:gd name="connsiteY41" fmla="*/ 5607050 h 5607050"/>
              <a:gd name="connsiteX0" fmla="*/ 1196584 w 2228459"/>
              <a:gd name="connsiteY0" fmla="*/ 0 h 5607050"/>
              <a:gd name="connsiteX1" fmla="*/ 1192117 w 2228459"/>
              <a:gd name="connsiteY1" fmla="*/ 17416 h 5607050"/>
              <a:gd name="connsiteX2" fmla="*/ 1145784 w 2228459"/>
              <a:gd name="connsiteY2" fmla="*/ 139700 h 5607050"/>
              <a:gd name="connsiteX3" fmla="*/ 1085262 w 2228459"/>
              <a:gd name="connsiteY3" fmla="*/ 303394 h 5607050"/>
              <a:gd name="connsiteX4" fmla="*/ 1025527 w 2228459"/>
              <a:gd name="connsiteY4" fmla="*/ 470851 h 5607050"/>
              <a:gd name="connsiteX5" fmla="*/ 984448 w 2228459"/>
              <a:gd name="connsiteY5" fmla="*/ 605215 h 5607050"/>
              <a:gd name="connsiteX6" fmla="*/ 929884 w 2228459"/>
              <a:gd name="connsiteY6" fmla="*/ 747893 h 5607050"/>
              <a:gd name="connsiteX7" fmla="*/ 819348 w 2228459"/>
              <a:gd name="connsiteY7" fmla="*/ 926480 h 5607050"/>
              <a:gd name="connsiteX8" fmla="*/ 669534 w 2228459"/>
              <a:gd name="connsiteY8" fmla="*/ 1044953 h 5607050"/>
              <a:gd name="connsiteX9" fmla="*/ 572892 w 2228459"/>
              <a:gd name="connsiteY9" fmla="*/ 1162231 h 5607050"/>
              <a:gd name="connsiteX10" fmla="*/ 454027 w 2228459"/>
              <a:gd name="connsiteY10" fmla="*/ 1398572 h 5607050"/>
              <a:gd name="connsiteX11" fmla="*/ 381591 w 2228459"/>
              <a:gd name="connsiteY11" fmla="*/ 1494215 h 5607050"/>
              <a:gd name="connsiteX12" fmla="*/ 335962 w 2228459"/>
              <a:gd name="connsiteY12" fmla="*/ 1589072 h 5607050"/>
              <a:gd name="connsiteX13" fmla="*/ 282970 w 2228459"/>
              <a:gd name="connsiteY13" fmla="*/ 1698987 h 5607050"/>
              <a:gd name="connsiteX14" fmla="*/ 244870 w 2228459"/>
              <a:gd name="connsiteY14" fmla="*/ 1846836 h 5607050"/>
              <a:gd name="connsiteX15" fmla="*/ 203791 w 2228459"/>
              <a:gd name="connsiteY15" fmla="*/ 2039529 h 5607050"/>
              <a:gd name="connsiteX16" fmla="*/ 197048 w 2228459"/>
              <a:gd name="connsiteY16" fmla="*/ 2178608 h 5607050"/>
              <a:gd name="connsiteX17" fmla="*/ 168670 w 2228459"/>
              <a:gd name="connsiteY17" fmla="*/ 2341351 h 5607050"/>
              <a:gd name="connsiteX18" fmla="*/ 143270 w 2228459"/>
              <a:gd name="connsiteY18" fmla="*/ 2588607 h 5607050"/>
              <a:gd name="connsiteX19" fmla="*/ 120848 w 2228459"/>
              <a:gd name="connsiteY19" fmla="*/ 2732072 h 5607050"/>
              <a:gd name="connsiteX20" fmla="*/ 82748 w 2228459"/>
              <a:gd name="connsiteY20" fmla="*/ 2890429 h 5607050"/>
              <a:gd name="connsiteX21" fmla="*/ 67856 w 2228459"/>
              <a:gd name="connsiteY21" fmla="*/ 3048000 h 5607050"/>
              <a:gd name="connsiteX22" fmla="*/ 64091 w 2228459"/>
              <a:gd name="connsiteY22" fmla="*/ 3263900 h 5607050"/>
              <a:gd name="connsiteX23" fmla="*/ 47031 w 2228459"/>
              <a:gd name="connsiteY23" fmla="*/ 3392676 h 5607050"/>
              <a:gd name="connsiteX24" fmla="*/ 21834 w 2228459"/>
              <a:gd name="connsiteY24" fmla="*/ 3498850 h 5607050"/>
              <a:gd name="connsiteX25" fmla="*/ 8584 w 2228459"/>
              <a:gd name="connsiteY25" fmla="*/ 3721203 h 5607050"/>
              <a:gd name="connsiteX26" fmla="*/ 41589 w 2228459"/>
              <a:gd name="connsiteY26" fmla="*/ 3988141 h 5607050"/>
              <a:gd name="connsiteX27" fmla="*/ 86374 w 2228459"/>
              <a:gd name="connsiteY27" fmla="*/ 4166017 h 5607050"/>
              <a:gd name="connsiteX28" fmla="*/ 142486 w 2228459"/>
              <a:gd name="connsiteY28" fmla="*/ 4398962 h 5607050"/>
              <a:gd name="connsiteX29" fmla="*/ 220381 w 2228459"/>
              <a:gd name="connsiteY29" fmla="*/ 4636082 h 5607050"/>
              <a:gd name="connsiteX30" fmla="*/ 323181 w 2228459"/>
              <a:gd name="connsiteY30" fmla="*/ 4759891 h 5607050"/>
              <a:gd name="connsiteX31" fmla="*/ 417727 w 2228459"/>
              <a:gd name="connsiteY31" fmla="*/ 4841105 h 5607050"/>
              <a:gd name="connsiteX32" fmla="*/ 529834 w 2228459"/>
              <a:gd name="connsiteY32" fmla="*/ 4981575 h 5607050"/>
              <a:gd name="connsiteX33" fmla="*/ 621909 w 2228459"/>
              <a:gd name="connsiteY33" fmla="*/ 5184775 h 5607050"/>
              <a:gd name="connsiteX34" fmla="*/ 799709 w 2228459"/>
              <a:gd name="connsiteY34" fmla="*/ 5413375 h 5607050"/>
              <a:gd name="connsiteX35" fmla="*/ 996559 w 2228459"/>
              <a:gd name="connsiteY35" fmla="*/ 5476875 h 5607050"/>
              <a:gd name="connsiteX36" fmla="*/ 1345809 w 2228459"/>
              <a:gd name="connsiteY36" fmla="*/ 5483225 h 5607050"/>
              <a:gd name="connsiteX37" fmla="*/ 1634734 w 2228459"/>
              <a:gd name="connsiteY37" fmla="*/ 5445125 h 5607050"/>
              <a:gd name="connsiteX38" fmla="*/ 1834759 w 2228459"/>
              <a:gd name="connsiteY38" fmla="*/ 5445125 h 5607050"/>
              <a:gd name="connsiteX39" fmla="*/ 1968109 w 2228459"/>
              <a:gd name="connsiteY39" fmla="*/ 5492750 h 5607050"/>
              <a:gd name="connsiteX40" fmla="*/ 2110984 w 2228459"/>
              <a:gd name="connsiteY40" fmla="*/ 5549900 h 5607050"/>
              <a:gd name="connsiteX41" fmla="*/ 2228459 w 2228459"/>
              <a:gd name="connsiteY41" fmla="*/ 5607050 h 5607050"/>
              <a:gd name="connsiteX0" fmla="*/ 1196584 w 2228459"/>
              <a:gd name="connsiteY0" fmla="*/ 0 h 5607050"/>
              <a:gd name="connsiteX1" fmla="*/ 1192117 w 2228459"/>
              <a:gd name="connsiteY1" fmla="*/ 17416 h 5607050"/>
              <a:gd name="connsiteX2" fmla="*/ 1145784 w 2228459"/>
              <a:gd name="connsiteY2" fmla="*/ 139700 h 5607050"/>
              <a:gd name="connsiteX3" fmla="*/ 1085262 w 2228459"/>
              <a:gd name="connsiteY3" fmla="*/ 303394 h 5607050"/>
              <a:gd name="connsiteX4" fmla="*/ 1025527 w 2228459"/>
              <a:gd name="connsiteY4" fmla="*/ 470851 h 5607050"/>
              <a:gd name="connsiteX5" fmla="*/ 984448 w 2228459"/>
              <a:gd name="connsiteY5" fmla="*/ 605215 h 5607050"/>
              <a:gd name="connsiteX6" fmla="*/ 929884 w 2228459"/>
              <a:gd name="connsiteY6" fmla="*/ 747893 h 5607050"/>
              <a:gd name="connsiteX7" fmla="*/ 819348 w 2228459"/>
              <a:gd name="connsiteY7" fmla="*/ 926480 h 5607050"/>
              <a:gd name="connsiteX8" fmla="*/ 669534 w 2228459"/>
              <a:gd name="connsiteY8" fmla="*/ 1044953 h 5607050"/>
              <a:gd name="connsiteX9" fmla="*/ 572892 w 2228459"/>
              <a:gd name="connsiteY9" fmla="*/ 1162231 h 5607050"/>
              <a:gd name="connsiteX10" fmla="*/ 454027 w 2228459"/>
              <a:gd name="connsiteY10" fmla="*/ 1398572 h 5607050"/>
              <a:gd name="connsiteX11" fmla="*/ 381591 w 2228459"/>
              <a:gd name="connsiteY11" fmla="*/ 1494215 h 5607050"/>
              <a:gd name="connsiteX12" fmla="*/ 335962 w 2228459"/>
              <a:gd name="connsiteY12" fmla="*/ 1589072 h 5607050"/>
              <a:gd name="connsiteX13" fmla="*/ 282970 w 2228459"/>
              <a:gd name="connsiteY13" fmla="*/ 1698987 h 5607050"/>
              <a:gd name="connsiteX14" fmla="*/ 244870 w 2228459"/>
              <a:gd name="connsiteY14" fmla="*/ 1846836 h 5607050"/>
              <a:gd name="connsiteX15" fmla="*/ 203791 w 2228459"/>
              <a:gd name="connsiteY15" fmla="*/ 2039529 h 5607050"/>
              <a:gd name="connsiteX16" fmla="*/ 197048 w 2228459"/>
              <a:gd name="connsiteY16" fmla="*/ 2178608 h 5607050"/>
              <a:gd name="connsiteX17" fmla="*/ 168670 w 2228459"/>
              <a:gd name="connsiteY17" fmla="*/ 2341351 h 5607050"/>
              <a:gd name="connsiteX18" fmla="*/ 143270 w 2228459"/>
              <a:gd name="connsiteY18" fmla="*/ 2588607 h 5607050"/>
              <a:gd name="connsiteX19" fmla="*/ 120848 w 2228459"/>
              <a:gd name="connsiteY19" fmla="*/ 2732072 h 5607050"/>
              <a:gd name="connsiteX20" fmla="*/ 82748 w 2228459"/>
              <a:gd name="connsiteY20" fmla="*/ 2890429 h 5607050"/>
              <a:gd name="connsiteX21" fmla="*/ 67856 w 2228459"/>
              <a:gd name="connsiteY21" fmla="*/ 3048000 h 5607050"/>
              <a:gd name="connsiteX22" fmla="*/ 64091 w 2228459"/>
              <a:gd name="connsiteY22" fmla="*/ 3263900 h 5607050"/>
              <a:gd name="connsiteX23" fmla="*/ 47031 w 2228459"/>
              <a:gd name="connsiteY23" fmla="*/ 3392676 h 5607050"/>
              <a:gd name="connsiteX24" fmla="*/ 21834 w 2228459"/>
              <a:gd name="connsiteY24" fmla="*/ 3498850 h 5607050"/>
              <a:gd name="connsiteX25" fmla="*/ 8584 w 2228459"/>
              <a:gd name="connsiteY25" fmla="*/ 3721203 h 5607050"/>
              <a:gd name="connsiteX26" fmla="*/ 41589 w 2228459"/>
              <a:gd name="connsiteY26" fmla="*/ 3988141 h 5607050"/>
              <a:gd name="connsiteX27" fmla="*/ 86374 w 2228459"/>
              <a:gd name="connsiteY27" fmla="*/ 4166017 h 5607050"/>
              <a:gd name="connsiteX28" fmla="*/ 142486 w 2228459"/>
              <a:gd name="connsiteY28" fmla="*/ 4398962 h 5607050"/>
              <a:gd name="connsiteX29" fmla="*/ 229906 w 2228459"/>
              <a:gd name="connsiteY29" fmla="*/ 4626557 h 5607050"/>
              <a:gd name="connsiteX30" fmla="*/ 323181 w 2228459"/>
              <a:gd name="connsiteY30" fmla="*/ 4759891 h 5607050"/>
              <a:gd name="connsiteX31" fmla="*/ 417727 w 2228459"/>
              <a:gd name="connsiteY31" fmla="*/ 4841105 h 5607050"/>
              <a:gd name="connsiteX32" fmla="*/ 529834 w 2228459"/>
              <a:gd name="connsiteY32" fmla="*/ 4981575 h 5607050"/>
              <a:gd name="connsiteX33" fmla="*/ 621909 w 2228459"/>
              <a:gd name="connsiteY33" fmla="*/ 5184775 h 5607050"/>
              <a:gd name="connsiteX34" fmla="*/ 799709 w 2228459"/>
              <a:gd name="connsiteY34" fmla="*/ 5413375 h 5607050"/>
              <a:gd name="connsiteX35" fmla="*/ 996559 w 2228459"/>
              <a:gd name="connsiteY35" fmla="*/ 5476875 h 5607050"/>
              <a:gd name="connsiteX36" fmla="*/ 1345809 w 2228459"/>
              <a:gd name="connsiteY36" fmla="*/ 5483225 h 5607050"/>
              <a:gd name="connsiteX37" fmla="*/ 1634734 w 2228459"/>
              <a:gd name="connsiteY37" fmla="*/ 5445125 h 5607050"/>
              <a:gd name="connsiteX38" fmla="*/ 1834759 w 2228459"/>
              <a:gd name="connsiteY38" fmla="*/ 5445125 h 5607050"/>
              <a:gd name="connsiteX39" fmla="*/ 1968109 w 2228459"/>
              <a:gd name="connsiteY39" fmla="*/ 5492750 h 5607050"/>
              <a:gd name="connsiteX40" fmla="*/ 2110984 w 2228459"/>
              <a:gd name="connsiteY40" fmla="*/ 5549900 h 5607050"/>
              <a:gd name="connsiteX41" fmla="*/ 2228459 w 2228459"/>
              <a:gd name="connsiteY41" fmla="*/ 5607050 h 5607050"/>
              <a:gd name="connsiteX0" fmla="*/ 1196584 w 2228459"/>
              <a:gd name="connsiteY0" fmla="*/ 0 h 5607050"/>
              <a:gd name="connsiteX1" fmla="*/ 1192117 w 2228459"/>
              <a:gd name="connsiteY1" fmla="*/ 17416 h 5607050"/>
              <a:gd name="connsiteX2" fmla="*/ 1145784 w 2228459"/>
              <a:gd name="connsiteY2" fmla="*/ 139700 h 5607050"/>
              <a:gd name="connsiteX3" fmla="*/ 1085262 w 2228459"/>
              <a:gd name="connsiteY3" fmla="*/ 303394 h 5607050"/>
              <a:gd name="connsiteX4" fmla="*/ 1025527 w 2228459"/>
              <a:gd name="connsiteY4" fmla="*/ 470851 h 5607050"/>
              <a:gd name="connsiteX5" fmla="*/ 984448 w 2228459"/>
              <a:gd name="connsiteY5" fmla="*/ 605215 h 5607050"/>
              <a:gd name="connsiteX6" fmla="*/ 929884 w 2228459"/>
              <a:gd name="connsiteY6" fmla="*/ 747893 h 5607050"/>
              <a:gd name="connsiteX7" fmla="*/ 819348 w 2228459"/>
              <a:gd name="connsiteY7" fmla="*/ 926480 h 5607050"/>
              <a:gd name="connsiteX8" fmla="*/ 669534 w 2228459"/>
              <a:gd name="connsiteY8" fmla="*/ 1044953 h 5607050"/>
              <a:gd name="connsiteX9" fmla="*/ 572892 w 2228459"/>
              <a:gd name="connsiteY9" fmla="*/ 1162231 h 5607050"/>
              <a:gd name="connsiteX10" fmla="*/ 454027 w 2228459"/>
              <a:gd name="connsiteY10" fmla="*/ 1398572 h 5607050"/>
              <a:gd name="connsiteX11" fmla="*/ 381591 w 2228459"/>
              <a:gd name="connsiteY11" fmla="*/ 1494215 h 5607050"/>
              <a:gd name="connsiteX12" fmla="*/ 335962 w 2228459"/>
              <a:gd name="connsiteY12" fmla="*/ 1589072 h 5607050"/>
              <a:gd name="connsiteX13" fmla="*/ 282970 w 2228459"/>
              <a:gd name="connsiteY13" fmla="*/ 1698987 h 5607050"/>
              <a:gd name="connsiteX14" fmla="*/ 244870 w 2228459"/>
              <a:gd name="connsiteY14" fmla="*/ 1846836 h 5607050"/>
              <a:gd name="connsiteX15" fmla="*/ 203791 w 2228459"/>
              <a:gd name="connsiteY15" fmla="*/ 2039529 h 5607050"/>
              <a:gd name="connsiteX16" fmla="*/ 197048 w 2228459"/>
              <a:gd name="connsiteY16" fmla="*/ 2178608 h 5607050"/>
              <a:gd name="connsiteX17" fmla="*/ 168670 w 2228459"/>
              <a:gd name="connsiteY17" fmla="*/ 2341351 h 5607050"/>
              <a:gd name="connsiteX18" fmla="*/ 143270 w 2228459"/>
              <a:gd name="connsiteY18" fmla="*/ 2588607 h 5607050"/>
              <a:gd name="connsiteX19" fmla="*/ 120848 w 2228459"/>
              <a:gd name="connsiteY19" fmla="*/ 2732072 h 5607050"/>
              <a:gd name="connsiteX20" fmla="*/ 82748 w 2228459"/>
              <a:gd name="connsiteY20" fmla="*/ 2890429 h 5607050"/>
              <a:gd name="connsiteX21" fmla="*/ 67856 w 2228459"/>
              <a:gd name="connsiteY21" fmla="*/ 3048000 h 5607050"/>
              <a:gd name="connsiteX22" fmla="*/ 64091 w 2228459"/>
              <a:gd name="connsiteY22" fmla="*/ 3263900 h 5607050"/>
              <a:gd name="connsiteX23" fmla="*/ 47031 w 2228459"/>
              <a:gd name="connsiteY23" fmla="*/ 3392676 h 5607050"/>
              <a:gd name="connsiteX24" fmla="*/ 21834 w 2228459"/>
              <a:gd name="connsiteY24" fmla="*/ 3498850 h 5607050"/>
              <a:gd name="connsiteX25" fmla="*/ 8584 w 2228459"/>
              <a:gd name="connsiteY25" fmla="*/ 3721203 h 5607050"/>
              <a:gd name="connsiteX26" fmla="*/ 41589 w 2228459"/>
              <a:gd name="connsiteY26" fmla="*/ 3988141 h 5607050"/>
              <a:gd name="connsiteX27" fmla="*/ 86374 w 2228459"/>
              <a:gd name="connsiteY27" fmla="*/ 4166017 h 5607050"/>
              <a:gd name="connsiteX28" fmla="*/ 142486 w 2228459"/>
              <a:gd name="connsiteY28" fmla="*/ 4398962 h 5607050"/>
              <a:gd name="connsiteX29" fmla="*/ 229906 w 2228459"/>
              <a:gd name="connsiteY29" fmla="*/ 4626557 h 5607050"/>
              <a:gd name="connsiteX30" fmla="*/ 342231 w 2228459"/>
              <a:gd name="connsiteY30" fmla="*/ 4763066 h 5607050"/>
              <a:gd name="connsiteX31" fmla="*/ 417727 w 2228459"/>
              <a:gd name="connsiteY31" fmla="*/ 4841105 h 5607050"/>
              <a:gd name="connsiteX32" fmla="*/ 529834 w 2228459"/>
              <a:gd name="connsiteY32" fmla="*/ 4981575 h 5607050"/>
              <a:gd name="connsiteX33" fmla="*/ 621909 w 2228459"/>
              <a:gd name="connsiteY33" fmla="*/ 5184775 h 5607050"/>
              <a:gd name="connsiteX34" fmla="*/ 799709 w 2228459"/>
              <a:gd name="connsiteY34" fmla="*/ 5413375 h 5607050"/>
              <a:gd name="connsiteX35" fmla="*/ 996559 w 2228459"/>
              <a:gd name="connsiteY35" fmla="*/ 5476875 h 5607050"/>
              <a:gd name="connsiteX36" fmla="*/ 1345809 w 2228459"/>
              <a:gd name="connsiteY36" fmla="*/ 5483225 h 5607050"/>
              <a:gd name="connsiteX37" fmla="*/ 1634734 w 2228459"/>
              <a:gd name="connsiteY37" fmla="*/ 5445125 h 5607050"/>
              <a:gd name="connsiteX38" fmla="*/ 1834759 w 2228459"/>
              <a:gd name="connsiteY38" fmla="*/ 5445125 h 5607050"/>
              <a:gd name="connsiteX39" fmla="*/ 1968109 w 2228459"/>
              <a:gd name="connsiteY39" fmla="*/ 5492750 h 5607050"/>
              <a:gd name="connsiteX40" fmla="*/ 2110984 w 2228459"/>
              <a:gd name="connsiteY40" fmla="*/ 5549900 h 5607050"/>
              <a:gd name="connsiteX41" fmla="*/ 2228459 w 2228459"/>
              <a:gd name="connsiteY41" fmla="*/ 5607050 h 5607050"/>
              <a:gd name="connsiteX0" fmla="*/ 1240985 w 2272860"/>
              <a:gd name="connsiteY0" fmla="*/ 0 h 5607050"/>
              <a:gd name="connsiteX1" fmla="*/ 1236518 w 2272860"/>
              <a:gd name="connsiteY1" fmla="*/ 17416 h 5607050"/>
              <a:gd name="connsiteX2" fmla="*/ 1190185 w 2272860"/>
              <a:gd name="connsiteY2" fmla="*/ 139700 h 5607050"/>
              <a:gd name="connsiteX3" fmla="*/ 1129663 w 2272860"/>
              <a:gd name="connsiteY3" fmla="*/ 303394 h 5607050"/>
              <a:gd name="connsiteX4" fmla="*/ 1069928 w 2272860"/>
              <a:gd name="connsiteY4" fmla="*/ 470851 h 5607050"/>
              <a:gd name="connsiteX5" fmla="*/ 1028849 w 2272860"/>
              <a:gd name="connsiteY5" fmla="*/ 605215 h 5607050"/>
              <a:gd name="connsiteX6" fmla="*/ 974285 w 2272860"/>
              <a:gd name="connsiteY6" fmla="*/ 747893 h 5607050"/>
              <a:gd name="connsiteX7" fmla="*/ 863749 w 2272860"/>
              <a:gd name="connsiteY7" fmla="*/ 926480 h 5607050"/>
              <a:gd name="connsiteX8" fmla="*/ 713935 w 2272860"/>
              <a:gd name="connsiteY8" fmla="*/ 1044953 h 5607050"/>
              <a:gd name="connsiteX9" fmla="*/ 617293 w 2272860"/>
              <a:gd name="connsiteY9" fmla="*/ 1162231 h 5607050"/>
              <a:gd name="connsiteX10" fmla="*/ 498428 w 2272860"/>
              <a:gd name="connsiteY10" fmla="*/ 1398572 h 5607050"/>
              <a:gd name="connsiteX11" fmla="*/ 425992 w 2272860"/>
              <a:gd name="connsiteY11" fmla="*/ 1494215 h 5607050"/>
              <a:gd name="connsiteX12" fmla="*/ 380363 w 2272860"/>
              <a:gd name="connsiteY12" fmla="*/ 1589072 h 5607050"/>
              <a:gd name="connsiteX13" fmla="*/ 327371 w 2272860"/>
              <a:gd name="connsiteY13" fmla="*/ 1698987 h 5607050"/>
              <a:gd name="connsiteX14" fmla="*/ 289271 w 2272860"/>
              <a:gd name="connsiteY14" fmla="*/ 1846836 h 5607050"/>
              <a:gd name="connsiteX15" fmla="*/ 248192 w 2272860"/>
              <a:gd name="connsiteY15" fmla="*/ 2039529 h 5607050"/>
              <a:gd name="connsiteX16" fmla="*/ 241449 w 2272860"/>
              <a:gd name="connsiteY16" fmla="*/ 2178608 h 5607050"/>
              <a:gd name="connsiteX17" fmla="*/ 213071 w 2272860"/>
              <a:gd name="connsiteY17" fmla="*/ 2341351 h 5607050"/>
              <a:gd name="connsiteX18" fmla="*/ 187671 w 2272860"/>
              <a:gd name="connsiteY18" fmla="*/ 2588607 h 5607050"/>
              <a:gd name="connsiteX19" fmla="*/ 165249 w 2272860"/>
              <a:gd name="connsiteY19" fmla="*/ 2732072 h 5607050"/>
              <a:gd name="connsiteX20" fmla="*/ 127149 w 2272860"/>
              <a:gd name="connsiteY20" fmla="*/ 2890429 h 5607050"/>
              <a:gd name="connsiteX21" fmla="*/ 112257 w 2272860"/>
              <a:gd name="connsiteY21" fmla="*/ 3048000 h 5607050"/>
              <a:gd name="connsiteX22" fmla="*/ 108492 w 2272860"/>
              <a:gd name="connsiteY22" fmla="*/ 3263900 h 5607050"/>
              <a:gd name="connsiteX23" fmla="*/ 91432 w 2272860"/>
              <a:gd name="connsiteY23" fmla="*/ 3392676 h 5607050"/>
              <a:gd name="connsiteX24" fmla="*/ 66235 w 2272860"/>
              <a:gd name="connsiteY24" fmla="*/ 3498850 h 5607050"/>
              <a:gd name="connsiteX25" fmla="*/ 52985 w 2272860"/>
              <a:gd name="connsiteY25" fmla="*/ 3721203 h 5607050"/>
              <a:gd name="connsiteX26" fmla="*/ 16140 w 2272860"/>
              <a:gd name="connsiteY26" fmla="*/ 4007191 h 5607050"/>
              <a:gd name="connsiteX27" fmla="*/ 130775 w 2272860"/>
              <a:gd name="connsiteY27" fmla="*/ 4166017 h 5607050"/>
              <a:gd name="connsiteX28" fmla="*/ 186887 w 2272860"/>
              <a:gd name="connsiteY28" fmla="*/ 4398962 h 5607050"/>
              <a:gd name="connsiteX29" fmla="*/ 274307 w 2272860"/>
              <a:gd name="connsiteY29" fmla="*/ 4626557 h 5607050"/>
              <a:gd name="connsiteX30" fmla="*/ 386632 w 2272860"/>
              <a:gd name="connsiteY30" fmla="*/ 4763066 h 5607050"/>
              <a:gd name="connsiteX31" fmla="*/ 462128 w 2272860"/>
              <a:gd name="connsiteY31" fmla="*/ 4841105 h 5607050"/>
              <a:gd name="connsiteX32" fmla="*/ 574235 w 2272860"/>
              <a:gd name="connsiteY32" fmla="*/ 4981575 h 5607050"/>
              <a:gd name="connsiteX33" fmla="*/ 666310 w 2272860"/>
              <a:gd name="connsiteY33" fmla="*/ 5184775 h 5607050"/>
              <a:gd name="connsiteX34" fmla="*/ 844110 w 2272860"/>
              <a:gd name="connsiteY34" fmla="*/ 5413375 h 5607050"/>
              <a:gd name="connsiteX35" fmla="*/ 1040960 w 2272860"/>
              <a:gd name="connsiteY35" fmla="*/ 5476875 h 5607050"/>
              <a:gd name="connsiteX36" fmla="*/ 1390210 w 2272860"/>
              <a:gd name="connsiteY36" fmla="*/ 5483225 h 5607050"/>
              <a:gd name="connsiteX37" fmla="*/ 1679135 w 2272860"/>
              <a:gd name="connsiteY37" fmla="*/ 5445125 h 5607050"/>
              <a:gd name="connsiteX38" fmla="*/ 1879160 w 2272860"/>
              <a:gd name="connsiteY38" fmla="*/ 5445125 h 5607050"/>
              <a:gd name="connsiteX39" fmla="*/ 2012510 w 2272860"/>
              <a:gd name="connsiteY39" fmla="*/ 5492750 h 5607050"/>
              <a:gd name="connsiteX40" fmla="*/ 2155385 w 2272860"/>
              <a:gd name="connsiteY40" fmla="*/ 5549900 h 5607050"/>
              <a:gd name="connsiteX41" fmla="*/ 2272860 w 2272860"/>
              <a:gd name="connsiteY41" fmla="*/ 5607050 h 5607050"/>
              <a:gd name="connsiteX0" fmla="*/ 1233918 w 2265793"/>
              <a:gd name="connsiteY0" fmla="*/ 0 h 5607050"/>
              <a:gd name="connsiteX1" fmla="*/ 1229451 w 2265793"/>
              <a:gd name="connsiteY1" fmla="*/ 17416 h 5607050"/>
              <a:gd name="connsiteX2" fmla="*/ 1183118 w 2265793"/>
              <a:gd name="connsiteY2" fmla="*/ 139700 h 5607050"/>
              <a:gd name="connsiteX3" fmla="*/ 1122596 w 2265793"/>
              <a:gd name="connsiteY3" fmla="*/ 303394 h 5607050"/>
              <a:gd name="connsiteX4" fmla="*/ 1062861 w 2265793"/>
              <a:gd name="connsiteY4" fmla="*/ 470851 h 5607050"/>
              <a:gd name="connsiteX5" fmla="*/ 1021782 w 2265793"/>
              <a:gd name="connsiteY5" fmla="*/ 605215 h 5607050"/>
              <a:gd name="connsiteX6" fmla="*/ 967218 w 2265793"/>
              <a:gd name="connsiteY6" fmla="*/ 747893 h 5607050"/>
              <a:gd name="connsiteX7" fmla="*/ 856682 w 2265793"/>
              <a:gd name="connsiteY7" fmla="*/ 926480 h 5607050"/>
              <a:gd name="connsiteX8" fmla="*/ 706868 w 2265793"/>
              <a:gd name="connsiteY8" fmla="*/ 1044953 h 5607050"/>
              <a:gd name="connsiteX9" fmla="*/ 610226 w 2265793"/>
              <a:gd name="connsiteY9" fmla="*/ 1162231 h 5607050"/>
              <a:gd name="connsiteX10" fmla="*/ 491361 w 2265793"/>
              <a:gd name="connsiteY10" fmla="*/ 1398572 h 5607050"/>
              <a:gd name="connsiteX11" fmla="*/ 418925 w 2265793"/>
              <a:gd name="connsiteY11" fmla="*/ 1494215 h 5607050"/>
              <a:gd name="connsiteX12" fmla="*/ 373296 w 2265793"/>
              <a:gd name="connsiteY12" fmla="*/ 1589072 h 5607050"/>
              <a:gd name="connsiteX13" fmla="*/ 320304 w 2265793"/>
              <a:gd name="connsiteY13" fmla="*/ 1698987 h 5607050"/>
              <a:gd name="connsiteX14" fmla="*/ 282204 w 2265793"/>
              <a:gd name="connsiteY14" fmla="*/ 1846836 h 5607050"/>
              <a:gd name="connsiteX15" fmla="*/ 241125 w 2265793"/>
              <a:gd name="connsiteY15" fmla="*/ 2039529 h 5607050"/>
              <a:gd name="connsiteX16" fmla="*/ 234382 w 2265793"/>
              <a:gd name="connsiteY16" fmla="*/ 2178608 h 5607050"/>
              <a:gd name="connsiteX17" fmla="*/ 206004 w 2265793"/>
              <a:gd name="connsiteY17" fmla="*/ 2341351 h 5607050"/>
              <a:gd name="connsiteX18" fmla="*/ 180604 w 2265793"/>
              <a:gd name="connsiteY18" fmla="*/ 2588607 h 5607050"/>
              <a:gd name="connsiteX19" fmla="*/ 158182 w 2265793"/>
              <a:gd name="connsiteY19" fmla="*/ 2732072 h 5607050"/>
              <a:gd name="connsiteX20" fmla="*/ 120082 w 2265793"/>
              <a:gd name="connsiteY20" fmla="*/ 2890429 h 5607050"/>
              <a:gd name="connsiteX21" fmla="*/ 105190 w 2265793"/>
              <a:gd name="connsiteY21" fmla="*/ 3048000 h 5607050"/>
              <a:gd name="connsiteX22" fmla="*/ 101425 w 2265793"/>
              <a:gd name="connsiteY22" fmla="*/ 3263900 h 5607050"/>
              <a:gd name="connsiteX23" fmla="*/ 84365 w 2265793"/>
              <a:gd name="connsiteY23" fmla="*/ 3392676 h 5607050"/>
              <a:gd name="connsiteX24" fmla="*/ 59168 w 2265793"/>
              <a:gd name="connsiteY24" fmla="*/ 3498850 h 5607050"/>
              <a:gd name="connsiteX25" fmla="*/ 45918 w 2265793"/>
              <a:gd name="connsiteY25" fmla="*/ 3721203 h 5607050"/>
              <a:gd name="connsiteX26" fmla="*/ 9073 w 2265793"/>
              <a:gd name="connsiteY26" fmla="*/ 4007191 h 5607050"/>
              <a:gd name="connsiteX27" fmla="*/ 28458 w 2265793"/>
              <a:gd name="connsiteY27" fmla="*/ 4191417 h 5607050"/>
              <a:gd name="connsiteX28" fmla="*/ 179820 w 2265793"/>
              <a:gd name="connsiteY28" fmla="*/ 4398962 h 5607050"/>
              <a:gd name="connsiteX29" fmla="*/ 267240 w 2265793"/>
              <a:gd name="connsiteY29" fmla="*/ 4626557 h 5607050"/>
              <a:gd name="connsiteX30" fmla="*/ 379565 w 2265793"/>
              <a:gd name="connsiteY30" fmla="*/ 4763066 h 5607050"/>
              <a:gd name="connsiteX31" fmla="*/ 455061 w 2265793"/>
              <a:gd name="connsiteY31" fmla="*/ 4841105 h 5607050"/>
              <a:gd name="connsiteX32" fmla="*/ 567168 w 2265793"/>
              <a:gd name="connsiteY32" fmla="*/ 4981575 h 5607050"/>
              <a:gd name="connsiteX33" fmla="*/ 659243 w 2265793"/>
              <a:gd name="connsiteY33" fmla="*/ 5184775 h 5607050"/>
              <a:gd name="connsiteX34" fmla="*/ 837043 w 2265793"/>
              <a:gd name="connsiteY34" fmla="*/ 5413375 h 5607050"/>
              <a:gd name="connsiteX35" fmla="*/ 1033893 w 2265793"/>
              <a:gd name="connsiteY35" fmla="*/ 5476875 h 5607050"/>
              <a:gd name="connsiteX36" fmla="*/ 1383143 w 2265793"/>
              <a:gd name="connsiteY36" fmla="*/ 5483225 h 5607050"/>
              <a:gd name="connsiteX37" fmla="*/ 1672068 w 2265793"/>
              <a:gd name="connsiteY37" fmla="*/ 5445125 h 5607050"/>
              <a:gd name="connsiteX38" fmla="*/ 1872093 w 2265793"/>
              <a:gd name="connsiteY38" fmla="*/ 5445125 h 5607050"/>
              <a:gd name="connsiteX39" fmla="*/ 2005443 w 2265793"/>
              <a:gd name="connsiteY39" fmla="*/ 5492750 h 5607050"/>
              <a:gd name="connsiteX40" fmla="*/ 2148318 w 2265793"/>
              <a:gd name="connsiteY40" fmla="*/ 5549900 h 5607050"/>
              <a:gd name="connsiteX41" fmla="*/ 2265793 w 2265793"/>
              <a:gd name="connsiteY41" fmla="*/ 5607050 h 5607050"/>
              <a:gd name="connsiteX0" fmla="*/ 1227755 w 2259630"/>
              <a:gd name="connsiteY0" fmla="*/ 0 h 5607050"/>
              <a:gd name="connsiteX1" fmla="*/ 1223288 w 2259630"/>
              <a:gd name="connsiteY1" fmla="*/ 17416 h 5607050"/>
              <a:gd name="connsiteX2" fmla="*/ 1176955 w 2259630"/>
              <a:gd name="connsiteY2" fmla="*/ 139700 h 5607050"/>
              <a:gd name="connsiteX3" fmla="*/ 1116433 w 2259630"/>
              <a:gd name="connsiteY3" fmla="*/ 303394 h 5607050"/>
              <a:gd name="connsiteX4" fmla="*/ 1056698 w 2259630"/>
              <a:gd name="connsiteY4" fmla="*/ 470851 h 5607050"/>
              <a:gd name="connsiteX5" fmla="*/ 1015619 w 2259630"/>
              <a:gd name="connsiteY5" fmla="*/ 605215 h 5607050"/>
              <a:gd name="connsiteX6" fmla="*/ 961055 w 2259630"/>
              <a:gd name="connsiteY6" fmla="*/ 747893 h 5607050"/>
              <a:gd name="connsiteX7" fmla="*/ 850519 w 2259630"/>
              <a:gd name="connsiteY7" fmla="*/ 926480 h 5607050"/>
              <a:gd name="connsiteX8" fmla="*/ 700705 w 2259630"/>
              <a:gd name="connsiteY8" fmla="*/ 1044953 h 5607050"/>
              <a:gd name="connsiteX9" fmla="*/ 604063 w 2259630"/>
              <a:gd name="connsiteY9" fmla="*/ 1162231 h 5607050"/>
              <a:gd name="connsiteX10" fmla="*/ 485198 w 2259630"/>
              <a:gd name="connsiteY10" fmla="*/ 1398572 h 5607050"/>
              <a:gd name="connsiteX11" fmla="*/ 412762 w 2259630"/>
              <a:gd name="connsiteY11" fmla="*/ 1494215 h 5607050"/>
              <a:gd name="connsiteX12" fmla="*/ 367133 w 2259630"/>
              <a:gd name="connsiteY12" fmla="*/ 1589072 h 5607050"/>
              <a:gd name="connsiteX13" fmla="*/ 314141 w 2259630"/>
              <a:gd name="connsiteY13" fmla="*/ 1698987 h 5607050"/>
              <a:gd name="connsiteX14" fmla="*/ 276041 w 2259630"/>
              <a:gd name="connsiteY14" fmla="*/ 1846836 h 5607050"/>
              <a:gd name="connsiteX15" fmla="*/ 234962 w 2259630"/>
              <a:gd name="connsiteY15" fmla="*/ 2039529 h 5607050"/>
              <a:gd name="connsiteX16" fmla="*/ 228219 w 2259630"/>
              <a:gd name="connsiteY16" fmla="*/ 2178608 h 5607050"/>
              <a:gd name="connsiteX17" fmla="*/ 199841 w 2259630"/>
              <a:gd name="connsiteY17" fmla="*/ 2341351 h 5607050"/>
              <a:gd name="connsiteX18" fmla="*/ 174441 w 2259630"/>
              <a:gd name="connsiteY18" fmla="*/ 2588607 h 5607050"/>
              <a:gd name="connsiteX19" fmla="*/ 152019 w 2259630"/>
              <a:gd name="connsiteY19" fmla="*/ 2732072 h 5607050"/>
              <a:gd name="connsiteX20" fmla="*/ 113919 w 2259630"/>
              <a:gd name="connsiteY20" fmla="*/ 2890429 h 5607050"/>
              <a:gd name="connsiteX21" fmla="*/ 99027 w 2259630"/>
              <a:gd name="connsiteY21" fmla="*/ 3048000 h 5607050"/>
              <a:gd name="connsiteX22" fmla="*/ 95262 w 2259630"/>
              <a:gd name="connsiteY22" fmla="*/ 3263900 h 5607050"/>
              <a:gd name="connsiteX23" fmla="*/ 78202 w 2259630"/>
              <a:gd name="connsiteY23" fmla="*/ 3392676 h 5607050"/>
              <a:gd name="connsiteX24" fmla="*/ 53005 w 2259630"/>
              <a:gd name="connsiteY24" fmla="*/ 3498850 h 5607050"/>
              <a:gd name="connsiteX25" fmla="*/ 39755 w 2259630"/>
              <a:gd name="connsiteY25" fmla="*/ 3721203 h 5607050"/>
              <a:gd name="connsiteX26" fmla="*/ 2910 w 2259630"/>
              <a:gd name="connsiteY26" fmla="*/ 4007191 h 5607050"/>
              <a:gd name="connsiteX27" fmla="*/ 22295 w 2259630"/>
              <a:gd name="connsiteY27" fmla="*/ 4191417 h 5607050"/>
              <a:gd name="connsiteX28" fmla="*/ 97457 w 2259630"/>
              <a:gd name="connsiteY28" fmla="*/ 4443412 h 5607050"/>
              <a:gd name="connsiteX29" fmla="*/ 261077 w 2259630"/>
              <a:gd name="connsiteY29" fmla="*/ 4626557 h 5607050"/>
              <a:gd name="connsiteX30" fmla="*/ 373402 w 2259630"/>
              <a:gd name="connsiteY30" fmla="*/ 4763066 h 5607050"/>
              <a:gd name="connsiteX31" fmla="*/ 448898 w 2259630"/>
              <a:gd name="connsiteY31" fmla="*/ 4841105 h 5607050"/>
              <a:gd name="connsiteX32" fmla="*/ 561005 w 2259630"/>
              <a:gd name="connsiteY32" fmla="*/ 4981575 h 5607050"/>
              <a:gd name="connsiteX33" fmla="*/ 653080 w 2259630"/>
              <a:gd name="connsiteY33" fmla="*/ 5184775 h 5607050"/>
              <a:gd name="connsiteX34" fmla="*/ 830880 w 2259630"/>
              <a:gd name="connsiteY34" fmla="*/ 5413375 h 5607050"/>
              <a:gd name="connsiteX35" fmla="*/ 1027730 w 2259630"/>
              <a:gd name="connsiteY35" fmla="*/ 5476875 h 5607050"/>
              <a:gd name="connsiteX36" fmla="*/ 1376980 w 2259630"/>
              <a:gd name="connsiteY36" fmla="*/ 5483225 h 5607050"/>
              <a:gd name="connsiteX37" fmla="*/ 1665905 w 2259630"/>
              <a:gd name="connsiteY37" fmla="*/ 5445125 h 5607050"/>
              <a:gd name="connsiteX38" fmla="*/ 1865930 w 2259630"/>
              <a:gd name="connsiteY38" fmla="*/ 5445125 h 5607050"/>
              <a:gd name="connsiteX39" fmla="*/ 1999280 w 2259630"/>
              <a:gd name="connsiteY39" fmla="*/ 5492750 h 5607050"/>
              <a:gd name="connsiteX40" fmla="*/ 2142155 w 2259630"/>
              <a:gd name="connsiteY40" fmla="*/ 5549900 h 5607050"/>
              <a:gd name="connsiteX41" fmla="*/ 2259630 w 2259630"/>
              <a:gd name="connsiteY41" fmla="*/ 5607050 h 5607050"/>
              <a:gd name="connsiteX0" fmla="*/ 1227755 w 2259630"/>
              <a:gd name="connsiteY0" fmla="*/ 0 h 5607050"/>
              <a:gd name="connsiteX1" fmla="*/ 1223288 w 2259630"/>
              <a:gd name="connsiteY1" fmla="*/ 17416 h 5607050"/>
              <a:gd name="connsiteX2" fmla="*/ 1176955 w 2259630"/>
              <a:gd name="connsiteY2" fmla="*/ 139700 h 5607050"/>
              <a:gd name="connsiteX3" fmla="*/ 1116433 w 2259630"/>
              <a:gd name="connsiteY3" fmla="*/ 303394 h 5607050"/>
              <a:gd name="connsiteX4" fmla="*/ 1056698 w 2259630"/>
              <a:gd name="connsiteY4" fmla="*/ 470851 h 5607050"/>
              <a:gd name="connsiteX5" fmla="*/ 1015619 w 2259630"/>
              <a:gd name="connsiteY5" fmla="*/ 605215 h 5607050"/>
              <a:gd name="connsiteX6" fmla="*/ 961055 w 2259630"/>
              <a:gd name="connsiteY6" fmla="*/ 747893 h 5607050"/>
              <a:gd name="connsiteX7" fmla="*/ 850519 w 2259630"/>
              <a:gd name="connsiteY7" fmla="*/ 926480 h 5607050"/>
              <a:gd name="connsiteX8" fmla="*/ 700705 w 2259630"/>
              <a:gd name="connsiteY8" fmla="*/ 1044953 h 5607050"/>
              <a:gd name="connsiteX9" fmla="*/ 604063 w 2259630"/>
              <a:gd name="connsiteY9" fmla="*/ 1162231 h 5607050"/>
              <a:gd name="connsiteX10" fmla="*/ 485198 w 2259630"/>
              <a:gd name="connsiteY10" fmla="*/ 1398572 h 5607050"/>
              <a:gd name="connsiteX11" fmla="*/ 412762 w 2259630"/>
              <a:gd name="connsiteY11" fmla="*/ 1494215 h 5607050"/>
              <a:gd name="connsiteX12" fmla="*/ 367133 w 2259630"/>
              <a:gd name="connsiteY12" fmla="*/ 1589072 h 5607050"/>
              <a:gd name="connsiteX13" fmla="*/ 314141 w 2259630"/>
              <a:gd name="connsiteY13" fmla="*/ 1698987 h 5607050"/>
              <a:gd name="connsiteX14" fmla="*/ 276041 w 2259630"/>
              <a:gd name="connsiteY14" fmla="*/ 1846836 h 5607050"/>
              <a:gd name="connsiteX15" fmla="*/ 234962 w 2259630"/>
              <a:gd name="connsiteY15" fmla="*/ 2039529 h 5607050"/>
              <a:gd name="connsiteX16" fmla="*/ 228219 w 2259630"/>
              <a:gd name="connsiteY16" fmla="*/ 2178608 h 5607050"/>
              <a:gd name="connsiteX17" fmla="*/ 199841 w 2259630"/>
              <a:gd name="connsiteY17" fmla="*/ 2341351 h 5607050"/>
              <a:gd name="connsiteX18" fmla="*/ 174441 w 2259630"/>
              <a:gd name="connsiteY18" fmla="*/ 2588607 h 5607050"/>
              <a:gd name="connsiteX19" fmla="*/ 152019 w 2259630"/>
              <a:gd name="connsiteY19" fmla="*/ 2732072 h 5607050"/>
              <a:gd name="connsiteX20" fmla="*/ 113919 w 2259630"/>
              <a:gd name="connsiteY20" fmla="*/ 2890429 h 5607050"/>
              <a:gd name="connsiteX21" fmla="*/ 99027 w 2259630"/>
              <a:gd name="connsiteY21" fmla="*/ 3048000 h 5607050"/>
              <a:gd name="connsiteX22" fmla="*/ 95262 w 2259630"/>
              <a:gd name="connsiteY22" fmla="*/ 3263900 h 5607050"/>
              <a:gd name="connsiteX23" fmla="*/ 78202 w 2259630"/>
              <a:gd name="connsiteY23" fmla="*/ 3392676 h 5607050"/>
              <a:gd name="connsiteX24" fmla="*/ 53005 w 2259630"/>
              <a:gd name="connsiteY24" fmla="*/ 3498850 h 5607050"/>
              <a:gd name="connsiteX25" fmla="*/ 39755 w 2259630"/>
              <a:gd name="connsiteY25" fmla="*/ 3721203 h 5607050"/>
              <a:gd name="connsiteX26" fmla="*/ 2910 w 2259630"/>
              <a:gd name="connsiteY26" fmla="*/ 4007191 h 5607050"/>
              <a:gd name="connsiteX27" fmla="*/ 22295 w 2259630"/>
              <a:gd name="connsiteY27" fmla="*/ 4191417 h 5607050"/>
              <a:gd name="connsiteX28" fmla="*/ 97457 w 2259630"/>
              <a:gd name="connsiteY28" fmla="*/ 4443412 h 5607050"/>
              <a:gd name="connsiteX29" fmla="*/ 184877 w 2259630"/>
              <a:gd name="connsiteY29" fmla="*/ 4683707 h 5607050"/>
              <a:gd name="connsiteX30" fmla="*/ 373402 w 2259630"/>
              <a:gd name="connsiteY30" fmla="*/ 4763066 h 5607050"/>
              <a:gd name="connsiteX31" fmla="*/ 448898 w 2259630"/>
              <a:gd name="connsiteY31" fmla="*/ 4841105 h 5607050"/>
              <a:gd name="connsiteX32" fmla="*/ 561005 w 2259630"/>
              <a:gd name="connsiteY32" fmla="*/ 4981575 h 5607050"/>
              <a:gd name="connsiteX33" fmla="*/ 653080 w 2259630"/>
              <a:gd name="connsiteY33" fmla="*/ 5184775 h 5607050"/>
              <a:gd name="connsiteX34" fmla="*/ 830880 w 2259630"/>
              <a:gd name="connsiteY34" fmla="*/ 5413375 h 5607050"/>
              <a:gd name="connsiteX35" fmla="*/ 1027730 w 2259630"/>
              <a:gd name="connsiteY35" fmla="*/ 5476875 h 5607050"/>
              <a:gd name="connsiteX36" fmla="*/ 1376980 w 2259630"/>
              <a:gd name="connsiteY36" fmla="*/ 5483225 h 5607050"/>
              <a:gd name="connsiteX37" fmla="*/ 1665905 w 2259630"/>
              <a:gd name="connsiteY37" fmla="*/ 5445125 h 5607050"/>
              <a:gd name="connsiteX38" fmla="*/ 1865930 w 2259630"/>
              <a:gd name="connsiteY38" fmla="*/ 5445125 h 5607050"/>
              <a:gd name="connsiteX39" fmla="*/ 1999280 w 2259630"/>
              <a:gd name="connsiteY39" fmla="*/ 5492750 h 5607050"/>
              <a:gd name="connsiteX40" fmla="*/ 2142155 w 2259630"/>
              <a:gd name="connsiteY40" fmla="*/ 5549900 h 5607050"/>
              <a:gd name="connsiteX41" fmla="*/ 2259630 w 2259630"/>
              <a:gd name="connsiteY41" fmla="*/ 5607050 h 5607050"/>
              <a:gd name="connsiteX0" fmla="*/ 1227755 w 2259630"/>
              <a:gd name="connsiteY0" fmla="*/ 0 h 5607050"/>
              <a:gd name="connsiteX1" fmla="*/ 1223288 w 2259630"/>
              <a:gd name="connsiteY1" fmla="*/ 17416 h 5607050"/>
              <a:gd name="connsiteX2" fmla="*/ 1176955 w 2259630"/>
              <a:gd name="connsiteY2" fmla="*/ 139700 h 5607050"/>
              <a:gd name="connsiteX3" fmla="*/ 1116433 w 2259630"/>
              <a:gd name="connsiteY3" fmla="*/ 303394 h 5607050"/>
              <a:gd name="connsiteX4" fmla="*/ 1056698 w 2259630"/>
              <a:gd name="connsiteY4" fmla="*/ 470851 h 5607050"/>
              <a:gd name="connsiteX5" fmla="*/ 1015619 w 2259630"/>
              <a:gd name="connsiteY5" fmla="*/ 605215 h 5607050"/>
              <a:gd name="connsiteX6" fmla="*/ 961055 w 2259630"/>
              <a:gd name="connsiteY6" fmla="*/ 747893 h 5607050"/>
              <a:gd name="connsiteX7" fmla="*/ 850519 w 2259630"/>
              <a:gd name="connsiteY7" fmla="*/ 926480 h 5607050"/>
              <a:gd name="connsiteX8" fmla="*/ 700705 w 2259630"/>
              <a:gd name="connsiteY8" fmla="*/ 1044953 h 5607050"/>
              <a:gd name="connsiteX9" fmla="*/ 604063 w 2259630"/>
              <a:gd name="connsiteY9" fmla="*/ 1162231 h 5607050"/>
              <a:gd name="connsiteX10" fmla="*/ 485198 w 2259630"/>
              <a:gd name="connsiteY10" fmla="*/ 1398572 h 5607050"/>
              <a:gd name="connsiteX11" fmla="*/ 412762 w 2259630"/>
              <a:gd name="connsiteY11" fmla="*/ 1494215 h 5607050"/>
              <a:gd name="connsiteX12" fmla="*/ 367133 w 2259630"/>
              <a:gd name="connsiteY12" fmla="*/ 1589072 h 5607050"/>
              <a:gd name="connsiteX13" fmla="*/ 314141 w 2259630"/>
              <a:gd name="connsiteY13" fmla="*/ 1698987 h 5607050"/>
              <a:gd name="connsiteX14" fmla="*/ 276041 w 2259630"/>
              <a:gd name="connsiteY14" fmla="*/ 1846836 h 5607050"/>
              <a:gd name="connsiteX15" fmla="*/ 234962 w 2259630"/>
              <a:gd name="connsiteY15" fmla="*/ 2039529 h 5607050"/>
              <a:gd name="connsiteX16" fmla="*/ 228219 w 2259630"/>
              <a:gd name="connsiteY16" fmla="*/ 2178608 h 5607050"/>
              <a:gd name="connsiteX17" fmla="*/ 199841 w 2259630"/>
              <a:gd name="connsiteY17" fmla="*/ 2341351 h 5607050"/>
              <a:gd name="connsiteX18" fmla="*/ 174441 w 2259630"/>
              <a:gd name="connsiteY18" fmla="*/ 2588607 h 5607050"/>
              <a:gd name="connsiteX19" fmla="*/ 152019 w 2259630"/>
              <a:gd name="connsiteY19" fmla="*/ 2732072 h 5607050"/>
              <a:gd name="connsiteX20" fmla="*/ 113919 w 2259630"/>
              <a:gd name="connsiteY20" fmla="*/ 2890429 h 5607050"/>
              <a:gd name="connsiteX21" fmla="*/ 99027 w 2259630"/>
              <a:gd name="connsiteY21" fmla="*/ 3048000 h 5607050"/>
              <a:gd name="connsiteX22" fmla="*/ 95262 w 2259630"/>
              <a:gd name="connsiteY22" fmla="*/ 3263900 h 5607050"/>
              <a:gd name="connsiteX23" fmla="*/ 78202 w 2259630"/>
              <a:gd name="connsiteY23" fmla="*/ 3392676 h 5607050"/>
              <a:gd name="connsiteX24" fmla="*/ 53005 w 2259630"/>
              <a:gd name="connsiteY24" fmla="*/ 3498850 h 5607050"/>
              <a:gd name="connsiteX25" fmla="*/ 39755 w 2259630"/>
              <a:gd name="connsiteY25" fmla="*/ 3721203 h 5607050"/>
              <a:gd name="connsiteX26" fmla="*/ 2910 w 2259630"/>
              <a:gd name="connsiteY26" fmla="*/ 4007191 h 5607050"/>
              <a:gd name="connsiteX27" fmla="*/ 22295 w 2259630"/>
              <a:gd name="connsiteY27" fmla="*/ 4191417 h 5607050"/>
              <a:gd name="connsiteX28" fmla="*/ 97457 w 2259630"/>
              <a:gd name="connsiteY28" fmla="*/ 4443412 h 5607050"/>
              <a:gd name="connsiteX29" fmla="*/ 184877 w 2259630"/>
              <a:gd name="connsiteY29" fmla="*/ 4683707 h 5607050"/>
              <a:gd name="connsiteX30" fmla="*/ 373402 w 2259630"/>
              <a:gd name="connsiteY30" fmla="*/ 4763066 h 5607050"/>
              <a:gd name="connsiteX31" fmla="*/ 433023 w 2259630"/>
              <a:gd name="connsiteY31" fmla="*/ 4926830 h 5607050"/>
              <a:gd name="connsiteX32" fmla="*/ 561005 w 2259630"/>
              <a:gd name="connsiteY32" fmla="*/ 4981575 h 5607050"/>
              <a:gd name="connsiteX33" fmla="*/ 653080 w 2259630"/>
              <a:gd name="connsiteY33" fmla="*/ 5184775 h 5607050"/>
              <a:gd name="connsiteX34" fmla="*/ 830880 w 2259630"/>
              <a:gd name="connsiteY34" fmla="*/ 5413375 h 5607050"/>
              <a:gd name="connsiteX35" fmla="*/ 1027730 w 2259630"/>
              <a:gd name="connsiteY35" fmla="*/ 5476875 h 5607050"/>
              <a:gd name="connsiteX36" fmla="*/ 1376980 w 2259630"/>
              <a:gd name="connsiteY36" fmla="*/ 5483225 h 5607050"/>
              <a:gd name="connsiteX37" fmla="*/ 1665905 w 2259630"/>
              <a:gd name="connsiteY37" fmla="*/ 5445125 h 5607050"/>
              <a:gd name="connsiteX38" fmla="*/ 1865930 w 2259630"/>
              <a:gd name="connsiteY38" fmla="*/ 5445125 h 5607050"/>
              <a:gd name="connsiteX39" fmla="*/ 1999280 w 2259630"/>
              <a:gd name="connsiteY39" fmla="*/ 5492750 h 5607050"/>
              <a:gd name="connsiteX40" fmla="*/ 2142155 w 2259630"/>
              <a:gd name="connsiteY40" fmla="*/ 5549900 h 5607050"/>
              <a:gd name="connsiteX41" fmla="*/ 2259630 w 2259630"/>
              <a:gd name="connsiteY41" fmla="*/ 5607050 h 5607050"/>
              <a:gd name="connsiteX0" fmla="*/ 1227755 w 2259630"/>
              <a:gd name="connsiteY0" fmla="*/ 0 h 5607050"/>
              <a:gd name="connsiteX1" fmla="*/ 1223288 w 2259630"/>
              <a:gd name="connsiteY1" fmla="*/ 17416 h 5607050"/>
              <a:gd name="connsiteX2" fmla="*/ 1176955 w 2259630"/>
              <a:gd name="connsiteY2" fmla="*/ 139700 h 5607050"/>
              <a:gd name="connsiteX3" fmla="*/ 1116433 w 2259630"/>
              <a:gd name="connsiteY3" fmla="*/ 303394 h 5607050"/>
              <a:gd name="connsiteX4" fmla="*/ 1056698 w 2259630"/>
              <a:gd name="connsiteY4" fmla="*/ 470851 h 5607050"/>
              <a:gd name="connsiteX5" fmla="*/ 1015619 w 2259630"/>
              <a:gd name="connsiteY5" fmla="*/ 605215 h 5607050"/>
              <a:gd name="connsiteX6" fmla="*/ 961055 w 2259630"/>
              <a:gd name="connsiteY6" fmla="*/ 747893 h 5607050"/>
              <a:gd name="connsiteX7" fmla="*/ 850519 w 2259630"/>
              <a:gd name="connsiteY7" fmla="*/ 926480 h 5607050"/>
              <a:gd name="connsiteX8" fmla="*/ 700705 w 2259630"/>
              <a:gd name="connsiteY8" fmla="*/ 1044953 h 5607050"/>
              <a:gd name="connsiteX9" fmla="*/ 604063 w 2259630"/>
              <a:gd name="connsiteY9" fmla="*/ 1162231 h 5607050"/>
              <a:gd name="connsiteX10" fmla="*/ 485198 w 2259630"/>
              <a:gd name="connsiteY10" fmla="*/ 1398572 h 5607050"/>
              <a:gd name="connsiteX11" fmla="*/ 412762 w 2259630"/>
              <a:gd name="connsiteY11" fmla="*/ 1494215 h 5607050"/>
              <a:gd name="connsiteX12" fmla="*/ 367133 w 2259630"/>
              <a:gd name="connsiteY12" fmla="*/ 1589072 h 5607050"/>
              <a:gd name="connsiteX13" fmla="*/ 314141 w 2259630"/>
              <a:gd name="connsiteY13" fmla="*/ 1698987 h 5607050"/>
              <a:gd name="connsiteX14" fmla="*/ 276041 w 2259630"/>
              <a:gd name="connsiteY14" fmla="*/ 1846836 h 5607050"/>
              <a:gd name="connsiteX15" fmla="*/ 234962 w 2259630"/>
              <a:gd name="connsiteY15" fmla="*/ 2039529 h 5607050"/>
              <a:gd name="connsiteX16" fmla="*/ 228219 w 2259630"/>
              <a:gd name="connsiteY16" fmla="*/ 2178608 h 5607050"/>
              <a:gd name="connsiteX17" fmla="*/ 199841 w 2259630"/>
              <a:gd name="connsiteY17" fmla="*/ 2341351 h 5607050"/>
              <a:gd name="connsiteX18" fmla="*/ 174441 w 2259630"/>
              <a:gd name="connsiteY18" fmla="*/ 2588607 h 5607050"/>
              <a:gd name="connsiteX19" fmla="*/ 152019 w 2259630"/>
              <a:gd name="connsiteY19" fmla="*/ 2732072 h 5607050"/>
              <a:gd name="connsiteX20" fmla="*/ 113919 w 2259630"/>
              <a:gd name="connsiteY20" fmla="*/ 2890429 h 5607050"/>
              <a:gd name="connsiteX21" fmla="*/ 99027 w 2259630"/>
              <a:gd name="connsiteY21" fmla="*/ 3048000 h 5607050"/>
              <a:gd name="connsiteX22" fmla="*/ 95262 w 2259630"/>
              <a:gd name="connsiteY22" fmla="*/ 3263900 h 5607050"/>
              <a:gd name="connsiteX23" fmla="*/ 78202 w 2259630"/>
              <a:gd name="connsiteY23" fmla="*/ 3392676 h 5607050"/>
              <a:gd name="connsiteX24" fmla="*/ 53005 w 2259630"/>
              <a:gd name="connsiteY24" fmla="*/ 3498850 h 5607050"/>
              <a:gd name="connsiteX25" fmla="*/ 39755 w 2259630"/>
              <a:gd name="connsiteY25" fmla="*/ 3721203 h 5607050"/>
              <a:gd name="connsiteX26" fmla="*/ 2910 w 2259630"/>
              <a:gd name="connsiteY26" fmla="*/ 4007191 h 5607050"/>
              <a:gd name="connsiteX27" fmla="*/ 22295 w 2259630"/>
              <a:gd name="connsiteY27" fmla="*/ 4191417 h 5607050"/>
              <a:gd name="connsiteX28" fmla="*/ 97457 w 2259630"/>
              <a:gd name="connsiteY28" fmla="*/ 4443412 h 5607050"/>
              <a:gd name="connsiteX29" fmla="*/ 184877 w 2259630"/>
              <a:gd name="connsiteY29" fmla="*/ 4683707 h 5607050"/>
              <a:gd name="connsiteX30" fmla="*/ 319427 w 2259630"/>
              <a:gd name="connsiteY30" fmla="*/ 4842441 h 5607050"/>
              <a:gd name="connsiteX31" fmla="*/ 433023 w 2259630"/>
              <a:gd name="connsiteY31" fmla="*/ 4926830 h 5607050"/>
              <a:gd name="connsiteX32" fmla="*/ 561005 w 2259630"/>
              <a:gd name="connsiteY32" fmla="*/ 4981575 h 5607050"/>
              <a:gd name="connsiteX33" fmla="*/ 653080 w 2259630"/>
              <a:gd name="connsiteY33" fmla="*/ 5184775 h 5607050"/>
              <a:gd name="connsiteX34" fmla="*/ 830880 w 2259630"/>
              <a:gd name="connsiteY34" fmla="*/ 5413375 h 5607050"/>
              <a:gd name="connsiteX35" fmla="*/ 1027730 w 2259630"/>
              <a:gd name="connsiteY35" fmla="*/ 5476875 h 5607050"/>
              <a:gd name="connsiteX36" fmla="*/ 1376980 w 2259630"/>
              <a:gd name="connsiteY36" fmla="*/ 5483225 h 5607050"/>
              <a:gd name="connsiteX37" fmla="*/ 1665905 w 2259630"/>
              <a:gd name="connsiteY37" fmla="*/ 5445125 h 5607050"/>
              <a:gd name="connsiteX38" fmla="*/ 1865930 w 2259630"/>
              <a:gd name="connsiteY38" fmla="*/ 5445125 h 5607050"/>
              <a:gd name="connsiteX39" fmla="*/ 1999280 w 2259630"/>
              <a:gd name="connsiteY39" fmla="*/ 5492750 h 5607050"/>
              <a:gd name="connsiteX40" fmla="*/ 2142155 w 2259630"/>
              <a:gd name="connsiteY40" fmla="*/ 5549900 h 5607050"/>
              <a:gd name="connsiteX41" fmla="*/ 2259630 w 2259630"/>
              <a:gd name="connsiteY41" fmla="*/ 5607050 h 5607050"/>
              <a:gd name="connsiteX0" fmla="*/ 1227755 w 2259630"/>
              <a:gd name="connsiteY0" fmla="*/ 0 h 5607050"/>
              <a:gd name="connsiteX1" fmla="*/ 1223288 w 2259630"/>
              <a:gd name="connsiteY1" fmla="*/ 17416 h 5607050"/>
              <a:gd name="connsiteX2" fmla="*/ 1176955 w 2259630"/>
              <a:gd name="connsiteY2" fmla="*/ 139700 h 5607050"/>
              <a:gd name="connsiteX3" fmla="*/ 1116433 w 2259630"/>
              <a:gd name="connsiteY3" fmla="*/ 303394 h 5607050"/>
              <a:gd name="connsiteX4" fmla="*/ 1056698 w 2259630"/>
              <a:gd name="connsiteY4" fmla="*/ 470851 h 5607050"/>
              <a:gd name="connsiteX5" fmla="*/ 1015619 w 2259630"/>
              <a:gd name="connsiteY5" fmla="*/ 605215 h 5607050"/>
              <a:gd name="connsiteX6" fmla="*/ 961055 w 2259630"/>
              <a:gd name="connsiteY6" fmla="*/ 747893 h 5607050"/>
              <a:gd name="connsiteX7" fmla="*/ 850519 w 2259630"/>
              <a:gd name="connsiteY7" fmla="*/ 926480 h 5607050"/>
              <a:gd name="connsiteX8" fmla="*/ 700705 w 2259630"/>
              <a:gd name="connsiteY8" fmla="*/ 1044953 h 5607050"/>
              <a:gd name="connsiteX9" fmla="*/ 604063 w 2259630"/>
              <a:gd name="connsiteY9" fmla="*/ 1162231 h 5607050"/>
              <a:gd name="connsiteX10" fmla="*/ 485198 w 2259630"/>
              <a:gd name="connsiteY10" fmla="*/ 1398572 h 5607050"/>
              <a:gd name="connsiteX11" fmla="*/ 412762 w 2259630"/>
              <a:gd name="connsiteY11" fmla="*/ 1494215 h 5607050"/>
              <a:gd name="connsiteX12" fmla="*/ 367133 w 2259630"/>
              <a:gd name="connsiteY12" fmla="*/ 1589072 h 5607050"/>
              <a:gd name="connsiteX13" fmla="*/ 314141 w 2259630"/>
              <a:gd name="connsiteY13" fmla="*/ 1698987 h 5607050"/>
              <a:gd name="connsiteX14" fmla="*/ 276041 w 2259630"/>
              <a:gd name="connsiteY14" fmla="*/ 1846836 h 5607050"/>
              <a:gd name="connsiteX15" fmla="*/ 234962 w 2259630"/>
              <a:gd name="connsiteY15" fmla="*/ 2039529 h 5607050"/>
              <a:gd name="connsiteX16" fmla="*/ 228219 w 2259630"/>
              <a:gd name="connsiteY16" fmla="*/ 2178608 h 5607050"/>
              <a:gd name="connsiteX17" fmla="*/ 199841 w 2259630"/>
              <a:gd name="connsiteY17" fmla="*/ 2341351 h 5607050"/>
              <a:gd name="connsiteX18" fmla="*/ 174441 w 2259630"/>
              <a:gd name="connsiteY18" fmla="*/ 2588607 h 5607050"/>
              <a:gd name="connsiteX19" fmla="*/ 152019 w 2259630"/>
              <a:gd name="connsiteY19" fmla="*/ 2732072 h 5607050"/>
              <a:gd name="connsiteX20" fmla="*/ 113919 w 2259630"/>
              <a:gd name="connsiteY20" fmla="*/ 2890429 h 5607050"/>
              <a:gd name="connsiteX21" fmla="*/ 99027 w 2259630"/>
              <a:gd name="connsiteY21" fmla="*/ 3048000 h 5607050"/>
              <a:gd name="connsiteX22" fmla="*/ 95262 w 2259630"/>
              <a:gd name="connsiteY22" fmla="*/ 3263900 h 5607050"/>
              <a:gd name="connsiteX23" fmla="*/ 78202 w 2259630"/>
              <a:gd name="connsiteY23" fmla="*/ 3392676 h 5607050"/>
              <a:gd name="connsiteX24" fmla="*/ 53005 w 2259630"/>
              <a:gd name="connsiteY24" fmla="*/ 3498850 h 5607050"/>
              <a:gd name="connsiteX25" fmla="*/ 39755 w 2259630"/>
              <a:gd name="connsiteY25" fmla="*/ 3721203 h 5607050"/>
              <a:gd name="connsiteX26" fmla="*/ 2910 w 2259630"/>
              <a:gd name="connsiteY26" fmla="*/ 4007191 h 5607050"/>
              <a:gd name="connsiteX27" fmla="*/ 22295 w 2259630"/>
              <a:gd name="connsiteY27" fmla="*/ 4191417 h 5607050"/>
              <a:gd name="connsiteX28" fmla="*/ 97457 w 2259630"/>
              <a:gd name="connsiteY28" fmla="*/ 4443412 h 5607050"/>
              <a:gd name="connsiteX29" fmla="*/ 184877 w 2259630"/>
              <a:gd name="connsiteY29" fmla="*/ 4683707 h 5607050"/>
              <a:gd name="connsiteX30" fmla="*/ 319427 w 2259630"/>
              <a:gd name="connsiteY30" fmla="*/ 4842441 h 5607050"/>
              <a:gd name="connsiteX31" fmla="*/ 433023 w 2259630"/>
              <a:gd name="connsiteY31" fmla="*/ 4926830 h 5607050"/>
              <a:gd name="connsiteX32" fmla="*/ 605455 w 2259630"/>
              <a:gd name="connsiteY32" fmla="*/ 5076825 h 5607050"/>
              <a:gd name="connsiteX33" fmla="*/ 653080 w 2259630"/>
              <a:gd name="connsiteY33" fmla="*/ 5184775 h 5607050"/>
              <a:gd name="connsiteX34" fmla="*/ 830880 w 2259630"/>
              <a:gd name="connsiteY34" fmla="*/ 5413375 h 5607050"/>
              <a:gd name="connsiteX35" fmla="*/ 1027730 w 2259630"/>
              <a:gd name="connsiteY35" fmla="*/ 5476875 h 5607050"/>
              <a:gd name="connsiteX36" fmla="*/ 1376980 w 2259630"/>
              <a:gd name="connsiteY36" fmla="*/ 5483225 h 5607050"/>
              <a:gd name="connsiteX37" fmla="*/ 1665905 w 2259630"/>
              <a:gd name="connsiteY37" fmla="*/ 5445125 h 5607050"/>
              <a:gd name="connsiteX38" fmla="*/ 1865930 w 2259630"/>
              <a:gd name="connsiteY38" fmla="*/ 5445125 h 5607050"/>
              <a:gd name="connsiteX39" fmla="*/ 1999280 w 2259630"/>
              <a:gd name="connsiteY39" fmla="*/ 5492750 h 5607050"/>
              <a:gd name="connsiteX40" fmla="*/ 2142155 w 2259630"/>
              <a:gd name="connsiteY40" fmla="*/ 5549900 h 5607050"/>
              <a:gd name="connsiteX41" fmla="*/ 2259630 w 2259630"/>
              <a:gd name="connsiteY41" fmla="*/ 5607050 h 5607050"/>
              <a:gd name="connsiteX0" fmla="*/ 1227755 w 2259630"/>
              <a:gd name="connsiteY0" fmla="*/ 0 h 5607050"/>
              <a:gd name="connsiteX1" fmla="*/ 1223288 w 2259630"/>
              <a:gd name="connsiteY1" fmla="*/ 17416 h 5607050"/>
              <a:gd name="connsiteX2" fmla="*/ 1176955 w 2259630"/>
              <a:gd name="connsiteY2" fmla="*/ 139700 h 5607050"/>
              <a:gd name="connsiteX3" fmla="*/ 1116433 w 2259630"/>
              <a:gd name="connsiteY3" fmla="*/ 303394 h 5607050"/>
              <a:gd name="connsiteX4" fmla="*/ 1056698 w 2259630"/>
              <a:gd name="connsiteY4" fmla="*/ 470851 h 5607050"/>
              <a:gd name="connsiteX5" fmla="*/ 1015619 w 2259630"/>
              <a:gd name="connsiteY5" fmla="*/ 605215 h 5607050"/>
              <a:gd name="connsiteX6" fmla="*/ 961055 w 2259630"/>
              <a:gd name="connsiteY6" fmla="*/ 747893 h 5607050"/>
              <a:gd name="connsiteX7" fmla="*/ 850519 w 2259630"/>
              <a:gd name="connsiteY7" fmla="*/ 926480 h 5607050"/>
              <a:gd name="connsiteX8" fmla="*/ 700705 w 2259630"/>
              <a:gd name="connsiteY8" fmla="*/ 1044953 h 5607050"/>
              <a:gd name="connsiteX9" fmla="*/ 604063 w 2259630"/>
              <a:gd name="connsiteY9" fmla="*/ 1162231 h 5607050"/>
              <a:gd name="connsiteX10" fmla="*/ 485198 w 2259630"/>
              <a:gd name="connsiteY10" fmla="*/ 1398572 h 5607050"/>
              <a:gd name="connsiteX11" fmla="*/ 412762 w 2259630"/>
              <a:gd name="connsiteY11" fmla="*/ 1494215 h 5607050"/>
              <a:gd name="connsiteX12" fmla="*/ 367133 w 2259630"/>
              <a:gd name="connsiteY12" fmla="*/ 1589072 h 5607050"/>
              <a:gd name="connsiteX13" fmla="*/ 314141 w 2259630"/>
              <a:gd name="connsiteY13" fmla="*/ 1698987 h 5607050"/>
              <a:gd name="connsiteX14" fmla="*/ 276041 w 2259630"/>
              <a:gd name="connsiteY14" fmla="*/ 1846836 h 5607050"/>
              <a:gd name="connsiteX15" fmla="*/ 234962 w 2259630"/>
              <a:gd name="connsiteY15" fmla="*/ 2039529 h 5607050"/>
              <a:gd name="connsiteX16" fmla="*/ 228219 w 2259630"/>
              <a:gd name="connsiteY16" fmla="*/ 2178608 h 5607050"/>
              <a:gd name="connsiteX17" fmla="*/ 199841 w 2259630"/>
              <a:gd name="connsiteY17" fmla="*/ 2341351 h 5607050"/>
              <a:gd name="connsiteX18" fmla="*/ 174441 w 2259630"/>
              <a:gd name="connsiteY18" fmla="*/ 2588607 h 5607050"/>
              <a:gd name="connsiteX19" fmla="*/ 152019 w 2259630"/>
              <a:gd name="connsiteY19" fmla="*/ 2732072 h 5607050"/>
              <a:gd name="connsiteX20" fmla="*/ 113919 w 2259630"/>
              <a:gd name="connsiteY20" fmla="*/ 2890429 h 5607050"/>
              <a:gd name="connsiteX21" fmla="*/ 99027 w 2259630"/>
              <a:gd name="connsiteY21" fmla="*/ 3048000 h 5607050"/>
              <a:gd name="connsiteX22" fmla="*/ 95262 w 2259630"/>
              <a:gd name="connsiteY22" fmla="*/ 3263900 h 5607050"/>
              <a:gd name="connsiteX23" fmla="*/ 78202 w 2259630"/>
              <a:gd name="connsiteY23" fmla="*/ 3392676 h 5607050"/>
              <a:gd name="connsiteX24" fmla="*/ 53005 w 2259630"/>
              <a:gd name="connsiteY24" fmla="*/ 3498850 h 5607050"/>
              <a:gd name="connsiteX25" fmla="*/ 39755 w 2259630"/>
              <a:gd name="connsiteY25" fmla="*/ 3721203 h 5607050"/>
              <a:gd name="connsiteX26" fmla="*/ 2910 w 2259630"/>
              <a:gd name="connsiteY26" fmla="*/ 4007191 h 5607050"/>
              <a:gd name="connsiteX27" fmla="*/ 22295 w 2259630"/>
              <a:gd name="connsiteY27" fmla="*/ 4191417 h 5607050"/>
              <a:gd name="connsiteX28" fmla="*/ 97457 w 2259630"/>
              <a:gd name="connsiteY28" fmla="*/ 4443412 h 5607050"/>
              <a:gd name="connsiteX29" fmla="*/ 184877 w 2259630"/>
              <a:gd name="connsiteY29" fmla="*/ 4683707 h 5607050"/>
              <a:gd name="connsiteX30" fmla="*/ 319427 w 2259630"/>
              <a:gd name="connsiteY30" fmla="*/ 4842441 h 5607050"/>
              <a:gd name="connsiteX31" fmla="*/ 433023 w 2259630"/>
              <a:gd name="connsiteY31" fmla="*/ 4926830 h 5607050"/>
              <a:gd name="connsiteX32" fmla="*/ 614980 w 2259630"/>
              <a:gd name="connsiteY32" fmla="*/ 5108575 h 5607050"/>
              <a:gd name="connsiteX33" fmla="*/ 653080 w 2259630"/>
              <a:gd name="connsiteY33" fmla="*/ 5184775 h 5607050"/>
              <a:gd name="connsiteX34" fmla="*/ 830880 w 2259630"/>
              <a:gd name="connsiteY34" fmla="*/ 5413375 h 5607050"/>
              <a:gd name="connsiteX35" fmla="*/ 1027730 w 2259630"/>
              <a:gd name="connsiteY35" fmla="*/ 5476875 h 5607050"/>
              <a:gd name="connsiteX36" fmla="*/ 1376980 w 2259630"/>
              <a:gd name="connsiteY36" fmla="*/ 5483225 h 5607050"/>
              <a:gd name="connsiteX37" fmla="*/ 1665905 w 2259630"/>
              <a:gd name="connsiteY37" fmla="*/ 5445125 h 5607050"/>
              <a:gd name="connsiteX38" fmla="*/ 1865930 w 2259630"/>
              <a:gd name="connsiteY38" fmla="*/ 5445125 h 5607050"/>
              <a:gd name="connsiteX39" fmla="*/ 1999280 w 2259630"/>
              <a:gd name="connsiteY39" fmla="*/ 5492750 h 5607050"/>
              <a:gd name="connsiteX40" fmla="*/ 2142155 w 2259630"/>
              <a:gd name="connsiteY40" fmla="*/ 5549900 h 5607050"/>
              <a:gd name="connsiteX41" fmla="*/ 2259630 w 2259630"/>
              <a:gd name="connsiteY41" fmla="*/ 5607050 h 5607050"/>
              <a:gd name="connsiteX0" fmla="*/ 1227755 w 2259630"/>
              <a:gd name="connsiteY0" fmla="*/ 0 h 5607050"/>
              <a:gd name="connsiteX1" fmla="*/ 1223288 w 2259630"/>
              <a:gd name="connsiteY1" fmla="*/ 17416 h 5607050"/>
              <a:gd name="connsiteX2" fmla="*/ 1176955 w 2259630"/>
              <a:gd name="connsiteY2" fmla="*/ 139700 h 5607050"/>
              <a:gd name="connsiteX3" fmla="*/ 1116433 w 2259630"/>
              <a:gd name="connsiteY3" fmla="*/ 303394 h 5607050"/>
              <a:gd name="connsiteX4" fmla="*/ 1056698 w 2259630"/>
              <a:gd name="connsiteY4" fmla="*/ 470851 h 5607050"/>
              <a:gd name="connsiteX5" fmla="*/ 1015619 w 2259630"/>
              <a:gd name="connsiteY5" fmla="*/ 605215 h 5607050"/>
              <a:gd name="connsiteX6" fmla="*/ 961055 w 2259630"/>
              <a:gd name="connsiteY6" fmla="*/ 747893 h 5607050"/>
              <a:gd name="connsiteX7" fmla="*/ 850519 w 2259630"/>
              <a:gd name="connsiteY7" fmla="*/ 926480 h 5607050"/>
              <a:gd name="connsiteX8" fmla="*/ 700705 w 2259630"/>
              <a:gd name="connsiteY8" fmla="*/ 1044953 h 5607050"/>
              <a:gd name="connsiteX9" fmla="*/ 604063 w 2259630"/>
              <a:gd name="connsiteY9" fmla="*/ 1162231 h 5607050"/>
              <a:gd name="connsiteX10" fmla="*/ 485198 w 2259630"/>
              <a:gd name="connsiteY10" fmla="*/ 1398572 h 5607050"/>
              <a:gd name="connsiteX11" fmla="*/ 412762 w 2259630"/>
              <a:gd name="connsiteY11" fmla="*/ 1494215 h 5607050"/>
              <a:gd name="connsiteX12" fmla="*/ 367133 w 2259630"/>
              <a:gd name="connsiteY12" fmla="*/ 1589072 h 5607050"/>
              <a:gd name="connsiteX13" fmla="*/ 314141 w 2259630"/>
              <a:gd name="connsiteY13" fmla="*/ 1698987 h 5607050"/>
              <a:gd name="connsiteX14" fmla="*/ 276041 w 2259630"/>
              <a:gd name="connsiteY14" fmla="*/ 1846836 h 5607050"/>
              <a:gd name="connsiteX15" fmla="*/ 234962 w 2259630"/>
              <a:gd name="connsiteY15" fmla="*/ 2039529 h 5607050"/>
              <a:gd name="connsiteX16" fmla="*/ 228219 w 2259630"/>
              <a:gd name="connsiteY16" fmla="*/ 2178608 h 5607050"/>
              <a:gd name="connsiteX17" fmla="*/ 199841 w 2259630"/>
              <a:gd name="connsiteY17" fmla="*/ 2341351 h 5607050"/>
              <a:gd name="connsiteX18" fmla="*/ 174441 w 2259630"/>
              <a:gd name="connsiteY18" fmla="*/ 2588607 h 5607050"/>
              <a:gd name="connsiteX19" fmla="*/ 152019 w 2259630"/>
              <a:gd name="connsiteY19" fmla="*/ 2732072 h 5607050"/>
              <a:gd name="connsiteX20" fmla="*/ 113919 w 2259630"/>
              <a:gd name="connsiteY20" fmla="*/ 2890429 h 5607050"/>
              <a:gd name="connsiteX21" fmla="*/ 99027 w 2259630"/>
              <a:gd name="connsiteY21" fmla="*/ 3048000 h 5607050"/>
              <a:gd name="connsiteX22" fmla="*/ 95262 w 2259630"/>
              <a:gd name="connsiteY22" fmla="*/ 3263900 h 5607050"/>
              <a:gd name="connsiteX23" fmla="*/ 78202 w 2259630"/>
              <a:gd name="connsiteY23" fmla="*/ 3392676 h 5607050"/>
              <a:gd name="connsiteX24" fmla="*/ 53005 w 2259630"/>
              <a:gd name="connsiteY24" fmla="*/ 3498850 h 5607050"/>
              <a:gd name="connsiteX25" fmla="*/ 39755 w 2259630"/>
              <a:gd name="connsiteY25" fmla="*/ 3721203 h 5607050"/>
              <a:gd name="connsiteX26" fmla="*/ 2910 w 2259630"/>
              <a:gd name="connsiteY26" fmla="*/ 4007191 h 5607050"/>
              <a:gd name="connsiteX27" fmla="*/ 22295 w 2259630"/>
              <a:gd name="connsiteY27" fmla="*/ 4191417 h 5607050"/>
              <a:gd name="connsiteX28" fmla="*/ 97457 w 2259630"/>
              <a:gd name="connsiteY28" fmla="*/ 4443412 h 5607050"/>
              <a:gd name="connsiteX29" fmla="*/ 184877 w 2259630"/>
              <a:gd name="connsiteY29" fmla="*/ 4683707 h 5607050"/>
              <a:gd name="connsiteX30" fmla="*/ 319427 w 2259630"/>
              <a:gd name="connsiteY30" fmla="*/ 4842441 h 5607050"/>
              <a:gd name="connsiteX31" fmla="*/ 448898 w 2259630"/>
              <a:gd name="connsiteY31" fmla="*/ 4926830 h 5607050"/>
              <a:gd name="connsiteX32" fmla="*/ 614980 w 2259630"/>
              <a:gd name="connsiteY32" fmla="*/ 5108575 h 5607050"/>
              <a:gd name="connsiteX33" fmla="*/ 653080 w 2259630"/>
              <a:gd name="connsiteY33" fmla="*/ 5184775 h 5607050"/>
              <a:gd name="connsiteX34" fmla="*/ 830880 w 2259630"/>
              <a:gd name="connsiteY34" fmla="*/ 5413375 h 5607050"/>
              <a:gd name="connsiteX35" fmla="*/ 1027730 w 2259630"/>
              <a:gd name="connsiteY35" fmla="*/ 5476875 h 5607050"/>
              <a:gd name="connsiteX36" fmla="*/ 1376980 w 2259630"/>
              <a:gd name="connsiteY36" fmla="*/ 5483225 h 5607050"/>
              <a:gd name="connsiteX37" fmla="*/ 1665905 w 2259630"/>
              <a:gd name="connsiteY37" fmla="*/ 5445125 h 5607050"/>
              <a:gd name="connsiteX38" fmla="*/ 1865930 w 2259630"/>
              <a:gd name="connsiteY38" fmla="*/ 5445125 h 5607050"/>
              <a:gd name="connsiteX39" fmla="*/ 1999280 w 2259630"/>
              <a:gd name="connsiteY39" fmla="*/ 5492750 h 5607050"/>
              <a:gd name="connsiteX40" fmla="*/ 2142155 w 2259630"/>
              <a:gd name="connsiteY40" fmla="*/ 5549900 h 5607050"/>
              <a:gd name="connsiteX41" fmla="*/ 2259630 w 2259630"/>
              <a:gd name="connsiteY41" fmla="*/ 5607050 h 5607050"/>
              <a:gd name="connsiteX0" fmla="*/ 1227755 w 2259630"/>
              <a:gd name="connsiteY0" fmla="*/ 0 h 5607050"/>
              <a:gd name="connsiteX1" fmla="*/ 1223288 w 2259630"/>
              <a:gd name="connsiteY1" fmla="*/ 17416 h 5607050"/>
              <a:gd name="connsiteX2" fmla="*/ 1176955 w 2259630"/>
              <a:gd name="connsiteY2" fmla="*/ 139700 h 5607050"/>
              <a:gd name="connsiteX3" fmla="*/ 1116433 w 2259630"/>
              <a:gd name="connsiteY3" fmla="*/ 303394 h 5607050"/>
              <a:gd name="connsiteX4" fmla="*/ 1056698 w 2259630"/>
              <a:gd name="connsiteY4" fmla="*/ 470851 h 5607050"/>
              <a:gd name="connsiteX5" fmla="*/ 1015619 w 2259630"/>
              <a:gd name="connsiteY5" fmla="*/ 605215 h 5607050"/>
              <a:gd name="connsiteX6" fmla="*/ 961055 w 2259630"/>
              <a:gd name="connsiteY6" fmla="*/ 747893 h 5607050"/>
              <a:gd name="connsiteX7" fmla="*/ 850519 w 2259630"/>
              <a:gd name="connsiteY7" fmla="*/ 926480 h 5607050"/>
              <a:gd name="connsiteX8" fmla="*/ 700705 w 2259630"/>
              <a:gd name="connsiteY8" fmla="*/ 1044953 h 5607050"/>
              <a:gd name="connsiteX9" fmla="*/ 604063 w 2259630"/>
              <a:gd name="connsiteY9" fmla="*/ 1162231 h 5607050"/>
              <a:gd name="connsiteX10" fmla="*/ 485198 w 2259630"/>
              <a:gd name="connsiteY10" fmla="*/ 1398572 h 5607050"/>
              <a:gd name="connsiteX11" fmla="*/ 412762 w 2259630"/>
              <a:gd name="connsiteY11" fmla="*/ 1494215 h 5607050"/>
              <a:gd name="connsiteX12" fmla="*/ 367133 w 2259630"/>
              <a:gd name="connsiteY12" fmla="*/ 1589072 h 5607050"/>
              <a:gd name="connsiteX13" fmla="*/ 314141 w 2259630"/>
              <a:gd name="connsiteY13" fmla="*/ 1698987 h 5607050"/>
              <a:gd name="connsiteX14" fmla="*/ 276041 w 2259630"/>
              <a:gd name="connsiteY14" fmla="*/ 1846836 h 5607050"/>
              <a:gd name="connsiteX15" fmla="*/ 234962 w 2259630"/>
              <a:gd name="connsiteY15" fmla="*/ 2039529 h 5607050"/>
              <a:gd name="connsiteX16" fmla="*/ 228219 w 2259630"/>
              <a:gd name="connsiteY16" fmla="*/ 2178608 h 5607050"/>
              <a:gd name="connsiteX17" fmla="*/ 199841 w 2259630"/>
              <a:gd name="connsiteY17" fmla="*/ 2341351 h 5607050"/>
              <a:gd name="connsiteX18" fmla="*/ 174441 w 2259630"/>
              <a:gd name="connsiteY18" fmla="*/ 2588607 h 5607050"/>
              <a:gd name="connsiteX19" fmla="*/ 152019 w 2259630"/>
              <a:gd name="connsiteY19" fmla="*/ 2732072 h 5607050"/>
              <a:gd name="connsiteX20" fmla="*/ 113919 w 2259630"/>
              <a:gd name="connsiteY20" fmla="*/ 2890429 h 5607050"/>
              <a:gd name="connsiteX21" fmla="*/ 99027 w 2259630"/>
              <a:gd name="connsiteY21" fmla="*/ 3048000 h 5607050"/>
              <a:gd name="connsiteX22" fmla="*/ 95262 w 2259630"/>
              <a:gd name="connsiteY22" fmla="*/ 3263900 h 5607050"/>
              <a:gd name="connsiteX23" fmla="*/ 78202 w 2259630"/>
              <a:gd name="connsiteY23" fmla="*/ 3392676 h 5607050"/>
              <a:gd name="connsiteX24" fmla="*/ 53005 w 2259630"/>
              <a:gd name="connsiteY24" fmla="*/ 3498850 h 5607050"/>
              <a:gd name="connsiteX25" fmla="*/ 39755 w 2259630"/>
              <a:gd name="connsiteY25" fmla="*/ 3721203 h 5607050"/>
              <a:gd name="connsiteX26" fmla="*/ 2910 w 2259630"/>
              <a:gd name="connsiteY26" fmla="*/ 4007191 h 5607050"/>
              <a:gd name="connsiteX27" fmla="*/ 22295 w 2259630"/>
              <a:gd name="connsiteY27" fmla="*/ 4191417 h 5607050"/>
              <a:gd name="connsiteX28" fmla="*/ 97457 w 2259630"/>
              <a:gd name="connsiteY28" fmla="*/ 4443412 h 5607050"/>
              <a:gd name="connsiteX29" fmla="*/ 184877 w 2259630"/>
              <a:gd name="connsiteY29" fmla="*/ 4683707 h 5607050"/>
              <a:gd name="connsiteX30" fmla="*/ 319427 w 2259630"/>
              <a:gd name="connsiteY30" fmla="*/ 4842441 h 5607050"/>
              <a:gd name="connsiteX31" fmla="*/ 448898 w 2259630"/>
              <a:gd name="connsiteY31" fmla="*/ 4926830 h 5607050"/>
              <a:gd name="connsiteX32" fmla="*/ 614980 w 2259630"/>
              <a:gd name="connsiteY32" fmla="*/ 5108575 h 5607050"/>
              <a:gd name="connsiteX33" fmla="*/ 653080 w 2259630"/>
              <a:gd name="connsiteY33" fmla="*/ 5184775 h 5607050"/>
              <a:gd name="connsiteX34" fmla="*/ 830880 w 2259630"/>
              <a:gd name="connsiteY34" fmla="*/ 5413375 h 5607050"/>
              <a:gd name="connsiteX35" fmla="*/ 1027730 w 2259630"/>
              <a:gd name="connsiteY35" fmla="*/ 5476875 h 5607050"/>
              <a:gd name="connsiteX36" fmla="*/ 1376980 w 2259630"/>
              <a:gd name="connsiteY36" fmla="*/ 5483225 h 5607050"/>
              <a:gd name="connsiteX37" fmla="*/ 1665905 w 2259630"/>
              <a:gd name="connsiteY37" fmla="*/ 5445125 h 5607050"/>
              <a:gd name="connsiteX38" fmla="*/ 1865930 w 2259630"/>
              <a:gd name="connsiteY38" fmla="*/ 5445125 h 5607050"/>
              <a:gd name="connsiteX39" fmla="*/ 1999280 w 2259630"/>
              <a:gd name="connsiteY39" fmla="*/ 5492750 h 5607050"/>
              <a:gd name="connsiteX40" fmla="*/ 2142155 w 2259630"/>
              <a:gd name="connsiteY40" fmla="*/ 5549900 h 5607050"/>
              <a:gd name="connsiteX41" fmla="*/ 2259630 w 2259630"/>
              <a:gd name="connsiteY41" fmla="*/ 5607050 h 5607050"/>
              <a:gd name="connsiteX0" fmla="*/ 1275380 w 2307255"/>
              <a:gd name="connsiteY0" fmla="*/ 0 h 5607050"/>
              <a:gd name="connsiteX1" fmla="*/ 1270913 w 2307255"/>
              <a:gd name="connsiteY1" fmla="*/ 17416 h 5607050"/>
              <a:gd name="connsiteX2" fmla="*/ 1224580 w 2307255"/>
              <a:gd name="connsiteY2" fmla="*/ 139700 h 5607050"/>
              <a:gd name="connsiteX3" fmla="*/ 1164058 w 2307255"/>
              <a:gd name="connsiteY3" fmla="*/ 303394 h 5607050"/>
              <a:gd name="connsiteX4" fmla="*/ 1104323 w 2307255"/>
              <a:gd name="connsiteY4" fmla="*/ 470851 h 5607050"/>
              <a:gd name="connsiteX5" fmla="*/ 1063244 w 2307255"/>
              <a:gd name="connsiteY5" fmla="*/ 605215 h 5607050"/>
              <a:gd name="connsiteX6" fmla="*/ 1008680 w 2307255"/>
              <a:gd name="connsiteY6" fmla="*/ 747893 h 5607050"/>
              <a:gd name="connsiteX7" fmla="*/ 898144 w 2307255"/>
              <a:gd name="connsiteY7" fmla="*/ 926480 h 5607050"/>
              <a:gd name="connsiteX8" fmla="*/ 748330 w 2307255"/>
              <a:gd name="connsiteY8" fmla="*/ 1044953 h 5607050"/>
              <a:gd name="connsiteX9" fmla="*/ 651688 w 2307255"/>
              <a:gd name="connsiteY9" fmla="*/ 1162231 h 5607050"/>
              <a:gd name="connsiteX10" fmla="*/ 532823 w 2307255"/>
              <a:gd name="connsiteY10" fmla="*/ 1398572 h 5607050"/>
              <a:gd name="connsiteX11" fmla="*/ 460387 w 2307255"/>
              <a:gd name="connsiteY11" fmla="*/ 1494215 h 5607050"/>
              <a:gd name="connsiteX12" fmla="*/ 414758 w 2307255"/>
              <a:gd name="connsiteY12" fmla="*/ 1589072 h 5607050"/>
              <a:gd name="connsiteX13" fmla="*/ 361766 w 2307255"/>
              <a:gd name="connsiteY13" fmla="*/ 1698987 h 5607050"/>
              <a:gd name="connsiteX14" fmla="*/ 323666 w 2307255"/>
              <a:gd name="connsiteY14" fmla="*/ 1846836 h 5607050"/>
              <a:gd name="connsiteX15" fmla="*/ 282587 w 2307255"/>
              <a:gd name="connsiteY15" fmla="*/ 2039529 h 5607050"/>
              <a:gd name="connsiteX16" fmla="*/ 275844 w 2307255"/>
              <a:gd name="connsiteY16" fmla="*/ 2178608 h 5607050"/>
              <a:gd name="connsiteX17" fmla="*/ 247466 w 2307255"/>
              <a:gd name="connsiteY17" fmla="*/ 2341351 h 5607050"/>
              <a:gd name="connsiteX18" fmla="*/ 222066 w 2307255"/>
              <a:gd name="connsiteY18" fmla="*/ 2588607 h 5607050"/>
              <a:gd name="connsiteX19" fmla="*/ 199644 w 2307255"/>
              <a:gd name="connsiteY19" fmla="*/ 2732072 h 5607050"/>
              <a:gd name="connsiteX20" fmla="*/ 161544 w 2307255"/>
              <a:gd name="connsiteY20" fmla="*/ 2890429 h 5607050"/>
              <a:gd name="connsiteX21" fmla="*/ 146652 w 2307255"/>
              <a:gd name="connsiteY21" fmla="*/ 3048000 h 5607050"/>
              <a:gd name="connsiteX22" fmla="*/ 142887 w 2307255"/>
              <a:gd name="connsiteY22" fmla="*/ 3263900 h 5607050"/>
              <a:gd name="connsiteX23" fmla="*/ 125827 w 2307255"/>
              <a:gd name="connsiteY23" fmla="*/ 3392676 h 5607050"/>
              <a:gd name="connsiteX24" fmla="*/ 100630 w 2307255"/>
              <a:gd name="connsiteY24" fmla="*/ 3498850 h 5607050"/>
              <a:gd name="connsiteX25" fmla="*/ 87380 w 2307255"/>
              <a:gd name="connsiteY25" fmla="*/ 3721203 h 5607050"/>
              <a:gd name="connsiteX26" fmla="*/ 2910 w 2307255"/>
              <a:gd name="connsiteY26" fmla="*/ 3854791 h 5607050"/>
              <a:gd name="connsiteX27" fmla="*/ 69920 w 2307255"/>
              <a:gd name="connsiteY27" fmla="*/ 4191417 h 5607050"/>
              <a:gd name="connsiteX28" fmla="*/ 145082 w 2307255"/>
              <a:gd name="connsiteY28" fmla="*/ 4443412 h 5607050"/>
              <a:gd name="connsiteX29" fmla="*/ 232502 w 2307255"/>
              <a:gd name="connsiteY29" fmla="*/ 4683707 h 5607050"/>
              <a:gd name="connsiteX30" fmla="*/ 367052 w 2307255"/>
              <a:gd name="connsiteY30" fmla="*/ 4842441 h 5607050"/>
              <a:gd name="connsiteX31" fmla="*/ 496523 w 2307255"/>
              <a:gd name="connsiteY31" fmla="*/ 4926830 h 5607050"/>
              <a:gd name="connsiteX32" fmla="*/ 662605 w 2307255"/>
              <a:gd name="connsiteY32" fmla="*/ 5108575 h 5607050"/>
              <a:gd name="connsiteX33" fmla="*/ 700705 w 2307255"/>
              <a:gd name="connsiteY33" fmla="*/ 5184775 h 5607050"/>
              <a:gd name="connsiteX34" fmla="*/ 878505 w 2307255"/>
              <a:gd name="connsiteY34" fmla="*/ 5413375 h 5607050"/>
              <a:gd name="connsiteX35" fmla="*/ 1075355 w 2307255"/>
              <a:gd name="connsiteY35" fmla="*/ 5476875 h 5607050"/>
              <a:gd name="connsiteX36" fmla="*/ 1424605 w 2307255"/>
              <a:gd name="connsiteY36" fmla="*/ 5483225 h 5607050"/>
              <a:gd name="connsiteX37" fmla="*/ 1713530 w 2307255"/>
              <a:gd name="connsiteY37" fmla="*/ 5445125 h 5607050"/>
              <a:gd name="connsiteX38" fmla="*/ 1913555 w 2307255"/>
              <a:gd name="connsiteY38" fmla="*/ 5445125 h 5607050"/>
              <a:gd name="connsiteX39" fmla="*/ 2046905 w 2307255"/>
              <a:gd name="connsiteY39" fmla="*/ 5492750 h 5607050"/>
              <a:gd name="connsiteX40" fmla="*/ 2189780 w 2307255"/>
              <a:gd name="connsiteY40" fmla="*/ 5549900 h 5607050"/>
              <a:gd name="connsiteX41" fmla="*/ 2307255 w 2307255"/>
              <a:gd name="connsiteY41" fmla="*/ 5607050 h 5607050"/>
              <a:gd name="connsiteX0" fmla="*/ 1281731 w 2313606"/>
              <a:gd name="connsiteY0" fmla="*/ 0 h 5607050"/>
              <a:gd name="connsiteX1" fmla="*/ 1277264 w 2313606"/>
              <a:gd name="connsiteY1" fmla="*/ 17416 h 5607050"/>
              <a:gd name="connsiteX2" fmla="*/ 1230931 w 2313606"/>
              <a:gd name="connsiteY2" fmla="*/ 139700 h 5607050"/>
              <a:gd name="connsiteX3" fmla="*/ 1170409 w 2313606"/>
              <a:gd name="connsiteY3" fmla="*/ 303394 h 5607050"/>
              <a:gd name="connsiteX4" fmla="*/ 1110674 w 2313606"/>
              <a:gd name="connsiteY4" fmla="*/ 470851 h 5607050"/>
              <a:gd name="connsiteX5" fmla="*/ 1069595 w 2313606"/>
              <a:gd name="connsiteY5" fmla="*/ 605215 h 5607050"/>
              <a:gd name="connsiteX6" fmla="*/ 1015031 w 2313606"/>
              <a:gd name="connsiteY6" fmla="*/ 747893 h 5607050"/>
              <a:gd name="connsiteX7" fmla="*/ 904495 w 2313606"/>
              <a:gd name="connsiteY7" fmla="*/ 926480 h 5607050"/>
              <a:gd name="connsiteX8" fmla="*/ 754681 w 2313606"/>
              <a:gd name="connsiteY8" fmla="*/ 1044953 h 5607050"/>
              <a:gd name="connsiteX9" fmla="*/ 658039 w 2313606"/>
              <a:gd name="connsiteY9" fmla="*/ 1162231 h 5607050"/>
              <a:gd name="connsiteX10" fmla="*/ 539174 w 2313606"/>
              <a:gd name="connsiteY10" fmla="*/ 1398572 h 5607050"/>
              <a:gd name="connsiteX11" fmla="*/ 466738 w 2313606"/>
              <a:gd name="connsiteY11" fmla="*/ 1494215 h 5607050"/>
              <a:gd name="connsiteX12" fmla="*/ 421109 w 2313606"/>
              <a:gd name="connsiteY12" fmla="*/ 1589072 h 5607050"/>
              <a:gd name="connsiteX13" fmla="*/ 368117 w 2313606"/>
              <a:gd name="connsiteY13" fmla="*/ 1698987 h 5607050"/>
              <a:gd name="connsiteX14" fmla="*/ 330017 w 2313606"/>
              <a:gd name="connsiteY14" fmla="*/ 1846836 h 5607050"/>
              <a:gd name="connsiteX15" fmla="*/ 288938 w 2313606"/>
              <a:gd name="connsiteY15" fmla="*/ 2039529 h 5607050"/>
              <a:gd name="connsiteX16" fmla="*/ 282195 w 2313606"/>
              <a:gd name="connsiteY16" fmla="*/ 2178608 h 5607050"/>
              <a:gd name="connsiteX17" fmla="*/ 253817 w 2313606"/>
              <a:gd name="connsiteY17" fmla="*/ 2341351 h 5607050"/>
              <a:gd name="connsiteX18" fmla="*/ 228417 w 2313606"/>
              <a:gd name="connsiteY18" fmla="*/ 2588607 h 5607050"/>
              <a:gd name="connsiteX19" fmla="*/ 205995 w 2313606"/>
              <a:gd name="connsiteY19" fmla="*/ 2732072 h 5607050"/>
              <a:gd name="connsiteX20" fmla="*/ 167895 w 2313606"/>
              <a:gd name="connsiteY20" fmla="*/ 2890429 h 5607050"/>
              <a:gd name="connsiteX21" fmla="*/ 153003 w 2313606"/>
              <a:gd name="connsiteY21" fmla="*/ 3048000 h 5607050"/>
              <a:gd name="connsiteX22" fmla="*/ 149238 w 2313606"/>
              <a:gd name="connsiteY22" fmla="*/ 3263900 h 5607050"/>
              <a:gd name="connsiteX23" fmla="*/ 132178 w 2313606"/>
              <a:gd name="connsiteY23" fmla="*/ 3392676 h 5607050"/>
              <a:gd name="connsiteX24" fmla="*/ 106981 w 2313606"/>
              <a:gd name="connsiteY24" fmla="*/ 3498850 h 5607050"/>
              <a:gd name="connsiteX25" fmla="*/ 20706 w 2313606"/>
              <a:gd name="connsiteY25" fmla="*/ 3584678 h 5607050"/>
              <a:gd name="connsiteX26" fmla="*/ 9261 w 2313606"/>
              <a:gd name="connsiteY26" fmla="*/ 3854791 h 5607050"/>
              <a:gd name="connsiteX27" fmla="*/ 76271 w 2313606"/>
              <a:gd name="connsiteY27" fmla="*/ 4191417 h 5607050"/>
              <a:gd name="connsiteX28" fmla="*/ 151433 w 2313606"/>
              <a:gd name="connsiteY28" fmla="*/ 4443412 h 5607050"/>
              <a:gd name="connsiteX29" fmla="*/ 238853 w 2313606"/>
              <a:gd name="connsiteY29" fmla="*/ 4683707 h 5607050"/>
              <a:gd name="connsiteX30" fmla="*/ 373403 w 2313606"/>
              <a:gd name="connsiteY30" fmla="*/ 4842441 h 5607050"/>
              <a:gd name="connsiteX31" fmla="*/ 502874 w 2313606"/>
              <a:gd name="connsiteY31" fmla="*/ 4926830 h 5607050"/>
              <a:gd name="connsiteX32" fmla="*/ 668956 w 2313606"/>
              <a:gd name="connsiteY32" fmla="*/ 5108575 h 5607050"/>
              <a:gd name="connsiteX33" fmla="*/ 707056 w 2313606"/>
              <a:gd name="connsiteY33" fmla="*/ 5184775 h 5607050"/>
              <a:gd name="connsiteX34" fmla="*/ 884856 w 2313606"/>
              <a:gd name="connsiteY34" fmla="*/ 5413375 h 5607050"/>
              <a:gd name="connsiteX35" fmla="*/ 1081706 w 2313606"/>
              <a:gd name="connsiteY35" fmla="*/ 5476875 h 5607050"/>
              <a:gd name="connsiteX36" fmla="*/ 1430956 w 2313606"/>
              <a:gd name="connsiteY36" fmla="*/ 5483225 h 5607050"/>
              <a:gd name="connsiteX37" fmla="*/ 1719881 w 2313606"/>
              <a:gd name="connsiteY37" fmla="*/ 5445125 h 5607050"/>
              <a:gd name="connsiteX38" fmla="*/ 1919906 w 2313606"/>
              <a:gd name="connsiteY38" fmla="*/ 5445125 h 5607050"/>
              <a:gd name="connsiteX39" fmla="*/ 2053256 w 2313606"/>
              <a:gd name="connsiteY39" fmla="*/ 5492750 h 5607050"/>
              <a:gd name="connsiteX40" fmla="*/ 2196131 w 2313606"/>
              <a:gd name="connsiteY40" fmla="*/ 5549900 h 5607050"/>
              <a:gd name="connsiteX41" fmla="*/ 2313606 w 2313606"/>
              <a:gd name="connsiteY41" fmla="*/ 5607050 h 5607050"/>
              <a:gd name="connsiteX0" fmla="*/ 1281731 w 2313606"/>
              <a:gd name="connsiteY0" fmla="*/ 0 h 5607050"/>
              <a:gd name="connsiteX1" fmla="*/ 1277264 w 2313606"/>
              <a:gd name="connsiteY1" fmla="*/ 17416 h 5607050"/>
              <a:gd name="connsiteX2" fmla="*/ 1230931 w 2313606"/>
              <a:gd name="connsiteY2" fmla="*/ 139700 h 5607050"/>
              <a:gd name="connsiteX3" fmla="*/ 1170409 w 2313606"/>
              <a:gd name="connsiteY3" fmla="*/ 303394 h 5607050"/>
              <a:gd name="connsiteX4" fmla="*/ 1110674 w 2313606"/>
              <a:gd name="connsiteY4" fmla="*/ 470851 h 5607050"/>
              <a:gd name="connsiteX5" fmla="*/ 1069595 w 2313606"/>
              <a:gd name="connsiteY5" fmla="*/ 605215 h 5607050"/>
              <a:gd name="connsiteX6" fmla="*/ 1015031 w 2313606"/>
              <a:gd name="connsiteY6" fmla="*/ 747893 h 5607050"/>
              <a:gd name="connsiteX7" fmla="*/ 904495 w 2313606"/>
              <a:gd name="connsiteY7" fmla="*/ 926480 h 5607050"/>
              <a:gd name="connsiteX8" fmla="*/ 754681 w 2313606"/>
              <a:gd name="connsiteY8" fmla="*/ 1044953 h 5607050"/>
              <a:gd name="connsiteX9" fmla="*/ 658039 w 2313606"/>
              <a:gd name="connsiteY9" fmla="*/ 1162231 h 5607050"/>
              <a:gd name="connsiteX10" fmla="*/ 539174 w 2313606"/>
              <a:gd name="connsiteY10" fmla="*/ 1398572 h 5607050"/>
              <a:gd name="connsiteX11" fmla="*/ 466738 w 2313606"/>
              <a:gd name="connsiteY11" fmla="*/ 1494215 h 5607050"/>
              <a:gd name="connsiteX12" fmla="*/ 421109 w 2313606"/>
              <a:gd name="connsiteY12" fmla="*/ 1589072 h 5607050"/>
              <a:gd name="connsiteX13" fmla="*/ 368117 w 2313606"/>
              <a:gd name="connsiteY13" fmla="*/ 1698987 h 5607050"/>
              <a:gd name="connsiteX14" fmla="*/ 330017 w 2313606"/>
              <a:gd name="connsiteY14" fmla="*/ 1846836 h 5607050"/>
              <a:gd name="connsiteX15" fmla="*/ 288938 w 2313606"/>
              <a:gd name="connsiteY15" fmla="*/ 2039529 h 5607050"/>
              <a:gd name="connsiteX16" fmla="*/ 282195 w 2313606"/>
              <a:gd name="connsiteY16" fmla="*/ 2178608 h 5607050"/>
              <a:gd name="connsiteX17" fmla="*/ 253817 w 2313606"/>
              <a:gd name="connsiteY17" fmla="*/ 2341351 h 5607050"/>
              <a:gd name="connsiteX18" fmla="*/ 228417 w 2313606"/>
              <a:gd name="connsiteY18" fmla="*/ 2588607 h 5607050"/>
              <a:gd name="connsiteX19" fmla="*/ 205995 w 2313606"/>
              <a:gd name="connsiteY19" fmla="*/ 2732072 h 5607050"/>
              <a:gd name="connsiteX20" fmla="*/ 167895 w 2313606"/>
              <a:gd name="connsiteY20" fmla="*/ 2890429 h 5607050"/>
              <a:gd name="connsiteX21" fmla="*/ 153003 w 2313606"/>
              <a:gd name="connsiteY21" fmla="*/ 3048000 h 5607050"/>
              <a:gd name="connsiteX22" fmla="*/ 149238 w 2313606"/>
              <a:gd name="connsiteY22" fmla="*/ 3263900 h 5607050"/>
              <a:gd name="connsiteX23" fmla="*/ 132178 w 2313606"/>
              <a:gd name="connsiteY23" fmla="*/ 3392676 h 5607050"/>
              <a:gd name="connsiteX24" fmla="*/ 106981 w 2313606"/>
              <a:gd name="connsiteY24" fmla="*/ 3498850 h 5607050"/>
              <a:gd name="connsiteX25" fmla="*/ 20706 w 2313606"/>
              <a:gd name="connsiteY25" fmla="*/ 3584678 h 5607050"/>
              <a:gd name="connsiteX26" fmla="*/ 9261 w 2313606"/>
              <a:gd name="connsiteY26" fmla="*/ 3854791 h 5607050"/>
              <a:gd name="connsiteX27" fmla="*/ 76271 w 2313606"/>
              <a:gd name="connsiteY27" fmla="*/ 4191417 h 5607050"/>
              <a:gd name="connsiteX28" fmla="*/ 151433 w 2313606"/>
              <a:gd name="connsiteY28" fmla="*/ 4443412 h 5607050"/>
              <a:gd name="connsiteX29" fmla="*/ 238853 w 2313606"/>
              <a:gd name="connsiteY29" fmla="*/ 4683707 h 5607050"/>
              <a:gd name="connsiteX30" fmla="*/ 373403 w 2313606"/>
              <a:gd name="connsiteY30" fmla="*/ 4842441 h 5607050"/>
              <a:gd name="connsiteX31" fmla="*/ 502874 w 2313606"/>
              <a:gd name="connsiteY31" fmla="*/ 4926830 h 5607050"/>
              <a:gd name="connsiteX32" fmla="*/ 668956 w 2313606"/>
              <a:gd name="connsiteY32" fmla="*/ 5108575 h 5607050"/>
              <a:gd name="connsiteX33" fmla="*/ 707056 w 2313606"/>
              <a:gd name="connsiteY33" fmla="*/ 5184775 h 5607050"/>
              <a:gd name="connsiteX34" fmla="*/ 884856 w 2313606"/>
              <a:gd name="connsiteY34" fmla="*/ 5413375 h 5607050"/>
              <a:gd name="connsiteX35" fmla="*/ 1081706 w 2313606"/>
              <a:gd name="connsiteY35" fmla="*/ 5476875 h 5607050"/>
              <a:gd name="connsiteX36" fmla="*/ 1430956 w 2313606"/>
              <a:gd name="connsiteY36" fmla="*/ 5483225 h 5607050"/>
              <a:gd name="connsiteX37" fmla="*/ 1719881 w 2313606"/>
              <a:gd name="connsiteY37" fmla="*/ 5445125 h 5607050"/>
              <a:gd name="connsiteX38" fmla="*/ 1919906 w 2313606"/>
              <a:gd name="connsiteY38" fmla="*/ 5445125 h 5607050"/>
              <a:gd name="connsiteX39" fmla="*/ 2053256 w 2313606"/>
              <a:gd name="connsiteY39" fmla="*/ 5492750 h 5607050"/>
              <a:gd name="connsiteX40" fmla="*/ 2196131 w 2313606"/>
              <a:gd name="connsiteY40" fmla="*/ 5549900 h 5607050"/>
              <a:gd name="connsiteX41" fmla="*/ 2313606 w 2313606"/>
              <a:gd name="connsiteY41" fmla="*/ 5607050 h 5607050"/>
              <a:gd name="connsiteX0" fmla="*/ 1281731 w 2313606"/>
              <a:gd name="connsiteY0" fmla="*/ 0 h 5607050"/>
              <a:gd name="connsiteX1" fmla="*/ 1277264 w 2313606"/>
              <a:gd name="connsiteY1" fmla="*/ 17416 h 5607050"/>
              <a:gd name="connsiteX2" fmla="*/ 1230931 w 2313606"/>
              <a:gd name="connsiteY2" fmla="*/ 139700 h 5607050"/>
              <a:gd name="connsiteX3" fmla="*/ 1170409 w 2313606"/>
              <a:gd name="connsiteY3" fmla="*/ 303394 h 5607050"/>
              <a:gd name="connsiteX4" fmla="*/ 1110674 w 2313606"/>
              <a:gd name="connsiteY4" fmla="*/ 470851 h 5607050"/>
              <a:gd name="connsiteX5" fmla="*/ 1069595 w 2313606"/>
              <a:gd name="connsiteY5" fmla="*/ 605215 h 5607050"/>
              <a:gd name="connsiteX6" fmla="*/ 1015031 w 2313606"/>
              <a:gd name="connsiteY6" fmla="*/ 747893 h 5607050"/>
              <a:gd name="connsiteX7" fmla="*/ 904495 w 2313606"/>
              <a:gd name="connsiteY7" fmla="*/ 926480 h 5607050"/>
              <a:gd name="connsiteX8" fmla="*/ 754681 w 2313606"/>
              <a:gd name="connsiteY8" fmla="*/ 1044953 h 5607050"/>
              <a:gd name="connsiteX9" fmla="*/ 658039 w 2313606"/>
              <a:gd name="connsiteY9" fmla="*/ 1162231 h 5607050"/>
              <a:gd name="connsiteX10" fmla="*/ 539174 w 2313606"/>
              <a:gd name="connsiteY10" fmla="*/ 1398572 h 5607050"/>
              <a:gd name="connsiteX11" fmla="*/ 466738 w 2313606"/>
              <a:gd name="connsiteY11" fmla="*/ 1494215 h 5607050"/>
              <a:gd name="connsiteX12" fmla="*/ 421109 w 2313606"/>
              <a:gd name="connsiteY12" fmla="*/ 1589072 h 5607050"/>
              <a:gd name="connsiteX13" fmla="*/ 368117 w 2313606"/>
              <a:gd name="connsiteY13" fmla="*/ 1698987 h 5607050"/>
              <a:gd name="connsiteX14" fmla="*/ 330017 w 2313606"/>
              <a:gd name="connsiteY14" fmla="*/ 1846836 h 5607050"/>
              <a:gd name="connsiteX15" fmla="*/ 288938 w 2313606"/>
              <a:gd name="connsiteY15" fmla="*/ 2039529 h 5607050"/>
              <a:gd name="connsiteX16" fmla="*/ 282195 w 2313606"/>
              <a:gd name="connsiteY16" fmla="*/ 2178608 h 5607050"/>
              <a:gd name="connsiteX17" fmla="*/ 253817 w 2313606"/>
              <a:gd name="connsiteY17" fmla="*/ 2341351 h 5607050"/>
              <a:gd name="connsiteX18" fmla="*/ 228417 w 2313606"/>
              <a:gd name="connsiteY18" fmla="*/ 2588607 h 5607050"/>
              <a:gd name="connsiteX19" fmla="*/ 205995 w 2313606"/>
              <a:gd name="connsiteY19" fmla="*/ 2732072 h 5607050"/>
              <a:gd name="connsiteX20" fmla="*/ 167895 w 2313606"/>
              <a:gd name="connsiteY20" fmla="*/ 2890429 h 5607050"/>
              <a:gd name="connsiteX21" fmla="*/ 153003 w 2313606"/>
              <a:gd name="connsiteY21" fmla="*/ 3048000 h 5607050"/>
              <a:gd name="connsiteX22" fmla="*/ 142888 w 2313606"/>
              <a:gd name="connsiteY22" fmla="*/ 3149600 h 5607050"/>
              <a:gd name="connsiteX23" fmla="*/ 132178 w 2313606"/>
              <a:gd name="connsiteY23" fmla="*/ 3392676 h 5607050"/>
              <a:gd name="connsiteX24" fmla="*/ 106981 w 2313606"/>
              <a:gd name="connsiteY24" fmla="*/ 3498850 h 5607050"/>
              <a:gd name="connsiteX25" fmla="*/ 20706 w 2313606"/>
              <a:gd name="connsiteY25" fmla="*/ 3584678 h 5607050"/>
              <a:gd name="connsiteX26" fmla="*/ 9261 w 2313606"/>
              <a:gd name="connsiteY26" fmla="*/ 3854791 h 5607050"/>
              <a:gd name="connsiteX27" fmla="*/ 76271 w 2313606"/>
              <a:gd name="connsiteY27" fmla="*/ 4191417 h 5607050"/>
              <a:gd name="connsiteX28" fmla="*/ 151433 w 2313606"/>
              <a:gd name="connsiteY28" fmla="*/ 4443412 h 5607050"/>
              <a:gd name="connsiteX29" fmla="*/ 238853 w 2313606"/>
              <a:gd name="connsiteY29" fmla="*/ 4683707 h 5607050"/>
              <a:gd name="connsiteX30" fmla="*/ 373403 w 2313606"/>
              <a:gd name="connsiteY30" fmla="*/ 4842441 h 5607050"/>
              <a:gd name="connsiteX31" fmla="*/ 502874 w 2313606"/>
              <a:gd name="connsiteY31" fmla="*/ 4926830 h 5607050"/>
              <a:gd name="connsiteX32" fmla="*/ 668956 w 2313606"/>
              <a:gd name="connsiteY32" fmla="*/ 5108575 h 5607050"/>
              <a:gd name="connsiteX33" fmla="*/ 707056 w 2313606"/>
              <a:gd name="connsiteY33" fmla="*/ 5184775 h 5607050"/>
              <a:gd name="connsiteX34" fmla="*/ 884856 w 2313606"/>
              <a:gd name="connsiteY34" fmla="*/ 5413375 h 5607050"/>
              <a:gd name="connsiteX35" fmla="*/ 1081706 w 2313606"/>
              <a:gd name="connsiteY35" fmla="*/ 5476875 h 5607050"/>
              <a:gd name="connsiteX36" fmla="*/ 1430956 w 2313606"/>
              <a:gd name="connsiteY36" fmla="*/ 5483225 h 5607050"/>
              <a:gd name="connsiteX37" fmla="*/ 1719881 w 2313606"/>
              <a:gd name="connsiteY37" fmla="*/ 5445125 h 5607050"/>
              <a:gd name="connsiteX38" fmla="*/ 1919906 w 2313606"/>
              <a:gd name="connsiteY38" fmla="*/ 5445125 h 5607050"/>
              <a:gd name="connsiteX39" fmla="*/ 2053256 w 2313606"/>
              <a:gd name="connsiteY39" fmla="*/ 5492750 h 5607050"/>
              <a:gd name="connsiteX40" fmla="*/ 2196131 w 2313606"/>
              <a:gd name="connsiteY40" fmla="*/ 5549900 h 5607050"/>
              <a:gd name="connsiteX41" fmla="*/ 2313606 w 2313606"/>
              <a:gd name="connsiteY41" fmla="*/ 5607050 h 5607050"/>
              <a:gd name="connsiteX0" fmla="*/ 1281731 w 2313606"/>
              <a:gd name="connsiteY0" fmla="*/ 0 h 5607050"/>
              <a:gd name="connsiteX1" fmla="*/ 1277264 w 2313606"/>
              <a:gd name="connsiteY1" fmla="*/ 17416 h 5607050"/>
              <a:gd name="connsiteX2" fmla="*/ 1230931 w 2313606"/>
              <a:gd name="connsiteY2" fmla="*/ 139700 h 5607050"/>
              <a:gd name="connsiteX3" fmla="*/ 1170409 w 2313606"/>
              <a:gd name="connsiteY3" fmla="*/ 303394 h 5607050"/>
              <a:gd name="connsiteX4" fmla="*/ 1110674 w 2313606"/>
              <a:gd name="connsiteY4" fmla="*/ 470851 h 5607050"/>
              <a:gd name="connsiteX5" fmla="*/ 1069595 w 2313606"/>
              <a:gd name="connsiteY5" fmla="*/ 605215 h 5607050"/>
              <a:gd name="connsiteX6" fmla="*/ 1015031 w 2313606"/>
              <a:gd name="connsiteY6" fmla="*/ 747893 h 5607050"/>
              <a:gd name="connsiteX7" fmla="*/ 904495 w 2313606"/>
              <a:gd name="connsiteY7" fmla="*/ 926480 h 5607050"/>
              <a:gd name="connsiteX8" fmla="*/ 754681 w 2313606"/>
              <a:gd name="connsiteY8" fmla="*/ 1044953 h 5607050"/>
              <a:gd name="connsiteX9" fmla="*/ 658039 w 2313606"/>
              <a:gd name="connsiteY9" fmla="*/ 1162231 h 5607050"/>
              <a:gd name="connsiteX10" fmla="*/ 539174 w 2313606"/>
              <a:gd name="connsiteY10" fmla="*/ 1398572 h 5607050"/>
              <a:gd name="connsiteX11" fmla="*/ 466738 w 2313606"/>
              <a:gd name="connsiteY11" fmla="*/ 1494215 h 5607050"/>
              <a:gd name="connsiteX12" fmla="*/ 421109 w 2313606"/>
              <a:gd name="connsiteY12" fmla="*/ 1589072 h 5607050"/>
              <a:gd name="connsiteX13" fmla="*/ 368117 w 2313606"/>
              <a:gd name="connsiteY13" fmla="*/ 1698987 h 5607050"/>
              <a:gd name="connsiteX14" fmla="*/ 330017 w 2313606"/>
              <a:gd name="connsiteY14" fmla="*/ 1846836 h 5607050"/>
              <a:gd name="connsiteX15" fmla="*/ 288938 w 2313606"/>
              <a:gd name="connsiteY15" fmla="*/ 2039529 h 5607050"/>
              <a:gd name="connsiteX16" fmla="*/ 282195 w 2313606"/>
              <a:gd name="connsiteY16" fmla="*/ 2178608 h 5607050"/>
              <a:gd name="connsiteX17" fmla="*/ 253817 w 2313606"/>
              <a:gd name="connsiteY17" fmla="*/ 2341351 h 5607050"/>
              <a:gd name="connsiteX18" fmla="*/ 228417 w 2313606"/>
              <a:gd name="connsiteY18" fmla="*/ 2588607 h 5607050"/>
              <a:gd name="connsiteX19" fmla="*/ 205995 w 2313606"/>
              <a:gd name="connsiteY19" fmla="*/ 2732072 h 5607050"/>
              <a:gd name="connsiteX20" fmla="*/ 167895 w 2313606"/>
              <a:gd name="connsiteY20" fmla="*/ 2890429 h 5607050"/>
              <a:gd name="connsiteX21" fmla="*/ 153003 w 2313606"/>
              <a:gd name="connsiteY21" fmla="*/ 3048000 h 5607050"/>
              <a:gd name="connsiteX22" fmla="*/ 142888 w 2313606"/>
              <a:gd name="connsiteY22" fmla="*/ 3149600 h 5607050"/>
              <a:gd name="connsiteX23" fmla="*/ 132178 w 2313606"/>
              <a:gd name="connsiteY23" fmla="*/ 3392676 h 5607050"/>
              <a:gd name="connsiteX24" fmla="*/ 84756 w 2313606"/>
              <a:gd name="connsiteY24" fmla="*/ 3397250 h 5607050"/>
              <a:gd name="connsiteX25" fmla="*/ 20706 w 2313606"/>
              <a:gd name="connsiteY25" fmla="*/ 3584678 h 5607050"/>
              <a:gd name="connsiteX26" fmla="*/ 9261 w 2313606"/>
              <a:gd name="connsiteY26" fmla="*/ 3854791 h 5607050"/>
              <a:gd name="connsiteX27" fmla="*/ 76271 w 2313606"/>
              <a:gd name="connsiteY27" fmla="*/ 4191417 h 5607050"/>
              <a:gd name="connsiteX28" fmla="*/ 151433 w 2313606"/>
              <a:gd name="connsiteY28" fmla="*/ 4443412 h 5607050"/>
              <a:gd name="connsiteX29" fmla="*/ 238853 w 2313606"/>
              <a:gd name="connsiteY29" fmla="*/ 4683707 h 5607050"/>
              <a:gd name="connsiteX30" fmla="*/ 373403 w 2313606"/>
              <a:gd name="connsiteY30" fmla="*/ 4842441 h 5607050"/>
              <a:gd name="connsiteX31" fmla="*/ 502874 w 2313606"/>
              <a:gd name="connsiteY31" fmla="*/ 4926830 h 5607050"/>
              <a:gd name="connsiteX32" fmla="*/ 668956 w 2313606"/>
              <a:gd name="connsiteY32" fmla="*/ 5108575 h 5607050"/>
              <a:gd name="connsiteX33" fmla="*/ 707056 w 2313606"/>
              <a:gd name="connsiteY33" fmla="*/ 5184775 h 5607050"/>
              <a:gd name="connsiteX34" fmla="*/ 884856 w 2313606"/>
              <a:gd name="connsiteY34" fmla="*/ 5413375 h 5607050"/>
              <a:gd name="connsiteX35" fmla="*/ 1081706 w 2313606"/>
              <a:gd name="connsiteY35" fmla="*/ 5476875 h 5607050"/>
              <a:gd name="connsiteX36" fmla="*/ 1430956 w 2313606"/>
              <a:gd name="connsiteY36" fmla="*/ 5483225 h 5607050"/>
              <a:gd name="connsiteX37" fmla="*/ 1719881 w 2313606"/>
              <a:gd name="connsiteY37" fmla="*/ 5445125 h 5607050"/>
              <a:gd name="connsiteX38" fmla="*/ 1919906 w 2313606"/>
              <a:gd name="connsiteY38" fmla="*/ 5445125 h 5607050"/>
              <a:gd name="connsiteX39" fmla="*/ 2053256 w 2313606"/>
              <a:gd name="connsiteY39" fmla="*/ 5492750 h 5607050"/>
              <a:gd name="connsiteX40" fmla="*/ 2196131 w 2313606"/>
              <a:gd name="connsiteY40" fmla="*/ 5549900 h 5607050"/>
              <a:gd name="connsiteX41" fmla="*/ 2313606 w 2313606"/>
              <a:gd name="connsiteY41" fmla="*/ 5607050 h 5607050"/>
              <a:gd name="connsiteX0" fmla="*/ 1281731 w 2313606"/>
              <a:gd name="connsiteY0" fmla="*/ 0 h 5607050"/>
              <a:gd name="connsiteX1" fmla="*/ 1277264 w 2313606"/>
              <a:gd name="connsiteY1" fmla="*/ 17416 h 5607050"/>
              <a:gd name="connsiteX2" fmla="*/ 1230931 w 2313606"/>
              <a:gd name="connsiteY2" fmla="*/ 139700 h 5607050"/>
              <a:gd name="connsiteX3" fmla="*/ 1170409 w 2313606"/>
              <a:gd name="connsiteY3" fmla="*/ 303394 h 5607050"/>
              <a:gd name="connsiteX4" fmla="*/ 1110674 w 2313606"/>
              <a:gd name="connsiteY4" fmla="*/ 470851 h 5607050"/>
              <a:gd name="connsiteX5" fmla="*/ 1069595 w 2313606"/>
              <a:gd name="connsiteY5" fmla="*/ 605215 h 5607050"/>
              <a:gd name="connsiteX6" fmla="*/ 1015031 w 2313606"/>
              <a:gd name="connsiteY6" fmla="*/ 747893 h 5607050"/>
              <a:gd name="connsiteX7" fmla="*/ 904495 w 2313606"/>
              <a:gd name="connsiteY7" fmla="*/ 926480 h 5607050"/>
              <a:gd name="connsiteX8" fmla="*/ 754681 w 2313606"/>
              <a:gd name="connsiteY8" fmla="*/ 1044953 h 5607050"/>
              <a:gd name="connsiteX9" fmla="*/ 658039 w 2313606"/>
              <a:gd name="connsiteY9" fmla="*/ 1162231 h 5607050"/>
              <a:gd name="connsiteX10" fmla="*/ 539174 w 2313606"/>
              <a:gd name="connsiteY10" fmla="*/ 1398572 h 5607050"/>
              <a:gd name="connsiteX11" fmla="*/ 466738 w 2313606"/>
              <a:gd name="connsiteY11" fmla="*/ 1494215 h 5607050"/>
              <a:gd name="connsiteX12" fmla="*/ 421109 w 2313606"/>
              <a:gd name="connsiteY12" fmla="*/ 1589072 h 5607050"/>
              <a:gd name="connsiteX13" fmla="*/ 368117 w 2313606"/>
              <a:gd name="connsiteY13" fmla="*/ 1698987 h 5607050"/>
              <a:gd name="connsiteX14" fmla="*/ 330017 w 2313606"/>
              <a:gd name="connsiteY14" fmla="*/ 1846836 h 5607050"/>
              <a:gd name="connsiteX15" fmla="*/ 288938 w 2313606"/>
              <a:gd name="connsiteY15" fmla="*/ 2039529 h 5607050"/>
              <a:gd name="connsiteX16" fmla="*/ 282195 w 2313606"/>
              <a:gd name="connsiteY16" fmla="*/ 2178608 h 5607050"/>
              <a:gd name="connsiteX17" fmla="*/ 253817 w 2313606"/>
              <a:gd name="connsiteY17" fmla="*/ 2341351 h 5607050"/>
              <a:gd name="connsiteX18" fmla="*/ 228417 w 2313606"/>
              <a:gd name="connsiteY18" fmla="*/ 2588607 h 5607050"/>
              <a:gd name="connsiteX19" fmla="*/ 205995 w 2313606"/>
              <a:gd name="connsiteY19" fmla="*/ 2732072 h 5607050"/>
              <a:gd name="connsiteX20" fmla="*/ 167895 w 2313606"/>
              <a:gd name="connsiteY20" fmla="*/ 2890429 h 5607050"/>
              <a:gd name="connsiteX21" fmla="*/ 153003 w 2313606"/>
              <a:gd name="connsiteY21" fmla="*/ 3048000 h 5607050"/>
              <a:gd name="connsiteX22" fmla="*/ 142888 w 2313606"/>
              <a:gd name="connsiteY22" fmla="*/ 3149600 h 5607050"/>
              <a:gd name="connsiteX23" fmla="*/ 113128 w 2313606"/>
              <a:gd name="connsiteY23" fmla="*/ 3249801 h 5607050"/>
              <a:gd name="connsiteX24" fmla="*/ 84756 w 2313606"/>
              <a:gd name="connsiteY24" fmla="*/ 3397250 h 5607050"/>
              <a:gd name="connsiteX25" fmla="*/ 20706 w 2313606"/>
              <a:gd name="connsiteY25" fmla="*/ 3584678 h 5607050"/>
              <a:gd name="connsiteX26" fmla="*/ 9261 w 2313606"/>
              <a:gd name="connsiteY26" fmla="*/ 3854791 h 5607050"/>
              <a:gd name="connsiteX27" fmla="*/ 76271 w 2313606"/>
              <a:gd name="connsiteY27" fmla="*/ 4191417 h 5607050"/>
              <a:gd name="connsiteX28" fmla="*/ 151433 w 2313606"/>
              <a:gd name="connsiteY28" fmla="*/ 4443412 h 5607050"/>
              <a:gd name="connsiteX29" fmla="*/ 238853 w 2313606"/>
              <a:gd name="connsiteY29" fmla="*/ 4683707 h 5607050"/>
              <a:gd name="connsiteX30" fmla="*/ 373403 w 2313606"/>
              <a:gd name="connsiteY30" fmla="*/ 4842441 h 5607050"/>
              <a:gd name="connsiteX31" fmla="*/ 502874 w 2313606"/>
              <a:gd name="connsiteY31" fmla="*/ 4926830 h 5607050"/>
              <a:gd name="connsiteX32" fmla="*/ 668956 w 2313606"/>
              <a:gd name="connsiteY32" fmla="*/ 5108575 h 5607050"/>
              <a:gd name="connsiteX33" fmla="*/ 707056 w 2313606"/>
              <a:gd name="connsiteY33" fmla="*/ 5184775 h 5607050"/>
              <a:gd name="connsiteX34" fmla="*/ 884856 w 2313606"/>
              <a:gd name="connsiteY34" fmla="*/ 5413375 h 5607050"/>
              <a:gd name="connsiteX35" fmla="*/ 1081706 w 2313606"/>
              <a:gd name="connsiteY35" fmla="*/ 5476875 h 5607050"/>
              <a:gd name="connsiteX36" fmla="*/ 1430956 w 2313606"/>
              <a:gd name="connsiteY36" fmla="*/ 5483225 h 5607050"/>
              <a:gd name="connsiteX37" fmla="*/ 1719881 w 2313606"/>
              <a:gd name="connsiteY37" fmla="*/ 5445125 h 5607050"/>
              <a:gd name="connsiteX38" fmla="*/ 1919906 w 2313606"/>
              <a:gd name="connsiteY38" fmla="*/ 5445125 h 5607050"/>
              <a:gd name="connsiteX39" fmla="*/ 2053256 w 2313606"/>
              <a:gd name="connsiteY39" fmla="*/ 5492750 h 5607050"/>
              <a:gd name="connsiteX40" fmla="*/ 2196131 w 2313606"/>
              <a:gd name="connsiteY40" fmla="*/ 5549900 h 5607050"/>
              <a:gd name="connsiteX41" fmla="*/ 2313606 w 2313606"/>
              <a:gd name="connsiteY41" fmla="*/ 5607050 h 5607050"/>
              <a:gd name="connsiteX0" fmla="*/ 1281731 w 2313606"/>
              <a:gd name="connsiteY0" fmla="*/ 0 h 5607050"/>
              <a:gd name="connsiteX1" fmla="*/ 1277264 w 2313606"/>
              <a:gd name="connsiteY1" fmla="*/ 17416 h 5607050"/>
              <a:gd name="connsiteX2" fmla="*/ 1230931 w 2313606"/>
              <a:gd name="connsiteY2" fmla="*/ 139700 h 5607050"/>
              <a:gd name="connsiteX3" fmla="*/ 1170409 w 2313606"/>
              <a:gd name="connsiteY3" fmla="*/ 303394 h 5607050"/>
              <a:gd name="connsiteX4" fmla="*/ 1110674 w 2313606"/>
              <a:gd name="connsiteY4" fmla="*/ 470851 h 5607050"/>
              <a:gd name="connsiteX5" fmla="*/ 1069595 w 2313606"/>
              <a:gd name="connsiteY5" fmla="*/ 605215 h 5607050"/>
              <a:gd name="connsiteX6" fmla="*/ 1015031 w 2313606"/>
              <a:gd name="connsiteY6" fmla="*/ 747893 h 5607050"/>
              <a:gd name="connsiteX7" fmla="*/ 904495 w 2313606"/>
              <a:gd name="connsiteY7" fmla="*/ 926480 h 5607050"/>
              <a:gd name="connsiteX8" fmla="*/ 754681 w 2313606"/>
              <a:gd name="connsiteY8" fmla="*/ 1044953 h 5607050"/>
              <a:gd name="connsiteX9" fmla="*/ 658039 w 2313606"/>
              <a:gd name="connsiteY9" fmla="*/ 1162231 h 5607050"/>
              <a:gd name="connsiteX10" fmla="*/ 539174 w 2313606"/>
              <a:gd name="connsiteY10" fmla="*/ 1398572 h 5607050"/>
              <a:gd name="connsiteX11" fmla="*/ 466738 w 2313606"/>
              <a:gd name="connsiteY11" fmla="*/ 1494215 h 5607050"/>
              <a:gd name="connsiteX12" fmla="*/ 421109 w 2313606"/>
              <a:gd name="connsiteY12" fmla="*/ 1589072 h 5607050"/>
              <a:gd name="connsiteX13" fmla="*/ 368117 w 2313606"/>
              <a:gd name="connsiteY13" fmla="*/ 1698987 h 5607050"/>
              <a:gd name="connsiteX14" fmla="*/ 330017 w 2313606"/>
              <a:gd name="connsiteY14" fmla="*/ 1846836 h 5607050"/>
              <a:gd name="connsiteX15" fmla="*/ 288938 w 2313606"/>
              <a:gd name="connsiteY15" fmla="*/ 2039529 h 5607050"/>
              <a:gd name="connsiteX16" fmla="*/ 282195 w 2313606"/>
              <a:gd name="connsiteY16" fmla="*/ 2178608 h 5607050"/>
              <a:gd name="connsiteX17" fmla="*/ 253817 w 2313606"/>
              <a:gd name="connsiteY17" fmla="*/ 2341351 h 5607050"/>
              <a:gd name="connsiteX18" fmla="*/ 228417 w 2313606"/>
              <a:gd name="connsiteY18" fmla="*/ 2588607 h 5607050"/>
              <a:gd name="connsiteX19" fmla="*/ 205995 w 2313606"/>
              <a:gd name="connsiteY19" fmla="*/ 2732072 h 5607050"/>
              <a:gd name="connsiteX20" fmla="*/ 167895 w 2313606"/>
              <a:gd name="connsiteY20" fmla="*/ 2890429 h 5607050"/>
              <a:gd name="connsiteX21" fmla="*/ 153003 w 2313606"/>
              <a:gd name="connsiteY21" fmla="*/ 3048000 h 5607050"/>
              <a:gd name="connsiteX22" fmla="*/ 142888 w 2313606"/>
              <a:gd name="connsiteY22" fmla="*/ 3149600 h 5607050"/>
              <a:gd name="connsiteX23" fmla="*/ 113128 w 2313606"/>
              <a:gd name="connsiteY23" fmla="*/ 3249801 h 5607050"/>
              <a:gd name="connsiteX24" fmla="*/ 51418 w 2313606"/>
              <a:gd name="connsiteY24" fmla="*/ 3397250 h 5607050"/>
              <a:gd name="connsiteX25" fmla="*/ 20706 w 2313606"/>
              <a:gd name="connsiteY25" fmla="*/ 3584678 h 5607050"/>
              <a:gd name="connsiteX26" fmla="*/ 9261 w 2313606"/>
              <a:gd name="connsiteY26" fmla="*/ 3854791 h 5607050"/>
              <a:gd name="connsiteX27" fmla="*/ 76271 w 2313606"/>
              <a:gd name="connsiteY27" fmla="*/ 4191417 h 5607050"/>
              <a:gd name="connsiteX28" fmla="*/ 151433 w 2313606"/>
              <a:gd name="connsiteY28" fmla="*/ 4443412 h 5607050"/>
              <a:gd name="connsiteX29" fmla="*/ 238853 w 2313606"/>
              <a:gd name="connsiteY29" fmla="*/ 4683707 h 5607050"/>
              <a:gd name="connsiteX30" fmla="*/ 373403 w 2313606"/>
              <a:gd name="connsiteY30" fmla="*/ 4842441 h 5607050"/>
              <a:gd name="connsiteX31" fmla="*/ 502874 w 2313606"/>
              <a:gd name="connsiteY31" fmla="*/ 4926830 h 5607050"/>
              <a:gd name="connsiteX32" fmla="*/ 668956 w 2313606"/>
              <a:gd name="connsiteY32" fmla="*/ 5108575 h 5607050"/>
              <a:gd name="connsiteX33" fmla="*/ 707056 w 2313606"/>
              <a:gd name="connsiteY33" fmla="*/ 5184775 h 5607050"/>
              <a:gd name="connsiteX34" fmla="*/ 884856 w 2313606"/>
              <a:gd name="connsiteY34" fmla="*/ 5413375 h 5607050"/>
              <a:gd name="connsiteX35" fmla="*/ 1081706 w 2313606"/>
              <a:gd name="connsiteY35" fmla="*/ 5476875 h 5607050"/>
              <a:gd name="connsiteX36" fmla="*/ 1430956 w 2313606"/>
              <a:gd name="connsiteY36" fmla="*/ 5483225 h 5607050"/>
              <a:gd name="connsiteX37" fmla="*/ 1719881 w 2313606"/>
              <a:gd name="connsiteY37" fmla="*/ 5445125 h 5607050"/>
              <a:gd name="connsiteX38" fmla="*/ 1919906 w 2313606"/>
              <a:gd name="connsiteY38" fmla="*/ 5445125 h 5607050"/>
              <a:gd name="connsiteX39" fmla="*/ 2053256 w 2313606"/>
              <a:gd name="connsiteY39" fmla="*/ 5492750 h 5607050"/>
              <a:gd name="connsiteX40" fmla="*/ 2196131 w 2313606"/>
              <a:gd name="connsiteY40" fmla="*/ 5549900 h 5607050"/>
              <a:gd name="connsiteX41" fmla="*/ 2313606 w 2313606"/>
              <a:gd name="connsiteY41" fmla="*/ 5607050 h 5607050"/>
              <a:gd name="connsiteX0" fmla="*/ 1281731 w 2313606"/>
              <a:gd name="connsiteY0" fmla="*/ 0 h 5607050"/>
              <a:gd name="connsiteX1" fmla="*/ 1277264 w 2313606"/>
              <a:gd name="connsiteY1" fmla="*/ 17416 h 5607050"/>
              <a:gd name="connsiteX2" fmla="*/ 1230931 w 2313606"/>
              <a:gd name="connsiteY2" fmla="*/ 139700 h 5607050"/>
              <a:gd name="connsiteX3" fmla="*/ 1170409 w 2313606"/>
              <a:gd name="connsiteY3" fmla="*/ 303394 h 5607050"/>
              <a:gd name="connsiteX4" fmla="*/ 1110674 w 2313606"/>
              <a:gd name="connsiteY4" fmla="*/ 470851 h 5607050"/>
              <a:gd name="connsiteX5" fmla="*/ 1069595 w 2313606"/>
              <a:gd name="connsiteY5" fmla="*/ 605215 h 5607050"/>
              <a:gd name="connsiteX6" fmla="*/ 1015031 w 2313606"/>
              <a:gd name="connsiteY6" fmla="*/ 747893 h 5607050"/>
              <a:gd name="connsiteX7" fmla="*/ 904495 w 2313606"/>
              <a:gd name="connsiteY7" fmla="*/ 926480 h 5607050"/>
              <a:gd name="connsiteX8" fmla="*/ 754681 w 2313606"/>
              <a:gd name="connsiteY8" fmla="*/ 1044953 h 5607050"/>
              <a:gd name="connsiteX9" fmla="*/ 658039 w 2313606"/>
              <a:gd name="connsiteY9" fmla="*/ 1162231 h 5607050"/>
              <a:gd name="connsiteX10" fmla="*/ 539174 w 2313606"/>
              <a:gd name="connsiteY10" fmla="*/ 1398572 h 5607050"/>
              <a:gd name="connsiteX11" fmla="*/ 466738 w 2313606"/>
              <a:gd name="connsiteY11" fmla="*/ 1494215 h 5607050"/>
              <a:gd name="connsiteX12" fmla="*/ 421109 w 2313606"/>
              <a:gd name="connsiteY12" fmla="*/ 1589072 h 5607050"/>
              <a:gd name="connsiteX13" fmla="*/ 368117 w 2313606"/>
              <a:gd name="connsiteY13" fmla="*/ 1698987 h 5607050"/>
              <a:gd name="connsiteX14" fmla="*/ 330017 w 2313606"/>
              <a:gd name="connsiteY14" fmla="*/ 1846836 h 5607050"/>
              <a:gd name="connsiteX15" fmla="*/ 288938 w 2313606"/>
              <a:gd name="connsiteY15" fmla="*/ 2039529 h 5607050"/>
              <a:gd name="connsiteX16" fmla="*/ 282195 w 2313606"/>
              <a:gd name="connsiteY16" fmla="*/ 2178608 h 5607050"/>
              <a:gd name="connsiteX17" fmla="*/ 253817 w 2313606"/>
              <a:gd name="connsiteY17" fmla="*/ 2341351 h 5607050"/>
              <a:gd name="connsiteX18" fmla="*/ 228417 w 2313606"/>
              <a:gd name="connsiteY18" fmla="*/ 2588607 h 5607050"/>
              <a:gd name="connsiteX19" fmla="*/ 205995 w 2313606"/>
              <a:gd name="connsiteY19" fmla="*/ 2732072 h 5607050"/>
              <a:gd name="connsiteX20" fmla="*/ 167895 w 2313606"/>
              <a:gd name="connsiteY20" fmla="*/ 2890429 h 5607050"/>
              <a:gd name="connsiteX21" fmla="*/ 153003 w 2313606"/>
              <a:gd name="connsiteY21" fmla="*/ 3048000 h 5607050"/>
              <a:gd name="connsiteX22" fmla="*/ 142888 w 2313606"/>
              <a:gd name="connsiteY22" fmla="*/ 3149600 h 5607050"/>
              <a:gd name="connsiteX23" fmla="*/ 105984 w 2313606"/>
              <a:gd name="connsiteY23" fmla="*/ 3237895 h 5607050"/>
              <a:gd name="connsiteX24" fmla="*/ 51418 w 2313606"/>
              <a:gd name="connsiteY24" fmla="*/ 3397250 h 5607050"/>
              <a:gd name="connsiteX25" fmla="*/ 20706 w 2313606"/>
              <a:gd name="connsiteY25" fmla="*/ 3584678 h 5607050"/>
              <a:gd name="connsiteX26" fmla="*/ 9261 w 2313606"/>
              <a:gd name="connsiteY26" fmla="*/ 3854791 h 5607050"/>
              <a:gd name="connsiteX27" fmla="*/ 76271 w 2313606"/>
              <a:gd name="connsiteY27" fmla="*/ 4191417 h 5607050"/>
              <a:gd name="connsiteX28" fmla="*/ 151433 w 2313606"/>
              <a:gd name="connsiteY28" fmla="*/ 4443412 h 5607050"/>
              <a:gd name="connsiteX29" fmla="*/ 238853 w 2313606"/>
              <a:gd name="connsiteY29" fmla="*/ 4683707 h 5607050"/>
              <a:gd name="connsiteX30" fmla="*/ 373403 w 2313606"/>
              <a:gd name="connsiteY30" fmla="*/ 4842441 h 5607050"/>
              <a:gd name="connsiteX31" fmla="*/ 502874 w 2313606"/>
              <a:gd name="connsiteY31" fmla="*/ 4926830 h 5607050"/>
              <a:gd name="connsiteX32" fmla="*/ 668956 w 2313606"/>
              <a:gd name="connsiteY32" fmla="*/ 5108575 h 5607050"/>
              <a:gd name="connsiteX33" fmla="*/ 707056 w 2313606"/>
              <a:gd name="connsiteY33" fmla="*/ 5184775 h 5607050"/>
              <a:gd name="connsiteX34" fmla="*/ 884856 w 2313606"/>
              <a:gd name="connsiteY34" fmla="*/ 5413375 h 5607050"/>
              <a:gd name="connsiteX35" fmla="*/ 1081706 w 2313606"/>
              <a:gd name="connsiteY35" fmla="*/ 5476875 h 5607050"/>
              <a:gd name="connsiteX36" fmla="*/ 1430956 w 2313606"/>
              <a:gd name="connsiteY36" fmla="*/ 5483225 h 5607050"/>
              <a:gd name="connsiteX37" fmla="*/ 1719881 w 2313606"/>
              <a:gd name="connsiteY37" fmla="*/ 5445125 h 5607050"/>
              <a:gd name="connsiteX38" fmla="*/ 1919906 w 2313606"/>
              <a:gd name="connsiteY38" fmla="*/ 5445125 h 5607050"/>
              <a:gd name="connsiteX39" fmla="*/ 2053256 w 2313606"/>
              <a:gd name="connsiteY39" fmla="*/ 5492750 h 5607050"/>
              <a:gd name="connsiteX40" fmla="*/ 2196131 w 2313606"/>
              <a:gd name="connsiteY40" fmla="*/ 5549900 h 5607050"/>
              <a:gd name="connsiteX41" fmla="*/ 2313606 w 2313606"/>
              <a:gd name="connsiteY41" fmla="*/ 5607050 h 5607050"/>
              <a:gd name="connsiteX0" fmla="*/ 1281731 w 2313606"/>
              <a:gd name="connsiteY0" fmla="*/ 0 h 5607050"/>
              <a:gd name="connsiteX1" fmla="*/ 1277264 w 2313606"/>
              <a:gd name="connsiteY1" fmla="*/ 17416 h 5607050"/>
              <a:gd name="connsiteX2" fmla="*/ 1230931 w 2313606"/>
              <a:gd name="connsiteY2" fmla="*/ 139700 h 5607050"/>
              <a:gd name="connsiteX3" fmla="*/ 1170409 w 2313606"/>
              <a:gd name="connsiteY3" fmla="*/ 303394 h 5607050"/>
              <a:gd name="connsiteX4" fmla="*/ 1110674 w 2313606"/>
              <a:gd name="connsiteY4" fmla="*/ 470851 h 5607050"/>
              <a:gd name="connsiteX5" fmla="*/ 1069595 w 2313606"/>
              <a:gd name="connsiteY5" fmla="*/ 605215 h 5607050"/>
              <a:gd name="connsiteX6" fmla="*/ 1015031 w 2313606"/>
              <a:gd name="connsiteY6" fmla="*/ 747893 h 5607050"/>
              <a:gd name="connsiteX7" fmla="*/ 904495 w 2313606"/>
              <a:gd name="connsiteY7" fmla="*/ 926480 h 5607050"/>
              <a:gd name="connsiteX8" fmla="*/ 754681 w 2313606"/>
              <a:gd name="connsiteY8" fmla="*/ 1044953 h 5607050"/>
              <a:gd name="connsiteX9" fmla="*/ 658039 w 2313606"/>
              <a:gd name="connsiteY9" fmla="*/ 1162231 h 5607050"/>
              <a:gd name="connsiteX10" fmla="*/ 539174 w 2313606"/>
              <a:gd name="connsiteY10" fmla="*/ 1398572 h 5607050"/>
              <a:gd name="connsiteX11" fmla="*/ 466738 w 2313606"/>
              <a:gd name="connsiteY11" fmla="*/ 1494215 h 5607050"/>
              <a:gd name="connsiteX12" fmla="*/ 421109 w 2313606"/>
              <a:gd name="connsiteY12" fmla="*/ 1589072 h 5607050"/>
              <a:gd name="connsiteX13" fmla="*/ 368117 w 2313606"/>
              <a:gd name="connsiteY13" fmla="*/ 1698987 h 5607050"/>
              <a:gd name="connsiteX14" fmla="*/ 330017 w 2313606"/>
              <a:gd name="connsiteY14" fmla="*/ 1846836 h 5607050"/>
              <a:gd name="connsiteX15" fmla="*/ 288938 w 2313606"/>
              <a:gd name="connsiteY15" fmla="*/ 2039529 h 5607050"/>
              <a:gd name="connsiteX16" fmla="*/ 282195 w 2313606"/>
              <a:gd name="connsiteY16" fmla="*/ 2178608 h 5607050"/>
              <a:gd name="connsiteX17" fmla="*/ 253817 w 2313606"/>
              <a:gd name="connsiteY17" fmla="*/ 2341351 h 5607050"/>
              <a:gd name="connsiteX18" fmla="*/ 228417 w 2313606"/>
              <a:gd name="connsiteY18" fmla="*/ 2588607 h 5607050"/>
              <a:gd name="connsiteX19" fmla="*/ 205995 w 2313606"/>
              <a:gd name="connsiteY19" fmla="*/ 2732072 h 5607050"/>
              <a:gd name="connsiteX20" fmla="*/ 167895 w 2313606"/>
              <a:gd name="connsiteY20" fmla="*/ 2890429 h 5607050"/>
              <a:gd name="connsiteX21" fmla="*/ 153003 w 2313606"/>
              <a:gd name="connsiteY21" fmla="*/ 3048000 h 5607050"/>
              <a:gd name="connsiteX22" fmla="*/ 135745 w 2313606"/>
              <a:gd name="connsiteY22" fmla="*/ 3130550 h 5607050"/>
              <a:gd name="connsiteX23" fmla="*/ 105984 w 2313606"/>
              <a:gd name="connsiteY23" fmla="*/ 3237895 h 5607050"/>
              <a:gd name="connsiteX24" fmla="*/ 51418 w 2313606"/>
              <a:gd name="connsiteY24" fmla="*/ 3397250 h 5607050"/>
              <a:gd name="connsiteX25" fmla="*/ 20706 w 2313606"/>
              <a:gd name="connsiteY25" fmla="*/ 3584678 h 5607050"/>
              <a:gd name="connsiteX26" fmla="*/ 9261 w 2313606"/>
              <a:gd name="connsiteY26" fmla="*/ 3854791 h 5607050"/>
              <a:gd name="connsiteX27" fmla="*/ 76271 w 2313606"/>
              <a:gd name="connsiteY27" fmla="*/ 4191417 h 5607050"/>
              <a:gd name="connsiteX28" fmla="*/ 151433 w 2313606"/>
              <a:gd name="connsiteY28" fmla="*/ 4443412 h 5607050"/>
              <a:gd name="connsiteX29" fmla="*/ 238853 w 2313606"/>
              <a:gd name="connsiteY29" fmla="*/ 4683707 h 5607050"/>
              <a:gd name="connsiteX30" fmla="*/ 373403 w 2313606"/>
              <a:gd name="connsiteY30" fmla="*/ 4842441 h 5607050"/>
              <a:gd name="connsiteX31" fmla="*/ 502874 w 2313606"/>
              <a:gd name="connsiteY31" fmla="*/ 4926830 h 5607050"/>
              <a:gd name="connsiteX32" fmla="*/ 668956 w 2313606"/>
              <a:gd name="connsiteY32" fmla="*/ 5108575 h 5607050"/>
              <a:gd name="connsiteX33" fmla="*/ 707056 w 2313606"/>
              <a:gd name="connsiteY33" fmla="*/ 5184775 h 5607050"/>
              <a:gd name="connsiteX34" fmla="*/ 884856 w 2313606"/>
              <a:gd name="connsiteY34" fmla="*/ 5413375 h 5607050"/>
              <a:gd name="connsiteX35" fmla="*/ 1081706 w 2313606"/>
              <a:gd name="connsiteY35" fmla="*/ 5476875 h 5607050"/>
              <a:gd name="connsiteX36" fmla="*/ 1430956 w 2313606"/>
              <a:gd name="connsiteY36" fmla="*/ 5483225 h 5607050"/>
              <a:gd name="connsiteX37" fmla="*/ 1719881 w 2313606"/>
              <a:gd name="connsiteY37" fmla="*/ 5445125 h 5607050"/>
              <a:gd name="connsiteX38" fmla="*/ 1919906 w 2313606"/>
              <a:gd name="connsiteY38" fmla="*/ 5445125 h 5607050"/>
              <a:gd name="connsiteX39" fmla="*/ 2053256 w 2313606"/>
              <a:gd name="connsiteY39" fmla="*/ 5492750 h 5607050"/>
              <a:gd name="connsiteX40" fmla="*/ 2196131 w 2313606"/>
              <a:gd name="connsiteY40" fmla="*/ 5549900 h 5607050"/>
              <a:gd name="connsiteX41" fmla="*/ 2313606 w 2313606"/>
              <a:gd name="connsiteY41" fmla="*/ 5607050 h 5607050"/>
              <a:gd name="connsiteX0" fmla="*/ 1281731 w 2313606"/>
              <a:gd name="connsiteY0" fmla="*/ 0 h 5607050"/>
              <a:gd name="connsiteX1" fmla="*/ 1277264 w 2313606"/>
              <a:gd name="connsiteY1" fmla="*/ 17416 h 5607050"/>
              <a:gd name="connsiteX2" fmla="*/ 1230931 w 2313606"/>
              <a:gd name="connsiteY2" fmla="*/ 139700 h 5607050"/>
              <a:gd name="connsiteX3" fmla="*/ 1170409 w 2313606"/>
              <a:gd name="connsiteY3" fmla="*/ 303394 h 5607050"/>
              <a:gd name="connsiteX4" fmla="*/ 1110674 w 2313606"/>
              <a:gd name="connsiteY4" fmla="*/ 470851 h 5607050"/>
              <a:gd name="connsiteX5" fmla="*/ 1069595 w 2313606"/>
              <a:gd name="connsiteY5" fmla="*/ 605215 h 5607050"/>
              <a:gd name="connsiteX6" fmla="*/ 1015031 w 2313606"/>
              <a:gd name="connsiteY6" fmla="*/ 747893 h 5607050"/>
              <a:gd name="connsiteX7" fmla="*/ 904495 w 2313606"/>
              <a:gd name="connsiteY7" fmla="*/ 926480 h 5607050"/>
              <a:gd name="connsiteX8" fmla="*/ 754681 w 2313606"/>
              <a:gd name="connsiteY8" fmla="*/ 1044953 h 5607050"/>
              <a:gd name="connsiteX9" fmla="*/ 658039 w 2313606"/>
              <a:gd name="connsiteY9" fmla="*/ 1162231 h 5607050"/>
              <a:gd name="connsiteX10" fmla="*/ 539174 w 2313606"/>
              <a:gd name="connsiteY10" fmla="*/ 1398572 h 5607050"/>
              <a:gd name="connsiteX11" fmla="*/ 466738 w 2313606"/>
              <a:gd name="connsiteY11" fmla="*/ 1494215 h 5607050"/>
              <a:gd name="connsiteX12" fmla="*/ 421109 w 2313606"/>
              <a:gd name="connsiteY12" fmla="*/ 1589072 h 5607050"/>
              <a:gd name="connsiteX13" fmla="*/ 368117 w 2313606"/>
              <a:gd name="connsiteY13" fmla="*/ 1698987 h 5607050"/>
              <a:gd name="connsiteX14" fmla="*/ 330017 w 2313606"/>
              <a:gd name="connsiteY14" fmla="*/ 1846836 h 5607050"/>
              <a:gd name="connsiteX15" fmla="*/ 288938 w 2313606"/>
              <a:gd name="connsiteY15" fmla="*/ 2039529 h 5607050"/>
              <a:gd name="connsiteX16" fmla="*/ 282195 w 2313606"/>
              <a:gd name="connsiteY16" fmla="*/ 2178608 h 5607050"/>
              <a:gd name="connsiteX17" fmla="*/ 253817 w 2313606"/>
              <a:gd name="connsiteY17" fmla="*/ 2341351 h 5607050"/>
              <a:gd name="connsiteX18" fmla="*/ 228417 w 2313606"/>
              <a:gd name="connsiteY18" fmla="*/ 2588607 h 5607050"/>
              <a:gd name="connsiteX19" fmla="*/ 205995 w 2313606"/>
              <a:gd name="connsiteY19" fmla="*/ 2732072 h 5607050"/>
              <a:gd name="connsiteX20" fmla="*/ 167895 w 2313606"/>
              <a:gd name="connsiteY20" fmla="*/ 2890429 h 5607050"/>
              <a:gd name="connsiteX21" fmla="*/ 153003 w 2313606"/>
              <a:gd name="connsiteY21" fmla="*/ 3048000 h 5607050"/>
              <a:gd name="connsiteX22" fmla="*/ 135745 w 2313606"/>
              <a:gd name="connsiteY22" fmla="*/ 3130550 h 5607050"/>
              <a:gd name="connsiteX23" fmla="*/ 105984 w 2313606"/>
              <a:gd name="connsiteY23" fmla="*/ 3237895 h 5607050"/>
              <a:gd name="connsiteX24" fmla="*/ 51418 w 2313606"/>
              <a:gd name="connsiteY24" fmla="*/ 3397250 h 5607050"/>
              <a:gd name="connsiteX25" fmla="*/ 20706 w 2313606"/>
              <a:gd name="connsiteY25" fmla="*/ 3584678 h 5607050"/>
              <a:gd name="connsiteX26" fmla="*/ 9261 w 2313606"/>
              <a:gd name="connsiteY26" fmla="*/ 3854791 h 5607050"/>
              <a:gd name="connsiteX27" fmla="*/ 76271 w 2313606"/>
              <a:gd name="connsiteY27" fmla="*/ 4191417 h 5607050"/>
              <a:gd name="connsiteX28" fmla="*/ 151433 w 2313606"/>
              <a:gd name="connsiteY28" fmla="*/ 4443412 h 5607050"/>
              <a:gd name="connsiteX29" fmla="*/ 238853 w 2313606"/>
              <a:gd name="connsiteY29" fmla="*/ 4683707 h 5607050"/>
              <a:gd name="connsiteX30" fmla="*/ 373403 w 2313606"/>
              <a:gd name="connsiteY30" fmla="*/ 4842441 h 5607050"/>
              <a:gd name="connsiteX31" fmla="*/ 502874 w 2313606"/>
              <a:gd name="connsiteY31" fmla="*/ 4926830 h 5607050"/>
              <a:gd name="connsiteX32" fmla="*/ 668956 w 2313606"/>
              <a:gd name="connsiteY32" fmla="*/ 5108575 h 5607050"/>
              <a:gd name="connsiteX33" fmla="*/ 707056 w 2313606"/>
              <a:gd name="connsiteY33" fmla="*/ 5184775 h 5607050"/>
              <a:gd name="connsiteX34" fmla="*/ 884856 w 2313606"/>
              <a:gd name="connsiteY34" fmla="*/ 5413375 h 5607050"/>
              <a:gd name="connsiteX35" fmla="*/ 1081706 w 2313606"/>
              <a:gd name="connsiteY35" fmla="*/ 5476875 h 5607050"/>
              <a:gd name="connsiteX36" fmla="*/ 1430956 w 2313606"/>
              <a:gd name="connsiteY36" fmla="*/ 5483225 h 5607050"/>
              <a:gd name="connsiteX37" fmla="*/ 1719881 w 2313606"/>
              <a:gd name="connsiteY37" fmla="*/ 5445125 h 5607050"/>
              <a:gd name="connsiteX38" fmla="*/ 1919906 w 2313606"/>
              <a:gd name="connsiteY38" fmla="*/ 5445125 h 5607050"/>
              <a:gd name="connsiteX39" fmla="*/ 2053256 w 2313606"/>
              <a:gd name="connsiteY39" fmla="*/ 5492750 h 5607050"/>
              <a:gd name="connsiteX40" fmla="*/ 2196131 w 2313606"/>
              <a:gd name="connsiteY40" fmla="*/ 5549900 h 5607050"/>
              <a:gd name="connsiteX41" fmla="*/ 2313606 w 2313606"/>
              <a:gd name="connsiteY41" fmla="*/ 5607050 h 5607050"/>
              <a:gd name="connsiteX0" fmla="*/ 1286274 w 2318149"/>
              <a:gd name="connsiteY0" fmla="*/ 0 h 5607050"/>
              <a:gd name="connsiteX1" fmla="*/ 1281807 w 2318149"/>
              <a:gd name="connsiteY1" fmla="*/ 17416 h 5607050"/>
              <a:gd name="connsiteX2" fmla="*/ 1235474 w 2318149"/>
              <a:gd name="connsiteY2" fmla="*/ 139700 h 5607050"/>
              <a:gd name="connsiteX3" fmla="*/ 1174952 w 2318149"/>
              <a:gd name="connsiteY3" fmla="*/ 303394 h 5607050"/>
              <a:gd name="connsiteX4" fmla="*/ 1115217 w 2318149"/>
              <a:gd name="connsiteY4" fmla="*/ 470851 h 5607050"/>
              <a:gd name="connsiteX5" fmla="*/ 1074138 w 2318149"/>
              <a:gd name="connsiteY5" fmla="*/ 605215 h 5607050"/>
              <a:gd name="connsiteX6" fmla="*/ 1019574 w 2318149"/>
              <a:gd name="connsiteY6" fmla="*/ 747893 h 5607050"/>
              <a:gd name="connsiteX7" fmla="*/ 909038 w 2318149"/>
              <a:gd name="connsiteY7" fmla="*/ 926480 h 5607050"/>
              <a:gd name="connsiteX8" fmla="*/ 759224 w 2318149"/>
              <a:gd name="connsiteY8" fmla="*/ 1044953 h 5607050"/>
              <a:gd name="connsiteX9" fmla="*/ 662582 w 2318149"/>
              <a:gd name="connsiteY9" fmla="*/ 1162231 h 5607050"/>
              <a:gd name="connsiteX10" fmla="*/ 543717 w 2318149"/>
              <a:gd name="connsiteY10" fmla="*/ 1398572 h 5607050"/>
              <a:gd name="connsiteX11" fmla="*/ 471281 w 2318149"/>
              <a:gd name="connsiteY11" fmla="*/ 1494215 h 5607050"/>
              <a:gd name="connsiteX12" fmla="*/ 425652 w 2318149"/>
              <a:gd name="connsiteY12" fmla="*/ 1589072 h 5607050"/>
              <a:gd name="connsiteX13" fmla="*/ 372660 w 2318149"/>
              <a:gd name="connsiteY13" fmla="*/ 1698987 h 5607050"/>
              <a:gd name="connsiteX14" fmla="*/ 334560 w 2318149"/>
              <a:gd name="connsiteY14" fmla="*/ 1846836 h 5607050"/>
              <a:gd name="connsiteX15" fmla="*/ 293481 w 2318149"/>
              <a:gd name="connsiteY15" fmla="*/ 2039529 h 5607050"/>
              <a:gd name="connsiteX16" fmla="*/ 286738 w 2318149"/>
              <a:gd name="connsiteY16" fmla="*/ 2178608 h 5607050"/>
              <a:gd name="connsiteX17" fmla="*/ 258360 w 2318149"/>
              <a:gd name="connsiteY17" fmla="*/ 2341351 h 5607050"/>
              <a:gd name="connsiteX18" fmla="*/ 232960 w 2318149"/>
              <a:gd name="connsiteY18" fmla="*/ 2588607 h 5607050"/>
              <a:gd name="connsiteX19" fmla="*/ 210538 w 2318149"/>
              <a:gd name="connsiteY19" fmla="*/ 2732072 h 5607050"/>
              <a:gd name="connsiteX20" fmla="*/ 172438 w 2318149"/>
              <a:gd name="connsiteY20" fmla="*/ 2890429 h 5607050"/>
              <a:gd name="connsiteX21" fmla="*/ 157546 w 2318149"/>
              <a:gd name="connsiteY21" fmla="*/ 3048000 h 5607050"/>
              <a:gd name="connsiteX22" fmla="*/ 140288 w 2318149"/>
              <a:gd name="connsiteY22" fmla="*/ 3130550 h 5607050"/>
              <a:gd name="connsiteX23" fmla="*/ 110527 w 2318149"/>
              <a:gd name="connsiteY23" fmla="*/ 3237895 h 5607050"/>
              <a:gd name="connsiteX24" fmla="*/ 55961 w 2318149"/>
              <a:gd name="connsiteY24" fmla="*/ 3397250 h 5607050"/>
              <a:gd name="connsiteX25" fmla="*/ 15724 w 2318149"/>
              <a:gd name="connsiteY25" fmla="*/ 3596584 h 5607050"/>
              <a:gd name="connsiteX26" fmla="*/ 13804 w 2318149"/>
              <a:gd name="connsiteY26" fmla="*/ 3854791 h 5607050"/>
              <a:gd name="connsiteX27" fmla="*/ 80814 w 2318149"/>
              <a:gd name="connsiteY27" fmla="*/ 4191417 h 5607050"/>
              <a:gd name="connsiteX28" fmla="*/ 155976 w 2318149"/>
              <a:gd name="connsiteY28" fmla="*/ 4443412 h 5607050"/>
              <a:gd name="connsiteX29" fmla="*/ 243396 w 2318149"/>
              <a:gd name="connsiteY29" fmla="*/ 4683707 h 5607050"/>
              <a:gd name="connsiteX30" fmla="*/ 377946 w 2318149"/>
              <a:gd name="connsiteY30" fmla="*/ 4842441 h 5607050"/>
              <a:gd name="connsiteX31" fmla="*/ 507417 w 2318149"/>
              <a:gd name="connsiteY31" fmla="*/ 4926830 h 5607050"/>
              <a:gd name="connsiteX32" fmla="*/ 673499 w 2318149"/>
              <a:gd name="connsiteY32" fmla="*/ 5108575 h 5607050"/>
              <a:gd name="connsiteX33" fmla="*/ 711599 w 2318149"/>
              <a:gd name="connsiteY33" fmla="*/ 5184775 h 5607050"/>
              <a:gd name="connsiteX34" fmla="*/ 889399 w 2318149"/>
              <a:gd name="connsiteY34" fmla="*/ 5413375 h 5607050"/>
              <a:gd name="connsiteX35" fmla="*/ 1086249 w 2318149"/>
              <a:gd name="connsiteY35" fmla="*/ 5476875 h 5607050"/>
              <a:gd name="connsiteX36" fmla="*/ 1435499 w 2318149"/>
              <a:gd name="connsiteY36" fmla="*/ 5483225 h 5607050"/>
              <a:gd name="connsiteX37" fmla="*/ 1724424 w 2318149"/>
              <a:gd name="connsiteY37" fmla="*/ 5445125 h 5607050"/>
              <a:gd name="connsiteX38" fmla="*/ 1924449 w 2318149"/>
              <a:gd name="connsiteY38" fmla="*/ 5445125 h 5607050"/>
              <a:gd name="connsiteX39" fmla="*/ 2057799 w 2318149"/>
              <a:gd name="connsiteY39" fmla="*/ 5492750 h 5607050"/>
              <a:gd name="connsiteX40" fmla="*/ 2200674 w 2318149"/>
              <a:gd name="connsiteY40" fmla="*/ 5549900 h 5607050"/>
              <a:gd name="connsiteX41" fmla="*/ 2318149 w 2318149"/>
              <a:gd name="connsiteY41" fmla="*/ 5607050 h 5607050"/>
              <a:gd name="connsiteX0" fmla="*/ 1286274 w 2318149"/>
              <a:gd name="connsiteY0" fmla="*/ 0 h 5607050"/>
              <a:gd name="connsiteX1" fmla="*/ 1281807 w 2318149"/>
              <a:gd name="connsiteY1" fmla="*/ 17416 h 5607050"/>
              <a:gd name="connsiteX2" fmla="*/ 1235474 w 2318149"/>
              <a:gd name="connsiteY2" fmla="*/ 139700 h 5607050"/>
              <a:gd name="connsiteX3" fmla="*/ 1174952 w 2318149"/>
              <a:gd name="connsiteY3" fmla="*/ 303394 h 5607050"/>
              <a:gd name="connsiteX4" fmla="*/ 1115217 w 2318149"/>
              <a:gd name="connsiteY4" fmla="*/ 470851 h 5607050"/>
              <a:gd name="connsiteX5" fmla="*/ 1074138 w 2318149"/>
              <a:gd name="connsiteY5" fmla="*/ 605215 h 5607050"/>
              <a:gd name="connsiteX6" fmla="*/ 1019574 w 2318149"/>
              <a:gd name="connsiteY6" fmla="*/ 747893 h 5607050"/>
              <a:gd name="connsiteX7" fmla="*/ 909038 w 2318149"/>
              <a:gd name="connsiteY7" fmla="*/ 926480 h 5607050"/>
              <a:gd name="connsiteX8" fmla="*/ 759224 w 2318149"/>
              <a:gd name="connsiteY8" fmla="*/ 1044953 h 5607050"/>
              <a:gd name="connsiteX9" fmla="*/ 662582 w 2318149"/>
              <a:gd name="connsiteY9" fmla="*/ 1162231 h 5607050"/>
              <a:gd name="connsiteX10" fmla="*/ 543717 w 2318149"/>
              <a:gd name="connsiteY10" fmla="*/ 1398572 h 5607050"/>
              <a:gd name="connsiteX11" fmla="*/ 471281 w 2318149"/>
              <a:gd name="connsiteY11" fmla="*/ 1494215 h 5607050"/>
              <a:gd name="connsiteX12" fmla="*/ 425652 w 2318149"/>
              <a:gd name="connsiteY12" fmla="*/ 1589072 h 5607050"/>
              <a:gd name="connsiteX13" fmla="*/ 372660 w 2318149"/>
              <a:gd name="connsiteY13" fmla="*/ 1698987 h 5607050"/>
              <a:gd name="connsiteX14" fmla="*/ 334560 w 2318149"/>
              <a:gd name="connsiteY14" fmla="*/ 1846836 h 5607050"/>
              <a:gd name="connsiteX15" fmla="*/ 293481 w 2318149"/>
              <a:gd name="connsiteY15" fmla="*/ 2039529 h 5607050"/>
              <a:gd name="connsiteX16" fmla="*/ 286738 w 2318149"/>
              <a:gd name="connsiteY16" fmla="*/ 2178608 h 5607050"/>
              <a:gd name="connsiteX17" fmla="*/ 258360 w 2318149"/>
              <a:gd name="connsiteY17" fmla="*/ 2341351 h 5607050"/>
              <a:gd name="connsiteX18" fmla="*/ 232960 w 2318149"/>
              <a:gd name="connsiteY18" fmla="*/ 2588607 h 5607050"/>
              <a:gd name="connsiteX19" fmla="*/ 210538 w 2318149"/>
              <a:gd name="connsiteY19" fmla="*/ 2732072 h 5607050"/>
              <a:gd name="connsiteX20" fmla="*/ 172438 w 2318149"/>
              <a:gd name="connsiteY20" fmla="*/ 2890429 h 5607050"/>
              <a:gd name="connsiteX21" fmla="*/ 157546 w 2318149"/>
              <a:gd name="connsiteY21" fmla="*/ 3048000 h 5607050"/>
              <a:gd name="connsiteX22" fmla="*/ 140288 w 2318149"/>
              <a:gd name="connsiteY22" fmla="*/ 3130550 h 5607050"/>
              <a:gd name="connsiteX23" fmla="*/ 110527 w 2318149"/>
              <a:gd name="connsiteY23" fmla="*/ 3237895 h 5607050"/>
              <a:gd name="connsiteX24" fmla="*/ 55961 w 2318149"/>
              <a:gd name="connsiteY24" fmla="*/ 3397250 h 5607050"/>
              <a:gd name="connsiteX25" fmla="*/ 15724 w 2318149"/>
              <a:gd name="connsiteY25" fmla="*/ 3596584 h 5607050"/>
              <a:gd name="connsiteX26" fmla="*/ 13804 w 2318149"/>
              <a:gd name="connsiteY26" fmla="*/ 3854791 h 5607050"/>
              <a:gd name="connsiteX27" fmla="*/ 80814 w 2318149"/>
              <a:gd name="connsiteY27" fmla="*/ 4191417 h 5607050"/>
              <a:gd name="connsiteX28" fmla="*/ 155976 w 2318149"/>
              <a:gd name="connsiteY28" fmla="*/ 4443412 h 5607050"/>
              <a:gd name="connsiteX29" fmla="*/ 243396 w 2318149"/>
              <a:gd name="connsiteY29" fmla="*/ 4683707 h 5607050"/>
              <a:gd name="connsiteX30" fmla="*/ 377946 w 2318149"/>
              <a:gd name="connsiteY30" fmla="*/ 4842441 h 5607050"/>
              <a:gd name="connsiteX31" fmla="*/ 507417 w 2318149"/>
              <a:gd name="connsiteY31" fmla="*/ 4926830 h 5607050"/>
              <a:gd name="connsiteX32" fmla="*/ 673499 w 2318149"/>
              <a:gd name="connsiteY32" fmla="*/ 5108575 h 5607050"/>
              <a:gd name="connsiteX33" fmla="*/ 711599 w 2318149"/>
              <a:gd name="connsiteY33" fmla="*/ 5184775 h 5607050"/>
              <a:gd name="connsiteX34" fmla="*/ 889399 w 2318149"/>
              <a:gd name="connsiteY34" fmla="*/ 5413375 h 5607050"/>
              <a:gd name="connsiteX35" fmla="*/ 1086249 w 2318149"/>
              <a:gd name="connsiteY35" fmla="*/ 5476875 h 5607050"/>
              <a:gd name="connsiteX36" fmla="*/ 1435499 w 2318149"/>
              <a:gd name="connsiteY36" fmla="*/ 5483225 h 5607050"/>
              <a:gd name="connsiteX37" fmla="*/ 1724424 w 2318149"/>
              <a:gd name="connsiteY37" fmla="*/ 5445125 h 5607050"/>
              <a:gd name="connsiteX38" fmla="*/ 1924449 w 2318149"/>
              <a:gd name="connsiteY38" fmla="*/ 5445125 h 5607050"/>
              <a:gd name="connsiteX39" fmla="*/ 2057799 w 2318149"/>
              <a:gd name="connsiteY39" fmla="*/ 5492750 h 5607050"/>
              <a:gd name="connsiteX40" fmla="*/ 2200674 w 2318149"/>
              <a:gd name="connsiteY40" fmla="*/ 5549900 h 5607050"/>
              <a:gd name="connsiteX41" fmla="*/ 2318149 w 2318149"/>
              <a:gd name="connsiteY41" fmla="*/ 5607050 h 5607050"/>
              <a:gd name="connsiteX0" fmla="*/ 1286274 w 2318149"/>
              <a:gd name="connsiteY0" fmla="*/ 0 h 5607050"/>
              <a:gd name="connsiteX1" fmla="*/ 1281807 w 2318149"/>
              <a:gd name="connsiteY1" fmla="*/ 17416 h 5607050"/>
              <a:gd name="connsiteX2" fmla="*/ 1235474 w 2318149"/>
              <a:gd name="connsiteY2" fmla="*/ 139700 h 5607050"/>
              <a:gd name="connsiteX3" fmla="*/ 1174952 w 2318149"/>
              <a:gd name="connsiteY3" fmla="*/ 303394 h 5607050"/>
              <a:gd name="connsiteX4" fmla="*/ 1115217 w 2318149"/>
              <a:gd name="connsiteY4" fmla="*/ 470851 h 5607050"/>
              <a:gd name="connsiteX5" fmla="*/ 1074138 w 2318149"/>
              <a:gd name="connsiteY5" fmla="*/ 605215 h 5607050"/>
              <a:gd name="connsiteX6" fmla="*/ 1019574 w 2318149"/>
              <a:gd name="connsiteY6" fmla="*/ 747893 h 5607050"/>
              <a:gd name="connsiteX7" fmla="*/ 909038 w 2318149"/>
              <a:gd name="connsiteY7" fmla="*/ 926480 h 5607050"/>
              <a:gd name="connsiteX8" fmla="*/ 759224 w 2318149"/>
              <a:gd name="connsiteY8" fmla="*/ 1044953 h 5607050"/>
              <a:gd name="connsiteX9" fmla="*/ 662582 w 2318149"/>
              <a:gd name="connsiteY9" fmla="*/ 1162231 h 5607050"/>
              <a:gd name="connsiteX10" fmla="*/ 543717 w 2318149"/>
              <a:gd name="connsiteY10" fmla="*/ 1398572 h 5607050"/>
              <a:gd name="connsiteX11" fmla="*/ 471281 w 2318149"/>
              <a:gd name="connsiteY11" fmla="*/ 1494215 h 5607050"/>
              <a:gd name="connsiteX12" fmla="*/ 425652 w 2318149"/>
              <a:gd name="connsiteY12" fmla="*/ 1589072 h 5607050"/>
              <a:gd name="connsiteX13" fmla="*/ 372660 w 2318149"/>
              <a:gd name="connsiteY13" fmla="*/ 1698987 h 5607050"/>
              <a:gd name="connsiteX14" fmla="*/ 334560 w 2318149"/>
              <a:gd name="connsiteY14" fmla="*/ 1846836 h 5607050"/>
              <a:gd name="connsiteX15" fmla="*/ 293481 w 2318149"/>
              <a:gd name="connsiteY15" fmla="*/ 2039529 h 5607050"/>
              <a:gd name="connsiteX16" fmla="*/ 286738 w 2318149"/>
              <a:gd name="connsiteY16" fmla="*/ 2178608 h 5607050"/>
              <a:gd name="connsiteX17" fmla="*/ 258360 w 2318149"/>
              <a:gd name="connsiteY17" fmla="*/ 2341351 h 5607050"/>
              <a:gd name="connsiteX18" fmla="*/ 232960 w 2318149"/>
              <a:gd name="connsiteY18" fmla="*/ 2588607 h 5607050"/>
              <a:gd name="connsiteX19" fmla="*/ 210538 w 2318149"/>
              <a:gd name="connsiteY19" fmla="*/ 2732072 h 5607050"/>
              <a:gd name="connsiteX20" fmla="*/ 172438 w 2318149"/>
              <a:gd name="connsiteY20" fmla="*/ 2890429 h 5607050"/>
              <a:gd name="connsiteX21" fmla="*/ 157546 w 2318149"/>
              <a:gd name="connsiteY21" fmla="*/ 3048000 h 5607050"/>
              <a:gd name="connsiteX22" fmla="*/ 140288 w 2318149"/>
              <a:gd name="connsiteY22" fmla="*/ 3130550 h 5607050"/>
              <a:gd name="connsiteX23" fmla="*/ 110527 w 2318149"/>
              <a:gd name="connsiteY23" fmla="*/ 3237895 h 5607050"/>
              <a:gd name="connsiteX24" fmla="*/ 55961 w 2318149"/>
              <a:gd name="connsiteY24" fmla="*/ 3397250 h 5607050"/>
              <a:gd name="connsiteX25" fmla="*/ 15724 w 2318149"/>
              <a:gd name="connsiteY25" fmla="*/ 3596584 h 5607050"/>
              <a:gd name="connsiteX26" fmla="*/ 13804 w 2318149"/>
              <a:gd name="connsiteY26" fmla="*/ 3854791 h 5607050"/>
              <a:gd name="connsiteX27" fmla="*/ 80814 w 2318149"/>
              <a:gd name="connsiteY27" fmla="*/ 4191417 h 5607050"/>
              <a:gd name="connsiteX28" fmla="*/ 155976 w 2318149"/>
              <a:gd name="connsiteY28" fmla="*/ 4443412 h 5607050"/>
              <a:gd name="connsiteX29" fmla="*/ 243396 w 2318149"/>
              <a:gd name="connsiteY29" fmla="*/ 4683707 h 5607050"/>
              <a:gd name="connsiteX30" fmla="*/ 377946 w 2318149"/>
              <a:gd name="connsiteY30" fmla="*/ 4842441 h 5607050"/>
              <a:gd name="connsiteX31" fmla="*/ 507417 w 2318149"/>
              <a:gd name="connsiteY31" fmla="*/ 4926830 h 5607050"/>
              <a:gd name="connsiteX32" fmla="*/ 673499 w 2318149"/>
              <a:gd name="connsiteY32" fmla="*/ 5108575 h 5607050"/>
              <a:gd name="connsiteX33" fmla="*/ 711599 w 2318149"/>
              <a:gd name="connsiteY33" fmla="*/ 5184775 h 5607050"/>
              <a:gd name="connsiteX34" fmla="*/ 889399 w 2318149"/>
              <a:gd name="connsiteY34" fmla="*/ 5413375 h 5607050"/>
              <a:gd name="connsiteX35" fmla="*/ 1086249 w 2318149"/>
              <a:gd name="connsiteY35" fmla="*/ 5476875 h 5607050"/>
              <a:gd name="connsiteX36" fmla="*/ 1435499 w 2318149"/>
              <a:gd name="connsiteY36" fmla="*/ 5483225 h 5607050"/>
              <a:gd name="connsiteX37" fmla="*/ 1724424 w 2318149"/>
              <a:gd name="connsiteY37" fmla="*/ 5445125 h 5607050"/>
              <a:gd name="connsiteX38" fmla="*/ 1924449 w 2318149"/>
              <a:gd name="connsiteY38" fmla="*/ 5445125 h 5607050"/>
              <a:gd name="connsiteX39" fmla="*/ 2057799 w 2318149"/>
              <a:gd name="connsiteY39" fmla="*/ 5492750 h 5607050"/>
              <a:gd name="connsiteX40" fmla="*/ 2200674 w 2318149"/>
              <a:gd name="connsiteY40" fmla="*/ 5549900 h 5607050"/>
              <a:gd name="connsiteX41" fmla="*/ 2318149 w 2318149"/>
              <a:gd name="connsiteY41" fmla="*/ 5607050 h 5607050"/>
              <a:gd name="connsiteX0" fmla="*/ 1286274 w 2318149"/>
              <a:gd name="connsiteY0" fmla="*/ 0 h 5607050"/>
              <a:gd name="connsiteX1" fmla="*/ 1281807 w 2318149"/>
              <a:gd name="connsiteY1" fmla="*/ 17416 h 5607050"/>
              <a:gd name="connsiteX2" fmla="*/ 1235474 w 2318149"/>
              <a:gd name="connsiteY2" fmla="*/ 139700 h 5607050"/>
              <a:gd name="connsiteX3" fmla="*/ 1174952 w 2318149"/>
              <a:gd name="connsiteY3" fmla="*/ 303394 h 5607050"/>
              <a:gd name="connsiteX4" fmla="*/ 1115217 w 2318149"/>
              <a:gd name="connsiteY4" fmla="*/ 470851 h 5607050"/>
              <a:gd name="connsiteX5" fmla="*/ 1074138 w 2318149"/>
              <a:gd name="connsiteY5" fmla="*/ 605215 h 5607050"/>
              <a:gd name="connsiteX6" fmla="*/ 1019574 w 2318149"/>
              <a:gd name="connsiteY6" fmla="*/ 747893 h 5607050"/>
              <a:gd name="connsiteX7" fmla="*/ 909038 w 2318149"/>
              <a:gd name="connsiteY7" fmla="*/ 926480 h 5607050"/>
              <a:gd name="connsiteX8" fmla="*/ 759224 w 2318149"/>
              <a:gd name="connsiteY8" fmla="*/ 1044953 h 5607050"/>
              <a:gd name="connsiteX9" fmla="*/ 662582 w 2318149"/>
              <a:gd name="connsiteY9" fmla="*/ 1162231 h 5607050"/>
              <a:gd name="connsiteX10" fmla="*/ 543717 w 2318149"/>
              <a:gd name="connsiteY10" fmla="*/ 1398572 h 5607050"/>
              <a:gd name="connsiteX11" fmla="*/ 471281 w 2318149"/>
              <a:gd name="connsiteY11" fmla="*/ 1494215 h 5607050"/>
              <a:gd name="connsiteX12" fmla="*/ 425652 w 2318149"/>
              <a:gd name="connsiteY12" fmla="*/ 1589072 h 5607050"/>
              <a:gd name="connsiteX13" fmla="*/ 372660 w 2318149"/>
              <a:gd name="connsiteY13" fmla="*/ 1698987 h 5607050"/>
              <a:gd name="connsiteX14" fmla="*/ 334560 w 2318149"/>
              <a:gd name="connsiteY14" fmla="*/ 1846836 h 5607050"/>
              <a:gd name="connsiteX15" fmla="*/ 293481 w 2318149"/>
              <a:gd name="connsiteY15" fmla="*/ 2039529 h 5607050"/>
              <a:gd name="connsiteX16" fmla="*/ 286738 w 2318149"/>
              <a:gd name="connsiteY16" fmla="*/ 2178608 h 5607050"/>
              <a:gd name="connsiteX17" fmla="*/ 258360 w 2318149"/>
              <a:gd name="connsiteY17" fmla="*/ 2341351 h 5607050"/>
              <a:gd name="connsiteX18" fmla="*/ 232960 w 2318149"/>
              <a:gd name="connsiteY18" fmla="*/ 2588607 h 5607050"/>
              <a:gd name="connsiteX19" fmla="*/ 210538 w 2318149"/>
              <a:gd name="connsiteY19" fmla="*/ 2732072 h 5607050"/>
              <a:gd name="connsiteX20" fmla="*/ 172438 w 2318149"/>
              <a:gd name="connsiteY20" fmla="*/ 2890429 h 5607050"/>
              <a:gd name="connsiteX21" fmla="*/ 157546 w 2318149"/>
              <a:gd name="connsiteY21" fmla="*/ 3048000 h 5607050"/>
              <a:gd name="connsiteX22" fmla="*/ 140288 w 2318149"/>
              <a:gd name="connsiteY22" fmla="*/ 3130550 h 5607050"/>
              <a:gd name="connsiteX23" fmla="*/ 110527 w 2318149"/>
              <a:gd name="connsiteY23" fmla="*/ 3237895 h 5607050"/>
              <a:gd name="connsiteX24" fmla="*/ 55961 w 2318149"/>
              <a:gd name="connsiteY24" fmla="*/ 3397250 h 5607050"/>
              <a:gd name="connsiteX25" fmla="*/ 15724 w 2318149"/>
              <a:gd name="connsiteY25" fmla="*/ 3596584 h 5607050"/>
              <a:gd name="connsiteX26" fmla="*/ 13804 w 2318149"/>
              <a:gd name="connsiteY26" fmla="*/ 3854791 h 5607050"/>
              <a:gd name="connsiteX27" fmla="*/ 80814 w 2318149"/>
              <a:gd name="connsiteY27" fmla="*/ 4191417 h 5607050"/>
              <a:gd name="connsiteX28" fmla="*/ 155976 w 2318149"/>
              <a:gd name="connsiteY28" fmla="*/ 4443412 h 5607050"/>
              <a:gd name="connsiteX29" fmla="*/ 243396 w 2318149"/>
              <a:gd name="connsiteY29" fmla="*/ 4683707 h 5607050"/>
              <a:gd name="connsiteX30" fmla="*/ 377946 w 2318149"/>
              <a:gd name="connsiteY30" fmla="*/ 4842441 h 5607050"/>
              <a:gd name="connsiteX31" fmla="*/ 507417 w 2318149"/>
              <a:gd name="connsiteY31" fmla="*/ 4926830 h 5607050"/>
              <a:gd name="connsiteX32" fmla="*/ 673499 w 2318149"/>
              <a:gd name="connsiteY32" fmla="*/ 5108575 h 5607050"/>
              <a:gd name="connsiteX33" fmla="*/ 711599 w 2318149"/>
              <a:gd name="connsiteY33" fmla="*/ 5184775 h 5607050"/>
              <a:gd name="connsiteX34" fmla="*/ 889399 w 2318149"/>
              <a:gd name="connsiteY34" fmla="*/ 5413375 h 5607050"/>
              <a:gd name="connsiteX35" fmla="*/ 1086249 w 2318149"/>
              <a:gd name="connsiteY35" fmla="*/ 5476875 h 5607050"/>
              <a:gd name="connsiteX36" fmla="*/ 1435499 w 2318149"/>
              <a:gd name="connsiteY36" fmla="*/ 5483225 h 5607050"/>
              <a:gd name="connsiteX37" fmla="*/ 1724424 w 2318149"/>
              <a:gd name="connsiteY37" fmla="*/ 5445125 h 5607050"/>
              <a:gd name="connsiteX38" fmla="*/ 1924449 w 2318149"/>
              <a:gd name="connsiteY38" fmla="*/ 5445125 h 5607050"/>
              <a:gd name="connsiteX39" fmla="*/ 2057799 w 2318149"/>
              <a:gd name="connsiteY39" fmla="*/ 5492750 h 5607050"/>
              <a:gd name="connsiteX40" fmla="*/ 2200674 w 2318149"/>
              <a:gd name="connsiteY40" fmla="*/ 5549900 h 5607050"/>
              <a:gd name="connsiteX41" fmla="*/ 2318149 w 2318149"/>
              <a:gd name="connsiteY41" fmla="*/ 5607050 h 5607050"/>
              <a:gd name="connsiteX0" fmla="*/ 1286274 w 2318149"/>
              <a:gd name="connsiteY0" fmla="*/ 0 h 5607050"/>
              <a:gd name="connsiteX1" fmla="*/ 1281807 w 2318149"/>
              <a:gd name="connsiteY1" fmla="*/ 17416 h 5607050"/>
              <a:gd name="connsiteX2" fmla="*/ 1235474 w 2318149"/>
              <a:gd name="connsiteY2" fmla="*/ 139700 h 5607050"/>
              <a:gd name="connsiteX3" fmla="*/ 1174952 w 2318149"/>
              <a:gd name="connsiteY3" fmla="*/ 303394 h 5607050"/>
              <a:gd name="connsiteX4" fmla="*/ 1115217 w 2318149"/>
              <a:gd name="connsiteY4" fmla="*/ 470851 h 5607050"/>
              <a:gd name="connsiteX5" fmla="*/ 1074138 w 2318149"/>
              <a:gd name="connsiteY5" fmla="*/ 605215 h 5607050"/>
              <a:gd name="connsiteX6" fmla="*/ 1019574 w 2318149"/>
              <a:gd name="connsiteY6" fmla="*/ 747893 h 5607050"/>
              <a:gd name="connsiteX7" fmla="*/ 909038 w 2318149"/>
              <a:gd name="connsiteY7" fmla="*/ 926480 h 5607050"/>
              <a:gd name="connsiteX8" fmla="*/ 759224 w 2318149"/>
              <a:gd name="connsiteY8" fmla="*/ 1044953 h 5607050"/>
              <a:gd name="connsiteX9" fmla="*/ 662582 w 2318149"/>
              <a:gd name="connsiteY9" fmla="*/ 1162231 h 5607050"/>
              <a:gd name="connsiteX10" fmla="*/ 543717 w 2318149"/>
              <a:gd name="connsiteY10" fmla="*/ 1398572 h 5607050"/>
              <a:gd name="connsiteX11" fmla="*/ 471281 w 2318149"/>
              <a:gd name="connsiteY11" fmla="*/ 1494215 h 5607050"/>
              <a:gd name="connsiteX12" fmla="*/ 425652 w 2318149"/>
              <a:gd name="connsiteY12" fmla="*/ 1589072 h 5607050"/>
              <a:gd name="connsiteX13" fmla="*/ 372660 w 2318149"/>
              <a:gd name="connsiteY13" fmla="*/ 1698987 h 5607050"/>
              <a:gd name="connsiteX14" fmla="*/ 334560 w 2318149"/>
              <a:gd name="connsiteY14" fmla="*/ 1846836 h 5607050"/>
              <a:gd name="connsiteX15" fmla="*/ 293481 w 2318149"/>
              <a:gd name="connsiteY15" fmla="*/ 2039529 h 5607050"/>
              <a:gd name="connsiteX16" fmla="*/ 286738 w 2318149"/>
              <a:gd name="connsiteY16" fmla="*/ 2178608 h 5607050"/>
              <a:gd name="connsiteX17" fmla="*/ 258360 w 2318149"/>
              <a:gd name="connsiteY17" fmla="*/ 2341351 h 5607050"/>
              <a:gd name="connsiteX18" fmla="*/ 232960 w 2318149"/>
              <a:gd name="connsiteY18" fmla="*/ 2588607 h 5607050"/>
              <a:gd name="connsiteX19" fmla="*/ 210538 w 2318149"/>
              <a:gd name="connsiteY19" fmla="*/ 2732072 h 5607050"/>
              <a:gd name="connsiteX20" fmla="*/ 172438 w 2318149"/>
              <a:gd name="connsiteY20" fmla="*/ 2890429 h 5607050"/>
              <a:gd name="connsiteX21" fmla="*/ 157546 w 2318149"/>
              <a:gd name="connsiteY21" fmla="*/ 3048000 h 5607050"/>
              <a:gd name="connsiteX22" fmla="*/ 140288 w 2318149"/>
              <a:gd name="connsiteY22" fmla="*/ 3130550 h 5607050"/>
              <a:gd name="connsiteX23" fmla="*/ 110527 w 2318149"/>
              <a:gd name="connsiteY23" fmla="*/ 3237895 h 5607050"/>
              <a:gd name="connsiteX24" fmla="*/ 55961 w 2318149"/>
              <a:gd name="connsiteY24" fmla="*/ 3397250 h 5607050"/>
              <a:gd name="connsiteX25" fmla="*/ 15724 w 2318149"/>
              <a:gd name="connsiteY25" fmla="*/ 3596584 h 5607050"/>
              <a:gd name="connsiteX26" fmla="*/ 13804 w 2318149"/>
              <a:gd name="connsiteY26" fmla="*/ 3854791 h 5607050"/>
              <a:gd name="connsiteX27" fmla="*/ 80814 w 2318149"/>
              <a:gd name="connsiteY27" fmla="*/ 4191417 h 5607050"/>
              <a:gd name="connsiteX28" fmla="*/ 155976 w 2318149"/>
              <a:gd name="connsiteY28" fmla="*/ 4443412 h 5607050"/>
              <a:gd name="connsiteX29" fmla="*/ 243396 w 2318149"/>
              <a:gd name="connsiteY29" fmla="*/ 4683707 h 5607050"/>
              <a:gd name="connsiteX30" fmla="*/ 377946 w 2318149"/>
              <a:gd name="connsiteY30" fmla="*/ 4842441 h 5607050"/>
              <a:gd name="connsiteX31" fmla="*/ 507417 w 2318149"/>
              <a:gd name="connsiteY31" fmla="*/ 4926830 h 5607050"/>
              <a:gd name="connsiteX32" fmla="*/ 673499 w 2318149"/>
              <a:gd name="connsiteY32" fmla="*/ 5108575 h 5607050"/>
              <a:gd name="connsiteX33" fmla="*/ 711599 w 2318149"/>
              <a:gd name="connsiteY33" fmla="*/ 5184775 h 5607050"/>
              <a:gd name="connsiteX34" fmla="*/ 889399 w 2318149"/>
              <a:gd name="connsiteY34" fmla="*/ 5413375 h 5607050"/>
              <a:gd name="connsiteX35" fmla="*/ 1086249 w 2318149"/>
              <a:gd name="connsiteY35" fmla="*/ 5476875 h 5607050"/>
              <a:gd name="connsiteX36" fmla="*/ 1435499 w 2318149"/>
              <a:gd name="connsiteY36" fmla="*/ 5483225 h 5607050"/>
              <a:gd name="connsiteX37" fmla="*/ 1724424 w 2318149"/>
              <a:gd name="connsiteY37" fmla="*/ 5445125 h 5607050"/>
              <a:gd name="connsiteX38" fmla="*/ 1924449 w 2318149"/>
              <a:gd name="connsiteY38" fmla="*/ 5445125 h 5607050"/>
              <a:gd name="connsiteX39" fmla="*/ 2057799 w 2318149"/>
              <a:gd name="connsiteY39" fmla="*/ 5492750 h 5607050"/>
              <a:gd name="connsiteX40" fmla="*/ 2200674 w 2318149"/>
              <a:gd name="connsiteY40" fmla="*/ 5549900 h 5607050"/>
              <a:gd name="connsiteX41" fmla="*/ 2318149 w 2318149"/>
              <a:gd name="connsiteY41" fmla="*/ 5607050 h 5607050"/>
              <a:gd name="connsiteX0" fmla="*/ 1286274 w 2318149"/>
              <a:gd name="connsiteY0" fmla="*/ 0 h 5607050"/>
              <a:gd name="connsiteX1" fmla="*/ 1281807 w 2318149"/>
              <a:gd name="connsiteY1" fmla="*/ 17416 h 5607050"/>
              <a:gd name="connsiteX2" fmla="*/ 1235474 w 2318149"/>
              <a:gd name="connsiteY2" fmla="*/ 139700 h 5607050"/>
              <a:gd name="connsiteX3" fmla="*/ 1174952 w 2318149"/>
              <a:gd name="connsiteY3" fmla="*/ 303394 h 5607050"/>
              <a:gd name="connsiteX4" fmla="*/ 1115217 w 2318149"/>
              <a:gd name="connsiteY4" fmla="*/ 470851 h 5607050"/>
              <a:gd name="connsiteX5" fmla="*/ 1074138 w 2318149"/>
              <a:gd name="connsiteY5" fmla="*/ 605215 h 5607050"/>
              <a:gd name="connsiteX6" fmla="*/ 1019574 w 2318149"/>
              <a:gd name="connsiteY6" fmla="*/ 747893 h 5607050"/>
              <a:gd name="connsiteX7" fmla="*/ 909038 w 2318149"/>
              <a:gd name="connsiteY7" fmla="*/ 926480 h 5607050"/>
              <a:gd name="connsiteX8" fmla="*/ 759224 w 2318149"/>
              <a:gd name="connsiteY8" fmla="*/ 1044953 h 5607050"/>
              <a:gd name="connsiteX9" fmla="*/ 662582 w 2318149"/>
              <a:gd name="connsiteY9" fmla="*/ 1162231 h 5607050"/>
              <a:gd name="connsiteX10" fmla="*/ 543717 w 2318149"/>
              <a:gd name="connsiteY10" fmla="*/ 1398572 h 5607050"/>
              <a:gd name="connsiteX11" fmla="*/ 471281 w 2318149"/>
              <a:gd name="connsiteY11" fmla="*/ 1494215 h 5607050"/>
              <a:gd name="connsiteX12" fmla="*/ 425652 w 2318149"/>
              <a:gd name="connsiteY12" fmla="*/ 1589072 h 5607050"/>
              <a:gd name="connsiteX13" fmla="*/ 372660 w 2318149"/>
              <a:gd name="connsiteY13" fmla="*/ 1698987 h 5607050"/>
              <a:gd name="connsiteX14" fmla="*/ 334560 w 2318149"/>
              <a:gd name="connsiteY14" fmla="*/ 1846836 h 5607050"/>
              <a:gd name="connsiteX15" fmla="*/ 293481 w 2318149"/>
              <a:gd name="connsiteY15" fmla="*/ 2039529 h 5607050"/>
              <a:gd name="connsiteX16" fmla="*/ 286738 w 2318149"/>
              <a:gd name="connsiteY16" fmla="*/ 2178608 h 5607050"/>
              <a:gd name="connsiteX17" fmla="*/ 258360 w 2318149"/>
              <a:gd name="connsiteY17" fmla="*/ 2341351 h 5607050"/>
              <a:gd name="connsiteX18" fmla="*/ 232960 w 2318149"/>
              <a:gd name="connsiteY18" fmla="*/ 2588607 h 5607050"/>
              <a:gd name="connsiteX19" fmla="*/ 210538 w 2318149"/>
              <a:gd name="connsiteY19" fmla="*/ 2732072 h 5607050"/>
              <a:gd name="connsiteX20" fmla="*/ 172438 w 2318149"/>
              <a:gd name="connsiteY20" fmla="*/ 2890429 h 5607050"/>
              <a:gd name="connsiteX21" fmla="*/ 157546 w 2318149"/>
              <a:gd name="connsiteY21" fmla="*/ 3048000 h 5607050"/>
              <a:gd name="connsiteX22" fmla="*/ 140288 w 2318149"/>
              <a:gd name="connsiteY22" fmla="*/ 3130550 h 5607050"/>
              <a:gd name="connsiteX23" fmla="*/ 110527 w 2318149"/>
              <a:gd name="connsiteY23" fmla="*/ 3237895 h 5607050"/>
              <a:gd name="connsiteX24" fmla="*/ 55961 w 2318149"/>
              <a:gd name="connsiteY24" fmla="*/ 3397250 h 5607050"/>
              <a:gd name="connsiteX25" fmla="*/ 15724 w 2318149"/>
              <a:gd name="connsiteY25" fmla="*/ 3596584 h 5607050"/>
              <a:gd name="connsiteX26" fmla="*/ 13804 w 2318149"/>
              <a:gd name="connsiteY26" fmla="*/ 3854791 h 5607050"/>
              <a:gd name="connsiteX27" fmla="*/ 80814 w 2318149"/>
              <a:gd name="connsiteY27" fmla="*/ 4191417 h 5607050"/>
              <a:gd name="connsiteX28" fmla="*/ 155976 w 2318149"/>
              <a:gd name="connsiteY28" fmla="*/ 4443412 h 5607050"/>
              <a:gd name="connsiteX29" fmla="*/ 243396 w 2318149"/>
              <a:gd name="connsiteY29" fmla="*/ 4683707 h 5607050"/>
              <a:gd name="connsiteX30" fmla="*/ 377946 w 2318149"/>
              <a:gd name="connsiteY30" fmla="*/ 4842441 h 5607050"/>
              <a:gd name="connsiteX31" fmla="*/ 507417 w 2318149"/>
              <a:gd name="connsiteY31" fmla="*/ 4926830 h 5607050"/>
              <a:gd name="connsiteX32" fmla="*/ 673499 w 2318149"/>
              <a:gd name="connsiteY32" fmla="*/ 5108575 h 5607050"/>
              <a:gd name="connsiteX33" fmla="*/ 711599 w 2318149"/>
              <a:gd name="connsiteY33" fmla="*/ 5184775 h 5607050"/>
              <a:gd name="connsiteX34" fmla="*/ 889399 w 2318149"/>
              <a:gd name="connsiteY34" fmla="*/ 5413375 h 5607050"/>
              <a:gd name="connsiteX35" fmla="*/ 1086249 w 2318149"/>
              <a:gd name="connsiteY35" fmla="*/ 5476875 h 5607050"/>
              <a:gd name="connsiteX36" fmla="*/ 1435499 w 2318149"/>
              <a:gd name="connsiteY36" fmla="*/ 5483225 h 5607050"/>
              <a:gd name="connsiteX37" fmla="*/ 1724424 w 2318149"/>
              <a:gd name="connsiteY37" fmla="*/ 5445125 h 5607050"/>
              <a:gd name="connsiteX38" fmla="*/ 1924449 w 2318149"/>
              <a:gd name="connsiteY38" fmla="*/ 5445125 h 5607050"/>
              <a:gd name="connsiteX39" fmla="*/ 2057799 w 2318149"/>
              <a:gd name="connsiteY39" fmla="*/ 5492750 h 5607050"/>
              <a:gd name="connsiteX40" fmla="*/ 2200674 w 2318149"/>
              <a:gd name="connsiteY40" fmla="*/ 5549900 h 5607050"/>
              <a:gd name="connsiteX41" fmla="*/ 2318149 w 2318149"/>
              <a:gd name="connsiteY41" fmla="*/ 5607050 h 5607050"/>
              <a:gd name="connsiteX0" fmla="*/ 1286274 w 2318149"/>
              <a:gd name="connsiteY0" fmla="*/ 0 h 5607050"/>
              <a:gd name="connsiteX1" fmla="*/ 1281807 w 2318149"/>
              <a:gd name="connsiteY1" fmla="*/ 17416 h 5607050"/>
              <a:gd name="connsiteX2" fmla="*/ 1235474 w 2318149"/>
              <a:gd name="connsiteY2" fmla="*/ 139700 h 5607050"/>
              <a:gd name="connsiteX3" fmla="*/ 1174952 w 2318149"/>
              <a:gd name="connsiteY3" fmla="*/ 303394 h 5607050"/>
              <a:gd name="connsiteX4" fmla="*/ 1115217 w 2318149"/>
              <a:gd name="connsiteY4" fmla="*/ 470851 h 5607050"/>
              <a:gd name="connsiteX5" fmla="*/ 1074138 w 2318149"/>
              <a:gd name="connsiteY5" fmla="*/ 605215 h 5607050"/>
              <a:gd name="connsiteX6" fmla="*/ 1019574 w 2318149"/>
              <a:gd name="connsiteY6" fmla="*/ 747893 h 5607050"/>
              <a:gd name="connsiteX7" fmla="*/ 909038 w 2318149"/>
              <a:gd name="connsiteY7" fmla="*/ 926480 h 5607050"/>
              <a:gd name="connsiteX8" fmla="*/ 759224 w 2318149"/>
              <a:gd name="connsiteY8" fmla="*/ 1044953 h 5607050"/>
              <a:gd name="connsiteX9" fmla="*/ 662582 w 2318149"/>
              <a:gd name="connsiteY9" fmla="*/ 1162231 h 5607050"/>
              <a:gd name="connsiteX10" fmla="*/ 543717 w 2318149"/>
              <a:gd name="connsiteY10" fmla="*/ 1398572 h 5607050"/>
              <a:gd name="connsiteX11" fmla="*/ 471281 w 2318149"/>
              <a:gd name="connsiteY11" fmla="*/ 1494215 h 5607050"/>
              <a:gd name="connsiteX12" fmla="*/ 425652 w 2318149"/>
              <a:gd name="connsiteY12" fmla="*/ 1589072 h 5607050"/>
              <a:gd name="connsiteX13" fmla="*/ 372660 w 2318149"/>
              <a:gd name="connsiteY13" fmla="*/ 1698987 h 5607050"/>
              <a:gd name="connsiteX14" fmla="*/ 334560 w 2318149"/>
              <a:gd name="connsiteY14" fmla="*/ 1846836 h 5607050"/>
              <a:gd name="connsiteX15" fmla="*/ 293481 w 2318149"/>
              <a:gd name="connsiteY15" fmla="*/ 2039529 h 5607050"/>
              <a:gd name="connsiteX16" fmla="*/ 286738 w 2318149"/>
              <a:gd name="connsiteY16" fmla="*/ 2178608 h 5607050"/>
              <a:gd name="connsiteX17" fmla="*/ 258360 w 2318149"/>
              <a:gd name="connsiteY17" fmla="*/ 2341351 h 5607050"/>
              <a:gd name="connsiteX18" fmla="*/ 232960 w 2318149"/>
              <a:gd name="connsiteY18" fmla="*/ 2588607 h 5607050"/>
              <a:gd name="connsiteX19" fmla="*/ 210538 w 2318149"/>
              <a:gd name="connsiteY19" fmla="*/ 2732072 h 5607050"/>
              <a:gd name="connsiteX20" fmla="*/ 172438 w 2318149"/>
              <a:gd name="connsiteY20" fmla="*/ 2890429 h 5607050"/>
              <a:gd name="connsiteX21" fmla="*/ 157546 w 2318149"/>
              <a:gd name="connsiteY21" fmla="*/ 3048000 h 5607050"/>
              <a:gd name="connsiteX22" fmla="*/ 140288 w 2318149"/>
              <a:gd name="connsiteY22" fmla="*/ 3130550 h 5607050"/>
              <a:gd name="connsiteX23" fmla="*/ 110527 w 2318149"/>
              <a:gd name="connsiteY23" fmla="*/ 3237895 h 5607050"/>
              <a:gd name="connsiteX24" fmla="*/ 55961 w 2318149"/>
              <a:gd name="connsiteY24" fmla="*/ 3397250 h 5607050"/>
              <a:gd name="connsiteX25" fmla="*/ 15724 w 2318149"/>
              <a:gd name="connsiteY25" fmla="*/ 3596584 h 5607050"/>
              <a:gd name="connsiteX26" fmla="*/ 13804 w 2318149"/>
              <a:gd name="connsiteY26" fmla="*/ 3854791 h 5607050"/>
              <a:gd name="connsiteX27" fmla="*/ 80814 w 2318149"/>
              <a:gd name="connsiteY27" fmla="*/ 4191417 h 5607050"/>
              <a:gd name="connsiteX28" fmla="*/ 155976 w 2318149"/>
              <a:gd name="connsiteY28" fmla="*/ 4443412 h 5607050"/>
              <a:gd name="connsiteX29" fmla="*/ 243396 w 2318149"/>
              <a:gd name="connsiteY29" fmla="*/ 4683707 h 5607050"/>
              <a:gd name="connsiteX30" fmla="*/ 377946 w 2318149"/>
              <a:gd name="connsiteY30" fmla="*/ 4842441 h 5607050"/>
              <a:gd name="connsiteX31" fmla="*/ 507417 w 2318149"/>
              <a:gd name="connsiteY31" fmla="*/ 4926830 h 5607050"/>
              <a:gd name="connsiteX32" fmla="*/ 673499 w 2318149"/>
              <a:gd name="connsiteY32" fmla="*/ 5108575 h 5607050"/>
              <a:gd name="connsiteX33" fmla="*/ 711599 w 2318149"/>
              <a:gd name="connsiteY33" fmla="*/ 5184775 h 5607050"/>
              <a:gd name="connsiteX34" fmla="*/ 889399 w 2318149"/>
              <a:gd name="connsiteY34" fmla="*/ 5413375 h 5607050"/>
              <a:gd name="connsiteX35" fmla="*/ 1086249 w 2318149"/>
              <a:gd name="connsiteY35" fmla="*/ 5476875 h 5607050"/>
              <a:gd name="connsiteX36" fmla="*/ 1435499 w 2318149"/>
              <a:gd name="connsiteY36" fmla="*/ 5483225 h 5607050"/>
              <a:gd name="connsiteX37" fmla="*/ 1724424 w 2318149"/>
              <a:gd name="connsiteY37" fmla="*/ 5445125 h 5607050"/>
              <a:gd name="connsiteX38" fmla="*/ 1924449 w 2318149"/>
              <a:gd name="connsiteY38" fmla="*/ 5445125 h 5607050"/>
              <a:gd name="connsiteX39" fmla="*/ 2057799 w 2318149"/>
              <a:gd name="connsiteY39" fmla="*/ 5492750 h 5607050"/>
              <a:gd name="connsiteX40" fmla="*/ 2200674 w 2318149"/>
              <a:gd name="connsiteY40" fmla="*/ 5549900 h 5607050"/>
              <a:gd name="connsiteX41" fmla="*/ 2318149 w 2318149"/>
              <a:gd name="connsiteY41" fmla="*/ 5607050 h 5607050"/>
              <a:gd name="connsiteX0" fmla="*/ 1286274 w 2318149"/>
              <a:gd name="connsiteY0" fmla="*/ 0 h 5607050"/>
              <a:gd name="connsiteX1" fmla="*/ 1281807 w 2318149"/>
              <a:gd name="connsiteY1" fmla="*/ 17416 h 5607050"/>
              <a:gd name="connsiteX2" fmla="*/ 1235474 w 2318149"/>
              <a:gd name="connsiteY2" fmla="*/ 139700 h 5607050"/>
              <a:gd name="connsiteX3" fmla="*/ 1174952 w 2318149"/>
              <a:gd name="connsiteY3" fmla="*/ 303394 h 5607050"/>
              <a:gd name="connsiteX4" fmla="*/ 1115217 w 2318149"/>
              <a:gd name="connsiteY4" fmla="*/ 470851 h 5607050"/>
              <a:gd name="connsiteX5" fmla="*/ 1074138 w 2318149"/>
              <a:gd name="connsiteY5" fmla="*/ 605215 h 5607050"/>
              <a:gd name="connsiteX6" fmla="*/ 1019574 w 2318149"/>
              <a:gd name="connsiteY6" fmla="*/ 747893 h 5607050"/>
              <a:gd name="connsiteX7" fmla="*/ 909038 w 2318149"/>
              <a:gd name="connsiteY7" fmla="*/ 926480 h 5607050"/>
              <a:gd name="connsiteX8" fmla="*/ 759224 w 2318149"/>
              <a:gd name="connsiteY8" fmla="*/ 1044953 h 5607050"/>
              <a:gd name="connsiteX9" fmla="*/ 662582 w 2318149"/>
              <a:gd name="connsiteY9" fmla="*/ 1162231 h 5607050"/>
              <a:gd name="connsiteX10" fmla="*/ 543717 w 2318149"/>
              <a:gd name="connsiteY10" fmla="*/ 1398572 h 5607050"/>
              <a:gd name="connsiteX11" fmla="*/ 471281 w 2318149"/>
              <a:gd name="connsiteY11" fmla="*/ 1494215 h 5607050"/>
              <a:gd name="connsiteX12" fmla="*/ 425652 w 2318149"/>
              <a:gd name="connsiteY12" fmla="*/ 1589072 h 5607050"/>
              <a:gd name="connsiteX13" fmla="*/ 372660 w 2318149"/>
              <a:gd name="connsiteY13" fmla="*/ 1698987 h 5607050"/>
              <a:gd name="connsiteX14" fmla="*/ 334560 w 2318149"/>
              <a:gd name="connsiteY14" fmla="*/ 1846836 h 5607050"/>
              <a:gd name="connsiteX15" fmla="*/ 293481 w 2318149"/>
              <a:gd name="connsiteY15" fmla="*/ 2039529 h 5607050"/>
              <a:gd name="connsiteX16" fmla="*/ 286738 w 2318149"/>
              <a:gd name="connsiteY16" fmla="*/ 2178608 h 5607050"/>
              <a:gd name="connsiteX17" fmla="*/ 258360 w 2318149"/>
              <a:gd name="connsiteY17" fmla="*/ 2341351 h 5607050"/>
              <a:gd name="connsiteX18" fmla="*/ 232960 w 2318149"/>
              <a:gd name="connsiteY18" fmla="*/ 2588607 h 5607050"/>
              <a:gd name="connsiteX19" fmla="*/ 210538 w 2318149"/>
              <a:gd name="connsiteY19" fmla="*/ 2732072 h 5607050"/>
              <a:gd name="connsiteX20" fmla="*/ 172438 w 2318149"/>
              <a:gd name="connsiteY20" fmla="*/ 2890429 h 5607050"/>
              <a:gd name="connsiteX21" fmla="*/ 157546 w 2318149"/>
              <a:gd name="connsiteY21" fmla="*/ 3048000 h 5607050"/>
              <a:gd name="connsiteX22" fmla="*/ 140288 w 2318149"/>
              <a:gd name="connsiteY22" fmla="*/ 3130550 h 5607050"/>
              <a:gd name="connsiteX23" fmla="*/ 110527 w 2318149"/>
              <a:gd name="connsiteY23" fmla="*/ 3237895 h 5607050"/>
              <a:gd name="connsiteX24" fmla="*/ 55961 w 2318149"/>
              <a:gd name="connsiteY24" fmla="*/ 3397250 h 5607050"/>
              <a:gd name="connsiteX25" fmla="*/ 15724 w 2318149"/>
              <a:gd name="connsiteY25" fmla="*/ 3596584 h 5607050"/>
              <a:gd name="connsiteX26" fmla="*/ 13804 w 2318149"/>
              <a:gd name="connsiteY26" fmla="*/ 3854791 h 5607050"/>
              <a:gd name="connsiteX27" fmla="*/ 80814 w 2318149"/>
              <a:gd name="connsiteY27" fmla="*/ 4191417 h 5607050"/>
              <a:gd name="connsiteX28" fmla="*/ 155976 w 2318149"/>
              <a:gd name="connsiteY28" fmla="*/ 4443412 h 5607050"/>
              <a:gd name="connsiteX29" fmla="*/ 243396 w 2318149"/>
              <a:gd name="connsiteY29" fmla="*/ 4683707 h 5607050"/>
              <a:gd name="connsiteX30" fmla="*/ 377946 w 2318149"/>
              <a:gd name="connsiteY30" fmla="*/ 4842441 h 5607050"/>
              <a:gd name="connsiteX31" fmla="*/ 507417 w 2318149"/>
              <a:gd name="connsiteY31" fmla="*/ 4926830 h 5607050"/>
              <a:gd name="connsiteX32" fmla="*/ 673499 w 2318149"/>
              <a:gd name="connsiteY32" fmla="*/ 5108575 h 5607050"/>
              <a:gd name="connsiteX33" fmla="*/ 711599 w 2318149"/>
              <a:gd name="connsiteY33" fmla="*/ 5184775 h 5607050"/>
              <a:gd name="connsiteX34" fmla="*/ 889399 w 2318149"/>
              <a:gd name="connsiteY34" fmla="*/ 5413375 h 5607050"/>
              <a:gd name="connsiteX35" fmla="*/ 1086249 w 2318149"/>
              <a:gd name="connsiteY35" fmla="*/ 5476875 h 5607050"/>
              <a:gd name="connsiteX36" fmla="*/ 1435499 w 2318149"/>
              <a:gd name="connsiteY36" fmla="*/ 5483225 h 5607050"/>
              <a:gd name="connsiteX37" fmla="*/ 1724424 w 2318149"/>
              <a:gd name="connsiteY37" fmla="*/ 5445125 h 5607050"/>
              <a:gd name="connsiteX38" fmla="*/ 1924449 w 2318149"/>
              <a:gd name="connsiteY38" fmla="*/ 5445125 h 5607050"/>
              <a:gd name="connsiteX39" fmla="*/ 2057799 w 2318149"/>
              <a:gd name="connsiteY39" fmla="*/ 5492750 h 5607050"/>
              <a:gd name="connsiteX40" fmla="*/ 2200674 w 2318149"/>
              <a:gd name="connsiteY40" fmla="*/ 5549900 h 5607050"/>
              <a:gd name="connsiteX41" fmla="*/ 2318149 w 2318149"/>
              <a:gd name="connsiteY41" fmla="*/ 5607050 h 5607050"/>
              <a:gd name="connsiteX0" fmla="*/ 1286274 w 2318149"/>
              <a:gd name="connsiteY0" fmla="*/ 0 h 5607050"/>
              <a:gd name="connsiteX1" fmla="*/ 1281807 w 2318149"/>
              <a:gd name="connsiteY1" fmla="*/ 17416 h 5607050"/>
              <a:gd name="connsiteX2" fmla="*/ 1235474 w 2318149"/>
              <a:gd name="connsiteY2" fmla="*/ 139700 h 5607050"/>
              <a:gd name="connsiteX3" fmla="*/ 1174952 w 2318149"/>
              <a:gd name="connsiteY3" fmla="*/ 303394 h 5607050"/>
              <a:gd name="connsiteX4" fmla="*/ 1115217 w 2318149"/>
              <a:gd name="connsiteY4" fmla="*/ 470851 h 5607050"/>
              <a:gd name="connsiteX5" fmla="*/ 1074138 w 2318149"/>
              <a:gd name="connsiteY5" fmla="*/ 605215 h 5607050"/>
              <a:gd name="connsiteX6" fmla="*/ 1019574 w 2318149"/>
              <a:gd name="connsiteY6" fmla="*/ 747893 h 5607050"/>
              <a:gd name="connsiteX7" fmla="*/ 909038 w 2318149"/>
              <a:gd name="connsiteY7" fmla="*/ 926480 h 5607050"/>
              <a:gd name="connsiteX8" fmla="*/ 759224 w 2318149"/>
              <a:gd name="connsiteY8" fmla="*/ 1044953 h 5607050"/>
              <a:gd name="connsiteX9" fmla="*/ 662582 w 2318149"/>
              <a:gd name="connsiteY9" fmla="*/ 1162231 h 5607050"/>
              <a:gd name="connsiteX10" fmla="*/ 543717 w 2318149"/>
              <a:gd name="connsiteY10" fmla="*/ 1398572 h 5607050"/>
              <a:gd name="connsiteX11" fmla="*/ 471281 w 2318149"/>
              <a:gd name="connsiteY11" fmla="*/ 1494215 h 5607050"/>
              <a:gd name="connsiteX12" fmla="*/ 425652 w 2318149"/>
              <a:gd name="connsiteY12" fmla="*/ 1589072 h 5607050"/>
              <a:gd name="connsiteX13" fmla="*/ 372660 w 2318149"/>
              <a:gd name="connsiteY13" fmla="*/ 1698987 h 5607050"/>
              <a:gd name="connsiteX14" fmla="*/ 334560 w 2318149"/>
              <a:gd name="connsiteY14" fmla="*/ 1846836 h 5607050"/>
              <a:gd name="connsiteX15" fmla="*/ 293481 w 2318149"/>
              <a:gd name="connsiteY15" fmla="*/ 2039529 h 5607050"/>
              <a:gd name="connsiteX16" fmla="*/ 286738 w 2318149"/>
              <a:gd name="connsiteY16" fmla="*/ 2178608 h 5607050"/>
              <a:gd name="connsiteX17" fmla="*/ 258360 w 2318149"/>
              <a:gd name="connsiteY17" fmla="*/ 2341351 h 5607050"/>
              <a:gd name="connsiteX18" fmla="*/ 232960 w 2318149"/>
              <a:gd name="connsiteY18" fmla="*/ 2588607 h 5607050"/>
              <a:gd name="connsiteX19" fmla="*/ 210538 w 2318149"/>
              <a:gd name="connsiteY19" fmla="*/ 2732072 h 5607050"/>
              <a:gd name="connsiteX20" fmla="*/ 172438 w 2318149"/>
              <a:gd name="connsiteY20" fmla="*/ 2890429 h 5607050"/>
              <a:gd name="connsiteX21" fmla="*/ 157546 w 2318149"/>
              <a:gd name="connsiteY21" fmla="*/ 3048000 h 5607050"/>
              <a:gd name="connsiteX22" fmla="*/ 140288 w 2318149"/>
              <a:gd name="connsiteY22" fmla="*/ 3130550 h 5607050"/>
              <a:gd name="connsiteX23" fmla="*/ 39090 w 2318149"/>
              <a:gd name="connsiteY23" fmla="*/ 3202176 h 5607050"/>
              <a:gd name="connsiteX24" fmla="*/ 55961 w 2318149"/>
              <a:gd name="connsiteY24" fmla="*/ 3397250 h 5607050"/>
              <a:gd name="connsiteX25" fmla="*/ 15724 w 2318149"/>
              <a:gd name="connsiteY25" fmla="*/ 3596584 h 5607050"/>
              <a:gd name="connsiteX26" fmla="*/ 13804 w 2318149"/>
              <a:gd name="connsiteY26" fmla="*/ 3854791 h 5607050"/>
              <a:gd name="connsiteX27" fmla="*/ 80814 w 2318149"/>
              <a:gd name="connsiteY27" fmla="*/ 4191417 h 5607050"/>
              <a:gd name="connsiteX28" fmla="*/ 155976 w 2318149"/>
              <a:gd name="connsiteY28" fmla="*/ 4443412 h 5607050"/>
              <a:gd name="connsiteX29" fmla="*/ 243396 w 2318149"/>
              <a:gd name="connsiteY29" fmla="*/ 4683707 h 5607050"/>
              <a:gd name="connsiteX30" fmla="*/ 377946 w 2318149"/>
              <a:gd name="connsiteY30" fmla="*/ 4842441 h 5607050"/>
              <a:gd name="connsiteX31" fmla="*/ 507417 w 2318149"/>
              <a:gd name="connsiteY31" fmla="*/ 4926830 h 5607050"/>
              <a:gd name="connsiteX32" fmla="*/ 673499 w 2318149"/>
              <a:gd name="connsiteY32" fmla="*/ 5108575 h 5607050"/>
              <a:gd name="connsiteX33" fmla="*/ 711599 w 2318149"/>
              <a:gd name="connsiteY33" fmla="*/ 5184775 h 5607050"/>
              <a:gd name="connsiteX34" fmla="*/ 889399 w 2318149"/>
              <a:gd name="connsiteY34" fmla="*/ 5413375 h 5607050"/>
              <a:gd name="connsiteX35" fmla="*/ 1086249 w 2318149"/>
              <a:gd name="connsiteY35" fmla="*/ 5476875 h 5607050"/>
              <a:gd name="connsiteX36" fmla="*/ 1435499 w 2318149"/>
              <a:gd name="connsiteY36" fmla="*/ 5483225 h 5607050"/>
              <a:gd name="connsiteX37" fmla="*/ 1724424 w 2318149"/>
              <a:gd name="connsiteY37" fmla="*/ 5445125 h 5607050"/>
              <a:gd name="connsiteX38" fmla="*/ 1924449 w 2318149"/>
              <a:gd name="connsiteY38" fmla="*/ 5445125 h 5607050"/>
              <a:gd name="connsiteX39" fmla="*/ 2057799 w 2318149"/>
              <a:gd name="connsiteY39" fmla="*/ 5492750 h 5607050"/>
              <a:gd name="connsiteX40" fmla="*/ 2200674 w 2318149"/>
              <a:gd name="connsiteY40" fmla="*/ 5549900 h 5607050"/>
              <a:gd name="connsiteX41" fmla="*/ 2318149 w 2318149"/>
              <a:gd name="connsiteY41" fmla="*/ 5607050 h 5607050"/>
              <a:gd name="connsiteX0" fmla="*/ 1286274 w 2318149"/>
              <a:gd name="connsiteY0" fmla="*/ 0 h 5607050"/>
              <a:gd name="connsiteX1" fmla="*/ 1281807 w 2318149"/>
              <a:gd name="connsiteY1" fmla="*/ 17416 h 5607050"/>
              <a:gd name="connsiteX2" fmla="*/ 1235474 w 2318149"/>
              <a:gd name="connsiteY2" fmla="*/ 139700 h 5607050"/>
              <a:gd name="connsiteX3" fmla="*/ 1174952 w 2318149"/>
              <a:gd name="connsiteY3" fmla="*/ 303394 h 5607050"/>
              <a:gd name="connsiteX4" fmla="*/ 1115217 w 2318149"/>
              <a:gd name="connsiteY4" fmla="*/ 470851 h 5607050"/>
              <a:gd name="connsiteX5" fmla="*/ 1074138 w 2318149"/>
              <a:gd name="connsiteY5" fmla="*/ 605215 h 5607050"/>
              <a:gd name="connsiteX6" fmla="*/ 1019574 w 2318149"/>
              <a:gd name="connsiteY6" fmla="*/ 747893 h 5607050"/>
              <a:gd name="connsiteX7" fmla="*/ 909038 w 2318149"/>
              <a:gd name="connsiteY7" fmla="*/ 926480 h 5607050"/>
              <a:gd name="connsiteX8" fmla="*/ 759224 w 2318149"/>
              <a:gd name="connsiteY8" fmla="*/ 1044953 h 5607050"/>
              <a:gd name="connsiteX9" fmla="*/ 662582 w 2318149"/>
              <a:gd name="connsiteY9" fmla="*/ 1162231 h 5607050"/>
              <a:gd name="connsiteX10" fmla="*/ 543717 w 2318149"/>
              <a:gd name="connsiteY10" fmla="*/ 1398572 h 5607050"/>
              <a:gd name="connsiteX11" fmla="*/ 471281 w 2318149"/>
              <a:gd name="connsiteY11" fmla="*/ 1494215 h 5607050"/>
              <a:gd name="connsiteX12" fmla="*/ 425652 w 2318149"/>
              <a:gd name="connsiteY12" fmla="*/ 1589072 h 5607050"/>
              <a:gd name="connsiteX13" fmla="*/ 372660 w 2318149"/>
              <a:gd name="connsiteY13" fmla="*/ 1698987 h 5607050"/>
              <a:gd name="connsiteX14" fmla="*/ 334560 w 2318149"/>
              <a:gd name="connsiteY14" fmla="*/ 1846836 h 5607050"/>
              <a:gd name="connsiteX15" fmla="*/ 293481 w 2318149"/>
              <a:gd name="connsiteY15" fmla="*/ 2039529 h 5607050"/>
              <a:gd name="connsiteX16" fmla="*/ 286738 w 2318149"/>
              <a:gd name="connsiteY16" fmla="*/ 2178608 h 5607050"/>
              <a:gd name="connsiteX17" fmla="*/ 258360 w 2318149"/>
              <a:gd name="connsiteY17" fmla="*/ 2341351 h 5607050"/>
              <a:gd name="connsiteX18" fmla="*/ 232960 w 2318149"/>
              <a:gd name="connsiteY18" fmla="*/ 2588607 h 5607050"/>
              <a:gd name="connsiteX19" fmla="*/ 210538 w 2318149"/>
              <a:gd name="connsiteY19" fmla="*/ 2732072 h 5607050"/>
              <a:gd name="connsiteX20" fmla="*/ 172438 w 2318149"/>
              <a:gd name="connsiteY20" fmla="*/ 2890429 h 5607050"/>
              <a:gd name="connsiteX21" fmla="*/ 157546 w 2318149"/>
              <a:gd name="connsiteY21" fmla="*/ 3048000 h 5607050"/>
              <a:gd name="connsiteX22" fmla="*/ 102188 w 2318149"/>
              <a:gd name="connsiteY22" fmla="*/ 3111500 h 5607050"/>
              <a:gd name="connsiteX23" fmla="*/ 39090 w 2318149"/>
              <a:gd name="connsiteY23" fmla="*/ 3202176 h 5607050"/>
              <a:gd name="connsiteX24" fmla="*/ 55961 w 2318149"/>
              <a:gd name="connsiteY24" fmla="*/ 3397250 h 5607050"/>
              <a:gd name="connsiteX25" fmla="*/ 15724 w 2318149"/>
              <a:gd name="connsiteY25" fmla="*/ 3596584 h 5607050"/>
              <a:gd name="connsiteX26" fmla="*/ 13804 w 2318149"/>
              <a:gd name="connsiteY26" fmla="*/ 3854791 h 5607050"/>
              <a:gd name="connsiteX27" fmla="*/ 80814 w 2318149"/>
              <a:gd name="connsiteY27" fmla="*/ 4191417 h 5607050"/>
              <a:gd name="connsiteX28" fmla="*/ 155976 w 2318149"/>
              <a:gd name="connsiteY28" fmla="*/ 4443412 h 5607050"/>
              <a:gd name="connsiteX29" fmla="*/ 243396 w 2318149"/>
              <a:gd name="connsiteY29" fmla="*/ 4683707 h 5607050"/>
              <a:gd name="connsiteX30" fmla="*/ 377946 w 2318149"/>
              <a:gd name="connsiteY30" fmla="*/ 4842441 h 5607050"/>
              <a:gd name="connsiteX31" fmla="*/ 507417 w 2318149"/>
              <a:gd name="connsiteY31" fmla="*/ 4926830 h 5607050"/>
              <a:gd name="connsiteX32" fmla="*/ 673499 w 2318149"/>
              <a:gd name="connsiteY32" fmla="*/ 5108575 h 5607050"/>
              <a:gd name="connsiteX33" fmla="*/ 711599 w 2318149"/>
              <a:gd name="connsiteY33" fmla="*/ 5184775 h 5607050"/>
              <a:gd name="connsiteX34" fmla="*/ 889399 w 2318149"/>
              <a:gd name="connsiteY34" fmla="*/ 5413375 h 5607050"/>
              <a:gd name="connsiteX35" fmla="*/ 1086249 w 2318149"/>
              <a:gd name="connsiteY35" fmla="*/ 5476875 h 5607050"/>
              <a:gd name="connsiteX36" fmla="*/ 1435499 w 2318149"/>
              <a:gd name="connsiteY36" fmla="*/ 5483225 h 5607050"/>
              <a:gd name="connsiteX37" fmla="*/ 1724424 w 2318149"/>
              <a:gd name="connsiteY37" fmla="*/ 5445125 h 5607050"/>
              <a:gd name="connsiteX38" fmla="*/ 1924449 w 2318149"/>
              <a:gd name="connsiteY38" fmla="*/ 5445125 h 5607050"/>
              <a:gd name="connsiteX39" fmla="*/ 2057799 w 2318149"/>
              <a:gd name="connsiteY39" fmla="*/ 5492750 h 5607050"/>
              <a:gd name="connsiteX40" fmla="*/ 2200674 w 2318149"/>
              <a:gd name="connsiteY40" fmla="*/ 5549900 h 5607050"/>
              <a:gd name="connsiteX41" fmla="*/ 2318149 w 2318149"/>
              <a:gd name="connsiteY41" fmla="*/ 5607050 h 5607050"/>
              <a:gd name="connsiteX0" fmla="*/ 1286274 w 2318149"/>
              <a:gd name="connsiteY0" fmla="*/ 0 h 5607050"/>
              <a:gd name="connsiteX1" fmla="*/ 1281807 w 2318149"/>
              <a:gd name="connsiteY1" fmla="*/ 17416 h 5607050"/>
              <a:gd name="connsiteX2" fmla="*/ 1235474 w 2318149"/>
              <a:gd name="connsiteY2" fmla="*/ 139700 h 5607050"/>
              <a:gd name="connsiteX3" fmla="*/ 1174952 w 2318149"/>
              <a:gd name="connsiteY3" fmla="*/ 303394 h 5607050"/>
              <a:gd name="connsiteX4" fmla="*/ 1115217 w 2318149"/>
              <a:gd name="connsiteY4" fmla="*/ 470851 h 5607050"/>
              <a:gd name="connsiteX5" fmla="*/ 1074138 w 2318149"/>
              <a:gd name="connsiteY5" fmla="*/ 605215 h 5607050"/>
              <a:gd name="connsiteX6" fmla="*/ 1019574 w 2318149"/>
              <a:gd name="connsiteY6" fmla="*/ 747893 h 5607050"/>
              <a:gd name="connsiteX7" fmla="*/ 909038 w 2318149"/>
              <a:gd name="connsiteY7" fmla="*/ 926480 h 5607050"/>
              <a:gd name="connsiteX8" fmla="*/ 759224 w 2318149"/>
              <a:gd name="connsiteY8" fmla="*/ 1044953 h 5607050"/>
              <a:gd name="connsiteX9" fmla="*/ 662582 w 2318149"/>
              <a:gd name="connsiteY9" fmla="*/ 1162231 h 5607050"/>
              <a:gd name="connsiteX10" fmla="*/ 543717 w 2318149"/>
              <a:gd name="connsiteY10" fmla="*/ 1398572 h 5607050"/>
              <a:gd name="connsiteX11" fmla="*/ 471281 w 2318149"/>
              <a:gd name="connsiteY11" fmla="*/ 1494215 h 5607050"/>
              <a:gd name="connsiteX12" fmla="*/ 425652 w 2318149"/>
              <a:gd name="connsiteY12" fmla="*/ 1589072 h 5607050"/>
              <a:gd name="connsiteX13" fmla="*/ 372660 w 2318149"/>
              <a:gd name="connsiteY13" fmla="*/ 1698987 h 5607050"/>
              <a:gd name="connsiteX14" fmla="*/ 334560 w 2318149"/>
              <a:gd name="connsiteY14" fmla="*/ 1846836 h 5607050"/>
              <a:gd name="connsiteX15" fmla="*/ 293481 w 2318149"/>
              <a:gd name="connsiteY15" fmla="*/ 2039529 h 5607050"/>
              <a:gd name="connsiteX16" fmla="*/ 286738 w 2318149"/>
              <a:gd name="connsiteY16" fmla="*/ 2178608 h 5607050"/>
              <a:gd name="connsiteX17" fmla="*/ 258360 w 2318149"/>
              <a:gd name="connsiteY17" fmla="*/ 2341351 h 5607050"/>
              <a:gd name="connsiteX18" fmla="*/ 232960 w 2318149"/>
              <a:gd name="connsiteY18" fmla="*/ 2588607 h 5607050"/>
              <a:gd name="connsiteX19" fmla="*/ 210538 w 2318149"/>
              <a:gd name="connsiteY19" fmla="*/ 2732072 h 5607050"/>
              <a:gd name="connsiteX20" fmla="*/ 172438 w 2318149"/>
              <a:gd name="connsiteY20" fmla="*/ 2890429 h 5607050"/>
              <a:gd name="connsiteX21" fmla="*/ 128971 w 2318149"/>
              <a:gd name="connsiteY21" fmla="*/ 3012281 h 5607050"/>
              <a:gd name="connsiteX22" fmla="*/ 102188 w 2318149"/>
              <a:gd name="connsiteY22" fmla="*/ 3111500 h 5607050"/>
              <a:gd name="connsiteX23" fmla="*/ 39090 w 2318149"/>
              <a:gd name="connsiteY23" fmla="*/ 3202176 h 5607050"/>
              <a:gd name="connsiteX24" fmla="*/ 55961 w 2318149"/>
              <a:gd name="connsiteY24" fmla="*/ 3397250 h 5607050"/>
              <a:gd name="connsiteX25" fmla="*/ 15724 w 2318149"/>
              <a:gd name="connsiteY25" fmla="*/ 3596584 h 5607050"/>
              <a:gd name="connsiteX26" fmla="*/ 13804 w 2318149"/>
              <a:gd name="connsiteY26" fmla="*/ 3854791 h 5607050"/>
              <a:gd name="connsiteX27" fmla="*/ 80814 w 2318149"/>
              <a:gd name="connsiteY27" fmla="*/ 4191417 h 5607050"/>
              <a:gd name="connsiteX28" fmla="*/ 155976 w 2318149"/>
              <a:gd name="connsiteY28" fmla="*/ 4443412 h 5607050"/>
              <a:gd name="connsiteX29" fmla="*/ 243396 w 2318149"/>
              <a:gd name="connsiteY29" fmla="*/ 4683707 h 5607050"/>
              <a:gd name="connsiteX30" fmla="*/ 377946 w 2318149"/>
              <a:gd name="connsiteY30" fmla="*/ 4842441 h 5607050"/>
              <a:gd name="connsiteX31" fmla="*/ 507417 w 2318149"/>
              <a:gd name="connsiteY31" fmla="*/ 4926830 h 5607050"/>
              <a:gd name="connsiteX32" fmla="*/ 673499 w 2318149"/>
              <a:gd name="connsiteY32" fmla="*/ 5108575 h 5607050"/>
              <a:gd name="connsiteX33" fmla="*/ 711599 w 2318149"/>
              <a:gd name="connsiteY33" fmla="*/ 5184775 h 5607050"/>
              <a:gd name="connsiteX34" fmla="*/ 889399 w 2318149"/>
              <a:gd name="connsiteY34" fmla="*/ 5413375 h 5607050"/>
              <a:gd name="connsiteX35" fmla="*/ 1086249 w 2318149"/>
              <a:gd name="connsiteY35" fmla="*/ 5476875 h 5607050"/>
              <a:gd name="connsiteX36" fmla="*/ 1435499 w 2318149"/>
              <a:gd name="connsiteY36" fmla="*/ 5483225 h 5607050"/>
              <a:gd name="connsiteX37" fmla="*/ 1724424 w 2318149"/>
              <a:gd name="connsiteY37" fmla="*/ 5445125 h 5607050"/>
              <a:gd name="connsiteX38" fmla="*/ 1924449 w 2318149"/>
              <a:gd name="connsiteY38" fmla="*/ 5445125 h 5607050"/>
              <a:gd name="connsiteX39" fmla="*/ 2057799 w 2318149"/>
              <a:gd name="connsiteY39" fmla="*/ 5492750 h 5607050"/>
              <a:gd name="connsiteX40" fmla="*/ 2200674 w 2318149"/>
              <a:gd name="connsiteY40" fmla="*/ 5549900 h 5607050"/>
              <a:gd name="connsiteX41" fmla="*/ 2318149 w 2318149"/>
              <a:gd name="connsiteY41" fmla="*/ 5607050 h 5607050"/>
              <a:gd name="connsiteX0" fmla="*/ 1286274 w 2318149"/>
              <a:gd name="connsiteY0" fmla="*/ 0 h 5607050"/>
              <a:gd name="connsiteX1" fmla="*/ 1281807 w 2318149"/>
              <a:gd name="connsiteY1" fmla="*/ 17416 h 5607050"/>
              <a:gd name="connsiteX2" fmla="*/ 1235474 w 2318149"/>
              <a:gd name="connsiteY2" fmla="*/ 139700 h 5607050"/>
              <a:gd name="connsiteX3" fmla="*/ 1174952 w 2318149"/>
              <a:gd name="connsiteY3" fmla="*/ 303394 h 5607050"/>
              <a:gd name="connsiteX4" fmla="*/ 1115217 w 2318149"/>
              <a:gd name="connsiteY4" fmla="*/ 470851 h 5607050"/>
              <a:gd name="connsiteX5" fmla="*/ 1074138 w 2318149"/>
              <a:gd name="connsiteY5" fmla="*/ 605215 h 5607050"/>
              <a:gd name="connsiteX6" fmla="*/ 1019574 w 2318149"/>
              <a:gd name="connsiteY6" fmla="*/ 747893 h 5607050"/>
              <a:gd name="connsiteX7" fmla="*/ 909038 w 2318149"/>
              <a:gd name="connsiteY7" fmla="*/ 926480 h 5607050"/>
              <a:gd name="connsiteX8" fmla="*/ 759224 w 2318149"/>
              <a:gd name="connsiteY8" fmla="*/ 1044953 h 5607050"/>
              <a:gd name="connsiteX9" fmla="*/ 662582 w 2318149"/>
              <a:gd name="connsiteY9" fmla="*/ 1162231 h 5607050"/>
              <a:gd name="connsiteX10" fmla="*/ 543717 w 2318149"/>
              <a:gd name="connsiteY10" fmla="*/ 1398572 h 5607050"/>
              <a:gd name="connsiteX11" fmla="*/ 471281 w 2318149"/>
              <a:gd name="connsiteY11" fmla="*/ 1494215 h 5607050"/>
              <a:gd name="connsiteX12" fmla="*/ 425652 w 2318149"/>
              <a:gd name="connsiteY12" fmla="*/ 1589072 h 5607050"/>
              <a:gd name="connsiteX13" fmla="*/ 372660 w 2318149"/>
              <a:gd name="connsiteY13" fmla="*/ 1698987 h 5607050"/>
              <a:gd name="connsiteX14" fmla="*/ 334560 w 2318149"/>
              <a:gd name="connsiteY14" fmla="*/ 1846836 h 5607050"/>
              <a:gd name="connsiteX15" fmla="*/ 293481 w 2318149"/>
              <a:gd name="connsiteY15" fmla="*/ 2039529 h 5607050"/>
              <a:gd name="connsiteX16" fmla="*/ 286738 w 2318149"/>
              <a:gd name="connsiteY16" fmla="*/ 2178608 h 5607050"/>
              <a:gd name="connsiteX17" fmla="*/ 258360 w 2318149"/>
              <a:gd name="connsiteY17" fmla="*/ 2341351 h 5607050"/>
              <a:gd name="connsiteX18" fmla="*/ 232960 w 2318149"/>
              <a:gd name="connsiteY18" fmla="*/ 2588607 h 5607050"/>
              <a:gd name="connsiteX19" fmla="*/ 210538 w 2318149"/>
              <a:gd name="connsiteY19" fmla="*/ 2732072 h 5607050"/>
              <a:gd name="connsiteX20" fmla="*/ 172438 w 2318149"/>
              <a:gd name="connsiteY20" fmla="*/ 2890429 h 5607050"/>
              <a:gd name="connsiteX21" fmla="*/ 128971 w 2318149"/>
              <a:gd name="connsiteY21" fmla="*/ 3012281 h 5607050"/>
              <a:gd name="connsiteX22" fmla="*/ 64088 w 2318149"/>
              <a:gd name="connsiteY22" fmla="*/ 3116262 h 5607050"/>
              <a:gd name="connsiteX23" fmla="*/ 39090 w 2318149"/>
              <a:gd name="connsiteY23" fmla="*/ 3202176 h 5607050"/>
              <a:gd name="connsiteX24" fmla="*/ 55961 w 2318149"/>
              <a:gd name="connsiteY24" fmla="*/ 3397250 h 5607050"/>
              <a:gd name="connsiteX25" fmla="*/ 15724 w 2318149"/>
              <a:gd name="connsiteY25" fmla="*/ 3596584 h 5607050"/>
              <a:gd name="connsiteX26" fmla="*/ 13804 w 2318149"/>
              <a:gd name="connsiteY26" fmla="*/ 3854791 h 5607050"/>
              <a:gd name="connsiteX27" fmla="*/ 80814 w 2318149"/>
              <a:gd name="connsiteY27" fmla="*/ 4191417 h 5607050"/>
              <a:gd name="connsiteX28" fmla="*/ 155976 w 2318149"/>
              <a:gd name="connsiteY28" fmla="*/ 4443412 h 5607050"/>
              <a:gd name="connsiteX29" fmla="*/ 243396 w 2318149"/>
              <a:gd name="connsiteY29" fmla="*/ 4683707 h 5607050"/>
              <a:gd name="connsiteX30" fmla="*/ 377946 w 2318149"/>
              <a:gd name="connsiteY30" fmla="*/ 4842441 h 5607050"/>
              <a:gd name="connsiteX31" fmla="*/ 507417 w 2318149"/>
              <a:gd name="connsiteY31" fmla="*/ 4926830 h 5607050"/>
              <a:gd name="connsiteX32" fmla="*/ 673499 w 2318149"/>
              <a:gd name="connsiteY32" fmla="*/ 5108575 h 5607050"/>
              <a:gd name="connsiteX33" fmla="*/ 711599 w 2318149"/>
              <a:gd name="connsiteY33" fmla="*/ 5184775 h 5607050"/>
              <a:gd name="connsiteX34" fmla="*/ 889399 w 2318149"/>
              <a:gd name="connsiteY34" fmla="*/ 5413375 h 5607050"/>
              <a:gd name="connsiteX35" fmla="*/ 1086249 w 2318149"/>
              <a:gd name="connsiteY35" fmla="*/ 5476875 h 5607050"/>
              <a:gd name="connsiteX36" fmla="*/ 1435499 w 2318149"/>
              <a:gd name="connsiteY36" fmla="*/ 5483225 h 5607050"/>
              <a:gd name="connsiteX37" fmla="*/ 1724424 w 2318149"/>
              <a:gd name="connsiteY37" fmla="*/ 5445125 h 5607050"/>
              <a:gd name="connsiteX38" fmla="*/ 1924449 w 2318149"/>
              <a:gd name="connsiteY38" fmla="*/ 5445125 h 5607050"/>
              <a:gd name="connsiteX39" fmla="*/ 2057799 w 2318149"/>
              <a:gd name="connsiteY39" fmla="*/ 5492750 h 5607050"/>
              <a:gd name="connsiteX40" fmla="*/ 2200674 w 2318149"/>
              <a:gd name="connsiteY40" fmla="*/ 5549900 h 5607050"/>
              <a:gd name="connsiteX41" fmla="*/ 2318149 w 2318149"/>
              <a:gd name="connsiteY41" fmla="*/ 5607050 h 5607050"/>
              <a:gd name="connsiteX0" fmla="*/ 1286594 w 2318469"/>
              <a:gd name="connsiteY0" fmla="*/ 0 h 5607050"/>
              <a:gd name="connsiteX1" fmla="*/ 1282127 w 2318469"/>
              <a:gd name="connsiteY1" fmla="*/ 17416 h 5607050"/>
              <a:gd name="connsiteX2" fmla="*/ 1235794 w 2318469"/>
              <a:gd name="connsiteY2" fmla="*/ 139700 h 5607050"/>
              <a:gd name="connsiteX3" fmla="*/ 1175272 w 2318469"/>
              <a:gd name="connsiteY3" fmla="*/ 303394 h 5607050"/>
              <a:gd name="connsiteX4" fmla="*/ 1115537 w 2318469"/>
              <a:gd name="connsiteY4" fmla="*/ 470851 h 5607050"/>
              <a:gd name="connsiteX5" fmla="*/ 1074458 w 2318469"/>
              <a:gd name="connsiteY5" fmla="*/ 605215 h 5607050"/>
              <a:gd name="connsiteX6" fmla="*/ 1019894 w 2318469"/>
              <a:gd name="connsiteY6" fmla="*/ 747893 h 5607050"/>
              <a:gd name="connsiteX7" fmla="*/ 909358 w 2318469"/>
              <a:gd name="connsiteY7" fmla="*/ 926480 h 5607050"/>
              <a:gd name="connsiteX8" fmla="*/ 759544 w 2318469"/>
              <a:gd name="connsiteY8" fmla="*/ 1044953 h 5607050"/>
              <a:gd name="connsiteX9" fmla="*/ 662902 w 2318469"/>
              <a:gd name="connsiteY9" fmla="*/ 1162231 h 5607050"/>
              <a:gd name="connsiteX10" fmla="*/ 544037 w 2318469"/>
              <a:gd name="connsiteY10" fmla="*/ 1398572 h 5607050"/>
              <a:gd name="connsiteX11" fmla="*/ 471601 w 2318469"/>
              <a:gd name="connsiteY11" fmla="*/ 1494215 h 5607050"/>
              <a:gd name="connsiteX12" fmla="*/ 425972 w 2318469"/>
              <a:gd name="connsiteY12" fmla="*/ 1589072 h 5607050"/>
              <a:gd name="connsiteX13" fmla="*/ 372980 w 2318469"/>
              <a:gd name="connsiteY13" fmla="*/ 1698987 h 5607050"/>
              <a:gd name="connsiteX14" fmla="*/ 334880 w 2318469"/>
              <a:gd name="connsiteY14" fmla="*/ 1846836 h 5607050"/>
              <a:gd name="connsiteX15" fmla="*/ 293801 w 2318469"/>
              <a:gd name="connsiteY15" fmla="*/ 2039529 h 5607050"/>
              <a:gd name="connsiteX16" fmla="*/ 287058 w 2318469"/>
              <a:gd name="connsiteY16" fmla="*/ 2178608 h 5607050"/>
              <a:gd name="connsiteX17" fmla="*/ 258680 w 2318469"/>
              <a:gd name="connsiteY17" fmla="*/ 2341351 h 5607050"/>
              <a:gd name="connsiteX18" fmla="*/ 233280 w 2318469"/>
              <a:gd name="connsiteY18" fmla="*/ 2588607 h 5607050"/>
              <a:gd name="connsiteX19" fmla="*/ 210858 w 2318469"/>
              <a:gd name="connsiteY19" fmla="*/ 2732072 h 5607050"/>
              <a:gd name="connsiteX20" fmla="*/ 172758 w 2318469"/>
              <a:gd name="connsiteY20" fmla="*/ 2890429 h 5607050"/>
              <a:gd name="connsiteX21" fmla="*/ 129291 w 2318469"/>
              <a:gd name="connsiteY21" fmla="*/ 3012281 h 5607050"/>
              <a:gd name="connsiteX22" fmla="*/ 64408 w 2318469"/>
              <a:gd name="connsiteY22" fmla="*/ 3116262 h 5607050"/>
              <a:gd name="connsiteX23" fmla="*/ 39410 w 2318469"/>
              <a:gd name="connsiteY23" fmla="*/ 3202176 h 5607050"/>
              <a:gd name="connsiteX24" fmla="*/ 20563 w 2318469"/>
              <a:gd name="connsiteY24" fmla="*/ 3411537 h 5607050"/>
              <a:gd name="connsiteX25" fmla="*/ 16044 w 2318469"/>
              <a:gd name="connsiteY25" fmla="*/ 3596584 h 5607050"/>
              <a:gd name="connsiteX26" fmla="*/ 14124 w 2318469"/>
              <a:gd name="connsiteY26" fmla="*/ 3854791 h 5607050"/>
              <a:gd name="connsiteX27" fmla="*/ 81134 w 2318469"/>
              <a:gd name="connsiteY27" fmla="*/ 4191417 h 5607050"/>
              <a:gd name="connsiteX28" fmla="*/ 156296 w 2318469"/>
              <a:gd name="connsiteY28" fmla="*/ 4443412 h 5607050"/>
              <a:gd name="connsiteX29" fmla="*/ 243716 w 2318469"/>
              <a:gd name="connsiteY29" fmla="*/ 4683707 h 5607050"/>
              <a:gd name="connsiteX30" fmla="*/ 378266 w 2318469"/>
              <a:gd name="connsiteY30" fmla="*/ 4842441 h 5607050"/>
              <a:gd name="connsiteX31" fmla="*/ 507737 w 2318469"/>
              <a:gd name="connsiteY31" fmla="*/ 4926830 h 5607050"/>
              <a:gd name="connsiteX32" fmla="*/ 673819 w 2318469"/>
              <a:gd name="connsiteY32" fmla="*/ 5108575 h 5607050"/>
              <a:gd name="connsiteX33" fmla="*/ 711919 w 2318469"/>
              <a:gd name="connsiteY33" fmla="*/ 5184775 h 5607050"/>
              <a:gd name="connsiteX34" fmla="*/ 889719 w 2318469"/>
              <a:gd name="connsiteY34" fmla="*/ 5413375 h 5607050"/>
              <a:gd name="connsiteX35" fmla="*/ 1086569 w 2318469"/>
              <a:gd name="connsiteY35" fmla="*/ 5476875 h 5607050"/>
              <a:gd name="connsiteX36" fmla="*/ 1435819 w 2318469"/>
              <a:gd name="connsiteY36" fmla="*/ 5483225 h 5607050"/>
              <a:gd name="connsiteX37" fmla="*/ 1724744 w 2318469"/>
              <a:gd name="connsiteY37" fmla="*/ 5445125 h 5607050"/>
              <a:gd name="connsiteX38" fmla="*/ 1924769 w 2318469"/>
              <a:gd name="connsiteY38" fmla="*/ 5445125 h 5607050"/>
              <a:gd name="connsiteX39" fmla="*/ 2058119 w 2318469"/>
              <a:gd name="connsiteY39" fmla="*/ 5492750 h 5607050"/>
              <a:gd name="connsiteX40" fmla="*/ 2200994 w 2318469"/>
              <a:gd name="connsiteY40" fmla="*/ 5549900 h 5607050"/>
              <a:gd name="connsiteX41" fmla="*/ 2318469 w 2318469"/>
              <a:gd name="connsiteY41" fmla="*/ 5607050 h 5607050"/>
              <a:gd name="connsiteX0" fmla="*/ 1286594 w 2318469"/>
              <a:gd name="connsiteY0" fmla="*/ 0 h 5607050"/>
              <a:gd name="connsiteX1" fmla="*/ 1282127 w 2318469"/>
              <a:gd name="connsiteY1" fmla="*/ 17416 h 5607050"/>
              <a:gd name="connsiteX2" fmla="*/ 1235794 w 2318469"/>
              <a:gd name="connsiteY2" fmla="*/ 139700 h 5607050"/>
              <a:gd name="connsiteX3" fmla="*/ 1175272 w 2318469"/>
              <a:gd name="connsiteY3" fmla="*/ 303394 h 5607050"/>
              <a:gd name="connsiteX4" fmla="*/ 1115537 w 2318469"/>
              <a:gd name="connsiteY4" fmla="*/ 470851 h 5607050"/>
              <a:gd name="connsiteX5" fmla="*/ 1074458 w 2318469"/>
              <a:gd name="connsiteY5" fmla="*/ 605215 h 5607050"/>
              <a:gd name="connsiteX6" fmla="*/ 1019894 w 2318469"/>
              <a:gd name="connsiteY6" fmla="*/ 747893 h 5607050"/>
              <a:gd name="connsiteX7" fmla="*/ 909358 w 2318469"/>
              <a:gd name="connsiteY7" fmla="*/ 926480 h 5607050"/>
              <a:gd name="connsiteX8" fmla="*/ 759544 w 2318469"/>
              <a:gd name="connsiteY8" fmla="*/ 1044953 h 5607050"/>
              <a:gd name="connsiteX9" fmla="*/ 662902 w 2318469"/>
              <a:gd name="connsiteY9" fmla="*/ 1162231 h 5607050"/>
              <a:gd name="connsiteX10" fmla="*/ 544037 w 2318469"/>
              <a:gd name="connsiteY10" fmla="*/ 1398572 h 5607050"/>
              <a:gd name="connsiteX11" fmla="*/ 471601 w 2318469"/>
              <a:gd name="connsiteY11" fmla="*/ 1494215 h 5607050"/>
              <a:gd name="connsiteX12" fmla="*/ 425972 w 2318469"/>
              <a:gd name="connsiteY12" fmla="*/ 1589072 h 5607050"/>
              <a:gd name="connsiteX13" fmla="*/ 372980 w 2318469"/>
              <a:gd name="connsiteY13" fmla="*/ 1698987 h 5607050"/>
              <a:gd name="connsiteX14" fmla="*/ 334880 w 2318469"/>
              <a:gd name="connsiteY14" fmla="*/ 1846836 h 5607050"/>
              <a:gd name="connsiteX15" fmla="*/ 293801 w 2318469"/>
              <a:gd name="connsiteY15" fmla="*/ 2039529 h 5607050"/>
              <a:gd name="connsiteX16" fmla="*/ 287058 w 2318469"/>
              <a:gd name="connsiteY16" fmla="*/ 2178608 h 5607050"/>
              <a:gd name="connsiteX17" fmla="*/ 258680 w 2318469"/>
              <a:gd name="connsiteY17" fmla="*/ 2341351 h 5607050"/>
              <a:gd name="connsiteX18" fmla="*/ 233280 w 2318469"/>
              <a:gd name="connsiteY18" fmla="*/ 2588607 h 5607050"/>
              <a:gd name="connsiteX19" fmla="*/ 210858 w 2318469"/>
              <a:gd name="connsiteY19" fmla="*/ 2732072 h 5607050"/>
              <a:gd name="connsiteX20" fmla="*/ 172758 w 2318469"/>
              <a:gd name="connsiteY20" fmla="*/ 2890429 h 5607050"/>
              <a:gd name="connsiteX21" fmla="*/ 129291 w 2318469"/>
              <a:gd name="connsiteY21" fmla="*/ 3012281 h 5607050"/>
              <a:gd name="connsiteX22" fmla="*/ 39410 w 2318469"/>
              <a:gd name="connsiteY22" fmla="*/ 3202176 h 5607050"/>
              <a:gd name="connsiteX23" fmla="*/ 20563 w 2318469"/>
              <a:gd name="connsiteY23" fmla="*/ 3411537 h 5607050"/>
              <a:gd name="connsiteX24" fmla="*/ 16044 w 2318469"/>
              <a:gd name="connsiteY24" fmla="*/ 3596584 h 5607050"/>
              <a:gd name="connsiteX25" fmla="*/ 14124 w 2318469"/>
              <a:gd name="connsiteY25" fmla="*/ 3854791 h 5607050"/>
              <a:gd name="connsiteX26" fmla="*/ 81134 w 2318469"/>
              <a:gd name="connsiteY26" fmla="*/ 4191417 h 5607050"/>
              <a:gd name="connsiteX27" fmla="*/ 156296 w 2318469"/>
              <a:gd name="connsiteY27" fmla="*/ 4443412 h 5607050"/>
              <a:gd name="connsiteX28" fmla="*/ 243716 w 2318469"/>
              <a:gd name="connsiteY28" fmla="*/ 4683707 h 5607050"/>
              <a:gd name="connsiteX29" fmla="*/ 378266 w 2318469"/>
              <a:gd name="connsiteY29" fmla="*/ 4842441 h 5607050"/>
              <a:gd name="connsiteX30" fmla="*/ 507737 w 2318469"/>
              <a:gd name="connsiteY30" fmla="*/ 4926830 h 5607050"/>
              <a:gd name="connsiteX31" fmla="*/ 673819 w 2318469"/>
              <a:gd name="connsiteY31" fmla="*/ 5108575 h 5607050"/>
              <a:gd name="connsiteX32" fmla="*/ 711919 w 2318469"/>
              <a:gd name="connsiteY32" fmla="*/ 5184775 h 5607050"/>
              <a:gd name="connsiteX33" fmla="*/ 889719 w 2318469"/>
              <a:gd name="connsiteY33" fmla="*/ 5413375 h 5607050"/>
              <a:gd name="connsiteX34" fmla="*/ 1086569 w 2318469"/>
              <a:gd name="connsiteY34" fmla="*/ 5476875 h 5607050"/>
              <a:gd name="connsiteX35" fmla="*/ 1435819 w 2318469"/>
              <a:gd name="connsiteY35" fmla="*/ 5483225 h 5607050"/>
              <a:gd name="connsiteX36" fmla="*/ 1724744 w 2318469"/>
              <a:gd name="connsiteY36" fmla="*/ 5445125 h 5607050"/>
              <a:gd name="connsiteX37" fmla="*/ 1924769 w 2318469"/>
              <a:gd name="connsiteY37" fmla="*/ 5445125 h 5607050"/>
              <a:gd name="connsiteX38" fmla="*/ 2058119 w 2318469"/>
              <a:gd name="connsiteY38" fmla="*/ 5492750 h 5607050"/>
              <a:gd name="connsiteX39" fmla="*/ 2200994 w 2318469"/>
              <a:gd name="connsiteY39" fmla="*/ 5549900 h 5607050"/>
              <a:gd name="connsiteX40" fmla="*/ 2318469 w 2318469"/>
              <a:gd name="connsiteY40" fmla="*/ 5607050 h 5607050"/>
              <a:gd name="connsiteX0" fmla="*/ 1286594 w 2318469"/>
              <a:gd name="connsiteY0" fmla="*/ 0 h 5607050"/>
              <a:gd name="connsiteX1" fmla="*/ 1282127 w 2318469"/>
              <a:gd name="connsiteY1" fmla="*/ 17416 h 5607050"/>
              <a:gd name="connsiteX2" fmla="*/ 1235794 w 2318469"/>
              <a:gd name="connsiteY2" fmla="*/ 139700 h 5607050"/>
              <a:gd name="connsiteX3" fmla="*/ 1175272 w 2318469"/>
              <a:gd name="connsiteY3" fmla="*/ 303394 h 5607050"/>
              <a:gd name="connsiteX4" fmla="*/ 1115537 w 2318469"/>
              <a:gd name="connsiteY4" fmla="*/ 470851 h 5607050"/>
              <a:gd name="connsiteX5" fmla="*/ 1074458 w 2318469"/>
              <a:gd name="connsiteY5" fmla="*/ 605215 h 5607050"/>
              <a:gd name="connsiteX6" fmla="*/ 1019894 w 2318469"/>
              <a:gd name="connsiteY6" fmla="*/ 747893 h 5607050"/>
              <a:gd name="connsiteX7" fmla="*/ 909358 w 2318469"/>
              <a:gd name="connsiteY7" fmla="*/ 926480 h 5607050"/>
              <a:gd name="connsiteX8" fmla="*/ 759544 w 2318469"/>
              <a:gd name="connsiteY8" fmla="*/ 1044953 h 5607050"/>
              <a:gd name="connsiteX9" fmla="*/ 662902 w 2318469"/>
              <a:gd name="connsiteY9" fmla="*/ 1162231 h 5607050"/>
              <a:gd name="connsiteX10" fmla="*/ 544037 w 2318469"/>
              <a:gd name="connsiteY10" fmla="*/ 1398572 h 5607050"/>
              <a:gd name="connsiteX11" fmla="*/ 471601 w 2318469"/>
              <a:gd name="connsiteY11" fmla="*/ 1494215 h 5607050"/>
              <a:gd name="connsiteX12" fmla="*/ 425972 w 2318469"/>
              <a:gd name="connsiteY12" fmla="*/ 1589072 h 5607050"/>
              <a:gd name="connsiteX13" fmla="*/ 372980 w 2318469"/>
              <a:gd name="connsiteY13" fmla="*/ 1698987 h 5607050"/>
              <a:gd name="connsiteX14" fmla="*/ 334880 w 2318469"/>
              <a:gd name="connsiteY14" fmla="*/ 1846836 h 5607050"/>
              <a:gd name="connsiteX15" fmla="*/ 293801 w 2318469"/>
              <a:gd name="connsiteY15" fmla="*/ 2039529 h 5607050"/>
              <a:gd name="connsiteX16" fmla="*/ 287058 w 2318469"/>
              <a:gd name="connsiteY16" fmla="*/ 2178608 h 5607050"/>
              <a:gd name="connsiteX17" fmla="*/ 258680 w 2318469"/>
              <a:gd name="connsiteY17" fmla="*/ 2341351 h 5607050"/>
              <a:gd name="connsiteX18" fmla="*/ 233280 w 2318469"/>
              <a:gd name="connsiteY18" fmla="*/ 2588607 h 5607050"/>
              <a:gd name="connsiteX19" fmla="*/ 210858 w 2318469"/>
              <a:gd name="connsiteY19" fmla="*/ 2732072 h 5607050"/>
              <a:gd name="connsiteX20" fmla="*/ 172758 w 2318469"/>
              <a:gd name="connsiteY20" fmla="*/ 2890429 h 5607050"/>
              <a:gd name="connsiteX21" fmla="*/ 129291 w 2318469"/>
              <a:gd name="connsiteY21" fmla="*/ 3012281 h 5607050"/>
              <a:gd name="connsiteX22" fmla="*/ 39410 w 2318469"/>
              <a:gd name="connsiteY22" fmla="*/ 3202176 h 5607050"/>
              <a:gd name="connsiteX23" fmla="*/ 20563 w 2318469"/>
              <a:gd name="connsiteY23" fmla="*/ 3411537 h 5607050"/>
              <a:gd name="connsiteX24" fmla="*/ 16044 w 2318469"/>
              <a:gd name="connsiteY24" fmla="*/ 3596584 h 5607050"/>
              <a:gd name="connsiteX25" fmla="*/ 14124 w 2318469"/>
              <a:gd name="connsiteY25" fmla="*/ 3854791 h 5607050"/>
              <a:gd name="connsiteX26" fmla="*/ 81134 w 2318469"/>
              <a:gd name="connsiteY26" fmla="*/ 4191417 h 5607050"/>
              <a:gd name="connsiteX27" fmla="*/ 156296 w 2318469"/>
              <a:gd name="connsiteY27" fmla="*/ 4443412 h 5607050"/>
              <a:gd name="connsiteX28" fmla="*/ 243716 w 2318469"/>
              <a:gd name="connsiteY28" fmla="*/ 4683707 h 5607050"/>
              <a:gd name="connsiteX29" fmla="*/ 378266 w 2318469"/>
              <a:gd name="connsiteY29" fmla="*/ 4842441 h 5607050"/>
              <a:gd name="connsiteX30" fmla="*/ 507737 w 2318469"/>
              <a:gd name="connsiteY30" fmla="*/ 4926830 h 5607050"/>
              <a:gd name="connsiteX31" fmla="*/ 673819 w 2318469"/>
              <a:gd name="connsiteY31" fmla="*/ 5108575 h 5607050"/>
              <a:gd name="connsiteX32" fmla="*/ 711919 w 2318469"/>
              <a:gd name="connsiteY32" fmla="*/ 5184775 h 5607050"/>
              <a:gd name="connsiteX33" fmla="*/ 889719 w 2318469"/>
              <a:gd name="connsiteY33" fmla="*/ 5413375 h 5607050"/>
              <a:gd name="connsiteX34" fmla="*/ 1086569 w 2318469"/>
              <a:gd name="connsiteY34" fmla="*/ 5476875 h 5607050"/>
              <a:gd name="connsiteX35" fmla="*/ 1435819 w 2318469"/>
              <a:gd name="connsiteY35" fmla="*/ 5483225 h 5607050"/>
              <a:gd name="connsiteX36" fmla="*/ 1724744 w 2318469"/>
              <a:gd name="connsiteY36" fmla="*/ 5445125 h 5607050"/>
              <a:gd name="connsiteX37" fmla="*/ 1924769 w 2318469"/>
              <a:gd name="connsiteY37" fmla="*/ 5445125 h 5607050"/>
              <a:gd name="connsiteX38" fmla="*/ 2058119 w 2318469"/>
              <a:gd name="connsiteY38" fmla="*/ 5492750 h 5607050"/>
              <a:gd name="connsiteX39" fmla="*/ 2200994 w 2318469"/>
              <a:gd name="connsiteY39" fmla="*/ 5549900 h 5607050"/>
              <a:gd name="connsiteX40" fmla="*/ 2318469 w 2318469"/>
              <a:gd name="connsiteY40" fmla="*/ 5607050 h 5607050"/>
              <a:gd name="connsiteX0" fmla="*/ 1286594 w 2318469"/>
              <a:gd name="connsiteY0" fmla="*/ 0 h 5607050"/>
              <a:gd name="connsiteX1" fmla="*/ 1282127 w 2318469"/>
              <a:gd name="connsiteY1" fmla="*/ 17416 h 5607050"/>
              <a:gd name="connsiteX2" fmla="*/ 1235794 w 2318469"/>
              <a:gd name="connsiteY2" fmla="*/ 139700 h 5607050"/>
              <a:gd name="connsiteX3" fmla="*/ 1175272 w 2318469"/>
              <a:gd name="connsiteY3" fmla="*/ 303394 h 5607050"/>
              <a:gd name="connsiteX4" fmla="*/ 1115537 w 2318469"/>
              <a:gd name="connsiteY4" fmla="*/ 470851 h 5607050"/>
              <a:gd name="connsiteX5" fmla="*/ 1074458 w 2318469"/>
              <a:gd name="connsiteY5" fmla="*/ 605215 h 5607050"/>
              <a:gd name="connsiteX6" fmla="*/ 1019894 w 2318469"/>
              <a:gd name="connsiteY6" fmla="*/ 747893 h 5607050"/>
              <a:gd name="connsiteX7" fmla="*/ 909358 w 2318469"/>
              <a:gd name="connsiteY7" fmla="*/ 926480 h 5607050"/>
              <a:gd name="connsiteX8" fmla="*/ 759544 w 2318469"/>
              <a:gd name="connsiteY8" fmla="*/ 1044953 h 5607050"/>
              <a:gd name="connsiteX9" fmla="*/ 662902 w 2318469"/>
              <a:gd name="connsiteY9" fmla="*/ 1162231 h 5607050"/>
              <a:gd name="connsiteX10" fmla="*/ 544037 w 2318469"/>
              <a:gd name="connsiteY10" fmla="*/ 1398572 h 5607050"/>
              <a:gd name="connsiteX11" fmla="*/ 471601 w 2318469"/>
              <a:gd name="connsiteY11" fmla="*/ 1494215 h 5607050"/>
              <a:gd name="connsiteX12" fmla="*/ 425972 w 2318469"/>
              <a:gd name="connsiteY12" fmla="*/ 1589072 h 5607050"/>
              <a:gd name="connsiteX13" fmla="*/ 372980 w 2318469"/>
              <a:gd name="connsiteY13" fmla="*/ 1698987 h 5607050"/>
              <a:gd name="connsiteX14" fmla="*/ 334880 w 2318469"/>
              <a:gd name="connsiteY14" fmla="*/ 1846836 h 5607050"/>
              <a:gd name="connsiteX15" fmla="*/ 293801 w 2318469"/>
              <a:gd name="connsiteY15" fmla="*/ 2039529 h 5607050"/>
              <a:gd name="connsiteX16" fmla="*/ 287058 w 2318469"/>
              <a:gd name="connsiteY16" fmla="*/ 2178608 h 5607050"/>
              <a:gd name="connsiteX17" fmla="*/ 258680 w 2318469"/>
              <a:gd name="connsiteY17" fmla="*/ 2341351 h 5607050"/>
              <a:gd name="connsiteX18" fmla="*/ 233280 w 2318469"/>
              <a:gd name="connsiteY18" fmla="*/ 2588607 h 5607050"/>
              <a:gd name="connsiteX19" fmla="*/ 210858 w 2318469"/>
              <a:gd name="connsiteY19" fmla="*/ 2732072 h 5607050"/>
              <a:gd name="connsiteX20" fmla="*/ 172758 w 2318469"/>
              <a:gd name="connsiteY20" fmla="*/ 2890429 h 5607050"/>
              <a:gd name="connsiteX21" fmla="*/ 129291 w 2318469"/>
              <a:gd name="connsiteY21" fmla="*/ 3012281 h 5607050"/>
              <a:gd name="connsiteX22" fmla="*/ 34647 w 2318469"/>
              <a:gd name="connsiteY22" fmla="*/ 3140263 h 5607050"/>
              <a:gd name="connsiteX23" fmla="*/ 20563 w 2318469"/>
              <a:gd name="connsiteY23" fmla="*/ 3411537 h 5607050"/>
              <a:gd name="connsiteX24" fmla="*/ 16044 w 2318469"/>
              <a:gd name="connsiteY24" fmla="*/ 3596584 h 5607050"/>
              <a:gd name="connsiteX25" fmla="*/ 14124 w 2318469"/>
              <a:gd name="connsiteY25" fmla="*/ 3854791 h 5607050"/>
              <a:gd name="connsiteX26" fmla="*/ 81134 w 2318469"/>
              <a:gd name="connsiteY26" fmla="*/ 4191417 h 5607050"/>
              <a:gd name="connsiteX27" fmla="*/ 156296 w 2318469"/>
              <a:gd name="connsiteY27" fmla="*/ 4443412 h 5607050"/>
              <a:gd name="connsiteX28" fmla="*/ 243716 w 2318469"/>
              <a:gd name="connsiteY28" fmla="*/ 4683707 h 5607050"/>
              <a:gd name="connsiteX29" fmla="*/ 378266 w 2318469"/>
              <a:gd name="connsiteY29" fmla="*/ 4842441 h 5607050"/>
              <a:gd name="connsiteX30" fmla="*/ 507737 w 2318469"/>
              <a:gd name="connsiteY30" fmla="*/ 4926830 h 5607050"/>
              <a:gd name="connsiteX31" fmla="*/ 673819 w 2318469"/>
              <a:gd name="connsiteY31" fmla="*/ 5108575 h 5607050"/>
              <a:gd name="connsiteX32" fmla="*/ 711919 w 2318469"/>
              <a:gd name="connsiteY32" fmla="*/ 5184775 h 5607050"/>
              <a:gd name="connsiteX33" fmla="*/ 889719 w 2318469"/>
              <a:gd name="connsiteY33" fmla="*/ 5413375 h 5607050"/>
              <a:gd name="connsiteX34" fmla="*/ 1086569 w 2318469"/>
              <a:gd name="connsiteY34" fmla="*/ 5476875 h 5607050"/>
              <a:gd name="connsiteX35" fmla="*/ 1435819 w 2318469"/>
              <a:gd name="connsiteY35" fmla="*/ 5483225 h 5607050"/>
              <a:gd name="connsiteX36" fmla="*/ 1724744 w 2318469"/>
              <a:gd name="connsiteY36" fmla="*/ 5445125 h 5607050"/>
              <a:gd name="connsiteX37" fmla="*/ 1924769 w 2318469"/>
              <a:gd name="connsiteY37" fmla="*/ 5445125 h 5607050"/>
              <a:gd name="connsiteX38" fmla="*/ 2058119 w 2318469"/>
              <a:gd name="connsiteY38" fmla="*/ 5492750 h 5607050"/>
              <a:gd name="connsiteX39" fmla="*/ 2200994 w 2318469"/>
              <a:gd name="connsiteY39" fmla="*/ 5549900 h 5607050"/>
              <a:gd name="connsiteX40" fmla="*/ 2318469 w 2318469"/>
              <a:gd name="connsiteY40" fmla="*/ 5607050 h 5607050"/>
              <a:gd name="connsiteX0" fmla="*/ 1286594 w 2318469"/>
              <a:gd name="connsiteY0" fmla="*/ 0 h 5607050"/>
              <a:gd name="connsiteX1" fmla="*/ 1282127 w 2318469"/>
              <a:gd name="connsiteY1" fmla="*/ 17416 h 5607050"/>
              <a:gd name="connsiteX2" fmla="*/ 1235794 w 2318469"/>
              <a:gd name="connsiteY2" fmla="*/ 139700 h 5607050"/>
              <a:gd name="connsiteX3" fmla="*/ 1175272 w 2318469"/>
              <a:gd name="connsiteY3" fmla="*/ 303394 h 5607050"/>
              <a:gd name="connsiteX4" fmla="*/ 1115537 w 2318469"/>
              <a:gd name="connsiteY4" fmla="*/ 470851 h 5607050"/>
              <a:gd name="connsiteX5" fmla="*/ 1074458 w 2318469"/>
              <a:gd name="connsiteY5" fmla="*/ 605215 h 5607050"/>
              <a:gd name="connsiteX6" fmla="*/ 1019894 w 2318469"/>
              <a:gd name="connsiteY6" fmla="*/ 747893 h 5607050"/>
              <a:gd name="connsiteX7" fmla="*/ 909358 w 2318469"/>
              <a:gd name="connsiteY7" fmla="*/ 926480 h 5607050"/>
              <a:gd name="connsiteX8" fmla="*/ 759544 w 2318469"/>
              <a:gd name="connsiteY8" fmla="*/ 1044953 h 5607050"/>
              <a:gd name="connsiteX9" fmla="*/ 662902 w 2318469"/>
              <a:gd name="connsiteY9" fmla="*/ 1162231 h 5607050"/>
              <a:gd name="connsiteX10" fmla="*/ 544037 w 2318469"/>
              <a:gd name="connsiteY10" fmla="*/ 1398572 h 5607050"/>
              <a:gd name="connsiteX11" fmla="*/ 471601 w 2318469"/>
              <a:gd name="connsiteY11" fmla="*/ 1494215 h 5607050"/>
              <a:gd name="connsiteX12" fmla="*/ 425972 w 2318469"/>
              <a:gd name="connsiteY12" fmla="*/ 1589072 h 5607050"/>
              <a:gd name="connsiteX13" fmla="*/ 372980 w 2318469"/>
              <a:gd name="connsiteY13" fmla="*/ 1698987 h 5607050"/>
              <a:gd name="connsiteX14" fmla="*/ 334880 w 2318469"/>
              <a:gd name="connsiteY14" fmla="*/ 1846836 h 5607050"/>
              <a:gd name="connsiteX15" fmla="*/ 293801 w 2318469"/>
              <a:gd name="connsiteY15" fmla="*/ 2039529 h 5607050"/>
              <a:gd name="connsiteX16" fmla="*/ 287058 w 2318469"/>
              <a:gd name="connsiteY16" fmla="*/ 2178608 h 5607050"/>
              <a:gd name="connsiteX17" fmla="*/ 258680 w 2318469"/>
              <a:gd name="connsiteY17" fmla="*/ 2341351 h 5607050"/>
              <a:gd name="connsiteX18" fmla="*/ 233280 w 2318469"/>
              <a:gd name="connsiteY18" fmla="*/ 2588607 h 5607050"/>
              <a:gd name="connsiteX19" fmla="*/ 210858 w 2318469"/>
              <a:gd name="connsiteY19" fmla="*/ 2732072 h 5607050"/>
              <a:gd name="connsiteX20" fmla="*/ 172758 w 2318469"/>
              <a:gd name="connsiteY20" fmla="*/ 2890429 h 5607050"/>
              <a:gd name="connsiteX21" fmla="*/ 122147 w 2318469"/>
              <a:gd name="connsiteY21" fmla="*/ 2978944 h 5607050"/>
              <a:gd name="connsiteX22" fmla="*/ 34647 w 2318469"/>
              <a:gd name="connsiteY22" fmla="*/ 3140263 h 5607050"/>
              <a:gd name="connsiteX23" fmla="*/ 20563 w 2318469"/>
              <a:gd name="connsiteY23" fmla="*/ 3411537 h 5607050"/>
              <a:gd name="connsiteX24" fmla="*/ 16044 w 2318469"/>
              <a:gd name="connsiteY24" fmla="*/ 3596584 h 5607050"/>
              <a:gd name="connsiteX25" fmla="*/ 14124 w 2318469"/>
              <a:gd name="connsiteY25" fmla="*/ 3854791 h 5607050"/>
              <a:gd name="connsiteX26" fmla="*/ 81134 w 2318469"/>
              <a:gd name="connsiteY26" fmla="*/ 4191417 h 5607050"/>
              <a:gd name="connsiteX27" fmla="*/ 156296 w 2318469"/>
              <a:gd name="connsiteY27" fmla="*/ 4443412 h 5607050"/>
              <a:gd name="connsiteX28" fmla="*/ 243716 w 2318469"/>
              <a:gd name="connsiteY28" fmla="*/ 4683707 h 5607050"/>
              <a:gd name="connsiteX29" fmla="*/ 378266 w 2318469"/>
              <a:gd name="connsiteY29" fmla="*/ 4842441 h 5607050"/>
              <a:gd name="connsiteX30" fmla="*/ 507737 w 2318469"/>
              <a:gd name="connsiteY30" fmla="*/ 4926830 h 5607050"/>
              <a:gd name="connsiteX31" fmla="*/ 673819 w 2318469"/>
              <a:gd name="connsiteY31" fmla="*/ 5108575 h 5607050"/>
              <a:gd name="connsiteX32" fmla="*/ 711919 w 2318469"/>
              <a:gd name="connsiteY32" fmla="*/ 5184775 h 5607050"/>
              <a:gd name="connsiteX33" fmla="*/ 889719 w 2318469"/>
              <a:gd name="connsiteY33" fmla="*/ 5413375 h 5607050"/>
              <a:gd name="connsiteX34" fmla="*/ 1086569 w 2318469"/>
              <a:gd name="connsiteY34" fmla="*/ 5476875 h 5607050"/>
              <a:gd name="connsiteX35" fmla="*/ 1435819 w 2318469"/>
              <a:gd name="connsiteY35" fmla="*/ 5483225 h 5607050"/>
              <a:gd name="connsiteX36" fmla="*/ 1724744 w 2318469"/>
              <a:gd name="connsiteY36" fmla="*/ 5445125 h 5607050"/>
              <a:gd name="connsiteX37" fmla="*/ 1924769 w 2318469"/>
              <a:gd name="connsiteY37" fmla="*/ 5445125 h 5607050"/>
              <a:gd name="connsiteX38" fmla="*/ 2058119 w 2318469"/>
              <a:gd name="connsiteY38" fmla="*/ 5492750 h 5607050"/>
              <a:gd name="connsiteX39" fmla="*/ 2200994 w 2318469"/>
              <a:gd name="connsiteY39" fmla="*/ 5549900 h 5607050"/>
              <a:gd name="connsiteX40" fmla="*/ 2318469 w 2318469"/>
              <a:gd name="connsiteY40" fmla="*/ 5607050 h 5607050"/>
              <a:gd name="connsiteX0" fmla="*/ 1286594 w 2318469"/>
              <a:gd name="connsiteY0" fmla="*/ 0 h 5607050"/>
              <a:gd name="connsiteX1" fmla="*/ 1282127 w 2318469"/>
              <a:gd name="connsiteY1" fmla="*/ 17416 h 5607050"/>
              <a:gd name="connsiteX2" fmla="*/ 1235794 w 2318469"/>
              <a:gd name="connsiteY2" fmla="*/ 139700 h 5607050"/>
              <a:gd name="connsiteX3" fmla="*/ 1175272 w 2318469"/>
              <a:gd name="connsiteY3" fmla="*/ 303394 h 5607050"/>
              <a:gd name="connsiteX4" fmla="*/ 1115537 w 2318469"/>
              <a:gd name="connsiteY4" fmla="*/ 470851 h 5607050"/>
              <a:gd name="connsiteX5" fmla="*/ 1074458 w 2318469"/>
              <a:gd name="connsiteY5" fmla="*/ 605215 h 5607050"/>
              <a:gd name="connsiteX6" fmla="*/ 1019894 w 2318469"/>
              <a:gd name="connsiteY6" fmla="*/ 747893 h 5607050"/>
              <a:gd name="connsiteX7" fmla="*/ 909358 w 2318469"/>
              <a:gd name="connsiteY7" fmla="*/ 926480 h 5607050"/>
              <a:gd name="connsiteX8" fmla="*/ 759544 w 2318469"/>
              <a:gd name="connsiteY8" fmla="*/ 1044953 h 5607050"/>
              <a:gd name="connsiteX9" fmla="*/ 662902 w 2318469"/>
              <a:gd name="connsiteY9" fmla="*/ 1162231 h 5607050"/>
              <a:gd name="connsiteX10" fmla="*/ 544037 w 2318469"/>
              <a:gd name="connsiteY10" fmla="*/ 1398572 h 5607050"/>
              <a:gd name="connsiteX11" fmla="*/ 471601 w 2318469"/>
              <a:gd name="connsiteY11" fmla="*/ 1494215 h 5607050"/>
              <a:gd name="connsiteX12" fmla="*/ 425972 w 2318469"/>
              <a:gd name="connsiteY12" fmla="*/ 1589072 h 5607050"/>
              <a:gd name="connsiteX13" fmla="*/ 372980 w 2318469"/>
              <a:gd name="connsiteY13" fmla="*/ 1698987 h 5607050"/>
              <a:gd name="connsiteX14" fmla="*/ 334880 w 2318469"/>
              <a:gd name="connsiteY14" fmla="*/ 1846836 h 5607050"/>
              <a:gd name="connsiteX15" fmla="*/ 293801 w 2318469"/>
              <a:gd name="connsiteY15" fmla="*/ 2039529 h 5607050"/>
              <a:gd name="connsiteX16" fmla="*/ 287058 w 2318469"/>
              <a:gd name="connsiteY16" fmla="*/ 2178608 h 5607050"/>
              <a:gd name="connsiteX17" fmla="*/ 258680 w 2318469"/>
              <a:gd name="connsiteY17" fmla="*/ 2341351 h 5607050"/>
              <a:gd name="connsiteX18" fmla="*/ 233280 w 2318469"/>
              <a:gd name="connsiteY18" fmla="*/ 2588607 h 5607050"/>
              <a:gd name="connsiteX19" fmla="*/ 210858 w 2318469"/>
              <a:gd name="connsiteY19" fmla="*/ 2732072 h 5607050"/>
              <a:gd name="connsiteX20" fmla="*/ 172758 w 2318469"/>
              <a:gd name="connsiteY20" fmla="*/ 2890429 h 5607050"/>
              <a:gd name="connsiteX21" fmla="*/ 122147 w 2318469"/>
              <a:gd name="connsiteY21" fmla="*/ 2978944 h 5607050"/>
              <a:gd name="connsiteX22" fmla="*/ 34647 w 2318469"/>
              <a:gd name="connsiteY22" fmla="*/ 3140263 h 5607050"/>
              <a:gd name="connsiteX23" fmla="*/ 20563 w 2318469"/>
              <a:gd name="connsiteY23" fmla="*/ 3411537 h 5607050"/>
              <a:gd name="connsiteX24" fmla="*/ 16044 w 2318469"/>
              <a:gd name="connsiteY24" fmla="*/ 3596584 h 5607050"/>
              <a:gd name="connsiteX25" fmla="*/ 14124 w 2318469"/>
              <a:gd name="connsiteY25" fmla="*/ 3854791 h 5607050"/>
              <a:gd name="connsiteX26" fmla="*/ 81134 w 2318469"/>
              <a:gd name="connsiteY26" fmla="*/ 4191417 h 5607050"/>
              <a:gd name="connsiteX27" fmla="*/ 156296 w 2318469"/>
              <a:gd name="connsiteY27" fmla="*/ 4443412 h 5607050"/>
              <a:gd name="connsiteX28" fmla="*/ 243716 w 2318469"/>
              <a:gd name="connsiteY28" fmla="*/ 4683707 h 5607050"/>
              <a:gd name="connsiteX29" fmla="*/ 378266 w 2318469"/>
              <a:gd name="connsiteY29" fmla="*/ 4842441 h 5607050"/>
              <a:gd name="connsiteX30" fmla="*/ 507737 w 2318469"/>
              <a:gd name="connsiteY30" fmla="*/ 4926830 h 5607050"/>
              <a:gd name="connsiteX31" fmla="*/ 673819 w 2318469"/>
              <a:gd name="connsiteY31" fmla="*/ 5108575 h 5607050"/>
              <a:gd name="connsiteX32" fmla="*/ 711919 w 2318469"/>
              <a:gd name="connsiteY32" fmla="*/ 5184775 h 5607050"/>
              <a:gd name="connsiteX33" fmla="*/ 889719 w 2318469"/>
              <a:gd name="connsiteY33" fmla="*/ 5413375 h 5607050"/>
              <a:gd name="connsiteX34" fmla="*/ 1086569 w 2318469"/>
              <a:gd name="connsiteY34" fmla="*/ 5476875 h 5607050"/>
              <a:gd name="connsiteX35" fmla="*/ 1435819 w 2318469"/>
              <a:gd name="connsiteY35" fmla="*/ 5483225 h 5607050"/>
              <a:gd name="connsiteX36" fmla="*/ 1724744 w 2318469"/>
              <a:gd name="connsiteY36" fmla="*/ 5445125 h 5607050"/>
              <a:gd name="connsiteX37" fmla="*/ 1924769 w 2318469"/>
              <a:gd name="connsiteY37" fmla="*/ 5445125 h 5607050"/>
              <a:gd name="connsiteX38" fmla="*/ 2058119 w 2318469"/>
              <a:gd name="connsiteY38" fmla="*/ 5492750 h 5607050"/>
              <a:gd name="connsiteX39" fmla="*/ 2200994 w 2318469"/>
              <a:gd name="connsiteY39" fmla="*/ 5549900 h 5607050"/>
              <a:gd name="connsiteX40" fmla="*/ 2318469 w 2318469"/>
              <a:gd name="connsiteY40" fmla="*/ 5607050 h 5607050"/>
              <a:gd name="connsiteX0" fmla="*/ 1317230 w 2349105"/>
              <a:gd name="connsiteY0" fmla="*/ 0 h 5607050"/>
              <a:gd name="connsiteX1" fmla="*/ 1312763 w 2349105"/>
              <a:gd name="connsiteY1" fmla="*/ 17416 h 5607050"/>
              <a:gd name="connsiteX2" fmla="*/ 1266430 w 2349105"/>
              <a:gd name="connsiteY2" fmla="*/ 139700 h 5607050"/>
              <a:gd name="connsiteX3" fmla="*/ 1205908 w 2349105"/>
              <a:gd name="connsiteY3" fmla="*/ 303394 h 5607050"/>
              <a:gd name="connsiteX4" fmla="*/ 1146173 w 2349105"/>
              <a:gd name="connsiteY4" fmla="*/ 470851 h 5607050"/>
              <a:gd name="connsiteX5" fmla="*/ 1105094 w 2349105"/>
              <a:gd name="connsiteY5" fmla="*/ 605215 h 5607050"/>
              <a:gd name="connsiteX6" fmla="*/ 1050530 w 2349105"/>
              <a:gd name="connsiteY6" fmla="*/ 747893 h 5607050"/>
              <a:gd name="connsiteX7" fmla="*/ 939994 w 2349105"/>
              <a:gd name="connsiteY7" fmla="*/ 926480 h 5607050"/>
              <a:gd name="connsiteX8" fmla="*/ 790180 w 2349105"/>
              <a:gd name="connsiteY8" fmla="*/ 1044953 h 5607050"/>
              <a:gd name="connsiteX9" fmla="*/ 693538 w 2349105"/>
              <a:gd name="connsiteY9" fmla="*/ 1162231 h 5607050"/>
              <a:gd name="connsiteX10" fmla="*/ 574673 w 2349105"/>
              <a:gd name="connsiteY10" fmla="*/ 1398572 h 5607050"/>
              <a:gd name="connsiteX11" fmla="*/ 502237 w 2349105"/>
              <a:gd name="connsiteY11" fmla="*/ 1494215 h 5607050"/>
              <a:gd name="connsiteX12" fmla="*/ 456608 w 2349105"/>
              <a:gd name="connsiteY12" fmla="*/ 1589072 h 5607050"/>
              <a:gd name="connsiteX13" fmla="*/ 403616 w 2349105"/>
              <a:gd name="connsiteY13" fmla="*/ 1698987 h 5607050"/>
              <a:gd name="connsiteX14" fmla="*/ 365516 w 2349105"/>
              <a:gd name="connsiteY14" fmla="*/ 1846836 h 5607050"/>
              <a:gd name="connsiteX15" fmla="*/ 324437 w 2349105"/>
              <a:gd name="connsiteY15" fmla="*/ 2039529 h 5607050"/>
              <a:gd name="connsiteX16" fmla="*/ 317694 w 2349105"/>
              <a:gd name="connsiteY16" fmla="*/ 2178608 h 5607050"/>
              <a:gd name="connsiteX17" fmla="*/ 289316 w 2349105"/>
              <a:gd name="connsiteY17" fmla="*/ 2341351 h 5607050"/>
              <a:gd name="connsiteX18" fmla="*/ 263916 w 2349105"/>
              <a:gd name="connsiteY18" fmla="*/ 2588607 h 5607050"/>
              <a:gd name="connsiteX19" fmla="*/ 241494 w 2349105"/>
              <a:gd name="connsiteY19" fmla="*/ 2732072 h 5607050"/>
              <a:gd name="connsiteX20" fmla="*/ 203394 w 2349105"/>
              <a:gd name="connsiteY20" fmla="*/ 2890429 h 5607050"/>
              <a:gd name="connsiteX21" fmla="*/ 152783 w 2349105"/>
              <a:gd name="connsiteY21" fmla="*/ 2978944 h 5607050"/>
              <a:gd name="connsiteX22" fmla="*/ 65283 w 2349105"/>
              <a:gd name="connsiteY22" fmla="*/ 3140263 h 5607050"/>
              <a:gd name="connsiteX23" fmla="*/ 51199 w 2349105"/>
              <a:gd name="connsiteY23" fmla="*/ 3411537 h 5607050"/>
              <a:gd name="connsiteX24" fmla="*/ 15724 w 2349105"/>
              <a:gd name="connsiteY24" fmla="*/ 3603728 h 5607050"/>
              <a:gd name="connsiteX25" fmla="*/ 44760 w 2349105"/>
              <a:gd name="connsiteY25" fmla="*/ 3854791 h 5607050"/>
              <a:gd name="connsiteX26" fmla="*/ 111770 w 2349105"/>
              <a:gd name="connsiteY26" fmla="*/ 4191417 h 5607050"/>
              <a:gd name="connsiteX27" fmla="*/ 186932 w 2349105"/>
              <a:gd name="connsiteY27" fmla="*/ 4443412 h 5607050"/>
              <a:gd name="connsiteX28" fmla="*/ 274352 w 2349105"/>
              <a:gd name="connsiteY28" fmla="*/ 4683707 h 5607050"/>
              <a:gd name="connsiteX29" fmla="*/ 408902 w 2349105"/>
              <a:gd name="connsiteY29" fmla="*/ 4842441 h 5607050"/>
              <a:gd name="connsiteX30" fmla="*/ 538373 w 2349105"/>
              <a:gd name="connsiteY30" fmla="*/ 4926830 h 5607050"/>
              <a:gd name="connsiteX31" fmla="*/ 704455 w 2349105"/>
              <a:gd name="connsiteY31" fmla="*/ 5108575 h 5607050"/>
              <a:gd name="connsiteX32" fmla="*/ 742555 w 2349105"/>
              <a:gd name="connsiteY32" fmla="*/ 5184775 h 5607050"/>
              <a:gd name="connsiteX33" fmla="*/ 920355 w 2349105"/>
              <a:gd name="connsiteY33" fmla="*/ 5413375 h 5607050"/>
              <a:gd name="connsiteX34" fmla="*/ 1117205 w 2349105"/>
              <a:gd name="connsiteY34" fmla="*/ 5476875 h 5607050"/>
              <a:gd name="connsiteX35" fmla="*/ 1466455 w 2349105"/>
              <a:gd name="connsiteY35" fmla="*/ 5483225 h 5607050"/>
              <a:gd name="connsiteX36" fmla="*/ 1755380 w 2349105"/>
              <a:gd name="connsiteY36" fmla="*/ 5445125 h 5607050"/>
              <a:gd name="connsiteX37" fmla="*/ 1955405 w 2349105"/>
              <a:gd name="connsiteY37" fmla="*/ 5445125 h 5607050"/>
              <a:gd name="connsiteX38" fmla="*/ 2088755 w 2349105"/>
              <a:gd name="connsiteY38" fmla="*/ 5492750 h 5607050"/>
              <a:gd name="connsiteX39" fmla="*/ 2231630 w 2349105"/>
              <a:gd name="connsiteY39" fmla="*/ 5549900 h 5607050"/>
              <a:gd name="connsiteX40" fmla="*/ 2349105 w 2349105"/>
              <a:gd name="connsiteY40"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65486 w 2363392"/>
              <a:gd name="connsiteY23" fmla="*/ 3411537 h 5607050"/>
              <a:gd name="connsiteX24" fmla="*/ 15724 w 2363392"/>
              <a:gd name="connsiteY24" fmla="*/ 3608490 h 5607050"/>
              <a:gd name="connsiteX25" fmla="*/ 59047 w 2363392"/>
              <a:gd name="connsiteY25" fmla="*/ 3854791 h 5607050"/>
              <a:gd name="connsiteX26" fmla="*/ 126057 w 2363392"/>
              <a:gd name="connsiteY26" fmla="*/ 4191417 h 5607050"/>
              <a:gd name="connsiteX27" fmla="*/ 201219 w 2363392"/>
              <a:gd name="connsiteY27" fmla="*/ 4443412 h 5607050"/>
              <a:gd name="connsiteX28" fmla="*/ 288639 w 2363392"/>
              <a:gd name="connsiteY28" fmla="*/ 4683707 h 5607050"/>
              <a:gd name="connsiteX29" fmla="*/ 423189 w 2363392"/>
              <a:gd name="connsiteY29" fmla="*/ 4842441 h 5607050"/>
              <a:gd name="connsiteX30" fmla="*/ 552660 w 2363392"/>
              <a:gd name="connsiteY30" fmla="*/ 4926830 h 5607050"/>
              <a:gd name="connsiteX31" fmla="*/ 718742 w 2363392"/>
              <a:gd name="connsiteY31" fmla="*/ 5108575 h 5607050"/>
              <a:gd name="connsiteX32" fmla="*/ 756842 w 2363392"/>
              <a:gd name="connsiteY32" fmla="*/ 5184775 h 5607050"/>
              <a:gd name="connsiteX33" fmla="*/ 934642 w 2363392"/>
              <a:gd name="connsiteY33" fmla="*/ 5413375 h 5607050"/>
              <a:gd name="connsiteX34" fmla="*/ 1131492 w 2363392"/>
              <a:gd name="connsiteY34" fmla="*/ 5476875 h 5607050"/>
              <a:gd name="connsiteX35" fmla="*/ 1480742 w 2363392"/>
              <a:gd name="connsiteY35" fmla="*/ 5483225 h 5607050"/>
              <a:gd name="connsiteX36" fmla="*/ 1769667 w 2363392"/>
              <a:gd name="connsiteY36" fmla="*/ 5445125 h 5607050"/>
              <a:gd name="connsiteX37" fmla="*/ 1969692 w 2363392"/>
              <a:gd name="connsiteY37" fmla="*/ 5445125 h 5607050"/>
              <a:gd name="connsiteX38" fmla="*/ 2103042 w 2363392"/>
              <a:gd name="connsiteY38" fmla="*/ 5492750 h 5607050"/>
              <a:gd name="connsiteX39" fmla="*/ 2245917 w 2363392"/>
              <a:gd name="connsiteY39" fmla="*/ 5549900 h 5607050"/>
              <a:gd name="connsiteX40" fmla="*/ 2363392 w 2363392"/>
              <a:gd name="connsiteY40"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59047 w 2363392"/>
              <a:gd name="connsiteY25" fmla="*/ 3854791 h 5607050"/>
              <a:gd name="connsiteX26" fmla="*/ 126057 w 2363392"/>
              <a:gd name="connsiteY26" fmla="*/ 4191417 h 5607050"/>
              <a:gd name="connsiteX27" fmla="*/ 201219 w 2363392"/>
              <a:gd name="connsiteY27" fmla="*/ 4443412 h 5607050"/>
              <a:gd name="connsiteX28" fmla="*/ 288639 w 2363392"/>
              <a:gd name="connsiteY28" fmla="*/ 4683707 h 5607050"/>
              <a:gd name="connsiteX29" fmla="*/ 423189 w 2363392"/>
              <a:gd name="connsiteY29" fmla="*/ 4842441 h 5607050"/>
              <a:gd name="connsiteX30" fmla="*/ 552660 w 2363392"/>
              <a:gd name="connsiteY30" fmla="*/ 4926830 h 5607050"/>
              <a:gd name="connsiteX31" fmla="*/ 718742 w 2363392"/>
              <a:gd name="connsiteY31" fmla="*/ 5108575 h 5607050"/>
              <a:gd name="connsiteX32" fmla="*/ 756842 w 2363392"/>
              <a:gd name="connsiteY32" fmla="*/ 5184775 h 5607050"/>
              <a:gd name="connsiteX33" fmla="*/ 934642 w 2363392"/>
              <a:gd name="connsiteY33" fmla="*/ 5413375 h 5607050"/>
              <a:gd name="connsiteX34" fmla="*/ 1131492 w 2363392"/>
              <a:gd name="connsiteY34" fmla="*/ 5476875 h 5607050"/>
              <a:gd name="connsiteX35" fmla="*/ 1480742 w 2363392"/>
              <a:gd name="connsiteY35" fmla="*/ 5483225 h 5607050"/>
              <a:gd name="connsiteX36" fmla="*/ 1769667 w 2363392"/>
              <a:gd name="connsiteY36" fmla="*/ 5445125 h 5607050"/>
              <a:gd name="connsiteX37" fmla="*/ 1969692 w 2363392"/>
              <a:gd name="connsiteY37" fmla="*/ 5445125 h 5607050"/>
              <a:gd name="connsiteX38" fmla="*/ 2103042 w 2363392"/>
              <a:gd name="connsiteY38" fmla="*/ 5492750 h 5607050"/>
              <a:gd name="connsiteX39" fmla="*/ 2245917 w 2363392"/>
              <a:gd name="connsiteY39" fmla="*/ 5549900 h 5607050"/>
              <a:gd name="connsiteX40" fmla="*/ 2363392 w 2363392"/>
              <a:gd name="connsiteY40"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126057 w 2363392"/>
              <a:gd name="connsiteY26" fmla="*/ 4191417 h 5607050"/>
              <a:gd name="connsiteX27" fmla="*/ 201219 w 2363392"/>
              <a:gd name="connsiteY27" fmla="*/ 4443412 h 5607050"/>
              <a:gd name="connsiteX28" fmla="*/ 288639 w 2363392"/>
              <a:gd name="connsiteY28" fmla="*/ 4683707 h 5607050"/>
              <a:gd name="connsiteX29" fmla="*/ 423189 w 2363392"/>
              <a:gd name="connsiteY29" fmla="*/ 4842441 h 5607050"/>
              <a:gd name="connsiteX30" fmla="*/ 552660 w 2363392"/>
              <a:gd name="connsiteY30" fmla="*/ 4926830 h 5607050"/>
              <a:gd name="connsiteX31" fmla="*/ 718742 w 2363392"/>
              <a:gd name="connsiteY31" fmla="*/ 5108575 h 5607050"/>
              <a:gd name="connsiteX32" fmla="*/ 756842 w 2363392"/>
              <a:gd name="connsiteY32" fmla="*/ 5184775 h 5607050"/>
              <a:gd name="connsiteX33" fmla="*/ 934642 w 2363392"/>
              <a:gd name="connsiteY33" fmla="*/ 5413375 h 5607050"/>
              <a:gd name="connsiteX34" fmla="*/ 1131492 w 2363392"/>
              <a:gd name="connsiteY34" fmla="*/ 5476875 h 5607050"/>
              <a:gd name="connsiteX35" fmla="*/ 1480742 w 2363392"/>
              <a:gd name="connsiteY35" fmla="*/ 5483225 h 5607050"/>
              <a:gd name="connsiteX36" fmla="*/ 1769667 w 2363392"/>
              <a:gd name="connsiteY36" fmla="*/ 5445125 h 5607050"/>
              <a:gd name="connsiteX37" fmla="*/ 1969692 w 2363392"/>
              <a:gd name="connsiteY37" fmla="*/ 5445125 h 5607050"/>
              <a:gd name="connsiteX38" fmla="*/ 2103042 w 2363392"/>
              <a:gd name="connsiteY38" fmla="*/ 5492750 h 5607050"/>
              <a:gd name="connsiteX39" fmla="*/ 2245917 w 2363392"/>
              <a:gd name="connsiteY39" fmla="*/ 5549900 h 5607050"/>
              <a:gd name="connsiteX40" fmla="*/ 2363392 w 2363392"/>
              <a:gd name="connsiteY40"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26057 w 2363392"/>
              <a:gd name="connsiteY27" fmla="*/ 4191417 h 5607050"/>
              <a:gd name="connsiteX28" fmla="*/ 201219 w 2363392"/>
              <a:gd name="connsiteY28" fmla="*/ 4443412 h 5607050"/>
              <a:gd name="connsiteX29" fmla="*/ 288639 w 2363392"/>
              <a:gd name="connsiteY29" fmla="*/ 4683707 h 5607050"/>
              <a:gd name="connsiteX30" fmla="*/ 423189 w 2363392"/>
              <a:gd name="connsiteY30" fmla="*/ 4842441 h 5607050"/>
              <a:gd name="connsiteX31" fmla="*/ 552660 w 2363392"/>
              <a:gd name="connsiteY31" fmla="*/ 4926830 h 5607050"/>
              <a:gd name="connsiteX32" fmla="*/ 718742 w 2363392"/>
              <a:gd name="connsiteY32" fmla="*/ 5108575 h 5607050"/>
              <a:gd name="connsiteX33" fmla="*/ 756842 w 2363392"/>
              <a:gd name="connsiteY33" fmla="*/ 5184775 h 5607050"/>
              <a:gd name="connsiteX34" fmla="*/ 934642 w 2363392"/>
              <a:gd name="connsiteY34" fmla="*/ 5413375 h 5607050"/>
              <a:gd name="connsiteX35" fmla="*/ 1131492 w 2363392"/>
              <a:gd name="connsiteY35" fmla="*/ 5476875 h 5607050"/>
              <a:gd name="connsiteX36" fmla="*/ 1480742 w 2363392"/>
              <a:gd name="connsiteY36" fmla="*/ 5483225 h 5607050"/>
              <a:gd name="connsiteX37" fmla="*/ 1769667 w 2363392"/>
              <a:gd name="connsiteY37" fmla="*/ 5445125 h 5607050"/>
              <a:gd name="connsiteX38" fmla="*/ 1969692 w 2363392"/>
              <a:gd name="connsiteY38" fmla="*/ 5445125 h 5607050"/>
              <a:gd name="connsiteX39" fmla="*/ 2103042 w 2363392"/>
              <a:gd name="connsiteY39" fmla="*/ 5492750 h 5607050"/>
              <a:gd name="connsiteX40" fmla="*/ 2245917 w 2363392"/>
              <a:gd name="connsiteY40" fmla="*/ 5549900 h 5607050"/>
              <a:gd name="connsiteX41" fmla="*/ 2363392 w 2363392"/>
              <a:gd name="connsiteY41"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26057 w 2363392"/>
              <a:gd name="connsiteY27" fmla="*/ 4191417 h 5607050"/>
              <a:gd name="connsiteX28" fmla="*/ 179788 w 2363392"/>
              <a:gd name="connsiteY28" fmla="*/ 4483893 h 5607050"/>
              <a:gd name="connsiteX29" fmla="*/ 288639 w 2363392"/>
              <a:gd name="connsiteY29" fmla="*/ 4683707 h 5607050"/>
              <a:gd name="connsiteX30" fmla="*/ 423189 w 2363392"/>
              <a:gd name="connsiteY30" fmla="*/ 4842441 h 5607050"/>
              <a:gd name="connsiteX31" fmla="*/ 552660 w 2363392"/>
              <a:gd name="connsiteY31" fmla="*/ 4926830 h 5607050"/>
              <a:gd name="connsiteX32" fmla="*/ 718742 w 2363392"/>
              <a:gd name="connsiteY32" fmla="*/ 5108575 h 5607050"/>
              <a:gd name="connsiteX33" fmla="*/ 756842 w 2363392"/>
              <a:gd name="connsiteY33" fmla="*/ 5184775 h 5607050"/>
              <a:gd name="connsiteX34" fmla="*/ 934642 w 2363392"/>
              <a:gd name="connsiteY34" fmla="*/ 5413375 h 5607050"/>
              <a:gd name="connsiteX35" fmla="*/ 1131492 w 2363392"/>
              <a:gd name="connsiteY35" fmla="*/ 5476875 h 5607050"/>
              <a:gd name="connsiteX36" fmla="*/ 1480742 w 2363392"/>
              <a:gd name="connsiteY36" fmla="*/ 5483225 h 5607050"/>
              <a:gd name="connsiteX37" fmla="*/ 1769667 w 2363392"/>
              <a:gd name="connsiteY37" fmla="*/ 5445125 h 5607050"/>
              <a:gd name="connsiteX38" fmla="*/ 1969692 w 2363392"/>
              <a:gd name="connsiteY38" fmla="*/ 5445125 h 5607050"/>
              <a:gd name="connsiteX39" fmla="*/ 2103042 w 2363392"/>
              <a:gd name="connsiteY39" fmla="*/ 5492750 h 5607050"/>
              <a:gd name="connsiteX40" fmla="*/ 2245917 w 2363392"/>
              <a:gd name="connsiteY40" fmla="*/ 5549900 h 5607050"/>
              <a:gd name="connsiteX41" fmla="*/ 2363392 w 2363392"/>
              <a:gd name="connsiteY41"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33201 w 2363392"/>
              <a:gd name="connsiteY27" fmla="*/ 4370010 h 5607050"/>
              <a:gd name="connsiteX28" fmla="*/ 179788 w 2363392"/>
              <a:gd name="connsiteY28" fmla="*/ 4483893 h 5607050"/>
              <a:gd name="connsiteX29" fmla="*/ 288639 w 2363392"/>
              <a:gd name="connsiteY29" fmla="*/ 4683707 h 5607050"/>
              <a:gd name="connsiteX30" fmla="*/ 423189 w 2363392"/>
              <a:gd name="connsiteY30" fmla="*/ 4842441 h 5607050"/>
              <a:gd name="connsiteX31" fmla="*/ 552660 w 2363392"/>
              <a:gd name="connsiteY31" fmla="*/ 4926830 h 5607050"/>
              <a:gd name="connsiteX32" fmla="*/ 718742 w 2363392"/>
              <a:gd name="connsiteY32" fmla="*/ 5108575 h 5607050"/>
              <a:gd name="connsiteX33" fmla="*/ 756842 w 2363392"/>
              <a:gd name="connsiteY33" fmla="*/ 5184775 h 5607050"/>
              <a:gd name="connsiteX34" fmla="*/ 934642 w 2363392"/>
              <a:gd name="connsiteY34" fmla="*/ 5413375 h 5607050"/>
              <a:gd name="connsiteX35" fmla="*/ 1131492 w 2363392"/>
              <a:gd name="connsiteY35" fmla="*/ 5476875 h 5607050"/>
              <a:gd name="connsiteX36" fmla="*/ 1480742 w 2363392"/>
              <a:gd name="connsiteY36" fmla="*/ 5483225 h 5607050"/>
              <a:gd name="connsiteX37" fmla="*/ 1769667 w 2363392"/>
              <a:gd name="connsiteY37" fmla="*/ 5445125 h 5607050"/>
              <a:gd name="connsiteX38" fmla="*/ 1969692 w 2363392"/>
              <a:gd name="connsiteY38" fmla="*/ 5445125 h 5607050"/>
              <a:gd name="connsiteX39" fmla="*/ 2103042 w 2363392"/>
              <a:gd name="connsiteY39" fmla="*/ 5492750 h 5607050"/>
              <a:gd name="connsiteX40" fmla="*/ 2245917 w 2363392"/>
              <a:gd name="connsiteY40" fmla="*/ 5549900 h 5607050"/>
              <a:gd name="connsiteX41" fmla="*/ 2363392 w 2363392"/>
              <a:gd name="connsiteY41"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88639 w 2363392"/>
              <a:gd name="connsiteY29" fmla="*/ 4683707 h 5607050"/>
              <a:gd name="connsiteX30" fmla="*/ 423189 w 2363392"/>
              <a:gd name="connsiteY30" fmla="*/ 4842441 h 5607050"/>
              <a:gd name="connsiteX31" fmla="*/ 552660 w 2363392"/>
              <a:gd name="connsiteY31" fmla="*/ 4926830 h 5607050"/>
              <a:gd name="connsiteX32" fmla="*/ 718742 w 2363392"/>
              <a:gd name="connsiteY32" fmla="*/ 5108575 h 5607050"/>
              <a:gd name="connsiteX33" fmla="*/ 756842 w 2363392"/>
              <a:gd name="connsiteY33" fmla="*/ 5184775 h 5607050"/>
              <a:gd name="connsiteX34" fmla="*/ 934642 w 2363392"/>
              <a:gd name="connsiteY34" fmla="*/ 5413375 h 5607050"/>
              <a:gd name="connsiteX35" fmla="*/ 1131492 w 2363392"/>
              <a:gd name="connsiteY35" fmla="*/ 5476875 h 5607050"/>
              <a:gd name="connsiteX36" fmla="*/ 1480742 w 2363392"/>
              <a:gd name="connsiteY36" fmla="*/ 5483225 h 5607050"/>
              <a:gd name="connsiteX37" fmla="*/ 1769667 w 2363392"/>
              <a:gd name="connsiteY37" fmla="*/ 5445125 h 5607050"/>
              <a:gd name="connsiteX38" fmla="*/ 1969692 w 2363392"/>
              <a:gd name="connsiteY38" fmla="*/ 5445125 h 5607050"/>
              <a:gd name="connsiteX39" fmla="*/ 2103042 w 2363392"/>
              <a:gd name="connsiteY39" fmla="*/ 5492750 h 5607050"/>
              <a:gd name="connsiteX40" fmla="*/ 2245917 w 2363392"/>
              <a:gd name="connsiteY40" fmla="*/ 5549900 h 5607050"/>
              <a:gd name="connsiteX41" fmla="*/ 2363392 w 2363392"/>
              <a:gd name="connsiteY41"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23189 w 2363392"/>
              <a:gd name="connsiteY30" fmla="*/ 4842441 h 5607050"/>
              <a:gd name="connsiteX31" fmla="*/ 552660 w 2363392"/>
              <a:gd name="connsiteY31" fmla="*/ 4926830 h 5607050"/>
              <a:gd name="connsiteX32" fmla="*/ 718742 w 2363392"/>
              <a:gd name="connsiteY32" fmla="*/ 5108575 h 5607050"/>
              <a:gd name="connsiteX33" fmla="*/ 756842 w 2363392"/>
              <a:gd name="connsiteY33" fmla="*/ 5184775 h 5607050"/>
              <a:gd name="connsiteX34" fmla="*/ 934642 w 2363392"/>
              <a:gd name="connsiteY34" fmla="*/ 5413375 h 5607050"/>
              <a:gd name="connsiteX35" fmla="*/ 1131492 w 2363392"/>
              <a:gd name="connsiteY35" fmla="*/ 5476875 h 5607050"/>
              <a:gd name="connsiteX36" fmla="*/ 1480742 w 2363392"/>
              <a:gd name="connsiteY36" fmla="*/ 5483225 h 5607050"/>
              <a:gd name="connsiteX37" fmla="*/ 1769667 w 2363392"/>
              <a:gd name="connsiteY37" fmla="*/ 5445125 h 5607050"/>
              <a:gd name="connsiteX38" fmla="*/ 1969692 w 2363392"/>
              <a:gd name="connsiteY38" fmla="*/ 5445125 h 5607050"/>
              <a:gd name="connsiteX39" fmla="*/ 2103042 w 2363392"/>
              <a:gd name="connsiteY39" fmla="*/ 5492750 h 5607050"/>
              <a:gd name="connsiteX40" fmla="*/ 2245917 w 2363392"/>
              <a:gd name="connsiteY40" fmla="*/ 5549900 h 5607050"/>
              <a:gd name="connsiteX41" fmla="*/ 2363392 w 2363392"/>
              <a:gd name="connsiteY41"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9974 w 2363392"/>
              <a:gd name="connsiteY30" fmla="*/ 4915694 h 5607050"/>
              <a:gd name="connsiteX31" fmla="*/ 423189 w 2363392"/>
              <a:gd name="connsiteY31" fmla="*/ 4842441 h 5607050"/>
              <a:gd name="connsiteX32" fmla="*/ 552660 w 2363392"/>
              <a:gd name="connsiteY32" fmla="*/ 4926830 h 5607050"/>
              <a:gd name="connsiteX33" fmla="*/ 718742 w 2363392"/>
              <a:gd name="connsiteY33" fmla="*/ 5108575 h 5607050"/>
              <a:gd name="connsiteX34" fmla="*/ 756842 w 2363392"/>
              <a:gd name="connsiteY34" fmla="*/ 5184775 h 5607050"/>
              <a:gd name="connsiteX35" fmla="*/ 934642 w 2363392"/>
              <a:gd name="connsiteY35" fmla="*/ 5413375 h 5607050"/>
              <a:gd name="connsiteX36" fmla="*/ 1131492 w 2363392"/>
              <a:gd name="connsiteY36" fmla="*/ 5476875 h 5607050"/>
              <a:gd name="connsiteX37" fmla="*/ 1480742 w 2363392"/>
              <a:gd name="connsiteY37" fmla="*/ 5483225 h 5607050"/>
              <a:gd name="connsiteX38" fmla="*/ 1769667 w 2363392"/>
              <a:gd name="connsiteY38" fmla="*/ 5445125 h 5607050"/>
              <a:gd name="connsiteX39" fmla="*/ 1969692 w 2363392"/>
              <a:gd name="connsiteY39" fmla="*/ 5445125 h 5607050"/>
              <a:gd name="connsiteX40" fmla="*/ 2103042 w 2363392"/>
              <a:gd name="connsiteY40" fmla="*/ 5492750 h 5607050"/>
              <a:gd name="connsiteX41" fmla="*/ 2245917 w 2363392"/>
              <a:gd name="connsiteY41" fmla="*/ 5549900 h 5607050"/>
              <a:gd name="connsiteX42" fmla="*/ 2363392 w 2363392"/>
              <a:gd name="connsiteY42"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9974 w 2363392"/>
              <a:gd name="connsiteY30" fmla="*/ 4915694 h 5607050"/>
              <a:gd name="connsiteX31" fmla="*/ 532727 w 2363392"/>
              <a:gd name="connsiteY31" fmla="*/ 5130573 h 5607050"/>
              <a:gd name="connsiteX32" fmla="*/ 552660 w 2363392"/>
              <a:gd name="connsiteY32" fmla="*/ 4926830 h 5607050"/>
              <a:gd name="connsiteX33" fmla="*/ 718742 w 2363392"/>
              <a:gd name="connsiteY33" fmla="*/ 5108575 h 5607050"/>
              <a:gd name="connsiteX34" fmla="*/ 756842 w 2363392"/>
              <a:gd name="connsiteY34" fmla="*/ 5184775 h 5607050"/>
              <a:gd name="connsiteX35" fmla="*/ 934642 w 2363392"/>
              <a:gd name="connsiteY35" fmla="*/ 5413375 h 5607050"/>
              <a:gd name="connsiteX36" fmla="*/ 1131492 w 2363392"/>
              <a:gd name="connsiteY36" fmla="*/ 5476875 h 5607050"/>
              <a:gd name="connsiteX37" fmla="*/ 1480742 w 2363392"/>
              <a:gd name="connsiteY37" fmla="*/ 5483225 h 5607050"/>
              <a:gd name="connsiteX38" fmla="*/ 1769667 w 2363392"/>
              <a:gd name="connsiteY38" fmla="*/ 5445125 h 5607050"/>
              <a:gd name="connsiteX39" fmla="*/ 1969692 w 2363392"/>
              <a:gd name="connsiteY39" fmla="*/ 5445125 h 5607050"/>
              <a:gd name="connsiteX40" fmla="*/ 2103042 w 2363392"/>
              <a:gd name="connsiteY40" fmla="*/ 5492750 h 5607050"/>
              <a:gd name="connsiteX41" fmla="*/ 2245917 w 2363392"/>
              <a:gd name="connsiteY41" fmla="*/ 5549900 h 5607050"/>
              <a:gd name="connsiteX42" fmla="*/ 2363392 w 2363392"/>
              <a:gd name="connsiteY42"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9974 w 2363392"/>
              <a:gd name="connsiteY30" fmla="*/ 4915694 h 5607050"/>
              <a:gd name="connsiteX31" fmla="*/ 532727 w 2363392"/>
              <a:gd name="connsiteY31" fmla="*/ 5130573 h 5607050"/>
              <a:gd name="connsiteX32" fmla="*/ 638385 w 2363392"/>
              <a:gd name="connsiteY32" fmla="*/ 5331643 h 5607050"/>
              <a:gd name="connsiteX33" fmla="*/ 718742 w 2363392"/>
              <a:gd name="connsiteY33" fmla="*/ 5108575 h 5607050"/>
              <a:gd name="connsiteX34" fmla="*/ 756842 w 2363392"/>
              <a:gd name="connsiteY34" fmla="*/ 5184775 h 5607050"/>
              <a:gd name="connsiteX35" fmla="*/ 934642 w 2363392"/>
              <a:gd name="connsiteY35" fmla="*/ 5413375 h 5607050"/>
              <a:gd name="connsiteX36" fmla="*/ 1131492 w 2363392"/>
              <a:gd name="connsiteY36" fmla="*/ 5476875 h 5607050"/>
              <a:gd name="connsiteX37" fmla="*/ 1480742 w 2363392"/>
              <a:gd name="connsiteY37" fmla="*/ 5483225 h 5607050"/>
              <a:gd name="connsiteX38" fmla="*/ 1769667 w 2363392"/>
              <a:gd name="connsiteY38" fmla="*/ 5445125 h 5607050"/>
              <a:gd name="connsiteX39" fmla="*/ 1969692 w 2363392"/>
              <a:gd name="connsiteY39" fmla="*/ 5445125 h 5607050"/>
              <a:gd name="connsiteX40" fmla="*/ 2103042 w 2363392"/>
              <a:gd name="connsiteY40" fmla="*/ 5492750 h 5607050"/>
              <a:gd name="connsiteX41" fmla="*/ 2245917 w 2363392"/>
              <a:gd name="connsiteY41" fmla="*/ 5549900 h 5607050"/>
              <a:gd name="connsiteX42" fmla="*/ 2363392 w 2363392"/>
              <a:gd name="connsiteY42"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9974 w 2363392"/>
              <a:gd name="connsiteY30" fmla="*/ 4915694 h 5607050"/>
              <a:gd name="connsiteX31" fmla="*/ 492245 w 2363392"/>
              <a:gd name="connsiteY31" fmla="*/ 5166292 h 5607050"/>
              <a:gd name="connsiteX32" fmla="*/ 638385 w 2363392"/>
              <a:gd name="connsiteY32" fmla="*/ 5331643 h 5607050"/>
              <a:gd name="connsiteX33" fmla="*/ 718742 w 2363392"/>
              <a:gd name="connsiteY33" fmla="*/ 5108575 h 5607050"/>
              <a:gd name="connsiteX34" fmla="*/ 756842 w 2363392"/>
              <a:gd name="connsiteY34" fmla="*/ 5184775 h 5607050"/>
              <a:gd name="connsiteX35" fmla="*/ 934642 w 2363392"/>
              <a:gd name="connsiteY35" fmla="*/ 5413375 h 5607050"/>
              <a:gd name="connsiteX36" fmla="*/ 1131492 w 2363392"/>
              <a:gd name="connsiteY36" fmla="*/ 5476875 h 5607050"/>
              <a:gd name="connsiteX37" fmla="*/ 1480742 w 2363392"/>
              <a:gd name="connsiteY37" fmla="*/ 5483225 h 5607050"/>
              <a:gd name="connsiteX38" fmla="*/ 1769667 w 2363392"/>
              <a:gd name="connsiteY38" fmla="*/ 5445125 h 5607050"/>
              <a:gd name="connsiteX39" fmla="*/ 1969692 w 2363392"/>
              <a:gd name="connsiteY39" fmla="*/ 5445125 h 5607050"/>
              <a:gd name="connsiteX40" fmla="*/ 2103042 w 2363392"/>
              <a:gd name="connsiteY40" fmla="*/ 5492750 h 5607050"/>
              <a:gd name="connsiteX41" fmla="*/ 2245917 w 2363392"/>
              <a:gd name="connsiteY41" fmla="*/ 5549900 h 5607050"/>
              <a:gd name="connsiteX42" fmla="*/ 2363392 w 2363392"/>
              <a:gd name="connsiteY42"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9974 w 2363392"/>
              <a:gd name="connsiteY30" fmla="*/ 4915694 h 5607050"/>
              <a:gd name="connsiteX31" fmla="*/ 492245 w 2363392"/>
              <a:gd name="connsiteY31" fmla="*/ 5166292 h 5607050"/>
              <a:gd name="connsiteX32" fmla="*/ 638385 w 2363392"/>
              <a:gd name="connsiteY32" fmla="*/ 5331643 h 5607050"/>
              <a:gd name="connsiteX33" fmla="*/ 716361 w 2363392"/>
              <a:gd name="connsiteY33" fmla="*/ 5446713 h 5607050"/>
              <a:gd name="connsiteX34" fmla="*/ 756842 w 2363392"/>
              <a:gd name="connsiteY34" fmla="*/ 5184775 h 5607050"/>
              <a:gd name="connsiteX35" fmla="*/ 934642 w 2363392"/>
              <a:gd name="connsiteY35" fmla="*/ 5413375 h 5607050"/>
              <a:gd name="connsiteX36" fmla="*/ 1131492 w 2363392"/>
              <a:gd name="connsiteY36" fmla="*/ 5476875 h 5607050"/>
              <a:gd name="connsiteX37" fmla="*/ 1480742 w 2363392"/>
              <a:gd name="connsiteY37" fmla="*/ 5483225 h 5607050"/>
              <a:gd name="connsiteX38" fmla="*/ 1769667 w 2363392"/>
              <a:gd name="connsiteY38" fmla="*/ 5445125 h 5607050"/>
              <a:gd name="connsiteX39" fmla="*/ 1969692 w 2363392"/>
              <a:gd name="connsiteY39" fmla="*/ 5445125 h 5607050"/>
              <a:gd name="connsiteX40" fmla="*/ 2103042 w 2363392"/>
              <a:gd name="connsiteY40" fmla="*/ 5492750 h 5607050"/>
              <a:gd name="connsiteX41" fmla="*/ 2245917 w 2363392"/>
              <a:gd name="connsiteY41" fmla="*/ 5549900 h 5607050"/>
              <a:gd name="connsiteX42" fmla="*/ 2363392 w 2363392"/>
              <a:gd name="connsiteY42" fmla="*/ 5607050 h 5607050"/>
              <a:gd name="connsiteX0" fmla="*/ 1331517 w 2363392"/>
              <a:gd name="connsiteY0" fmla="*/ 0 h 5639330"/>
              <a:gd name="connsiteX1" fmla="*/ 1327050 w 2363392"/>
              <a:gd name="connsiteY1" fmla="*/ 17416 h 5639330"/>
              <a:gd name="connsiteX2" fmla="*/ 1280717 w 2363392"/>
              <a:gd name="connsiteY2" fmla="*/ 139700 h 5639330"/>
              <a:gd name="connsiteX3" fmla="*/ 1220195 w 2363392"/>
              <a:gd name="connsiteY3" fmla="*/ 303394 h 5639330"/>
              <a:gd name="connsiteX4" fmla="*/ 1160460 w 2363392"/>
              <a:gd name="connsiteY4" fmla="*/ 470851 h 5639330"/>
              <a:gd name="connsiteX5" fmla="*/ 1119381 w 2363392"/>
              <a:gd name="connsiteY5" fmla="*/ 605215 h 5639330"/>
              <a:gd name="connsiteX6" fmla="*/ 1064817 w 2363392"/>
              <a:gd name="connsiteY6" fmla="*/ 747893 h 5639330"/>
              <a:gd name="connsiteX7" fmla="*/ 954281 w 2363392"/>
              <a:gd name="connsiteY7" fmla="*/ 926480 h 5639330"/>
              <a:gd name="connsiteX8" fmla="*/ 804467 w 2363392"/>
              <a:gd name="connsiteY8" fmla="*/ 1044953 h 5639330"/>
              <a:gd name="connsiteX9" fmla="*/ 707825 w 2363392"/>
              <a:gd name="connsiteY9" fmla="*/ 1162231 h 5639330"/>
              <a:gd name="connsiteX10" fmla="*/ 588960 w 2363392"/>
              <a:gd name="connsiteY10" fmla="*/ 1398572 h 5639330"/>
              <a:gd name="connsiteX11" fmla="*/ 516524 w 2363392"/>
              <a:gd name="connsiteY11" fmla="*/ 1494215 h 5639330"/>
              <a:gd name="connsiteX12" fmla="*/ 470895 w 2363392"/>
              <a:gd name="connsiteY12" fmla="*/ 1589072 h 5639330"/>
              <a:gd name="connsiteX13" fmla="*/ 417903 w 2363392"/>
              <a:gd name="connsiteY13" fmla="*/ 1698987 h 5639330"/>
              <a:gd name="connsiteX14" fmla="*/ 379803 w 2363392"/>
              <a:gd name="connsiteY14" fmla="*/ 1846836 h 5639330"/>
              <a:gd name="connsiteX15" fmla="*/ 338724 w 2363392"/>
              <a:gd name="connsiteY15" fmla="*/ 2039529 h 5639330"/>
              <a:gd name="connsiteX16" fmla="*/ 331981 w 2363392"/>
              <a:gd name="connsiteY16" fmla="*/ 2178608 h 5639330"/>
              <a:gd name="connsiteX17" fmla="*/ 303603 w 2363392"/>
              <a:gd name="connsiteY17" fmla="*/ 2341351 h 5639330"/>
              <a:gd name="connsiteX18" fmla="*/ 278203 w 2363392"/>
              <a:gd name="connsiteY18" fmla="*/ 2588607 h 5639330"/>
              <a:gd name="connsiteX19" fmla="*/ 255781 w 2363392"/>
              <a:gd name="connsiteY19" fmla="*/ 2732072 h 5639330"/>
              <a:gd name="connsiteX20" fmla="*/ 217681 w 2363392"/>
              <a:gd name="connsiteY20" fmla="*/ 2890429 h 5639330"/>
              <a:gd name="connsiteX21" fmla="*/ 167070 w 2363392"/>
              <a:gd name="connsiteY21" fmla="*/ 2978944 h 5639330"/>
              <a:gd name="connsiteX22" fmla="*/ 79570 w 2363392"/>
              <a:gd name="connsiteY22" fmla="*/ 3140263 h 5639330"/>
              <a:gd name="connsiteX23" fmla="*/ 51198 w 2363392"/>
              <a:gd name="connsiteY23" fmla="*/ 3421062 h 5639330"/>
              <a:gd name="connsiteX24" fmla="*/ 15724 w 2363392"/>
              <a:gd name="connsiteY24" fmla="*/ 3608490 h 5639330"/>
              <a:gd name="connsiteX25" fmla="*/ 28091 w 2363392"/>
              <a:gd name="connsiteY25" fmla="*/ 3883366 h 5639330"/>
              <a:gd name="connsiteX26" fmla="*/ 93268 w 2363392"/>
              <a:gd name="connsiteY26" fmla="*/ 4201319 h 5639330"/>
              <a:gd name="connsiteX27" fmla="*/ 145108 w 2363392"/>
              <a:gd name="connsiteY27" fmla="*/ 4374772 h 5639330"/>
              <a:gd name="connsiteX28" fmla="*/ 179788 w 2363392"/>
              <a:gd name="connsiteY28" fmla="*/ 4483893 h 5639330"/>
              <a:gd name="connsiteX29" fmla="*/ 262445 w 2363392"/>
              <a:gd name="connsiteY29" fmla="*/ 4717044 h 5639330"/>
              <a:gd name="connsiteX30" fmla="*/ 409974 w 2363392"/>
              <a:gd name="connsiteY30" fmla="*/ 4915694 h 5639330"/>
              <a:gd name="connsiteX31" fmla="*/ 492245 w 2363392"/>
              <a:gd name="connsiteY31" fmla="*/ 5166292 h 5639330"/>
              <a:gd name="connsiteX32" fmla="*/ 638385 w 2363392"/>
              <a:gd name="connsiteY32" fmla="*/ 5331643 h 5639330"/>
              <a:gd name="connsiteX33" fmla="*/ 716361 w 2363392"/>
              <a:gd name="connsiteY33" fmla="*/ 5446713 h 5639330"/>
              <a:gd name="connsiteX34" fmla="*/ 816373 w 2363392"/>
              <a:gd name="connsiteY34" fmla="*/ 5494338 h 5639330"/>
              <a:gd name="connsiteX35" fmla="*/ 934642 w 2363392"/>
              <a:gd name="connsiteY35" fmla="*/ 5413375 h 5639330"/>
              <a:gd name="connsiteX36" fmla="*/ 1131492 w 2363392"/>
              <a:gd name="connsiteY36" fmla="*/ 5476875 h 5639330"/>
              <a:gd name="connsiteX37" fmla="*/ 1480742 w 2363392"/>
              <a:gd name="connsiteY37" fmla="*/ 5483225 h 5639330"/>
              <a:gd name="connsiteX38" fmla="*/ 1769667 w 2363392"/>
              <a:gd name="connsiteY38" fmla="*/ 5445125 h 5639330"/>
              <a:gd name="connsiteX39" fmla="*/ 1969692 w 2363392"/>
              <a:gd name="connsiteY39" fmla="*/ 5445125 h 5639330"/>
              <a:gd name="connsiteX40" fmla="*/ 2103042 w 2363392"/>
              <a:gd name="connsiteY40" fmla="*/ 5492750 h 5639330"/>
              <a:gd name="connsiteX41" fmla="*/ 2245917 w 2363392"/>
              <a:gd name="connsiteY41" fmla="*/ 5549900 h 5639330"/>
              <a:gd name="connsiteX42" fmla="*/ 2363392 w 2363392"/>
              <a:gd name="connsiteY42" fmla="*/ 5607050 h 563933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9974 w 2363392"/>
              <a:gd name="connsiteY30" fmla="*/ 4915694 h 5607050"/>
              <a:gd name="connsiteX31" fmla="*/ 492245 w 2363392"/>
              <a:gd name="connsiteY31" fmla="*/ 5166292 h 5607050"/>
              <a:gd name="connsiteX32" fmla="*/ 638385 w 2363392"/>
              <a:gd name="connsiteY32" fmla="*/ 5331643 h 5607050"/>
              <a:gd name="connsiteX33" fmla="*/ 716361 w 2363392"/>
              <a:gd name="connsiteY33" fmla="*/ 5446713 h 5607050"/>
              <a:gd name="connsiteX34" fmla="*/ 816373 w 2363392"/>
              <a:gd name="connsiteY34" fmla="*/ 5494338 h 5607050"/>
              <a:gd name="connsiteX35" fmla="*/ 934642 w 2363392"/>
              <a:gd name="connsiteY35" fmla="*/ 5413375 h 5607050"/>
              <a:gd name="connsiteX36" fmla="*/ 1131492 w 2363392"/>
              <a:gd name="connsiteY36" fmla="*/ 5476875 h 5607050"/>
              <a:gd name="connsiteX37" fmla="*/ 1480742 w 2363392"/>
              <a:gd name="connsiteY37" fmla="*/ 5483225 h 5607050"/>
              <a:gd name="connsiteX38" fmla="*/ 1769667 w 2363392"/>
              <a:gd name="connsiteY38" fmla="*/ 5445125 h 5607050"/>
              <a:gd name="connsiteX39" fmla="*/ 1969692 w 2363392"/>
              <a:gd name="connsiteY39" fmla="*/ 5445125 h 5607050"/>
              <a:gd name="connsiteX40" fmla="*/ 2103042 w 2363392"/>
              <a:gd name="connsiteY40" fmla="*/ 5492750 h 5607050"/>
              <a:gd name="connsiteX41" fmla="*/ 2245917 w 2363392"/>
              <a:gd name="connsiteY41" fmla="*/ 5549900 h 5607050"/>
              <a:gd name="connsiteX42" fmla="*/ 2363392 w 2363392"/>
              <a:gd name="connsiteY42"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9974 w 2363392"/>
              <a:gd name="connsiteY30" fmla="*/ 4915694 h 5607050"/>
              <a:gd name="connsiteX31" fmla="*/ 492245 w 2363392"/>
              <a:gd name="connsiteY31" fmla="*/ 5166292 h 5607050"/>
              <a:gd name="connsiteX32" fmla="*/ 638385 w 2363392"/>
              <a:gd name="connsiteY32" fmla="*/ 5331643 h 5607050"/>
              <a:gd name="connsiteX33" fmla="*/ 716361 w 2363392"/>
              <a:gd name="connsiteY33" fmla="*/ 5446713 h 5607050"/>
              <a:gd name="connsiteX34" fmla="*/ 816373 w 2363392"/>
              <a:gd name="connsiteY34" fmla="*/ 5494338 h 5607050"/>
              <a:gd name="connsiteX35" fmla="*/ 934642 w 2363392"/>
              <a:gd name="connsiteY35" fmla="*/ 5413375 h 5607050"/>
              <a:gd name="connsiteX36" fmla="*/ 1131492 w 2363392"/>
              <a:gd name="connsiteY36" fmla="*/ 5476875 h 5607050"/>
              <a:gd name="connsiteX37" fmla="*/ 1480742 w 2363392"/>
              <a:gd name="connsiteY37" fmla="*/ 5483225 h 5607050"/>
              <a:gd name="connsiteX38" fmla="*/ 1769667 w 2363392"/>
              <a:gd name="connsiteY38" fmla="*/ 5445125 h 5607050"/>
              <a:gd name="connsiteX39" fmla="*/ 1969692 w 2363392"/>
              <a:gd name="connsiteY39" fmla="*/ 5445125 h 5607050"/>
              <a:gd name="connsiteX40" fmla="*/ 2103042 w 2363392"/>
              <a:gd name="connsiteY40" fmla="*/ 5492750 h 5607050"/>
              <a:gd name="connsiteX41" fmla="*/ 2245917 w 2363392"/>
              <a:gd name="connsiteY41" fmla="*/ 5549900 h 5607050"/>
              <a:gd name="connsiteX42" fmla="*/ 2363392 w 2363392"/>
              <a:gd name="connsiteY42"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9974 w 2363392"/>
              <a:gd name="connsiteY30" fmla="*/ 4915694 h 5607050"/>
              <a:gd name="connsiteX31" fmla="*/ 492245 w 2363392"/>
              <a:gd name="connsiteY31" fmla="*/ 5166292 h 5607050"/>
              <a:gd name="connsiteX32" fmla="*/ 638385 w 2363392"/>
              <a:gd name="connsiteY32" fmla="*/ 5331643 h 5607050"/>
              <a:gd name="connsiteX33" fmla="*/ 716361 w 2363392"/>
              <a:gd name="connsiteY33" fmla="*/ 5446713 h 5607050"/>
              <a:gd name="connsiteX34" fmla="*/ 816373 w 2363392"/>
              <a:gd name="connsiteY34" fmla="*/ 5494338 h 5607050"/>
              <a:gd name="connsiteX35" fmla="*/ 934642 w 2363392"/>
              <a:gd name="connsiteY35" fmla="*/ 5413375 h 5607050"/>
              <a:gd name="connsiteX36" fmla="*/ 1131492 w 2363392"/>
              <a:gd name="connsiteY36" fmla="*/ 5476875 h 5607050"/>
              <a:gd name="connsiteX37" fmla="*/ 1480742 w 2363392"/>
              <a:gd name="connsiteY37" fmla="*/ 5483225 h 5607050"/>
              <a:gd name="connsiteX38" fmla="*/ 1769667 w 2363392"/>
              <a:gd name="connsiteY38" fmla="*/ 5445125 h 5607050"/>
              <a:gd name="connsiteX39" fmla="*/ 1969692 w 2363392"/>
              <a:gd name="connsiteY39" fmla="*/ 5445125 h 5607050"/>
              <a:gd name="connsiteX40" fmla="*/ 2103042 w 2363392"/>
              <a:gd name="connsiteY40" fmla="*/ 5492750 h 5607050"/>
              <a:gd name="connsiteX41" fmla="*/ 2245917 w 2363392"/>
              <a:gd name="connsiteY41" fmla="*/ 5549900 h 5607050"/>
              <a:gd name="connsiteX42" fmla="*/ 2363392 w 2363392"/>
              <a:gd name="connsiteY42"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9974 w 2363392"/>
              <a:gd name="connsiteY30" fmla="*/ 4915694 h 5607050"/>
              <a:gd name="connsiteX31" fmla="*/ 492245 w 2363392"/>
              <a:gd name="connsiteY31" fmla="*/ 5166292 h 5607050"/>
              <a:gd name="connsiteX32" fmla="*/ 638385 w 2363392"/>
              <a:gd name="connsiteY32" fmla="*/ 5331643 h 5607050"/>
              <a:gd name="connsiteX33" fmla="*/ 716361 w 2363392"/>
              <a:gd name="connsiteY33" fmla="*/ 5446713 h 5607050"/>
              <a:gd name="connsiteX34" fmla="*/ 816373 w 2363392"/>
              <a:gd name="connsiteY34" fmla="*/ 5494338 h 5607050"/>
              <a:gd name="connsiteX35" fmla="*/ 934642 w 2363392"/>
              <a:gd name="connsiteY35" fmla="*/ 5413375 h 5607050"/>
              <a:gd name="connsiteX36" fmla="*/ 1131492 w 2363392"/>
              <a:gd name="connsiteY36" fmla="*/ 5476875 h 5607050"/>
              <a:gd name="connsiteX37" fmla="*/ 1480742 w 2363392"/>
              <a:gd name="connsiteY37" fmla="*/ 5483225 h 5607050"/>
              <a:gd name="connsiteX38" fmla="*/ 1769667 w 2363392"/>
              <a:gd name="connsiteY38" fmla="*/ 5445125 h 5607050"/>
              <a:gd name="connsiteX39" fmla="*/ 1969692 w 2363392"/>
              <a:gd name="connsiteY39" fmla="*/ 5445125 h 5607050"/>
              <a:gd name="connsiteX40" fmla="*/ 2103042 w 2363392"/>
              <a:gd name="connsiteY40" fmla="*/ 5492750 h 5607050"/>
              <a:gd name="connsiteX41" fmla="*/ 2245917 w 2363392"/>
              <a:gd name="connsiteY41" fmla="*/ 5549900 h 5607050"/>
              <a:gd name="connsiteX42" fmla="*/ 2363392 w 2363392"/>
              <a:gd name="connsiteY42"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9974 w 2363392"/>
              <a:gd name="connsiteY30" fmla="*/ 4915694 h 5607050"/>
              <a:gd name="connsiteX31" fmla="*/ 492245 w 2363392"/>
              <a:gd name="connsiteY31" fmla="*/ 5166292 h 5607050"/>
              <a:gd name="connsiteX32" fmla="*/ 638385 w 2363392"/>
              <a:gd name="connsiteY32" fmla="*/ 5331643 h 5607050"/>
              <a:gd name="connsiteX33" fmla="*/ 716361 w 2363392"/>
              <a:gd name="connsiteY33" fmla="*/ 5446713 h 5607050"/>
              <a:gd name="connsiteX34" fmla="*/ 816373 w 2363392"/>
              <a:gd name="connsiteY34" fmla="*/ 5494338 h 5607050"/>
              <a:gd name="connsiteX35" fmla="*/ 934642 w 2363392"/>
              <a:gd name="connsiteY35" fmla="*/ 5413375 h 5607050"/>
              <a:gd name="connsiteX36" fmla="*/ 1131492 w 2363392"/>
              <a:gd name="connsiteY36" fmla="*/ 5476875 h 5607050"/>
              <a:gd name="connsiteX37" fmla="*/ 1480742 w 2363392"/>
              <a:gd name="connsiteY37" fmla="*/ 5483225 h 5607050"/>
              <a:gd name="connsiteX38" fmla="*/ 1769667 w 2363392"/>
              <a:gd name="connsiteY38" fmla="*/ 5445125 h 5607050"/>
              <a:gd name="connsiteX39" fmla="*/ 1969692 w 2363392"/>
              <a:gd name="connsiteY39" fmla="*/ 5445125 h 5607050"/>
              <a:gd name="connsiteX40" fmla="*/ 2103042 w 2363392"/>
              <a:gd name="connsiteY40" fmla="*/ 5492750 h 5607050"/>
              <a:gd name="connsiteX41" fmla="*/ 2245917 w 2363392"/>
              <a:gd name="connsiteY41" fmla="*/ 5549900 h 5607050"/>
              <a:gd name="connsiteX42" fmla="*/ 2363392 w 2363392"/>
              <a:gd name="connsiteY42"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9974 w 2363392"/>
              <a:gd name="connsiteY30" fmla="*/ 4915694 h 5607050"/>
              <a:gd name="connsiteX31" fmla="*/ 492245 w 2363392"/>
              <a:gd name="connsiteY31" fmla="*/ 5166292 h 5607050"/>
              <a:gd name="connsiteX32" fmla="*/ 638385 w 2363392"/>
              <a:gd name="connsiteY32" fmla="*/ 5331643 h 5607050"/>
              <a:gd name="connsiteX33" fmla="*/ 716361 w 2363392"/>
              <a:gd name="connsiteY33" fmla="*/ 5446713 h 5607050"/>
              <a:gd name="connsiteX34" fmla="*/ 816373 w 2363392"/>
              <a:gd name="connsiteY34" fmla="*/ 5494338 h 5607050"/>
              <a:gd name="connsiteX35" fmla="*/ 934642 w 2363392"/>
              <a:gd name="connsiteY35" fmla="*/ 5413375 h 5607050"/>
              <a:gd name="connsiteX36" fmla="*/ 1131492 w 2363392"/>
              <a:gd name="connsiteY36" fmla="*/ 5476875 h 5607050"/>
              <a:gd name="connsiteX37" fmla="*/ 1480742 w 2363392"/>
              <a:gd name="connsiteY37" fmla="*/ 5483225 h 5607050"/>
              <a:gd name="connsiteX38" fmla="*/ 1769667 w 2363392"/>
              <a:gd name="connsiteY38" fmla="*/ 5445125 h 5607050"/>
              <a:gd name="connsiteX39" fmla="*/ 1969692 w 2363392"/>
              <a:gd name="connsiteY39" fmla="*/ 5445125 h 5607050"/>
              <a:gd name="connsiteX40" fmla="*/ 2103042 w 2363392"/>
              <a:gd name="connsiteY40" fmla="*/ 5492750 h 5607050"/>
              <a:gd name="connsiteX41" fmla="*/ 2245917 w 2363392"/>
              <a:gd name="connsiteY41" fmla="*/ 5549900 h 5607050"/>
              <a:gd name="connsiteX42" fmla="*/ 2363392 w 2363392"/>
              <a:gd name="connsiteY42"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9974 w 2363392"/>
              <a:gd name="connsiteY30" fmla="*/ 4915694 h 5607050"/>
              <a:gd name="connsiteX31" fmla="*/ 492245 w 2363392"/>
              <a:gd name="connsiteY31" fmla="*/ 5166292 h 5607050"/>
              <a:gd name="connsiteX32" fmla="*/ 638385 w 2363392"/>
              <a:gd name="connsiteY32" fmla="*/ 5331643 h 5607050"/>
              <a:gd name="connsiteX33" fmla="*/ 716361 w 2363392"/>
              <a:gd name="connsiteY33" fmla="*/ 5446713 h 5607050"/>
              <a:gd name="connsiteX34" fmla="*/ 816373 w 2363392"/>
              <a:gd name="connsiteY34" fmla="*/ 5494338 h 5607050"/>
              <a:gd name="connsiteX35" fmla="*/ 934642 w 2363392"/>
              <a:gd name="connsiteY35" fmla="*/ 5413375 h 5607050"/>
              <a:gd name="connsiteX36" fmla="*/ 1131492 w 2363392"/>
              <a:gd name="connsiteY36" fmla="*/ 5476875 h 5607050"/>
              <a:gd name="connsiteX37" fmla="*/ 1480742 w 2363392"/>
              <a:gd name="connsiteY37" fmla="*/ 5483225 h 5607050"/>
              <a:gd name="connsiteX38" fmla="*/ 1769667 w 2363392"/>
              <a:gd name="connsiteY38" fmla="*/ 5445125 h 5607050"/>
              <a:gd name="connsiteX39" fmla="*/ 1969692 w 2363392"/>
              <a:gd name="connsiteY39" fmla="*/ 5445125 h 5607050"/>
              <a:gd name="connsiteX40" fmla="*/ 2103042 w 2363392"/>
              <a:gd name="connsiteY40" fmla="*/ 5492750 h 5607050"/>
              <a:gd name="connsiteX41" fmla="*/ 2245917 w 2363392"/>
              <a:gd name="connsiteY41" fmla="*/ 5549900 h 5607050"/>
              <a:gd name="connsiteX42" fmla="*/ 2363392 w 2363392"/>
              <a:gd name="connsiteY42"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9974 w 2363392"/>
              <a:gd name="connsiteY30" fmla="*/ 4915694 h 5607050"/>
              <a:gd name="connsiteX31" fmla="*/ 492245 w 2363392"/>
              <a:gd name="connsiteY31" fmla="*/ 5166292 h 5607050"/>
              <a:gd name="connsiteX32" fmla="*/ 638385 w 2363392"/>
              <a:gd name="connsiteY32" fmla="*/ 5331643 h 5607050"/>
              <a:gd name="connsiteX33" fmla="*/ 716361 w 2363392"/>
              <a:gd name="connsiteY33" fmla="*/ 5446713 h 5607050"/>
              <a:gd name="connsiteX34" fmla="*/ 816373 w 2363392"/>
              <a:gd name="connsiteY34" fmla="*/ 5494338 h 5607050"/>
              <a:gd name="connsiteX35" fmla="*/ 934642 w 2363392"/>
              <a:gd name="connsiteY35" fmla="*/ 5413375 h 5607050"/>
              <a:gd name="connsiteX36" fmla="*/ 1131492 w 2363392"/>
              <a:gd name="connsiteY36" fmla="*/ 5476875 h 5607050"/>
              <a:gd name="connsiteX37" fmla="*/ 1480742 w 2363392"/>
              <a:gd name="connsiteY37" fmla="*/ 5483225 h 5607050"/>
              <a:gd name="connsiteX38" fmla="*/ 1769667 w 2363392"/>
              <a:gd name="connsiteY38" fmla="*/ 5445125 h 5607050"/>
              <a:gd name="connsiteX39" fmla="*/ 1969692 w 2363392"/>
              <a:gd name="connsiteY39" fmla="*/ 5445125 h 5607050"/>
              <a:gd name="connsiteX40" fmla="*/ 2103042 w 2363392"/>
              <a:gd name="connsiteY40" fmla="*/ 5492750 h 5607050"/>
              <a:gd name="connsiteX41" fmla="*/ 2245917 w 2363392"/>
              <a:gd name="connsiteY41" fmla="*/ 5549900 h 5607050"/>
              <a:gd name="connsiteX42" fmla="*/ 2363392 w 2363392"/>
              <a:gd name="connsiteY42"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9974 w 2363392"/>
              <a:gd name="connsiteY30" fmla="*/ 4915694 h 5607050"/>
              <a:gd name="connsiteX31" fmla="*/ 492245 w 2363392"/>
              <a:gd name="connsiteY31" fmla="*/ 5166292 h 5607050"/>
              <a:gd name="connsiteX32" fmla="*/ 638385 w 2363392"/>
              <a:gd name="connsiteY32" fmla="*/ 5331643 h 5607050"/>
              <a:gd name="connsiteX33" fmla="*/ 716361 w 2363392"/>
              <a:gd name="connsiteY33" fmla="*/ 5446713 h 5607050"/>
              <a:gd name="connsiteX34" fmla="*/ 816373 w 2363392"/>
              <a:gd name="connsiteY34" fmla="*/ 5494338 h 5607050"/>
              <a:gd name="connsiteX35" fmla="*/ 934642 w 2363392"/>
              <a:gd name="connsiteY35" fmla="*/ 5413375 h 5607050"/>
              <a:gd name="connsiteX36" fmla="*/ 1131492 w 2363392"/>
              <a:gd name="connsiteY36" fmla="*/ 5476875 h 5607050"/>
              <a:gd name="connsiteX37" fmla="*/ 1480742 w 2363392"/>
              <a:gd name="connsiteY37" fmla="*/ 5483225 h 5607050"/>
              <a:gd name="connsiteX38" fmla="*/ 1769667 w 2363392"/>
              <a:gd name="connsiteY38" fmla="*/ 5445125 h 5607050"/>
              <a:gd name="connsiteX39" fmla="*/ 1969692 w 2363392"/>
              <a:gd name="connsiteY39" fmla="*/ 5445125 h 5607050"/>
              <a:gd name="connsiteX40" fmla="*/ 2103042 w 2363392"/>
              <a:gd name="connsiteY40" fmla="*/ 5492750 h 5607050"/>
              <a:gd name="connsiteX41" fmla="*/ 2245917 w 2363392"/>
              <a:gd name="connsiteY41" fmla="*/ 5549900 h 5607050"/>
              <a:gd name="connsiteX42" fmla="*/ 2363392 w 2363392"/>
              <a:gd name="connsiteY42"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9974 w 2363392"/>
              <a:gd name="connsiteY30" fmla="*/ 4915694 h 5607050"/>
              <a:gd name="connsiteX31" fmla="*/ 492245 w 2363392"/>
              <a:gd name="connsiteY31" fmla="*/ 5166292 h 5607050"/>
              <a:gd name="connsiteX32" fmla="*/ 638385 w 2363392"/>
              <a:gd name="connsiteY32" fmla="*/ 5331643 h 5607050"/>
              <a:gd name="connsiteX33" fmla="*/ 716361 w 2363392"/>
              <a:gd name="connsiteY33" fmla="*/ 5446713 h 5607050"/>
              <a:gd name="connsiteX34" fmla="*/ 816373 w 2363392"/>
              <a:gd name="connsiteY34" fmla="*/ 5494338 h 5607050"/>
              <a:gd name="connsiteX35" fmla="*/ 934642 w 2363392"/>
              <a:gd name="connsiteY35" fmla="*/ 5413375 h 5607050"/>
              <a:gd name="connsiteX36" fmla="*/ 1131492 w 2363392"/>
              <a:gd name="connsiteY36" fmla="*/ 5476875 h 5607050"/>
              <a:gd name="connsiteX37" fmla="*/ 1480742 w 2363392"/>
              <a:gd name="connsiteY37" fmla="*/ 5483225 h 5607050"/>
              <a:gd name="connsiteX38" fmla="*/ 1769667 w 2363392"/>
              <a:gd name="connsiteY38" fmla="*/ 5445125 h 5607050"/>
              <a:gd name="connsiteX39" fmla="*/ 1969692 w 2363392"/>
              <a:gd name="connsiteY39" fmla="*/ 5445125 h 5607050"/>
              <a:gd name="connsiteX40" fmla="*/ 2103042 w 2363392"/>
              <a:gd name="connsiteY40" fmla="*/ 5492750 h 5607050"/>
              <a:gd name="connsiteX41" fmla="*/ 2245917 w 2363392"/>
              <a:gd name="connsiteY41" fmla="*/ 5549900 h 5607050"/>
              <a:gd name="connsiteX42" fmla="*/ 2363392 w 2363392"/>
              <a:gd name="connsiteY42"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0449 w 2363392"/>
              <a:gd name="connsiteY30" fmla="*/ 4989512 h 5607050"/>
              <a:gd name="connsiteX31" fmla="*/ 492245 w 2363392"/>
              <a:gd name="connsiteY31" fmla="*/ 5166292 h 5607050"/>
              <a:gd name="connsiteX32" fmla="*/ 638385 w 2363392"/>
              <a:gd name="connsiteY32" fmla="*/ 5331643 h 5607050"/>
              <a:gd name="connsiteX33" fmla="*/ 716361 w 2363392"/>
              <a:gd name="connsiteY33" fmla="*/ 5446713 h 5607050"/>
              <a:gd name="connsiteX34" fmla="*/ 816373 w 2363392"/>
              <a:gd name="connsiteY34" fmla="*/ 5494338 h 5607050"/>
              <a:gd name="connsiteX35" fmla="*/ 934642 w 2363392"/>
              <a:gd name="connsiteY35" fmla="*/ 5413375 h 5607050"/>
              <a:gd name="connsiteX36" fmla="*/ 1131492 w 2363392"/>
              <a:gd name="connsiteY36" fmla="*/ 5476875 h 5607050"/>
              <a:gd name="connsiteX37" fmla="*/ 1480742 w 2363392"/>
              <a:gd name="connsiteY37" fmla="*/ 5483225 h 5607050"/>
              <a:gd name="connsiteX38" fmla="*/ 1769667 w 2363392"/>
              <a:gd name="connsiteY38" fmla="*/ 5445125 h 5607050"/>
              <a:gd name="connsiteX39" fmla="*/ 1969692 w 2363392"/>
              <a:gd name="connsiteY39" fmla="*/ 5445125 h 5607050"/>
              <a:gd name="connsiteX40" fmla="*/ 2103042 w 2363392"/>
              <a:gd name="connsiteY40" fmla="*/ 5492750 h 5607050"/>
              <a:gd name="connsiteX41" fmla="*/ 2245917 w 2363392"/>
              <a:gd name="connsiteY41" fmla="*/ 5549900 h 5607050"/>
              <a:gd name="connsiteX42" fmla="*/ 2363392 w 2363392"/>
              <a:gd name="connsiteY42"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0449 w 2363392"/>
              <a:gd name="connsiteY30" fmla="*/ 4989512 h 5607050"/>
              <a:gd name="connsiteX31" fmla="*/ 492245 w 2363392"/>
              <a:gd name="connsiteY31" fmla="*/ 5166292 h 5607050"/>
              <a:gd name="connsiteX32" fmla="*/ 638385 w 2363392"/>
              <a:gd name="connsiteY32" fmla="*/ 5331643 h 5607050"/>
              <a:gd name="connsiteX33" fmla="*/ 716361 w 2363392"/>
              <a:gd name="connsiteY33" fmla="*/ 5446713 h 5607050"/>
              <a:gd name="connsiteX34" fmla="*/ 816373 w 2363392"/>
              <a:gd name="connsiteY34" fmla="*/ 5494338 h 5607050"/>
              <a:gd name="connsiteX35" fmla="*/ 934642 w 2363392"/>
              <a:gd name="connsiteY35" fmla="*/ 5413375 h 5607050"/>
              <a:gd name="connsiteX36" fmla="*/ 1131492 w 2363392"/>
              <a:gd name="connsiteY36" fmla="*/ 5476875 h 5607050"/>
              <a:gd name="connsiteX37" fmla="*/ 1480742 w 2363392"/>
              <a:gd name="connsiteY37" fmla="*/ 5483225 h 5607050"/>
              <a:gd name="connsiteX38" fmla="*/ 1769667 w 2363392"/>
              <a:gd name="connsiteY38" fmla="*/ 5445125 h 5607050"/>
              <a:gd name="connsiteX39" fmla="*/ 1969692 w 2363392"/>
              <a:gd name="connsiteY39" fmla="*/ 5445125 h 5607050"/>
              <a:gd name="connsiteX40" fmla="*/ 2103042 w 2363392"/>
              <a:gd name="connsiteY40" fmla="*/ 5492750 h 5607050"/>
              <a:gd name="connsiteX41" fmla="*/ 2245917 w 2363392"/>
              <a:gd name="connsiteY41" fmla="*/ 5549900 h 5607050"/>
              <a:gd name="connsiteX42" fmla="*/ 2363392 w 2363392"/>
              <a:gd name="connsiteY42"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0449 w 2363392"/>
              <a:gd name="connsiteY30" fmla="*/ 4989512 h 5607050"/>
              <a:gd name="connsiteX31" fmla="*/ 492245 w 2363392"/>
              <a:gd name="connsiteY31" fmla="*/ 5166292 h 5607050"/>
              <a:gd name="connsiteX32" fmla="*/ 638385 w 2363392"/>
              <a:gd name="connsiteY32" fmla="*/ 5331643 h 5607050"/>
              <a:gd name="connsiteX33" fmla="*/ 716361 w 2363392"/>
              <a:gd name="connsiteY33" fmla="*/ 5446713 h 5607050"/>
              <a:gd name="connsiteX34" fmla="*/ 816373 w 2363392"/>
              <a:gd name="connsiteY34" fmla="*/ 5494338 h 5607050"/>
              <a:gd name="connsiteX35" fmla="*/ 934642 w 2363392"/>
              <a:gd name="connsiteY35" fmla="*/ 5413375 h 5607050"/>
              <a:gd name="connsiteX36" fmla="*/ 1131492 w 2363392"/>
              <a:gd name="connsiteY36" fmla="*/ 5476875 h 5607050"/>
              <a:gd name="connsiteX37" fmla="*/ 1480742 w 2363392"/>
              <a:gd name="connsiteY37" fmla="*/ 5483225 h 5607050"/>
              <a:gd name="connsiteX38" fmla="*/ 1769667 w 2363392"/>
              <a:gd name="connsiteY38" fmla="*/ 5445125 h 5607050"/>
              <a:gd name="connsiteX39" fmla="*/ 1969692 w 2363392"/>
              <a:gd name="connsiteY39" fmla="*/ 5445125 h 5607050"/>
              <a:gd name="connsiteX40" fmla="*/ 2103042 w 2363392"/>
              <a:gd name="connsiteY40" fmla="*/ 5492750 h 5607050"/>
              <a:gd name="connsiteX41" fmla="*/ 2245917 w 2363392"/>
              <a:gd name="connsiteY41" fmla="*/ 5549900 h 5607050"/>
              <a:gd name="connsiteX42" fmla="*/ 2363392 w 2363392"/>
              <a:gd name="connsiteY42"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0449 w 2363392"/>
              <a:gd name="connsiteY30" fmla="*/ 4989512 h 5607050"/>
              <a:gd name="connsiteX31" fmla="*/ 492245 w 2363392"/>
              <a:gd name="connsiteY31" fmla="*/ 5166292 h 5607050"/>
              <a:gd name="connsiteX32" fmla="*/ 638385 w 2363392"/>
              <a:gd name="connsiteY32" fmla="*/ 5331643 h 5607050"/>
              <a:gd name="connsiteX33" fmla="*/ 716361 w 2363392"/>
              <a:gd name="connsiteY33" fmla="*/ 5446713 h 5607050"/>
              <a:gd name="connsiteX34" fmla="*/ 816373 w 2363392"/>
              <a:gd name="connsiteY34" fmla="*/ 5494338 h 5607050"/>
              <a:gd name="connsiteX35" fmla="*/ 934642 w 2363392"/>
              <a:gd name="connsiteY35" fmla="*/ 5413375 h 5607050"/>
              <a:gd name="connsiteX36" fmla="*/ 1131492 w 2363392"/>
              <a:gd name="connsiteY36" fmla="*/ 5476875 h 5607050"/>
              <a:gd name="connsiteX37" fmla="*/ 1480742 w 2363392"/>
              <a:gd name="connsiteY37" fmla="*/ 5483225 h 5607050"/>
              <a:gd name="connsiteX38" fmla="*/ 1769667 w 2363392"/>
              <a:gd name="connsiteY38" fmla="*/ 5445125 h 5607050"/>
              <a:gd name="connsiteX39" fmla="*/ 1969692 w 2363392"/>
              <a:gd name="connsiteY39" fmla="*/ 5445125 h 5607050"/>
              <a:gd name="connsiteX40" fmla="*/ 2103042 w 2363392"/>
              <a:gd name="connsiteY40" fmla="*/ 5492750 h 5607050"/>
              <a:gd name="connsiteX41" fmla="*/ 2245917 w 2363392"/>
              <a:gd name="connsiteY41" fmla="*/ 5549900 h 5607050"/>
              <a:gd name="connsiteX42" fmla="*/ 2363392 w 2363392"/>
              <a:gd name="connsiteY42"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0449 w 2363392"/>
              <a:gd name="connsiteY30" fmla="*/ 4989512 h 5607050"/>
              <a:gd name="connsiteX31" fmla="*/ 492245 w 2363392"/>
              <a:gd name="connsiteY31" fmla="*/ 5166292 h 5607050"/>
              <a:gd name="connsiteX32" fmla="*/ 638385 w 2363392"/>
              <a:gd name="connsiteY32" fmla="*/ 5331643 h 5607050"/>
              <a:gd name="connsiteX33" fmla="*/ 716361 w 2363392"/>
              <a:gd name="connsiteY33" fmla="*/ 5446713 h 5607050"/>
              <a:gd name="connsiteX34" fmla="*/ 816373 w 2363392"/>
              <a:gd name="connsiteY34" fmla="*/ 5494338 h 5607050"/>
              <a:gd name="connsiteX35" fmla="*/ 934642 w 2363392"/>
              <a:gd name="connsiteY35" fmla="*/ 5413375 h 5607050"/>
              <a:gd name="connsiteX36" fmla="*/ 1131492 w 2363392"/>
              <a:gd name="connsiteY36" fmla="*/ 5476875 h 5607050"/>
              <a:gd name="connsiteX37" fmla="*/ 1480742 w 2363392"/>
              <a:gd name="connsiteY37" fmla="*/ 5483225 h 5607050"/>
              <a:gd name="connsiteX38" fmla="*/ 1769667 w 2363392"/>
              <a:gd name="connsiteY38" fmla="*/ 5445125 h 5607050"/>
              <a:gd name="connsiteX39" fmla="*/ 1969692 w 2363392"/>
              <a:gd name="connsiteY39" fmla="*/ 5445125 h 5607050"/>
              <a:gd name="connsiteX40" fmla="*/ 2103042 w 2363392"/>
              <a:gd name="connsiteY40" fmla="*/ 5492750 h 5607050"/>
              <a:gd name="connsiteX41" fmla="*/ 2245917 w 2363392"/>
              <a:gd name="connsiteY41" fmla="*/ 5549900 h 5607050"/>
              <a:gd name="connsiteX42" fmla="*/ 2363392 w 2363392"/>
              <a:gd name="connsiteY42"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0449 w 2363392"/>
              <a:gd name="connsiteY30" fmla="*/ 4989512 h 5607050"/>
              <a:gd name="connsiteX31" fmla="*/ 492245 w 2363392"/>
              <a:gd name="connsiteY31" fmla="*/ 5166292 h 5607050"/>
              <a:gd name="connsiteX32" fmla="*/ 638385 w 2363392"/>
              <a:gd name="connsiteY32" fmla="*/ 5331643 h 5607050"/>
              <a:gd name="connsiteX33" fmla="*/ 716361 w 2363392"/>
              <a:gd name="connsiteY33" fmla="*/ 5446713 h 5607050"/>
              <a:gd name="connsiteX34" fmla="*/ 816373 w 2363392"/>
              <a:gd name="connsiteY34" fmla="*/ 5494338 h 5607050"/>
              <a:gd name="connsiteX35" fmla="*/ 934642 w 2363392"/>
              <a:gd name="connsiteY35" fmla="*/ 5413375 h 5607050"/>
              <a:gd name="connsiteX36" fmla="*/ 1131492 w 2363392"/>
              <a:gd name="connsiteY36" fmla="*/ 5476875 h 5607050"/>
              <a:gd name="connsiteX37" fmla="*/ 1480742 w 2363392"/>
              <a:gd name="connsiteY37" fmla="*/ 5483225 h 5607050"/>
              <a:gd name="connsiteX38" fmla="*/ 1769667 w 2363392"/>
              <a:gd name="connsiteY38" fmla="*/ 5445125 h 5607050"/>
              <a:gd name="connsiteX39" fmla="*/ 1969692 w 2363392"/>
              <a:gd name="connsiteY39" fmla="*/ 5445125 h 5607050"/>
              <a:gd name="connsiteX40" fmla="*/ 2103042 w 2363392"/>
              <a:gd name="connsiteY40" fmla="*/ 5492750 h 5607050"/>
              <a:gd name="connsiteX41" fmla="*/ 2245917 w 2363392"/>
              <a:gd name="connsiteY41" fmla="*/ 5549900 h 5607050"/>
              <a:gd name="connsiteX42" fmla="*/ 2363392 w 2363392"/>
              <a:gd name="connsiteY42"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0449 w 2363392"/>
              <a:gd name="connsiteY30" fmla="*/ 4989512 h 5607050"/>
              <a:gd name="connsiteX31" fmla="*/ 492245 w 2363392"/>
              <a:gd name="connsiteY31" fmla="*/ 5166292 h 5607050"/>
              <a:gd name="connsiteX32" fmla="*/ 638385 w 2363392"/>
              <a:gd name="connsiteY32" fmla="*/ 5331643 h 5607050"/>
              <a:gd name="connsiteX33" fmla="*/ 716361 w 2363392"/>
              <a:gd name="connsiteY33" fmla="*/ 5446713 h 5607050"/>
              <a:gd name="connsiteX34" fmla="*/ 816373 w 2363392"/>
              <a:gd name="connsiteY34" fmla="*/ 5494338 h 5607050"/>
              <a:gd name="connsiteX35" fmla="*/ 934642 w 2363392"/>
              <a:gd name="connsiteY35" fmla="*/ 5413375 h 5607050"/>
              <a:gd name="connsiteX36" fmla="*/ 1131492 w 2363392"/>
              <a:gd name="connsiteY36" fmla="*/ 5476875 h 5607050"/>
              <a:gd name="connsiteX37" fmla="*/ 1480742 w 2363392"/>
              <a:gd name="connsiteY37" fmla="*/ 5483225 h 5607050"/>
              <a:gd name="connsiteX38" fmla="*/ 1769667 w 2363392"/>
              <a:gd name="connsiteY38" fmla="*/ 5445125 h 5607050"/>
              <a:gd name="connsiteX39" fmla="*/ 1969692 w 2363392"/>
              <a:gd name="connsiteY39" fmla="*/ 5445125 h 5607050"/>
              <a:gd name="connsiteX40" fmla="*/ 2103042 w 2363392"/>
              <a:gd name="connsiteY40" fmla="*/ 5492750 h 5607050"/>
              <a:gd name="connsiteX41" fmla="*/ 2245917 w 2363392"/>
              <a:gd name="connsiteY41" fmla="*/ 5549900 h 5607050"/>
              <a:gd name="connsiteX42" fmla="*/ 2363392 w 2363392"/>
              <a:gd name="connsiteY42"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0449 w 2363392"/>
              <a:gd name="connsiteY30" fmla="*/ 4989512 h 5607050"/>
              <a:gd name="connsiteX31" fmla="*/ 492245 w 2363392"/>
              <a:gd name="connsiteY31" fmla="*/ 5166292 h 5607050"/>
              <a:gd name="connsiteX32" fmla="*/ 638385 w 2363392"/>
              <a:gd name="connsiteY32" fmla="*/ 5331643 h 5607050"/>
              <a:gd name="connsiteX33" fmla="*/ 716361 w 2363392"/>
              <a:gd name="connsiteY33" fmla="*/ 5446713 h 5607050"/>
              <a:gd name="connsiteX34" fmla="*/ 816373 w 2363392"/>
              <a:gd name="connsiteY34" fmla="*/ 5494338 h 5607050"/>
              <a:gd name="connsiteX35" fmla="*/ 934642 w 2363392"/>
              <a:gd name="connsiteY35" fmla="*/ 5413375 h 5607050"/>
              <a:gd name="connsiteX36" fmla="*/ 1131492 w 2363392"/>
              <a:gd name="connsiteY36" fmla="*/ 5476875 h 5607050"/>
              <a:gd name="connsiteX37" fmla="*/ 1480742 w 2363392"/>
              <a:gd name="connsiteY37" fmla="*/ 5483225 h 5607050"/>
              <a:gd name="connsiteX38" fmla="*/ 1769667 w 2363392"/>
              <a:gd name="connsiteY38" fmla="*/ 5445125 h 5607050"/>
              <a:gd name="connsiteX39" fmla="*/ 1969692 w 2363392"/>
              <a:gd name="connsiteY39" fmla="*/ 5445125 h 5607050"/>
              <a:gd name="connsiteX40" fmla="*/ 2103042 w 2363392"/>
              <a:gd name="connsiteY40" fmla="*/ 5492750 h 5607050"/>
              <a:gd name="connsiteX41" fmla="*/ 2245917 w 2363392"/>
              <a:gd name="connsiteY41" fmla="*/ 5549900 h 5607050"/>
              <a:gd name="connsiteX42" fmla="*/ 2363392 w 2363392"/>
              <a:gd name="connsiteY42"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0449 w 2363392"/>
              <a:gd name="connsiteY30" fmla="*/ 4989512 h 5607050"/>
              <a:gd name="connsiteX31" fmla="*/ 492245 w 2363392"/>
              <a:gd name="connsiteY31" fmla="*/ 5166292 h 5607050"/>
              <a:gd name="connsiteX32" fmla="*/ 638385 w 2363392"/>
              <a:gd name="connsiteY32" fmla="*/ 5331643 h 5607050"/>
              <a:gd name="connsiteX33" fmla="*/ 716361 w 2363392"/>
              <a:gd name="connsiteY33" fmla="*/ 5446713 h 5607050"/>
              <a:gd name="connsiteX34" fmla="*/ 816373 w 2363392"/>
              <a:gd name="connsiteY34" fmla="*/ 5494338 h 5607050"/>
              <a:gd name="connsiteX35" fmla="*/ 934642 w 2363392"/>
              <a:gd name="connsiteY35" fmla="*/ 5413375 h 5607050"/>
              <a:gd name="connsiteX36" fmla="*/ 1131492 w 2363392"/>
              <a:gd name="connsiteY36" fmla="*/ 5476875 h 5607050"/>
              <a:gd name="connsiteX37" fmla="*/ 1480742 w 2363392"/>
              <a:gd name="connsiteY37" fmla="*/ 5483225 h 5607050"/>
              <a:gd name="connsiteX38" fmla="*/ 1769667 w 2363392"/>
              <a:gd name="connsiteY38" fmla="*/ 5445125 h 5607050"/>
              <a:gd name="connsiteX39" fmla="*/ 1969692 w 2363392"/>
              <a:gd name="connsiteY39" fmla="*/ 5445125 h 5607050"/>
              <a:gd name="connsiteX40" fmla="*/ 2103042 w 2363392"/>
              <a:gd name="connsiteY40" fmla="*/ 5492750 h 5607050"/>
              <a:gd name="connsiteX41" fmla="*/ 2245917 w 2363392"/>
              <a:gd name="connsiteY41" fmla="*/ 5549900 h 5607050"/>
              <a:gd name="connsiteX42" fmla="*/ 2363392 w 2363392"/>
              <a:gd name="connsiteY42"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0449 w 2363392"/>
              <a:gd name="connsiteY30" fmla="*/ 4989512 h 5607050"/>
              <a:gd name="connsiteX31" fmla="*/ 501770 w 2363392"/>
              <a:gd name="connsiteY31" fmla="*/ 5154386 h 5607050"/>
              <a:gd name="connsiteX32" fmla="*/ 638385 w 2363392"/>
              <a:gd name="connsiteY32" fmla="*/ 5331643 h 5607050"/>
              <a:gd name="connsiteX33" fmla="*/ 716361 w 2363392"/>
              <a:gd name="connsiteY33" fmla="*/ 5446713 h 5607050"/>
              <a:gd name="connsiteX34" fmla="*/ 816373 w 2363392"/>
              <a:gd name="connsiteY34" fmla="*/ 5494338 h 5607050"/>
              <a:gd name="connsiteX35" fmla="*/ 934642 w 2363392"/>
              <a:gd name="connsiteY35" fmla="*/ 5413375 h 5607050"/>
              <a:gd name="connsiteX36" fmla="*/ 1131492 w 2363392"/>
              <a:gd name="connsiteY36" fmla="*/ 5476875 h 5607050"/>
              <a:gd name="connsiteX37" fmla="*/ 1480742 w 2363392"/>
              <a:gd name="connsiteY37" fmla="*/ 5483225 h 5607050"/>
              <a:gd name="connsiteX38" fmla="*/ 1769667 w 2363392"/>
              <a:gd name="connsiteY38" fmla="*/ 5445125 h 5607050"/>
              <a:gd name="connsiteX39" fmla="*/ 1969692 w 2363392"/>
              <a:gd name="connsiteY39" fmla="*/ 5445125 h 5607050"/>
              <a:gd name="connsiteX40" fmla="*/ 2103042 w 2363392"/>
              <a:gd name="connsiteY40" fmla="*/ 5492750 h 5607050"/>
              <a:gd name="connsiteX41" fmla="*/ 2245917 w 2363392"/>
              <a:gd name="connsiteY41" fmla="*/ 5549900 h 5607050"/>
              <a:gd name="connsiteX42" fmla="*/ 2363392 w 2363392"/>
              <a:gd name="connsiteY42"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0449 w 2363392"/>
              <a:gd name="connsiteY30" fmla="*/ 4989512 h 5607050"/>
              <a:gd name="connsiteX31" fmla="*/ 501770 w 2363392"/>
              <a:gd name="connsiteY31" fmla="*/ 5154386 h 5607050"/>
              <a:gd name="connsiteX32" fmla="*/ 638385 w 2363392"/>
              <a:gd name="connsiteY32" fmla="*/ 5331643 h 5607050"/>
              <a:gd name="connsiteX33" fmla="*/ 716361 w 2363392"/>
              <a:gd name="connsiteY33" fmla="*/ 5446713 h 5607050"/>
              <a:gd name="connsiteX34" fmla="*/ 816373 w 2363392"/>
              <a:gd name="connsiteY34" fmla="*/ 5494338 h 5607050"/>
              <a:gd name="connsiteX35" fmla="*/ 934642 w 2363392"/>
              <a:gd name="connsiteY35" fmla="*/ 5413375 h 5607050"/>
              <a:gd name="connsiteX36" fmla="*/ 1131492 w 2363392"/>
              <a:gd name="connsiteY36" fmla="*/ 5476875 h 5607050"/>
              <a:gd name="connsiteX37" fmla="*/ 1480742 w 2363392"/>
              <a:gd name="connsiteY37" fmla="*/ 5483225 h 5607050"/>
              <a:gd name="connsiteX38" fmla="*/ 1769667 w 2363392"/>
              <a:gd name="connsiteY38" fmla="*/ 5445125 h 5607050"/>
              <a:gd name="connsiteX39" fmla="*/ 1969692 w 2363392"/>
              <a:gd name="connsiteY39" fmla="*/ 5445125 h 5607050"/>
              <a:gd name="connsiteX40" fmla="*/ 2103042 w 2363392"/>
              <a:gd name="connsiteY40" fmla="*/ 5492750 h 5607050"/>
              <a:gd name="connsiteX41" fmla="*/ 2245917 w 2363392"/>
              <a:gd name="connsiteY41" fmla="*/ 5549900 h 5607050"/>
              <a:gd name="connsiteX42" fmla="*/ 2363392 w 2363392"/>
              <a:gd name="connsiteY42"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0449 w 2363392"/>
              <a:gd name="connsiteY30" fmla="*/ 4989512 h 5607050"/>
              <a:gd name="connsiteX31" fmla="*/ 501770 w 2363392"/>
              <a:gd name="connsiteY31" fmla="*/ 5154386 h 5607050"/>
              <a:gd name="connsiteX32" fmla="*/ 638385 w 2363392"/>
              <a:gd name="connsiteY32" fmla="*/ 5331643 h 5607050"/>
              <a:gd name="connsiteX33" fmla="*/ 716361 w 2363392"/>
              <a:gd name="connsiteY33" fmla="*/ 5446713 h 5607050"/>
              <a:gd name="connsiteX34" fmla="*/ 816373 w 2363392"/>
              <a:gd name="connsiteY34" fmla="*/ 5494338 h 5607050"/>
              <a:gd name="connsiteX35" fmla="*/ 934642 w 2363392"/>
              <a:gd name="connsiteY35" fmla="*/ 5413375 h 5607050"/>
              <a:gd name="connsiteX36" fmla="*/ 1126730 w 2363392"/>
              <a:gd name="connsiteY36" fmla="*/ 5512594 h 5607050"/>
              <a:gd name="connsiteX37" fmla="*/ 1480742 w 2363392"/>
              <a:gd name="connsiteY37" fmla="*/ 5483225 h 5607050"/>
              <a:gd name="connsiteX38" fmla="*/ 1769667 w 2363392"/>
              <a:gd name="connsiteY38" fmla="*/ 5445125 h 5607050"/>
              <a:gd name="connsiteX39" fmla="*/ 1969692 w 2363392"/>
              <a:gd name="connsiteY39" fmla="*/ 5445125 h 5607050"/>
              <a:gd name="connsiteX40" fmla="*/ 2103042 w 2363392"/>
              <a:gd name="connsiteY40" fmla="*/ 5492750 h 5607050"/>
              <a:gd name="connsiteX41" fmla="*/ 2245917 w 2363392"/>
              <a:gd name="connsiteY41" fmla="*/ 5549900 h 5607050"/>
              <a:gd name="connsiteX42" fmla="*/ 2363392 w 2363392"/>
              <a:gd name="connsiteY42"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0449 w 2363392"/>
              <a:gd name="connsiteY30" fmla="*/ 4989512 h 5607050"/>
              <a:gd name="connsiteX31" fmla="*/ 501770 w 2363392"/>
              <a:gd name="connsiteY31" fmla="*/ 5154386 h 5607050"/>
              <a:gd name="connsiteX32" fmla="*/ 638385 w 2363392"/>
              <a:gd name="connsiteY32" fmla="*/ 5331643 h 5607050"/>
              <a:gd name="connsiteX33" fmla="*/ 716361 w 2363392"/>
              <a:gd name="connsiteY33" fmla="*/ 5446713 h 5607050"/>
              <a:gd name="connsiteX34" fmla="*/ 816373 w 2363392"/>
              <a:gd name="connsiteY34" fmla="*/ 5494338 h 5607050"/>
              <a:gd name="connsiteX35" fmla="*/ 934642 w 2363392"/>
              <a:gd name="connsiteY35" fmla="*/ 5413375 h 5607050"/>
              <a:gd name="connsiteX36" fmla="*/ 1126730 w 2363392"/>
              <a:gd name="connsiteY36" fmla="*/ 5512594 h 5607050"/>
              <a:gd name="connsiteX37" fmla="*/ 1492649 w 2363392"/>
              <a:gd name="connsiteY37" fmla="*/ 5492750 h 5607050"/>
              <a:gd name="connsiteX38" fmla="*/ 1769667 w 2363392"/>
              <a:gd name="connsiteY38" fmla="*/ 5445125 h 5607050"/>
              <a:gd name="connsiteX39" fmla="*/ 1969692 w 2363392"/>
              <a:gd name="connsiteY39" fmla="*/ 5445125 h 5607050"/>
              <a:gd name="connsiteX40" fmla="*/ 2103042 w 2363392"/>
              <a:gd name="connsiteY40" fmla="*/ 5492750 h 5607050"/>
              <a:gd name="connsiteX41" fmla="*/ 2245917 w 2363392"/>
              <a:gd name="connsiteY41" fmla="*/ 5549900 h 5607050"/>
              <a:gd name="connsiteX42" fmla="*/ 2363392 w 2363392"/>
              <a:gd name="connsiteY42"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0449 w 2363392"/>
              <a:gd name="connsiteY30" fmla="*/ 4989512 h 5607050"/>
              <a:gd name="connsiteX31" fmla="*/ 501770 w 2363392"/>
              <a:gd name="connsiteY31" fmla="*/ 5154386 h 5607050"/>
              <a:gd name="connsiteX32" fmla="*/ 638385 w 2363392"/>
              <a:gd name="connsiteY32" fmla="*/ 5331643 h 5607050"/>
              <a:gd name="connsiteX33" fmla="*/ 716361 w 2363392"/>
              <a:gd name="connsiteY33" fmla="*/ 5446713 h 5607050"/>
              <a:gd name="connsiteX34" fmla="*/ 816373 w 2363392"/>
              <a:gd name="connsiteY34" fmla="*/ 5494338 h 5607050"/>
              <a:gd name="connsiteX35" fmla="*/ 934642 w 2363392"/>
              <a:gd name="connsiteY35" fmla="*/ 5413375 h 5607050"/>
              <a:gd name="connsiteX36" fmla="*/ 1126730 w 2363392"/>
              <a:gd name="connsiteY36" fmla="*/ 5512594 h 5607050"/>
              <a:gd name="connsiteX37" fmla="*/ 1492649 w 2363392"/>
              <a:gd name="connsiteY37" fmla="*/ 5492750 h 5607050"/>
              <a:gd name="connsiteX38" fmla="*/ 1769667 w 2363392"/>
              <a:gd name="connsiteY38" fmla="*/ 5445125 h 5607050"/>
              <a:gd name="connsiteX39" fmla="*/ 1969692 w 2363392"/>
              <a:gd name="connsiteY39" fmla="*/ 5445125 h 5607050"/>
              <a:gd name="connsiteX40" fmla="*/ 2103042 w 2363392"/>
              <a:gd name="connsiteY40" fmla="*/ 5492750 h 5607050"/>
              <a:gd name="connsiteX41" fmla="*/ 2245917 w 2363392"/>
              <a:gd name="connsiteY41" fmla="*/ 5549900 h 5607050"/>
              <a:gd name="connsiteX42" fmla="*/ 2363392 w 2363392"/>
              <a:gd name="connsiteY42"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0449 w 2363392"/>
              <a:gd name="connsiteY30" fmla="*/ 4989512 h 5607050"/>
              <a:gd name="connsiteX31" fmla="*/ 501770 w 2363392"/>
              <a:gd name="connsiteY31" fmla="*/ 5154386 h 5607050"/>
              <a:gd name="connsiteX32" fmla="*/ 638385 w 2363392"/>
              <a:gd name="connsiteY32" fmla="*/ 5331643 h 5607050"/>
              <a:gd name="connsiteX33" fmla="*/ 716361 w 2363392"/>
              <a:gd name="connsiteY33" fmla="*/ 5446713 h 5607050"/>
              <a:gd name="connsiteX34" fmla="*/ 816373 w 2363392"/>
              <a:gd name="connsiteY34" fmla="*/ 5494338 h 5607050"/>
              <a:gd name="connsiteX35" fmla="*/ 934642 w 2363392"/>
              <a:gd name="connsiteY35" fmla="*/ 5413375 h 5607050"/>
              <a:gd name="connsiteX36" fmla="*/ 1126730 w 2363392"/>
              <a:gd name="connsiteY36" fmla="*/ 5512594 h 5607050"/>
              <a:gd name="connsiteX37" fmla="*/ 1497412 w 2363392"/>
              <a:gd name="connsiteY37" fmla="*/ 5480844 h 5607050"/>
              <a:gd name="connsiteX38" fmla="*/ 1769667 w 2363392"/>
              <a:gd name="connsiteY38" fmla="*/ 5445125 h 5607050"/>
              <a:gd name="connsiteX39" fmla="*/ 1969692 w 2363392"/>
              <a:gd name="connsiteY39" fmla="*/ 5445125 h 5607050"/>
              <a:gd name="connsiteX40" fmla="*/ 2103042 w 2363392"/>
              <a:gd name="connsiteY40" fmla="*/ 5492750 h 5607050"/>
              <a:gd name="connsiteX41" fmla="*/ 2245917 w 2363392"/>
              <a:gd name="connsiteY41" fmla="*/ 5549900 h 5607050"/>
              <a:gd name="connsiteX42" fmla="*/ 2363392 w 2363392"/>
              <a:gd name="connsiteY42"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0449 w 2363392"/>
              <a:gd name="connsiteY30" fmla="*/ 4989512 h 5607050"/>
              <a:gd name="connsiteX31" fmla="*/ 501770 w 2363392"/>
              <a:gd name="connsiteY31" fmla="*/ 5154386 h 5607050"/>
              <a:gd name="connsiteX32" fmla="*/ 638385 w 2363392"/>
              <a:gd name="connsiteY32" fmla="*/ 5331643 h 5607050"/>
              <a:gd name="connsiteX33" fmla="*/ 716361 w 2363392"/>
              <a:gd name="connsiteY33" fmla="*/ 5446713 h 5607050"/>
              <a:gd name="connsiteX34" fmla="*/ 816373 w 2363392"/>
              <a:gd name="connsiteY34" fmla="*/ 5494338 h 5607050"/>
              <a:gd name="connsiteX35" fmla="*/ 941786 w 2363392"/>
              <a:gd name="connsiteY35" fmla="*/ 5522912 h 5607050"/>
              <a:gd name="connsiteX36" fmla="*/ 1126730 w 2363392"/>
              <a:gd name="connsiteY36" fmla="*/ 5512594 h 5607050"/>
              <a:gd name="connsiteX37" fmla="*/ 1497412 w 2363392"/>
              <a:gd name="connsiteY37" fmla="*/ 5480844 h 5607050"/>
              <a:gd name="connsiteX38" fmla="*/ 1769667 w 2363392"/>
              <a:gd name="connsiteY38" fmla="*/ 5445125 h 5607050"/>
              <a:gd name="connsiteX39" fmla="*/ 1969692 w 2363392"/>
              <a:gd name="connsiteY39" fmla="*/ 5445125 h 5607050"/>
              <a:gd name="connsiteX40" fmla="*/ 2103042 w 2363392"/>
              <a:gd name="connsiteY40" fmla="*/ 5492750 h 5607050"/>
              <a:gd name="connsiteX41" fmla="*/ 2245917 w 2363392"/>
              <a:gd name="connsiteY41" fmla="*/ 5549900 h 5607050"/>
              <a:gd name="connsiteX42" fmla="*/ 2363392 w 2363392"/>
              <a:gd name="connsiteY42"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0449 w 2363392"/>
              <a:gd name="connsiteY30" fmla="*/ 4989512 h 5607050"/>
              <a:gd name="connsiteX31" fmla="*/ 501770 w 2363392"/>
              <a:gd name="connsiteY31" fmla="*/ 5154386 h 5607050"/>
              <a:gd name="connsiteX32" fmla="*/ 638385 w 2363392"/>
              <a:gd name="connsiteY32" fmla="*/ 5331643 h 5607050"/>
              <a:gd name="connsiteX33" fmla="*/ 716361 w 2363392"/>
              <a:gd name="connsiteY33" fmla="*/ 5446713 h 5607050"/>
              <a:gd name="connsiteX34" fmla="*/ 816373 w 2363392"/>
              <a:gd name="connsiteY34" fmla="*/ 5494338 h 5607050"/>
              <a:gd name="connsiteX35" fmla="*/ 1126730 w 2363392"/>
              <a:gd name="connsiteY35" fmla="*/ 5512594 h 5607050"/>
              <a:gd name="connsiteX36" fmla="*/ 1497412 w 2363392"/>
              <a:gd name="connsiteY36" fmla="*/ 5480844 h 5607050"/>
              <a:gd name="connsiteX37" fmla="*/ 1769667 w 2363392"/>
              <a:gd name="connsiteY37" fmla="*/ 5445125 h 5607050"/>
              <a:gd name="connsiteX38" fmla="*/ 1969692 w 2363392"/>
              <a:gd name="connsiteY38" fmla="*/ 5445125 h 5607050"/>
              <a:gd name="connsiteX39" fmla="*/ 2103042 w 2363392"/>
              <a:gd name="connsiteY39" fmla="*/ 5492750 h 5607050"/>
              <a:gd name="connsiteX40" fmla="*/ 2245917 w 2363392"/>
              <a:gd name="connsiteY40" fmla="*/ 5549900 h 5607050"/>
              <a:gd name="connsiteX41" fmla="*/ 2363392 w 2363392"/>
              <a:gd name="connsiteY41"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0449 w 2363392"/>
              <a:gd name="connsiteY30" fmla="*/ 4989512 h 5607050"/>
              <a:gd name="connsiteX31" fmla="*/ 501770 w 2363392"/>
              <a:gd name="connsiteY31" fmla="*/ 5154386 h 5607050"/>
              <a:gd name="connsiteX32" fmla="*/ 638385 w 2363392"/>
              <a:gd name="connsiteY32" fmla="*/ 5331643 h 5607050"/>
              <a:gd name="connsiteX33" fmla="*/ 716361 w 2363392"/>
              <a:gd name="connsiteY33" fmla="*/ 5446713 h 5607050"/>
              <a:gd name="connsiteX34" fmla="*/ 816373 w 2363392"/>
              <a:gd name="connsiteY34" fmla="*/ 5513388 h 5607050"/>
              <a:gd name="connsiteX35" fmla="*/ 1126730 w 2363392"/>
              <a:gd name="connsiteY35" fmla="*/ 5512594 h 5607050"/>
              <a:gd name="connsiteX36" fmla="*/ 1497412 w 2363392"/>
              <a:gd name="connsiteY36" fmla="*/ 5480844 h 5607050"/>
              <a:gd name="connsiteX37" fmla="*/ 1769667 w 2363392"/>
              <a:gd name="connsiteY37" fmla="*/ 5445125 h 5607050"/>
              <a:gd name="connsiteX38" fmla="*/ 1969692 w 2363392"/>
              <a:gd name="connsiteY38" fmla="*/ 5445125 h 5607050"/>
              <a:gd name="connsiteX39" fmla="*/ 2103042 w 2363392"/>
              <a:gd name="connsiteY39" fmla="*/ 5492750 h 5607050"/>
              <a:gd name="connsiteX40" fmla="*/ 2245917 w 2363392"/>
              <a:gd name="connsiteY40" fmla="*/ 5549900 h 5607050"/>
              <a:gd name="connsiteX41" fmla="*/ 2363392 w 2363392"/>
              <a:gd name="connsiteY41"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0449 w 2363392"/>
              <a:gd name="connsiteY30" fmla="*/ 4989512 h 5607050"/>
              <a:gd name="connsiteX31" fmla="*/ 501770 w 2363392"/>
              <a:gd name="connsiteY31" fmla="*/ 5154386 h 5607050"/>
              <a:gd name="connsiteX32" fmla="*/ 638385 w 2363392"/>
              <a:gd name="connsiteY32" fmla="*/ 5331643 h 5607050"/>
              <a:gd name="connsiteX33" fmla="*/ 816373 w 2363392"/>
              <a:gd name="connsiteY33" fmla="*/ 5513388 h 5607050"/>
              <a:gd name="connsiteX34" fmla="*/ 1126730 w 2363392"/>
              <a:gd name="connsiteY34" fmla="*/ 5512594 h 5607050"/>
              <a:gd name="connsiteX35" fmla="*/ 1497412 w 2363392"/>
              <a:gd name="connsiteY35" fmla="*/ 5480844 h 5607050"/>
              <a:gd name="connsiteX36" fmla="*/ 1769667 w 2363392"/>
              <a:gd name="connsiteY36" fmla="*/ 5445125 h 5607050"/>
              <a:gd name="connsiteX37" fmla="*/ 1969692 w 2363392"/>
              <a:gd name="connsiteY37" fmla="*/ 5445125 h 5607050"/>
              <a:gd name="connsiteX38" fmla="*/ 2103042 w 2363392"/>
              <a:gd name="connsiteY38" fmla="*/ 5492750 h 5607050"/>
              <a:gd name="connsiteX39" fmla="*/ 2245917 w 2363392"/>
              <a:gd name="connsiteY39" fmla="*/ 5549900 h 5607050"/>
              <a:gd name="connsiteX40" fmla="*/ 2363392 w 2363392"/>
              <a:gd name="connsiteY40"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0449 w 2363392"/>
              <a:gd name="connsiteY30" fmla="*/ 4989512 h 5607050"/>
              <a:gd name="connsiteX31" fmla="*/ 501770 w 2363392"/>
              <a:gd name="connsiteY31" fmla="*/ 5154386 h 5607050"/>
              <a:gd name="connsiteX32" fmla="*/ 616954 w 2363392"/>
              <a:gd name="connsiteY32" fmla="*/ 5364981 h 5607050"/>
              <a:gd name="connsiteX33" fmla="*/ 816373 w 2363392"/>
              <a:gd name="connsiteY33" fmla="*/ 5513388 h 5607050"/>
              <a:gd name="connsiteX34" fmla="*/ 1126730 w 2363392"/>
              <a:gd name="connsiteY34" fmla="*/ 5512594 h 5607050"/>
              <a:gd name="connsiteX35" fmla="*/ 1497412 w 2363392"/>
              <a:gd name="connsiteY35" fmla="*/ 5480844 h 5607050"/>
              <a:gd name="connsiteX36" fmla="*/ 1769667 w 2363392"/>
              <a:gd name="connsiteY36" fmla="*/ 5445125 h 5607050"/>
              <a:gd name="connsiteX37" fmla="*/ 1969692 w 2363392"/>
              <a:gd name="connsiteY37" fmla="*/ 5445125 h 5607050"/>
              <a:gd name="connsiteX38" fmla="*/ 2103042 w 2363392"/>
              <a:gd name="connsiteY38" fmla="*/ 5492750 h 5607050"/>
              <a:gd name="connsiteX39" fmla="*/ 2245917 w 2363392"/>
              <a:gd name="connsiteY39" fmla="*/ 5549900 h 5607050"/>
              <a:gd name="connsiteX40" fmla="*/ 2363392 w 2363392"/>
              <a:gd name="connsiteY40"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0449 w 2363392"/>
              <a:gd name="connsiteY30" fmla="*/ 4989512 h 5607050"/>
              <a:gd name="connsiteX31" fmla="*/ 501770 w 2363392"/>
              <a:gd name="connsiteY31" fmla="*/ 5154386 h 5607050"/>
              <a:gd name="connsiteX32" fmla="*/ 616954 w 2363392"/>
              <a:gd name="connsiteY32" fmla="*/ 5364981 h 5607050"/>
              <a:gd name="connsiteX33" fmla="*/ 821136 w 2363392"/>
              <a:gd name="connsiteY33" fmla="*/ 5506244 h 5607050"/>
              <a:gd name="connsiteX34" fmla="*/ 1126730 w 2363392"/>
              <a:gd name="connsiteY34" fmla="*/ 5512594 h 5607050"/>
              <a:gd name="connsiteX35" fmla="*/ 1497412 w 2363392"/>
              <a:gd name="connsiteY35" fmla="*/ 5480844 h 5607050"/>
              <a:gd name="connsiteX36" fmla="*/ 1769667 w 2363392"/>
              <a:gd name="connsiteY36" fmla="*/ 5445125 h 5607050"/>
              <a:gd name="connsiteX37" fmla="*/ 1969692 w 2363392"/>
              <a:gd name="connsiteY37" fmla="*/ 5445125 h 5607050"/>
              <a:gd name="connsiteX38" fmla="*/ 2103042 w 2363392"/>
              <a:gd name="connsiteY38" fmla="*/ 5492750 h 5607050"/>
              <a:gd name="connsiteX39" fmla="*/ 2245917 w 2363392"/>
              <a:gd name="connsiteY39" fmla="*/ 5549900 h 5607050"/>
              <a:gd name="connsiteX40" fmla="*/ 2363392 w 2363392"/>
              <a:gd name="connsiteY40"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0449 w 2363392"/>
              <a:gd name="connsiteY30" fmla="*/ 4989512 h 5607050"/>
              <a:gd name="connsiteX31" fmla="*/ 501770 w 2363392"/>
              <a:gd name="connsiteY31" fmla="*/ 5154386 h 5607050"/>
              <a:gd name="connsiteX32" fmla="*/ 616954 w 2363392"/>
              <a:gd name="connsiteY32" fmla="*/ 5364981 h 5607050"/>
              <a:gd name="connsiteX33" fmla="*/ 837804 w 2363392"/>
              <a:gd name="connsiteY33" fmla="*/ 5494338 h 5607050"/>
              <a:gd name="connsiteX34" fmla="*/ 1126730 w 2363392"/>
              <a:gd name="connsiteY34" fmla="*/ 5512594 h 5607050"/>
              <a:gd name="connsiteX35" fmla="*/ 1497412 w 2363392"/>
              <a:gd name="connsiteY35" fmla="*/ 5480844 h 5607050"/>
              <a:gd name="connsiteX36" fmla="*/ 1769667 w 2363392"/>
              <a:gd name="connsiteY36" fmla="*/ 5445125 h 5607050"/>
              <a:gd name="connsiteX37" fmla="*/ 1969692 w 2363392"/>
              <a:gd name="connsiteY37" fmla="*/ 5445125 h 5607050"/>
              <a:gd name="connsiteX38" fmla="*/ 2103042 w 2363392"/>
              <a:gd name="connsiteY38" fmla="*/ 5492750 h 5607050"/>
              <a:gd name="connsiteX39" fmla="*/ 2245917 w 2363392"/>
              <a:gd name="connsiteY39" fmla="*/ 5549900 h 5607050"/>
              <a:gd name="connsiteX40" fmla="*/ 2363392 w 2363392"/>
              <a:gd name="connsiteY40"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0449 w 2363392"/>
              <a:gd name="connsiteY30" fmla="*/ 4989512 h 5607050"/>
              <a:gd name="connsiteX31" fmla="*/ 616954 w 2363392"/>
              <a:gd name="connsiteY31" fmla="*/ 5364981 h 5607050"/>
              <a:gd name="connsiteX32" fmla="*/ 837804 w 2363392"/>
              <a:gd name="connsiteY32" fmla="*/ 5494338 h 5607050"/>
              <a:gd name="connsiteX33" fmla="*/ 1126730 w 2363392"/>
              <a:gd name="connsiteY33" fmla="*/ 5512594 h 5607050"/>
              <a:gd name="connsiteX34" fmla="*/ 1497412 w 2363392"/>
              <a:gd name="connsiteY34" fmla="*/ 5480844 h 5607050"/>
              <a:gd name="connsiteX35" fmla="*/ 1769667 w 2363392"/>
              <a:gd name="connsiteY35" fmla="*/ 5445125 h 5607050"/>
              <a:gd name="connsiteX36" fmla="*/ 1969692 w 2363392"/>
              <a:gd name="connsiteY36" fmla="*/ 5445125 h 5607050"/>
              <a:gd name="connsiteX37" fmla="*/ 2103042 w 2363392"/>
              <a:gd name="connsiteY37" fmla="*/ 5492750 h 5607050"/>
              <a:gd name="connsiteX38" fmla="*/ 2245917 w 2363392"/>
              <a:gd name="connsiteY38" fmla="*/ 5549900 h 5607050"/>
              <a:gd name="connsiteX39" fmla="*/ 2363392 w 2363392"/>
              <a:gd name="connsiteY39"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2830 w 2363392"/>
              <a:gd name="connsiteY30" fmla="*/ 5013325 h 5607050"/>
              <a:gd name="connsiteX31" fmla="*/ 616954 w 2363392"/>
              <a:gd name="connsiteY31" fmla="*/ 5364981 h 5607050"/>
              <a:gd name="connsiteX32" fmla="*/ 837804 w 2363392"/>
              <a:gd name="connsiteY32" fmla="*/ 5494338 h 5607050"/>
              <a:gd name="connsiteX33" fmla="*/ 1126730 w 2363392"/>
              <a:gd name="connsiteY33" fmla="*/ 5512594 h 5607050"/>
              <a:gd name="connsiteX34" fmla="*/ 1497412 w 2363392"/>
              <a:gd name="connsiteY34" fmla="*/ 5480844 h 5607050"/>
              <a:gd name="connsiteX35" fmla="*/ 1769667 w 2363392"/>
              <a:gd name="connsiteY35" fmla="*/ 5445125 h 5607050"/>
              <a:gd name="connsiteX36" fmla="*/ 1969692 w 2363392"/>
              <a:gd name="connsiteY36" fmla="*/ 5445125 h 5607050"/>
              <a:gd name="connsiteX37" fmla="*/ 2103042 w 2363392"/>
              <a:gd name="connsiteY37" fmla="*/ 5492750 h 5607050"/>
              <a:gd name="connsiteX38" fmla="*/ 2245917 w 2363392"/>
              <a:gd name="connsiteY38" fmla="*/ 5549900 h 5607050"/>
              <a:gd name="connsiteX39" fmla="*/ 2363392 w 2363392"/>
              <a:gd name="connsiteY39"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2830 w 2363392"/>
              <a:gd name="connsiteY30" fmla="*/ 5013325 h 5607050"/>
              <a:gd name="connsiteX31" fmla="*/ 616954 w 2363392"/>
              <a:gd name="connsiteY31" fmla="*/ 5364981 h 5607050"/>
              <a:gd name="connsiteX32" fmla="*/ 837804 w 2363392"/>
              <a:gd name="connsiteY32" fmla="*/ 5494338 h 5607050"/>
              <a:gd name="connsiteX33" fmla="*/ 1126730 w 2363392"/>
              <a:gd name="connsiteY33" fmla="*/ 5512594 h 5607050"/>
              <a:gd name="connsiteX34" fmla="*/ 1497412 w 2363392"/>
              <a:gd name="connsiteY34" fmla="*/ 5480844 h 5607050"/>
              <a:gd name="connsiteX35" fmla="*/ 1769667 w 2363392"/>
              <a:gd name="connsiteY35" fmla="*/ 5445125 h 5607050"/>
              <a:gd name="connsiteX36" fmla="*/ 1969692 w 2363392"/>
              <a:gd name="connsiteY36" fmla="*/ 5445125 h 5607050"/>
              <a:gd name="connsiteX37" fmla="*/ 2103042 w 2363392"/>
              <a:gd name="connsiteY37" fmla="*/ 5492750 h 5607050"/>
              <a:gd name="connsiteX38" fmla="*/ 2245917 w 2363392"/>
              <a:gd name="connsiteY38" fmla="*/ 5549900 h 5607050"/>
              <a:gd name="connsiteX39" fmla="*/ 2363392 w 2363392"/>
              <a:gd name="connsiteY39"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2830 w 2363392"/>
              <a:gd name="connsiteY30" fmla="*/ 5013325 h 5607050"/>
              <a:gd name="connsiteX31" fmla="*/ 616954 w 2363392"/>
              <a:gd name="connsiteY31" fmla="*/ 5364981 h 5607050"/>
              <a:gd name="connsiteX32" fmla="*/ 837804 w 2363392"/>
              <a:gd name="connsiteY32" fmla="*/ 5494338 h 5607050"/>
              <a:gd name="connsiteX33" fmla="*/ 1126730 w 2363392"/>
              <a:gd name="connsiteY33" fmla="*/ 5512594 h 5607050"/>
              <a:gd name="connsiteX34" fmla="*/ 1497412 w 2363392"/>
              <a:gd name="connsiteY34" fmla="*/ 5480844 h 5607050"/>
              <a:gd name="connsiteX35" fmla="*/ 1769667 w 2363392"/>
              <a:gd name="connsiteY35" fmla="*/ 5445125 h 5607050"/>
              <a:gd name="connsiteX36" fmla="*/ 1969692 w 2363392"/>
              <a:gd name="connsiteY36" fmla="*/ 5445125 h 5607050"/>
              <a:gd name="connsiteX37" fmla="*/ 2103042 w 2363392"/>
              <a:gd name="connsiteY37" fmla="*/ 5492750 h 5607050"/>
              <a:gd name="connsiteX38" fmla="*/ 2245917 w 2363392"/>
              <a:gd name="connsiteY38" fmla="*/ 5549900 h 5607050"/>
              <a:gd name="connsiteX39" fmla="*/ 2363392 w 2363392"/>
              <a:gd name="connsiteY39"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2830 w 2363392"/>
              <a:gd name="connsiteY30" fmla="*/ 5013325 h 5607050"/>
              <a:gd name="connsiteX31" fmla="*/ 616954 w 2363392"/>
              <a:gd name="connsiteY31" fmla="*/ 5364981 h 5607050"/>
              <a:gd name="connsiteX32" fmla="*/ 837804 w 2363392"/>
              <a:gd name="connsiteY32" fmla="*/ 5494338 h 5607050"/>
              <a:gd name="connsiteX33" fmla="*/ 1126730 w 2363392"/>
              <a:gd name="connsiteY33" fmla="*/ 5512594 h 5607050"/>
              <a:gd name="connsiteX34" fmla="*/ 1497412 w 2363392"/>
              <a:gd name="connsiteY34" fmla="*/ 5480844 h 5607050"/>
              <a:gd name="connsiteX35" fmla="*/ 1769667 w 2363392"/>
              <a:gd name="connsiteY35" fmla="*/ 5445125 h 5607050"/>
              <a:gd name="connsiteX36" fmla="*/ 1969692 w 2363392"/>
              <a:gd name="connsiteY36" fmla="*/ 5445125 h 5607050"/>
              <a:gd name="connsiteX37" fmla="*/ 2103042 w 2363392"/>
              <a:gd name="connsiteY37" fmla="*/ 5492750 h 5607050"/>
              <a:gd name="connsiteX38" fmla="*/ 2245917 w 2363392"/>
              <a:gd name="connsiteY38" fmla="*/ 5549900 h 5607050"/>
              <a:gd name="connsiteX39" fmla="*/ 2363392 w 2363392"/>
              <a:gd name="connsiteY39"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2830 w 2363392"/>
              <a:gd name="connsiteY30" fmla="*/ 5013325 h 5607050"/>
              <a:gd name="connsiteX31" fmla="*/ 616954 w 2363392"/>
              <a:gd name="connsiteY31" fmla="*/ 5364981 h 5607050"/>
              <a:gd name="connsiteX32" fmla="*/ 837804 w 2363392"/>
              <a:gd name="connsiteY32" fmla="*/ 5494338 h 5607050"/>
              <a:gd name="connsiteX33" fmla="*/ 1126730 w 2363392"/>
              <a:gd name="connsiteY33" fmla="*/ 5512594 h 5607050"/>
              <a:gd name="connsiteX34" fmla="*/ 1497412 w 2363392"/>
              <a:gd name="connsiteY34" fmla="*/ 5480844 h 5607050"/>
              <a:gd name="connsiteX35" fmla="*/ 1769667 w 2363392"/>
              <a:gd name="connsiteY35" fmla="*/ 5445125 h 5607050"/>
              <a:gd name="connsiteX36" fmla="*/ 1969692 w 2363392"/>
              <a:gd name="connsiteY36" fmla="*/ 5445125 h 5607050"/>
              <a:gd name="connsiteX37" fmla="*/ 2103042 w 2363392"/>
              <a:gd name="connsiteY37" fmla="*/ 5492750 h 5607050"/>
              <a:gd name="connsiteX38" fmla="*/ 2245917 w 2363392"/>
              <a:gd name="connsiteY38" fmla="*/ 5549900 h 5607050"/>
              <a:gd name="connsiteX39" fmla="*/ 2363392 w 2363392"/>
              <a:gd name="connsiteY39"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2830 w 2363392"/>
              <a:gd name="connsiteY30" fmla="*/ 5013325 h 5607050"/>
              <a:gd name="connsiteX31" fmla="*/ 616954 w 2363392"/>
              <a:gd name="connsiteY31" fmla="*/ 5364981 h 5607050"/>
              <a:gd name="connsiteX32" fmla="*/ 837804 w 2363392"/>
              <a:gd name="connsiteY32" fmla="*/ 5494338 h 5607050"/>
              <a:gd name="connsiteX33" fmla="*/ 1126730 w 2363392"/>
              <a:gd name="connsiteY33" fmla="*/ 5512594 h 5607050"/>
              <a:gd name="connsiteX34" fmla="*/ 1497412 w 2363392"/>
              <a:gd name="connsiteY34" fmla="*/ 5480844 h 5607050"/>
              <a:gd name="connsiteX35" fmla="*/ 1769667 w 2363392"/>
              <a:gd name="connsiteY35" fmla="*/ 5445125 h 5607050"/>
              <a:gd name="connsiteX36" fmla="*/ 1969692 w 2363392"/>
              <a:gd name="connsiteY36" fmla="*/ 5445125 h 5607050"/>
              <a:gd name="connsiteX37" fmla="*/ 2103042 w 2363392"/>
              <a:gd name="connsiteY37" fmla="*/ 5492750 h 5607050"/>
              <a:gd name="connsiteX38" fmla="*/ 2245917 w 2363392"/>
              <a:gd name="connsiteY38" fmla="*/ 5549900 h 5607050"/>
              <a:gd name="connsiteX39" fmla="*/ 2363392 w 2363392"/>
              <a:gd name="connsiteY39" fmla="*/ 5607050 h 5607050"/>
              <a:gd name="connsiteX0" fmla="*/ 1331517 w 2363392"/>
              <a:gd name="connsiteY0" fmla="*/ 0 h 5607050"/>
              <a:gd name="connsiteX1" fmla="*/ 1327050 w 2363392"/>
              <a:gd name="connsiteY1" fmla="*/ 17416 h 5607050"/>
              <a:gd name="connsiteX2" fmla="*/ 1280717 w 2363392"/>
              <a:gd name="connsiteY2" fmla="*/ 139700 h 5607050"/>
              <a:gd name="connsiteX3" fmla="*/ 1220195 w 2363392"/>
              <a:gd name="connsiteY3" fmla="*/ 303394 h 5607050"/>
              <a:gd name="connsiteX4" fmla="*/ 1160460 w 2363392"/>
              <a:gd name="connsiteY4" fmla="*/ 470851 h 5607050"/>
              <a:gd name="connsiteX5" fmla="*/ 1119381 w 2363392"/>
              <a:gd name="connsiteY5" fmla="*/ 605215 h 5607050"/>
              <a:gd name="connsiteX6" fmla="*/ 1064817 w 2363392"/>
              <a:gd name="connsiteY6" fmla="*/ 747893 h 5607050"/>
              <a:gd name="connsiteX7" fmla="*/ 954281 w 2363392"/>
              <a:gd name="connsiteY7" fmla="*/ 926480 h 5607050"/>
              <a:gd name="connsiteX8" fmla="*/ 804467 w 2363392"/>
              <a:gd name="connsiteY8" fmla="*/ 1044953 h 5607050"/>
              <a:gd name="connsiteX9" fmla="*/ 707825 w 2363392"/>
              <a:gd name="connsiteY9" fmla="*/ 1162231 h 5607050"/>
              <a:gd name="connsiteX10" fmla="*/ 588960 w 2363392"/>
              <a:gd name="connsiteY10" fmla="*/ 1398572 h 5607050"/>
              <a:gd name="connsiteX11" fmla="*/ 516524 w 2363392"/>
              <a:gd name="connsiteY11" fmla="*/ 1494215 h 5607050"/>
              <a:gd name="connsiteX12" fmla="*/ 470895 w 2363392"/>
              <a:gd name="connsiteY12" fmla="*/ 1589072 h 5607050"/>
              <a:gd name="connsiteX13" fmla="*/ 417903 w 2363392"/>
              <a:gd name="connsiteY13" fmla="*/ 1698987 h 5607050"/>
              <a:gd name="connsiteX14" fmla="*/ 379803 w 2363392"/>
              <a:gd name="connsiteY14" fmla="*/ 1846836 h 5607050"/>
              <a:gd name="connsiteX15" fmla="*/ 338724 w 2363392"/>
              <a:gd name="connsiteY15" fmla="*/ 2039529 h 5607050"/>
              <a:gd name="connsiteX16" fmla="*/ 331981 w 2363392"/>
              <a:gd name="connsiteY16" fmla="*/ 2178608 h 5607050"/>
              <a:gd name="connsiteX17" fmla="*/ 303603 w 2363392"/>
              <a:gd name="connsiteY17" fmla="*/ 2341351 h 5607050"/>
              <a:gd name="connsiteX18" fmla="*/ 278203 w 2363392"/>
              <a:gd name="connsiteY18" fmla="*/ 2588607 h 5607050"/>
              <a:gd name="connsiteX19" fmla="*/ 255781 w 2363392"/>
              <a:gd name="connsiteY19" fmla="*/ 2732072 h 5607050"/>
              <a:gd name="connsiteX20" fmla="*/ 217681 w 2363392"/>
              <a:gd name="connsiteY20" fmla="*/ 2890429 h 5607050"/>
              <a:gd name="connsiteX21" fmla="*/ 167070 w 2363392"/>
              <a:gd name="connsiteY21" fmla="*/ 2978944 h 5607050"/>
              <a:gd name="connsiteX22" fmla="*/ 79570 w 2363392"/>
              <a:gd name="connsiteY22" fmla="*/ 3140263 h 5607050"/>
              <a:gd name="connsiteX23" fmla="*/ 51198 w 2363392"/>
              <a:gd name="connsiteY23" fmla="*/ 3421062 h 5607050"/>
              <a:gd name="connsiteX24" fmla="*/ 15724 w 2363392"/>
              <a:gd name="connsiteY24" fmla="*/ 3608490 h 5607050"/>
              <a:gd name="connsiteX25" fmla="*/ 28091 w 2363392"/>
              <a:gd name="connsiteY25" fmla="*/ 3883366 h 5607050"/>
              <a:gd name="connsiteX26" fmla="*/ 93268 w 2363392"/>
              <a:gd name="connsiteY26" fmla="*/ 4201319 h 5607050"/>
              <a:gd name="connsiteX27" fmla="*/ 145108 w 2363392"/>
              <a:gd name="connsiteY27" fmla="*/ 4374772 h 5607050"/>
              <a:gd name="connsiteX28" fmla="*/ 179788 w 2363392"/>
              <a:gd name="connsiteY28" fmla="*/ 4483893 h 5607050"/>
              <a:gd name="connsiteX29" fmla="*/ 262445 w 2363392"/>
              <a:gd name="connsiteY29" fmla="*/ 4717044 h 5607050"/>
              <a:gd name="connsiteX30" fmla="*/ 402830 w 2363392"/>
              <a:gd name="connsiteY30" fmla="*/ 5013325 h 5607050"/>
              <a:gd name="connsiteX31" fmla="*/ 616954 w 2363392"/>
              <a:gd name="connsiteY31" fmla="*/ 5364981 h 5607050"/>
              <a:gd name="connsiteX32" fmla="*/ 837804 w 2363392"/>
              <a:gd name="connsiteY32" fmla="*/ 5494338 h 5607050"/>
              <a:gd name="connsiteX33" fmla="*/ 1126730 w 2363392"/>
              <a:gd name="connsiteY33" fmla="*/ 5512594 h 5607050"/>
              <a:gd name="connsiteX34" fmla="*/ 1497412 w 2363392"/>
              <a:gd name="connsiteY34" fmla="*/ 5480844 h 5607050"/>
              <a:gd name="connsiteX35" fmla="*/ 1769667 w 2363392"/>
              <a:gd name="connsiteY35" fmla="*/ 5445125 h 5607050"/>
              <a:gd name="connsiteX36" fmla="*/ 1969692 w 2363392"/>
              <a:gd name="connsiteY36" fmla="*/ 5445125 h 5607050"/>
              <a:gd name="connsiteX37" fmla="*/ 2103042 w 2363392"/>
              <a:gd name="connsiteY37" fmla="*/ 5492750 h 5607050"/>
              <a:gd name="connsiteX38" fmla="*/ 2245917 w 2363392"/>
              <a:gd name="connsiteY38" fmla="*/ 5549900 h 5607050"/>
              <a:gd name="connsiteX39" fmla="*/ 2363392 w 2363392"/>
              <a:gd name="connsiteY39" fmla="*/ 5607050 h 5607050"/>
              <a:gd name="connsiteX0" fmla="*/ 1354222 w 2386097"/>
              <a:gd name="connsiteY0" fmla="*/ 0 h 5607050"/>
              <a:gd name="connsiteX1" fmla="*/ 1349755 w 2386097"/>
              <a:gd name="connsiteY1" fmla="*/ 17416 h 5607050"/>
              <a:gd name="connsiteX2" fmla="*/ 1303422 w 2386097"/>
              <a:gd name="connsiteY2" fmla="*/ 139700 h 5607050"/>
              <a:gd name="connsiteX3" fmla="*/ 1242900 w 2386097"/>
              <a:gd name="connsiteY3" fmla="*/ 303394 h 5607050"/>
              <a:gd name="connsiteX4" fmla="*/ 1183165 w 2386097"/>
              <a:gd name="connsiteY4" fmla="*/ 470851 h 5607050"/>
              <a:gd name="connsiteX5" fmla="*/ 1142086 w 2386097"/>
              <a:gd name="connsiteY5" fmla="*/ 605215 h 5607050"/>
              <a:gd name="connsiteX6" fmla="*/ 1087522 w 2386097"/>
              <a:gd name="connsiteY6" fmla="*/ 747893 h 5607050"/>
              <a:gd name="connsiteX7" fmla="*/ 976986 w 2386097"/>
              <a:gd name="connsiteY7" fmla="*/ 926480 h 5607050"/>
              <a:gd name="connsiteX8" fmla="*/ 827172 w 2386097"/>
              <a:gd name="connsiteY8" fmla="*/ 1044953 h 5607050"/>
              <a:gd name="connsiteX9" fmla="*/ 730530 w 2386097"/>
              <a:gd name="connsiteY9" fmla="*/ 1162231 h 5607050"/>
              <a:gd name="connsiteX10" fmla="*/ 611665 w 2386097"/>
              <a:gd name="connsiteY10" fmla="*/ 1398572 h 5607050"/>
              <a:gd name="connsiteX11" fmla="*/ 539229 w 2386097"/>
              <a:gd name="connsiteY11" fmla="*/ 1494215 h 5607050"/>
              <a:gd name="connsiteX12" fmla="*/ 493600 w 2386097"/>
              <a:gd name="connsiteY12" fmla="*/ 1589072 h 5607050"/>
              <a:gd name="connsiteX13" fmla="*/ 440608 w 2386097"/>
              <a:gd name="connsiteY13" fmla="*/ 1698987 h 5607050"/>
              <a:gd name="connsiteX14" fmla="*/ 402508 w 2386097"/>
              <a:gd name="connsiteY14" fmla="*/ 1846836 h 5607050"/>
              <a:gd name="connsiteX15" fmla="*/ 361429 w 2386097"/>
              <a:gd name="connsiteY15" fmla="*/ 2039529 h 5607050"/>
              <a:gd name="connsiteX16" fmla="*/ 354686 w 2386097"/>
              <a:gd name="connsiteY16" fmla="*/ 2178608 h 5607050"/>
              <a:gd name="connsiteX17" fmla="*/ 326308 w 2386097"/>
              <a:gd name="connsiteY17" fmla="*/ 2341351 h 5607050"/>
              <a:gd name="connsiteX18" fmla="*/ 300908 w 2386097"/>
              <a:gd name="connsiteY18" fmla="*/ 2588607 h 5607050"/>
              <a:gd name="connsiteX19" fmla="*/ 278486 w 2386097"/>
              <a:gd name="connsiteY19" fmla="*/ 2732072 h 5607050"/>
              <a:gd name="connsiteX20" fmla="*/ 240386 w 2386097"/>
              <a:gd name="connsiteY20" fmla="*/ 2890429 h 5607050"/>
              <a:gd name="connsiteX21" fmla="*/ 189775 w 2386097"/>
              <a:gd name="connsiteY21" fmla="*/ 2978944 h 5607050"/>
              <a:gd name="connsiteX22" fmla="*/ 102275 w 2386097"/>
              <a:gd name="connsiteY22" fmla="*/ 3140263 h 5607050"/>
              <a:gd name="connsiteX23" fmla="*/ 20563 w 2386097"/>
              <a:gd name="connsiteY23" fmla="*/ 3390582 h 5607050"/>
              <a:gd name="connsiteX24" fmla="*/ 38429 w 2386097"/>
              <a:gd name="connsiteY24" fmla="*/ 3608490 h 5607050"/>
              <a:gd name="connsiteX25" fmla="*/ 50796 w 2386097"/>
              <a:gd name="connsiteY25" fmla="*/ 3883366 h 5607050"/>
              <a:gd name="connsiteX26" fmla="*/ 115973 w 2386097"/>
              <a:gd name="connsiteY26" fmla="*/ 4201319 h 5607050"/>
              <a:gd name="connsiteX27" fmla="*/ 167813 w 2386097"/>
              <a:gd name="connsiteY27" fmla="*/ 4374772 h 5607050"/>
              <a:gd name="connsiteX28" fmla="*/ 202493 w 2386097"/>
              <a:gd name="connsiteY28" fmla="*/ 4483893 h 5607050"/>
              <a:gd name="connsiteX29" fmla="*/ 285150 w 2386097"/>
              <a:gd name="connsiteY29" fmla="*/ 4717044 h 5607050"/>
              <a:gd name="connsiteX30" fmla="*/ 425535 w 2386097"/>
              <a:gd name="connsiteY30" fmla="*/ 5013325 h 5607050"/>
              <a:gd name="connsiteX31" fmla="*/ 639659 w 2386097"/>
              <a:gd name="connsiteY31" fmla="*/ 5364981 h 5607050"/>
              <a:gd name="connsiteX32" fmla="*/ 860509 w 2386097"/>
              <a:gd name="connsiteY32" fmla="*/ 5494338 h 5607050"/>
              <a:gd name="connsiteX33" fmla="*/ 1149435 w 2386097"/>
              <a:gd name="connsiteY33" fmla="*/ 5512594 h 5607050"/>
              <a:gd name="connsiteX34" fmla="*/ 1520117 w 2386097"/>
              <a:gd name="connsiteY34" fmla="*/ 5480844 h 5607050"/>
              <a:gd name="connsiteX35" fmla="*/ 1792372 w 2386097"/>
              <a:gd name="connsiteY35" fmla="*/ 5445125 h 5607050"/>
              <a:gd name="connsiteX36" fmla="*/ 1992397 w 2386097"/>
              <a:gd name="connsiteY36" fmla="*/ 5445125 h 5607050"/>
              <a:gd name="connsiteX37" fmla="*/ 2125747 w 2386097"/>
              <a:gd name="connsiteY37" fmla="*/ 5492750 h 5607050"/>
              <a:gd name="connsiteX38" fmla="*/ 2268622 w 2386097"/>
              <a:gd name="connsiteY38" fmla="*/ 5549900 h 5607050"/>
              <a:gd name="connsiteX39" fmla="*/ 2386097 w 2386097"/>
              <a:gd name="connsiteY39" fmla="*/ 5607050 h 5607050"/>
              <a:gd name="connsiteX0" fmla="*/ 1354222 w 2386097"/>
              <a:gd name="connsiteY0" fmla="*/ 0 h 5607050"/>
              <a:gd name="connsiteX1" fmla="*/ 1349755 w 2386097"/>
              <a:gd name="connsiteY1" fmla="*/ 17416 h 5607050"/>
              <a:gd name="connsiteX2" fmla="*/ 1303422 w 2386097"/>
              <a:gd name="connsiteY2" fmla="*/ 139700 h 5607050"/>
              <a:gd name="connsiteX3" fmla="*/ 1242900 w 2386097"/>
              <a:gd name="connsiteY3" fmla="*/ 303394 h 5607050"/>
              <a:gd name="connsiteX4" fmla="*/ 1183165 w 2386097"/>
              <a:gd name="connsiteY4" fmla="*/ 470851 h 5607050"/>
              <a:gd name="connsiteX5" fmla="*/ 1142086 w 2386097"/>
              <a:gd name="connsiteY5" fmla="*/ 605215 h 5607050"/>
              <a:gd name="connsiteX6" fmla="*/ 1087522 w 2386097"/>
              <a:gd name="connsiteY6" fmla="*/ 747893 h 5607050"/>
              <a:gd name="connsiteX7" fmla="*/ 976986 w 2386097"/>
              <a:gd name="connsiteY7" fmla="*/ 926480 h 5607050"/>
              <a:gd name="connsiteX8" fmla="*/ 827172 w 2386097"/>
              <a:gd name="connsiteY8" fmla="*/ 1044953 h 5607050"/>
              <a:gd name="connsiteX9" fmla="*/ 730530 w 2386097"/>
              <a:gd name="connsiteY9" fmla="*/ 1162231 h 5607050"/>
              <a:gd name="connsiteX10" fmla="*/ 611665 w 2386097"/>
              <a:gd name="connsiteY10" fmla="*/ 1398572 h 5607050"/>
              <a:gd name="connsiteX11" fmla="*/ 539229 w 2386097"/>
              <a:gd name="connsiteY11" fmla="*/ 1494215 h 5607050"/>
              <a:gd name="connsiteX12" fmla="*/ 493600 w 2386097"/>
              <a:gd name="connsiteY12" fmla="*/ 1589072 h 5607050"/>
              <a:gd name="connsiteX13" fmla="*/ 440608 w 2386097"/>
              <a:gd name="connsiteY13" fmla="*/ 1698987 h 5607050"/>
              <a:gd name="connsiteX14" fmla="*/ 402508 w 2386097"/>
              <a:gd name="connsiteY14" fmla="*/ 1846836 h 5607050"/>
              <a:gd name="connsiteX15" fmla="*/ 361429 w 2386097"/>
              <a:gd name="connsiteY15" fmla="*/ 2039529 h 5607050"/>
              <a:gd name="connsiteX16" fmla="*/ 354686 w 2386097"/>
              <a:gd name="connsiteY16" fmla="*/ 2178608 h 5607050"/>
              <a:gd name="connsiteX17" fmla="*/ 326308 w 2386097"/>
              <a:gd name="connsiteY17" fmla="*/ 2341351 h 5607050"/>
              <a:gd name="connsiteX18" fmla="*/ 300908 w 2386097"/>
              <a:gd name="connsiteY18" fmla="*/ 2588607 h 5607050"/>
              <a:gd name="connsiteX19" fmla="*/ 278486 w 2386097"/>
              <a:gd name="connsiteY19" fmla="*/ 2732072 h 5607050"/>
              <a:gd name="connsiteX20" fmla="*/ 240386 w 2386097"/>
              <a:gd name="connsiteY20" fmla="*/ 2890429 h 5607050"/>
              <a:gd name="connsiteX21" fmla="*/ 189775 w 2386097"/>
              <a:gd name="connsiteY21" fmla="*/ 2978944 h 5607050"/>
              <a:gd name="connsiteX22" fmla="*/ 48935 w 2386097"/>
              <a:gd name="connsiteY22" fmla="*/ 3041203 h 5607050"/>
              <a:gd name="connsiteX23" fmla="*/ 20563 w 2386097"/>
              <a:gd name="connsiteY23" fmla="*/ 3390582 h 5607050"/>
              <a:gd name="connsiteX24" fmla="*/ 38429 w 2386097"/>
              <a:gd name="connsiteY24" fmla="*/ 3608490 h 5607050"/>
              <a:gd name="connsiteX25" fmla="*/ 50796 w 2386097"/>
              <a:gd name="connsiteY25" fmla="*/ 3883366 h 5607050"/>
              <a:gd name="connsiteX26" fmla="*/ 115973 w 2386097"/>
              <a:gd name="connsiteY26" fmla="*/ 4201319 h 5607050"/>
              <a:gd name="connsiteX27" fmla="*/ 167813 w 2386097"/>
              <a:gd name="connsiteY27" fmla="*/ 4374772 h 5607050"/>
              <a:gd name="connsiteX28" fmla="*/ 202493 w 2386097"/>
              <a:gd name="connsiteY28" fmla="*/ 4483893 h 5607050"/>
              <a:gd name="connsiteX29" fmla="*/ 285150 w 2386097"/>
              <a:gd name="connsiteY29" fmla="*/ 4717044 h 5607050"/>
              <a:gd name="connsiteX30" fmla="*/ 425535 w 2386097"/>
              <a:gd name="connsiteY30" fmla="*/ 5013325 h 5607050"/>
              <a:gd name="connsiteX31" fmla="*/ 639659 w 2386097"/>
              <a:gd name="connsiteY31" fmla="*/ 5364981 h 5607050"/>
              <a:gd name="connsiteX32" fmla="*/ 860509 w 2386097"/>
              <a:gd name="connsiteY32" fmla="*/ 5494338 h 5607050"/>
              <a:gd name="connsiteX33" fmla="*/ 1149435 w 2386097"/>
              <a:gd name="connsiteY33" fmla="*/ 5512594 h 5607050"/>
              <a:gd name="connsiteX34" fmla="*/ 1520117 w 2386097"/>
              <a:gd name="connsiteY34" fmla="*/ 5480844 h 5607050"/>
              <a:gd name="connsiteX35" fmla="*/ 1792372 w 2386097"/>
              <a:gd name="connsiteY35" fmla="*/ 5445125 h 5607050"/>
              <a:gd name="connsiteX36" fmla="*/ 1992397 w 2386097"/>
              <a:gd name="connsiteY36" fmla="*/ 5445125 h 5607050"/>
              <a:gd name="connsiteX37" fmla="*/ 2125747 w 2386097"/>
              <a:gd name="connsiteY37" fmla="*/ 5492750 h 5607050"/>
              <a:gd name="connsiteX38" fmla="*/ 2268622 w 2386097"/>
              <a:gd name="connsiteY38" fmla="*/ 5549900 h 5607050"/>
              <a:gd name="connsiteX39" fmla="*/ 2386097 w 2386097"/>
              <a:gd name="connsiteY39" fmla="*/ 5607050 h 5607050"/>
              <a:gd name="connsiteX0" fmla="*/ 1364854 w 2396729"/>
              <a:gd name="connsiteY0" fmla="*/ 0 h 5607050"/>
              <a:gd name="connsiteX1" fmla="*/ 1360387 w 2396729"/>
              <a:gd name="connsiteY1" fmla="*/ 17416 h 5607050"/>
              <a:gd name="connsiteX2" fmla="*/ 1314054 w 2396729"/>
              <a:gd name="connsiteY2" fmla="*/ 139700 h 5607050"/>
              <a:gd name="connsiteX3" fmla="*/ 1253532 w 2396729"/>
              <a:gd name="connsiteY3" fmla="*/ 303394 h 5607050"/>
              <a:gd name="connsiteX4" fmla="*/ 1193797 w 2396729"/>
              <a:gd name="connsiteY4" fmla="*/ 470851 h 5607050"/>
              <a:gd name="connsiteX5" fmla="*/ 1152718 w 2396729"/>
              <a:gd name="connsiteY5" fmla="*/ 605215 h 5607050"/>
              <a:gd name="connsiteX6" fmla="*/ 1098154 w 2396729"/>
              <a:gd name="connsiteY6" fmla="*/ 747893 h 5607050"/>
              <a:gd name="connsiteX7" fmla="*/ 987618 w 2396729"/>
              <a:gd name="connsiteY7" fmla="*/ 926480 h 5607050"/>
              <a:gd name="connsiteX8" fmla="*/ 837804 w 2396729"/>
              <a:gd name="connsiteY8" fmla="*/ 1044953 h 5607050"/>
              <a:gd name="connsiteX9" fmla="*/ 741162 w 2396729"/>
              <a:gd name="connsiteY9" fmla="*/ 1162231 h 5607050"/>
              <a:gd name="connsiteX10" fmla="*/ 622297 w 2396729"/>
              <a:gd name="connsiteY10" fmla="*/ 1398572 h 5607050"/>
              <a:gd name="connsiteX11" fmla="*/ 549861 w 2396729"/>
              <a:gd name="connsiteY11" fmla="*/ 1494215 h 5607050"/>
              <a:gd name="connsiteX12" fmla="*/ 504232 w 2396729"/>
              <a:gd name="connsiteY12" fmla="*/ 1589072 h 5607050"/>
              <a:gd name="connsiteX13" fmla="*/ 451240 w 2396729"/>
              <a:gd name="connsiteY13" fmla="*/ 1698987 h 5607050"/>
              <a:gd name="connsiteX14" fmla="*/ 413140 w 2396729"/>
              <a:gd name="connsiteY14" fmla="*/ 1846836 h 5607050"/>
              <a:gd name="connsiteX15" fmla="*/ 372061 w 2396729"/>
              <a:gd name="connsiteY15" fmla="*/ 2039529 h 5607050"/>
              <a:gd name="connsiteX16" fmla="*/ 365318 w 2396729"/>
              <a:gd name="connsiteY16" fmla="*/ 2178608 h 5607050"/>
              <a:gd name="connsiteX17" fmla="*/ 336940 w 2396729"/>
              <a:gd name="connsiteY17" fmla="*/ 2341351 h 5607050"/>
              <a:gd name="connsiteX18" fmla="*/ 311540 w 2396729"/>
              <a:gd name="connsiteY18" fmla="*/ 2588607 h 5607050"/>
              <a:gd name="connsiteX19" fmla="*/ 289118 w 2396729"/>
              <a:gd name="connsiteY19" fmla="*/ 2732072 h 5607050"/>
              <a:gd name="connsiteX20" fmla="*/ 251018 w 2396729"/>
              <a:gd name="connsiteY20" fmla="*/ 2890429 h 5607050"/>
              <a:gd name="connsiteX21" fmla="*/ 200407 w 2396729"/>
              <a:gd name="connsiteY21" fmla="*/ 2978944 h 5607050"/>
              <a:gd name="connsiteX22" fmla="*/ 59567 w 2396729"/>
              <a:gd name="connsiteY22" fmla="*/ 3041203 h 5607050"/>
              <a:gd name="connsiteX23" fmla="*/ 31195 w 2396729"/>
              <a:gd name="connsiteY23" fmla="*/ 3390582 h 5607050"/>
              <a:gd name="connsiteX24" fmla="*/ 15724 w 2396729"/>
              <a:gd name="connsiteY24" fmla="*/ 3603727 h 5607050"/>
              <a:gd name="connsiteX25" fmla="*/ 61428 w 2396729"/>
              <a:gd name="connsiteY25" fmla="*/ 3883366 h 5607050"/>
              <a:gd name="connsiteX26" fmla="*/ 126605 w 2396729"/>
              <a:gd name="connsiteY26" fmla="*/ 4201319 h 5607050"/>
              <a:gd name="connsiteX27" fmla="*/ 178445 w 2396729"/>
              <a:gd name="connsiteY27" fmla="*/ 4374772 h 5607050"/>
              <a:gd name="connsiteX28" fmla="*/ 213125 w 2396729"/>
              <a:gd name="connsiteY28" fmla="*/ 4483893 h 5607050"/>
              <a:gd name="connsiteX29" fmla="*/ 295782 w 2396729"/>
              <a:gd name="connsiteY29" fmla="*/ 4717044 h 5607050"/>
              <a:gd name="connsiteX30" fmla="*/ 436167 w 2396729"/>
              <a:gd name="connsiteY30" fmla="*/ 5013325 h 5607050"/>
              <a:gd name="connsiteX31" fmla="*/ 650291 w 2396729"/>
              <a:gd name="connsiteY31" fmla="*/ 5364981 h 5607050"/>
              <a:gd name="connsiteX32" fmla="*/ 871141 w 2396729"/>
              <a:gd name="connsiteY32" fmla="*/ 5494338 h 5607050"/>
              <a:gd name="connsiteX33" fmla="*/ 1160067 w 2396729"/>
              <a:gd name="connsiteY33" fmla="*/ 5512594 h 5607050"/>
              <a:gd name="connsiteX34" fmla="*/ 1530749 w 2396729"/>
              <a:gd name="connsiteY34" fmla="*/ 5480844 h 5607050"/>
              <a:gd name="connsiteX35" fmla="*/ 1803004 w 2396729"/>
              <a:gd name="connsiteY35" fmla="*/ 5445125 h 5607050"/>
              <a:gd name="connsiteX36" fmla="*/ 2003029 w 2396729"/>
              <a:gd name="connsiteY36" fmla="*/ 5445125 h 5607050"/>
              <a:gd name="connsiteX37" fmla="*/ 2136379 w 2396729"/>
              <a:gd name="connsiteY37" fmla="*/ 5492750 h 5607050"/>
              <a:gd name="connsiteX38" fmla="*/ 2279254 w 2396729"/>
              <a:gd name="connsiteY38" fmla="*/ 5549900 h 5607050"/>
              <a:gd name="connsiteX39" fmla="*/ 2396729 w 2396729"/>
              <a:gd name="connsiteY39" fmla="*/ 5607050 h 5607050"/>
              <a:gd name="connsiteX0" fmla="*/ 1364854 w 2396729"/>
              <a:gd name="connsiteY0" fmla="*/ 0 h 5607050"/>
              <a:gd name="connsiteX1" fmla="*/ 1360387 w 2396729"/>
              <a:gd name="connsiteY1" fmla="*/ 17416 h 5607050"/>
              <a:gd name="connsiteX2" fmla="*/ 1314054 w 2396729"/>
              <a:gd name="connsiteY2" fmla="*/ 139700 h 5607050"/>
              <a:gd name="connsiteX3" fmla="*/ 1253532 w 2396729"/>
              <a:gd name="connsiteY3" fmla="*/ 303394 h 5607050"/>
              <a:gd name="connsiteX4" fmla="*/ 1193797 w 2396729"/>
              <a:gd name="connsiteY4" fmla="*/ 470851 h 5607050"/>
              <a:gd name="connsiteX5" fmla="*/ 1152718 w 2396729"/>
              <a:gd name="connsiteY5" fmla="*/ 605215 h 5607050"/>
              <a:gd name="connsiteX6" fmla="*/ 1098154 w 2396729"/>
              <a:gd name="connsiteY6" fmla="*/ 747893 h 5607050"/>
              <a:gd name="connsiteX7" fmla="*/ 987618 w 2396729"/>
              <a:gd name="connsiteY7" fmla="*/ 926480 h 5607050"/>
              <a:gd name="connsiteX8" fmla="*/ 837804 w 2396729"/>
              <a:gd name="connsiteY8" fmla="*/ 1044953 h 5607050"/>
              <a:gd name="connsiteX9" fmla="*/ 741162 w 2396729"/>
              <a:gd name="connsiteY9" fmla="*/ 1162231 h 5607050"/>
              <a:gd name="connsiteX10" fmla="*/ 622297 w 2396729"/>
              <a:gd name="connsiteY10" fmla="*/ 1398572 h 5607050"/>
              <a:gd name="connsiteX11" fmla="*/ 549861 w 2396729"/>
              <a:gd name="connsiteY11" fmla="*/ 1494215 h 5607050"/>
              <a:gd name="connsiteX12" fmla="*/ 504232 w 2396729"/>
              <a:gd name="connsiteY12" fmla="*/ 1589072 h 5607050"/>
              <a:gd name="connsiteX13" fmla="*/ 451240 w 2396729"/>
              <a:gd name="connsiteY13" fmla="*/ 1698987 h 5607050"/>
              <a:gd name="connsiteX14" fmla="*/ 413140 w 2396729"/>
              <a:gd name="connsiteY14" fmla="*/ 1846836 h 5607050"/>
              <a:gd name="connsiteX15" fmla="*/ 372061 w 2396729"/>
              <a:gd name="connsiteY15" fmla="*/ 2039529 h 5607050"/>
              <a:gd name="connsiteX16" fmla="*/ 365318 w 2396729"/>
              <a:gd name="connsiteY16" fmla="*/ 2178608 h 5607050"/>
              <a:gd name="connsiteX17" fmla="*/ 336940 w 2396729"/>
              <a:gd name="connsiteY17" fmla="*/ 2341351 h 5607050"/>
              <a:gd name="connsiteX18" fmla="*/ 311540 w 2396729"/>
              <a:gd name="connsiteY18" fmla="*/ 2588607 h 5607050"/>
              <a:gd name="connsiteX19" fmla="*/ 289118 w 2396729"/>
              <a:gd name="connsiteY19" fmla="*/ 2732072 h 5607050"/>
              <a:gd name="connsiteX20" fmla="*/ 251018 w 2396729"/>
              <a:gd name="connsiteY20" fmla="*/ 2890429 h 5607050"/>
              <a:gd name="connsiteX21" fmla="*/ 200407 w 2396729"/>
              <a:gd name="connsiteY21" fmla="*/ 2978944 h 5607050"/>
              <a:gd name="connsiteX22" fmla="*/ 59567 w 2396729"/>
              <a:gd name="connsiteY22" fmla="*/ 3041203 h 5607050"/>
              <a:gd name="connsiteX23" fmla="*/ 31195 w 2396729"/>
              <a:gd name="connsiteY23" fmla="*/ 3390582 h 5607050"/>
              <a:gd name="connsiteX24" fmla="*/ 15724 w 2396729"/>
              <a:gd name="connsiteY24" fmla="*/ 3603727 h 5607050"/>
              <a:gd name="connsiteX25" fmla="*/ 61428 w 2396729"/>
              <a:gd name="connsiteY25" fmla="*/ 3883366 h 5607050"/>
              <a:gd name="connsiteX26" fmla="*/ 126605 w 2396729"/>
              <a:gd name="connsiteY26" fmla="*/ 4201319 h 5607050"/>
              <a:gd name="connsiteX27" fmla="*/ 178445 w 2396729"/>
              <a:gd name="connsiteY27" fmla="*/ 4374772 h 5607050"/>
              <a:gd name="connsiteX28" fmla="*/ 213125 w 2396729"/>
              <a:gd name="connsiteY28" fmla="*/ 4483893 h 5607050"/>
              <a:gd name="connsiteX29" fmla="*/ 295782 w 2396729"/>
              <a:gd name="connsiteY29" fmla="*/ 4717044 h 5607050"/>
              <a:gd name="connsiteX30" fmla="*/ 436167 w 2396729"/>
              <a:gd name="connsiteY30" fmla="*/ 5013325 h 5607050"/>
              <a:gd name="connsiteX31" fmla="*/ 650291 w 2396729"/>
              <a:gd name="connsiteY31" fmla="*/ 5364981 h 5607050"/>
              <a:gd name="connsiteX32" fmla="*/ 871141 w 2396729"/>
              <a:gd name="connsiteY32" fmla="*/ 5494338 h 5607050"/>
              <a:gd name="connsiteX33" fmla="*/ 1160067 w 2396729"/>
              <a:gd name="connsiteY33" fmla="*/ 5512594 h 5607050"/>
              <a:gd name="connsiteX34" fmla="*/ 1530749 w 2396729"/>
              <a:gd name="connsiteY34" fmla="*/ 5480844 h 5607050"/>
              <a:gd name="connsiteX35" fmla="*/ 1803004 w 2396729"/>
              <a:gd name="connsiteY35" fmla="*/ 5445125 h 5607050"/>
              <a:gd name="connsiteX36" fmla="*/ 2003029 w 2396729"/>
              <a:gd name="connsiteY36" fmla="*/ 5445125 h 5607050"/>
              <a:gd name="connsiteX37" fmla="*/ 2136379 w 2396729"/>
              <a:gd name="connsiteY37" fmla="*/ 5492750 h 5607050"/>
              <a:gd name="connsiteX38" fmla="*/ 2279254 w 2396729"/>
              <a:gd name="connsiteY38" fmla="*/ 5549900 h 5607050"/>
              <a:gd name="connsiteX39" fmla="*/ 2396729 w 2396729"/>
              <a:gd name="connsiteY39" fmla="*/ 5607050 h 5607050"/>
              <a:gd name="connsiteX0" fmla="*/ 1363612 w 2395487"/>
              <a:gd name="connsiteY0" fmla="*/ 0 h 5607050"/>
              <a:gd name="connsiteX1" fmla="*/ 1359145 w 2395487"/>
              <a:gd name="connsiteY1" fmla="*/ 17416 h 5607050"/>
              <a:gd name="connsiteX2" fmla="*/ 1312812 w 2395487"/>
              <a:gd name="connsiteY2" fmla="*/ 139700 h 5607050"/>
              <a:gd name="connsiteX3" fmla="*/ 1252290 w 2395487"/>
              <a:gd name="connsiteY3" fmla="*/ 303394 h 5607050"/>
              <a:gd name="connsiteX4" fmla="*/ 1192555 w 2395487"/>
              <a:gd name="connsiteY4" fmla="*/ 470851 h 5607050"/>
              <a:gd name="connsiteX5" fmla="*/ 1151476 w 2395487"/>
              <a:gd name="connsiteY5" fmla="*/ 605215 h 5607050"/>
              <a:gd name="connsiteX6" fmla="*/ 1096912 w 2395487"/>
              <a:gd name="connsiteY6" fmla="*/ 747893 h 5607050"/>
              <a:gd name="connsiteX7" fmla="*/ 986376 w 2395487"/>
              <a:gd name="connsiteY7" fmla="*/ 926480 h 5607050"/>
              <a:gd name="connsiteX8" fmla="*/ 836562 w 2395487"/>
              <a:gd name="connsiteY8" fmla="*/ 1044953 h 5607050"/>
              <a:gd name="connsiteX9" fmla="*/ 739920 w 2395487"/>
              <a:gd name="connsiteY9" fmla="*/ 1162231 h 5607050"/>
              <a:gd name="connsiteX10" fmla="*/ 621055 w 2395487"/>
              <a:gd name="connsiteY10" fmla="*/ 1398572 h 5607050"/>
              <a:gd name="connsiteX11" fmla="*/ 548619 w 2395487"/>
              <a:gd name="connsiteY11" fmla="*/ 1494215 h 5607050"/>
              <a:gd name="connsiteX12" fmla="*/ 502990 w 2395487"/>
              <a:gd name="connsiteY12" fmla="*/ 1589072 h 5607050"/>
              <a:gd name="connsiteX13" fmla="*/ 449998 w 2395487"/>
              <a:gd name="connsiteY13" fmla="*/ 1698987 h 5607050"/>
              <a:gd name="connsiteX14" fmla="*/ 411898 w 2395487"/>
              <a:gd name="connsiteY14" fmla="*/ 1846836 h 5607050"/>
              <a:gd name="connsiteX15" fmla="*/ 370819 w 2395487"/>
              <a:gd name="connsiteY15" fmla="*/ 2039529 h 5607050"/>
              <a:gd name="connsiteX16" fmla="*/ 364076 w 2395487"/>
              <a:gd name="connsiteY16" fmla="*/ 2178608 h 5607050"/>
              <a:gd name="connsiteX17" fmla="*/ 335698 w 2395487"/>
              <a:gd name="connsiteY17" fmla="*/ 2341351 h 5607050"/>
              <a:gd name="connsiteX18" fmla="*/ 310298 w 2395487"/>
              <a:gd name="connsiteY18" fmla="*/ 2588607 h 5607050"/>
              <a:gd name="connsiteX19" fmla="*/ 287876 w 2395487"/>
              <a:gd name="connsiteY19" fmla="*/ 2732072 h 5607050"/>
              <a:gd name="connsiteX20" fmla="*/ 249776 w 2395487"/>
              <a:gd name="connsiteY20" fmla="*/ 2890429 h 5607050"/>
              <a:gd name="connsiteX21" fmla="*/ 199165 w 2395487"/>
              <a:gd name="connsiteY21" fmla="*/ 2978944 h 5607050"/>
              <a:gd name="connsiteX22" fmla="*/ 58325 w 2395487"/>
              <a:gd name="connsiteY22" fmla="*/ 3041203 h 5607050"/>
              <a:gd name="connsiteX23" fmla="*/ 29953 w 2395487"/>
              <a:gd name="connsiteY23" fmla="*/ 3390582 h 5607050"/>
              <a:gd name="connsiteX24" fmla="*/ 14482 w 2395487"/>
              <a:gd name="connsiteY24" fmla="*/ 3603727 h 5607050"/>
              <a:gd name="connsiteX25" fmla="*/ 60186 w 2395487"/>
              <a:gd name="connsiteY25" fmla="*/ 3883366 h 5607050"/>
              <a:gd name="connsiteX26" fmla="*/ 125363 w 2395487"/>
              <a:gd name="connsiteY26" fmla="*/ 4201319 h 5607050"/>
              <a:gd name="connsiteX27" fmla="*/ 177203 w 2395487"/>
              <a:gd name="connsiteY27" fmla="*/ 4374772 h 5607050"/>
              <a:gd name="connsiteX28" fmla="*/ 211883 w 2395487"/>
              <a:gd name="connsiteY28" fmla="*/ 4483893 h 5607050"/>
              <a:gd name="connsiteX29" fmla="*/ 294540 w 2395487"/>
              <a:gd name="connsiteY29" fmla="*/ 4717044 h 5607050"/>
              <a:gd name="connsiteX30" fmla="*/ 434925 w 2395487"/>
              <a:gd name="connsiteY30" fmla="*/ 5013325 h 5607050"/>
              <a:gd name="connsiteX31" fmla="*/ 649049 w 2395487"/>
              <a:gd name="connsiteY31" fmla="*/ 5364981 h 5607050"/>
              <a:gd name="connsiteX32" fmla="*/ 869899 w 2395487"/>
              <a:gd name="connsiteY32" fmla="*/ 5494338 h 5607050"/>
              <a:gd name="connsiteX33" fmla="*/ 1158825 w 2395487"/>
              <a:gd name="connsiteY33" fmla="*/ 5512594 h 5607050"/>
              <a:gd name="connsiteX34" fmla="*/ 1529507 w 2395487"/>
              <a:gd name="connsiteY34" fmla="*/ 5480844 h 5607050"/>
              <a:gd name="connsiteX35" fmla="*/ 1801762 w 2395487"/>
              <a:gd name="connsiteY35" fmla="*/ 5445125 h 5607050"/>
              <a:gd name="connsiteX36" fmla="*/ 2001787 w 2395487"/>
              <a:gd name="connsiteY36" fmla="*/ 5445125 h 5607050"/>
              <a:gd name="connsiteX37" fmla="*/ 2135137 w 2395487"/>
              <a:gd name="connsiteY37" fmla="*/ 5492750 h 5607050"/>
              <a:gd name="connsiteX38" fmla="*/ 2278012 w 2395487"/>
              <a:gd name="connsiteY38" fmla="*/ 5549900 h 5607050"/>
              <a:gd name="connsiteX39" fmla="*/ 2395487 w 2395487"/>
              <a:gd name="connsiteY39" fmla="*/ 5607050 h 5607050"/>
              <a:gd name="connsiteX0" fmla="*/ 1354222 w 2386097"/>
              <a:gd name="connsiteY0" fmla="*/ 0 h 5607050"/>
              <a:gd name="connsiteX1" fmla="*/ 1349755 w 2386097"/>
              <a:gd name="connsiteY1" fmla="*/ 17416 h 5607050"/>
              <a:gd name="connsiteX2" fmla="*/ 1303422 w 2386097"/>
              <a:gd name="connsiteY2" fmla="*/ 139700 h 5607050"/>
              <a:gd name="connsiteX3" fmla="*/ 1242900 w 2386097"/>
              <a:gd name="connsiteY3" fmla="*/ 303394 h 5607050"/>
              <a:gd name="connsiteX4" fmla="*/ 1183165 w 2386097"/>
              <a:gd name="connsiteY4" fmla="*/ 470851 h 5607050"/>
              <a:gd name="connsiteX5" fmla="*/ 1142086 w 2386097"/>
              <a:gd name="connsiteY5" fmla="*/ 605215 h 5607050"/>
              <a:gd name="connsiteX6" fmla="*/ 1087522 w 2386097"/>
              <a:gd name="connsiteY6" fmla="*/ 747893 h 5607050"/>
              <a:gd name="connsiteX7" fmla="*/ 976986 w 2386097"/>
              <a:gd name="connsiteY7" fmla="*/ 926480 h 5607050"/>
              <a:gd name="connsiteX8" fmla="*/ 827172 w 2386097"/>
              <a:gd name="connsiteY8" fmla="*/ 1044953 h 5607050"/>
              <a:gd name="connsiteX9" fmla="*/ 730530 w 2386097"/>
              <a:gd name="connsiteY9" fmla="*/ 1162231 h 5607050"/>
              <a:gd name="connsiteX10" fmla="*/ 611665 w 2386097"/>
              <a:gd name="connsiteY10" fmla="*/ 1398572 h 5607050"/>
              <a:gd name="connsiteX11" fmla="*/ 539229 w 2386097"/>
              <a:gd name="connsiteY11" fmla="*/ 1494215 h 5607050"/>
              <a:gd name="connsiteX12" fmla="*/ 493600 w 2386097"/>
              <a:gd name="connsiteY12" fmla="*/ 1589072 h 5607050"/>
              <a:gd name="connsiteX13" fmla="*/ 440608 w 2386097"/>
              <a:gd name="connsiteY13" fmla="*/ 1698987 h 5607050"/>
              <a:gd name="connsiteX14" fmla="*/ 402508 w 2386097"/>
              <a:gd name="connsiteY14" fmla="*/ 1846836 h 5607050"/>
              <a:gd name="connsiteX15" fmla="*/ 361429 w 2386097"/>
              <a:gd name="connsiteY15" fmla="*/ 2039529 h 5607050"/>
              <a:gd name="connsiteX16" fmla="*/ 354686 w 2386097"/>
              <a:gd name="connsiteY16" fmla="*/ 2178608 h 5607050"/>
              <a:gd name="connsiteX17" fmla="*/ 326308 w 2386097"/>
              <a:gd name="connsiteY17" fmla="*/ 2341351 h 5607050"/>
              <a:gd name="connsiteX18" fmla="*/ 300908 w 2386097"/>
              <a:gd name="connsiteY18" fmla="*/ 2588607 h 5607050"/>
              <a:gd name="connsiteX19" fmla="*/ 278486 w 2386097"/>
              <a:gd name="connsiteY19" fmla="*/ 2732072 h 5607050"/>
              <a:gd name="connsiteX20" fmla="*/ 240386 w 2386097"/>
              <a:gd name="connsiteY20" fmla="*/ 2890429 h 5607050"/>
              <a:gd name="connsiteX21" fmla="*/ 189775 w 2386097"/>
              <a:gd name="connsiteY21" fmla="*/ 2978944 h 5607050"/>
              <a:gd name="connsiteX22" fmla="*/ 48935 w 2386097"/>
              <a:gd name="connsiteY22" fmla="*/ 3041203 h 5607050"/>
              <a:gd name="connsiteX23" fmla="*/ 20563 w 2386097"/>
              <a:gd name="connsiteY23" fmla="*/ 3390582 h 5607050"/>
              <a:gd name="connsiteX24" fmla="*/ 5092 w 2386097"/>
              <a:gd name="connsiteY24" fmla="*/ 3603727 h 5607050"/>
              <a:gd name="connsiteX25" fmla="*/ 50796 w 2386097"/>
              <a:gd name="connsiteY25" fmla="*/ 3883366 h 5607050"/>
              <a:gd name="connsiteX26" fmla="*/ 115973 w 2386097"/>
              <a:gd name="connsiteY26" fmla="*/ 4201319 h 5607050"/>
              <a:gd name="connsiteX27" fmla="*/ 167813 w 2386097"/>
              <a:gd name="connsiteY27" fmla="*/ 4374772 h 5607050"/>
              <a:gd name="connsiteX28" fmla="*/ 202493 w 2386097"/>
              <a:gd name="connsiteY28" fmla="*/ 4483893 h 5607050"/>
              <a:gd name="connsiteX29" fmla="*/ 285150 w 2386097"/>
              <a:gd name="connsiteY29" fmla="*/ 4717044 h 5607050"/>
              <a:gd name="connsiteX30" fmla="*/ 425535 w 2386097"/>
              <a:gd name="connsiteY30" fmla="*/ 5013325 h 5607050"/>
              <a:gd name="connsiteX31" fmla="*/ 639659 w 2386097"/>
              <a:gd name="connsiteY31" fmla="*/ 5364981 h 5607050"/>
              <a:gd name="connsiteX32" fmla="*/ 860509 w 2386097"/>
              <a:gd name="connsiteY32" fmla="*/ 5494338 h 5607050"/>
              <a:gd name="connsiteX33" fmla="*/ 1149435 w 2386097"/>
              <a:gd name="connsiteY33" fmla="*/ 5512594 h 5607050"/>
              <a:gd name="connsiteX34" fmla="*/ 1520117 w 2386097"/>
              <a:gd name="connsiteY34" fmla="*/ 5480844 h 5607050"/>
              <a:gd name="connsiteX35" fmla="*/ 1792372 w 2386097"/>
              <a:gd name="connsiteY35" fmla="*/ 5445125 h 5607050"/>
              <a:gd name="connsiteX36" fmla="*/ 1992397 w 2386097"/>
              <a:gd name="connsiteY36" fmla="*/ 5445125 h 5607050"/>
              <a:gd name="connsiteX37" fmla="*/ 2125747 w 2386097"/>
              <a:gd name="connsiteY37" fmla="*/ 5492750 h 5607050"/>
              <a:gd name="connsiteX38" fmla="*/ 2268622 w 2386097"/>
              <a:gd name="connsiteY38" fmla="*/ 5549900 h 5607050"/>
              <a:gd name="connsiteX39" fmla="*/ 2386097 w 2386097"/>
              <a:gd name="connsiteY39" fmla="*/ 5607050 h 5607050"/>
              <a:gd name="connsiteX0" fmla="*/ 1354222 w 2386097"/>
              <a:gd name="connsiteY0" fmla="*/ 0 h 5607050"/>
              <a:gd name="connsiteX1" fmla="*/ 1349755 w 2386097"/>
              <a:gd name="connsiteY1" fmla="*/ 17416 h 5607050"/>
              <a:gd name="connsiteX2" fmla="*/ 1303422 w 2386097"/>
              <a:gd name="connsiteY2" fmla="*/ 139700 h 5607050"/>
              <a:gd name="connsiteX3" fmla="*/ 1242900 w 2386097"/>
              <a:gd name="connsiteY3" fmla="*/ 303394 h 5607050"/>
              <a:gd name="connsiteX4" fmla="*/ 1183165 w 2386097"/>
              <a:gd name="connsiteY4" fmla="*/ 470851 h 5607050"/>
              <a:gd name="connsiteX5" fmla="*/ 1142086 w 2386097"/>
              <a:gd name="connsiteY5" fmla="*/ 605215 h 5607050"/>
              <a:gd name="connsiteX6" fmla="*/ 1087522 w 2386097"/>
              <a:gd name="connsiteY6" fmla="*/ 747893 h 5607050"/>
              <a:gd name="connsiteX7" fmla="*/ 976986 w 2386097"/>
              <a:gd name="connsiteY7" fmla="*/ 926480 h 5607050"/>
              <a:gd name="connsiteX8" fmla="*/ 827172 w 2386097"/>
              <a:gd name="connsiteY8" fmla="*/ 1044953 h 5607050"/>
              <a:gd name="connsiteX9" fmla="*/ 730530 w 2386097"/>
              <a:gd name="connsiteY9" fmla="*/ 1162231 h 5607050"/>
              <a:gd name="connsiteX10" fmla="*/ 611665 w 2386097"/>
              <a:gd name="connsiteY10" fmla="*/ 1398572 h 5607050"/>
              <a:gd name="connsiteX11" fmla="*/ 539229 w 2386097"/>
              <a:gd name="connsiteY11" fmla="*/ 1494215 h 5607050"/>
              <a:gd name="connsiteX12" fmla="*/ 493600 w 2386097"/>
              <a:gd name="connsiteY12" fmla="*/ 1589072 h 5607050"/>
              <a:gd name="connsiteX13" fmla="*/ 440608 w 2386097"/>
              <a:gd name="connsiteY13" fmla="*/ 1698987 h 5607050"/>
              <a:gd name="connsiteX14" fmla="*/ 402508 w 2386097"/>
              <a:gd name="connsiteY14" fmla="*/ 1846836 h 5607050"/>
              <a:gd name="connsiteX15" fmla="*/ 361429 w 2386097"/>
              <a:gd name="connsiteY15" fmla="*/ 2039529 h 5607050"/>
              <a:gd name="connsiteX16" fmla="*/ 354686 w 2386097"/>
              <a:gd name="connsiteY16" fmla="*/ 2178608 h 5607050"/>
              <a:gd name="connsiteX17" fmla="*/ 326308 w 2386097"/>
              <a:gd name="connsiteY17" fmla="*/ 2341351 h 5607050"/>
              <a:gd name="connsiteX18" fmla="*/ 300908 w 2386097"/>
              <a:gd name="connsiteY18" fmla="*/ 2588607 h 5607050"/>
              <a:gd name="connsiteX19" fmla="*/ 278486 w 2386097"/>
              <a:gd name="connsiteY19" fmla="*/ 2732072 h 5607050"/>
              <a:gd name="connsiteX20" fmla="*/ 240386 w 2386097"/>
              <a:gd name="connsiteY20" fmla="*/ 2890429 h 5607050"/>
              <a:gd name="connsiteX21" fmla="*/ 189775 w 2386097"/>
              <a:gd name="connsiteY21" fmla="*/ 2978944 h 5607050"/>
              <a:gd name="connsiteX22" fmla="*/ 48935 w 2386097"/>
              <a:gd name="connsiteY22" fmla="*/ 3041203 h 5607050"/>
              <a:gd name="connsiteX23" fmla="*/ 20563 w 2386097"/>
              <a:gd name="connsiteY23" fmla="*/ 3390582 h 5607050"/>
              <a:gd name="connsiteX24" fmla="*/ 5092 w 2386097"/>
              <a:gd name="connsiteY24" fmla="*/ 3603727 h 5607050"/>
              <a:gd name="connsiteX25" fmla="*/ 50796 w 2386097"/>
              <a:gd name="connsiteY25" fmla="*/ 3883366 h 5607050"/>
              <a:gd name="connsiteX26" fmla="*/ 115973 w 2386097"/>
              <a:gd name="connsiteY26" fmla="*/ 4201319 h 5607050"/>
              <a:gd name="connsiteX27" fmla="*/ 167813 w 2386097"/>
              <a:gd name="connsiteY27" fmla="*/ 4374772 h 5607050"/>
              <a:gd name="connsiteX28" fmla="*/ 202493 w 2386097"/>
              <a:gd name="connsiteY28" fmla="*/ 4483893 h 5607050"/>
              <a:gd name="connsiteX29" fmla="*/ 285150 w 2386097"/>
              <a:gd name="connsiteY29" fmla="*/ 4717044 h 5607050"/>
              <a:gd name="connsiteX30" fmla="*/ 425535 w 2386097"/>
              <a:gd name="connsiteY30" fmla="*/ 5013325 h 5607050"/>
              <a:gd name="connsiteX31" fmla="*/ 639659 w 2386097"/>
              <a:gd name="connsiteY31" fmla="*/ 5364981 h 5607050"/>
              <a:gd name="connsiteX32" fmla="*/ 860509 w 2386097"/>
              <a:gd name="connsiteY32" fmla="*/ 5494338 h 5607050"/>
              <a:gd name="connsiteX33" fmla="*/ 1149435 w 2386097"/>
              <a:gd name="connsiteY33" fmla="*/ 5512594 h 5607050"/>
              <a:gd name="connsiteX34" fmla="*/ 1520117 w 2386097"/>
              <a:gd name="connsiteY34" fmla="*/ 5480844 h 5607050"/>
              <a:gd name="connsiteX35" fmla="*/ 1792372 w 2386097"/>
              <a:gd name="connsiteY35" fmla="*/ 5445125 h 5607050"/>
              <a:gd name="connsiteX36" fmla="*/ 1992397 w 2386097"/>
              <a:gd name="connsiteY36" fmla="*/ 5445125 h 5607050"/>
              <a:gd name="connsiteX37" fmla="*/ 2125747 w 2386097"/>
              <a:gd name="connsiteY37" fmla="*/ 5492750 h 5607050"/>
              <a:gd name="connsiteX38" fmla="*/ 2268622 w 2386097"/>
              <a:gd name="connsiteY38" fmla="*/ 5549900 h 5607050"/>
              <a:gd name="connsiteX39" fmla="*/ 2386097 w 2386097"/>
              <a:gd name="connsiteY39" fmla="*/ 5607050 h 5607050"/>
              <a:gd name="connsiteX0" fmla="*/ 1349130 w 2381005"/>
              <a:gd name="connsiteY0" fmla="*/ 0 h 5607050"/>
              <a:gd name="connsiteX1" fmla="*/ 1344663 w 2381005"/>
              <a:gd name="connsiteY1" fmla="*/ 17416 h 5607050"/>
              <a:gd name="connsiteX2" fmla="*/ 1298330 w 2381005"/>
              <a:gd name="connsiteY2" fmla="*/ 139700 h 5607050"/>
              <a:gd name="connsiteX3" fmla="*/ 1237808 w 2381005"/>
              <a:gd name="connsiteY3" fmla="*/ 303394 h 5607050"/>
              <a:gd name="connsiteX4" fmla="*/ 1178073 w 2381005"/>
              <a:gd name="connsiteY4" fmla="*/ 470851 h 5607050"/>
              <a:gd name="connsiteX5" fmla="*/ 1136994 w 2381005"/>
              <a:gd name="connsiteY5" fmla="*/ 605215 h 5607050"/>
              <a:gd name="connsiteX6" fmla="*/ 1082430 w 2381005"/>
              <a:gd name="connsiteY6" fmla="*/ 747893 h 5607050"/>
              <a:gd name="connsiteX7" fmla="*/ 971894 w 2381005"/>
              <a:gd name="connsiteY7" fmla="*/ 926480 h 5607050"/>
              <a:gd name="connsiteX8" fmla="*/ 822080 w 2381005"/>
              <a:gd name="connsiteY8" fmla="*/ 1044953 h 5607050"/>
              <a:gd name="connsiteX9" fmla="*/ 725438 w 2381005"/>
              <a:gd name="connsiteY9" fmla="*/ 1162231 h 5607050"/>
              <a:gd name="connsiteX10" fmla="*/ 606573 w 2381005"/>
              <a:gd name="connsiteY10" fmla="*/ 1398572 h 5607050"/>
              <a:gd name="connsiteX11" fmla="*/ 534137 w 2381005"/>
              <a:gd name="connsiteY11" fmla="*/ 1494215 h 5607050"/>
              <a:gd name="connsiteX12" fmla="*/ 488508 w 2381005"/>
              <a:gd name="connsiteY12" fmla="*/ 1589072 h 5607050"/>
              <a:gd name="connsiteX13" fmla="*/ 435516 w 2381005"/>
              <a:gd name="connsiteY13" fmla="*/ 1698987 h 5607050"/>
              <a:gd name="connsiteX14" fmla="*/ 397416 w 2381005"/>
              <a:gd name="connsiteY14" fmla="*/ 1846836 h 5607050"/>
              <a:gd name="connsiteX15" fmla="*/ 356337 w 2381005"/>
              <a:gd name="connsiteY15" fmla="*/ 2039529 h 5607050"/>
              <a:gd name="connsiteX16" fmla="*/ 349594 w 2381005"/>
              <a:gd name="connsiteY16" fmla="*/ 2178608 h 5607050"/>
              <a:gd name="connsiteX17" fmla="*/ 321216 w 2381005"/>
              <a:gd name="connsiteY17" fmla="*/ 2341351 h 5607050"/>
              <a:gd name="connsiteX18" fmla="*/ 295816 w 2381005"/>
              <a:gd name="connsiteY18" fmla="*/ 2588607 h 5607050"/>
              <a:gd name="connsiteX19" fmla="*/ 273394 w 2381005"/>
              <a:gd name="connsiteY19" fmla="*/ 2732072 h 5607050"/>
              <a:gd name="connsiteX20" fmla="*/ 235294 w 2381005"/>
              <a:gd name="connsiteY20" fmla="*/ 2890429 h 5607050"/>
              <a:gd name="connsiteX21" fmla="*/ 184683 w 2381005"/>
              <a:gd name="connsiteY21" fmla="*/ 2978944 h 5607050"/>
              <a:gd name="connsiteX22" fmla="*/ 43843 w 2381005"/>
              <a:gd name="connsiteY22" fmla="*/ 3041203 h 5607050"/>
              <a:gd name="connsiteX23" fmla="*/ 15471 w 2381005"/>
              <a:gd name="connsiteY23" fmla="*/ 3390582 h 5607050"/>
              <a:gd name="connsiteX24" fmla="*/ 0 w 2381005"/>
              <a:gd name="connsiteY24" fmla="*/ 3603727 h 5607050"/>
              <a:gd name="connsiteX25" fmla="*/ 45704 w 2381005"/>
              <a:gd name="connsiteY25" fmla="*/ 3883366 h 5607050"/>
              <a:gd name="connsiteX26" fmla="*/ 110881 w 2381005"/>
              <a:gd name="connsiteY26" fmla="*/ 4201319 h 5607050"/>
              <a:gd name="connsiteX27" fmla="*/ 162721 w 2381005"/>
              <a:gd name="connsiteY27" fmla="*/ 4374772 h 5607050"/>
              <a:gd name="connsiteX28" fmla="*/ 197401 w 2381005"/>
              <a:gd name="connsiteY28" fmla="*/ 4483893 h 5607050"/>
              <a:gd name="connsiteX29" fmla="*/ 280058 w 2381005"/>
              <a:gd name="connsiteY29" fmla="*/ 4717044 h 5607050"/>
              <a:gd name="connsiteX30" fmla="*/ 420443 w 2381005"/>
              <a:gd name="connsiteY30" fmla="*/ 5013325 h 5607050"/>
              <a:gd name="connsiteX31" fmla="*/ 634567 w 2381005"/>
              <a:gd name="connsiteY31" fmla="*/ 5364981 h 5607050"/>
              <a:gd name="connsiteX32" fmla="*/ 855417 w 2381005"/>
              <a:gd name="connsiteY32" fmla="*/ 5494338 h 5607050"/>
              <a:gd name="connsiteX33" fmla="*/ 1144343 w 2381005"/>
              <a:gd name="connsiteY33" fmla="*/ 5512594 h 5607050"/>
              <a:gd name="connsiteX34" fmla="*/ 1515025 w 2381005"/>
              <a:gd name="connsiteY34" fmla="*/ 5480844 h 5607050"/>
              <a:gd name="connsiteX35" fmla="*/ 1787280 w 2381005"/>
              <a:gd name="connsiteY35" fmla="*/ 5445125 h 5607050"/>
              <a:gd name="connsiteX36" fmla="*/ 1987305 w 2381005"/>
              <a:gd name="connsiteY36" fmla="*/ 5445125 h 5607050"/>
              <a:gd name="connsiteX37" fmla="*/ 2120655 w 2381005"/>
              <a:gd name="connsiteY37" fmla="*/ 5492750 h 5607050"/>
              <a:gd name="connsiteX38" fmla="*/ 2263530 w 2381005"/>
              <a:gd name="connsiteY38" fmla="*/ 5549900 h 5607050"/>
              <a:gd name="connsiteX39" fmla="*/ 2381005 w 2381005"/>
              <a:gd name="connsiteY39" fmla="*/ 5607050 h 5607050"/>
              <a:gd name="connsiteX0" fmla="*/ 1349130 w 2381005"/>
              <a:gd name="connsiteY0" fmla="*/ 0 h 5607050"/>
              <a:gd name="connsiteX1" fmla="*/ 1344663 w 2381005"/>
              <a:gd name="connsiteY1" fmla="*/ 17416 h 5607050"/>
              <a:gd name="connsiteX2" fmla="*/ 1298330 w 2381005"/>
              <a:gd name="connsiteY2" fmla="*/ 139700 h 5607050"/>
              <a:gd name="connsiteX3" fmla="*/ 1237808 w 2381005"/>
              <a:gd name="connsiteY3" fmla="*/ 303394 h 5607050"/>
              <a:gd name="connsiteX4" fmla="*/ 1178073 w 2381005"/>
              <a:gd name="connsiteY4" fmla="*/ 470851 h 5607050"/>
              <a:gd name="connsiteX5" fmla="*/ 1136994 w 2381005"/>
              <a:gd name="connsiteY5" fmla="*/ 605215 h 5607050"/>
              <a:gd name="connsiteX6" fmla="*/ 1082430 w 2381005"/>
              <a:gd name="connsiteY6" fmla="*/ 747893 h 5607050"/>
              <a:gd name="connsiteX7" fmla="*/ 971894 w 2381005"/>
              <a:gd name="connsiteY7" fmla="*/ 926480 h 5607050"/>
              <a:gd name="connsiteX8" fmla="*/ 822080 w 2381005"/>
              <a:gd name="connsiteY8" fmla="*/ 1044953 h 5607050"/>
              <a:gd name="connsiteX9" fmla="*/ 725438 w 2381005"/>
              <a:gd name="connsiteY9" fmla="*/ 1162231 h 5607050"/>
              <a:gd name="connsiteX10" fmla="*/ 606573 w 2381005"/>
              <a:gd name="connsiteY10" fmla="*/ 1398572 h 5607050"/>
              <a:gd name="connsiteX11" fmla="*/ 534137 w 2381005"/>
              <a:gd name="connsiteY11" fmla="*/ 1494215 h 5607050"/>
              <a:gd name="connsiteX12" fmla="*/ 488508 w 2381005"/>
              <a:gd name="connsiteY12" fmla="*/ 1589072 h 5607050"/>
              <a:gd name="connsiteX13" fmla="*/ 435516 w 2381005"/>
              <a:gd name="connsiteY13" fmla="*/ 1698987 h 5607050"/>
              <a:gd name="connsiteX14" fmla="*/ 397416 w 2381005"/>
              <a:gd name="connsiteY14" fmla="*/ 1846836 h 5607050"/>
              <a:gd name="connsiteX15" fmla="*/ 356337 w 2381005"/>
              <a:gd name="connsiteY15" fmla="*/ 2039529 h 5607050"/>
              <a:gd name="connsiteX16" fmla="*/ 349594 w 2381005"/>
              <a:gd name="connsiteY16" fmla="*/ 2178608 h 5607050"/>
              <a:gd name="connsiteX17" fmla="*/ 321216 w 2381005"/>
              <a:gd name="connsiteY17" fmla="*/ 2341351 h 5607050"/>
              <a:gd name="connsiteX18" fmla="*/ 295816 w 2381005"/>
              <a:gd name="connsiteY18" fmla="*/ 2588607 h 5607050"/>
              <a:gd name="connsiteX19" fmla="*/ 273394 w 2381005"/>
              <a:gd name="connsiteY19" fmla="*/ 2732072 h 5607050"/>
              <a:gd name="connsiteX20" fmla="*/ 235294 w 2381005"/>
              <a:gd name="connsiteY20" fmla="*/ 2890429 h 5607050"/>
              <a:gd name="connsiteX21" fmla="*/ 184683 w 2381005"/>
              <a:gd name="connsiteY21" fmla="*/ 2978944 h 5607050"/>
              <a:gd name="connsiteX22" fmla="*/ 43843 w 2381005"/>
              <a:gd name="connsiteY22" fmla="*/ 3041203 h 5607050"/>
              <a:gd name="connsiteX23" fmla="*/ 15471 w 2381005"/>
              <a:gd name="connsiteY23" fmla="*/ 3390582 h 5607050"/>
              <a:gd name="connsiteX24" fmla="*/ 0 w 2381005"/>
              <a:gd name="connsiteY24" fmla="*/ 3603727 h 5607050"/>
              <a:gd name="connsiteX25" fmla="*/ 45704 w 2381005"/>
              <a:gd name="connsiteY25" fmla="*/ 3883366 h 5607050"/>
              <a:gd name="connsiteX26" fmla="*/ 110881 w 2381005"/>
              <a:gd name="connsiteY26" fmla="*/ 4201319 h 5607050"/>
              <a:gd name="connsiteX27" fmla="*/ 162721 w 2381005"/>
              <a:gd name="connsiteY27" fmla="*/ 4374772 h 5607050"/>
              <a:gd name="connsiteX28" fmla="*/ 197401 w 2381005"/>
              <a:gd name="connsiteY28" fmla="*/ 4483893 h 5607050"/>
              <a:gd name="connsiteX29" fmla="*/ 280058 w 2381005"/>
              <a:gd name="connsiteY29" fmla="*/ 4717044 h 5607050"/>
              <a:gd name="connsiteX30" fmla="*/ 420443 w 2381005"/>
              <a:gd name="connsiteY30" fmla="*/ 5013325 h 5607050"/>
              <a:gd name="connsiteX31" fmla="*/ 634567 w 2381005"/>
              <a:gd name="connsiteY31" fmla="*/ 5364981 h 5607050"/>
              <a:gd name="connsiteX32" fmla="*/ 855417 w 2381005"/>
              <a:gd name="connsiteY32" fmla="*/ 5494338 h 5607050"/>
              <a:gd name="connsiteX33" fmla="*/ 1144343 w 2381005"/>
              <a:gd name="connsiteY33" fmla="*/ 5512594 h 5607050"/>
              <a:gd name="connsiteX34" fmla="*/ 1515025 w 2381005"/>
              <a:gd name="connsiteY34" fmla="*/ 5480844 h 5607050"/>
              <a:gd name="connsiteX35" fmla="*/ 1787280 w 2381005"/>
              <a:gd name="connsiteY35" fmla="*/ 5445125 h 5607050"/>
              <a:gd name="connsiteX36" fmla="*/ 1987305 w 2381005"/>
              <a:gd name="connsiteY36" fmla="*/ 5445125 h 5607050"/>
              <a:gd name="connsiteX37" fmla="*/ 2120655 w 2381005"/>
              <a:gd name="connsiteY37" fmla="*/ 5492750 h 5607050"/>
              <a:gd name="connsiteX38" fmla="*/ 2263530 w 2381005"/>
              <a:gd name="connsiteY38" fmla="*/ 5549900 h 5607050"/>
              <a:gd name="connsiteX39" fmla="*/ 2381005 w 2381005"/>
              <a:gd name="connsiteY39" fmla="*/ 5607050 h 5607050"/>
              <a:gd name="connsiteX0" fmla="*/ 1349130 w 2381005"/>
              <a:gd name="connsiteY0" fmla="*/ 0 h 5607050"/>
              <a:gd name="connsiteX1" fmla="*/ 1344663 w 2381005"/>
              <a:gd name="connsiteY1" fmla="*/ 17416 h 5607050"/>
              <a:gd name="connsiteX2" fmla="*/ 1298330 w 2381005"/>
              <a:gd name="connsiteY2" fmla="*/ 139700 h 5607050"/>
              <a:gd name="connsiteX3" fmla="*/ 1237808 w 2381005"/>
              <a:gd name="connsiteY3" fmla="*/ 303394 h 5607050"/>
              <a:gd name="connsiteX4" fmla="*/ 1178073 w 2381005"/>
              <a:gd name="connsiteY4" fmla="*/ 470851 h 5607050"/>
              <a:gd name="connsiteX5" fmla="*/ 1136994 w 2381005"/>
              <a:gd name="connsiteY5" fmla="*/ 605215 h 5607050"/>
              <a:gd name="connsiteX6" fmla="*/ 1082430 w 2381005"/>
              <a:gd name="connsiteY6" fmla="*/ 747893 h 5607050"/>
              <a:gd name="connsiteX7" fmla="*/ 971894 w 2381005"/>
              <a:gd name="connsiteY7" fmla="*/ 926480 h 5607050"/>
              <a:gd name="connsiteX8" fmla="*/ 822080 w 2381005"/>
              <a:gd name="connsiteY8" fmla="*/ 1044953 h 5607050"/>
              <a:gd name="connsiteX9" fmla="*/ 725438 w 2381005"/>
              <a:gd name="connsiteY9" fmla="*/ 1162231 h 5607050"/>
              <a:gd name="connsiteX10" fmla="*/ 606573 w 2381005"/>
              <a:gd name="connsiteY10" fmla="*/ 1398572 h 5607050"/>
              <a:gd name="connsiteX11" fmla="*/ 534137 w 2381005"/>
              <a:gd name="connsiteY11" fmla="*/ 1494215 h 5607050"/>
              <a:gd name="connsiteX12" fmla="*/ 488508 w 2381005"/>
              <a:gd name="connsiteY12" fmla="*/ 1589072 h 5607050"/>
              <a:gd name="connsiteX13" fmla="*/ 435516 w 2381005"/>
              <a:gd name="connsiteY13" fmla="*/ 1698987 h 5607050"/>
              <a:gd name="connsiteX14" fmla="*/ 397416 w 2381005"/>
              <a:gd name="connsiteY14" fmla="*/ 1846836 h 5607050"/>
              <a:gd name="connsiteX15" fmla="*/ 356337 w 2381005"/>
              <a:gd name="connsiteY15" fmla="*/ 2039529 h 5607050"/>
              <a:gd name="connsiteX16" fmla="*/ 349594 w 2381005"/>
              <a:gd name="connsiteY16" fmla="*/ 2178608 h 5607050"/>
              <a:gd name="connsiteX17" fmla="*/ 321216 w 2381005"/>
              <a:gd name="connsiteY17" fmla="*/ 2341351 h 5607050"/>
              <a:gd name="connsiteX18" fmla="*/ 295816 w 2381005"/>
              <a:gd name="connsiteY18" fmla="*/ 2588607 h 5607050"/>
              <a:gd name="connsiteX19" fmla="*/ 273394 w 2381005"/>
              <a:gd name="connsiteY19" fmla="*/ 2732072 h 5607050"/>
              <a:gd name="connsiteX20" fmla="*/ 235294 w 2381005"/>
              <a:gd name="connsiteY20" fmla="*/ 2890429 h 5607050"/>
              <a:gd name="connsiteX21" fmla="*/ 184683 w 2381005"/>
              <a:gd name="connsiteY21" fmla="*/ 2978944 h 5607050"/>
              <a:gd name="connsiteX22" fmla="*/ 43843 w 2381005"/>
              <a:gd name="connsiteY22" fmla="*/ 3041203 h 5607050"/>
              <a:gd name="connsiteX23" fmla="*/ 15471 w 2381005"/>
              <a:gd name="connsiteY23" fmla="*/ 3390582 h 5607050"/>
              <a:gd name="connsiteX24" fmla="*/ 0 w 2381005"/>
              <a:gd name="connsiteY24" fmla="*/ 3603727 h 5607050"/>
              <a:gd name="connsiteX25" fmla="*/ 45704 w 2381005"/>
              <a:gd name="connsiteY25" fmla="*/ 3883366 h 5607050"/>
              <a:gd name="connsiteX26" fmla="*/ 110881 w 2381005"/>
              <a:gd name="connsiteY26" fmla="*/ 4201319 h 5607050"/>
              <a:gd name="connsiteX27" fmla="*/ 162721 w 2381005"/>
              <a:gd name="connsiteY27" fmla="*/ 4374772 h 5607050"/>
              <a:gd name="connsiteX28" fmla="*/ 197401 w 2381005"/>
              <a:gd name="connsiteY28" fmla="*/ 4483893 h 5607050"/>
              <a:gd name="connsiteX29" fmla="*/ 280058 w 2381005"/>
              <a:gd name="connsiteY29" fmla="*/ 4717044 h 5607050"/>
              <a:gd name="connsiteX30" fmla="*/ 420443 w 2381005"/>
              <a:gd name="connsiteY30" fmla="*/ 5013325 h 5607050"/>
              <a:gd name="connsiteX31" fmla="*/ 634567 w 2381005"/>
              <a:gd name="connsiteY31" fmla="*/ 5364981 h 5607050"/>
              <a:gd name="connsiteX32" fmla="*/ 855417 w 2381005"/>
              <a:gd name="connsiteY32" fmla="*/ 5494338 h 5607050"/>
              <a:gd name="connsiteX33" fmla="*/ 1144343 w 2381005"/>
              <a:gd name="connsiteY33" fmla="*/ 5512594 h 5607050"/>
              <a:gd name="connsiteX34" fmla="*/ 1515025 w 2381005"/>
              <a:gd name="connsiteY34" fmla="*/ 5480844 h 5607050"/>
              <a:gd name="connsiteX35" fmla="*/ 1787280 w 2381005"/>
              <a:gd name="connsiteY35" fmla="*/ 5445125 h 5607050"/>
              <a:gd name="connsiteX36" fmla="*/ 1987305 w 2381005"/>
              <a:gd name="connsiteY36" fmla="*/ 5445125 h 5607050"/>
              <a:gd name="connsiteX37" fmla="*/ 2120655 w 2381005"/>
              <a:gd name="connsiteY37" fmla="*/ 5492750 h 5607050"/>
              <a:gd name="connsiteX38" fmla="*/ 2263530 w 2381005"/>
              <a:gd name="connsiteY38" fmla="*/ 5549900 h 5607050"/>
              <a:gd name="connsiteX39" fmla="*/ 2381005 w 2381005"/>
              <a:gd name="connsiteY39" fmla="*/ 5607050 h 5607050"/>
              <a:gd name="connsiteX0" fmla="*/ 1349130 w 2381005"/>
              <a:gd name="connsiteY0" fmla="*/ 0 h 5607050"/>
              <a:gd name="connsiteX1" fmla="*/ 1344663 w 2381005"/>
              <a:gd name="connsiteY1" fmla="*/ 17416 h 5607050"/>
              <a:gd name="connsiteX2" fmla="*/ 1298330 w 2381005"/>
              <a:gd name="connsiteY2" fmla="*/ 139700 h 5607050"/>
              <a:gd name="connsiteX3" fmla="*/ 1237808 w 2381005"/>
              <a:gd name="connsiteY3" fmla="*/ 303394 h 5607050"/>
              <a:gd name="connsiteX4" fmla="*/ 1178073 w 2381005"/>
              <a:gd name="connsiteY4" fmla="*/ 470851 h 5607050"/>
              <a:gd name="connsiteX5" fmla="*/ 1136994 w 2381005"/>
              <a:gd name="connsiteY5" fmla="*/ 605215 h 5607050"/>
              <a:gd name="connsiteX6" fmla="*/ 1082430 w 2381005"/>
              <a:gd name="connsiteY6" fmla="*/ 747893 h 5607050"/>
              <a:gd name="connsiteX7" fmla="*/ 971894 w 2381005"/>
              <a:gd name="connsiteY7" fmla="*/ 926480 h 5607050"/>
              <a:gd name="connsiteX8" fmla="*/ 822080 w 2381005"/>
              <a:gd name="connsiteY8" fmla="*/ 1044953 h 5607050"/>
              <a:gd name="connsiteX9" fmla="*/ 725438 w 2381005"/>
              <a:gd name="connsiteY9" fmla="*/ 1162231 h 5607050"/>
              <a:gd name="connsiteX10" fmla="*/ 606573 w 2381005"/>
              <a:gd name="connsiteY10" fmla="*/ 1398572 h 5607050"/>
              <a:gd name="connsiteX11" fmla="*/ 534137 w 2381005"/>
              <a:gd name="connsiteY11" fmla="*/ 1494215 h 5607050"/>
              <a:gd name="connsiteX12" fmla="*/ 488508 w 2381005"/>
              <a:gd name="connsiteY12" fmla="*/ 1589072 h 5607050"/>
              <a:gd name="connsiteX13" fmla="*/ 435516 w 2381005"/>
              <a:gd name="connsiteY13" fmla="*/ 1698987 h 5607050"/>
              <a:gd name="connsiteX14" fmla="*/ 397416 w 2381005"/>
              <a:gd name="connsiteY14" fmla="*/ 1846836 h 5607050"/>
              <a:gd name="connsiteX15" fmla="*/ 356337 w 2381005"/>
              <a:gd name="connsiteY15" fmla="*/ 2039529 h 5607050"/>
              <a:gd name="connsiteX16" fmla="*/ 349594 w 2381005"/>
              <a:gd name="connsiteY16" fmla="*/ 2178608 h 5607050"/>
              <a:gd name="connsiteX17" fmla="*/ 321216 w 2381005"/>
              <a:gd name="connsiteY17" fmla="*/ 2341351 h 5607050"/>
              <a:gd name="connsiteX18" fmla="*/ 295816 w 2381005"/>
              <a:gd name="connsiteY18" fmla="*/ 2588607 h 5607050"/>
              <a:gd name="connsiteX19" fmla="*/ 273394 w 2381005"/>
              <a:gd name="connsiteY19" fmla="*/ 2732072 h 5607050"/>
              <a:gd name="connsiteX20" fmla="*/ 235294 w 2381005"/>
              <a:gd name="connsiteY20" fmla="*/ 2890429 h 5607050"/>
              <a:gd name="connsiteX21" fmla="*/ 184683 w 2381005"/>
              <a:gd name="connsiteY21" fmla="*/ 2978944 h 5607050"/>
              <a:gd name="connsiteX22" fmla="*/ 43843 w 2381005"/>
              <a:gd name="connsiteY22" fmla="*/ 3041203 h 5607050"/>
              <a:gd name="connsiteX23" fmla="*/ 15471 w 2381005"/>
              <a:gd name="connsiteY23" fmla="*/ 3390582 h 5607050"/>
              <a:gd name="connsiteX24" fmla="*/ 0 w 2381005"/>
              <a:gd name="connsiteY24" fmla="*/ 3603727 h 5607050"/>
              <a:gd name="connsiteX25" fmla="*/ 45704 w 2381005"/>
              <a:gd name="connsiteY25" fmla="*/ 3883366 h 5607050"/>
              <a:gd name="connsiteX26" fmla="*/ 110881 w 2381005"/>
              <a:gd name="connsiteY26" fmla="*/ 4201319 h 5607050"/>
              <a:gd name="connsiteX27" fmla="*/ 162721 w 2381005"/>
              <a:gd name="connsiteY27" fmla="*/ 4374772 h 5607050"/>
              <a:gd name="connsiteX28" fmla="*/ 197401 w 2381005"/>
              <a:gd name="connsiteY28" fmla="*/ 4483893 h 5607050"/>
              <a:gd name="connsiteX29" fmla="*/ 280058 w 2381005"/>
              <a:gd name="connsiteY29" fmla="*/ 4717044 h 5607050"/>
              <a:gd name="connsiteX30" fmla="*/ 420443 w 2381005"/>
              <a:gd name="connsiteY30" fmla="*/ 5013325 h 5607050"/>
              <a:gd name="connsiteX31" fmla="*/ 634567 w 2381005"/>
              <a:gd name="connsiteY31" fmla="*/ 5364981 h 5607050"/>
              <a:gd name="connsiteX32" fmla="*/ 855417 w 2381005"/>
              <a:gd name="connsiteY32" fmla="*/ 5494338 h 5607050"/>
              <a:gd name="connsiteX33" fmla="*/ 1144343 w 2381005"/>
              <a:gd name="connsiteY33" fmla="*/ 5512594 h 5607050"/>
              <a:gd name="connsiteX34" fmla="*/ 1515025 w 2381005"/>
              <a:gd name="connsiteY34" fmla="*/ 5480844 h 5607050"/>
              <a:gd name="connsiteX35" fmla="*/ 1787280 w 2381005"/>
              <a:gd name="connsiteY35" fmla="*/ 5445125 h 5607050"/>
              <a:gd name="connsiteX36" fmla="*/ 1987305 w 2381005"/>
              <a:gd name="connsiteY36" fmla="*/ 5445125 h 5607050"/>
              <a:gd name="connsiteX37" fmla="*/ 2120655 w 2381005"/>
              <a:gd name="connsiteY37" fmla="*/ 5492750 h 5607050"/>
              <a:gd name="connsiteX38" fmla="*/ 2263530 w 2381005"/>
              <a:gd name="connsiteY38" fmla="*/ 5549900 h 5607050"/>
              <a:gd name="connsiteX39" fmla="*/ 2381005 w 2381005"/>
              <a:gd name="connsiteY39" fmla="*/ 5607050 h 5607050"/>
              <a:gd name="connsiteX0" fmla="*/ 1356604 w 2388479"/>
              <a:gd name="connsiteY0" fmla="*/ 0 h 5607050"/>
              <a:gd name="connsiteX1" fmla="*/ 1352137 w 2388479"/>
              <a:gd name="connsiteY1" fmla="*/ 17416 h 5607050"/>
              <a:gd name="connsiteX2" fmla="*/ 1305804 w 2388479"/>
              <a:gd name="connsiteY2" fmla="*/ 139700 h 5607050"/>
              <a:gd name="connsiteX3" fmla="*/ 1245282 w 2388479"/>
              <a:gd name="connsiteY3" fmla="*/ 303394 h 5607050"/>
              <a:gd name="connsiteX4" fmla="*/ 1185547 w 2388479"/>
              <a:gd name="connsiteY4" fmla="*/ 470851 h 5607050"/>
              <a:gd name="connsiteX5" fmla="*/ 1144468 w 2388479"/>
              <a:gd name="connsiteY5" fmla="*/ 605215 h 5607050"/>
              <a:gd name="connsiteX6" fmla="*/ 1089904 w 2388479"/>
              <a:gd name="connsiteY6" fmla="*/ 747893 h 5607050"/>
              <a:gd name="connsiteX7" fmla="*/ 979368 w 2388479"/>
              <a:gd name="connsiteY7" fmla="*/ 926480 h 5607050"/>
              <a:gd name="connsiteX8" fmla="*/ 829554 w 2388479"/>
              <a:gd name="connsiteY8" fmla="*/ 1044953 h 5607050"/>
              <a:gd name="connsiteX9" fmla="*/ 732912 w 2388479"/>
              <a:gd name="connsiteY9" fmla="*/ 1162231 h 5607050"/>
              <a:gd name="connsiteX10" fmla="*/ 614047 w 2388479"/>
              <a:gd name="connsiteY10" fmla="*/ 1398572 h 5607050"/>
              <a:gd name="connsiteX11" fmla="*/ 541611 w 2388479"/>
              <a:gd name="connsiteY11" fmla="*/ 1494215 h 5607050"/>
              <a:gd name="connsiteX12" fmla="*/ 495982 w 2388479"/>
              <a:gd name="connsiteY12" fmla="*/ 1589072 h 5607050"/>
              <a:gd name="connsiteX13" fmla="*/ 442990 w 2388479"/>
              <a:gd name="connsiteY13" fmla="*/ 1698987 h 5607050"/>
              <a:gd name="connsiteX14" fmla="*/ 404890 w 2388479"/>
              <a:gd name="connsiteY14" fmla="*/ 1846836 h 5607050"/>
              <a:gd name="connsiteX15" fmla="*/ 363811 w 2388479"/>
              <a:gd name="connsiteY15" fmla="*/ 2039529 h 5607050"/>
              <a:gd name="connsiteX16" fmla="*/ 357068 w 2388479"/>
              <a:gd name="connsiteY16" fmla="*/ 2178608 h 5607050"/>
              <a:gd name="connsiteX17" fmla="*/ 328690 w 2388479"/>
              <a:gd name="connsiteY17" fmla="*/ 2341351 h 5607050"/>
              <a:gd name="connsiteX18" fmla="*/ 303290 w 2388479"/>
              <a:gd name="connsiteY18" fmla="*/ 2588607 h 5607050"/>
              <a:gd name="connsiteX19" fmla="*/ 280868 w 2388479"/>
              <a:gd name="connsiteY19" fmla="*/ 2732072 h 5607050"/>
              <a:gd name="connsiteX20" fmla="*/ 242768 w 2388479"/>
              <a:gd name="connsiteY20" fmla="*/ 2890429 h 5607050"/>
              <a:gd name="connsiteX21" fmla="*/ 192157 w 2388479"/>
              <a:gd name="connsiteY21" fmla="*/ 2978944 h 5607050"/>
              <a:gd name="connsiteX22" fmla="*/ 51317 w 2388479"/>
              <a:gd name="connsiteY22" fmla="*/ 3041203 h 5607050"/>
              <a:gd name="connsiteX23" fmla="*/ 11038 w 2388479"/>
              <a:gd name="connsiteY23" fmla="*/ 3392963 h 5607050"/>
              <a:gd name="connsiteX24" fmla="*/ 7474 w 2388479"/>
              <a:gd name="connsiteY24" fmla="*/ 3603727 h 5607050"/>
              <a:gd name="connsiteX25" fmla="*/ 53178 w 2388479"/>
              <a:gd name="connsiteY25" fmla="*/ 3883366 h 5607050"/>
              <a:gd name="connsiteX26" fmla="*/ 118355 w 2388479"/>
              <a:gd name="connsiteY26" fmla="*/ 4201319 h 5607050"/>
              <a:gd name="connsiteX27" fmla="*/ 170195 w 2388479"/>
              <a:gd name="connsiteY27" fmla="*/ 4374772 h 5607050"/>
              <a:gd name="connsiteX28" fmla="*/ 204875 w 2388479"/>
              <a:gd name="connsiteY28" fmla="*/ 4483893 h 5607050"/>
              <a:gd name="connsiteX29" fmla="*/ 287532 w 2388479"/>
              <a:gd name="connsiteY29" fmla="*/ 4717044 h 5607050"/>
              <a:gd name="connsiteX30" fmla="*/ 427917 w 2388479"/>
              <a:gd name="connsiteY30" fmla="*/ 5013325 h 5607050"/>
              <a:gd name="connsiteX31" fmla="*/ 642041 w 2388479"/>
              <a:gd name="connsiteY31" fmla="*/ 5364981 h 5607050"/>
              <a:gd name="connsiteX32" fmla="*/ 862891 w 2388479"/>
              <a:gd name="connsiteY32" fmla="*/ 5494338 h 5607050"/>
              <a:gd name="connsiteX33" fmla="*/ 1151817 w 2388479"/>
              <a:gd name="connsiteY33" fmla="*/ 5512594 h 5607050"/>
              <a:gd name="connsiteX34" fmla="*/ 1522499 w 2388479"/>
              <a:gd name="connsiteY34" fmla="*/ 5480844 h 5607050"/>
              <a:gd name="connsiteX35" fmla="*/ 1794754 w 2388479"/>
              <a:gd name="connsiteY35" fmla="*/ 5445125 h 5607050"/>
              <a:gd name="connsiteX36" fmla="*/ 1994779 w 2388479"/>
              <a:gd name="connsiteY36" fmla="*/ 5445125 h 5607050"/>
              <a:gd name="connsiteX37" fmla="*/ 2128129 w 2388479"/>
              <a:gd name="connsiteY37" fmla="*/ 5492750 h 5607050"/>
              <a:gd name="connsiteX38" fmla="*/ 2271004 w 2388479"/>
              <a:gd name="connsiteY38" fmla="*/ 5549900 h 5607050"/>
              <a:gd name="connsiteX39" fmla="*/ 2388479 w 2388479"/>
              <a:gd name="connsiteY39" fmla="*/ 5607050 h 5607050"/>
              <a:gd name="connsiteX0" fmla="*/ 1356604 w 2388479"/>
              <a:gd name="connsiteY0" fmla="*/ 0 h 5607050"/>
              <a:gd name="connsiteX1" fmla="*/ 1352137 w 2388479"/>
              <a:gd name="connsiteY1" fmla="*/ 17416 h 5607050"/>
              <a:gd name="connsiteX2" fmla="*/ 1305804 w 2388479"/>
              <a:gd name="connsiteY2" fmla="*/ 139700 h 5607050"/>
              <a:gd name="connsiteX3" fmla="*/ 1245282 w 2388479"/>
              <a:gd name="connsiteY3" fmla="*/ 303394 h 5607050"/>
              <a:gd name="connsiteX4" fmla="*/ 1185547 w 2388479"/>
              <a:gd name="connsiteY4" fmla="*/ 470851 h 5607050"/>
              <a:gd name="connsiteX5" fmla="*/ 1144468 w 2388479"/>
              <a:gd name="connsiteY5" fmla="*/ 605215 h 5607050"/>
              <a:gd name="connsiteX6" fmla="*/ 1089904 w 2388479"/>
              <a:gd name="connsiteY6" fmla="*/ 747893 h 5607050"/>
              <a:gd name="connsiteX7" fmla="*/ 979368 w 2388479"/>
              <a:gd name="connsiteY7" fmla="*/ 926480 h 5607050"/>
              <a:gd name="connsiteX8" fmla="*/ 829554 w 2388479"/>
              <a:gd name="connsiteY8" fmla="*/ 1044953 h 5607050"/>
              <a:gd name="connsiteX9" fmla="*/ 732912 w 2388479"/>
              <a:gd name="connsiteY9" fmla="*/ 1162231 h 5607050"/>
              <a:gd name="connsiteX10" fmla="*/ 614047 w 2388479"/>
              <a:gd name="connsiteY10" fmla="*/ 1398572 h 5607050"/>
              <a:gd name="connsiteX11" fmla="*/ 541611 w 2388479"/>
              <a:gd name="connsiteY11" fmla="*/ 1494215 h 5607050"/>
              <a:gd name="connsiteX12" fmla="*/ 495982 w 2388479"/>
              <a:gd name="connsiteY12" fmla="*/ 1589072 h 5607050"/>
              <a:gd name="connsiteX13" fmla="*/ 442990 w 2388479"/>
              <a:gd name="connsiteY13" fmla="*/ 1698987 h 5607050"/>
              <a:gd name="connsiteX14" fmla="*/ 404890 w 2388479"/>
              <a:gd name="connsiteY14" fmla="*/ 1846836 h 5607050"/>
              <a:gd name="connsiteX15" fmla="*/ 363811 w 2388479"/>
              <a:gd name="connsiteY15" fmla="*/ 2039529 h 5607050"/>
              <a:gd name="connsiteX16" fmla="*/ 357068 w 2388479"/>
              <a:gd name="connsiteY16" fmla="*/ 2178608 h 5607050"/>
              <a:gd name="connsiteX17" fmla="*/ 328690 w 2388479"/>
              <a:gd name="connsiteY17" fmla="*/ 2341351 h 5607050"/>
              <a:gd name="connsiteX18" fmla="*/ 303290 w 2388479"/>
              <a:gd name="connsiteY18" fmla="*/ 2588607 h 5607050"/>
              <a:gd name="connsiteX19" fmla="*/ 280868 w 2388479"/>
              <a:gd name="connsiteY19" fmla="*/ 2732072 h 5607050"/>
              <a:gd name="connsiteX20" fmla="*/ 242768 w 2388479"/>
              <a:gd name="connsiteY20" fmla="*/ 2890429 h 5607050"/>
              <a:gd name="connsiteX21" fmla="*/ 192157 w 2388479"/>
              <a:gd name="connsiteY21" fmla="*/ 2978944 h 5607050"/>
              <a:gd name="connsiteX22" fmla="*/ 51317 w 2388479"/>
              <a:gd name="connsiteY22" fmla="*/ 3041203 h 5607050"/>
              <a:gd name="connsiteX23" fmla="*/ 11038 w 2388479"/>
              <a:gd name="connsiteY23" fmla="*/ 3392963 h 5607050"/>
              <a:gd name="connsiteX24" fmla="*/ 7474 w 2388479"/>
              <a:gd name="connsiteY24" fmla="*/ 3603727 h 5607050"/>
              <a:gd name="connsiteX25" fmla="*/ 53178 w 2388479"/>
              <a:gd name="connsiteY25" fmla="*/ 3883366 h 5607050"/>
              <a:gd name="connsiteX26" fmla="*/ 118355 w 2388479"/>
              <a:gd name="connsiteY26" fmla="*/ 4201319 h 5607050"/>
              <a:gd name="connsiteX27" fmla="*/ 170195 w 2388479"/>
              <a:gd name="connsiteY27" fmla="*/ 4374772 h 5607050"/>
              <a:gd name="connsiteX28" fmla="*/ 204875 w 2388479"/>
              <a:gd name="connsiteY28" fmla="*/ 4483893 h 5607050"/>
              <a:gd name="connsiteX29" fmla="*/ 287532 w 2388479"/>
              <a:gd name="connsiteY29" fmla="*/ 4717044 h 5607050"/>
              <a:gd name="connsiteX30" fmla="*/ 427917 w 2388479"/>
              <a:gd name="connsiteY30" fmla="*/ 5013325 h 5607050"/>
              <a:gd name="connsiteX31" fmla="*/ 642041 w 2388479"/>
              <a:gd name="connsiteY31" fmla="*/ 5364981 h 5607050"/>
              <a:gd name="connsiteX32" fmla="*/ 862891 w 2388479"/>
              <a:gd name="connsiteY32" fmla="*/ 5494338 h 5607050"/>
              <a:gd name="connsiteX33" fmla="*/ 1151817 w 2388479"/>
              <a:gd name="connsiteY33" fmla="*/ 5512594 h 5607050"/>
              <a:gd name="connsiteX34" fmla="*/ 1522499 w 2388479"/>
              <a:gd name="connsiteY34" fmla="*/ 5480844 h 5607050"/>
              <a:gd name="connsiteX35" fmla="*/ 1794754 w 2388479"/>
              <a:gd name="connsiteY35" fmla="*/ 5445125 h 5607050"/>
              <a:gd name="connsiteX36" fmla="*/ 1994779 w 2388479"/>
              <a:gd name="connsiteY36" fmla="*/ 5445125 h 5607050"/>
              <a:gd name="connsiteX37" fmla="*/ 2128129 w 2388479"/>
              <a:gd name="connsiteY37" fmla="*/ 5492750 h 5607050"/>
              <a:gd name="connsiteX38" fmla="*/ 2271004 w 2388479"/>
              <a:gd name="connsiteY38" fmla="*/ 5549900 h 5607050"/>
              <a:gd name="connsiteX39" fmla="*/ 2388479 w 2388479"/>
              <a:gd name="connsiteY39" fmla="*/ 5607050 h 5607050"/>
              <a:gd name="connsiteX0" fmla="*/ 1349130 w 2381005"/>
              <a:gd name="connsiteY0" fmla="*/ 0 h 5607050"/>
              <a:gd name="connsiteX1" fmla="*/ 1344663 w 2381005"/>
              <a:gd name="connsiteY1" fmla="*/ 17416 h 5607050"/>
              <a:gd name="connsiteX2" fmla="*/ 1298330 w 2381005"/>
              <a:gd name="connsiteY2" fmla="*/ 139700 h 5607050"/>
              <a:gd name="connsiteX3" fmla="*/ 1237808 w 2381005"/>
              <a:gd name="connsiteY3" fmla="*/ 303394 h 5607050"/>
              <a:gd name="connsiteX4" fmla="*/ 1178073 w 2381005"/>
              <a:gd name="connsiteY4" fmla="*/ 470851 h 5607050"/>
              <a:gd name="connsiteX5" fmla="*/ 1136994 w 2381005"/>
              <a:gd name="connsiteY5" fmla="*/ 605215 h 5607050"/>
              <a:gd name="connsiteX6" fmla="*/ 1082430 w 2381005"/>
              <a:gd name="connsiteY6" fmla="*/ 747893 h 5607050"/>
              <a:gd name="connsiteX7" fmla="*/ 971894 w 2381005"/>
              <a:gd name="connsiteY7" fmla="*/ 926480 h 5607050"/>
              <a:gd name="connsiteX8" fmla="*/ 822080 w 2381005"/>
              <a:gd name="connsiteY8" fmla="*/ 1044953 h 5607050"/>
              <a:gd name="connsiteX9" fmla="*/ 725438 w 2381005"/>
              <a:gd name="connsiteY9" fmla="*/ 1162231 h 5607050"/>
              <a:gd name="connsiteX10" fmla="*/ 606573 w 2381005"/>
              <a:gd name="connsiteY10" fmla="*/ 1398572 h 5607050"/>
              <a:gd name="connsiteX11" fmla="*/ 534137 w 2381005"/>
              <a:gd name="connsiteY11" fmla="*/ 1494215 h 5607050"/>
              <a:gd name="connsiteX12" fmla="*/ 488508 w 2381005"/>
              <a:gd name="connsiteY12" fmla="*/ 1589072 h 5607050"/>
              <a:gd name="connsiteX13" fmla="*/ 435516 w 2381005"/>
              <a:gd name="connsiteY13" fmla="*/ 1698987 h 5607050"/>
              <a:gd name="connsiteX14" fmla="*/ 397416 w 2381005"/>
              <a:gd name="connsiteY14" fmla="*/ 1846836 h 5607050"/>
              <a:gd name="connsiteX15" fmla="*/ 356337 w 2381005"/>
              <a:gd name="connsiteY15" fmla="*/ 2039529 h 5607050"/>
              <a:gd name="connsiteX16" fmla="*/ 349594 w 2381005"/>
              <a:gd name="connsiteY16" fmla="*/ 2178608 h 5607050"/>
              <a:gd name="connsiteX17" fmla="*/ 321216 w 2381005"/>
              <a:gd name="connsiteY17" fmla="*/ 2341351 h 5607050"/>
              <a:gd name="connsiteX18" fmla="*/ 295816 w 2381005"/>
              <a:gd name="connsiteY18" fmla="*/ 2588607 h 5607050"/>
              <a:gd name="connsiteX19" fmla="*/ 273394 w 2381005"/>
              <a:gd name="connsiteY19" fmla="*/ 2732072 h 5607050"/>
              <a:gd name="connsiteX20" fmla="*/ 235294 w 2381005"/>
              <a:gd name="connsiteY20" fmla="*/ 2890429 h 5607050"/>
              <a:gd name="connsiteX21" fmla="*/ 184683 w 2381005"/>
              <a:gd name="connsiteY21" fmla="*/ 2978944 h 5607050"/>
              <a:gd name="connsiteX22" fmla="*/ 43843 w 2381005"/>
              <a:gd name="connsiteY22" fmla="*/ 3041203 h 5607050"/>
              <a:gd name="connsiteX23" fmla="*/ 3564 w 2381005"/>
              <a:gd name="connsiteY23" fmla="*/ 3392963 h 5607050"/>
              <a:gd name="connsiteX24" fmla="*/ 0 w 2381005"/>
              <a:gd name="connsiteY24" fmla="*/ 3603727 h 5607050"/>
              <a:gd name="connsiteX25" fmla="*/ 45704 w 2381005"/>
              <a:gd name="connsiteY25" fmla="*/ 3883366 h 5607050"/>
              <a:gd name="connsiteX26" fmla="*/ 110881 w 2381005"/>
              <a:gd name="connsiteY26" fmla="*/ 4201319 h 5607050"/>
              <a:gd name="connsiteX27" fmla="*/ 162721 w 2381005"/>
              <a:gd name="connsiteY27" fmla="*/ 4374772 h 5607050"/>
              <a:gd name="connsiteX28" fmla="*/ 197401 w 2381005"/>
              <a:gd name="connsiteY28" fmla="*/ 4483893 h 5607050"/>
              <a:gd name="connsiteX29" fmla="*/ 280058 w 2381005"/>
              <a:gd name="connsiteY29" fmla="*/ 4717044 h 5607050"/>
              <a:gd name="connsiteX30" fmla="*/ 420443 w 2381005"/>
              <a:gd name="connsiteY30" fmla="*/ 5013325 h 5607050"/>
              <a:gd name="connsiteX31" fmla="*/ 634567 w 2381005"/>
              <a:gd name="connsiteY31" fmla="*/ 5364981 h 5607050"/>
              <a:gd name="connsiteX32" fmla="*/ 855417 w 2381005"/>
              <a:gd name="connsiteY32" fmla="*/ 5494338 h 5607050"/>
              <a:gd name="connsiteX33" fmla="*/ 1144343 w 2381005"/>
              <a:gd name="connsiteY33" fmla="*/ 5512594 h 5607050"/>
              <a:gd name="connsiteX34" fmla="*/ 1515025 w 2381005"/>
              <a:gd name="connsiteY34" fmla="*/ 5480844 h 5607050"/>
              <a:gd name="connsiteX35" fmla="*/ 1787280 w 2381005"/>
              <a:gd name="connsiteY35" fmla="*/ 5445125 h 5607050"/>
              <a:gd name="connsiteX36" fmla="*/ 1987305 w 2381005"/>
              <a:gd name="connsiteY36" fmla="*/ 5445125 h 5607050"/>
              <a:gd name="connsiteX37" fmla="*/ 2120655 w 2381005"/>
              <a:gd name="connsiteY37" fmla="*/ 5492750 h 5607050"/>
              <a:gd name="connsiteX38" fmla="*/ 2263530 w 2381005"/>
              <a:gd name="connsiteY38" fmla="*/ 5549900 h 5607050"/>
              <a:gd name="connsiteX39" fmla="*/ 2381005 w 2381005"/>
              <a:gd name="connsiteY39"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141951 w 2385962"/>
              <a:gd name="connsiteY5" fmla="*/ 605215 h 5607050"/>
              <a:gd name="connsiteX6" fmla="*/ 1087387 w 2385962"/>
              <a:gd name="connsiteY6" fmla="*/ 747893 h 5607050"/>
              <a:gd name="connsiteX7" fmla="*/ 976851 w 2385962"/>
              <a:gd name="connsiteY7" fmla="*/ 926480 h 5607050"/>
              <a:gd name="connsiteX8" fmla="*/ 827037 w 2385962"/>
              <a:gd name="connsiteY8" fmla="*/ 1044953 h 5607050"/>
              <a:gd name="connsiteX9" fmla="*/ 730395 w 2385962"/>
              <a:gd name="connsiteY9" fmla="*/ 1162231 h 5607050"/>
              <a:gd name="connsiteX10" fmla="*/ 611530 w 2385962"/>
              <a:gd name="connsiteY10" fmla="*/ 1398572 h 5607050"/>
              <a:gd name="connsiteX11" fmla="*/ 539094 w 2385962"/>
              <a:gd name="connsiteY11" fmla="*/ 1494215 h 5607050"/>
              <a:gd name="connsiteX12" fmla="*/ 493465 w 2385962"/>
              <a:gd name="connsiteY12" fmla="*/ 1589072 h 5607050"/>
              <a:gd name="connsiteX13" fmla="*/ 440473 w 2385962"/>
              <a:gd name="connsiteY13" fmla="*/ 1698987 h 5607050"/>
              <a:gd name="connsiteX14" fmla="*/ 402373 w 2385962"/>
              <a:gd name="connsiteY14" fmla="*/ 1846836 h 5607050"/>
              <a:gd name="connsiteX15" fmla="*/ 361294 w 2385962"/>
              <a:gd name="connsiteY15" fmla="*/ 2039529 h 5607050"/>
              <a:gd name="connsiteX16" fmla="*/ 354551 w 2385962"/>
              <a:gd name="connsiteY16" fmla="*/ 2178608 h 5607050"/>
              <a:gd name="connsiteX17" fmla="*/ 326173 w 2385962"/>
              <a:gd name="connsiteY17" fmla="*/ 2341351 h 5607050"/>
              <a:gd name="connsiteX18" fmla="*/ 300773 w 2385962"/>
              <a:gd name="connsiteY18" fmla="*/ 2588607 h 5607050"/>
              <a:gd name="connsiteX19" fmla="*/ 278351 w 2385962"/>
              <a:gd name="connsiteY19" fmla="*/ 2732072 h 5607050"/>
              <a:gd name="connsiteX20" fmla="*/ 240251 w 2385962"/>
              <a:gd name="connsiteY20" fmla="*/ 2890429 h 5607050"/>
              <a:gd name="connsiteX21" fmla="*/ 189640 w 2385962"/>
              <a:gd name="connsiteY21" fmla="*/ 2978944 h 5607050"/>
              <a:gd name="connsiteX22" fmla="*/ 48800 w 2385962"/>
              <a:gd name="connsiteY22" fmla="*/ 3041203 h 5607050"/>
              <a:gd name="connsiteX23" fmla="*/ 8521 w 2385962"/>
              <a:gd name="connsiteY23" fmla="*/ 3392963 h 5607050"/>
              <a:gd name="connsiteX24" fmla="*/ 4957 w 2385962"/>
              <a:gd name="connsiteY24" fmla="*/ 3603727 h 5607050"/>
              <a:gd name="connsiteX25" fmla="*/ 50661 w 2385962"/>
              <a:gd name="connsiteY25" fmla="*/ 3883366 h 5607050"/>
              <a:gd name="connsiteX26" fmla="*/ 115838 w 2385962"/>
              <a:gd name="connsiteY26" fmla="*/ 4201319 h 5607050"/>
              <a:gd name="connsiteX27" fmla="*/ 167678 w 2385962"/>
              <a:gd name="connsiteY27" fmla="*/ 4374772 h 5607050"/>
              <a:gd name="connsiteX28" fmla="*/ 202358 w 2385962"/>
              <a:gd name="connsiteY28" fmla="*/ 4483893 h 5607050"/>
              <a:gd name="connsiteX29" fmla="*/ 285015 w 2385962"/>
              <a:gd name="connsiteY29" fmla="*/ 4717044 h 5607050"/>
              <a:gd name="connsiteX30" fmla="*/ 425400 w 2385962"/>
              <a:gd name="connsiteY30" fmla="*/ 5013325 h 5607050"/>
              <a:gd name="connsiteX31" fmla="*/ 639524 w 2385962"/>
              <a:gd name="connsiteY31" fmla="*/ 5364981 h 5607050"/>
              <a:gd name="connsiteX32" fmla="*/ 860374 w 2385962"/>
              <a:gd name="connsiteY32" fmla="*/ 5494338 h 5607050"/>
              <a:gd name="connsiteX33" fmla="*/ 1149300 w 2385962"/>
              <a:gd name="connsiteY33" fmla="*/ 5512594 h 5607050"/>
              <a:gd name="connsiteX34" fmla="*/ 1519982 w 2385962"/>
              <a:gd name="connsiteY34" fmla="*/ 5480844 h 5607050"/>
              <a:gd name="connsiteX35" fmla="*/ 1792237 w 2385962"/>
              <a:gd name="connsiteY35" fmla="*/ 5445125 h 5607050"/>
              <a:gd name="connsiteX36" fmla="*/ 1992262 w 2385962"/>
              <a:gd name="connsiteY36" fmla="*/ 5445125 h 5607050"/>
              <a:gd name="connsiteX37" fmla="*/ 2125612 w 2385962"/>
              <a:gd name="connsiteY37" fmla="*/ 5492750 h 5607050"/>
              <a:gd name="connsiteX38" fmla="*/ 2268487 w 2385962"/>
              <a:gd name="connsiteY38" fmla="*/ 5549900 h 5607050"/>
              <a:gd name="connsiteX39" fmla="*/ 2385962 w 2385962"/>
              <a:gd name="connsiteY39"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141951 w 2385962"/>
              <a:gd name="connsiteY5" fmla="*/ 605215 h 5607050"/>
              <a:gd name="connsiteX6" fmla="*/ 1087387 w 2385962"/>
              <a:gd name="connsiteY6" fmla="*/ 747893 h 5607050"/>
              <a:gd name="connsiteX7" fmla="*/ 976851 w 2385962"/>
              <a:gd name="connsiteY7" fmla="*/ 926480 h 5607050"/>
              <a:gd name="connsiteX8" fmla="*/ 827037 w 2385962"/>
              <a:gd name="connsiteY8" fmla="*/ 1044953 h 5607050"/>
              <a:gd name="connsiteX9" fmla="*/ 730395 w 2385962"/>
              <a:gd name="connsiteY9" fmla="*/ 1162231 h 5607050"/>
              <a:gd name="connsiteX10" fmla="*/ 611530 w 2385962"/>
              <a:gd name="connsiteY10" fmla="*/ 1398572 h 5607050"/>
              <a:gd name="connsiteX11" fmla="*/ 539094 w 2385962"/>
              <a:gd name="connsiteY11" fmla="*/ 1494215 h 5607050"/>
              <a:gd name="connsiteX12" fmla="*/ 493465 w 2385962"/>
              <a:gd name="connsiteY12" fmla="*/ 1589072 h 5607050"/>
              <a:gd name="connsiteX13" fmla="*/ 440473 w 2385962"/>
              <a:gd name="connsiteY13" fmla="*/ 1698987 h 5607050"/>
              <a:gd name="connsiteX14" fmla="*/ 402373 w 2385962"/>
              <a:gd name="connsiteY14" fmla="*/ 1846836 h 5607050"/>
              <a:gd name="connsiteX15" fmla="*/ 361294 w 2385962"/>
              <a:gd name="connsiteY15" fmla="*/ 2039529 h 5607050"/>
              <a:gd name="connsiteX16" fmla="*/ 354551 w 2385962"/>
              <a:gd name="connsiteY16" fmla="*/ 2178608 h 5607050"/>
              <a:gd name="connsiteX17" fmla="*/ 326173 w 2385962"/>
              <a:gd name="connsiteY17" fmla="*/ 2341351 h 5607050"/>
              <a:gd name="connsiteX18" fmla="*/ 300773 w 2385962"/>
              <a:gd name="connsiteY18" fmla="*/ 2588607 h 5607050"/>
              <a:gd name="connsiteX19" fmla="*/ 247394 w 2385962"/>
              <a:gd name="connsiteY19" fmla="*/ 2710641 h 5607050"/>
              <a:gd name="connsiteX20" fmla="*/ 240251 w 2385962"/>
              <a:gd name="connsiteY20" fmla="*/ 2890429 h 5607050"/>
              <a:gd name="connsiteX21" fmla="*/ 189640 w 2385962"/>
              <a:gd name="connsiteY21" fmla="*/ 2978944 h 5607050"/>
              <a:gd name="connsiteX22" fmla="*/ 48800 w 2385962"/>
              <a:gd name="connsiteY22" fmla="*/ 3041203 h 5607050"/>
              <a:gd name="connsiteX23" fmla="*/ 8521 w 2385962"/>
              <a:gd name="connsiteY23" fmla="*/ 3392963 h 5607050"/>
              <a:gd name="connsiteX24" fmla="*/ 4957 w 2385962"/>
              <a:gd name="connsiteY24" fmla="*/ 3603727 h 5607050"/>
              <a:gd name="connsiteX25" fmla="*/ 50661 w 2385962"/>
              <a:gd name="connsiteY25" fmla="*/ 3883366 h 5607050"/>
              <a:gd name="connsiteX26" fmla="*/ 115838 w 2385962"/>
              <a:gd name="connsiteY26" fmla="*/ 4201319 h 5607050"/>
              <a:gd name="connsiteX27" fmla="*/ 167678 w 2385962"/>
              <a:gd name="connsiteY27" fmla="*/ 4374772 h 5607050"/>
              <a:gd name="connsiteX28" fmla="*/ 202358 w 2385962"/>
              <a:gd name="connsiteY28" fmla="*/ 4483893 h 5607050"/>
              <a:gd name="connsiteX29" fmla="*/ 285015 w 2385962"/>
              <a:gd name="connsiteY29" fmla="*/ 4717044 h 5607050"/>
              <a:gd name="connsiteX30" fmla="*/ 425400 w 2385962"/>
              <a:gd name="connsiteY30" fmla="*/ 5013325 h 5607050"/>
              <a:gd name="connsiteX31" fmla="*/ 639524 w 2385962"/>
              <a:gd name="connsiteY31" fmla="*/ 5364981 h 5607050"/>
              <a:gd name="connsiteX32" fmla="*/ 860374 w 2385962"/>
              <a:gd name="connsiteY32" fmla="*/ 5494338 h 5607050"/>
              <a:gd name="connsiteX33" fmla="*/ 1149300 w 2385962"/>
              <a:gd name="connsiteY33" fmla="*/ 5512594 h 5607050"/>
              <a:gd name="connsiteX34" fmla="*/ 1519982 w 2385962"/>
              <a:gd name="connsiteY34" fmla="*/ 5480844 h 5607050"/>
              <a:gd name="connsiteX35" fmla="*/ 1792237 w 2385962"/>
              <a:gd name="connsiteY35" fmla="*/ 5445125 h 5607050"/>
              <a:gd name="connsiteX36" fmla="*/ 1992262 w 2385962"/>
              <a:gd name="connsiteY36" fmla="*/ 5445125 h 5607050"/>
              <a:gd name="connsiteX37" fmla="*/ 2125612 w 2385962"/>
              <a:gd name="connsiteY37" fmla="*/ 5492750 h 5607050"/>
              <a:gd name="connsiteX38" fmla="*/ 2268487 w 2385962"/>
              <a:gd name="connsiteY38" fmla="*/ 5549900 h 5607050"/>
              <a:gd name="connsiteX39" fmla="*/ 2385962 w 2385962"/>
              <a:gd name="connsiteY39"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141951 w 2385962"/>
              <a:gd name="connsiteY5" fmla="*/ 605215 h 5607050"/>
              <a:gd name="connsiteX6" fmla="*/ 1087387 w 2385962"/>
              <a:gd name="connsiteY6" fmla="*/ 747893 h 5607050"/>
              <a:gd name="connsiteX7" fmla="*/ 976851 w 2385962"/>
              <a:gd name="connsiteY7" fmla="*/ 926480 h 5607050"/>
              <a:gd name="connsiteX8" fmla="*/ 827037 w 2385962"/>
              <a:gd name="connsiteY8" fmla="*/ 1044953 h 5607050"/>
              <a:gd name="connsiteX9" fmla="*/ 730395 w 2385962"/>
              <a:gd name="connsiteY9" fmla="*/ 1162231 h 5607050"/>
              <a:gd name="connsiteX10" fmla="*/ 611530 w 2385962"/>
              <a:gd name="connsiteY10" fmla="*/ 1398572 h 5607050"/>
              <a:gd name="connsiteX11" fmla="*/ 539094 w 2385962"/>
              <a:gd name="connsiteY11" fmla="*/ 1494215 h 5607050"/>
              <a:gd name="connsiteX12" fmla="*/ 493465 w 2385962"/>
              <a:gd name="connsiteY12" fmla="*/ 1589072 h 5607050"/>
              <a:gd name="connsiteX13" fmla="*/ 440473 w 2385962"/>
              <a:gd name="connsiteY13" fmla="*/ 1698987 h 5607050"/>
              <a:gd name="connsiteX14" fmla="*/ 402373 w 2385962"/>
              <a:gd name="connsiteY14" fmla="*/ 1846836 h 5607050"/>
              <a:gd name="connsiteX15" fmla="*/ 361294 w 2385962"/>
              <a:gd name="connsiteY15" fmla="*/ 2039529 h 5607050"/>
              <a:gd name="connsiteX16" fmla="*/ 354551 w 2385962"/>
              <a:gd name="connsiteY16" fmla="*/ 2178608 h 5607050"/>
              <a:gd name="connsiteX17" fmla="*/ 326173 w 2385962"/>
              <a:gd name="connsiteY17" fmla="*/ 2341351 h 5607050"/>
              <a:gd name="connsiteX18" fmla="*/ 300773 w 2385962"/>
              <a:gd name="connsiteY18" fmla="*/ 2588607 h 5607050"/>
              <a:gd name="connsiteX19" fmla="*/ 247394 w 2385962"/>
              <a:gd name="connsiteY19" fmla="*/ 2710641 h 5607050"/>
              <a:gd name="connsiteX20" fmla="*/ 233107 w 2385962"/>
              <a:gd name="connsiteY20" fmla="*/ 2890429 h 5607050"/>
              <a:gd name="connsiteX21" fmla="*/ 189640 w 2385962"/>
              <a:gd name="connsiteY21" fmla="*/ 2978944 h 5607050"/>
              <a:gd name="connsiteX22" fmla="*/ 48800 w 2385962"/>
              <a:gd name="connsiteY22" fmla="*/ 3041203 h 5607050"/>
              <a:gd name="connsiteX23" fmla="*/ 8521 w 2385962"/>
              <a:gd name="connsiteY23" fmla="*/ 3392963 h 5607050"/>
              <a:gd name="connsiteX24" fmla="*/ 4957 w 2385962"/>
              <a:gd name="connsiteY24" fmla="*/ 3603727 h 5607050"/>
              <a:gd name="connsiteX25" fmla="*/ 50661 w 2385962"/>
              <a:gd name="connsiteY25" fmla="*/ 3883366 h 5607050"/>
              <a:gd name="connsiteX26" fmla="*/ 115838 w 2385962"/>
              <a:gd name="connsiteY26" fmla="*/ 4201319 h 5607050"/>
              <a:gd name="connsiteX27" fmla="*/ 167678 w 2385962"/>
              <a:gd name="connsiteY27" fmla="*/ 4374772 h 5607050"/>
              <a:gd name="connsiteX28" fmla="*/ 202358 w 2385962"/>
              <a:gd name="connsiteY28" fmla="*/ 4483893 h 5607050"/>
              <a:gd name="connsiteX29" fmla="*/ 285015 w 2385962"/>
              <a:gd name="connsiteY29" fmla="*/ 4717044 h 5607050"/>
              <a:gd name="connsiteX30" fmla="*/ 425400 w 2385962"/>
              <a:gd name="connsiteY30" fmla="*/ 5013325 h 5607050"/>
              <a:gd name="connsiteX31" fmla="*/ 639524 w 2385962"/>
              <a:gd name="connsiteY31" fmla="*/ 5364981 h 5607050"/>
              <a:gd name="connsiteX32" fmla="*/ 860374 w 2385962"/>
              <a:gd name="connsiteY32" fmla="*/ 5494338 h 5607050"/>
              <a:gd name="connsiteX33" fmla="*/ 1149300 w 2385962"/>
              <a:gd name="connsiteY33" fmla="*/ 5512594 h 5607050"/>
              <a:gd name="connsiteX34" fmla="*/ 1519982 w 2385962"/>
              <a:gd name="connsiteY34" fmla="*/ 5480844 h 5607050"/>
              <a:gd name="connsiteX35" fmla="*/ 1792237 w 2385962"/>
              <a:gd name="connsiteY35" fmla="*/ 5445125 h 5607050"/>
              <a:gd name="connsiteX36" fmla="*/ 1992262 w 2385962"/>
              <a:gd name="connsiteY36" fmla="*/ 5445125 h 5607050"/>
              <a:gd name="connsiteX37" fmla="*/ 2125612 w 2385962"/>
              <a:gd name="connsiteY37" fmla="*/ 5492750 h 5607050"/>
              <a:gd name="connsiteX38" fmla="*/ 2268487 w 2385962"/>
              <a:gd name="connsiteY38" fmla="*/ 5549900 h 5607050"/>
              <a:gd name="connsiteX39" fmla="*/ 2385962 w 2385962"/>
              <a:gd name="connsiteY39"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141951 w 2385962"/>
              <a:gd name="connsiteY5" fmla="*/ 605215 h 5607050"/>
              <a:gd name="connsiteX6" fmla="*/ 1087387 w 2385962"/>
              <a:gd name="connsiteY6" fmla="*/ 747893 h 5607050"/>
              <a:gd name="connsiteX7" fmla="*/ 976851 w 2385962"/>
              <a:gd name="connsiteY7" fmla="*/ 926480 h 5607050"/>
              <a:gd name="connsiteX8" fmla="*/ 827037 w 2385962"/>
              <a:gd name="connsiteY8" fmla="*/ 1044953 h 5607050"/>
              <a:gd name="connsiteX9" fmla="*/ 730395 w 2385962"/>
              <a:gd name="connsiteY9" fmla="*/ 1162231 h 5607050"/>
              <a:gd name="connsiteX10" fmla="*/ 611530 w 2385962"/>
              <a:gd name="connsiteY10" fmla="*/ 1398572 h 5607050"/>
              <a:gd name="connsiteX11" fmla="*/ 539094 w 2385962"/>
              <a:gd name="connsiteY11" fmla="*/ 1494215 h 5607050"/>
              <a:gd name="connsiteX12" fmla="*/ 493465 w 2385962"/>
              <a:gd name="connsiteY12" fmla="*/ 1589072 h 5607050"/>
              <a:gd name="connsiteX13" fmla="*/ 440473 w 2385962"/>
              <a:gd name="connsiteY13" fmla="*/ 1698987 h 5607050"/>
              <a:gd name="connsiteX14" fmla="*/ 402373 w 2385962"/>
              <a:gd name="connsiteY14" fmla="*/ 1846836 h 5607050"/>
              <a:gd name="connsiteX15" fmla="*/ 361294 w 2385962"/>
              <a:gd name="connsiteY15" fmla="*/ 2039529 h 5607050"/>
              <a:gd name="connsiteX16" fmla="*/ 354551 w 2385962"/>
              <a:gd name="connsiteY16" fmla="*/ 2178608 h 5607050"/>
              <a:gd name="connsiteX17" fmla="*/ 326173 w 2385962"/>
              <a:gd name="connsiteY17" fmla="*/ 2341351 h 5607050"/>
              <a:gd name="connsiteX18" fmla="*/ 300773 w 2385962"/>
              <a:gd name="connsiteY18" fmla="*/ 2588607 h 5607050"/>
              <a:gd name="connsiteX19" fmla="*/ 247394 w 2385962"/>
              <a:gd name="connsiteY19" fmla="*/ 2710641 h 5607050"/>
              <a:gd name="connsiteX20" fmla="*/ 189640 w 2385962"/>
              <a:gd name="connsiteY20" fmla="*/ 2978944 h 5607050"/>
              <a:gd name="connsiteX21" fmla="*/ 48800 w 2385962"/>
              <a:gd name="connsiteY21" fmla="*/ 3041203 h 5607050"/>
              <a:gd name="connsiteX22" fmla="*/ 8521 w 2385962"/>
              <a:gd name="connsiteY22" fmla="*/ 3392963 h 5607050"/>
              <a:gd name="connsiteX23" fmla="*/ 4957 w 2385962"/>
              <a:gd name="connsiteY23" fmla="*/ 3603727 h 5607050"/>
              <a:gd name="connsiteX24" fmla="*/ 50661 w 2385962"/>
              <a:gd name="connsiteY24" fmla="*/ 3883366 h 5607050"/>
              <a:gd name="connsiteX25" fmla="*/ 115838 w 2385962"/>
              <a:gd name="connsiteY25" fmla="*/ 4201319 h 5607050"/>
              <a:gd name="connsiteX26" fmla="*/ 167678 w 2385962"/>
              <a:gd name="connsiteY26" fmla="*/ 4374772 h 5607050"/>
              <a:gd name="connsiteX27" fmla="*/ 202358 w 2385962"/>
              <a:gd name="connsiteY27" fmla="*/ 4483893 h 5607050"/>
              <a:gd name="connsiteX28" fmla="*/ 285015 w 2385962"/>
              <a:gd name="connsiteY28" fmla="*/ 4717044 h 5607050"/>
              <a:gd name="connsiteX29" fmla="*/ 425400 w 2385962"/>
              <a:gd name="connsiteY29" fmla="*/ 5013325 h 5607050"/>
              <a:gd name="connsiteX30" fmla="*/ 639524 w 2385962"/>
              <a:gd name="connsiteY30" fmla="*/ 5364981 h 5607050"/>
              <a:gd name="connsiteX31" fmla="*/ 860374 w 2385962"/>
              <a:gd name="connsiteY31" fmla="*/ 5494338 h 5607050"/>
              <a:gd name="connsiteX32" fmla="*/ 1149300 w 2385962"/>
              <a:gd name="connsiteY32" fmla="*/ 5512594 h 5607050"/>
              <a:gd name="connsiteX33" fmla="*/ 1519982 w 2385962"/>
              <a:gd name="connsiteY33" fmla="*/ 5480844 h 5607050"/>
              <a:gd name="connsiteX34" fmla="*/ 1792237 w 2385962"/>
              <a:gd name="connsiteY34" fmla="*/ 5445125 h 5607050"/>
              <a:gd name="connsiteX35" fmla="*/ 1992262 w 2385962"/>
              <a:gd name="connsiteY35" fmla="*/ 5445125 h 5607050"/>
              <a:gd name="connsiteX36" fmla="*/ 2125612 w 2385962"/>
              <a:gd name="connsiteY36" fmla="*/ 5492750 h 5607050"/>
              <a:gd name="connsiteX37" fmla="*/ 2268487 w 2385962"/>
              <a:gd name="connsiteY37" fmla="*/ 5549900 h 5607050"/>
              <a:gd name="connsiteX38" fmla="*/ 2385962 w 2385962"/>
              <a:gd name="connsiteY38"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141951 w 2385962"/>
              <a:gd name="connsiteY5" fmla="*/ 605215 h 5607050"/>
              <a:gd name="connsiteX6" fmla="*/ 1087387 w 2385962"/>
              <a:gd name="connsiteY6" fmla="*/ 747893 h 5607050"/>
              <a:gd name="connsiteX7" fmla="*/ 976851 w 2385962"/>
              <a:gd name="connsiteY7" fmla="*/ 926480 h 5607050"/>
              <a:gd name="connsiteX8" fmla="*/ 827037 w 2385962"/>
              <a:gd name="connsiteY8" fmla="*/ 1044953 h 5607050"/>
              <a:gd name="connsiteX9" fmla="*/ 730395 w 2385962"/>
              <a:gd name="connsiteY9" fmla="*/ 1162231 h 5607050"/>
              <a:gd name="connsiteX10" fmla="*/ 611530 w 2385962"/>
              <a:gd name="connsiteY10" fmla="*/ 1398572 h 5607050"/>
              <a:gd name="connsiteX11" fmla="*/ 539094 w 2385962"/>
              <a:gd name="connsiteY11" fmla="*/ 1494215 h 5607050"/>
              <a:gd name="connsiteX12" fmla="*/ 493465 w 2385962"/>
              <a:gd name="connsiteY12" fmla="*/ 1589072 h 5607050"/>
              <a:gd name="connsiteX13" fmla="*/ 440473 w 2385962"/>
              <a:gd name="connsiteY13" fmla="*/ 1698987 h 5607050"/>
              <a:gd name="connsiteX14" fmla="*/ 402373 w 2385962"/>
              <a:gd name="connsiteY14" fmla="*/ 1846836 h 5607050"/>
              <a:gd name="connsiteX15" fmla="*/ 361294 w 2385962"/>
              <a:gd name="connsiteY15" fmla="*/ 2039529 h 5607050"/>
              <a:gd name="connsiteX16" fmla="*/ 354551 w 2385962"/>
              <a:gd name="connsiteY16" fmla="*/ 2178608 h 5607050"/>
              <a:gd name="connsiteX17" fmla="*/ 326173 w 2385962"/>
              <a:gd name="connsiteY17" fmla="*/ 2341351 h 5607050"/>
              <a:gd name="connsiteX18" fmla="*/ 300773 w 2385962"/>
              <a:gd name="connsiteY18" fmla="*/ 2588607 h 5607050"/>
              <a:gd name="connsiteX19" fmla="*/ 247394 w 2385962"/>
              <a:gd name="connsiteY19" fmla="*/ 2710641 h 5607050"/>
              <a:gd name="connsiteX20" fmla="*/ 158684 w 2385962"/>
              <a:gd name="connsiteY20" fmla="*/ 2876550 h 5607050"/>
              <a:gd name="connsiteX21" fmla="*/ 48800 w 2385962"/>
              <a:gd name="connsiteY21" fmla="*/ 3041203 h 5607050"/>
              <a:gd name="connsiteX22" fmla="*/ 8521 w 2385962"/>
              <a:gd name="connsiteY22" fmla="*/ 3392963 h 5607050"/>
              <a:gd name="connsiteX23" fmla="*/ 4957 w 2385962"/>
              <a:gd name="connsiteY23" fmla="*/ 3603727 h 5607050"/>
              <a:gd name="connsiteX24" fmla="*/ 50661 w 2385962"/>
              <a:gd name="connsiteY24" fmla="*/ 3883366 h 5607050"/>
              <a:gd name="connsiteX25" fmla="*/ 115838 w 2385962"/>
              <a:gd name="connsiteY25" fmla="*/ 4201319 h 5607050"/>
              <a:gd name="connsiteX26" fmla="*/ 167678 w 2385962"/>
              <a:gd name="connsiteY26" fmla="*/ 4374772 h 5607050"/>
              <a:gd name="connsiteX27" fmla="*/ 202358 w 2385962"/>
              <a:gd name="connsiteY27" fmla="*/ 4483893 h 5607050"/>
              <a:gd name="connsiteX28" fmla="*/ 285015 w 2385962"/>
              <a:gd name="connsiteY28" fmla="*/ 4717044 h 5607050"/>
              <a:gd name="connsiteX29" fmla="*/ 425400 w 2385962"/>
              <a:gd name="connsiteY29" fmla="*/ 5013325 h 5607050"/>
              <a:gd name="connsiteX30" fmla="*/ 639524 w 2385962"/>
              <a:gd name="connsiteY30" fmla="*/ 5364981 h 5607050"/>
              <a:gd name="connsiteX31" fmla="*/ 860374 w 2385962"/>
              <a:gd name="connsiteY31" fmla="*/ 5494338 h 5607050"/>
              <a:gd name="connsiteX32" fmla="*/ 1149300 w 2385962"/>
              <a:gd name="connsiteY32" fmla="*/ 5512594 h 5607050"/>
              <a:gd name="connsiteX33" fmla="*/ 1519982 w 2385962"/>
              <a:gd name="connsiteY33" fmla="*/ 5480844 h 5607050"/>
              <a:gd name="connsiteX34" fmla="*/ 1792237 w 2385962"/>
              <a:gd name="connsiteY34" fmla="*/ 5445125 h 5607050"/>
              <a:gd name="connsiteX35" fmla="*/ 1992262 w 2385962"/>
              <a:gd name="connsiteY35" fmla="*/ 5445125 h 5607050"/>
              <a:gd name="connsiteX36" fmla="*/ 2125612 w 2385962"/>
              <a:gd name="connsiteY36" fmla="*/ 5492750 h 5607050"/>
              <a:gd name="connsiteX37" fmla="*/ 2268487 w 2385962"/>
              <a:gd name="connsiteY37" fmla="*/ 5549900 h 5607050"/>
              <a:gd name="connsiteX38" fmla="*/ 2385962 w 2385962"/>
              <a:gd name="connsiteY38"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141951 w 2385962"/>
              <a:gd name="connsiteY5" fmla="*/ 605215 h 5607050"/>
              <a:gd name="connsiteX6" fmla="*/ 1087387 w 2385962"/>
              <a:gd name="connsiteY6" fmla="*/ 747893 h 5607050"/>
              <a:gd name="connsiteX7" fmla="*/ 976851 w 2385962"/>
              <a:gd name="connsiteY7" fmla="*/ 926480 h 5607050"/>
              <a:gd name="connsiteX8" fmla="*/ 827037 w 2385962"/>
              <a:gd name="connsiteY8" fmla="*/ 1044953 h 5607050"/>
              <a:gd name="connsiteX9" fmla="*/ 730395 w 2385962"/>
              <a:gd name="connsiteY9" fmla="*/ 1162231 h 5607050"/>
              <a:gd name="connsiteX10" fmla="*/ 611530 w 2385962"/>
              <a:gd name="connsiteY10" fmla="*/ 1398572 h 5607050"/>
              <a:gd name="connsiteX11" fmla="*/ 539094 w 2385962"/>
              <a:gd name="connsiteY11" fmla="*/ 1494215 h 5607050"/>
              <a:gd name="connsiteX12" fmla="*/ 493465 w 2385962"/>
              <a:gd name="connsiteY12" fmla="*/ 1589072 h 5607050"/>
              <a:gd name="connsiteX13" fmla="*/ 440473 w 2385962"/>
              <a:gd name="connsiteY13" fmla="*/ 1698987 h 5607050"/>
              <a:gd name="connsiteX14" fmla="*/ 402373 w 2385962"/>
              <a:gd name="connsiteY14" fmla="*/ 1846836 h 5607050"/>
              <a:gd name="connsiteX15" fmla="*/ 361294 w 2385962"/>
              <a:gd name="connsiteY15" fmla="*/ 2039529 h 5607050"/>
              <a:gd name="connsiteX16" fmla="*/ 354551 w 2385962"/>
              <a:gd name="connsiteY16" fmla="*/ 2178608 h 5607050"/>
              <a:gd name="connsiteX17" fmla="*/ 326173 w 2385962"/>
              <a:gd name="connsiteY17" fmla="*/ 2341351 h 5607050"/>
              <a:gd name="connsiteX18" fmla="*/ 300773 w 2385962"/>
              <a:gd name="connsiteY18" fmla="*/ 2588607 h 5607050"/>
              <a:gd name="connsiteX19" fmla="*/ 247394 w 2385962"/>
              <a:gd name="connsiteY19" fmla="*/ 2710641 h 5607050"/>
              <a:gd name="connsiteX20" fmla="*/ 158684 w 2385962"/>
              <a:gd name="connsiteY20" fmla="*/ 2864644 h 5607050"/>
              <a:gd name="connsiteX21" fmla="*/ 48800 w 2385962"/>
              <a:gd name="connsiteY21" fmla="*/ 3041203 h 5607050"/>
              <a:gd name="connsiteX22" fmla="*/ 8521 w 2385962"/>
              <a:gd name="connsiteY22" fmla="*/ 3392963 h 5607050"/>
              <a:gd name="connsiteX23" fmla="*/ 4957 w 2385962"/>
              <a:gd name="connsiteY23" fmla="*/ 3603727 h 5607050"/>
              <a:gd name="connsiteX24" fmla="*/ 50661 w 2385962"/>
              <a:gd name="connsiteY24" fmla="*/ 3883366 h 5607050"/>
              <a:gd name="connsiteX25" fmla="*/ 115838 w 2385962"/>
              <a:gd name="connsiteY25" fmla="*/ 4201319 h 5607050"/>
              <a:gd name="connsiteX26" fmla="*/ 167678 w 2385962"/>
              <a:gd name="connsiteY26" fmla="*/ 4374772 h 5607050"/>
              <a:gd name="connsiteX27" fmla="*/ 202358 w 2385962"/>
              <a:gd name="connsiteY27" fmla="*/ 4483893 h 5607050"/>
              <a:gd name="connsiteX28" fmla="*/ 285015 w 2385962"/>
              <a:gd name="connsiteY28" fmla="*/ 4717044 h 5607050"/>
              <a:gd name="connsiteX29" fmla="*/ 425400 w 2385962"/>
              <a:gd name="connsiteY29" fmla="*/ 5013325 h 5607050"/>
              <a:gd name="connsiteX30" fmla="*/ 639524 w 2385962"/>
              <a:gd name="connsiteY30" fmla="*/ 5364981 h 5607050"/>
              <a:gd name="connsiteX31" fmla="*/ 860374 w 2385962"/>
              <a:gd name="connsiteY31" fmla="*/ 5494338 h 5607050"/>
              <a:gd name="connsiteX32" fmla="*/ 1149300 w 2385962"/>
              <a:gd name="connsiteY32" fmla="*/ 5512594 h 5607050"/>
              <a:gd name="connsiteX33" fmla="*/ 1519982 w 2385962"/>
              <a:gd name="connsiteY33" fmla="*/ 5480844 h 5607050"/>
              <a:gd name="connsiteX34" fmla="*/ 1792237 w 2385962"/>
              <a:gd name="connsiteY34" fmla="*/ 5445125 h 5607050"/>
              <a:gd name="connsiteX35" fmla="*/ 1992262 w 2385962"/>
              <a:gd name="connsiteY35" fmla="*/ 5445125 h 5607050"/>
              <a:gd name="connsiteX36" fmla="*/ 2125612 w 2385962"/>
              <a:gd name="connsiteY36" fmla="*/ 5492750 h 5607050"/>
              <a:gd name="connsiteX37" fmla="*/ 2268487 w 2385962"/>
              <a:gd name="connsiteY37" fmla="*/ 5549900 h 5607050"/>
              <a:gd name="connsiteX38" fmla="*/ 2385962 w 2385962"/>
              <a:gd name="connsiteY38"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141951 w 2385962"/>
              <a:gd name="connsiteY5" fmla="*/ 605215 h 5607050"/>
              <a:gd name="connsiteX6" fmla="*/ 1087387 w 2385962"/>
              <a:gd name="connsiteY6" fmla="*/ 747893 h 5607050"/>
              <a:gd name="connsiteX7" fmla="*/ 976851 w 2385962"/>
              <a:gd name="connsiteY7" fmla="*/ 926480 h 5607050"/>
              <a:gd name="connsiteX8" fmla="*/ 827037 w 2385962"/>
              <a:gd name="connsiteY8" fmla="*/ 1044953 h 5607050"/>
              <a:gd name="connsiteX9" fmla="*/ 730395 w 2385962"/>
              <a:gd name="connsiteY9" fmla="*/ 1162231 h 5607050"/>
              <a:gd name="connsiteX10" fmla="*/ 611530 w 2385962"/>
              <a:gd name="connsiteY10" fmla="*/ 1398572 h 5607050"/>
              <a:gd name="connsiteX11" fmla="*/ 539094 w 2385962"/>
              <a:gd name="connsiteY11" fmla="*/ 1494215 h 5607050"/>
              <a:gd name="connsiteX12" fmla="*/ 493465 w 2385962"/>
              <a:gd name="connsiteY12" fmla="*/ 1589072 h 5607050"/>
              <a:gd name="connsiteX13" fmla="*/ 440473 w 2385962"/>
              <a:gd name="connsiteY13" fmla="*/ 1698987 h 5607050"/>
              <a:gd name="connsiteX14" fmla="*/ 402373 w 2385962"/>
              <a:gd name="connsiteY14" fmla="*/ 1846836 h 5607050"/>
              <a:gd name="connsiteX15" fmla="*/ 361294 w 2385962"/>
              <a:gd name="connsiteY15" fmla="*/ 2039529 h 5607050"/>
              <a:gd name="connsiteX16" fmla="*/ 354551 w 2385962"/>
              <a:gd name="connsiteY16" fmla="*/ 2178608 h 5607050"/>
              <a:gd name="connsiteX17" fmla="*/ 326173 w 2385962"/>
              <a:gd name="connsiteY17" fmla="*/ 2341351 h 5607050"/>
              <a:gd name="connsiteX18" fmla="*/ 300773 w 2385962"/>
              <a:gd name="connsiteY18" fmla="*/ 2588607 h 5607050"/>
              <a:gd name="connsiteX19" fmla="*/ 247394 w 2385962"/>
              <a:gd name="connsiteY19" fmla="*/ 2710641 h 5607050"/>
              <a:gd name="connsiteX20" fmla="*/ 158684 w 2385962"/>
              <a:gd name="connsiteY20" fmla="*/ 2864644 h 5607050"/>
              <a:gd name="connsiteX21" fmla="*/ 79756 w 2385962"/>
              <a:gd name="connsiteY21" fmla="*/ 3055490 h 5607050"/>
              <a:gd name="connsiteX22" fmla="*/ 8521 w 2385962"/>
              <a:gd name="connsiteY22" fmla="*/ 3392963 h 5607050"/>
              <a:gd name="connsiteX23" fmla="*/ 4957 w 2385962"/>
              <a:gd name="connsiteY23" fmla="*/ 3603727 h 5607050"/>
              <a:gd name="connsiteX24" fmla="*/ 50661 w 2385962"/>
              <a:gd name="connsiteY24" fmla="*/ 3883366 h 5607050"/>
              <a:gd name="connsiteX25" fmla="*/ 115838 w 2385962"/>
              <a:gd name="connsiteY25" fmla="*/ 4201319 h 5607050"/>
              <a:gd name="connsiteX26" fmla="*/ 167678 w 2385962"/>
              <a:gd name="connsiteY26" fmla="*/ 4374772 h 5607050"/>
              <a:gd name="connsiteX27" fmla="*/ 202358 w 2385962"/>
              <a:gd name="connsiteY27" fmla="*/ 4483893 h 5607050"/>
              <a:gd name="connsiteX28" fmla="*/ 285015 w 2385962"/>
              <a:gd name="connsiteY28" fmla="*/ 4717044 h 5607050"/>
              <a:gd name="connsiteX29" fmla="*/ 425400 w 2385962"/>
              <a:gd name="connsiteY29" fmla="*/ 5013325 h 5607050"/>
              <a:gd name="connsiteX30" fmla="*/ 639524 w 2385962"/>
              <a:gd name="connsiteY30" fmla="*/ 5364981 h 5607050"/>
              <a:gd name="connsiteX31" fmla="*/ 860374 w 2385962"/>
              <a:gd name="connsiteY31" fmla="*/ 5494338 h 5607050"/>
              <a:gd name="connsiteX32" fmla="*/ 1149300 w 2385962"/>
              <a:gd name="connsiteY32" fmla="*/ 5512594 h 5607050"/>
              <a:gd name="connsiteX33" fmla="*/ 1519982 w 2385962"/>
              <a:gd name="connsiteY33" fmla="*/ 5480844 h 5607050"/>
              <a:gd name="connsiteX34" fmla="*/ 1792237 w 2385962"/>
              <a:gd name="connsiteY34" fmla="*/ 5445125 h 5607050"/>
              <a:gd name="connsiteX35" fmla="*/ 1992262 w 2385962"/>
              <a:gd name="connsiteY35" fmla="*/ 5445125 h 5607050"/>
              <a:gd name="connsiteX36" fmla="*/ 2125612 w 2385962"/>
              <a:gd name="connsiteY36" fmla="*/ 5492750 h 5607050"/>
              <a:gd name="connsiteX37" fmla="*/ 2268487 w 2385962"/>
              <a:gd name="connsiteY37" fmla="*/ 5549900 h 5607050"/>
              <a:gd name="connsiteX38" fmla="*/ 2385962 w 2385962"/>
              <a:gd name="connsiteY38"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141951 w 2385962"/>
              <a:gd name="connsiteY5" fmla="*/ 605215 h 5607050"/>
              <a:gd name="connsiteX6" fmla="*/ 1087387 w 2385962"/>
              <a:gd name="connsiteY6" fmla="*/ 747893 h 5607050"/>
              <a:gd name="connsiteX7" fmla="*/ 976851 w 2385962"/>
              <a:gd name="connsiteY7" fmla="*/ 926480 h 5607050"/>
              <a:gd name="connsiteX8" fmla="*/ 827037 w 2385962"/>
              <a:gd name="connsiteY8" fmla="*/ 1044953 h 5607050"/>
              <a:gd name="connsiteX9" fmla="*/ 730395 w 2385962"/>
              <a:gd name="connsiteY9" fmla="*/ 1162231 h 5607050"/>
              <a:gd name="connsiteX10" fmla="*/ 611530 w 2385962"/>
              <a:gd name="connsiteY10" fmla="*/ 1398572 h 5607050"/>
              <a:gd name="connsiteX11" fmla="*/ 539094 w 2385962"/>
              <a:gd name="connsiteY11" fmla="*/ 1494215 h 5607050"/>
              <a:gd name="connsiteX12" fmla="*/ 493465 w 2385962"/>
              <a:gd name="connsiteY12" fmla="*/ 1589072 h 5607050"/>
              <a:gd name="connsiteX13" fmla="*/ 440473 w 2385962"/>
              <a:gd name="connsiteY13" fmla="*/ 1698987 h 5607050"/>
              <a:gd name="connsiteX14" fmla="*/ 402373 w 2385962"/>
              <a:gd name="connsiteY14" fmla="*/ 1846836 h 5607050"/>
              <a:gd name="connsiteX15" fmla="*/ 361294 w 2385962"/>
              <a:gd name="connsiteY15" fmla="*/ 2039529 h 5607050"/>
              <a:gd name="connsiteX16" fmla="*/ 354551 w 2385962"/>
              <a:gd name="connsiteY16" fmla="*/ 2178608 h 5607050"/>
              <a:gd name="connsiteX17" fmla="*/ 326173 w 2385962"/>
              <a:gd name="connsiteY17" fmla="*/ 2341351 h 5607050"/>
              <a:gd name="connsiteX18" fmla="*/ 300773 w 2385962"/>
              <a:gd name="connsiteY18" fmla="*/ 2588607 h 5607050"/>
              <a:gd name="connsiteX19" fmla="*/ 247394 w 2385962"/>
              <a:gd name="connsiteY19" fmla="*/ 2710641 h 5607050"/>
              <a:gd name="connsiteX20" fmla="*/ 158684 w 2385962"/>
              <a:gd name="connsiteY20" fmla="*/ 2864644 h 5607050"/>
              <a:gd name="connsiteX21" fmla="*/ 67850 w 2385962"/>
              <a:gd name="connsiteY21" fmla="*/ 3043584 h 5607050"/>
              <a:gd name="connsiteX22" fmla="*/ 8521 w 2385962"/>
              <a:gd name="connsiteY22" fmla="*/ 3392963 h 5607050"/>
              <a:gd name="connsiteX23" fmla="*/ 4957 w 2385962"/>
              <a:gd name="connsiteY23" fmla="*/ 3603727 h 5607050"/>
              <a:gd name="connsiteX24" fmla="*/ 50661 w 2385962"/>
              <a:gd name="connsiteY24" fmla="*/ 3883366 h 5607050"/>
              <a:gd name="connsiteX25" fmla="*/ 115838 w 2385962"/>
              <a:gd name="connsiteY25" fmla="*/ 4201319 h 5607050"/>
              <a:gd name="connsiteX26" fmla="*/ 167678 w 2385962"/>
              <a:gd name="connsiteY26" fmla="*/ 4374772 h 5607050"/>
              <a:gd name="connsiteX27" fmla="*/ 202358 w 2385962"/>
              <a:gd name="connsiteY27" fmla="*/ 4483893 h 5607050"/>
              <a:gd name="connsiteX28" fmla="*/ 285015 w 2385962"/>
              <a:gd name="connsiteY28" fmla="*/ 4717044 h 5607050"/>
              <a:gd name="connsiteX29" fmla="*/ 425400 w 2385962"/>
              <a:gd name="connsiteY29" fmla="*/ 5013325 h 5607050"/>
              <a:gd name="connsiteX30" fmla="*/ 639524 w 2385962"/>
              <a:gd name="connsiteY30" fmla="*/ 5364981 h 5607050"/>
              <a:gd name="connsiteX31" fmla="*/ 860374 w 2385962"/>
              <a:gd name="connsiteY31" fmla="*/ 5494338 h 5607050"/>
              <a:gd name="connsiteX32" fmla="*/ 1149300 w 2385962"/>
              <a:gd name="connsiteY32" fmla="*/ 5512594 h 5607050"/>
              <a:gd name="connsiteX33" fmla="*/ 1519982 w 2385962"/>
              <a:gd name="connsiteY33" fmla="*/ 5480844 h 5607050"/>
              <a:gd name="connsiteX34" fmla="*/ 1792237 w 2385962"/>
              <a:gd name="connsiteY34" fmla="*/ 5445125 h 5607050"/>
              <a:gd name="connsiteX35" fmla="*/ 1992262 w 2385962"/>
              <a:gd name="connsiteY35" fmla="*/ 5445125 h 5607050"/>
              <a:gd name="connsiteX36" fmla="*/ 2125612 w 2385962"/>
              <a:gd name="connsiteY36" fmla="*/ 5492750 h 5607050"/>
              <a:gd name="connsiteX37" fmla="*/ 2268487 w 2385962"/>
              <a:gd name="connsiteY37" fmla="*/ 5549900 h 5607050"/>
              <a:gd name="connsiteX38" fmla="*/ 2385962 w 2385962"/>
              <a:gd name="connsiteY38"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141951 w 2385962"/>
              <a:gd name="connsiteY5" fmla="*/ 605215 h 5607050"/>
              <a:gd name="connsiteX6" fmla="*/ 1087387 w 2385962"/>
              <a:gd name="connsiteY6" fmla="*/ 747893 h 5607050"/>
              <a:gd name="connsiteX7" fmla="*/ 976851 w 2385962"/>
              <a:gd name="connsiteY7" fmla="*/ 926480 h 5607050"/>
              <a:gd name="connsiteX8" fmla="*/ 827037 w 2385962"/>
              <a:gd name="connsiteY8" fmla="*/ 1044953 h 5607050"/>
              <a:gd name="connsiteX9" fmla="*/ 730395 w 2385962"/>
              <a:gd name="connsiteY9" fmla="*/ 1162231 h 5607050"/>
              <a:gd name="connsiteX10" fmla="*/ 611530 w 2385962"/>
              <a:gd name="connsiteY10" fmla="*/ 1398572 h 5607050"/>
              <a:gd name="connsiteX11" fmla="*/ 539094 w 2385962"/>
              <a:gd name="connsiteY11" fmla="*/ 1494215 h 5607050"/>
              <a:gd name="connsiteX12" fmla="*/ 493465 w 2385962"/>
              <a:gd name="connsiteY12" fmla="*/ 1589072 h 5607050"/>
              <a:gd name="connsiteX13" fmla="*/ 440473 w 2385962"/>
              <a:gd name="connsiteY13" fmla="*/ 1698987 h 5607050"/>
              <a:gd name="connsiteX14" fmla="*/ 402373 w 2385962"/>
              <a:gd name="connsiteY14" fmla="*/ 1846836 h 5607050"/>
              <a:gd name="connsiteX15" fmla="*/ 361294 w 2385962"/>
              <a:gd name="connsiteY15" fmla="*/ 2039529 h 5607050"/>
              <a:gd name="connsiteX16" fmla="*/ 354551 w 2385962"/>
              <a:gd name="connsiteY16" fmla="*/ 2178608 h 5607050"/>
              <a:gd name="connsiteX17" fmla="*/ 326173 w 2385962"/>
              <a:gd name="connsiteY17" fmla="*/ 2341351 h 5607050"/>
              <a:gd name="connsiteX18" fmla="*/ 300773 w 2385962"/>
              <a:gd name="connsiteY18" fmla="*/ 2588607 h 5607050"/>
              <a:gd name="connsiteX19" fmla="*/ 247394 w 2385962"/>
              <a:gd name="connsiteY19" fmla="*/ 2710641 h 5607050"/>
              <a:gd name="connsiteX20" fmla="*/ 158684 w 2385962"/>
              <a:gd name="connsiteY20" fmla="*/ 2864644 h 5607050"/>
              <a:gd name="connsiteX21" fmla="*/ 67850 w 2385962"/>
              <a:gd name="connsiteY21" fmla="*/ 3043584 h 5607050"/>
              <a:gd name="connsiteX22" fmla="*/ 18208 w 2385962"/>
              <a:gd name="connsiteY22" fmla="*/ 3379788 h 5607050"/>
              <a:gd name="connsiteX23" fmla="*/ 8521 w 2385962"/>
              <a:gd name="connsiteY23" fmla="*/ 3392963 h 5607050"/>
              <a:gd name="connsiteX24" fmla="*/ 4957 w 2385962"/>
              <a:gd name="connsiteY24" fmla="*/ 3603727 h 5607050"/>
              <a:gd name="connsiteX25" fmla="*/ 50661 w 2385962"/>
              <a:gd name="connsiteY25" fmla="*/ 3883366 h 5607050"/>
              <a:gd name="connsiteX26" fmla="*/ 115838 w 2385962"/>
              <a:gd name="connsiteY26" fmla="*/ 4201319 h 5607050"/>
              <a:gd name="connsiteX27" fmla="*/ 167678 w 2385962"/>
              <a:gd name="connsiteY27" fmla="*/ 4374772 h 5607050"/>
              <a:gd name="connsiteX28" fmla="*/ 202358 w 2385962"/>
              <a:gd name="connsiteY28" fmla="*/ 4483893 h 5607050"/>
              <a:gd name="connsiteX29" fmla="*/ 285015 w 2385962"/>
              <a:gd name="connsiteY29" fmla="*/ 4717044 h 5607050"/>
              <a:gd name="connsiteX30" fmla="*/ 425400 w 2385962"/>
              <a:gd name="connsiteY30" fmla="*/ 5013325 h 5607050"/>
              <a:gd name="connsiteX31" fmla="*/ 639524 w 2385962"/>
              <a:gd name="connsiteY31" fmla="*/ 5364981 h 5607050"/>
              <a:gd name="connsiteX32" fmla="*/ 860374 w 2385962"/>
              <a:gd name="connsiteY32" fmla="*/ 5494338 h 5607050"/>
              <a:gd name="connsiteX33" fmla="*/ 1149300 w 2385962"/>
              <a:gd name="connsiteY33" fmla="*/ 5512594 h 5607050"/>
              <a:gd name="connsiteX34" fmla="*/ 1519982 w 2385962"/>
              <a:gd name="connsiteY34" fmla="*/ 5480844 h 5607050"/>
              <a:gd name="connsiteX35" fmla="*/ 1792237 w 2385962"/>
              <a:gd name="connsiteY35" fmla="*/ 5445125 h 5607050"/>
              <a:gd name="connsiteX36" fmla="*/ 1992262 w 2385962"/>
              <a:gd name="connsiteY36" fmla="*/ 5445125 h 5607050"/>
              <a:gd name="connsiteX37" fmla="*/ 2125612 w 2385962"/>
              <a:gd name="connsiteY37" fmla="*/ 5492750 h 5607050"/>
              <a:gd name="connsiteX38" fmla="*/ 2268487 w 2385962"/>
              <a:gd name="connsiteY38" fmla="*/ 5549900 h 5607050"/>
              <a:gd name="connsiteX39" fmla="*/ 2385962 w 2385962"/>
              <a:gd name="connsiteY39"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141951 w 2385962"/>
              <a:gd name="connsiteY5" fmla="*/ 605215 h 5607050"/>
              <a:gd name="connsiteX6" fmla="*/ 1087387 w 2385962"/>
              <a:gd name="connsiteY6" fmla="*/ 747893 h 5607050"/>
              <a:gd name="connsiteX7" fmla="*/ 976851 w 2385962"/>
              <a:gd name="connsiteY7" fmla="*/ 926480 h 5607050"/>
              <a:gd name="connsiteX8" fmla="*/ 827037 w 2385962"/>
              <a:gd name="connsiteY8" fmla="*/ 1044953 h 5607050"/>
              <a:gd name="connsiteX9" fmla="*/ 730395 w 2385962"/>
              <a:gd name="connsiteY9" fmla="*/ 1162231 h 5607050"/>
              <a:gd name="connsiteX10" fmla="*/ 611530 w 2385962"/>
              <a:gd name="connsiteY10" fmla="*/ 1398572 h 5607050"/>
              <a:gd name="connsiteX11" fmla="*/ 539094 w 2385962"/>
              <a:gd name="connsiteY11" fmla="*/ 1494215 h 5607050"/>
              <a:gd name="connsiteX12" fmla="*/ 493465 w 2385962"/>
              <a:gd name="connsiteY12" fmla="*/ 1589072 h 5607050"/>
              <a:gd name="connsiteX13" fmla="*/ 440473 w 2385962"/>
              <a:gd name="connsiteY13" fmla="*/ 1698987 h 5607050"/>
              <a:gd name="connsiteX14" fmla="*/ 402373 w 2385962"/>
              <a:gd name="connsiteY14" fmla="*/ 1846836 h 5607050"/>
              <a:gd name="connsiteX15" fmla="*/ 361294 w 2385962"/>
              <a:gd name="connsiteY15" fmla="*/ 2039529 h 5607050"/>
              <a:gd name="connsiteX16" fmla="*/ 354551 w 2385962"/>
              <a:gd name="connsiteY16" fmla="*/ 2178608 h 5607050"/>
              <a:gd name="connsiteX17" fmla="*/ 326173 w 2385962"/>
              <a:gd name="connsiteY17" fmla="*/ 2341351 h 5607050"/>
              <a:gd name="connsiteX18" fmla="*/ 300773 w 2385962"/>
              <a:gd name="connsiteY18" fmla="*/ 2588607 h 5607050"/>
              <a:gd name="connsiteX19" fmla="*/ 247394 w 2385962"/>
              <a:gd name="connsiteY19" fmla="*/ 2710641 h 5607050"/>
              <a:gd name="connsiteX20" fmla="*/ 158684 w 2385962"/>
              <a:gd name="connsiteY20" fmla="*/ 2864644 h 5607050"/>
              <a:gd name="connsiteX21" fmla="*/ 67850 w 2385962"/>
              <a:gd name="connsiteY21" fmla="*/ 3043584 h 5607050"/>
              <a:gd name="connsiteX22" fmla="*/ 8521 w 2385962"/>
              <a:gd name="connsiteY22" fmla="*/ 3392963 h 5607050"/>
              <a:gd name="connsiteX23" fmla="*/ 4957 w 2385962"/>
              <a:gd name="connsiteY23" fmla="*/ 3603727 h 5607050"/>
              <a:gd name="connsiteX24" fmla="*/ 50661 w 2385962"/>
              <a:gd name="connsiteY24" fmla="*/ 3883366 h 5607050"/>
              <a:gd name="connsiteX25" fmla="*/ 115838 w 2385962"/>
              <a:gd name="connsiteY25" fmla="*/ 4201319 h 5607050"/>
              <a:gd name="connsiteX26" fmla="*/ 167678 w 2385962"/>
              <a:gd name="connsiteY26" fmla="*/ 4374772 h 5607050"/>
              <a:gd name="connsiteX27" fmla="*/ 202358 w 2385962"/>
              <a:gd name="connsiteY27" fmla="*/ 4483893 h 5607050"/>
              <a:gd name="connsiteX28" fmla="*/ 285015 w 2385962"/>
              <a:gd name="connsiteY28" fmla="*/ 4717044 h 5607050"/>
              <a:gd name="connsiteX29" fmla="*/ 425400 w 2385962"/>
              <a:gd name="connsiteY29" fmla="*/ 5013325 h 5607050"/>
              <a:gd name="connsiteX30" fmla="*/ 639524 w 2385962"/>
              <a:gd name="connsiteY30" fmla="*/ 5364981 h 5607050"/>
              <a:gd name="connsiteX31" fmla="*/ 860374 w 2385962"/>
              <a:gd name="connsiteY31" fmla="*/ 5494338 h 5607050"/>
              <a:gd name="connsiteX32" fmla="*/ 1149300 w 2385962"/>
              <a:gd name="connsiteY32" fmla="*/ 5512594 h 5607050"/>
              <a:gd name="connsiteX33" fmla="*/ 1519982 w 2385962"/>
              <a:gd name="connsiteY33" fmla="*/ 5480844 h 5607050"/>
              <a:gd name="connsiteX34" fmla="*/ 1792237 w 2385962"/>
              <a:gd name="connsiteY34" fmla="*/ 5445125 h 5607050"/>
              <a:gd name="connsiteX35" fmla="*/ 1992262 w 2385962"/>
              <a:gd name="connsiteY35" fmla="*/ 5445125 h 5607050"/>
              <a:gd name="connsiteX36" fmla="*/ 2125612 w 2385962"/>
              <a:gd name="connsiteY36" fmla="*/ 5492750 h 5607050"/>
              <a:gd name="connsiteX37" fmla="*/ 2268487 w 2385962"/>
              <a:gd name="connsiteY37" fmla="*/ 5549900 h 5607050"/>
              <a:gd name="connsiteX38" fmla="*/ 2385962 w 2385962"/>
              <a:gd name="connsiteY38"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141951 w 2385962"/>
              <a:gd name="connsiteY5" fmla="*/ 605215 h 5607050"/>
              <a:gd name="connsiteX6" fmla="*/ 1087387 w 2385962"/>
              <a:gd name="connsiteY6" fmla="*/ 747893 h 5607050"/>
              <a:gd name="connsiteX7" fmla="*/ 976851 w 2385962"/>
              <a:gd name="connsiteY7" fmla="*/ 926480 h 5607050"/>
              <a:gd name="connsiteX8" fmla="*/ 827037 w 2385962"/>
              <a:gd name="connsiteY8" fmla="*/ 1044953 h 5607050"/>
              <a:gd name="connsiteX9" fmla="*/ 730395 w 2385962"/>
              <a:gd name="connsiteY9" fmla="*/ 1162231 h 5607050"/>
              <a:gd name="connsiteX10" fmla="*/ 611530 w 2385962"/>
              <a:gd name="connsiteY10" fmla="*/ 1398572 h 5607050"/>
              <a:gd name="connsiteX11" fmla="*/ 539094 w 2385962"/>
              <a:gd name="connsiteY11" fmla="*/ 1494215 h 5607050"/>
              <a:gd name="connsiteX12" fmla="*/ 493465 w 2385962"/>
              <a:gd name="connsiteY12" fmla="*/ 1589072 h 5607050"/>
              <a:gd name="connsiteX13" fmla="*/ 440473 w 2385962"/>
              <a:gd name="connsiteY13" fmla="*/ 1698987 h 5607050"/>
              <a:gd name="connsiteX14" fmla="*/ 402373 w 2385962"/>
              <a:gd name="connsiteY14" fmla="*/ 1846836 h 5607050"/>
              <a:gd name="connsiteX15" fmla="*/ 361294 w 2385962"/>
              <a:gd name="connsiteY15" fmla="*/ 2039529 h 5607050"/>
              <a:gd name="connsiteX16" fmla="*/ 354551 w 2385962"/>
              <a:gd name="connsiteY16" fmla="*/ 2178608 h 5607050"/>
              <a:gd name="connsiteX17" fmla="*/ 326173 w 2385962"/>
              <a:gd name="connsiteY17" fmla="*/ 2341351 h 5607050"/>
              <a:gd name="connsiteX18" fmla="*/ 300773 w 2385962"/>
              <a:gd name="connsiteY18" fmla="*/ 2588607 h 5607050"/>
              <a:gd name="connsiteX19" fmla="*/ 247394 w 2385962"/>
              <a:gd name="connsiteY19" fmla="*/ 2710641 h 5607050"/>
              <a:gd name="connsiteX20" fmla="*/ 158684 w 2385962"/>
              <a:gd name="connsiteY20" fmla="*/ 2864644 h 5607050"/>
              <a:gd name="connsiteX21" fmla="*/ 67850 w 2385962"/>
              <a:gd name="connsiteY21" fmla="*/ 3043584 h 5607050"/>
              <a:gd name="connsiteX22" fmla="*/ 25189 w 2385962"/>
              <a:gd name="connsiteY22" fmla="*/ 3397726 h 5607050"/>
              <a:gd name="connsiteX23" fmla="*/ 4957 w 2385962"/>
              <a:gd name="connsiteY23" fmla="*/ 3603727 h 5607050"/>
              <a:gd name="connsiteX24" fmla="*/ 50661 w 2385962"/>
              <a:gd name="connsiteY24" fmla="*/ 3883366 h 5607050"/>
              <a:gd name="connsiteX25" fmla="*/ 115838 w 2385962"/>
              <a:gd name="connsiteY25" fmla="*/ 4201319 h 5607050"/>
              <a:gd name="connsiteX26" fmla="*/ 167678 w 2385962"/>
              <a:gd name="connsiteY26" fmla="*/ 4374772 h 5607050"/>
              <a:gd name="connsiteX27" fmla="*/ 202358 w 2385962"/>
              <a:gd name="connsiteY27" fmla="*/ 4483893 h 5607050"/>
              <a:gd name="connsiteX28" fmla="*/ 285015 w 2385962"/>
              <a:gd name="connsiteY28" fmla="*/ 4717044 h 5607050"/>
              <a:gd name="connsiteX29" fmla="*/ 425400 w 2385962"/>
              <a:gd name="connsiteY29" fmla="*/ 5013325 h 5607050"/>
              <a:gd name="connsiteX30" fmla="*/ 639524 w 2385962"/>
              <a:gd name="connsiteY30" fmla="*/ 5364981 h 5607050"/>
              <a:gd name="connsiteX31" fmla="*/ 860374 w 2385962"/>
              <a:gd name="connsiteY31" fmla="*/ 5494338 h 5607050"/>
              <a:gd name="connsiteX32" fmla="*/ 1149300 w 2385962"/>
              <a:gd name="connsiteY32" fmla="*/ 5512594 h 5607050"/>
              <a:gd name="connsiteX33" fmla="*/ 1519982 w 2385962"/>
              <a:gd name="connsiteY33" fmla="*/ 5480844 h 5607050"/>
              <a:gd name="connsiteX34" fmla="*/ 1792237 w 2385962"/>
              <a:gd name="connsiteY34" fmla="*/ 5445125 h 5607050"/>
              <a:gd name="connsiteX35" fmla="*/ 1992262 w 2385962"/>
              <a:gd name="connsiteY35" fmla="*/ 5445125 h 5607050"/>
              <a:gd name="connsiteX36" fmla="*/ 2125612 w 2385962"/>
              <a:gd name="connsiteY36" fmla="*/ 5492750 h 5607050"/>
              <a:gd name="connsiteX37" fmla="*/ 2268487 w 2385962"/>
              <a:gd name="connsiteY37" fmla="*/ 5549900 h 5607050"/>
              <a:gd name="connsiteX38" fmla="*/ 2385962 w 2385962"/>
              <a:gd name="connsiteY38"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141951 w 2385962"/>
              <a:gd name="connsiteY5" fmla="*/ 605215 h 5607050"/>
              <a:gd name="connsiteX6" fmla="*/ 1087387 w 2385962"/>
              <a:gd name="connsiteY6" fmla="*/ 747893 h 5607050"/>
              <a:gd name="connsiteX7" fmla="*/ 976851 w 2385962"/>
              <a:gd name="connsiteY7" fmla="*/ 926480 h 5607050"/>
              <a:gd name="connsiteX8" fmla="*/ 827037 w 2385962"/>
              <a:gd name="connsiteY8" fmla="*/ 1044953 h 5607050"/>
              <a:gd name="connsiteX9" fmla="*/ 730395 w 2385962"/>
              <a:gd name="connsiteY9" fmla="*/ 1162231 h 5607050"/>
              <a:gd name="connsiteX10" fmla="*/ 611530 w 2385962"/>
              <a:gd name="connsiteY10" fmla="*/ 1398572 h 5607050"/>
              <a:gd name="connsiteX11" fmla="*/ 539094 w 2385962"/>
              <a:gd name="connsiteY11" fmla="*/ 1494215 h 5607050"/>
              <a:gd name="connsiteX12" fmla="*/ 493465 w 2385962"/>
              <a:gd name="connsiteY12" fmla="*/ 1589072 h 5607050"/>
              <a:gd name="connsiteX13" fmla="*/ 440473 w 2385962"/>
              <a:gd name="connsiteY13" fmla="*/ 1698987 h 5607050"/>
              <a:gd name="connsiteX14" fmla="*/ 402373 w 2385962"/>
              <a:gd name="connsiteY14" fmla="*/ 1846836 h 5607050"/>
              <a:gd name="connsiteX15" fmla="*/ 361294 w 2385962"/>
              <a:gd name="connsiteY15" fmla="*/ 2039529 h 5607050"/>
              <a:gd name="connsiteX16" fmla="*/ 354551 w 2385962"/>
              <a:gd name="connsiteY16" fmla="*/ 2178608 h 5607050"/>
              <a:gd name="connsiteX17" fmla="*/ 326173 w 2385962"/>
              <a:gd name="connsiteY17" fmla="*/ 2341351 h 5607050"/>
              <a:gd name="connsiteX18" fmla="*/ 300773 w 2385962"/>
              <a:gd name="connsiteY18" fmla="*/ 2588607 h 5607050"/>
              <a:gd name="connsiteX19" fmla="*/ 247394 w 2385962"/>
              <a:gd name="connsiteY19" fmla="*/ 2710641 h 5607050"/>
              <a:gd name="connsiteX20" fmla="*/ 158684 w 2385962"/>
              <a:gd name="connsiteY20" fmla="*/ 2864644 h 5607050"/>
              <a:gd name="connsiteX21" fmla="*/ 67850 w 2385962"/>
              <a:gd name="connsiteY21" fmla="*/ 3043584 h 5607050"/>
              <a:gd name="connsiteX22" fmla="*/ 25189 w 2385962"/>
              <a:gd name="connsiteY22" fmla="*/ 3397726 h 5607050"/>
              <a:gd name="connsiteX23" fmla="*/ 4957 w 2385962"/>
              <a:gd name="connsiteY23" fmla="*/ 3603727 h 5607050"/>
              <a:gd name="connsiteX24" fmla="*/ 50661 w 2385962"/>
              <a:gd name="connsiteY24" fmla="*/ 3883366 h 5607050"/>
              <a:gd name="connsiteX25" fmla="*/ 115838 w 2385962"/>
              <a:gd name="connsiteY25" fmla="*/ 4201319 h 5607050"/>
              <a:gd name="connsiteX26" fmla="*/ 167678 w 2385962"/>
              <a:gd name="connsiteY26" fmla="*/ 4374772 h 5607050"/>
              <a:gd name="connsiteX27" fmla="*/ 202358 w 2385962"/>
              <a:gd name="connsiteY27" fmla="*/ 4483893 h 5607050"/>
              <a:gd name="connsiteX28" fmla="*/ 285015 w 2385962"/>
              <a:gd name="connsiteY28" fmla="*/ 4717044 h 5607050"/>
              <a:gd name="connsiteX29" fmla="*/ 425400 w 2385962"/>
              <a:gd name="connsiteY29" fmla="*/ 5013325 h 5607050"/>
              <a:gd name="connsiteX30" fmla="*/ 639524 w 2385962"/>
              <a:gd name="connsiteY30" fmla="*/ 5364981 h 5607050"/>
              <a:gd name="connsiteX31" fmla="*/ 860374 w 2385962"/>
              <a:gd name="connsiteY31" fmla="*/ 5494338 h 5607050"/>
              <a:gd name="connsiteX32" fmla="*/ 1149300 w 2385962"/>
              <a:gd name="connsiteY32" fmla="*/ 5512594 h 5607050"/>
              <a:gd name="connsiteX33" fmla="*/ 1519982 w 2385962"/>
              <a:gd name="connsiteY33" fmla="*/ 5480844 h 5607050"/>
              <a:gd name="connsiteX34" fmla="*/ 1792237 w 2385962"/>
              <a:gd name="connsiteY34" fmla="*/ 5445125 h 5607050"/>
              <a:gd name="connsiteX35" fmla="*/ 1992262 w 2385962"/>
              <a:gd name="connsiteY35" fmla="*/ 5445125 h 5607050"/>
              <a:gd name="connsiteX36" fmla="*/ 2125612 w 2385962"/>
              <a:gd name="connsiteY36" fmla="*/ 5492750 h 5607050"/>
              <a:gd name="connsiteX37" fmla="*/ 2268487 w 2385962"/>
              <a:gd name="connsiteY37" fmla="*/ 5549900 h 5607050"/>
              <a:gd name="connsiteX38" fmla="*/ 2385962 w 2385962"/>
              <a:gd name="connsiteY38"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141951 w 2385962"/>
              <a:gd name="connsiteY5" fmla="*/ 605215 h 5607050"/>
              <a:gd name="connsiteX6" fmla="*/ 1087387 w 2385962"/>
              <a:gd name="connsiteY6" fmla="*/ 747893 h 5607050"/>
              <a:gd name="connsiteX7" fmla="*/ 976851 w 2385962"/>
              <a:gd name="connsiteY7" fmla="*/ 926480 h 5607050"/>
              <a:gd name="connsiteX8" fmla="*/ 827037 w 2385962"/>
              <a:gd name="connsiteY8" fmla="*/ 1044953 h 5607050"/>
              <a:gd name="connsiteX9" fmla="*/ 730395 w 2385962"/>
              <a:gd name="connsiteY9" fmla="*/ 1162231 h 5607050"/>
              <a:gd name="connsiteX10" fmla="*/ 611530 w 2385962"/>
              <a:gd name="connsiteY10" fmla="*/ 1398572 h 5607050"/>
              <a:gd name="connsiteX11" fmla="*/ 539094 w 2385962"/>
              <a:gd name="connsiteY11" fmla="*/ 1494215 h 5607050"/>
              <a:gd name="connsiteX12" fmla="*/ 493465 w 2385962"/>
              <a:gd name="connsiteY12" fmla="*/ 1589072 h 5607050"/>
              <a:gd name="connsiteX13" fmla="*/ 440473 w 2385962"/>
              <a:gd name="connsiteY13" fmla="*/ 1698987 h 5607050"/>
              <a:gd name="connsiteX14" fmla="*/ 402373 w 2385962"/>
              <a:gd name="connsiteY14" fmla="*/ 1846836 h 5607050"/>
              <a:gd name="connsiteX15" fmla="*/ 361294 w 2385962"/>
              <a:gd name="connsiteY15" fmla="*/ 2039529 h 5607050"/>
              <a:gd name="connsiteX16" fmla="*/ 354551 w 2385962"/>
              <a:gd name="connsiteY16" fmla="*/ 2178608 h 5607050"/>
              <a:gd name="connsiteX17" fmla="*/ 326173 w 2385962"/>
              <a:gd name="connsiteY17" fmla="*/ 2341351 h 5607050"/>
              <a:gd name="connsiteX18" fmla="*/ 300773 w 2385962"/>
              <a:gd name="connsiteY18" fmla="*/ 2588607 h 5607050"/>
              <a:gd name="connsiteX19" fmla="*/ 247394 w 2385962"/>
              <a:gd name="connsiteY19" fmla="*/ 2710641 h 5607050"/>
              <a:gd name="connsiteX20" fmla="*/ 158684 w 2385962"/>
              <a:gd name="connsiteY20" fmla="*/ 2864644 h 5607050"/>
              <a:gd name="connsiteX21" fmla="*/ 67850 w 2385962"/>
              <a:gd name="connsiteY21" fmla="*/ 3043584 h 5607050"/>
              <a:gd name="connsiteX22" fmla="*/ 25189 w 2385962"/>
              <a:gd name="connsiteY22" fmla="*/ 3397726 h 5607050"/>
              <a:gd name="connsiteX23" fmla="*/ 4957 w 2385962"/>
              <a:gd name="connsiteY23" fmla="*/ 3603727 h 5607050"/>
              <a:gd name="connsiteX24" fmla="*/ 50661 w 2385962"/>
              <a:gd name="connsiteY24" fmla="*/ 3883366 h 5607050"/>
              <a:gd name="connsiteX25" fmla="*/ 115838 w 2385962"/>
              <a:gd name="connsiteY25" fmla="*/ 4201319 h 5607050"/>
              <a:gd name="connsiteX26" fmla="*/ 167678 w 2385962"/>
              <a:gd name="connsiteY26" fmla="*/ 4374772 h 5607050"/>
              <a:gd name="connsiteX27" fmla="*/ 202358 w 2385962"/>
              <a:gd name="connsiteY27" fmla="*/ 4483893 h 5607050"/>
              <a:gd name="connsiteX28" fmla="*/ 285015 w 2385962"/>
              <a:gd name="connsiteY28" fmla="*/ 4717044 h 5607050"/>
              <a:gd name="connsiteX29" fmla="*/ 425400 w 2385962"/>
              <a:gd name="connsiteY29" fmla="*/ 5013325 h 5607050"/>
              <a:gd name="connsiteX30" fmla="*/ 639524 w 2385962"/>
              <a:gd name="connsiteY30" fmla="*/ 5364981 h 5607050"/>
              <a:gd name="connsiteX31" fmla="*/ 860374 w 2385962"/>
              <a:gd name="connsiteY31" fmla="*/ 5494338 h 5607050"/>
              <a:gd name="connsiteX32" fmla="*/ 1149300 w 2385962"/>
              <a:gd name="connsiteY32" fmla="*/ 5512594 h 5607050"/>
              <a:gd name="connsiteX33" fmla="*/ 1519982 w 2385962"/>
              <a:gd name="connsiteY33" fmla="*/ 5480844 h 5607050"/>
              <a:gd name="connsiteX34" fmla="*/ 1792237 w 2385962"/>
              <a:gd name="connsiteY34" fmla="*/ 5445125 h 5607050"/>
              <a:gd name="connsiteX35" fmla="*/ 1992262 w 2385962"/>
              <a:gd name="connsiteY35" fmla="*/ 5445125 h 5607050"/>
              <a:gd name="connsiteX36" fmla="*/ 2125612 w 2385962"/>
              <a:gd name="connsiteY36" fmla="*/ 5492750 h 5607050"/>
              <a:gd name="connsiteX37" fmla="*/ 2268487 w 2385962"/>
              <a:gd name="connsiteY37" fmla="*/ 5549900 h 5607050"/>
              <a:gd name="connsiteX38" fmla="*/ 2385962 w 2385962"/>
              <a:gd name="connsiteY38"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141951 w 2385962"/>
              <a:gd name="connsiteY5" fmla="*/ 605215 h 5607050"/>
              <a:gd name="connsiteX6" fmla="*/ 1087387 w 2385962"/>
              <a:gd name="connsiteY6" fmla="*/ 747893 h 5607050"/>
              <a:gd name="connsiteX7" fmla="*/ 976851 w 2385962"/>
              <a:gd name="connsiteY7" fmla="*/ 926480 h 5607050"/>
              <a:gd name="connsiteX8" fmla="*/ 827037 w 2385962"/>
              <a:gd name="connsiteY8" fmla="*/ 1044953 h 5607050"/>
              <a:gd name="connsiteX9" fmla="*/ 730395 w 2385962"/>
              <a:gd name="connsiteY9" fmla="*/ 1162231 h 5607050"/>
              <a:gd name="connsiteX10" fmla="*/ 611530 w 2385962"/>
              <a:gd name="connsiteY10" fmla="*/ 1398572 h 5607050"/>
              <a:gd name="connsiteX11" fmla="*/ 539094 w 2385962"/>
              <a:gd name="connsiteY11" fmla="*/ 1494215 h 5607050"/>
              <a:gd name="connsiteX12" fmla="*/ 493465 w 2385962"/>
              <a:gd name="connsiteY12" fmla="*/ 1589072 h 5607050"/>
              <a:gd name="connsiteX13" fmla="*/ 440473 w 2385962"/>
              <a:gd name="connsiteY13" fmla="*/ 1698987 h 5607050"/>
              <a:gd name="connsiteX14" fmla="*/ 402373 w 2385962"/>
              <a:gd name="connsiteY14" fmla="*/ 1846836 h 5607050"/>
              <a:gd name="connsiteX15" fmla="*/ 361294 w 2385962"/>
              <a:gd name="connsiteY15" fmla="*/ 2039529 h 5607050"/>
              <a:gd name="connsiteX16" fmla="*/ 325976 w 2385962"/>
              <a:gd name="connsiteY16" fmla="*/ 2135745 h 5607050"/>
              <a:gd name="connsiteX17" fmla="*/ 326173 w 2385962"/>
              <a:gd name="connsiteY17" fmla="*/ 2341351 h 5607050"/>
              <a:gd name="connsiteX18" fmla="*/ 300773 w 2385962"/>
              <a:gd name="connsiteY18" fmla="*/ 2588607 h 5607050"/>
              <a:gd name="connsiteX19" fmla="*/ 247394 w 2385962"/>
              <a:gd name="connsiteY19" fmla="*/ 2710641 h 5607050"/>
              <a:gd name="connsiteX20" fmla="*/ 158684 w 2385962"/>
              <a:gd name="connsiteY20" fmla="*/ 2864644 h 5607050"/>
              <a:gd name="connsiteX21" fmla="*/ 67850 w 2385962"/>
              <a:gd name="connsiteY21" fmla="*/ 3043584 h 5607050"/>
              <a:gd name="connsiteX22" fmla="*/ 25189 w 2385962"/>
              <a:gd name="connsiteY22" fmla="*/ 3397726 h 5607050"/>
              <a:gd name="connsiteX23" fmla="*/ 4957 w 2385962"/>
              <a:gd name="connsiteY23" fmla="*/ 3603727 h 5607050"/>
              <a:gd name="connsiteX24" fmla="*/ 50661 w 2385962"/>
              <a:gd name="connsiteY24" fmla="*/ 3883366 h 5607050"/>
              <a:gd name="connsiteX25" fmla="*/ 115838 w 2385962"/>
              <a:gd name="connsiteY25" fmla="*/ 4201319 h 5607050"/>
              <a:gd name="connsiteX26" fmla="*/ 167678 w 2385962"/>
              <a:gd name="connsiteY26" fmla="*/ 4374772 h 5607050"/>
              <a:gd name="connsiteX27" fmla="*/ 202358 w 2385962"/>
              <a:gd name="connsiteY27" fmla="*/ 4483893 h 5607050"/>
              <a:gd name="connsiteX28" fmla="*/ 285015 w 2385962"/>
              <a:gd name="connsiteY28" fmla="*/ 4717044 h 5607050"/>
              <a:gd name="connsiteX29" fmla="*/ 425400 w 2385962"/>
              <a:gd name="connsiteY29" fmla="*/ 5013325 h 5607050"/>
              <a:gd name="connsiteX30" fmla="*/ 639524 w 2385962"/>
              <a:gd name="connsiteY30" fmla="*/ 5364981 h 5607050"/>
              <a:gd name="connsiteX31" fmla="*/ 860374 w 2385962"/>
              <a:gd name="connsiteY31" fmla="*/ 5494338 h 5607050"/>
              <a:gd name="connsiteX32" fmla="*/ 1149300 w 2385962"/>
              <a:gd name="connsiteY32" fmla="*/ 5512594 h 5607050"/>
              <a:gd name="connsiteX33" fmla="*/ 1519982 w 2385962"/>
              <a:gd name="connsiteY33" fmla="*/ 5480844 h 5607050"/>
              <a:gd name="connsiteX34" fmla="*/ 1792237 w 2385962"/>
              <a:gd name="connsiteY34" fmla="*/ 5445125 h 5607050"/>
              <a:gd name="connsiteX35" fmla="*/ 1992262 w 2385962"/>
              <a:gd name="connsiteY35" fmla="*/ 5445125 h 5607050"/>
              <a:gd name="connsiteX36" fmla="*/ 2125612 w 2385962"/>
              <a:gd name="connsiteY36" fmla="*/ 5492750 h 5607050"/>
              <a:gd name="connsiteX37" fmla="*/ 2268487 w 2385962"/>
              <a:gd name="connsiteY37" fmla="*/ 5549900 h 5607050"/>
              <a:gd name="connsiteX38" fmla="*/ 2385962 w 2385962"/>
              <a:gd name="connsiteY38"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141951 w 2385962"/>
              <a:gd name="connsiteY5" fmla="*/ 605215 h 5607050"/>
              <a:gd name="connsiteX6" fmla="*/ 1087387 w 2385962"/>
              <a:gd name="connsiteY6" fmla="*/ 747893 h 5607050"/>
              <a:gd name="connsiteX7" fmla="*/ 976851 w 2385962"/>
              <a:gd name="connsiteY7" fmla="*/ 926480 h 5607050"/>
              <a:gd name="connsiteX8" fmla="*/ 827037 w 2385962"/>
              <a:gd name="connsiteY8" fmla="*/ 1044953 h 5607050"/>
              <a:gd name="connsiteX9" fmla="*/ 730395 w 2385962"/>
              <a:gd name="connsiteY9" fmla="*/ 1162231 h 5607050"/>
              <a:gd name="connsiteX10" fmla="*/ 611530 w 2385962"/>
              <a:gd name="connsiteY10" fmla="*/ 1398572 h 5607050"/>
              <a:gd name="connsiteX11" fmla="*/ 539094 w 2385962"/>
              <a:gd name="connsiteY11" fmla="*/ 1494215 h 5607050"/>
              <a:gd name="connsiteX12" fmla="*/ 493465 w 2385962"/>
              <a:gd name="connsiteY12" fmla="*/ 1589072 h 5607050"/>
              <a:gd name="connsiteX13" fmla="*/ 440473 w 2385962"/>
              <a:gd name="connsiteY13" fmla="*/ 1698987 h 5607050"/>
              <a:gd name="connsiteX14" fmla="*/ 402373 w 2385962"/>
              <a:gd name="connsiteY14" fmla="*/ 1846836 h 5607050"/>
              <a:gd name="connsiteX15" fmla="*/ 318432 w 2385962"/>
              <a:gd name="connsiteY15" fmla="*/ 1937136 h 5607050"/>
              <a:gd name="connsiteX16" fmla="*/ 325976 w 2385962"/>
              <a:gd name="connsiteY16" fmla="*/ 2135745 h 5607050"/>
              <a:gd name="connsiteX17" fmla="*/ 326173 w 2385962"/>
              <a:gd name="connsiteY17" fmla="*/ 2341351 h 5607050"/>
              <a:gd name="connsiteX18" fmla="*/ 300773 w 2385962"/>
              <a:gd name="connsiteY18" fmla="*/ 2588607 h 5607050"/>
              <a:gd name="connsiteX19" fmla="*/ 247394 w 2385962"/>
              <a:gd name="connsiteY19" fmla="*/ 2710641 h 5607050"/>
              <a:gd name="connsiteX20" fmla="*/ 158684 w 2385962"/>
              <a:gd name="connsiteY20" fmla="*/ 2864644 h 5607050"/>
              <a:gd name="connsiteX21" fmla="*/ 67850 w 2385962"/>
              <a:gd name="connsiteY21" fmla="*/ 3043584 h 5607050"/>
              <a:gd name="connsiteX22" fmla="*/ 25189 w 2385962"/>
              <a:gd name="connsiteY22" fmla="*/ 3397726 h 5607050"/>
              <a:gd name="connsiteX23" fmla="*/ 4957 w 2385962"/>
              <a:gd name="connsiteY23" fmla="*/ 3603727 h 5607050"/>
              <a:gd name="connsiteX24" fmla="*/ 50661 w 2385962"/>
              <a:gd name="connsiteY24" fmla="*/ 3883366 h 5607050"/>
              <a:gd name="connsiteX25" fmla="*/ 115838 w 2385962"/>
              <a:gd name="connsiteY25" fmla="*/ 4201319 h 5607050"/>
              <a:gd name="connsiteX26" fmla="*/ 167678 w 2385962"/>
              <a:gd name="connsiteY26" fmla="*/ 4374772 h 5607050"/>
              <a:gd name="connsiteX27" fmla="*/ 202358 w 2385962"/>
              <a:gd name="connsiteY27" fmla="*/ 4483893 h 5607050"/>
              <a:gd name="connsiteX28" fmla="*/ 285015 w 2385962"/>
              <a:gd name="connsiteY28" fmla="*/ 4717044 h 5607050"/>
              <a:gd name="connsiteX29" fmla="*/ 425400 w 2385962"/>
              <a:gd name="connsiteY29" fmla="*/ 5013325 h 5607050"/>
              <a:gd name="connsiteX30" fmla="*/ 639524 w 2385962"/>
              <a:gd name="connsiteY30" fmla="*/ 5364981 h 5607050"/>
              <a:gd name="connsiteX31" fmla="*/ 860374 w 2385962"/>
              <a:gd name="connsiteY31" fmla="*/ 5494338 h 5607050"/>
              <a:gd name="connsiteX32" fmla="*/ 1149300 w 2385962"/>
              <a:gd name="connsiteY32" fmla="*/ 5512594 h 5607050"/>
              <a:gd name="connsiteX33" fmla="*/ 1519982 w 2385962"/>
              <a:gd name="connsiteY33" fmla="*/ 5480844 h 5607050"/>
              <a:gd name="connsiteX34" fmla="*/ 1792237 w 2385962"/>
              <a:gd name="connsiteY34" fmla="*/ 5445125 h 5607050"/>
              <a:gd name="connsiteX35" fmla="*/ 1992262 w 2385962"/>
              <a:gd name="connsiteY35" fmla="*/ 5445125 h 5607050"/>
              <a:gd name="connsiteX36" fmla="*/ 2125612 w 2385962"/>
              <a:gd name="connsiteY36" fmla="*/ 5492750 h 5607050"/>
              <a:gd name="connsiteX37" fmla="*/ 2268487 w 2385962"/>
              <a:gd name="connsiteY37" fmla="*/ 5549900 h 5607050"/>
              <a:gd name="connsiteX38" fmla="*/ 2385962 w 2385962"/>
              <a:gd name="connsiteY38"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141951 w 2385962"/>
              <a:gd name="connsiteY5" fmla="*/ 605215 h 5607050"/>
              <a:gd name="connsiteX6" fmla="*/ 1087387 w 2385962"/>
              <a:gd name="connsiteY6" fmla="*/ 747893 h 5607050"/>
              <a:gd name="connsiteX7" fmla="*/ 976851 w 2385962"/>
              <a:gd name="connsiteY7" fmla="*/ 926480 h 5607050"/>
              <a:gd name="connsiteX8" fmla="*/ 827037 w 2385962"/>
              <a:gd name="connsiteY8" fmla="*/ 1044953 h 5607050"/>
              <a:gd name="connsiteX9" fmla="*/ 730395 w 2385962"/>
              <a:gd name="connsiteY9" fmla="*/ 1162231 h 5607050"/>
              <a:gd name="connsiteX10" fmla="*/ 544855 w 2385962"/>
              <a:gd name="connsiteY10" fmla="*/ 1396191 h 5607050"/>
              <a:gd name="connsiteX11" fmla="*/ 539094 w 2385962"/>
              <a:gd name="connsiteY11" fmla="*/ 1494215 h 5607050"/>
              <a:gd name="connsiteX12" fmla="*/ 493465 w 2385962"/>
              <a:gd name="connsiteY12" fmla="*/ 1589072 h 5607050"/>
              <a:gd name="connsiteX13" fmla="*/ 440473 w 2385962"/>
              <a:gd name="connsiteY13" fmla="*/ 1698987 h 5607050"/>
              <a:gd name="connsiteX14" fmla="*/ 402373 w 2385962"/>
              <a:gd name="connsiteY14" fmla="*/ 1846836 h 5607050"/>
              <a:gd name="connsiteX15" fmla="*/ 318432 w 2385962"/>
              <a:gd name="connsiteY15" fmla="*/ 1937136 h 5607050"/>
              <a:gd name="connsiteX16" fmla="*/ 325976 w 2385962"/>
              <a:gd name="connsiteY16" fmla="*/ 2135745 h 5607050"/>
              <a:gd name="connsiteX17" fmla="*/ 326173 w 2385962"/>
              <a:gd name="connsiteY17" fmla="*/ 2341351 h 5607050"/>
              <a:gd name="connsiteX18" fmla="*/ 300773 w 2385962"/>
              <a:gd name="connsiteY18" fmla="*/ 2588607 h 5607050"/>
              <a:gd name="connsiteX19" fmla="*/ 247394 w 2385962"/>
              <a:gd name="connsiteY19" fmla="*/ 2710641 h 5607050"/>
              <a:gd name="connsiteX20" fmla="*/ 158684 w 2385962"/>
              <a:gd name="connsiteY20" fmla="*/ 2864644 h 5607050"/>
              <a:gd name="connsiteX21" fmla="*/ 67850 w 2385962"/>
              <a:gd name="connsiteY21" fmla="*/ 3043584 h 5607050"/>
              <a:gd name="connsiteX22" fmla="*/ 25189 w 2385962"/>
              <a:gd name="connsiteY22" fmla="*/ 3397726 h 5607050"/>
              <a:gd name="connsiteX23" fmla="*/ 4957 w 2385962"/>
              <a:gd name="connsiteY23" fmla="*/ 3603727 h 5607050"/>
              <a:gd name="connsiteX24" fmla="*/ 50661 w 2385962"/>
              <a:gd name="connsiteY24" fmla="*/ 3883366 h 5607050"/>
              <a:gd name="connsiteX25" fmla="*/ 115838 w 2385962"/>
              <a:gd name="connsiteY25" fmla="*/ 4201319 h 5607050"/>
              <a:gd name="connsiteX26" fmla="*/ 167678 w 2385962"/>
              <a:gd name="connsiteY26" fmla="*/ 4374772 h 5607050"/>
              <a:gd name="connsiteX27" fmla="*/ 202358 w 2385962"/>
              <a:gd name="connsiteY27" fmla="*/ 4483893 h 5607050"/>
              <a:gd name="connsiteX28" fmla="*/ 285015 w 2385962"/>
              <a:gd name="connsiteY28" fmla="*/ 4717044 h 5607050"/>
              <a:gd name="connsiteX29" fmla="*/ 425400 w 2385962"/>
              <a:gd name="connsiteY29" fmla="*/ 5013325 h 5607050"/>
              <a:gd name="connsiteX30" fmla="*/ 639524 w 2385962"/>
              <a:gd name="connsiteY30" fmla="*/ 5364981 h 5607050"/>
              <a:gd name="connsiteX31" fmla="*/ 860374 w 2385962"/>
              <a:gd name="connsiteY31" fmla="*/ 5494338 h 5607050"/>
              <a:gd name="connsiteX32" fmla="*/ 1149300 w 2385962"/>
              <a:gd name="connsiteY32" fmla="*/ 5512594 h 5607050"/>
              <a:gd name="connsiteX33" fmla="*/ 1519982 w 2385962"/>
              <a:gd name="connsiteY33" fmla="*/ 5480844 h 5607050"/>
              <a:gd name="connsiteX34" fmla="*/ 1792237 w 2385962"/>
              <a:gd name="connsiteY34" fmla="*/ 5445125 h 5607050"/>
              <a:gd name="connsiteX35" fmla="*/ 1992262 w 2385962"/>
              <a:gd name="connsiteY35" fmla="*/ 5445125 h 5607050"/>
              <a:gd name="connsiteX36" fmla="*/ 2125612 w 2385962"/>
              <a:gd name="connsiteY36" fmla="*/ 5492750 h 5607050"/>
              <a:gd name="connsiteX37" fmla="*/ 2268487 w 2385962"/>
              <a:gd name="connsiteY37" fmla="*/ 5549900 h 5607050"/>
              <a:gd name="connsiteX38" fmla="*/ 2385962 w 2385962"/>
              <a:gd name="connsiteY38"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141951 w 2385962"/>
              <a:gd name="connsiteY5" fmla="*/ 605215 h 5607050"/>
              <a:gd name="connsiteX6" fmla="*/ 1087387 w 2385962"/>
              <a:gd name="connsiteY6" fmla="*/ 747893 h 5607050"/>
              <a:gd name="connsiteX7" fmla="*/ 976851 w 2385962"/>
              <a:gd name="connsiteY7" fmla="*/ 926480 h 5607050"/>
              <a:gd name="connsiteX8" fmla="*/ 827037 w 2385962"/>
              <a:gd name="connsiteY8" fmla="*/ 1044953 h 5607050"/>
              <a:gd name="connsiteX9" fmla="*/ 730395 w 2385962"/>
              <a:gd name="connsiteY9" fmla="*/ 1162231 h 5607050"/>
              <a:gd name="connsiteX10" fmla="*/ 544855 w 2385962"/>
              <a:gd name="connsiteY10" fmla="*/ 1396191 h 5607050"/>
              <a:gd name="connsiteX11" fmla="*/ 472419 w 2385962"/>
              <a:gd name="connsiteY11" fmla="*/ 1508502 h 5607050"/>
              <a:gd name="connsiteX12" fmla="*/ 493465 w 2385962"/>
              <a:gd name="connsiteY12" fmla="*/ 1589072 h 5607050"/>
              <a:gd name="connsiteX13" fmla="*/ 440473 w 2385962"/>
              <a:gd name="connsiteY13" fmla="*/ 1698987 h 5607050"/>
              <a:gd name="connsiteX14" fmla="*/ 402373 w 2385962"/>
              <a:gd name="connsiteY14" fmla="*/ 1846836 h 5607050"/>
              <a:gd name="connsiteX15" fmla="*/ 318432 w 2385962"/>
              <a:gd name="connsiteY15" fmla="*/ 1937136 h 5607050"/>
              <a:gd name="connsiteX16" fmla="*/ 325976 w 2385962"/>
              <a:gd name="connsiteY16" fmla="*/ 2135745 h 5607050"/>
              <a:gd name="connsiteX17" fmla="*/ 326173 w 2385962"/>
              <a:gd name="connsiteY17" fmla="*/ 2341351 h 5607050"/>
              <a:gd name="connsiteX18" fmla="*/ 300773 w 2385962"/>
              <a:gd name="connsiteY18" fmla="*/ 2588607 h 5607050"/>
              <a:gd name="connsiteX19" fmla="*/ 247394 w 2385962"/>
              <a:gd name="connsiteY19" fmla="*/ 2710641 h 5607050"/>
              <a:gd name="connsiteX20" fmla="*/ 158684 w 2385962"/>
              <a:gd name="connsiteY20" fmla="*/ 2864644 h 5607050"/>
              <a:gd name="connsiteX21" fmla="*/ 67850 w 2385962"/>
              <a:gd name="connsiteY21" fmla="*/ 3043584 h 5607050"/>
              <a:gd name="connsiteX22" fmla="*/ 25189 w 2385962"/>
              <a:gd name="connsiteY22" fmla="*/ 3397726 h 5607050"/>
              <a:gd name="connsiteX23" fmla="*/ 4957 w 2385962"/>
              <a:gd name="connsiteY23" fmla="*/ 3603727 h 5607050"/>
              <a:gd name="connsiteX24" fmla="*/ 50661 w 2385962"/>
              <a:gd name="connsiteY24" fmla="*/ 3883366 h 5607050"/>
              <a:gd name="connsiteX25" fmla="*/ 115838 w 2385962"/>
              <a:gd name="connsiteY25" fmla="*/ 4201319 h 5607050"/>
              <a:gd name="connsiteX26" fmla="*/ 167678 w 2385962"/>
              <a:gd name="connsiteY26" fmla="*/ 4374772 h 5607050"/>
              <a:gd name="connsiteX27" fmla="*/ 202358 w 2385962"/>
              <a:gd name="connsiteY27" fmla="*/ 4483893 h 5607050"/>
              <a:gd name="connsiteX28" fmla="*/ 285015 w 2385962"/>
              <a:gd name="connsiteY28" fmla="*/ 4717044 h 5607050"/>
              <a:gd name="connsiteX29" fmla="*/ 425400 w 2385962"/>
              <a:gd name="connsiteY29" fmla="*/ 5013325 h 5607050"/>
              <a:gd name="connsiteX30" fmla="*/ 639524 w 2385962"/>
              <a:gd name="connsiteY30" fmla="*/ 5364981 h 5607050"/>
              <a:gd name="connsiteX31" fmla="*/ 860374 w 2385962"/>
              <a:gd name="connsiteY31" fmla="*/ 5494338 h 5607050"/>
              <a:gd name="connsiteX32" fmla="*/ 1149300 w 2385962"/>
              <a:gd name="connsiteY32" fmla="*/ 5512594 h 5607050"/>
              <a:gd name="connsiteX33" fmla="*/ 1519982 w 2385962"/>
              <a:gd name="connsiteY33" fmla="*/ 5480844 h 5607050"/>
              <a:gd name="connsiteX34" fmla="*/ 1792237 w 2385962"/>
              <a:gd name="connsiteY34" fmla="*/ 5445125 h 5607050"/>
              <a:gd name="connsiteX35" fmla="*/ 1992262 w 2385962"/>
              <a:gd name="connsiteY35" fmla="*/ 5445125 h 5607050"/>
              <a:gd name="connsiteX36" fmla="*/ 2125612 w 2385962"/>
              <a:gd name="connsiteY36" fmla="*/ 5492750 h 5607050"/>
              <a:gd name="connsiteX37" fmla="*/ 2268487 w 2385962"/>
              <a:gd name="connsiteY37" fmla="*/ 5549900 h 5607050"/>
              <a:gd name="connsiteX38" fmla="*/ 2385962 w 2385962"/>
              <a:gd name="connsiteY38"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141951 w 2385962"/>
              <a:gd name="connsiteY5" fmla="*/ 605215 h 5607050"/>
              <a:gd name="connsiteX6" fmla="*/ 1087387 w 2385962"/>
              <a:gd name="connsiteY6" fmla="*/ 747893 h 5607050"/>
              <a:gd name="connsiteX7" fmla="*/ 976851 w 2385962"/>
              <a:gd name="connsiteY7" fmla="*/ 926480 h 5607050"/>
              <a:gd name="connsiteX8" fmla="*/ 827037 w 2385962"/>
              <a:gd name="connsiteY8" fmla="*/ 1044953 h 5607050"/>
              <a:gd name="connsiteX9" fmla="*/ 730395 w 2385962"/>
              <a:gd name="connsiteY9" fmla="*/ 1162231 h 5607050"/>
              <a:gd name="connsiteX10" fmla="*/ 544855 w 2385962"/>
              <a:gd name="connsiteY10" fmla="*/ 1396191 h 5607050"/>
              <a:gd name="connsiteX11" fmla="*/ 472419 w 2385962"/>
              <a:gd name="connsiteY11" fmla="*/ 1508502 h 5607050"/>
              <a:gd name="connsiteX12" fmla="*/ 414884 w 2385962"/>
              <a:gd name="connsiteY12" fmla="*/ 1620028 h 5607050"/>
              <a:gd name="connsiteX13" fmla="*/ 440473 w 2385962"/>
              <a:gd name="connsiteY13" fmla="*/ 1698987 h 5607050"/>
              <a:gd name="connsiteX14" fmla="*/ 402373 w 2385962"/>
              <a:gd name="connsiteY14" fmla="*/ 1846836 h 5607050"/>
              <a:gd name="connsiteX15" fmla="*/ 318432 w 2385962"/>
              <a:gd name="connsiteY15" fmla="*/ 1937136 h 5607050"/>
              <a:gd name="connsiteX16" fmla="*/ 325976 w 2385962"/>
              <a:gd name="connsiteY16" fmla="*/ 2135745 h 5607050"/>
              <a:gd name="connsiteX17" fmla="*/ 326173 w 2385962"/>
              <a:gd name="connsiteY17" fmla="*/ 2341351 h 5607050"/>
              <a:gd name="connsiteX18" fmla="*/ 300773 w 2385962"/>
              <a:gd name="connsiteY18" fmla="*/ 2588607 h 5607050"/>
              <a:gd name="connsiteX19" fmla="*/ 247394 w 2385962"/>
              <a:gd name="connsiteY19" fmla="*/ 2710641 h 5607050"/>
              <a:gd name="connsiteX20" fmla="*/ 158684 w 2385962"/>
              <a:gd name="connsiteY20" fmla="*/ 2864644 h 5607050"/>
              <a:gd name="connsiteX21" fmla="*/ 67850 w 2385962"/>
              <a:gd name="connsiteY21" fmla="*/ 3043584 h 5607050"/>
              <a:gd name="connsiteX22" fmla="*/ 25189 w 2385962"/>
              <a:gd name="connsiteY22" fmla="*/ 3397726 h 5607050"/>
              <a:gd name="connsiteX23" fmla="*/ 4957 w 2385962"/>
              <a:gd name="connsiteY23" fmla="*/ 3603727 h 5607050"/>
              <a:gd name="connsiteX24" fmla="*/ 50661 w 2385962"/>
              <a:gd name="connsiteY24" fmla="*/ 3883366 h 5607050"/>
              <a:gd name="connsiteX25" fmla="*/ 115838 w 2385962"/>
              <a:gd name="connsiteY25" fmla="*/ 4201319 h 5607050"/>
              <a:gd name="connsiteX26" fmla="*/ 167678 w 2385962"/>
              <a:gd name="connsiteY26" fmla="*/ 4374772 h 5607050"/>
              <a:gd name="connsiteX27" fmla="*/ 202358 w 2385962"/>
              <a:gd name="connsiteY27" fmla="*/ 4483893 h 5607050"/>
              <a:gd name="connsiteX28" fmla="*/ 285015 w 2385962"/>
              <a:gd name="connsiteY28" fmla="*/ 4717044 h 5607050"/>
              <a:gd name="connsiteX29" fmla="*/ 425400 w 2385962"/>
              <a:gd name="connsiteY29" fmla="*/ 5013325 h 5607050"/>
              <a:gd name="connsiteX30" fmla="*/ 639524 w 2385962"/>
              <a:gd name="connsiteY30" fmla="*/ 5364981 h 5607050"/>
              <a:gd name="connsiteX31" fmla="*/ 860374 w 2385962"/>
              <a:gd name="connsiteY31" fmla="*/ 5494338 h 5607050"/>
              <a:gd name="connsiteX32" fmla="*/ 1149300 w 2385962"/>
              <a:gd name="connsiteY32" fmla="*/ 5512594 h 5607050"/>
              <a:gd name="connsiteX33" fmla="*/ 1519982 w 2385962"/>
              <a:gd name="connsiteY33" fmla="*/ 5480844 h 5607050"/>
              <a:gd name="connsiteX34" fmla="*/ 1792237 w 2385962"/>
              <a:gd name="connsiteY34" fmla="*/ 5445125 h 5607050"/>
              <a:gd name="connsiteX35" fmla="*/ 1992262 w 2385962"/>
              <a:gd name="connsiteY35" fmla="*/ 5445125 h 5607050"/>
              <a:gd name="connsiteX36" fmla="*/ 2125612 w 2385962"/>
              <a:gd name="connsiteY36" fmla="*/ 5492750 h 5607050"/>
              <a:gd name="connsiteX37" fmla="*/ 2268487 w 2385962"/>
              <a:gd name="connsiteY37" fmla="*/ 5549900 h 5607050"/>
              <a:gd name="connsiteX38" fmla="*/ 2385962 w 2385962"/>
              <a:gd name="connsiteY38"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141951 w 2385962"/>
              <a:gd name="connsiteY5" fmla="*/ 605215 h 5607050"/>
              <a:gd name="connsiteX6" fmla="*/ 1087387 w 2385962"/>
              <a:gd name="connsiteY6" fmla="*/ 747893 h 5607050"/>
              <a:gd name="connsiteX7" fmla="*/ 976851 w 2385962"/>
              <a:gd name="connsiteY7" fmla="*/ 926480 h 5607050"/>
              <a:gd name="connsiteX8" fmla="*/ 827037 w 2385962"/>
              <a:gd name="connsiteY8" fmla="*/ 1044953 h 5607050"/>
              <a:gd name="connsiteX9" fmla="*/ 716108 w 2385962"/>
              <a:gd name="connsiteY9" fmla="*/ 1157468 h 5607050"/>
              <a:gd name="connsiteX10" fmla="*/ 544855 w 2385962"/>
              <a:gd name="connsiteY10" fmla="*/ 1396191 h 5607050"/>
              <a:gd name="connsiteX11" fmla="*/ 472419 w 2385962"/>
              <a:gd name="connsiteY11" fmla="*/ 1508502 h 5607050"/>
              <a:gd name="connsiteX12" fmla="*/ 414884 w 2385962"/>
              <a:gd name="connsiteY12" fmla="*/ 1620028 h 5607050"/>
              <a:gd name="connsiteX13" fmla="*/ 440473 w 2385962"/>
              <a:gd name="connsiteY13" fmla="*/ 1698987 h 5607050"/>
              <a:gd name="connsiteX14" fmla="*/ 402373 w 2385962"/>
              <a:gd name="connsiteY14" fmla="*/ 1846836 h 5607050"/>
              <a:gd name="connsiteX15" fmla="*/ 318432 w 2385962"/>
              <a:gd name="connsiteY15" fmla="*/ 1937136 h 5607050"/>
              <a:gd name="connsiteX16" fmla="*/ 325976 w 2385962"/>
              <a:gd name="connsiteY16" fmla="*/ 2135745 h 5607050"/>
              <a:gd name="connsiteX17" fmla="*/ 326173 w 2385962"/>
              <a:gd name="connsiteY17" fmla="*/ 2341351 h 5607050"/>
              <a:gd name="connsiteX18" fmla="*/ 300773 w 2385962"/>
              <a:gd name="connsiteY18" fmla="*/ 2588607 h 5607050"/>
              <a:gd name="connsiteX19" fmla="*/ 247394 w 2385962"/>
              <a:gd name="connsiteY19" fmla="*/ 2710641 h 5607050"/>
              <a:gd name="connsiteX20" fmla="*/ 158684 w 2385962"/>
              <a:gd name="connsiteY20" fmla="*/ 2864644 h 5607050"/>
              <a:gd name="connsiteX21" fmla="*/ 67850 w 2385962"/>
              <a:gd name="connsiteY21" fmla="*/ 3043584 h 5607050"/>
              <a:gd name="connsiteX22" fmla="*/ 25189 w 2385962"/>
              <a:gd name="connsiteY22" fmla="*/ 3397726 h 5607050"/>
              <a:gd name="connsiteX23" fmla="*/ 4957 w 2385962"/>
              <a:gd name="connsiteY23" fmla="*/ 3603727 h 5607050"/>
              <a:gd name="connsiteX24" fmla="*/ 50661 w 2385962"/>
              <a:gd name="connsiteY24" fmla="*/ 3883366 h 5607050"/>
              <a:gd name="connsiteX25" fmla="*/ 115838 w 2385962"/>
              <a:gd name="connsiteY25" fmla="*/ 4201319 h 5607050"/>
              <a:gd name="connsiteX26" fmla="*/ 167678 w 2385962"/>
              <a:gd name="connsiteY26" fmla="*/ 4374772 h 5607050"/>
              <a:gd name="connsiteX27" fmla="*/ 202358 w 2385962"/>
              <a:gd name="connsiteY27" fmla="*/ 4483893 h 5607050"/>
              <a:gd name="connsiteX28" fmla="*/ 285015 w 2385962"/>
              <a:gd name="connsiteY28" fmla="*/ 4717044 h 5607050"/>
              <a:gd name="connsiteX29" fmla="*/ 425400 w 2385962"/>
              <a:gd name="connsiteY29" fmla="*/ 5013325 h 5607050"/>
              <a:gd name="connsiteX30" fmla="*/ 639524 w 2385962"/>
              <a:gd name="connsiteY30" fmla="*/ 5364981 h 5607050"/>
              <a:gd name="connsiteX31" fmla="*/ 860374 w 2385962"/>
              <a:gd name="connsiteY31" fmla="*/ 5494338 h 5607050"/>
              <a:gd name="connsiteX32" fmla="*/ 1149300 w 2385962"/>
              <a:gd name="connsiteY32" fmla="*/ 5512594 h 5607050"/>
              <a:gd name="connsiteX33" fmla="*/ 1519982 w 2385962"/>
              <a:gd name="connsiteY33" fmla="*/ 5480844 h 5607050"/>
              <a:gd name="connsiteX34" fmla="*/ 1792237 w 2385962"/>
              <a:gd name="connsiteY34" fmla="*/ 5445125 h 5607050"/>
              <a:gd name="connsiteX35" fmla="*/ 1992262 w 2385962"/>
              <a:gd name="connsiteY35" fmla="*/ 5445125 h 5607050"/>
              <a:gd name="connsiteX36" fmla="*/ 2125612 w 2385962"/>
              <a:gd name="connsiteY36" fmla="*/ 5492750 h 5607050"/>
              <a:gd name="connsiteX37" fmla="*/ 2268487 w 2385962"/>
              <a:gd name="connsiteY37" fmla="*/ 5549900 h 5607050"/>
              <a:gd name="connsiteX38" fmla="*/ 2385962 w 2385962"/>
              <a:gd name="connsiteY38"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141951 w 2385962"/>
              <a:gd name="connsiteY5" fmla="*/ 605215 h 5607050"/>
              <a:gd name="connsiteX6" fmla="*/ 1087387 w 2385962"/>
              <a:gd name="connsiteY6" fmla="*/ 747893 h 5607050"/>
              <a:gd name="connsiteX7" fmla="*/ 976851 w 2385962"/>
              <a:gd name="connsiteY7" fmla="*/ 926480 h 5607050"/>
              <a:gd name="connsiteX8" fmla="*/ 827037 w 2385962"/>
              <a:gd name="connsiteY8" fmla="*/ 1044953 h 5607050"/>
              <a:gd name="connsiteX9" fmla="*/ 716108 w 2385962"/>
              <a:gd name="connsiteY9" fmla="*/ 1157468 h 5607050"/>
              <a:gd name="connsiteX10" fmla="*/ 530567 w 2385962"/>
              <a:gd name="connsiteY10" fmla="*/ 1379523 h 5607050"/>
              <a:gd name="connsiteX11" fmla="*/ 472419 w 2385962"/>
              <a:gd name="connsiteY11" fmla="*/ 1508502 h 5607050"/>
              <a:gd name="connsiteX12" fmla="*/ 414884 w 2385962"/>
              <a:gd name="connsiteY12" fmla="*/ 1620028 h 5607050"/>
              <a:gd name="connsiteX13" fmla="*/ 440473 w 2385962"/>
              <a:gd name="connsiteY13" fmla="*/ 1698987 h 5607050"/>
              <a:gd name="connsiteX14" fmla="*/ 402373 w 2385962"/>
              <a:gd name="connsiteY14" fmla="*/ 1846836 h 5607050"/>
              <a:gd name="connsiteX15" fmla="*/ 318432 w 2385962"/>
              <a:gd name="connsiteY15" fmla="*/ 1937136 h 5607050"/>
              <a:gd name="connsiteX16" fmla="*/ 325976 w 2385962"/>
              <a:gd name="connsiteY16" fmla="*/ 2135745 h 5607050"/>
              <a:gd name="connsiteX17" fmla="*/ 326173 w 2385962"/>
              <a:gd name="connsiteY17" fmla="*/ 2341351 h 5607050"/>
              <a:gd name="connsiteX18" fmla="*/ 300773 w 2385962"/>
              <a:gd name="connsiteY18" fmla="*/ 2588607 h 5607050"/>
              <a:gd name="connsiteX19" fmla="*/ 247394 w 2385962"/>
              <a:gd name="connsiteY19" fmla="*/ 2710641 h 5607050"/>
              <a:gd name="connsiteX20" fmla="*/ 158684 w 2385962"/>
              <a:gd name="connsiteY20" fmla="*/ 2864644 h 5607050"/>
              <a:gd name="connsiteX21" fmla="*/ 67850 w 2385962"/>
              <a:gd name="connsiteY21" fmla="*/ 3043584 h 5607050"/>
              <a:gd name="connsiteX22" fmla="*/ 25189 w 2385962"/>
              <a:gd name="connsiteY22" fmla="*/ 3397726 h 5607050"/>
              <a:gd name="connsiteX23" fmla="*/ 4957 w 2385962"/>
              <a:gd name="connsiteY23" fmla="*/ 3603727 h 5607050"/>
              <a:gd name="connsiteX24" fmla="*/ 50661 w 2385962"/>
              <a:gd name="connsiteY24" fmla="*/ 3883366 h 5607050"/>
              <a:gd name="connsiteX25" fmla="*/ 115838 w 2385962"/>
              <a:gd name="connsiteY25" fmla="*/ 4201319 h 5607050"/>
              <a:gd name="connsiteX26" fmla="*/ 167678 w 2385962"/>
              <a:gd name="connsiteY26" fmla="*/ 4374772 h 5607050"/>
              <a:gd name="connsiteX27" fmla="*/ 202358 w 2385962"/>
              <a:gd name="connsiteY27" fmla="*/ 4483893 h 5607050"/>
              <a:gd name="connsiteX28" fmla="*/ 285015 w 2385962"/>
              <a:gd name="connsiteY28" fmla="*/ 4717044 h 5607050"/>
              <a:gd name="connsiteX29" fmla="*/ 425400 w 2385962"/>
              <a:gd name="connsiteY29" fmla="*/ 5013325 h 5607050"/>
              <a:gd name="connsiteX30" fmla="*/ 639524 w 2385962"/>
              <a:gd name="connsiteY30" fmla="*/ 5364981 h 5607050"/>
              <a:gd name="connsiteX31" fmla="*/ 860374 w 2385962"/>
              <a:gd name="connsiteY31" fmla="*/ 5494338 h 5607050"/>
              <a:gd name="connsiteX32" fmla="*/ 1149300 w 2385962"/>
              <a:gd name="connsiteY32" fmla="*/ 5512594 h 5607050"/>
              <a:gd name="connsiteX33" fmla="*/ 1519982 w 2385962"/>
              <a:gd name="connsiteY33" fmla="*/ 5480844 h 5607050"/>
              <a:gd name="connsiteX34" fmla="*/ 1792237 w 2385962"/>
              <a:gd name="connsiteY34" fmla="*/ 5445125 h 5607050"/>
              <a:gd name="connsiteX35" fmla="*/ 1992262 w 2385962"/>
              <a:gd name="connsiteY35" fmla="*/ 5445125 h 5607050"/>
              <a:gd name="connsiteX36" fmla="*/ 2125612 w 2385962"/>
              <a:gd name="connsiteY36" fmla="*/ 5492750 h 5607050"/>
              <a:gd name="connsiteX37" fmla="*/ 2268487 w 2385962"/>
              <a:gd name="connsiteY37" fmla="*/ 5549900 h 5607050"/>
              <a:gd name="connsiteX38" fmla="*/ 2385962 w 2385962"/>
              <a:gd name="connsiteY38"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141951 w 2385962"/>
              <a:gd name="connsiteY5" fmla="*/ 605215 h 5607050"/>
              <a:gd name="connsiteX6" fmla="*/ 1087387 w 2385962"/>
              <a:gd name="connsiteY6" fmla="*/ 747893 h 5607050"/>
              <a:gd name="connsiteX7" fmla="*/ 976851 w 2385962"/>
              <a:gd name="connsiteY7" fmla="*/ 926480 h 5607050"/>
              <a:gd name="connsiteX8" fmla="*/ 827037 w 2385962"/>
              <a:gd name="connsiteY8" fmla="*/ 1044953 h 5607050"/>
              <a:gd name="connsiteX9" fmla="*/ 716108 w 2385962"/>
              <a:gd name="connsiteY9" fmla="*/ 1157468 h 5607050"/>
              <a:gd name="connsiteX10" fmla="*/ 530567 w 2385962"/>
              <a:gd name="connsiteY10" fmla="*/ 1379523 h 5607050"/>
              <a:gd name="connsiteX11" fmla="*/ 455750 w 2385962"/>
              <a:gd name="connsiteY11" fmla="*/ 1510883 h 5607050"/>
              <a:gd name="connsiteX12" fmla="*/ 414884 w 2385962"/>
              <a:gd name="connsiteY12" fmla="*/ 1620028 h 5607050"/>
              <a:gd name="connsiteX13" fmla="*/ 440473 w 2385962"/>
              <a:gd name="connsiteY13" fmla="*/ 1698987 h 5607050"/>
              <a:gd name="connsiteX14" fmla="*/ 402373 w 2385962"/>
              <a:gd name="connsiteY14" fmla="*/ 1846836 h 5607050"/>
              <a:gd name="connsiteX15" fmla="*/ 318432 w 2385962"/>
              <a:gd name="connsiteY15" fmla="*/ 1937136 h 5607050"/>
              <a:gd name="connsiteX16" fmla="*/ 325976 w 2385962"/>
              <a:gd name="connsiteY16" fmla="*/ 2135745 h 5607050"/>
              <a:gd name="connsiteX17" fmla="*/ 326173 w 2385962"/>
              <a:gd name="connsiteY17" fmla="*/ 2341351 h 5607050"/>
              <a:gd name="connsiteX18" fmla="*/ 300773 w 2385962"/>
              <a:gd name="connsiteY18" fmla="*/ 2588607 h 5607050"/>
              <a:gd name="connsiteX19" fmla="*/ 247394 w 2385962"/>
              <a:gd name="connsiteY19" fmla="*/ 2710641 h 5607050"/>
              <a:gd name="connsiteX20" fmla="*/ 158684 w 2385962"/>
              <a:gd name="connsiteY20" fmla="*/ 2864644 h 5607050"/>
              <a:gd name="connsiteX21" fmla="*/ 67850 w 2385962"/>
              <a:gd name="connsiteY21" fmla="*/ 3043584 h 5607050"/>
              <a:gd name="connsiteX22" fmla="*/ 25189 w 2385962"/>
              <a:gd name="connsiteY22" fmla="*/ 3397726 h 5607050"/>
              <a:gd name="connsiteX23" fmla="*/ 4957 w 2385962"/>
              <a:gd name="connsiteY23" fmla="*/ 3603727 h 5607050"/>
              <a:gd name="connsiteX24" fmla="*/ 50661 w 2385962"/>
              <a:gd name="connsiteY24" fmla="*/ 3883366 h 5607050"/>
              <a:gd name="connsiteX25" fmla="*/ 115838 w 2385962"/>
              <a:gd name="connsiteY25" fmla="*/ 4201319 h 5607050"/>
              <a:gd name="connsiteX26" fmla="*/ 167678 w 2385962"/>
              <a:gd name="connsiteY26" fmla="*/ 4374772 h 5607050"/>
              <a:gd name="connsiteX27" fmla="*/ 202358 w 2385962"/>
              <a:gd name="connsiteY27" fmla="*/ 4483893 h 5607050"/>
              <a:gd name="connsiteX28" fmla="*/ 285015 w 2385962"/>
              <a:gd name="connsiteY28" fmla="*/ 4717044 h 5607050"/>
              <a:gd name="connsiteX29" fmla="*/ 425400 w 2385962"/>
              <a:gd name="connsiteY29" fmla="*/ 5013325 h 5607050"/>
              <a:gd name="connsiteX30" fmla="*/ 639524 w 2385962"/>
              <a:gd name="connsiteY30" fmla="*/ 5364981 h 5607050"/>
              <a:gd name="connsiteX31" fmla="*/ 860374 w 2385962"/>
              <a:gd name="connsiteY31" fmla="*/ 5494338 h 5607050"/>
              <a:gd name="connsiteX32" fmla="*/ 1149300 w 2385962"/>
              <a:gd name="connsiteY32" fmla="*/ 5512594 h 5607050"/>
              <a:gd name="connsiteX33" fmla="*/ 1519982 w 2385962"/>
              <a:gd name="connsiteY33" fmla="*/ 5480844 h 5607050"/>
              <a:gd name="connsiteX34" fmla="*/ 1792237 w 2385962"/>
              <a:gd name="connsiteY34" fmla="*/ 5445125 h 5607050"/>
              <a:gd name="connsiteX35" fmla="*/ 1992262 w 2385962"/>
              <a:gd name="connsiteY35" fmla="*/ 5445125 h 5607050"/>
              <a:gd name="connsiteX36" fmla="*/ 2125612 w 2385962"/>
              <a:gd name="connsiteY36" fmla="*/ 5492750 h 5607050"/>
              <a:gd name="connsiteX37" fmla="*/ 2268487 w 2385962"/>
              <a:gd name="connsiteY37" fmla="*/ 5549900 h 5607050"/>
              <a:gd name="connsiteX38" fmla="*/ 2385962 w 2385962"/>
              <a:gd name="connsiteY38"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141951 w 2385962"/>
              <a:gd name="connsiteY5" fmla="*/ 605215 h 5607050"/>
              <a:gd name="connsiteX6" fmla="*/ 1087387 w 2385962"/>
              <a:gd name="connsiteY6" fmla="*/ 747893 h 5607050"/>
              <a:gd name="connsiteX7" fmla="*/ 976851 w 2385962"/>
              <a:gd name="connsiteY7" fmla="*/ 926480 h 5607050"/>
              <a:gd name="connsiteX8" fmla="*/ 827037 w 2385962"/>
              <a:gd name="connsiteY8" fmla="*/ 1044953 h 5607050"/>
              <a:gd name="connsiteX9" fmla="*/ 716108 w 2385962"/>
              <a:gd name="connsiteY9" fmla="*/ 1157468 h 5607050"/>
              <a:gd name="connsiteX10" fmla="*/ 530567 w 2385962"/>
              <a:gd name="connsiteY10" fmla="*/ 1379523 h 5607050"/>
              <a:gd name="connsiteX11" fmla="*/ 455750 w 2385962"/>
              <a:gd name="connsiteY11" fmla="*/ 1510883 h 5607050"/>
              <a:gd name="connsiteX12" fmla="*/ 414884 w 2385962"/>
              <a:gd name="connsiteY12" fmla="*/ 1620028 h 5607050"/>
              <a:gd name="connsiteX13" fmla="*/ 361891 w 2385962"/>
              <a:gd name="connsiteY13" fmla="*/ 1715656 h 5607050"/>
              <a:gd name="connsiteX14" fmla="*/ 402373 w 2385962"/>
              <a:gd name="connsiteY14" fmla="*/ 1846836 h 5607050"/>
              <a:gd name="connsiteX15" fmla="*/ 318432 w 2385962"/>
              <a:gd name="connsiteY15" fmla="*/ 1937136 h 5607050"/>
              <a:gd name="connsiteX16" fmla="*/ 325976 w 2385962"/>
              <a:gd name="connsiteY16" fmla="*/ 2135745 h 5607050"/>
              <a:gd name="connsiteX17" fmla="*/ 326173 w 2385962"/>
              <a:gd name="connsiteY17" fmla="*/ 2341351 h 5607050"/>
              <a:gd name="connsiteX18" fmla="*/ 300773 w 2385962"/>
              <a:gd name="connsiteY18" fmla="*/ 2588607 h 5607050"/>
              <a:gd name="connsiteX19" fmla="*/ 247394 w 2385962"/>
              <a:gd name="connsiteY19" fmla="*/ 2710641 h 5607050"/>
              <a:gd name="connsiteX20" fmla="*/ 158684 w 2385962"/>
              <a:gd name="connsiteY20" fmla="*/ 2864644 h 5607050"/>
              <a:gd name="connsiteX21" fmla="*/ 67850 w 2385962"/>
              <a:gd name="connsiteY21" fmla="*/ 3043584 h 5607050"/>
              <a:gd name="connsiteX22" fmla="*/ 25189 w 2385962"/>
              <a:gd name="connsiteY22" fmla="*/ 3397726 h 5607050"/>
              <a:gd name="connsiteX23" fmla="*/ 4957 w 2385962"/>
              <a:gd name="connsiteY23" fmla="*/ 3603727 h 5607050"/>
              <a:gd name="connsiteX24" fmla="*/ 50661 w 2385962"/>
              <a:gd name="connsiteY24" fmla="*/ 3883366 h 5607050"/>
              <a:gd name="connsiteX25" fmla="*/ 115838 w 2385962"/>
              <a:gd name="connsiteY25" fmla="*/ 4201319 h 5607050"/>
              <a:gd name="connsiteX26" fmla="*/ 167678 w 2385962"/>
              <a:gd name="connsiteY26" fmla="*/ 4374772 h 5607050"/>
              <a:gd name="connsiteX27" fmla="*/ 202358 w 2385962"/>
              <a:gd name="connsiteY27" fmla="*/ 4483893 h 5607050"/>
              <a:gd name="connsiteX28" fmla="*/ 285015 w 2385962"/>
              <a:gd name="connsiteY28" fmla="*/ 4717044 h 5607050"/>
              <a:gd name="connsiteX29" fmla="*/ 425400 w 2385962"/>
              <a:gd name="connsiteY29" fmla="*/ 5013325 h 5607050"/>
              <a:gd name="connsiteX30" fmla="*/ 639524 w 2385962"/>
              <a:gd name="connsiteY30" fmla="*/ 5364981 h 5607050"/>
              <a:gd name="connsiteX31" fmla="*/ 860374 w 2385962"/>
              <a:gd name="connsiteY31" fmla="*/ 5494338 h 5607050"/>
              <a:gd name="connsiteX32" fmla="*/ 1149300 w 2385962"/>
              <a:gd name="connsiteY32" fmla="*/ 5512594 h 5607050"/>
              <a:gd name="connsiteX33" fmla="*/ 1519982 w 2385962"/>
              <a:gd name="connsiteY33" fmla="*/ 5480844 h 5607050"/>
              <a:gd name="connsiteX34" fmla="*/ 1792237 w 2385962"/>
              <a:gd name="connsiteY34" fmla="*/ 5445125 h 5607050"/>
              <a:gd name="connsiteX35" fmla="*/ 1992262 w 2385962"/>
              <a:gd name="connsiteY35" fmla="*/ 5445125 h 5607050"/>
              <a:gd name="connsiteX36" fmla="*/ 2125612 w 2385962"/>
              <a:gd name="connsiteY36" fmla="*/ 5492750 h 5607050"/>
              <a:gd name="connsiteX37" fmla="*/ 2268487 w 2385962"/>
              <a:gd name="connsiteY37" fmla="*/ 5549900 h 5607050"/>
              <a:gd name="connsiteX38" fmla="*/ 2385962 w 2385962"/>
              <a:gd name="connsiteY38"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141951 w 2385962"/>
              <a:gd name="connsiteY5" fmla="*/ 605215 h 5607050"/>
              <a:gd name="connsiteX6" fmla="*/ 1087387 w 2385962"/>
              <a:gd name="connsiteY6" fmla="*/ 747893 h 5607050"/>
              <a:gd name="connsiteX7" fmla="*/ 976851 w 2385962"/>
              <a:gd name="connsiteY7" fmla="*/ 926480 h 5607050"/>
              <a:gd name="connsiteX8" fmla="*/ 827037 w 2385962"/>
              <a:gd name="connsiteY8" fmla="*/ 1044953 h 5607050"/>
              <a:gd name="connsiteX9" fmla="*/ 716108 w 2385962"/>
              <a:gd name="connsiteY9" fmla="*/ 1157468 h 5607050"/>
              <a:gd name="connsiteX10" fmla="*/ 530567 w 2385962"/>
              <a:gd name="connsiteY10" fmla="*/ 1379523 h 5607050"/>
              <a:gd name="connsiteX11" fmla="*/ 455750 w 2385962"/>
              <a:gd name="connsiteY11" fmla="*/ 1510883 h 5607050"/>
              <a:gd name="connsiteX12" fmla="*/ 414884 w 2385962"/>
              <a:gd name="connsiteY12" fmla="*/ 1620028 h 5607050"/>
              <a:gd name="connsiteX13" fmla="*/ 361891 w 2385962"/>
              <a:gd name="connsiteY13" fmla="*/ 1715656 h 5607050"/>
              <a:gd name="connsiteX14" fmla="*/ 319029 w 2385962"/>
              <a:gd name="connsiteY14" fmla="*/ 1856361 h 5607050"/>
              <a:gd name="connsiteX15" fmla="*/ 318432 w 2385962"/>
              <a:gd name="connsiteY15" fmla="*/ 1937136 h 5607050"/>
              <a:gd name="connsiteX16" fmla="*/ 325976 w 2385962"/>
              <a:gd name="connsiteY16" fmla="*/ 2135745 h 5607050"/>
              <a:gd name="connsiteX17" fmla="*/ 326173 w 2385962"/>
              <a:gd name="connsiteY17" fmla="*/ 2341351 h 5607050"/>
              <a:gd name="connsiteX18" fmla="*/ 300773 w 2385962"/>
              <a:gd name="connsiteY18" fmla="*/ 2588607 h 5607050"/>
              <a:gd name="connsiteX19" fmla="*/ 247394 w 2385962"/>
              <a:gd name="connsiteY19" fmla="*/ 2710641 h 5607050"/>
              <a:gd name="connsiteX20" fmla="*/ 158684 w 2385962"/>
              <a:gd name="connsiteY20" fmla="*/ 2864644 h 5607050"/>
              <a:gd name="connsiteX21" fmla="*/ 67850 w 2385962"/>
              <a:gd name="connsiteY21" fmla="*/ 3043584 h 5607050"/>
              <a:gd name="connsiteX22" fmla="*/ 25189 w 2385962"/>
              <a:gd name="connsiteY22" fmla="*/ 3397726 h 5607050"/>
              <a:gd name="connsiteX23" fmla="*/ 4957 w 2385962"/>
              <a:gd name="connsiteY23" fmla="*/ 3603727 h 5607050"/>
              <a:gd name="connsiteX24" fmla="*/ 50661 w 2385962"/>
              <a:gd name="connsiteY24" fmla="*/ 3883366 h 5607050"/>
              <a:gd name="connsiteX25" fmla="*/ 115838 w 2385962"/>
              <a:gd name="connsiteY25" fmla="*/ 4201319 h 5607050"/>
              <a:gd name="connsiteX26" fmla="*/ 167678 w 2385962"/>
              <a:gd name="connsiteY26" fmla="*/ 4374772 h 5607050"/>
              <a:gd name="connsiteX27" fmla="*/ 202358 w 2385962"/>
              <a:gd name="connsiteY27" fmla="*/ 4483893 h 5607050"/>
              <a:gd name="connsiteX28" fmla="*/ 285015 w 2385962"/>
              <a:gd name="connsiteY28" fmla="*/ 4717044 h 5607050"/>
              <a:gd name="connsiteX29" fmla="*/ 425400 w 2385962"/>
              <a:gd name="connsiteY29" fmla="*/ 5013325 h 5607050"/>
              <a:gd name="connsiteX30" fmla="*/ 639524 w 2385962"/>
              <a:gd name="connsiteY30" fmla="*/ 5364981 h 5607050"/>
              <a:gd name="connsiteX31" fmla="*/ 860374 w 2385962"/>
              <a:gd name="connsiteY31" fmla="*/ 5494338 h 5607050"/>
              <a:gd name="connsiteX32" fmla="*/ 1149300 w 2385962"/>
              <a:gd name="connsiteY32" fmla="*/ 5512594 h 5607050"/>
              <a:gd name="connsiteX33" fmla="*/ 1519982 w 2385962"/>
              <a:gd name="connsiteY33" fmla="*/ 5480844 h 5607050"/>
              <a:gd name="connsiteX34" fmla="*/ 1792237 w 2385962"/>
              <a:gd name="connsiteY34" fmla="*/ 5445125 h 5607050"/>
              <a:gd name="connsiteX35" fmla="*/ 1992262 w 2385962"/>
              <a:gd name="connsiteY35" fmla="*/ 5445125 h 5607050"/>
              <a:gd name="connsiteX36" fmla="*/ 2125612 w 2385962"/>
              <a:gd name="connsiteY36" fmla="*/ 5492750 h 5607050"/>
              <a:gd name="connsiteX37" fmla="*/ 2268487 w 2385962"/>
              <a:gd name="connsiteY37" fmla="*/ 5549900 h 5607050"/>
              <a:gd name="connsiteX38" fmla="*/ 2385962 w 2385962"/>
              <a:gd name="connsiteY38"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141951 w 2385962"/>
              <a:gd name="connsiteY5" fmla="*/ 605215 h 5607050"/>
              <a:gd name="connsiteX6" fmla="*/ 1087387 w 2385962"/>
              <a:gd name="connsiteY6" fmla="*/ 747893 h 5607050"/>
              <a:gd name="connsiteX7" fmla="*/ 976851 w 2385962"/>
              <a:gd name="connsiteY7" fmla="*/ 926480 h 5607050"/>
              <a:gd name="connsiteX8" fmla="*/ 827037 w 2385962"/>
              <a:gd name="connsiteY8" fmla="*/ 1044953 h 5607050"/>
              <a:gd name="connsiteX9" fmla="*/ 716108 w 2385962"/>
              <a:gd name="connsiteY9" fmla="*/ 1157468 h 5607050"/>
              <a:gd name="connsiteX10" fmla="*/ 530567 w 2385962"/>
              <a:gd name="connsiteY10" fmla="*/ 1379523 h 5607050"/>
              <a:gd name="connsiteX11" fmla="*/ 455750 w 2385962"/>
              <a:gd name="connsiteY11" fmla="*/ 1510883 h 5607050"/>
              <a:gd name="connsiteX12" fmla="*/ 414884 w 2385962"/>
              <a:gd name="connsiteY12" fmla="*/ 1620028 h 5607050"/>
              <a:gd name="connsiteX13" fmla="*/ 319029 w 2385962"/>
              <a:gd name="connsiteY13" fmla="*/ 1856361 h 5607050"/>
              <a:gd name="connsiteX14" fmla="*/ 318432 w 2385962"/>
              <a:gd name="connsiteY14" fmla="*/ 1937136 h 5607050"/>
              <a:gd name="connsiteX15" fmla="*/ 325976 w 2385962"/>
              <a:gd name="connsiteY15" fmla="*/ 2135745 h 5607050"/>
              <a:gd name="connsiteX16" fmla="*/ 326173 w 2385962"/>
              <a:gd name="connsiteY16" fmla="*/ 2341351 h 5607050"/>
              <a:gd name="connsiteX17" fmla="*/ 300773 w 2385962"/>
              <a:gd name="connsiteY17" fmla="*/ 2588607 h 5607050"/>
              <a:gd name="connsiteX18" fmla="*/ 247394 w 2385962"/>
              <a:gd name="connsiteY18" fmla="*/ 2710641 h 5607050"/>
              <a:gd name="connsiteX19" fmla="*/ 158684 w 2385962"/>
              <a:gd name="connsiteY19" fmla="*/ 2864644 h 5607050"/>
              <a:gd name="connsiteX20" fmla="*/ 67850 w 2385962"/>
              <a:gd name="connsiteY20" fmla="*/ 3043584 h 5607050"/>
              <a:gd name="connsiteX21" fmla="*/ 25189 w 2385962"/>
              <a:gd name="connsiteY21" fmla="*/ 3397726 h 5607050"/>
              <a:gd name="connsiteX22" fmla="*/ 4957 w 2385962"/>
              <a:gd name="connsiteY22" fmla="*/ 3603727 h 5607050"/>
              <a:gd name="connsiteX23" fmla="*/ 50661 w 2385962"/>
              <a:gd name="connsiteY23" fmla="*/ 3883366 h 5607050"/>
              <a:gd name="connsiteX24" fmla="*/ 115838 w 2385962"/>
              <a:gd name="connsiteY24" fmla="*/ 4201319 h 5607050"/>
              <a:gd name="connsiteX25" fmla="*/ 167678 w 2385962"/>
              <a:gd name="connsiteY25" fmla="*/ 4374772 h 5607050"/>
              <a:gd name="connsiteX26" fmla="*/ 202358 w 2385962"/>
              <a:gd name="connsiteY26" fmla="*/ 4483893 h 5607050"/>
              <a:gd name="connsiteX27" fmla="*/ 285015 w 2385962"/>
              <a:gd name="connsiteY27" fmla="*/ 4717044 h 5607050"/>
              <a:gd name="connsiteX28" fmla="*/ 425400 w 2385962"/>
              <a:gd name="connsiteY28" fmla="*/ 5013325 h 5607050"/>
              <a:gd name="connsiteX29" fmla="*/ 639524 w 2385962"/>
              <a:gd name="connsiteY29" fmla="*/ 5364981 h 5607050"/>
              <a:gd name="connsiteX30" fmla="*/ 860374 w 2385962"/>
              <a:gd name="connsiteY30" fmla="*/ 5494338 h 5607050"/>
              <a:gd name="connsiteX31" fmla="*/ 1149300 w 2385962"/>
              <a:gd name="connsiteY31" fmla="*/ 5512594 h 5607050"/>
              <a:gd name="connsiteX32" fmla="*/ 1519982 w 2385962"/>
              <a:gd name="connsiteY32" fmla="*/ 5480844 h 5607050"/>
              <a:gd name="connsiteX33" fmla="*/ 1792237 w 2385962"/>
              <a:gd name="connsiteY33" fmla="*/ 5445125 h 5607050"/>
              <a:gd name="connsiteX34" fmla="*/ 1992262 w 2385962"/>
              <a:gd name="connsiteY34" fmla="*/ 5445125 h 5607050"/>
              <a:gd name="connsiteX35" fmla="*/ 2125612 w 2385962"/>
              <a:gd name="connsiteY35" fmla="*/ 5492750 h 5607050"/>
              <a:gd name="connsiteX36" fmla="*/ 2268487 w 2385962"/>
              <a:gd name="connsiteY36" fmla="*/ 5549900 h 5607050"/>
              <a:gd name="connsiteX37" fmla="*/ 2385962 w 2385962"/>
              <a:gd name="connsiteY37"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141951 w 2385962"/>
              <a:gd name="connsiteY5" fmla="*/ 605215 h 5607050"/>
              <a:gd name="connsiteX6" fmla="*/ 1087387 w 2385962"/>
              <a:gd name="connsiteY6" fmla="*/ 747893 h 5607050"/>
              <a:gd name="connsiteX7" fmla="*/ 976851 w 2385962"/>
              <a:gd name="connsiteY7" fmla="*/ 926480 h 5607050"/>
              <a:gd name="connsiteX8" fmla="*/ 827037 w 2385962"/>
              <a:gd name="connsiteY8" fmla="*/ 1044953 h 5607050"/>
              <a:gd name="connsiteX9" fmla="*/ 716108 w 2385962"/>
              <a:gd name="connsiteY9" fmla="*/ 1157468 h 5607050"/>
              <a:gd name="connsiteX10" fmla="*/ 530567 w 2385962"/>
              <a:gd name="connsiteY10" fmla="*/ 1379523 h 5607050"/>
              <a:gd name="connsiteX11" fmla="*/ 455750 w 2385962"/>
              <a:gd name="connsiteY11" fmla="*/ 1510883 h 5607050"/>
              <a:gd name="connsiteX12" fmla="*/ 414884 w 2385962"/>
              <a:gd name="connsiteY12" fmla="*/ 1620028 h 5607050"/>
              <a:gd name="connsiteX13" fmla="*/ 321410 w 2385962"/>
              <a:gd name="connsiteY13" fmla="*/ 1773017 h 5607050"/>
              <a:gd name="connsiteX14" fmla="*/ 318432 w 2385962"/>
              <a:gd name="connsiteY14" fmla="*/ 1937136 h 5607050"/>
              <a:gd name="connsiteX15" fmla="*/ 325976 w 2385962"/>
              <a:gd name="connsiteY15" fmla="*/ 2135745 h 5607050"/>
              <a:gd name="connsiteX16" fmla="*/ 326173 w 2385962"/>
              <a:gd name="connsiteY16" fmla="*/ 2341351 h 5607050"/>
              <a:gd name="connsiteX17" fmla="*/ 300773 w 2385962"/>
              <a:gd name="connsiteY17" fmla="*/ 2588607 h 5607050"/>
              <a:gd name="connsiteX18" fmla="*/ 247394 w 2385962"/>
              <a:gd name="connsiteY18" fmla="*/ 2710641 h 5607050"/>
              <a:gd name="connsiteX19" fmla="*/ 158684 w 2385962"/>
              <a:gd name="connsiteY19" fmla="*/ 2864644 h 5607050"/>
              <a:gd name="connsiteX20" fmla="*/ 67850 w 2385962"/>
              <a:gd name="connsiteY20" fmla="*/ 3043584 h 5607050"/>
              <a:gd name="connsiteX21" fmla="*/ 25189 w 2385962"/>
              <a:gd name="connsiteY21" fmla="*/ 3397726 h 5607050"/>
              <a:gd name="connsiteX22" fmla="*/ 4957 w 2385962"/>
              <a:gd name="connsiteY22" fmla="*/ 3603727 h 5607050"/>
              <a:gd name="connsiteX23" fmla="*/ 50661 w 2385962"/>
              <a:gd name="connsiteY23" fmla="*/ 3883366 h 5607050"/>
              <a:gd name="connsiteX24" fmla="*/ 115838 w 2385962"/>
              <a:gd name="connsiteY24" fmla="*/ 4201319 h 5607050"/>
              <a:gd name="connsiteX25" fmla="*/ 167678 w 2385962"/>
              <a:gd name="connsiteY25" fmla="*/ 4374772 h 5607050"/>
              <a:gd name="connsiteX26" fmla="*/ 202358 w 2385962"/>
              <a:gd name="connsiteY26" fmla="*/ 4483893 h 5607050"/>
              <a:gd name="connsiteX27" fmla="*/ 285015 w 2385962"/>
              <a:gd name="connsiteY27" fmla="*/ 4717044 h 5607050"/>
              <a:gd name="connsiteX28" fmla="*/ 425400 w 2385962"/>
              <a:gd name="connsiteY28" fmla="*/ 5013325 h 5607050"/>
              <a:gd name="connsiteX29" fmla="*/ 639524 w 2385962"/>
              <a:gd name="connsiteY29" fmla="*/ 5364981 h 5607050"/>
              <a:gd name="connsiteX30" fmla="*/ 860374 w 2385962"/>
              <a:gd name="connsiteY30" fmla="*/ 5494338 h 5607050"/>
              <a:gd name="connsiteX31" fmla="*/ 1149300 w 2385962"/>
              <a:gd name="connsiteY31" fmla="*/ 5512594 h 5607050"/>
              <a:gd name="connsiteX32" fmla="*/ 1519982 w 2385962"/>
              <a:gd name="connsiteY32" fmla="*/ 5480844 h 5607050"/>
              <a:gd name="connsiteX33" fmla="*/ 1792237 w 2385962"/>
              <a:gd name="connsiteY33" fmla="*/ 5445125 h 5607050"/>
              <a:gd name="connsiteX34" fmla="*/ 1992262 w 2385962"/>
              <a:gd name="connsiteY34" fmla="*/ 5445125 h 5607050"/>
              <a:gd name="connsiteX35" fmla="*/ 2125612 w 2385962"/>
              <a:gd name="connsiteY35" fmla="*/ 5492750 h 5607050"/>
              <a:gd name="connsiteX36" fmla="*/ 2268487 w 2385962"/>
              <a:gd name="connsiteY36" fmla="*/ 5549900 h 5607050"/>
              <a:gd name="connsiteX37" fmla="*/ 2385962 w 2385962"/>
              <a:gd name="connsiteY37"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141951 w 2385962"/>
              <a:gd name="connsiteY5" fmla="*/ 605215 h 5607050"/>
              <a:gd name="connsiteX6" fmla="*/ 1087387 w 2385962"/>
              <a:gd name="connsiteY6" fmla="*/ 747893 h 5607050"/>
              <a:gd name="connsiteX7" fmla="*/ 976851 w 2385962"/>
              <a:gd name="connsiteY7" fmla="*/ 926480 h 5607050"/>
              <a:gd name="connsiteX8" fmla="*/ 827037 w 2385962"/>
              <a:gd name="connsiteY8" fmla="*/ 1044953 h 5607050"/>
              <a:gd name="connsiteX9" fmla="*/ 716108 w 2385962"/>
              <a:gd name="connsiteY9" fmla="*/ 1157468 h 5607050"/>
              <a:gd name="connsiteX10" fmla="*/ 530567 w 2385962"/>
              <a:gd name="connsiteY10" fmla="*/ 1379523 h 5607050"/>
              <a:gd name="connsiteX11" fmla="*/ 455750 w 2385962"/>
              <a:gd name="connsiteY11" fmla="*/ 1510883 h 5607050"/>
              <a:gd name="connsiteX12" fmla="*/ 414884 w 2385962"/>
              <a:gd name="connsiteY12" fmla="*/ 1620028 h 5607050"/>
              <a:gd name="connsiteX13" fmla="*/ 321410 w 2385962"/>
              <a:gd name="connsiteY13" fmla="*/ 1773017 h 5607050"/>
              <a:gd name="connsiteX14" fmla="*/ 318432 w 2385962"/>
              <a:gd name="connsiteY14" fmla="*/ 1937136 h 5607050"/>
              <a:gd name="connsiteX15" fmla="*/ 325976 w 2385962"/>
              <a:gd name="connsiteY15" fmla="*/ 2135745 h 5607050"/>
              <a:gd name="connsiteX16" fmla="*/ 326173 w 2385962"/>
              <a:gd name="connsiteY16" fmla="*/ 2341351 h 5607050"/>
              <a:gd name="connsiteX17" fmla="*/ 300773 w 2385962"/>
              <a:gd name="connsiteY17" fmla="*/ 2588607 h 5607050"/>
              <a:gd name="connsiteX18" fmla="*/ 247394 w 2385962"/>
              <a:gd name="connsiteY18" fmla="*/ 2710641 h 5607050"/>
              <a:gd name="connsiteX19" fmla="*/ 158684 w 2385962"/>
              <a:gd name="connsiteY19" fmla="*/ 2864644 h 5607050"/>
              <a:gd name="connsiteX20" fmla="*/ 67850 w 2385962"/>
              <a:gd name="connsiteY20" fmla="*/ 3043584 h 5607050"/>
              <a:gd name="connsiteX21" fmla="*/ 25189 w 2385962"/>
              <a:gd name="connsiteY21" fmla="*/ 3397726 h 5607050"/>
              <a:gd name="connsiteX22" fmla="*/ 4957 w 2385962"/>
              <a:gd name="connsiteY22" fmla="*/ 3603727 h 5607050"/>
              <a:gd name="connsiteX23" fmla="*/ 50661 w 2385962"/>
              <a:gd name="connsiteY23" fmla="*/ 3883366 h 5607050"/>
              <a:gd name="connsiteX24" fmla="*/ 115838 w 2385962"/>
              <a:gd name="connsiteY24" fmla="*/ 4201319 h 5607050"/>
              <a:gd name="connsiteX25" fmla="*/ 167678 w 2385962"/>
              <a:gd name="connsiteY25" fmla="*/ 4374772 h 5607050"/>
              <a:gd name="connsiteX26" fmla="*/ 202358 w 2385962"/>
              <a:gd name="connsiteY26" fmla="*/ 4483893 h 5607050"/>
              <a:gd name="connsiteX27" fmla="*/ 285015 w 2385962"/>
              <a:gd name="connsiteY27" fmla="*/ 4717044 h 5607050"/>
              <a:gd name="connsiteX28" fmla="*/ 425400 w 2385962"/>
              <a:gd name="connsiteY28" fmla="*/ 5013325 h 5607050"/>
              <a:gd name="connsiteX29" fmla="*/ 639524 w 2385962"/>
              <a:gd name="connsiteY29" fmla="*/ 5364981 h 5607050"/>
              <a:gd name="connsiteX30" fmla="*/ 860374 w 2385962"/>
              <a:gd name="connsiteY30" fmla="*/ 5494338 h 5607050"/>
              <a:gd name="connsiteX31" fmla="*/ 1149300 w 2385962"/>
              <a:gd name="connsiteY31" fmla="*/ 5512594 h 5607050"/>
              <a:gd name="connsiteX32" fmla="*/ 1519982 w 2385962"/>
              <a:gd name="connsiteY32" fmla="*/ 5480844 h 5607050"/>
              <a:gd name="connsiteX33" fmla="*/ 1792237 w 2385962"/>
              <a:gd name="connsiteY33" fmla="*/ 5445125 h 5607050"/>
              <a:gd name="connsiteX34" fmla="*/ 1992262 w 2385962"/>
              <a:gd name="connsiteY34" fmla="*/ 5445125 h 5607050"/>
              <a:gd name="connsiteX35" fmla="*/ 2125612 w 2385962"/>
              <a:gd name="connsiteY35" fmla="*/ 5492750 h 5607050"/>
              <a:gd name="connsiteX36" fmla="*/ 2268487 w 2385962"/>
              <a:gd name="connsiteY36" fmla="*/ 5549900 h 5607050"/>
              <a:gd name="connsiteX37" fmla="*/ 2385962 w 2385962"/>
              <a:gd name="connsiteY37"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141951 w 2385962"/>
              <a:gd name="connsiteY5" fmla="*/ 605215 h 5607050"/>
              <a:gd name="connsiteX6" fmla="*/ 1087387 w 2385962"/>
              <a:gd name="connsiteY6" fmla="*/ 747893 h 5607050"/>
              <a:gd name="connsiteX7" fmla="*/ 976851 w 2385962"/>
              <a:gd name="connsiteY7" fmla="*/ 926480 h 5607050"/>
              <a:gd name="connsiteX8" fmla="*/ 827037 w 2385962"/>
              <a:gd name="connsiteY8" fmla="*/ 1044953 h 5607050"/>
              <a:gd name="connsiteX9" fmla="*/ 716108 w 2385962"/>
              <a:gd name="connsiteY9" fmla="*/ 1157468 h 5607050"/>
              <a:gd name="connsiteX10" fmla="*/ 530567 w 2385962"/>
              <a:gd name="connsiteY10" fmla="*/ 1379523 h 5607050"/>
              <a:gd name="connsiteX11" fmla="*/ 455750 w 2385962"/>
              <a:gd name="connsiteY11" fmla="*/ 1510883 h 5607050"/>
              <a:gd name="connsiteX12" fmla="*/ 393453 w 2385962"/>
              <a:gd name="connsiteY12" fmla="*/ 1610503 h 5607050"/>
              <a:gd name="connsiteX13" fmla="*/ 321410 w 2385962"/>
              <a:gd name="connsiteY13" fmla="*/ 1773017 h 5607050"/>
              <a:gd name="connsiteX14" fmla="*/ 318432 w 2385962"/>
              <a:gd name="connsiteY14" fmla="*/ 1937136 h 5607050"/>
              <a:gd name="connsiteX15" fmla="*/ 325976 w 2385962"/>
              <a:gd name="connsiteY15" fmla="*/ 2135745 h 5607050"/>
              <a:gd name="connsiteX16" fmla="*/ 326173 w 2385962"/>
              <a:gd name="connsiteY16" fmla="*/ 2341351 h 5607050"/>
              <a:gd name="connsiteX17" fmla="*/ 300773 w 2385962"/>
              <a:gd name="connsiteY17" fmla="*/ 2588607 h 5607050"/>
              <a:gd name="connsiteX18" fmla="*/ 247394 w 2385962"/>
              <a:gd name="connsiteY18" fmla="*/ 2710641 h 5607050"/>
              <a:gd name="connsiteX19" fmla="*/ 158684 w 2385962"/>
              <a:gd name="connsiteY19" fmla="*/ 2864644 h 5607050"/>
              <a:gd name="connsiteX20" fmla="*/ 67850 w 2385962"/>
              <a:gd name="connsiteY20" fmla="*/ 3043584 h 5607050"/>
              <a:gd name="connsiteX21" fmla="*/ 25189 w 2385962"/>
              <a:gd name="connsiteY21" fmla="*/ 3397726 h 5607050"/>
              <a:gd name="connsiteX22" fmla="*/ 4957 w 2385962"/>
              <a:gd name="connsiteY22" fmla="*/ 3603727 h 5607050"/>
              <a:gd name="connsiteX23" fmla="*/ 50661 w 2385962"/>
              <a:gd name="connsiteY23" fmla="*/ 3883366 h 5607050"/>
              <a:gd name="connsiteX24" fmla="*/ 115838 w 2385962"/>
              <a:gd name="connsiteY24" fmla="*/ 4201319 h 5607050"/>
              <a:gd name="connsiteX25" fmla="*/ 167678 w 2385962"/>
              <a:gd name="connsiteY25" fmla="*/ 4374772 h 5607050"/>
              <a:gd name="connsiteX26" fmla="*/ 202358 w 2385962"/>
              <a:gd name="connsiteY26" fmla="*/ 4483893 h 5607050"/>
              <a:gd name="connsiteX27" fmla="*/ 285015 w 2385962"/>
              <a:gd name="connsiteY27" fmla="*/ 4717044 h 5607050"/>
              <a:gd name="connsiteX28" fmla="*/ 425400 w 2385962"/>
              <a:gd name="connsiteY28" fmla="*/ 5013325 h 5607050"/>
              <a:gd name="connsiteX29" fmla="*/ 639524 w 2385962"/>
              <a:gd name="connsiteY29" fmla="*/ 5364981 h 5607050"/>
              <a:gd name="connsiteX30" fmla="*/ 860374 w 2385962"/>
              <a:gd name="connsiteY30" fmla="*/ 5494338 h 5607050"/>
              <a:gd name="connsiteX31" fmla="*/ 1149300 w 2385962"/>
              <a:gd name="connsiteY31" fmla="*/ 5512594 h 5607050"/>
              <a:gd name="connsiteX32" fmla="*/ 1519982 w 2385962"/>
              <a:gd name="connsiteY32" fmla="*/ 5480844 h 5607050"/>
              <a:gd name="connsiteX33" fmla="*/ 1792237 w 2385962"/>
              <a:gd name="connsiteY33" fmla="*/ 5445125 h 5607050"/>
              <a:gd name="connsiteX34" fmla="*/ 1992262 w 2385962"/>
              <a:gd name="connsiteY34" fmla="*/ 5445125 h 5607050"/>
              <a:gd name="connsiteX35" fmla="*/ 2125612 w 2385962"/>
              <a:gd name="connsiteY35" fmla="*/ 5492750 h 5607050"/>
              <a:gd name="connsiteX36" fmla="*/ 2268487 w 2385962"/>
              <a:gd name="connsiteY36" fmla="*/ 5549900 h 5607050"/>
              <a:gd name="connsiteX37" fmla="*/ 2385962 w 2385962"/>
              <a:gd name="connsiteY37"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141951 w 2385962"/>
              <a:gd name="connsiteY5" fmla="*/ 605215 h 5607050"/>
              <a:gd name="connsiteX6" fmla="*/ 1087387 w 2385962"/>
              <a:gd name="connsiteY6" fmla="*/ 747893 h 5607050"/>
              <a:gd name="connsiteX7" fmla="*/ 976851 w 2385962"/>
              <a:gd name="connsiteY7" fmla="*/ 926480 h 5607050"/>
              <a:gd name="connsiteX8" fmla="*/ 827037 w 2385962"/>
              <a:gd name="connsiteY8" fmla="*/ 1044953 h 5607050"/>
              <a:gd name="connsiteX9" fmla="*/ 716108 w 2385962"/>
              <a:gd name="connsiteY9" fmla="*/ 1157468 h 5607050"/>
              <a:gd name="connsiteX10" fmla="*/ 530567 w 2385962"/>
              <a:gd name="connsiteY10" fmla="*/ 1379523 h 5607050"/>
              <a:gd name="connsiteX11" fmla="*/ 455750 w 2385962"/>
              <a:gd name="connsiteY11" fmla="*/ 1510883 h 5607050"/>
              <a:gd name="connsiteX12" fmla="*/ 386309 w 2385962"/>
              <a:gd name="connsiteY12" fmla="*/ 1605740 h 5607050"/>
              <a:gd name="connsiteX13" fmla="*/ 321410 w 2385962"/>
              <a:gd name="connsiteY13" fmla="*/ 1773017 h 5607050"/>
              <a:gd name="connsiteX14" fmla="*/ 318432 w 2385962"/>
              <a:gd name="connsiteY14" fmla="*/ 1937136 h 5607050"/>
              <a:gd name="connsiteX15" fmla="*/ 325976 w 2385962"/>
              <a:gd name="connsiteY15" fmla="*/ 2135745 h 5607050"/>
              <a:gd name="connsiteX16" fmla="*/ 326173 w 2385962"/>
              <a:gd name="connsiteY16" fmla="*/ 2341351 h 5607050"/>
              <a:gd name="connsiteX17" fmla="*/ 300773 w 2385962"/>
              <a:gd name="connsiteY17" fmla="*/ 2588607 h 5607050"/>
              <a:gd name="connsiteX18" fmla="*/ 247394 w 2385962"/>
              <a:gd name="connsiteY18" fmla="*/ 2710641 h 5607050"/>
              <a:gd name="connsiteX19" fmla="*/ 158684 w 2385962"/>
              <a:gd name="connsiteY19" fmla="*/ 2864644 h 5607050"/>
              <a:gd name="connsiteX20" fmla="*/ 67850 w 2385962"/>
              <a:gd name="connsiteY20" fmla="*/ 3043584 h 5607050"/>
              <a:gd name="connsiteX21" fmla="*/ 25189 w 2385962"/>
              <a:gd name="connsiteY21" fmla="*/ 3397726 h 5607050"/>
              <a:gd name="connsiteX22" fmla="*/ 4957 w 2385962"/>
              <a:gd name="connsiteY22" fmla="*/ 3603727 h 5607050"/>
              <a:gd name="connsiteX23" fmla="*/ 50661 w 2385962"/>
              <a:gd name="connsiteY23" fmla="*/ 3883366 h 5607050"/>
              <a:gd name="connsiteX24" fmla="*/ 115838 w 2385962"/>
              <a:gd name="connsiteY24" fmla="*/ 4201319 h 5607050"/>
              <a:gd name="connsiteX25" fmla="*/ 167678 w 2385962"/>
              <a:gd name="connsiteY25" fmla="*/ 4374772 h 5607050"/>
              <a:gd name="connsiteX26" fmla="*/ 202358 w 2385962"/>
              <a:gd name="connsiteY26" fmla="*/ 4483893 h 5607050"/>
              <a:gd name="connsiteX27" fmla="*/ 285015 w 2385962"/>
              <a:gd name="connsiteY27" fmla="*/ 4717044 h 5607050"/>
              <a:gd name="connsiteX28" fmla="*/ 425400 w 2385962"/>
              <a:gd name="connsiteY28" fmla="*/ 5013325 h 5607050"/>
              <a:gd name="connsiteX29" fmla="*/ 639524 w 2385962"/>
              <a:gd name="connsiteY29" fmla="*/ 5364981 h 5607050"/>
              <a:gd name="connsiteX30" fmla="*/ 860374 w 2385962"/>
              <a:gd name="connsiteY30" fmla="*/ 5494338 h 5607050"/>
              <a:gd name="connsiteX31" fmla="*/ 1149300 w 2385962"/>
              <a:gd name="connsiteY31" fmla="*/ 5512594 h 5607050"/>
              <a:gd name="connsiteX32" fmla="*/ 1519982 w 2385962"/>
              <a:gd name="connsiteY32" fmla="*/ 5480844 h 5607050"/>
              <a:gd name="connsiteX33" fmla="*/ 1792237 w 2385962"/>
              <a:gd name="connsiteY33" fmla="*/ 5445125 h 5607050"/>
              <a:gd name="connsiteX34" fmla="*/ 1992262 w 2385962"/>
              <a:gd name="connsiteY34" fmla="*/ 5445125 h 5607050"/>
              <a:gd name="connsiteX35" fmla="*/ 2125612 w 2385962"/>
              <a:gd name="connsiteY35" fmla="*/ 5492750 h 5607050"/>
              <a:gd name="connsiteX36" fmla="*/ 2268487 w 2385962"/>
              <a:gd name="connsiteY36" fmla="*/ 5549900 h 5607050"/>
              <a:gd name="connsiteX37" fmla="*/ 2385962 w 2385962"/>
              <a:gd name="connsiteY37"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141951 w 2385962"/>
              <a:gd name="connsiteY5" fmla="*/ 605215 h 5607050"/>
              <a:gd name="connsiteX6" fmla="*/ 1087387 w 2385962"/>
              <a:gd name="connsiteY6" fmla="*/ 747893 h 5607050"/>
              <a:gd name="connsiteX7" fmla="*/ 976851 w 2385962"/>
              <a:gd name="connsiteY7" fmla="*/ 926480 h 5607050"/>
              <a:gd name="connsiteX8" fmla="*/ 827037 w 2385962"/>
              <a:gd name="connsiteY8" fmla="*/ 1044953 h 5607050"/>
              <a:gd name="connsiteX9" fmla="*/ 716108 w 2385962"/>
              <a:gd name="connsiteY9" fmla="*/ 1157468 h 5607050"/>
              <a:gd name="connsiteX10" fmla="*/ 530567 w 2385962"/>
              <a:gd name="connsiteY10" fmla="*/ 1379523 h 5607050"/>
              <a:gd name="connsiteX11" fmla="*/ 446225 w 2385962"/>
              <a:gd name="connsiteY11" fmla="*/ 1496595 h 5607050"/>
              <a:gd name="connsiteX12" fmla="*/ 386309 w 2385962"/>
              <a:gd name="connsiteY12" fmla="*/ 1605740 h 5607050"/>
              <a:gd name="connsiteX13" fmla="*/ 321410 w 2385962"/>
              <a:gd name="connsiteY13" fmla="*/ 1773017 h 5607050"/>
              <a:gd name="connsiteX14" fmla="*/ 318432 w 2385962"/>
              <a:gd name="connsiteY14" fmla="*/ 1937136 h 5607050"/>
              <a:gd name="connsiteX15" fmla="*/ 325976 w 2385962"/>
              <a:gd name="connsiteY15" fmla="*/ 2135745 h 5607050"/>
              <a:gd name="connsiteX16" fmla="*/ 326173 w 2385962"/>
              <a:gd name="connsiteY16" fmla="*/ 2341351 h 5607050"/>
              <a:gd name="connsiteX17" fmla="*/ 300773 w 2385962"/>
              <a:gd name="connsiteY17" fmla="*/ 2588607 h 5607050"/>
              <a:gd name="connsiteX18" fmla="*/ 247394 w 2385962"/>
              <a:gd name="connsiteY18" fmla="*/ 2710641 h 5607050"/>
              <a:gd name="connsiteX19" fmla="*/ 158684 w 2385962"/>
              <a:gd name="connsiteY19" fmla="*/ 2864644 h 5607050"/>
              <a:gd name="connsiteX20" fmla="*/ 67850 w 2385962"/>
              <a:gd name="connsiteY20" fmla="*/ 3043584 h 5607050"/>
              <a:gd name="connsiteX21" fmla="*/ 25189 w 2385962"/>
              <a:gd name="connsiteY21" fmla="*/ 3397726 h 5607050"/>
              <a:gd name="connsiteX22" fmla="*/ 4957 w 2385962"/>
              <a:gd name="connsiteY22" fmla="*/ 3603727 h 5607050"/>
              <a:gd name="connsiteX23" fmla="*/ 50661 w 2385962"/>
              <a:gd name="connsiteY23" fmla="*/ 3883366 h 5607050"/>
              <a:gd name="connsiteX24" fmla="*/ 115838 w 2385962"/>
              <a:gd name="connsiteY24" fmla="*/ 4201319 h 5607050"/>
              <a:gd name="connsiteX25" fmla="*/ 167678 w 2385962"/>
              <a:gd name="connsiteY25" fmla="*/ 4374772 h 5607050"/>
              <a:gd name="connsiteX26" fmla="*/ 202358 w 2385962"/>
              <a:gd name="connsiteY26" fmla="*/ 4483893 h 5607050"/>
              <a:gd name="connsiteX27" fmla="*/ 285015 w 2385962"/>
              <a:gd name="connsiteY27" fmla="*/ 4717044 h 5607050"/>
              <a:gd name="connsiteX28" fmla="*/ 425400 w 2385962"/>
              <a:gd name="connsiteY28" fmla="*/ 5013325 h 5607050"/>
              <a:gd name="connsiteX29" fmla="*/ 639524 w 2385962"/>
              <a:gd name="connsiteY29" fmla="*/ 5364981 h 5607050"/>
              <a:gd name="connsiteX30" fmla="*/ 860374 w 2385962"/>
              <a:gd name="connsiteY30" fmla="*/ 5494338 h 5607050"/>
              <a:gd name="connsiteX31" fmla="*/ 1149300 w 2385962"/>
              <a:gd name="connsiteY31" fmla="*/ 5512594 h 5607050"/>
              <a:gd name="connsiteX32" fmla="*/ 1519982 w 2385962"/>
              <a:gd name="connsiteY32" fmla="*/ 5480844 h 5607050"/>
              <a:gd name="connsiteX33" fmla="*/ 1792237 w 2385962"/>
              <a:gd name="connsiteY33" fmla="*/ 5445125 h 5607050"/>
              <a:gd name="connsiteX34" fmla="*/ 1992262 w 2385962"/>
              <a:gd name="connsiteY34" fmla="*/ 5445125 h 5607050"/>
              <a:gd name="connsiteX35" fmla="*/ 2125612 w 2385962"/>
              <a:gd name="connsiteY35" fmla="*/ 5492750 h 5607050"/>
              <a:gd name="connsiteX36" fmla="*/ 2268487 w 2385962"/>
              <a:gd name="connsiteY36" fmla="*/ 5549900 h 5607050"/>
              <a:gd name="connsiteX37" fmla="*/ 2385962 w 2385962"/>
              <a:gd name="connsiteY37"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141951 w 2385962"/>
              <a:gd name="connsiteY5" fmla="*/ 605215 h 5607050"/>
              <a:gd name="connsiteX6" fmla="*/ 1087387 w 2385962"/>
              <a:gd name="connsiteY6" fmla="*/ 747893 h 5607050"/>
              <a:gd name="connsiteX7" fmla="*/ 976851 w 2385962"/>
              <a:gd name="connsiteY7" fmla="*/ 926480 h 5607050"/>
              <a:gd name="connsiteX8" fmla="*/ 827037 w 2385962"/>
              <a:gd name="connsiteY8" fmla="*/ 1044953 h 5607050"/>
              <a:gd name="connsiteX9" fmla="*/ 716108 w 2385962"/>
              <a:gd name="connsiteY9" fmla="*/ 1157468 h 5607050"/>
              <a:gd name="connsiteX10" fmla="*/ 530567 w 2385962"/>
              <a:gd name="connsiteY10" fmla="*/ 1379523 h 5607050"/>
              <a:gd name="connsiteX11" fmla="*/ 446225 w 2385962"/>
              <a:gd name="connsiteY11" fmla="*/ 1496595 h 5607050"/>
              <a:gd name="connsiteX12" fmla="*/ 372022 w 2385962"/>
              <a:gd name="connsiteY12" fmla="*/ 1605740 h 5607050"/>
              <a:gd name="connsiteX13" fmla="*/ 321410 w 2385962"/>
              <a:gd name="connsiteY13" fmla="*/ 1773017 h 5607050"/>
              <a:gd name="connsiteX14" fmla="*/ 318432 w 2385962"/>
              <a:gd name="connsiteY14" fmla="*/ 1937136 h 5607050"/>
              <a:gd name="connsiteX15" fmla="*/ 325976 w 2385962"/>
              <a:gd name="connsiteY15" fmla="*/ 2135745 h 5607050"/>
              <a:gd name="connsiteX16" fmla="*/ 326173 w 2385962"/>
              <a:gd name="connsiteY16" fmla="*/ 2341351 h 5607050"/>
              <a:gd name="connsiteX17" fmla="*/ 300773 w 2385962"/>
              <a:gd name="connsiteY17" fmla="*/ 2588607 h 5607050"/>
              <a:gd name="connsiteX18" fmla="*/ 247394 w 2385962"/>
              <a:gd name="connsiteY18" fmla="*/ 2710641 h 5607050"/>
              <a:gd name="connsiteX19" fmla="*/ 158684 w 2385962"/>
              <a:gd name="connsiteY19" fmla="*/ 2864644 h 5607050"/>
              <a:gd name="connsiteX20" fmla="*/ 67850 w 2385962"/>
              <a:gd name="connsiteY20" fmla="*/ 3043584 h 5607050"/>
              <a:gd name="connsiteX21" fmla="*/ 25189 w 2385962"/>
              <a:gd name="connsiteY21" fmla="*/ 3397726 h 5607050"/>
              <a:gd name="connsiteX22" fmla="*/ 4957 w 2385962"/>
              <a:gd name="connsiteY22" fmla="*/ 3603727 h 5607050"/>
              <a:gd name="connsiteX23" fmla="*/ 50661 w 2385962"/>
              <a:gd name="connsiteY23" fmla="*/ 3883366 h 5607050"/>
              <a:gd name="connsiteX24" fmla="*/ 115838 w 2385962"/>
              <a:gd name="connsiteY24" fmla="*/ 4201319 h 5607050"/>
              <a:gd name="connsiteX25" fmla="*/ 167678 w 2385962"/>
              <a:gd name="connsiteY25" fmla="*/ 4374772 h 5607050"/>
              <a:gd name="connsiteX26" fmla="*/ 202358 w 2385962"/>
              <a:gd name="connsiteY26" fmla="*/ 4483893 h 5607050"/>
              <a:gd name="connsiteX27" fmla="*/ 285015 w 2385962"/>
              <a:gd name="connsiteY27" fmla="*/ 4717044 h 5607050"/>
              <a:gd name="connsiteX28" fmla="*/ 425400 w 2385962"/>
              <a:gd name="connsiteY28" fmla="*/ 5013325 h 5607050"/>
              <a:gd name="connsiteX29" fmla="*/ 639524 w 2385962"/>
              <a:gd name="connsiteY29" fmla="*/ 5364981 h 5607050"/>
              <a:gd name="connsiteX30" fmla="*/ 860374 w 2385962"/>
              <a:gd name="connsiteY30" fmla="*/ 5494338 h 5607050"/>
              <a:gd name="connsiteX31" fmla="*/ 1149300 w 2385962"/>
              <a:gd name="connsiteY31" fmla="*/ 5512594 h 5607050"/>
              <a:gd name="connsiteX32" fmla="*/ 1519982 w 2385962"/>
              <a:gd name="connsiteY32" fmla="*/ 5480844 h 5607050"/>
              <a:gd name="connsiteX33" fmla="*/ 1792237 w 2385962"/>
              <a:gd name="connsiteY33" fmla="*/ 5445125 h 5607050"/>
              <a:gd name="connsiteX34" fmla="*/ 1992262 w 2385962"/>
              <a:gd name="connsiteY34" fmla="*/ 5445125 h 5607050"/>
              <a:gd name="connsiteX35" fmla="*/ 2125612 w 2385962"/>
              <a:gd name="connsiteY35" fmla="*/ 5492750 h 5607050"/>
              <a:gd name="connsiteX36" fmla="*/ 2268487 w 2385962"/>
              <a:gd name="connsiteY36" fmla="*/ 5549900 h 5607050"/>
              <a:gd name="connsiteX37" fmla="*/ 2385962 w 2385962"/>
              <a:gd name="connsiteY37"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141951 w 2385962"/>
              <a:gd name="connsiteY5" fmla="*/ 605215 h 5607050"/>
              <a:gd name="connsiteX6" fmla="*/ 1087387 w 2385962"/>
              <a:gd name="connsiteY6" fmla="*/ 747893 h 5607050"/>
              <a:gd name="connsiteX7" fmla="*/ 976851 w 2385962"/>
              <a:gd name="connsiteY7" fmla="*/ 926480 h 5607050"/>
              <a:gd name="connsiteX8" fmla="*/ 827037 w 2385962"/>
              <a:gd name="connsiteY8" fmla="*/ 1044953 h 5607050"/>
              <a:gd name="connsiteX9" fmla="*/ 716108 w 2385962"/>
              <a:gd name="connsiteY9" fmla="*/ 1157468 h 5607050"/>
              <a:gd name="connsiteX10" fmla="*/ 521042 w 2385962"/>
              <a:gd name="connsiteY10" fmla="*/ 1362854 h 5607050"/>
              <a:gd name="connsiteX11" fmla="*/ 446225 w 2385962"/>
              <a:gd name="connsiteY11" fmla="*/ 1496595 h 5607050"/>
              <a:gd name="connsiteX12" fmla="*/ 372022 w 2385962"/>
              <a:gd name="connsiteY12" fmla="*/ 1605740 h 5607050"/>
              <a:gd name="connsiteX13" fmla="*/ 321410 w 2385962"/>
              <a:gd name="connsiteY13" fmla="*/ 1773017 h 5607050"/>
              <a:gd name="connsiteX14" fmla="*/ 318432 w 2385962"/>
              <a:gd name="connsiteY14" fmla="*/ 1937136 h 5607050"/>
              <a:gd name="connsiteX15" fmla="*/ 325976 w 2385962"/>
              <a:gd name="connsiteY15" fmla="*/ 2135745 h 5607050"/>
              <a:gd name="connsiteX16" fmla="*/ 326173 w 2385962"/>
              <a:gd name="connsiteY16" fmla="*/ 2341351 h 5607050"/>
              <a:gd name="connsiteX17" fmla="*/ 300773 w 2385962"/>
              <a:gd name="connsiteY17" fmla="*/ 2588607 h 5607050"/>
              <a:gd name="connsiteX18" fmla="*/ 247394 w 2385962"/>
              <a:gd name="connsiteY18" fmla="*/ 2710641 h 5607050"/>
              <a:gd name="connsiteX19" fmla="*/ 158684 w 2385962"/>
              <a:gd name="connsiteY19" fmla="*/ 2864644 h 5607050"/>
              <a:gd name="connsiteX20" fmla="*/ 67850 w 2385962"/>
              <a:gd name="connsiteY20" fmla="*/ 3043584 h 5607050"/>
              <a:gd name="connsiteX21" fmla="*/ 25189 w 2385962"/>
              <a:gd name="connsiteY21" fmla="*/ 3397726 h 5607050"/>
              <a:gd name="connsiteX22" fmla="*/ 4957 w 2385962"/>
              <a:gd name="connsiteY22" fmla="*/ 3603727 h 5607050"/>
              <a:gd name="connsiteX23" fmla="*/ 50661 w 2385962"/>
              <a:gd name="connsiteY23" fmla="*/ 3883366 h 5607050"/>
              <a:gd name="connsiteX24" fmla="*/ 115838 w 2385962"/>
              <a:gd name="connsiteY24" fmla="*/ 4201319 h 5607050"/>
              <a:gd name="connsiteX25" fmla="*/ 167678 w 2385962"/>
              <a:gd name="connsiteY25" fmla="*/ 4374772 h 5607050"/>
              <a:gd name="connsiteX26" fmla="*/ 202358 w 2385962"/>
              <a:gd name="connsiteY26" fmla="*/ 4483893 h 5607050"/>
              <a:gd name="connsiteX27" fmla="*/ 285015 w 2385962"/>
              <a:gd name="connsiteY27" fmla="*/ 4717044 h 5607050"/>
              <a:gd name="connsiteX28" fmla="*/ 425400 w 2385962"/>
              <a:gd name="connsiteY28" fmla="*/ 5013325 h 5607050"/>
              <a:gd name="connsiteX29" fmla="*/ 639524 w 2385962"/>
              <a:gd name="connsiteY29" fmla="*/ 5364981 h 5607050"/>
              <a:gd name="connsiteX30" fmla="*/ 860374 w 2385962"/>
              <a:gd name="connsiteY30" fmla="*/ 5494338 h 5607050"/>
              <a:gd name="connsiteX31" fmla="*/ 1149300 w 2385962"/>
              <a:gd name="connsiteY31" fmla="*/ 5512594 h 5607050"/>
              <a:gd name="connsiteX32" fmla="*/ 1519982 w 2385962"/>
              <a:gd name="connsiteY32" fmla="*/ 5480844 h 5607050"/>
              <a:gd name="connsiteX33" fmla="*/ 1792237 w 2385962"/>
              <a:gd name="connsiteY33" fmla="*/ 5445125 h 5607050"/>
              <a:gd name="connsiteX34" fmla="*/ 1992262 w 2385962"/>
              <a:gd name="connsiteY34" fmla="*/ 5445125 h 5607050"/>
              <a:gd name="connsiteX35" fmla="*/ 2125612 w 2385962"/>
              <a:gd name="connsiteY35" fmla="*/ 5492750 h 5607050"/>
              <a:gd name="connsiteX36" fmla="*/ 2268487 w 2385962"/>
              <a:gd name="connsiteY36" fmla="*/ 5549900 h 5607050"/>
              <a:gd name="connsiteX37" fmla="*/ 2385962 w 2385962"/>
              <a:gd name="connsiteY37"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141951 w 2385962"/>
              <a:gd name="connsiteY5" fmla="*/ 605215 h 5607050"/>
              <a:gd name="connsiteX6" fmla="*/ 1087387 w 2385962"/>
              <a:gd name="connsiteY6" fmla="*/ 747893 h 5607050"/>
              <a:gd name="connsiteX7" fmla="*/ 976851 w 2385962"/>
              <a:gd name="connsiteY7" fmla="*/ 926480 h 5607050"/>
              <a:gd name="connsiteX8" fmla="*/ 827037 w 2385962"/>
              <a:gd name="connsiteY8" fmla="*/ 1044953 h 5607050"/>
              <a:gd name="connsiteX9" fmla="*/ 716108 w 2385962"/>
              <a:gd name="connsiteY9" fmla="*/ 1157468 h 5607050"/>
              <a:gd name="connsiteX10" fmla="*/ 521042 w 2385962"/>
              <a:gd name="connsiteY10" fmla="*/ 1362854 h 5607050"/>
              <a:gd name="connsiteX11" fmla="*/ 443844 w 2385962"/>
              <a:gd name="connsiteY11" fmla="*/ 1487070 h 5607050"/>
              <a:gd name="connsiteX12" fmla="*/ 372022 w 2385962"/>
              <a:gd name="connsiteY12" fmla="*/ 1605740 h 5607050"/>
              <a:gd name="connsiteX13" fmla="*/ 321410 w 2385962"/>
              <a:gd name="connsiteY13" fmla="*/ 1773017 h 5607050"/>
              <a:gd name="connsiteX14" fmla="*/ 318432 w 2385962"/>
              <a:gd name="connsiteY14" fmla="*/ 1937136 h 5607050"/>
              <a:gd name="connsiteX15" fmla="*/ 325976 w 2385962"/>
              <a:gd name="connsiteY15" fmla="*/ 2135745 h 5607050"/>
              <a:gd name="connsiteX16" fmla="*/ 326173 w 2385962"/>
              <a:gd name="connsiteY16" fmla="*/ 2341351 h 5607050"/>
              <a:gd name="connsiteX17" fmla="*/ 300773 w 2385962"/>
              <a:gd name="connsiteY17" fmla="*/ 2588607 h 5607050"/>
              <a:gd name="connsiteX18" fmla="*/ 247394 w 2385962"/>
              <a:gd name="connsiteY18" fmla="*/ 2710641 h 5607050"/>
              <a:gd name="connsiteX19" fmla="*/ 158684 w 2385962"/>
              <a:gd name="connsiteY19" fmla="*/ 2864644 h 5607050"/>
              <a:gd name="connsiteX20" fmla="*/ 67850 w 2385962"/>
              <a:gd name="connsiteY20" fmla="*/ 3043584 h 5607050"/>
              <a:gd name="connsiteX21" fmla="*/ 25189 w 2385962"/>
              <a:gd name="connsiteY21" fmla="*/ 3397726 h 5607050"/>
              <a:gd name="connsiteX22" fmla="*/ 4957 w 2385962"/>
              <a:gd name="connsiteY22" fmla="*/ 3603727 h 5607050"/>
              <a:gd name="connsiteX23" fmla="*/ 50661 w 2385962"/>
              <a:gd name="connsiteY23" fmla="*/ 3883366 h 5607050"/>
              <a:gd name="connsiteX24" fmla="*/ 115838 w 2385962"/>
              <a:gd name="connsiteY24" fmla="*/ 4201319 h 5607050"/>
              <a:gd name="connsiteX25" fmla="*/ 167678 w 2385962"/>
              <a:gd name="connsiteY25" fmla="*/ 4374772 h 5607050"/>
              <a:gd name="connsiteX26" fmla="*/ 202358 w 2385962"/>
              <a:gd name="connsiteY26" fmla="*/ 4483893 h 5607050"/>
              <a:gd name="connsiteX27" fmla="*/ 285015 w 2385962"/>
              <a:gd name="connsiteY27" fmla="*/ 4717044 h 5607050"/>
              <a:gd name="connsiteX28" fmla="*/ 425400 w 2385962"/>
              <a:gd name="connsiteY28" fmla="*/ 5013325 h 5607050"/>
              <a:gd name="connsiteX29" fmla="*/ 639524 w 2385962"/>
              <a:gd name="connsiteY29" fmla="*/ 5364981 h 5607050"/>
              <a:gd name="connsiteX30" fmla="*/ 860374 w 2385962"/>
              <a:gd name="connsiteY30" fmla="*/ 5494338 h 5607050"/>
              <a:gd name="connsiteX31" fmla="*/ 1149300 w 2385962"/>
              <a:gd name="connsiteY31" fmla="*/ 5512594 h 5607050"/>
              <a:gd name="connsiteX32" fmla="*/ 1519982 w 2385962"/>
              <a:gd name="connsiteY32" fmla="*/ 5480844 h 5607050"/>
              <a:gd name="connsiteX33" fmla="*/ 1792237 w 2385962"/>
              <a:gd name="connsiteY33" fmla="*/ 5445125 h 5607050"/>
              <a:gd name="connsiteX34" fmla="*/ 1992262 w 2385962"/>
              <a:gd name="connsiteY34" fmla="*/ 5445125 h 5607050"/>
              <a:gd name="connsiteX35" fmla="*/ 2125612 w 2385962"/>
              <a:gd name="connsiteY35" fmla="*/ 5492750 h 5607050"/>
              <a:gd name="connsiteX36" fmla="*/ 2268487 w 2385962"/>
              <a:gd name="connsiteY36" fmla="*/ 5549900 h 5607050"/>
              <a:gd name="connsiteX37" fmla="*/ 2385962 w 2385962"/>
              <a:gd name="connsiteY37"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141951 w 2385962"/>
              <a:gd name="connsiteY5" fmla="*/ 605215 h 5607050"/>
              <a:gd name="connsiteX6" fmla="*/ 1087387 w 2385962"/>
              <a:gd name="connsiteY6" fmla="*/ 747893 h 5607050"/>
              <a:gd name="connsiteX7" fmla="*/ 976851 w 2385962"/>
              <a:gd name="connsiteY7" fmla="*/ 926480 h 5607050"/>
              <a:gd name="connsiteX8" fmla="*/ 827037 w 2385962"/>
              <a:gd name="connsiteY8" fmla="*/ 1044953 h 5607050"/>
              <a:gd name="connsiteX9" fmla="*/ 706583 w 2385962"/>
              <a:gd name="connsiteY9" fmla="*/ 1150324 h 5607050"/>
              <a:gd name="connsiteX10" fmla="*/ 521042 w 2385962"/>
              <a:gd name="connsiteY10" fmla="*/ 1362854 h 5607050"/>
              <a:gd name="connsiteX11" fmla="*/ 443844 w 2385962"/>
              <a:gd name="connsiteY11" fmla="*/ 1487070 h 5607050"/>
              <a:gd name="connsiteX12" fmla="*/ 372022 w 2385962"/>
              <a:gd name="connsiteY12" fmla="*/ 1605740 h 5607050"/>
              <a:gd name="connsiteX13" fmla="*/ 321410 w 2385962"/>
              <a:gd name="connsiteY13" fmla="*/ 1773017 h 5607050"/>
              <a:gd name="connsiteX14" fmla="*/ 318432 w 2385962"/>
              <a:gd name="connsiteY14" fmla="*/ 1937136 h 5607050"/>
              <a:gd name="connsiteX15" fmla="*/ 325976 w 2385962"/>
              <a:gd name="connsiteY15" fmla="*/ 2135745 h 5607050"/>
              <a:gd name="connsiteX16" fmla="*/ 326173 w 2385962"/>
              <a:gd name="connsiteY16" fmla="*/ 2341351 h 5607050"/>
              <a:gd name="connsiteX17" fmla="*/ 300773 w 2385962"/>
              <a:gd name="connsiteY17" fmla="*/ 2588607 h 5607050"/>
              <a:gd name="connsiteX18" fmla="*/ 247394 w 2385962"/>
              <a:gd name="connsiteY18" fmla="*/ 2710641 h 5607050"/>
              <a:gd name="connsiteX19" fmla="*/ 158684 w 2385962"/>
              <a:gd name="connsiteY19" fmla="*/ 2864644 h 5607050"/>
              <a:gd name="connsiteX20" fmla="*/ 67850 w 2385962"/>
              <a:gd name="connsiteY20" fmla="*/ 3043584 h 5607050"/>
              <a:gd name="connsiteX21" fmla="*/ 25189 w 2385962"/>
              <a:gd name="connsiteY21" fmla="*/ 3397726 h 5607050"/>
              <a:gd name="connsiteX22" fmla="*/ 4957 w 2385962"/>
              <a:gd name="connsiteY22" fmla="*/ 3603727 h 5607050"/>
              <a:gd name="connsiteX23" fmla="*/ 50661 w 2385962"/>
              <a:gd name="connsiteY23" fmla="*/ 3883366 h 5607050"/>
              <a:gd name="connsiteX24" fmla="*/ 115838 w 2385962"/>
              <a:gd name="connsiteY24" fmla="*/ 4201319 h 5607050"/>
              <a:gd name="connsiteX25" fmla="*/ 167678 w 2385962"/>
              <a:gd name="connsiteY25" fmla="*/ 4374772 h 5607050"/>
              <a:gd name="connsiteX26" fmla="*/ 202358 w 2385962"/>
              <a:gd name="connsiteY26" fmla="*/ 4483893 h 5607050"/>
              <a:gd name="connsiteX27" fmla="*/ 285015 w 2385962"/>
              <a:gd name="connsiteY27" fmla="*/ 4717044 h 5607050"/>
              <a:gd name="connsiteX28" fmla="*/ 425400 w 2385962"/>
              <a:gd name="connsiteY28" fmla="*/ 5013325 h 5607050"/>
              <a:gd name="connsiteX29" fmla="*/ 639524 w 2385962"/>
              <a:gd name="connsiteY29" fmla="*/ 5364981 h 5607050"/>
              <a:gd name="connsiteX30" fmla="*/ 860374 w 2385962"/>
              <a:gd name="connsiteY30" fmla="*/ 5494338 h 5607050"/>
              <a:gd name="connsiteX31" fmla="*/ 1149300 w 2385962"/>
              <a:gd name="connsiteY31" fmla="*/ 5512594 h 5607050"/>
              <a:gd name="connsiteX32" fmla="*/ 1519982 w 2385962"/>
              <a:gd name="connsiteY32" fmla="*/ 5480844 h 5607050"/>
              <a:gd name="connsiteX33" fmla="*/ 1792237 w 2385962"/>
              <a:gd name="connsiteY33" fmla="*/ 5445125 h 5607050"/>
              <a:gd name="connsiteX34" fmla="*/ 1992262 w 2385962"/>
              <a:gd name="connsiteY34" fmla="*/ 5445125 h 5607050"/>
              <a:gd name="connsiteX35" fmla="*/ 2125612 w 2385962"/>
              <a:gd name="connsiteY35" fmla="*/ 5492750 h 5607050"/>
              <a:gd name="connsiteX36" fmla="*/ 2268487 w 2385962"/>
              <a:gd name="connsiteY36" fmla="*/ 5549900 h 5607050"/>
              <a:gd name="connsiteX37" fmla="*/ 2385962 w 2385962"/>
              <a:gd name="connsiteY37"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141951 w 2385962"/>
              <a:gd name="connsiteY5" fmla="*/ 605215 h 5607050"/>
              <a:gd name="connsiteX6" fmla="*/ 1087387 w 2385962"/>
              <a:gd name="connsiteY6" fmla="*/ 747893 h 5607050"/>
              <a:gd name="connsiteX7" fmla="*/ 976851 w 2385962"/>
              <a:gd name="connsiteY7" fmla="*/ 926480 h 5607050"/>
              <a:gd name="connsiteX8" fmla="*/ 827037 w 2385962"/>
              <a:gd name="connsiteY8" fmla="*/ 1044953 h 5607050"/>
              <a:gd name="connsiteX9" fmla="*/ 706583 w 2385962"/>
              <a:gd name="connsiteY9" fmla="*/ 1150324 h 5607050"/>
              <a:gd name="connsiteX10" fmla="*/ 547235 w 2385962"/>
              <a:gd name="connsiteY10" fmla="*/ 1343804 h 5607050"/>
              <a:gd name="connsiteX11" fmla="*/ 443844 w 2385962"/>
              <a:gd name="connsiteY11" fmla="*/ 1487070 h 5607050"/>
              <a:gd name="connsiteX12" fmla="*/ 372022 w 2385962"/>
              <a:gd name="connsiteY12" fmla="*/ 1605740 h 5607050"/>
              <a:gd name="connsiteX13" fmla="*/ 321410 w 2385962"/>
              <a:gd name="connsiteY13" fmla="*/ 1773017 h 5607050"/>
              <a:gd name="connsiteX14" fmla="*/ 318432 w 2385962"/>
              <a:gd name="connsiteY14" fmla="*/ 1937136 h 5607050"/>
              <a:gd name="connsiteX15" fmla="*/ 325976 w 2385962"/>
              <a:gd name="connsiteY15" fmla="*/ 2135745 h 5607050"/>
              <a:gd name="connsiteX16" fmla="*/ 326173 w 2385962"/>
              <a:gd name="connsiteY16" fmla="*/ 2341351 h 5607050"/>
              <a:gd name="connsiteX17" fmla="*/ 300773 w 2385962"/>
              <a:gd name="connsiteY17" fmla="*/ 2588607 h 5607050"/>
              <a:gd name="connsiteX18" fmla="*/ 247394 w 2385962"/>
              <a:gd name="connsiteY18" fmla="*/ 2710641 h 5607050"/>
              <a:gd name="connsiteX19" fmla="*/ 158684 w 2385962"/>
              <a:gd name="connsiteY19" fmla="*/ 2864644 h 5607050"/>
              <a:gd name="connsiteX20" fmla="*/ 67850 w 2385962"/>
              <a:gd name="connsiteY20" fmla="*/ 3043584 h 5607050"/>
              <a:gd name="connsiteX21" fmla="*/ 25189 w 2385962"/>
              <a:gd name="connsiteY21" fmla="*/ 3397726 h 5607050"/>
              <a:gd name="connsiteX22" fmla="*/ 4957 w 2385962"/>
              <a:gd name="connsiteY22" fmla="*/ 3603727 h 5607050"/>
              <a:gd name="connsiteX23" fmla="*/ 50661 w 2385962"/>
              <a:gd name="connsiteY23" fmla="*/ 3883366 h 5607050"/>
              <a:gd name="connsiteX24" fmla="*/ 115838 w 2385962"/>
              <a:gd name="connsiteY24" fmla="*/ 4201319 h 5607050"/>
              <a:gd name="connsiteX25" fmla="*/ 167678 w 2385962"/>
              <a:gd name="connsiteY25" fmla="*/ 4374772 h 5607050"/>
              <a:gd name="connsiteX26" fmla="*/ 202358 w 2385962"/>
              <a:gd name="connsiteY26" fmla="*/ 4483893 h 5607050"/>
              <a:gd name="connsiteX27" fmla="*/ 285015 w 2385962"/>
              <a:gd name="connsiteY27" fmla="*/ 4717044 h 5607050"/>
              <a:gd name="connsiteX28" fmla="*/ 425400 w 2385962"/>
              <a:gd name="connsiteY28" fmla="*/ 5013325 h 5607050"/>
              <a:gd name="connsiteX29" fmla="*/ 639524 w 2385962"/>
              <a:gd name="connsiteY29" fmla="*/ 5364981 h 5607050"/>
              <a:gd name="connsiteX30" fmla="*/ 860374 w 2385962"/>
              <a:gd name="connsiteY30" fmla="*/ 5494338 h 5607050"/>
              <a:gd name="connsiteX31" fmla="*/ 1149300 w 2385962"/>
              <a:gd name="connsiteY31" fmla="*/ 5512594 h 5607050"/>
              <a:gd name="connsiteX32" fmla="*/ 1519982 w 2385962"/>
              <a:gd name="connsiteY32" fmla="*/ 5480844 h 5607050"/>
              <a:gd name="connsiteX33" fmla="*/ 1792237 w 2385962"/>
              <a:gd name="connsiteY33" fmla="*/ 5445125 h 5607050"/>
              <a:gd name="connsiteX34" fmla="*/ 1992262 w 2385962"/>
              <a:gd name="connsiteY34" fmla="*/ 5445125 h 5607050"/>
              <a:gd name="connsiteX35" fmla="*/ 2125612 w 2385962"/>
              <a:gd name="connsiteY35" fmla="*/ 5492750 h 5607050"/>
              <a:gd name="connsiteX36" fmla="*/ 2268487 w 2385962"/>
              <a:gd name="connsiteY36" fmla="*/ 5549900 h 5607050"/>
              <a:gd name="connsiteX37" fmla="*/ 2385962 w 2385962"/>
              <a:gd name="connsiteY37"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141951 w 2385962"/>
              <a:gd name="connsiteY5" fmla="*/ 605215 h 5607050"/>
              <a:gd name="connsiteX6" fmla="*/ 1087387 w 2385962"/>
              <a:gd name="connsiteY6" fmla="*/ 747893 h 5607050"/>
              <a:gd name="connsiteX7" fmla="*/ 976851 w 2385962"/>
              <a:gd name="connsiteY7" fmla="*/ 926480 h 5607050"/>
              <a:gd name="connsiteX8" fmla="*/ 827037 w 2385962"/>
              <a:gd name="connsiteY8" fmla="*/ 1044953 h 5607050"/>
              <a:gd name="connsiteX9" fmla="*/ 706583 w 2385962"/>
              <a:gd name="connsiteY9" fmla="*/ 1150324 h 5607050"/>
              <a:gd name="connsiteX10" fmla="*/ 547235 w 2385962"/>
              <a:gd name="connsiteY10" fmla="*/ 1343804 h 5607050"/>
              <a:gd name="connsiteX11" fmla="*/ 443844 w 2385962"/>
              <a:gd name="connsiteY11" fmla="*/ 1487070 h 5607050"/>
              <a:gd name="connsiteX12" fmla="*/ 372022 w 2385962"/>
              <a:gd name="connsiteY12" fmla="*/ 1605740 h 5607050"/>
              <a:gd name="connsiteX13" fmla="*/ 321410 w 2385962"/>
              <a:gd name="connsiteY13" fmla="*/ 1773017 h 5607050"/>
              <a:gd name="connsiteX14" fmla="*/ 318432 w 2385962"/>
              <a:gd name="connsiteY14" fmla="*/ 1937136 h 5607050"/>
              <a:gd name="connsiteX15" fmla="*/ 325976 w 2385962"/>
              <a:gd name="connsiteY15" fmla="*/ 2135745 h 5607050"/>
              <a:gd name="connsiteX16" fmla="*/ 326173 w 2385962"/>
              <a:gd name="connsiteY16" fmla="*/ 2341351 h 5607050"/>
              <a:gd name="connsiteX17" fmla="*/ 300773 w 2385962"/>
              <a:gd name="connsiteY17" fmla="*/ 2588607 h 5607050"/>
              <a:gd name="connsiteX18" fmla="*/ 247394 w 2385962"/>
              <a:gd name="connsiteY18" fmla="*/ 2710641 h 5607050"/>
              <a:gd name="connsiteX19" fmla="*/ 158684 w 2385962"/>
              <a:gd name="connsiteY19" fmla="*/ 2864644 h 5607050"/>
              <a:gd name="connsiteX20" fmla="*/ 67850 w 2385962"/>
              <a:gd name="connsiteY20" fmla="*/ 3043584 h 5607050"/>
              <a:gd name="connsiteX21" fmla="*/ 25189 w 2385962"/>
              <a:gd name="connsiteY21" fmla="*/ 3397726 h 5607050"/>
              <a:gd name="connsiteX22" fmla="*/ 4957 w 2385962"/>
              <a:gd name="connsiteY22" fmla="*/ 3603727 h 5607050"/>
              <a:gd name="connsiteX23" fmla="*/ 50661 w 2385962"/>
              <a:gd name="connsiteY23" fmla="*/ 3883366 h 5607050"/>
              <a:gd name="connsiteX24" fmla="*/ 115838 w 2385962"/>
              <a:gd name="connsiteY24" fmla="*/ 4201319 h 5607050"/>
              <a:gd name="connsiteX25" fmla="*/ 167678 w 2385962"/>
              <a:gd name="connsiteY25" fmla="*/ 4374772 h 5607050"/>
              <a:gd name="connsiteX26" fmla="*/ 202358 w 2385962"/>
              <a:gd name="connsiteY26" fmla="*/ 4483893 h 5607050"/>
              <a:gd name="connsiteX27" fmla="*/ 285015 w 2385962"/>
              <a:gd name="connsiteY27" fmla="*/ 4717044 h 5607050"/>
              <a:gd name="connsiteX28" fmla="*/ 425400 w 2385962"/>
              <a:gd name="connsiteY28" fmla="*/ 5013325 h 5607050"/>
              <a:gd name="connsiteX29" fmla="*/ 639524 w 2385962"/>
              <a:gd name="connsiteY29" fmla="*/ 5364981 h 5607050"/>
              <a:gd name="connsiteX30" fmla="*/ 860374 w 2385962"/>
              <a:gd name="connsiteY30" fmla="*/ 5494338 h 5607050"/>
              <a:gd name="connsiteX31" fmla="*/ 1149300 w 2385962"/>
              <a:gd name="connsiteY31" fmla="*/ 5512594 h 5607050"/>
              <a:gd name="connsiteX32" fmla="*/ 1519982 w 2385962"/>
              <a:gd name="connsiteY32" fmla="*/ 5480844 h 5607050"/>
              <a:gd name="connsiteX33" fmla="*/ 1792237 w 2385962"/>
              <a:gd name="connsiteY33" fmla="*/ 5445125 h 5607050"/>
              <a:gd name="connsiteX34" fmla="*/ 1992262 w 2385962"/>
              <a:gd name="connsiteY34" fmla="*/ 5445125 h 5607050"/>
              <a:gd name="connsiteX35" fmla="*/ 2125612 w 2385962"/>
              <a:gd name="connsiteY35" fmla="*/ 5492750 h 5607050"/>
              <a:gd name="connsiteX36" fmla="*/ 2268487 w 2385962"/>
              <a:gd name="connsiteY36" fmla="*/ 5549900 h 5607050"/>
              <a:gd name="connsiteX37" fmla="*/ 2385962 w 2385962"/>
              <a:gd name="connsiteY37"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141951 w 2385962"/>
              <a:gd name="connsiteY5" fmla="*/ 605215 h 5607050"/>
              <a:gd name="connsiteX6" fmla="*/ 1087387 w 2385962"/>
              <a:gd name="connsiteY6" fmla="*/ 747893 h 5607050"/>
              <a:gd name="connsiteX7" fmla="*/ 976851 w 2385962"/>
              <a:gd name="connsiteY7" fmla="*/ 926480 h 5607050"/>
              <a:gd name="connsiteX8" fmla="*/ 827037 w 2385962"/>
              <a:gd name="connsiteY8" fmla="*/ 1044953 h 5607050"/>
              <a:gd name="connsiteX9" fmla="*/ 706583 w 2385962"/>
              <a:gd name="connsiteY9" fmla="*/ 1150324 h 5607050"/>
              <a:gd name="connsiteX10" fmla="*/ 537710 w 2385962"/>
              <a:gd name="connsiteY10" fmla="*/ 1334279 h 5607050"/>
              <a:gd name="connsiteX11" fmla="*/ 443844 w 2385962"/>
              <a:gd name="connsiteY11" fmla="*/ 1487070 h 5607050"/>
              <a:gd name="connsiteX12" fmla="*/ 372022 w 2385962"/>
              <a:gd name="connsiteY12" fmla="*/ 1605740 h 5607050"/>
              <a:gd name="connsiteX13" fmla="*/ 321410 w 2385962"/>
              <a:gd name="connsiteY13" fmla="*/ 1773017 h 5607050"/>
              <a:gd name="connsiteX14" fmla="*/ 318432 w 2385962"/>
              <a:gd name="connsiteY14" fmla="*/ 1937136 h 5607050"/>
              <a:gd name="connsiteX15" fmla="*/ 325976 w 2385962"/>
              <a:gd name="connsiteY15" fmla="*/ 2135745 h 5607050"/>
              <a:gd name="connsiteX16" fmla="*/ 326173 w 2385962"/>
              <a:gd name="connsiteY16" fmla="*/ 2341351 h 5607050"/>
              <a:gd name="connsiteX17" fmla="*/ 300773 w 2385962"/>
              <a:gd name="connsiteY17" fmla="*/ 2588607 h 5607050"/>
              <a:gd name="connsiteX18" fmla="*/ 247394 w 2385962"/>
              <a:gd name="connsiteY18" fmla="*/ 2710641 h 5607050"/>
              <a:gd name="connsiteX19" fmla="*/ 158684 w 2385962"/>
              <a:gd name="connsiteY19" fmla="*/ 2864644 h 5607050"/>
              <a:gd name="connsiteX20" fmla="*/ 67850 w 2385962"/>
              <a:gd name="connsiteY20" fmla="*/ 3043584 h 5607050"/>
              <a:gd name="connsiteX21" fmla="*/ 25189 w 2385962"/>
              <a:gd name="connsiteY21" fmla="*/ 3397726 h 5607050"/>
              <a:gd name="connsiteX22" fmla="*/ 4957 w 2385962"/>
              <a:gd name="connsiteY22" fmla="*/ 3603727 h 5607050"/>
              <a:gd name="connsiteX23" fmla="*/ 50661 w 2385962"/>
              <a:gd name="connsiteY23" fmla="*/ 3883366 h 5607050"/>
              <a:gd name="connsiteX24" fmla="*/ 115838 w 2385962"/>
              <a:gd name="connsiteY24" fmla="*/ 4201319 h 5607050"/>
              <a:gd name="connsiteX25" fmla="*/ 167678 w 2385962"/>
              <a:gd name="connsiteY25" fmla="*/ 4374772 h 5607050"/>
              <a:gd name="connsiteX26" fmla="*/ 202358 w 2385962"/>
              <a:gd name="connsiteY26" fmla="*/ 4483893 h 5607050"/>
              <a:gd name="connsiteX27" fmla="*/ 285015 w 2385962"/>
              <a:gd name="connsiteY27" fmla="*/ 4717044 h 5607050"/>
              <a:gd name="connsiteX28" fmla="*/ 425400 w 2385962"/>
              <a:gd name="connsiteY28" fmla="*/ 5013325 h 5607050"/>
              <a:gd name="connsiteX29" fmla="*/ 639524 w 2385962"/>
              <a:gd name="connsiteY29" fmla="*/ 5364981 h 5607050"/>
              <a:gd name="connsiteX30" fmla="*/ 860374 w 2385962"/>
              <a:gd name="connsiteY30" fmla="*/ 5494338 h 5607050"/>
              <a:gd name="connsiteX31" fmla="*/ 1149300 w 2385962"/>
              <a:gd name="connsiteY31" fmla="*/ 5512594 h 5607050"/>
              <a:gd name="connsiteX32" fmla="*/ 1519982 w 2385962"/>
              <a:gd name="connsiteY32" fmla="*/ 5480844 h 5607050"/>
              <a:gd name="connsiteX33" fmla="*/ 1792237 w 2385962"/>
              <a:gd name="connsiteY33" fmla="*/ 5445125 h 5607050"/>
              <a:gd name="connsiteX34" fmla="*/ 1992262 w 2385962"/>
              <a:gd name="connsiteY34" fmla="*/ 5445125 h 5607050"/>
              <a:gd name="connsiteX35" fmla="*/ 2125612 w 2385962"/>
              <a:gd name="connsiteY35" fmla="*/ 5492750 h 5607050"/>
              <a:gd name="connsiteX36" fmla="*/ 2268487 w 2385962"/>
              <a:gd name="connsiteY36" fmla="*/ 5549900 h 5607050"/>
              <a:gd name="connsiteX37" fmla="*/ 2385962 w 2385962"/>
              <a:gd name="connsiteY37"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141951 w 2385962"/>
              <a:gd name="connsiteY5" fmla="*/ 605215 h 5607050"/>
              <a:gd name="connsiteX6" fmla="*/ 1087387 w 2385962"/>
              <a:gd name="connsiteY6" fmla="*/ 747893 h 5607050"/>
              <a:gd name="connsiteX7" fmla="*/ 976851 w 2385962"/>
              <a:gd name="connsiteY7" fmla="*/ 926480 h 5607050"/>
              <a:gd name="connsiteX8" fmla="*/ 827037 w 2385962"/>
              <a:gd name="connsiteY8" fmla="*/ 1044953 h 5607050"/>
              <a:gd name="connsiteX9" fmla="*/ 706583 w 2385962"/>
              <a:gd name="connsiteY9" fmla="*/ 1150324 h 5607050"/>
              <a:gd name="connsiteX10" fmla="*/ 537710 w 2385962"/>
              <a:gd name="connsiteY10" fmla="*/ 1334279 h 5607050"/>
              <a:gd name="connsiteX11" fmla="*/ 443844 w 2385962"/>
              <a:gd name="connsiteY11" fmla="*/ 1487070 h 5607050"/>
              <a:gd name="connsiteX12" fmla="*/ 381547 w 2385962"/>
              <a:gd name="connsiteY12" fmla="*/ 1608121 h 5607050"/>
              <a:gd name="connsiteX13" fmla="*/ 321410 w 2385962"/>
              <a:gd name="connsiteY13" fmla="*/ 1773017 h 5607050"/>
              <a:gd name="connsiteX14" fmla="*/ 318432 w 2385962"/>
              <a:gd name="connsiteY14" fmla="*/ 1937136 h 5607050"/>
              <a:gd name="connsiteX15" fmla="*/ 325976 w 2385962"/>
              <a:gd name="connsiteY15" fmla="*/ 2135745 h 5607050"/>
              <a:gd name="connsiteX16" fmla="*/ 326173 w 2385962"/>
              <a:gd name="connsiteY16" fmla="*/ 2341351 h 5607050"/>
              <a:gd name="connsiteX17" fmla="*/ 300773 w 2385962"/>
              <a:gd name="connsiteY17" fmla="*/ 2588607 h 5607050"/>
              <a:gd name="connsiteX18" fmla="*/ 247394 w 2385962"/>
              <a:gd name="connsiteY18" fmla="*/ 2710641 h 5607050"/>
              <a:gd name="connsiteX19" fmla="*/ 158684 w 2385962"/>
              <a:gd name="connsiteY19" fmla="*/ 2864644 h 5607050"/>
              <a:gd name="connsiteX20" fmla="*/ 67850 w 2385962"/>
              <a:gd name="connsiteY20" fmla="*/ 3043584 h 5607050"/>
              <a:gd name="connsiteX21" fmla="*/ 25189 w 2385962"/>
              <a:gd name="connsiteY21" fmla="*/ 3397726 h 5607050"/>
              <a:gd name="connsiteX22" fmla="*/ 4957 w 2385962"/>
              <a:gd name="connsiteY22" fmla="*/ 3603727 h 5607050"/>
              <a:gd name="connsiteX23" fmla="*/ 50661 w 2385962"/>
              <a:gd name="connsiteY23" fmla="*/ 3883366 h 5607050"/>
              <a:gd name="connsiteX24" fmla="*/ 115838 w 2385962"/>
              <a:gd name="connsiteY24" fmla="*/ 4201319 h 5607050"/>
              <a:gd name="connsiteX25" fmla="*/ 167678 w 2385962"/>
              <a:gd name="connsiteY25" fmla="*/ 4374772 h 5607050"/>
              <a:gd name="connsiteX26" fmla="*/ 202358 w 2385962"/>
              <a:gd name="connsiteY26" fmla="*/ 4483893 h 5607050"/>
              <a:gd name="connsiteX27" fmla="*/ 285015 w 2385962"/>
              <a:gd name="connsiteY27" fmla="*/ 4717044 h 5607050"/>
              <a:gd name="connsiteX28" fmla="*/ 425400 w 2385962"/>
              <a:gd name="connsiteY28" fmla="*/ 5013325 h 5607050"/>
              <a:gd name="connsiteX29" fmla="*/ 639524 w 2385962"/>
              <a:gd name="connsiteY29" fmla="*/ 5364981 h 5607050"/>
              <a:gd name="connsiteX30" fmla="*/ 860374 w 2385962"/>
              <a:gd name="connsiteY30" fmla="*/ 5494338 h 5607050"/>
              <a:gd name="connsiteX31" fmla="*/ 1149300 w 2385962"/>
              <a:gd name="connsiteY31" fmla="*/ 5512594 h 5607050"/>
              <a:gd name="connsiteX32" fmla="*/ 1519982 w 2385962"/>
              <a:gd name="connsiteY32" fmla="*/ 5480844 h 5607050"/>
              <a:gd name="connsiteX33" fmla="*/ 1792237 w 2385962"/>
              <a:gd name="connsiteY33" fmla="*/ 5445125 h 5607050"/>
              <a:gd name="connsiteX34" fmla="*/ 1992262 w 2385962"/>
              <a:gd name="connsiteY34" fmla="*/ 5445125 h 5607050"/>
              <a:gd name="connsiteX35" fmla="*/ 2125612 w 2385962"/>
              <a:gd name="connsiteY35" fmla="*/ 5492750 h 5607050"/>
              <a:gd name="connsiteX36" fmla="*/ 2268487 w 2385962"/>
              <a:gd name="connsiteY36" fmla="*/ 5549900 h 5607050"/>
              <a:gd name="connsiteX37" fmla="*/ 2385962 w 2385962"/>
              <a:gd name="connsiteY37"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141951 w 2385962"/>
              <a:gd name="connsiteY5" fmla="*/ 605215 h 5607050"/>
              <a:gd name="connsiteX6" fmla="*/ 1087387 w 2385962"/>
              <a:gd name="connsiteY6" fmla="*/ 747893 h 5607050"/>
              <a:gd name="connsiteX7" fmla="*/ 976851 w 2385962"/>
              <a:gd name="connsiteY7" fmla="*/ 926480 h 5607050"/>
              <a:gd name="connsiteX8" fmla="*/ 827037 w 2385962"/>
              <a:gd name="connsiteY8" fmla="*/ 1044953 h 5607050"/>
              <a:gd name="connsiteX9" fmla="*/ 706583 w 2385962"/>
              <a:gd name="connsiteY9" fmla="*/ 1150324 h 5607050"/>
              <a:gd name="connsiteX10" fmla="*/ 537710 w 2385962"/>
              <a:gd name="connsiteY10" fmla="*/ 1334279 h 5607050"/>
              <a:gd name="connsiteX11" fmla="*/ 443844 w 2385962"/>
              <a:gd name="connsiteY11" fmla="*/ 1487070 h 5607050"/>
              <a:gd name="connsiteX12" fmla="*/ 381547 w 2385962"/>
              <a:gd name="connsiteY12" fmla="*/ 1608121 h 5607050"/>
              <a:gd name="connsiteX13" fmla="*/ 321410 w 2385962"/>
              <a:gd name="connsiteY13" fmla="*/ 1773017 h 5607050"/>
              <a:gd name="connsiteX14" fmla="*/ 318432 w 2385962"/>
              <a:gd name="connsiteY14" fmla="*/ 1937136 h 5607050"/>
              <a:gd name="connsiteX15" fmla="*/ 325976 w 2385962"/>
              <a:gd name="connsiteY15" fmla="*/ 2135745 h 5607050"/>
              <a:gd name="connsiteX16" fmla="*/ 326173 w 2385962"/>
              <a:gd name="connsiteY16" fmla="*/ 2341351 h 5607050"/>
              <a:gd name="connsiteX17" fmla="*/ 300773 w 2385962"/>
              <a:gd name="connsiteY17" fmla="*/ 2588607 h 5607050"/>
              <a:gd name="connsiteX18" fmla="*/ 247394 w 2385962"/>
              <a:gd name="connsiteY18" fmla="*/ 2710641 h 5607050"/>
              <a:gd name="connsiteX19" fmla="*/ 158684 w 2385962"/>
              <a:gd name="connsiteY19" fmla="*/ 2864644 h 5607050"/>
              <a:gd name="connsiteX20" fmla="*/ 67850 w 2385962"/>
              <a:gd name="connsiteY20" fmla="*/ 3043584 h 5607050"/>
              <a:gd name="connsiteX21" fmla="*/ 25189 w 2385962"/>
              <a:gd name="connsiteY21" fmla="*/ 3397726 h 5607050"/>
              <a:gd name="connsiteX22" fmla="*/ 4957 w 2385962"/>
              <a:gd name="connsiteY22" fmla="*/ 3603727 h 5607050"/>
              <a:gd name="connsiteX23" fmla="*/ 50661 w 2385962"/>
              <a:gd name="connsiteY23" fmla="*/ 3883366 h 5607050"/>
              <a:gd name="connsiteX24" fmla="*/ 115838 w 2385962"/>
              <a:gd name="connsiteY24" fmla="*/ 4201319 h 5607050"/>
              <a:gd name="connsiteX25" fmla="*/ 167678 w 2385962"/>
              <a:gd name="connsiteY25" fmla="*/ 4374772 h 5607050"/>
              <a:gd name="connsiteX26" fmla="*/ 202358 w 2385962"/>
              <a:gd name="connsiteY26" fmla="*/ 4483893 h 5607050"/>
              <a:gd name="connsiteX27" fmla="*/ 285015 w 2385962"/>
              <a:gd name="connsiteY27" fmla="*/ 4717044 h 5607050"/>
              <a:gd name="connsiteX28" fmla="*/ 425400 w 2385962"/>
              <a:gd name="connsiteY28" fmla="*/ 5013325 h 5607050"/>
              <a:gd name="connsiteX29" fmla="*/ 639524 w 2385962"/>
              <a:gd name="connsiteY29" fmla="*/ 5364981 h 5607050"/>
              <a:gd name="connsiteX30" fmla="*/ 860374 w 2385962"/>
              <a:gd name="connsiteY30" fmla="*/ 5494338 h 5607050"/>
              <a:gd name="connsiteX31" fmla="*/ 1149300 w 2385962"/>
              <a:gd name="connsiteY31" fmla="*/ 5512594 h 5607050"/>
              <a:gd name="connsiteX32" fmla="*/ 1519982 w 2385962"/>
              <a:gd name="connsiteY32" fmla="*/ 5480844 h 5607050"/>
              <a:gd name="connsiteX33" fmla="*/ 1792237 w 2385962"/>
              <a:gd name="connsiteY33" fmla="*/ 5445125 h 5607050"/>
              <a:gd name="connsiteX34" fmla="*/ 1992262 w 2385962"/>
              <a:gd name="connsiteY34" fmla="*/ 5445125 h 5607050"/>
              <a:gd name="connsiteX35" fmla="*/ 2125612 w 2385962"/>
              <a:gd name="connsiteY35" fmla="*/ 5492750 h 5607050"/>
              <a:gd name="connsiteX36" fmla="*/ 2268487 w 2385962"/>
              <a:gd name="connsiteY36" fmla="*/ 5549900 h 5607050"/>
              <a:gd name="connsiteX37" fmla="*/ 2385962 w 2385962"/>
              <a:gd name="connsiteY37"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141951 w 2385962"/>
              <a:gd name="connsiteY5" fmla="*/ 605215 h 5607050"/>
              <a:gd name="connsiteX6" fmla="*/ 1087387 w 2385962"/>
              <a:gd name="connsiteY6" fmla="*/ 747893 h 5607050"/>
              <a:gd name="connsiteX7" fmla="*/ 976851 w 2385962"/>
              <a:gd name="connsiteY7" fmla="*/ 926480 h 5607050"/>
              <a:gd name="connsiteX8" fmla="*/ 827037 w 2385962"/>
              <a:gd name="connsiteY8" fmla="*/ 1044953 h 5607050"/>
              <a:gd name="connsiteX9" fmla="*/ 706583 w 2385962"/>
              <a:gd name="connsiteY9" fmla="*/ 1150324 h 5607050"/>
              <a:gd name="connsiteX10" fmla="*/ 537710 w 2385962"/>
              <a:gd name="connsiteY10" fmla="*/ 1334279 h 5607050"/>
              <a:gd name="connsiteX11" fmla="*/ 443844 w 2385962"/>
              <a:gd name="connsiteY11" fmla="*/ 1487070 h 5607050"/>
              <a:gd name="connsiteX12" fmla="*/ 381547 w 2385962"/>
              <a:gd name="connsiteY12" fmla="*/ 1608121 h 5607050"/>
              <a:gd name="connsiteX13" fmla="*/ 335697 w 2385962"/>
              <a:gd name="connsiteY13" fmla="*/ 1773017 h 5607050"/>
              <a:gd name="connsiteX14" fmla="*/ 318432 w 2385962"/>
              <a:gd name="connsiteY14" fmla="*/ 1937136 h 5607050"/>
              <a:gd name="connsiteX15" fmla="*/ 325976 w 2385962"/>
              <a:gd name="connsiteY15" fmla="*/ 2135745 h 5607050"/>
              <a:gd name="connsiteX16" fmla="*/ 326173 w 2385962"/>
              <a:gd name="connsiteY16" fmla="*/ 2341351 h 5607050"/>
              <a:gd name="connsiteX17" fmla="*/ 300773 w 2385962"/>
              <a:gd name="connsiteY17" fmla="*/ 2588607 h 5607050"/>
              <a:gd name="connsiteX18" fmla="*/ 247394 w 2385962"/>
              <a:gd name="connsiteY18" fmla="*/ 2710641 h 5607050"/>
              <a:gd name="connsiteX19" fmla="*/ 158684 w 2385962"/>
              <a:gd name="connsiteY19" fmla="*/ 2864644 h 5607050"/>
              <a:gd name="connsiteX20" fmla="*/ 67850 w 2385962"/>
              <a:gd name="connsiteY20" fmla="*/ 3043584 h 5607050"/>
              <a:gd name="connsiteX21" fmla="*/ 25189 w 2385962"/>
              <a:gd name="connsiteY21" fmla="*/ 3397726 h 5607050"/>
              <a:gd name="connsiteX22" fmla="*/ 4957 w 2385962"/>
              <a:gd name="connsiteY22" fmla="*/ 3603727 h 5607050"/>
              <a:gd name="connsiteX23" fmla="*/ 50661 w 2385962"/>
              <a:gd name="connsiteY23" fmla="*/ 3883366 h 5607050"/>
              <a:gd name="connsiteX24" fmla="*/ 115838 w 2385962"/>
              <a:gd name="connsiteY24" fmla="*/ 4201319 h 5607050"/>
              <a:gd name="connsiteX25" fmla="*/ 167678 w 2385962"/>
              <a:gd name="connsiteY25" fmla="*/ 4374772 h 5607050"/>
              <a:gd name="connsiteX26" fmla="*/ 202358 w 2385962"/>
              <a:gd name="connsiteY26" fmla="*/ 4483893 h 5607050"/>
              <a:gd name="connsiteX27" fmla="*/ 285015 w 2385962"/>
              <a:gd name="connsiteY27" fmla="*/ 4717044 h 5607050"/>
              <a:gd name="connsiteX28" fmla="*/ 425400 w 2385962"/>
              <a:gd name="connsiteY28" fmla="*/ 5013325 h 5607050"/>
              <a:gd name="connsiteX29" fmla="*/ 639524 w 2385962"/>
              <a:gd name="connsiteY29" fmla="*/ 5364981 h 5607050"/>
              <a:gd name="connsiteX30" fmla="*/ 860374 w 2385962"/>
              <a:gd name="connsiteY30" fmla="*/ 5494338 h 5607050"/>
              <a:gd name="connsiteX31" fmla="*/ 1149300 w 2385962"/>
              <a:gd name="connsiteY31" fmla="*/ 5512594 h 5607050"/>
              <a:gd name="connsiteX32" fmla="*/ 1519982 w 2385962"/>
              <a:gd name="connsiteY32" fmla="*/ 5480844 h 5607050"/>
              <a:gd name="connsiteX33" fmla="*/ 1792237 w 2385962"/>
              <a:gd name="connsiteY33" fmla="*/ 5445125 h 5607050"/>
              <a:gd name="connsiteX34" fmla="*/ 1992262 w 2385962"/>
              <a:gd name="connsiteY34" fmla="*/ 5445125 h 5607050"/>
              <a:gd name="connsiteX35" fmla="*/ 2125612 w 2385962"/>
              <a:gd name="connsiteY35" fmla="*/ 5492750 h 5607050"/>
              <a:gd name="connsiteX36" fmla="*/ 2268487 w 2385962"/>
              <a:gd name="connsiteY36" fmla="*/ 5549900 h 5607050"/>
              <a:gd name="connsiteX37" fmla="*/ 2385962 w 2385962"/>
              <a:gd name="connsiteY37"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141951 w 2385962"/>
              <a:gd name="connsiteY5" fmla="*/ 605215 h 5607050"/>
              <a:gd name="connsiteX6" fmla="*/ 1087387 w 2385962"/>
              <a:gd name="connsiteY6" fmla="*/ 747893 h 5607050"/>
              <a:gd name="connsiteX7" fmla="*/ 976851 w 2385962"/>
              <a:gd name="connsiteY7" fmla="*/ 926480 h 5607050"/>
              <a:gd name="connsiteX8" fmla="*/ 827037 w 2385962"/>
              <a:gd name="connsiteY8" fmla="*/ 1006853 h 5607050"/>
              <a:gd name="connsiteX9" fmla="*/ 706583 w 2385962"/>
              <a:gd name="connsiteY9" fmla="*/ 1150324 h 5607050"/>
              <a:gd name="connsiteX10" fmla="*/ 537710 w 2385962"/>
              <a:gd name="connsiteY10" fmla="*/ 1334279 h 5607050"/>
              <a:gd name="connsiteX11" fmla="*/ 443844 w 2385962"/>
              <a:gd name="connsiteY11" fmla="*/ 1487070 h 5607050"/>
              <a:gd name="connsiteX12" fmla="*/ 381547 w 2385962"/>
              <a:gd name="connsiteY12" fmla="*/ 1608121 h 5607050"/>
              <a:gd name="connsiteX13" fmla="*/ 335697 w 2385962"/>
              <a:gd name="connsiteY13" fmla="*/ 1773017 h 5607050"/>
              <a:gd name="connsiteX14" fmla="*/ 318432 w 2385962"/>
              <a:gd name="connsiteY14" fmla="*/ 1937136 h 5607050"/>
              <a:gd name="connsiteX15" fmla="*/ 325976 w 2385962"/>
              <a:gd name="connsiteY15" fmla="*/ 2135745 h 5607050"/>
              <a:gd name="connsiteX16" fmla="*/ 326173 w 2385962"/>
              <a:gd name="connsiteY16" fmla="*/ 2341351 h 5607050"/>
              <a:gd name="connsiteX17" fmla="*/ 300773 w 2385962"/>
              <a:gd name="connsiteY17" fmla="*/ 2588607 h 5607050"/>
              <a:gd name="connsiteX18" fmla="*/ 247394 w 2385962"/>
              <a:gd name="connsiteY18" fmla="*/ 2710641 h 5607050"/>
              <a:gd name="connsiteX19" fmla="*/ 158684 w 2385962"/>
              <a:gd name="connsiteY19" fmla="*/ 2864644 h 5607050"/>
              <a:gd name="connsiteX20" fmla="*/ 67850 w 2385962"/>
              <a:gd name="connsiteY20" fmla="*/ 3043584 h 5607050"/>
              <a:gd name="connsiteX21" fmla="*/ 25189 w 2385962"/>
              <a:gd name="connsiteY21" fmla="*/ 3397726 h 5607050"/>
              <a:gd name="connsiteX22" fmla="*/ 4957 w 2385962"/>
              <a:gd name="connsiteY22" fmla="*/ 3603727 h 5607050"/>
              <a:gd name="connsiteX23" fmla="*/ 50661 w 2385962"/>
              <a:gd name="connsiteY23" fmla="*/ 3883366 h 5607050"/>
              <a:gd name="connsiteX24" fmla="*/ 115838 w 2385962"/>
              <a:gd name="connsiteY24" fmla="*/ 4201319 h 5607050"/>
              <a:gd name="connsiteX25" fmla="*/ 167678 w 2385962"/>
              <a:gd name="connsiteY25" fmla="*/ 4374772 h 5607050"/>
              <a:gd name="connsiteX26" fmla="*/ 202358 w 2385962"/>
              <a:gd name="connsiteY26" fmla="*/ 4483893 h 5607050"/>
              <a:gd name="connsiteX27" fmla="*/ 285015 w 2385962"/>
              <a:gd name="connsiteY27" fmla="*/ 4717044 h 5607050"/>
              <a:gd name="connsiteX28" fmla="*/ 425400 w 2385962"/>
              <a:gd name="connsiteY28" fmla="*/ 5013325 h 5607050"/>
              <a:gd name="connsiteX29" fmla="*/ 639524 w 2385962"/>
              <a:gd name="connsiteY29" fmla="*/ 5364981 h 5607050"/>
              <a:gd name="connsiteX30" fmla="*/ 860374 w 2385962"/>
              <a:gd name="connsiteY30" fmla="*/ 5494338 h 5607050"/>
              <a:gd name="connsiteX31" fmla="*/ 1149300 w 2385962"/>
              <a:gd name="connsiteY31" fmla="*/ 5512594 h 5607050"/>
              <a:gd name="connsiteX32" fmla="*/ 1519982 w 2385962"/>
              <a:gd name="connsiteY32" fmla="*/ 5480844 h 5607050"/>
              <a:gd name="connsiteX33" fmla="*/ 1792237 w 2385962"/>
              <a:gd name="connsiteY33" fmla="*/ 5445125 h 5607050"/>
              <a:gd name="connsiteX34" fmla="*/ 1992262 w 2385962"/>
              <a:gd name="connsiteY34" fmla="*/ 5445125 h 5607050"/>
              <a:gd name="connsiteX35" fmla="*/ 2125612 w 2385962"/>
              <a:gd name="connsiteY35" fmla="*/ 5492750 h 5607050"/>
              <a:gd name="connsiteX36" fmla="*/ 2268487 w 2385962"/>
              <a:gd name="connsiteY36" fmla="*/ 5549900 h 5607050"/>
              <a:gd name="connsiteX37" fmla="*/ 2385962 w 2385962"/>
              <a:gd name="connsiteY37"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141951 w 2385962"/>
              <a:gd name="connsiteY5" fmla="*/ 605215 h 5607050"/>
              <a:gd name="connsiteX6" fmla="*/ 1087387 w 2385962"/>
              <a:gd name="connsiteY6" fmla="*/ 747893 h 5607050"/>
              <a:gd name="connsiteX7" fmla="*/ 960182 w 2385962"/>
              <a:gd name="connsiteY7" fmla="*/ 805036 h 5607050"/>
              <a:gd name="connsiteX8" fmla="*/ 827037 w 2385962"/>
              <a:gd name="connsiteY8" fmla="*/ 1006853 h 5607050"/>
              <a:gd name="connsiteX9" fmla="*/ 706583 w 2385962"/>
              <a:gd name="connsiteY9" fmla="*/ 1150324 h 5607050"/>
              <a:gd name="connsiteX10" fmla="*/ 537710 w 2385962"/>
              <a:gd name="connsiteY10" fmla="*/ 1334279 h 5607050"/>
              <a:gd name="connsiteX11" fmla="*/ 443844 w 2385962"/>
              <a:gd name="connsiteY11" fmla="*/ 1487070 h 5607050"/>
              <a:gd name="connsiteX12" fmla="*/ 381547 w 2385962"/>
              <a:gd name="connsiteY12" fmla="*/ 1608121 h 5607050"/>
              <a:gd name="connsiteX13" fmla="*/ 335697 w 2385962"/>
              <a:gd name="connsiteY13" fmla="*/ 1773017 h 5607050"/>
              <a:gd name="connsiteX14" fmla="*/ 318432 w 2385962"/>
              <a:gd name="connsiteY14" fmla="*/ 1937136 h 5607050"/>
              <a:gd name="connsiteX15" fmla="*/ 325976 w 2385962"/>
              <a:gd name="connsiteY15" fmla="*/ 2135745 h 5607050"/>
              <a:gd name="connsiteX16" fmla="*/ 326173 w 2385962"/>
              <a:gd name="connsiteY16" fmla="*/ 2341351 h 5607050"/>
              <a:gd name="connsiteX17" fmla="*/ 300773 w 2385962"/>
              <a:gd name="connsiteY17" fmla="*/ 2588607 h 5607050"/>
              <a:gd name="connsiteX18" fmla="*/ 247394 w 2385962"/>
              <a:gd name="connsiteY18" fmla="*/ 2710641 h 5607050"/>
              <a:gd name="connsiteX19" fmla="*/ 158684 w 2385962"/>
              <a:gd name="connsiteY19" fmla="*/ 2864644 h 5607050"/>
              <a:gd name="connsiteX20" fmla="*/ 67850 w 2385962"/>
              <a:gd name="connsiteY20" fmla="*/ 3043584 h 5607050"/>
              <a:gd name="connsiteX21" fmla="*/ 25189 w 2385962"/>
              <a:gd name="connsiteY21" fmla="*/ 3397726 h 5607050"/>
              <a:gd name="connsiteX22" fmla="*/ 4957 w 2385962"/>
              <a:gd name="connsiteY22" fmla="*/ 3603727 h 5607050"/>
              <a:gd name="connsiteX23" fmla="*/ 50661 w 2385962"/>
              <a:gd name="connsiteY23" fmla="*/ 3883366 h 5607050"/>
              <a:gd name="connsiteX24" fmla="*/ 115838 w 2385962"/>
              <a:gd name="connsiteY24" fmla="*/ 4201319 h 5607050"/>
              <a:gd name="connsiteX25" fmla="*/ 167678 w 2385962"/>
              <a:gd name="connsiteY25" fmla="*/ 4374772 h 5607050"/>
              <a:gd name="connsiteX26" fmla="*/ 202358 w 2385962"/>
              <a:gd name="connsiteY26" fmla="*/ 4483893 h 5607050"/>
              <a:gd name="connsiteX27" fmla="*/ 285015 w 2385962"/>
              <a:gd name="connsiteY27" fmla="*/ 4717044 h 5607050"/>
              <a:gd name="connsiteX28" fmla="*/ 425400 w 2385962"/>
              <a:gd name="connsiteY28" fmla="*/ 5013325 h 5607050"/>
              <a:gd name="connsiteX29" fmla="*/ 639524 w 2385962"/>
              <a:gd name="connsiteY29" fmla="*/ 5364981 h 5607050"/>
              <a:gd name="connsiteX30" fmla="*/ 860374 w 2385962"/>
              <a:gd name="connsiteY30" fmla="*/ 5494338 h 5607050"/>
              <a:gd name="connsiteX31" fmla="*/ 1149300 w 2385962"/>
              <a:gd name="connsiteY31" fmla="*/ 5512594 h 5607050"/>
              <a:gd name="connsiteX32" fmla="*/ 1519982 w 2385962"/>
              <a:gd name="connsiteY32" fmla="*/ 5480844 h 5607050"/>
              <a:gd name="connsiteX33" fmla="*/ 1792237 w 2385962"/>
              <a:gd name="connsiteY33" fmla="*/ 5445125 h 5607050"/>
              <a:gd name="connsiteX34" fmla="*/ 1992262 w 2385962"/>
              <a:gd name="connsiteY34" fmla="*/ 5445125 h 5607050"/>
              <a:gd name="connsiteX35" fmla="*/ 2125612 w 2385962"/>
              <a:gd name="connsiteY35" fmla="*/ 5492750 h 5607050"/>
              <a:gd name="connsiteX36" fmla="*/ 2268487 w 2385962"/>
              <a:gd name="connsiteY36" fmla="*/ 5549900 h 5607050"/>
              <a:gd name="connsiteX37" fmla="*/ 2385962 w 2385962"/>
              <a:gd name="connsiteY37"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141951 w 2385962"/>
              <a:gd name="connsiteY5" fmla="*/ 605215 h 5607050"/>
              <a:gd name="connsiteX6" fmla="*/ 1051668 w 2385962"/>
              <a:gd name="connsiteY6" fmla="*/ 650262 h 5607050"/>
              <a:gd name="connsiteX7" fmla="*/ 960182 w 2385962"/>
              <a:gd name="connsiteY7" fmla="*/ 805036 h 5607050"/>
              <a:gd name="connsiteX8" fmla="*/ 827037 w 2385962"/>
              <a:gd name="connsiteY8" fmla="*/ 1006853 h 5607050"/>
              <a:gd name="connsiteX9" fmla="*/ 706583 w 2385962"/>
              <a:gd name="connsiteY9" fmla="*/ 1150324 h 5607050"/>
              <a:gd name="connsiteX10" fmla="*/ 537710 w 2385962"/>
              <a:gd name="connsiteY10" fmla="*/ 1334279 h 5607050"/>
              <a:gd name="connsiteX11" fmla="*/ 443844 w 2385962"/>
              <a:gd name="connsiteY11" fmla="*/ 1487070 h 5607050"/>
              <a:gd name="connsiteX12" fmla="*/ 381547 w 2385962"/>
              <a:gd name="connsiteY12" fmla="*/ 1608121 h 5607050"/>
              <a:gd name="connsiteX13" fmla="*/ 335697 w 2385962"/>
              <a:gd name="connsiteY13" fmla="*/ 1773017 h 5607050"/>
              <a:gd name="connsiteX14" fmla="*/ 318432 w 2385962"/>
              <a:gd name="connsiteY14" fmla="*/ 1937136 h 5607050"/>
              <a:gd name="connsiteX15" fmla="*/ 325976 w 2385962"/>
              <a:gd name="connsiteY15" fmla="*/ 2135745 h 5607050"/>
              <a:gd name="connsiteX16" fmla="*/ 326173 w 2385962"/>
              <a:gd name="connsiteY16" fmla="*/ 2341351 h 5607050"/>
              <a:gd name="connsiteX17" fmla="*/ 300773 w 2385962"/>
              <a:gd name="connsiteY17" fmla="*/ 2588607 h 5607050"/>
              <a:gd name="connsiteX18" fmla="*/ 247394 w 2385962"/>
              <a:gd name="connsiteY18" fmla="*/ 2710641 h 5607050"/>
              <a:gd name="connsiteX19" fmla="*/ 158684 w 2385962"/>
              <a:gd name="connsiteY19" fmla="*/ 2864644 h 5607050"/>
              <a:gd name="connsiteX20" fmla="*/ 67850 w 2385962"/>
              <a:gd name="connsiteY20" fmla="*/ 3043584 h 5607050"/>
              <a:gd name="connsiteX21" fmla="*/ 25189 w 2385962"/>
              <a:gd name="connsiteY21" fmla="*/ 3397726 h 5607050"/>
              <a:gd name="connsiteX22" fmla="*/ 4957 w 2385962"/>
              <a:gd name="connsiteY22" fmla="*/ 3603727 h 5607050"/>
              <a:gd name="connsiteX23" fmla="*/ 50661 w 2385962"/>
              <a:gd name="connsiteY23" fmla="*/ 3883366 h 5607050"/>
              <a:gd name="connsiteX24" fmla="*/ 115838 w 2385962"/>
              <a:gd name="connsiteY24" fmla="*/ 4201319 h 5607050"/>
              <a:gd name="connsiteX25" fmla="*/ 167678 w 2385962"/>
              <a:gd name="connsiteY25" fmla="*/ 4374772 h 5607050"/>
              <a:gd name="connsiteX26" fmla="*/ 202358 w 2385962"/>
              <a:gd name="connsiteY26" fmla="*/ 4483893 h 5607050"/>
              <a:gd name="connsiteX27" fmla="*/ 285015 w 2385962"/>
              <a:gd name="connsiteY27" fmla="*/ 4717044 h 5607050"/>
              <a:gd name="connsiteX28" fmla="*/ 425400 w 2385962"/>
              <a:gd name="connsiteY28" fmla="*/ 5013325 h 5607050"/>
              <a:gd name="connsiteX29" fmla="*/ 639524 w 2385962"/>
              <a:gd name="connsiteY29" fmla="*/ 5364981 h 5607050"/>
              <a:gd name="connsiteX30" fmla="*/ 860374 w 2385962"/>
              <a:gd name="connsiteY30" fmla="*/ 5494338 h 5607050"/>
              <a:gd name="connsiteX31" fmla="*/ 1149300 w 2385962"/>
              <a:gd name="connsiteY31" fmla="*/ 5512594 h 5607050"/>
              <a:gd name="connsiteX32" fmla="*/ 1519982 w 2385962"/>
              <a:gd name="connsiteY32" fmla="*/ 5480844 h 5607050"/>
              <a:gd name="connsiteX33" fmla="*/ 1792237 w 2385962"/>
              <a:gd name="connsiteY33" fmla="*/ 5445125 h 5607050"/>
              <a:gd name="connsiteX34" fmla="*/ 1992262 w 2385962"/>
              <a:gd name="connsiteY34" fmla="*/ 5445125 h 5607050"/>
              <a:gd name="connsiteX35" fmla="*/ 2125612 w 2385962"/>
              <a:gd name="connsiteY35" fmla="*/ 5492750 h 5607050"/>
              <a:gd name="connsiteX36" fmla="*/ 2268487 w 2385962"/>
              <a:gd name="connsiteY36" fmla="*/ 5549900 h 5607050"/>
              <a:gd name="connsiteX37" fmla="*/ 2385962 w 2385962"/>
              <a:gd name="connsiteY37"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183030 w 2385962"/>
              <a:gd name="connsiteY4" fmla="*/ 470851 h 5607050"/>
              <a:gd name="connsiteX5" fmla="*/ 1051464 w 2385962"/>
              <a:gd name="connsiteY5" fmla="*/ 455196 h 5607050"/>
              <a:gd name="connsiteX6" fmla="*/ 1051668 w 2385962"/>
              <a:gd name="connsiteY6" fmla="*/ 650262 h 5607050"/>
              <a:gd name="connsiteX7" fmla="*/ 960182 w 2385962"/>
              <a:gd name="connsiteY7" fmla="*/ 805036 h 5607050"/>
              <a:gd name="connsiteX8" fmla="*/ 827037 w 2385962"/>
              <a:gd name="connsiteY8" fmla="*/ 1006853 h 5607050"/>
              <a:gd name="connsiteX9" fmla="*/ 706583 w 2385962"/>
              <a:gd name="connsiteY9" fmla="*/ 1150324 h 5607050"/>
              <a:gd name="connsiteX10" fmla="*/ 537710 w 2385962"/>
              <a:gd name="connsiteY10" fmla="*/ 1334279 h 5607050"/>
              <a:gd name="connsiteX11" fmla="*/ 443844 w 2385962"/>
              <a:gd name="connsiteY11" fmla="*/ 1487070 h 5607050"/>
              <a:gd name="connsiteX12" fmla="*/ 381547 w 2385962"/>
              <a:gd name="connsiteY12" fmla="*/ 1608121 h 5607050"/>
              <a:gd name="connsiteX13" fmla="*/ 335697 w 2385962"/>
              <a:gd name="connsiteY13" fmla="*/ 1773017 h 5607050"/>
              <a:gd name="connsiteX14" fmla="*/ 318432 w 2385962"/>
              <a:gd name="connsiteY14" fmla="*/ 1937136 h 5607050"/>
              <a:gd name="connsiteX15" fmla="*/ 325976 w 2385962"/>
              <a:gd name="connsiteY15" fmla="*/ 2135745 h 5607050"/>
              <a:gd name="connsiteX16" fmla="*/ 326173 w 2385962"/>
              <a:gd name="connsiteY16" fmla="*/ 2341351 h 5607050"/>
              <a:gd name="connsiteX17" fmla="*/ 300773 w 2385962"/>
              <a:gd name="connsiteY17" fmla="*/ 2588607 h 5607050"/>
              <a:gd name="connsiteX18" fmla="*/ 247394 w 2385962"/>
              <a:gd name="connsiteY18" fmla="*/ 2710641 h 5607050"/>
              <a:gd name="connsiteX19" fmla="*/ 158684 w 2385962"/>
              <a:gd name="connsiteY19" fmla="*/ 2864644 h 5607050"/>
              <a:gd name="connsiteX20" fmla="*/ 67850 w 2385962"/>
              <a:gd name="connsiteY20" fmla="*/ 3043584 h 5607050"/>
              <a:gd name="connsiteX21" fmla="*/ 25189 w 2385962"/>
              <a:gd name="connsiteY21" fmla="*/ 3397726 h 5607050"/>
              <a:gd name="connsiteX22" fmla="*/ 4957 w 2385962"/>
              <a:gd name="connsiteY22" fmla="*/ 3603727 h 5607050"/>
              <a:gd name="connsiteX23" fmla="*/ 50661 w 2385962"/>
              <a:gd name="connsiteY23" fmla="*/ 3883366 h 5607050"/>
              <a:gd name="connsiteX24" fmla="*/ 115838 w 2385962"/>
              <a:gd name="connsiteY24" fmla="*/ 4201319 h 5607050"/>
              <a:gd name="connsiteX25" fmla="*/ 167678 w 2385962"/>
              <a:gd name="connsiteY25" fmla="*/ 4374772 h 5607050"/>
              <a:gd name="connsiteX26" fmla="*/ 202358 w 2385962"/>
              <a:gd name="connsiteY26" fmla="*/ 4483893 h 5607050"/>
              <a:gd name="connsiteX27" fmla="*/ 285015 w 2385962"/>
              <a:gd name="connsiteY27" fmla="*/ 4717044 h 5607050"/>
              <a:gd name="connsiteX28" fmla="*/ 425400 w 2385962"/>
              <a:gd name="connsiteY28" fmla="*/ 5013325 h 5607050"/>
              <a:gd name="connsiteX29" fmla="*/ 639524 w 2385962"/>
              <a:gd name="connsiteY29" fmla="*/ 5364981 h 5607050"/>
              <a:gd name="connsiteX30" fmla="*/ 860374 w 2385962"/>
              <a:gd name="connsiteY30" fmla="*/ 5494338 h 5607050"/>
              <a:gd name="connsiteX31" fmla="*/ 1149300 w 2385962"/>
              <a:gd name="connsiteY31" fmla="*/ 5512594 h 5607050"/>
              <a:gd name="connsiteX32" fmla="*/ 1519982 w 2385962"/>
              <a:gd name="connsiteY32" fmla="*/ 5480844 h 5607050"/>
              <a:gd name="connsiteX33" fmla="*/ 1792237 w 2385962"/>
              <a:gd name="connsiteY33" fmla="*/ 5445125 h 5607050"/>
              <a:gd name="connsiteX34" fmla="*/ 1992262 w 2385962"/>
              <a:gd name="connsiteY34" fmla="*/ 5445125 h 5607050"/>
              <a:gd name="connsiteX35" fmla="*/ 2125612 w 2385962"/>
              <a:gd name="connsiteY35" fmla="*/ 5492750 h 5607050"/>
              <a:gd name="connsiteX36" fmla="*/ 2268487 w 2385962"/>
              <a:gd name="connsiteY36" fmla="*/ 5549900 h 5607050"/>
              <a:gd name="connsiteX37" fmla="*/ 2385962 w 2385962"/>
              <a:gd name="connsiteY37"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242765 w 2385962"/>
              <a:gd name="connsiteY3" fmla="*/ 303394 h 5607050"/>
              <a:gd name="connsiteX4" fmla="*/ 1083017 w 2385962"/>
              <a:gd name="connsiteY4" fmla="*/ 344644 h 5607050"/>
              <a:gd name="connsiteX5" fmla="*/ 1051464 w 2385962"/>
              <a:gd name="connsiteY5" fmla="*/ 455196 h 5607050"/>
              <a:gd name="connsiteX6" fmla="*/ 1051668 w 2385962"/>
              <a:gd name="connsiteY6" fmla="*/ 650262 h 5607050"/>
              <a:gd name="connsiteX7" fmla="*/ 960182 w 2385962"/>
              <a:gd name="connsiteY7" fmla="*/ 805036 h 5607050"/>
              <a:gd name="connsiteX8" fmla="*/ 827037 w 2385962"/>
              <a:gd name="connsiteY8" fmla="*/ 1006853 h 5607050"/>
              <a:gd name="connsiteX9" fmla="*/ 706583 w 2385962"/>
              <a:gd name="connsiteY9" fmla="*/ 1150324 h 5607050"/>
              <a:gd name="connsiteX10" fmla="*/ 537710 w 2385962"/>
              <a:gd name="connsiteY10" fmla="*/ 1334279 h 5607050"/>
              <a:gd name="connsiteX11" fmla="*/ 443844 w 2385962"/>
              <a:gd name="connsiteY11" fmla="*/ 1487070 h 5607050"/>
              <a:gd name="connsiteX12" fmla="*/ 381547 w 2385962"/>
              <a:gd name="connsiteY12" fmla="*/ 1608121 h 5607050"/>
              <a:gd name="connsiteX13" fmla="*/ 335697 w 2385962"/>
              <a:gd name="connsiteY13" fmla="*/ 1773017 h 5607050"/>
              <a:gd name="connsiteX14" fmla="*/ 318432 w 2385962"/>
              <a:gd name="connsiteY14" fmla="*/ 1937136 h 5607050"/>
              <a:gd name="connsiteX15" fmla="*/ 325976 w 2385962"/>
              <a:gd name="connsiteY15" fmla="*/ 2135745 h 5607050"/>
              <a:gd name="connsiteX16" fmla="*/ 326173 w 2385962"/>
              <a:gd name="connsiteY16" fmla="*/ 2341351 h 5607050"/>
              <a:gd name="connsiteX17" fmla="*/ 300773 w 2385962"/>
              <a:gd name="connsiteY17" fmla="*/ 2588607 h 5607050"/>
              <a:gd name="connsiteX18" fmla="*/ 247394 w 2385962"/>
              <a:gd name="connsiteY18" fmla="*/ 2710641 h 5607050"/>
              <a:gd name="connsiteX19" fmla="*/ 158684 w 2385962"/>
              <a:gd name="connsiteY19" fmla="*/ 2864644 h 5607050"/>
              <a:gd name="connsiteX20" fmla="*/ 67850 w 2385962"/>
              <a:gd name="connsiteY20" fmla="*/ 3043584 h 5607050"/>
              <a:gd name="connsiteX21" fmla="*/ 25189 w 2385962"/>
              <a:gd name="connsiteY21" fmla="*/ 3397726 h 5607050"/>
              <a:gd name="connsiteX22" fmla="*/ 4957 w 2385962"/>
              <a:gd name="connsiteY22" fmla="*/ 3603727 h 5607050"/>
              <a:gd name="connsiteX23" fmla="*/ 50661 w 2385962"/>
              <a:gd name="connsiteY23" fmla="*/ 3883366 h 5607050"/>
              <a:gd name="connsiteX24" fmla="*/ 115838 w 2385962"/>
              <a:gd name="connsiteY24" fmla="*/ 4201319 h 5607050"/>
              <a:gd name="connsiteX25" fmla="*/ 167678 w 2385962"/>
              <a:gd name="connsiteY25" fmla="*/ 4374772 h 5607050"/>
              <a:gd name="connsiteX26" fmla="*/ 202358 w 2385962"/>
              <a:gd name="connsiteY26" fmla="*/ 4483893 h 5607050"/>
              <a:gd name="connsiteX27" fmla="*/ 285015 w 2385962"/>
              <a:gd name="connsiteY27" fmla="*/ 4717044 h 5607050"/>
              <a:gd name="connsiteX28" fmla="*/ 425400 w 2385962"/>
              <a:gd name="connsiteY28" fmla="*/ 5013325 h 5607050"/>
              <a:gd name="connsiteX29" fmla="*/ 639524 w 2385962"/>
              <a:gd name="connsiteY29" fmla="*/ 5364981 h 5607050"/>
              <a:gd name="connsiteX30" fmla="*/ 860374 w 2385962"/>
              <a:gd name="connsiteY30" fmla="*/ 5494338 h 5607050"/>
              <a:gd name="connsiteX31" fmla="*/ 1149300 w 2385962"/>
              <a:gd name="connsiteY31" fmla="*/ 5512594 h 5607050"/>
              <a:gd name="connsiteX32" fmla="*/ 1519982 w 2385962"/>
              <a:gd name="connsiteY32" fmla="*/ 5480844 h 5607050"/>
              <a:gd name="connsiteX33" fmla="*/ 1792237 w 2385962"/>
              <a:gd name="connsiteY33" fmla="*/ 5445125 h 5607050"/>
              <a:gd name="connsiteX34" fmla="*/ 1992262 w 2385962"/>
              <a:gd name="connsiteY34" fmla="*/ 5445125 h 5607050"/>
              <a:gd name="connsiteX35" fmla="*/ 2125612 w 2385962"/>
              <a:gd name="connsiteY35" fmla="*/ 5492750 h 5607050"/>
              <a:gd name="connsiteX36" fmla="*/ 2268487 w 2385962"/>
              <a:gd name="connsiteY36" fmla="*/ 5549900 h 5607050"/>
              <a:gd name="connsiteX37" fmla="*/ 2385962 w 2385962"/>
              <a:gd name="connsiteY37"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40371 w 2385962"/>
              <a:gd name="connsiteY3" fmla="*/ 251007 h 5607050"/>
              <a:gd name="connsiteX4" fmla="*/ 1083017 w 2385962"/>
              <a:gd name="connsiteY4" fmla="*/ 344644 h 5607050"/>
              <a:gd name="connsiteX5" fmla="*/ 1051464 w 2385962"/>
              <a:gd name="connsiteY5" fmla="*/ 455196 h 5607050"/>
              <a:gd name="connsiteX6" fmla="*/ 1051668 w 2385962"/>
              <a:gd name="connsiteY6" fmla="*/ 650262 h 5607050"/>
              <a:gd name="connsiteX7" fmla="*/ 960182 w 2385962"/>
              <a:gd name="connsiteY7" fmla="*/ 805036 h 5607050"/>
              <a:gd name="connsiteX8" fmla="*/ 827037 w 2385962"/>
              <a:gd name="connsiteY8" fmla="*/ 1006853 h 5607050"/>
              <a:gd name="connsiteX9" fmla="*/ 706583 w 2385962"/>
              <a:gd name="connsiteY9" fmla="*/ 1150324 h 5607050"/>
              <a:gd name="connsiteX10" fmla="*/ 537710 w 2385962"/>
              <a:gd name="connsiteY10" fmla="*/ 1334279 h 5607050"/>
              <a:gd name="connsiteX11" fmla="*/ 443844 w 2385962"/>
              <a:gd name="connsiteY11" fmla="*/ 1487070 h 5607050"/>
              <a:gd name="connsiteX12" fmla="*/ 381547 w 2385962"/>
              <a:gd name="connsiteY12" fmla="*/ 1608121 h 5607050"/>
              <a:gd name="connsiteX13" fmla="*/ 335697 w 2385962"/>
              <a:gd name="connsiteY13" fmla="*/ 1773017 h 5607050"/>
              <a:gd name="connsiteX14" fmla="*/ 318432 w 2385962"/>
              <a:gd name="connsiteY14" fmla="*/ 1937136 h 5607050"/>
              <a:gd name="connsiteX15" fmla="*/ 325976 w 2385962"/>
              <a:gd name="connsiteY15" fmla="*/ 2135745 h 5607050"/>
              <a:gd name="connsiteX16" fmla="*/ 326173 w 2385962"/>
              <a:gd name="connsiteY16" fmla="*/ 2341351 h 5607050"/>
              <a:gd name="connsiteX17" fmla="*/ 300773 w 2385962"/>
              <a:gd name="connsiteY17" fmla="*/ 2588607 h 5607050"/>
              <a:gd name="connsiteX18" fmla="*/ 247394 w 2385962"/>
              <a:gd name="connsiteY18" fmla="*/ 2710641 h 5607050"/>
              <a:gd name="connsiteX19" fmla="*/ 158684 w 2385962"/>
              <a:gd name="connsiteY19" fmla="*/ 2864644 h 5607050"/>
              <a:gd name="connsiteX20" fmla="*/ 67850 w 2385962"/>
              <a:gd name="connsiteY20" fmla="*/ 3043584 h 5607050"/>
              <a:gd name="connsiteX21" fmla="*/ 25189 w 2385962"/>
              <a:gd name="connsiteY21" fmla="*/ 3397726 h 5607050"/>
              <a:gd name="connsiteX22" fmla="*/ 4957 w 2385962"/>
              <a:gd name="connsiteY22" fmla="*/ 3603727 h 5607050"/>
              <a:gd name="connsiteX23" fmla="*/ 50661 w 2385962"/>
              <a:gd name="connsiteY23" fmla="*/ 3883366 h 5607050"/>
              <a:gd name="connsiteX24" fmla="*/ 115838 w 2385962"/>
              <a:gd name="connsiteY24" fmla="*/ 4201319 h 5607050"/>
              <a:gd name="connsiteX25" fmla="*/ 167678 w 2385962"/>
              <a:gd name="connsiteY25" fmla="*/ 4374772 h 5607050"/>
              <a:gd name="connsiteX26" fmla="*/ 202358 w 2385962"/>
              <a:gd name="connsiteY26" fmla="*/ 4483893 h 5607050"/>
              <a:gd name="connsiteX27" fmla="*/ 285015 w 2385962"/>
              <a:gd name="connsiteY27" fmla="*/ 4717044 h 5607050"/>
              <a:gd name="connsiteX28" fmla="*/ 425400 w 2385962"/>
              <a:gd name="connsiteY28" fmla="*/ 5013325 h 5607050"/>
              <a:gd name="connsiteX29" fmla="*/ 639524 w 2385962"/>
              <a:gd name="connsiteY29" fmla="*/ 5364981 h 5607050"/>
              <a:gd name="connsiteX30" fmla="*/ 860374 w 2385962"/>
              <a:gd name="connsiteY30" fmla="*/ 5494338 h 5607050"/>
              <a:gd name="connsiteX31" fmla="*/ 1149300 w 2385962"/>
              <a:gd name="connsiteY31" fmla="*/ 5512594 h 5607050"/>
              <a:gd name="connsiteX32" fmla="*/ 1519982 w 2385962"/>
              <a:gd name="connsiteY32" fmla="*/ 5480844 h 5607050"/>
              <a:gd name="connsiteX33" fmla="*/ 1792237 w 2385962"/>
              <a:gd name="connsiteY33" fmla="*/ 5445125 h 5607050"/>
              <a:gd name="connsiteX34" fmla="*/ 1992262 w 2385962"/>
              <a:gd name="connsiteY34" fmla="*/ 5445125 h 5607050"/>
              <a:gd name="connsiteX35" fmla="*/ 2125612 w 2385962"/>
              <a:gd name="connsiteY35" fmla="*/ 5492750 h 5607050"/>
              <a:gd name="connsiteX36" fmla="*/ 2268487 w 2385962"/>
              <a:gd name="connsiteY36" fmla="*/ 5549900 h 5607050"/>
              <a:gd name="connsiteX37" fmla="*/ 2385962 w 2385962"/>
              <a:gd name="connsiteY37"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71327 w 2385962"/>
              <a:gd name="connsiteY3" fmla="*/ 331970 h 5607050"/>
              <a:gd name="connsiteX4" fmla="*/ 1083017 w 2385962"/>
              <a:gd name="connsiteY4" fmla="*/ 344644 h 5607050"/>
              <a:gd name="connsiteX5" fmla="*/ 1051464 w 2385962"/>
              <a:gd name="connsiteY5" fmla="*/ 455196 h 5607050"/>
              <a:gd name="connsiteX6" fmla="*/ 1051668 w 2385962"/>
              <a:gd name="connsiteY6" fmla="*/ 650262 h 5607050"/>
              <a:gd name="connsiteX7" fmla="*/ 960182 w 2385962"/>
              <a:gd name="connsiteY7" fmla="*/ 805036 h 5607050"/>
              <a:gd name="connsiteX8" fmla="*/ 827037 w 2385962"/>
              <a:gd name="connsiteY8" fmla="*/ 1006853 h 5607050"/>
              <a:gd name="connsiteX9" fmla="*/ 706583 w 2385962"/>
              <a:gd name="connsiteY9" fmla="*/ 1150324 h 5607050"/>
              <a:gd name="connsiteX10" fmla="*/ 537710 w 2385962"/>
              <a:gd name="connsiteY10" fmla="*/ 1334279 h 5607050"/>
              <a:gd name="connsiteX11" fmla="*/ 443844 w 2385962"/>
              <a:gd name="connsiteY11" fmla="*/ 1487070 h 5607050"/>
              <a:gd name="connsiteX12" fmla="*/ 381547 w 2385962"/>
              <a:gd name="connsiteY12" fmla="*/ 1608121 h 5607050"/>
              <a:gd name="connsiteX13" fmla="*/ 335697 w 2385962"/>
              <a:gd name="connsiteY13" fmla="*/ 1773017 h 5607050"/>
              <a:gd name="connsiteX14" fmla="*/ 318432 w 2385962"/>
              <a:gd name="connsiteY14" fmla="*/ 1937136 h 5607050"/>
              <a:gd name="connsiteX15" fmla="*/ 325976 w 2385962"/>
              <a:gd name="connsiteY15" fmla="*/ 2135745 h 5607050"/>
              <a:gd name="connsiteX16" fmla="*/ 326173 w 2385962"/>
              <a:gd name="connsiteY16" fmla="*/ 2341351 h 5607050"/>
              <a:gd name="connsiteX17" fmla="*/ 300773 w 2385962"/>
              <a:gd name="connsiteY17" fmla="*/ 2588607 h 5607050"/>
              <a:gd name="connsiteX18" fmla="*/ 247394 w 2385962"/>
              <a:gd name="connsiteY18" fmla="*/ 2710641 h 5607050"/>
              <a:gd name="connsiteX19" fmla="*/ 158684 w 2385962"/>
              <a:gd name="connsiteY19" fmla="*/ 2864644 h 5607050"/>
              <a:gd name="connsiteX20" fmla="*/ 67850 w 2385962"/>
              <a:gd name="connsiteY20" fmla="*/ 3043584 h 5607050"/>
              <a:gd name="connsiteX21" fmla="*/ 25189 w 2385962"/>
              <a:gd name="connsiteY21" fmla="*/ 3397726 h 5607050"/>
              <a:gd name="connsiteX22" fmla="*/ 4957 w 2385962"/>
              <a:gd name="connsiteY22" fmla="*/ 3603727 h 5607050"/>
              <a:gd name="connsiteX23" fmla="*/ 50661 w 2385962"/>
              <a:gd name="connsiteY23" fmla="*/ 3883366 h 5607050"/>
              <a:gd name="connsiteX24" fmla="*/ 115838 w 2385962"/>
              <a:gd name="connsiteY24" fmla="*/ 4201319 h 5607050"/>
              <a:gd name="connsiteX25" fmla="*/ 167678 w 2385962"/>
              <a:gd name="connsiteY25" fmla="*/ 4374772 h 5607050"/>
              <a:gd name="connsiteX26" fmla="*/ 202358 w 2385962"/>
              <a:gd name="connsiteY26" fmla="*/ 4483893 h 5607050"/>
              <a:gd name="connsiteX27" fmla="*/ 285015 w 2385962"/>
              <a:gd name="connsiteY27" fmla="*/ 4717044 h 5607050"/>
              <a:gd name="connsiteX28" fmla="*/ 425400 w 2385962"/>
              <a:gd name="connsiteY28" fmla="*/ 5013325 h 5607050"/>
              <a:gd name="connsiteX29" fmla="*/ 639524 w 2385962"/>
              <a:gd name="connsiteY29" fmla="*/ 5364981 h 5607050"/>
              <a:gd name="connsiteX30" fmla="*/ 860374 w 2385962"/>
              <a:gd name="connsiteY30" fmla="*/ 5494338 h 5607050"/>
              <a:gd name="connsiteX31" fmla="*/ 1149300 w 2385962"/>
              <a:gd name="connsiteY31" fmla="*/ 5512594 h 5607050"/>
              <a:gd name="connsiteX32" fmla="*/ 1519982 w 2385962"/>
              <a:gd name="connsiteY32" fmla="*/ 5480844 h 5607050"/>
              <a:gd name="connsiteX33" fmla="*/ 1792237 w 2385962"/>
              <a:gd name="connsiteY33" fmla="*/ 5445125 h 5607050"/>
              <a:gd name="connsiteX34" fmla="*/ 1992262 w 2385962"/>
              <a:gd name="connsiteY34" fmla="*/ 5445125 h 5607050"/>
              <a:gd name="connsiteX35" fmla="*/ 2125612 w 2385962"/>
              <a:gd name="connsiteY35" fmla="*/ 5492750 h 5607050"/>
              <a:gd name="connsiteX36" fmla="*/ 2268487 w 2385962"/>
              <a:gd name="connsiteY36" fmla="*/ 5549900 h 5607050"/>
              <a:gd name="connsiteX37" fmla="*/ 2385962 w 2385962"/>
              <a:gd name="connsiteY37"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71327 w 2385962"/>
              <a:gd name="connsiteY3" fmla="*/ 331970 h 5607050"/>
              <a:gd name="connsiteX4" fmla="*/ 1085399 w 2385962"/>
              <a:gd name="connsiteY4" fmla="*/ 427988 h 5607050"/>
              <a:gd name="connsiteX5" fmla="*/ 1051464 w 2385962"/>
              <a:gd name="connsiteY5" fmla="*/ 455196 h 5607050"/>
              <a:gd name="connsiteX6" fmla="*/ 1051668 w 2385962"/>
              <a:gd name="connsiteY6" fmla="*/ 650262 h 5607050"/>
              <a:gd name="connsiteX7" fmla="*/ 960182 w 2385962"/>
              <a:gd name="connsiteY7" fmla="*/ 805036 h 5607050"/>
              <a:gd name="connsiteX8" fmla="*/ 827037 w 2385962"/>
              <a:gd name="connsiteY8" fmla="*/ 1006853 h 5607050"/>
              <a:gd name="connsiteX9" fmla="*/ 706583 w 2385962"/>
              <a:gd name="connsiteY9" fmla="*/ 1150324 h 5607050"/>
              <a:gd name="connsiteX10" fmla="*/ 537710 w 2385962"/>
              <a:gd name="connsiteY10" fmla="*/ 1334279 h 5607050"/>
              <a:gd name="connsiteX11" fmla="*/ 443844 w 2385962"/>
              <a:gd name="connsiteY11" fmla="*/ 1487070 h 5607050"/>
              <a:gd name="connsiteX12" fmla="*/ 381547 w 2385962"/>
              <a:gd name="connsiteY12" fmla="*/ 1608121 h 5607050"/>
              <a:gd name="connsiteX13" fmla="*/ 335697 w 2385962"/>
              <a:gd name="connsiteY13" fmla="*/ 1773017 h 5607050"/>
              <a:gd name="connsiteX14" fmla="*/ 318432 w 2385962"/>
              <a:gd name="connsiteY14" fmla="*/ 1937136 h 5607050"/>
              <a:gd name="connsiteX15" fmla="*/ 325976 w 2385962"/>
              <a:gd name="connsiteY15" fmla="*/ 2135745 h 5607050"/>
              <a:gd name="connsiteX16" fmla="*/ 326173 w 2385962"/>
              <a:gd name="connsiteY16" fmla="*/ 2341351 h 5607050"/>
              <a:gd name="connsiteX17" fmla="*/ 300773 w 2385962"/>
              <a:gd name="connsiteY17" fmla="*/ 2588607 h 5607050"/>
              <a:gd name="connsiteX18" fmla="*/ 247394 w 2385962"/>
              <a:gd name="connsiteY18" fmla="*/ 2710641 h 5607050"/>
              <a:gd name="connsiteX19" fmla="*/ 158684 w 2385962"/>
              <a:gd name="connsiteY19" fmla="*/ 2864644 h 5607050"/>
              <a:gd name="connsiteX20" fmla="*/ 67850 w 2385962"/>
              <a:gd name="connsiteY20" fmla="*/ 3043584 h 5607050"/>
              <a:gd name="connsiteX21" fmla="*/ 25189 w 2385962"/>
              <a:gd name="connsiteY21" fmla="*/ 3397726 h 5607050"/>
              <a:gd name="connsiteX22" fmla="*/ 4957 w 2385962"/>
              <a:gd name="connsiteY22" fmla="*/ 3603727 h 5607050"/>
              <a:gd name="connsiteX23" fmla="*/ 50661 w 2385962"/>
              <a:gd name="connsiteY23" fmla="*/ 3883366 h 5607050"/>
              <a:gd name="connsiteX24" fmla="*/ 115838 w 2385962"/>
              <a:gd name="connsiteY24" fmla="*/ 4201319 h 5607050"/>
              <a:gd name="connsiteX25" fmla="*/ 167678 w 2385962"/>
              <a:gd name="connsiteY25" fmla="*/ 4374772 h 5607050"/>
              <a:gd name="connsiteX26" fmla="*/ 202358 w 2385962"/>
              <a:gd name="connsiteY26" fmla="*/ 4483893 h 5607050"/>
              <a:gd name="connsiteX27" fmla="*/ 285015 w 2385962"/>
              <a:gd name="connsiteY27" fmla="*/ 4717044 h 5607050"/>
              <a:gd name="connsiteX28" fmla="*/ 425400 w 2385962"/>
              <a:gd name="connsiteY28" fmla="*/ 5013325 h 5607050"/>
              <a:gd name="connsiteX29" fmla="*/ 639524 w 2385962"/>
              <a:gd name="connsiteY29" fmla="*/ 5364981 h 5607050"/>
              <a:gd name="connsiteX30" fmla="*/ 860374 w 2385962"/>
              <a:gd name="connsiteY30" fmla="*/ 5494338 h 5607050"/>
              <a:gd name="connsiteX31" fmla="*/ 1149300 w 2385962"/>
              <a:gd name="connsiteY31" fmla="*/ 5512594 h 5607050"/>
              <a:gd name="connsiteX32" fmla="*/ 1519982 w 2385962"/>
              <a:gd name="connsiteY32" fmla="*/ 5480844 h 5607050"/>
              <a:gd name="connsiteX33" fmla="*/ 1792237 w 2385962"/>
              <a:gd name="connsiteY33" fmla="*/ 5445125 h 5607050"/>
              <a:gd name="connsiteX34" fmla="*/ 1992262 w 2385962"/>
              <a:gd name="connsiteY34" fmla="*/ 5445125 h 5607050"/>
              <a:gd name="connsiteX35" fmla="*/ 2125612 w 2385962"/>
              <a:gd name="connsiteY35" fmla="*/ 5492750 h 5607050"/>
              <a:gd name="connsiteX36" fmla="*/ 2268487 w 2385962"/>
              <a:gd name="connsiteY36" fmla="*/ 5549900 h 5607050"/>
              <a:gd name="connsiteX37" fmla="*/ 2385962 w 2385962"/>
              <a:gd name="connsiteY37"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71327 w 2385962"/>
              <a:gd name="connsiteY3" fmla="*/ 331970 h 5607050"/>
              <a:gd name="connsiteX4" fmla="*/ 1085399 w 2385962"/>
              <a:gd name="connsiteY4" fmla="*/ 427988 h 5607050"/>
              <a:gd name="connsiteX5" fmla="*/ 1051464 w 2385962"/>
              <a:gd name="connsiteY5" fmla="*/ 455196 h 5607050"/>
              <a:gd name="connsiteX6" fmla="*/ 1051668 w 2385962"/>
              <a:gd name="connsiteY6" fmla="*/ 650262 h 5607050"/>
              <a:gd name="connsiteX7" fmla="*/ 945894 w 2385962"/>
              <a:gd name="connsiteY7" fmla="*/ 785986 h 5607050"/>
              <a:gd name="connsiteX8" fmla="*/ 827037 w 2385962"/>
              <a:gd name="connsiteY8" fmla="*/ 1006853 h 5607050"/>
              <a:gd name="connsiteX9" fmla="*/ 706583 w 2385962"/>
              <a:gd name="connsiteY9" fmla="*/ 1150324 h 5607050"/>
              <a:gd name="connsiteX10" fmla="*/ 537710 w 2385962"/>
              <a:gd name="connsiteY10" fmla="*/ 1334279 h 5607050"/>
              <a:gd name="connsiteX11" fmla="*/ 443844 w 2385962"/>
              <a:gd name="connsiteY11" fmla="*/ 1487070 h 5607050"/>
              <a:gd name="connsiteX12" fmla="*/ 381547 w 2385962"/>
              <a:gd name="connsiteY12" fmla="*/ 1608121 h 5607050"/>
              <a:gd name="connsiteX13" fmla="*/ 335697 w 2385962"/>
              <a:gd name="connsiteY13" fmla="*/ 1773017 h 5607050"/>
              <a:gd name="connsiteX14" fmla="*/ 318432 w 2385962"/>
              <a:gd name="connsiteY14" fmla="*/ 1937136 h 5607050"/>
              <a:gd name="connsiteX15" fmla="*/ 325976 w 2385962"/>
              <a:gd name="connsiteY15" fmla="*/ 2135745 h 5607050"/>
              <a:gd name="connsiteX16" fmla="*/ 326173 w 2385962"/>
              <a:gd name="connsiteY16" fmla="*/ 2341351 h 5607050"/>
              <a:gd name="connsiteX17" fmla="*/ 300773 w 2385962"/>
              <a:gd name="connsiteY17" fmla="*/ 2588607 h 5607050"/>
              <a:gd name="connsiteX18" fmla="*/ 247394 w 2385962"/>
              <a:gd name="connsiteY18" fmla="*/ 2710641 h 5607050"/>
              <a:gd name="connsiteX19" fmla="*/ 158684 w 2385962"/>
              <a:gd name="connsiteY19" fmla="*/ 2864644 h 5607050"/>
              <a:gd name="connsiteX20" fmla="*/ 67850 w 2385962"/>
              <a:gd name="connsiteY20" fmla="*/ 3043584 h 5607050"/>
              <a:gd name="connsiteX21" fmla="*/ 25189 w 2385962"/>
              <a:gd name="connsiteY21" fmla="*/ 3397726 h 5607050"/>
              <a:gd name="connsiteX22" fmla="*/ 4957 w 2385962"/>
              <a:gd name="connsiteY22" fmla="*/ 3603727 h 5607050"/>
              <a:gd name="connsiteX23" fmla="*/ 50661 w 2385962"/>
              <a:gd name="connsiteY23" fmla="*/ 3883366 h 5607050"/>
              <a:gd name="connsiteX24" fmla="*/ 115838 w 2385962"/>
              <a:gd name="connsiteY24" fmla="*/ 4201319 h 5607050"/>
              <a:gd name="connsiteX25" fmla="*/ 167678 w 2385962"/>
              <a:gd name="connsiteY25" fmla="*/ 4374772 h 5607050"/>
              <a:gd name="connsiteX26" fmla="*/ 202358 w 2385962"/>
              <a:gd name="connsiteY26" fmla="*/ 4483893 h 5607050"/>
              <a:gd name="connsiteX27" fmla="*/ 285015 w 2385962"/>
              <a:gd name="connsiteY27" fmla="*/ 4717044 h 5607050"/>
              <a:gd name="connsiteX28" fmla="*/ 425400 w 2385962"/>
              <a:gd name="connsiteY28" fmla="*/ 5013325 h 5607050"/>
              <a:gd name="connsiteX29" fmla="*/ 639524 w 2385962"/>
              <a:gd name="connsiteY29" fmla="*/ 5364981 h 5607050"/>
              <a:gd name="connsiteX30" fmla="*/ 860374 w 2385962"/>
              <a:gd name="connsiteY30" fmla="*/ 5494338 h 5607050"/>
              <a:gd name="connsiteX31" fmla="*/ 1149300 w 2385962"/>
              <a:gd name="connsiteY31" fmla="*/ 5512594 h 5607050"/>
              <a:gd name="connsiteX32" fmla="*/ 1519982 w 2385962"/>
              <a:gd name="connsiteY32" fmla="*/ 5480844 h 5607050"/>
              <a:gd name="connsiteX33" fmla="*/ 1792237 w 2385962"/>
              <a:gd name="connsiteY33" fmla="*/ 5445125 h 5607050"/>
              <a:gd name="connsiteX34" fmla="*/ 1992262 w 2385962"/>
              <a:gd name="connsiteY34" fmla="*/ 5445125 h 5607050"/>
              <a:gd name="connsiteX35" fmla="*/ 2125612 w 2385962"/>
              <a:gd name="connsiteY35" fmla="*/ 5492750 h 5607050"/>
              <a:gd name="connsiteX36" fmla="*/ 2268487 w 2385962"/>
              <a:gd name="connsiteY36" fmla="*/ 5549900 h 5607050"/>
              <a:gd name="connsiteX37" fmla="*/ 2385962 w 2385962"/>
              <a:gd name="connsiteY37"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71327 w 2385962"/>
              <a:gd name="connsiteY3" fmla="*/ 331970 h 5607050"/>
              <a:gd name="connsiteX4" fmla="*/ 1085399 w 2385962"/>
              <a:gd name="connsiteY4" fmla="*/ 427988 h 5607050"/>
              <a:gd name="connsiteX5" fmla="*/ 1051464 w 2385962"/>
              <a:gd name="connsiteY5" fmla="*/ 455196 h 5607050"/>
              <a:gd name="connsiteX6" fmla="*/ 1020712 w 2385962"/>
              <a:gd name="connsiteY6" fmla="*/ 626450 h 5607050"/>
              <a:gd name="connsiteX7" fmla="*/ 945894 w 2385962"/>
              <a:gd name="connsiteY7" fmla="*/ 785986 h 5607050"/>
              <a:gd name="connsiteX8" fmla="*/ 827037 w 2385962"/>
              <a:gd name="connsiteY8" fmla="*/ 1006853 h 5607050"/>
              <a:gd name="connsiteX9" fmla="*/ 706583 w 2385962"/>
              <a:gd name="connsiteY9" fmla="*/ 1150324 h 5607050"/>
              <a:gd name="connsiteX10" fmla="*/ 537710 w 2385962"/>
              <a:gd name="connsiteY10" fmla="*/ 1334279 h 5607050"/>
              <a:gd name="connsiteX11" fmla="*/ 443844 w 2385962"/>
              <a:gd name="connsiteY11" fmla="*/ 1487070 h 5607050"/>
              <a:gd name="connsiteX12" fmla="*/ 381547 w 2385962"/>
              <a:gd name="connsiteY12" fmla="*/ 1608121 h 5607050"/>
              <a:gd name="connsiteX13" fmla="*/ 335697 w 2385962"/>
              <a:gd name="connsiteY13" fmla="*/ 1773017 h 5607050"/>
              <a:gd name="connsiteX14" fmla="*/ 318432 w 2385962"/>
              <a:gd name="connsiteY14" fmla="*/ 1937136 h 5607050"/>
              <a:gd name="connsiteX15" fmla="*/ 325976 w 2385962"/>
              <a:gd name="connsiteY15" fmla="*/ 2135745 h 5607050"/>
              <a:gd name="connsiteX16" fmla="*/ 326173 w 2385962"/>
              <a:gd name="connsiteY16" fmla="*/ 2341351 h 5607050"/>
              <a:gd name="connsiteX17" fmla="*/ 300773 w 2385962"/>
              <a:gd name="connsiteY17" fmla="*/ 2588607 h 5607050"/>
              <a:gd name="connsiteX18" fmla="*/ 247394 w 2385962"/>
              <a:gd name="connsiteY18" fmla="*/ 2710641 h 5607050"/>
              <a:gd name="connsiteX19" fmla="*/ 158684 w 2385962"/>
              <a:gd name="connsiteY19" fmla="*/ 2864644 h 5607050"/>
              <a:gd name="connsiteX20" fmla="*/ 67850 w 2385962"/>
              <a:gd name="connsiteY20" fmla="*/ 3043584 h 5607050"/>
              <a:gd name="connsiteX21" fmla="*/ 25189 w 2385962"/>
              <a:gd name="connsiteY21" fmla="*/ 3397726 h 5607050"/>
              <a:gd name="connsiteX22" fmla="*/ 4957 w 2385962"/>
              <a:gd name="connsiteY22" fmla="*/ 3603727 h 5607050"/>
              <a:gd name="connsiteX23" fmla="*/ 50661 w 2385962"/>
              <a:gd name="connsiteY23" fmla="*/ 3883366 h 5607050"/>
              <a:gd name="connsiteX24" fmla="*/ 115838 w 2385962"/>
              <a:gd name="connsiteY24" fmla="*/ 4201319 h 5607050"/>
              <a:gd name="connsiteX25" fmla="*/ 167678 w 2385962"/>
              <a:gd name="connsiteY25" fmla="*/ 4374772 h 5607050"/>
              <a:gd name="connsiteX26" fmla="*/ 202358 w 2385962"/>
              <a:gd name="connsiteY26" fmla="*/ 4483893 h 5607050"/>
              <a:gd name="connsiteX27" fmla="*/ 285015 w 2385962"/>
              <a:gd name="connsiteY27" fmla="*/ 4717044 h 5607050"/>
              <a:gd name="connsiteX28" fmla="*/ 425400 w 2385962"/>
              <a:gd name="connsiteY28" fmla="*/ 5013325 h 5607050"/>
              <a:gd name="connsiteX29" fmla="*/ 639524 w 2385962"/>
              <a:gd name="connsiteY29" fmla="*/ 5364981 h 5607050"/>
              <a:gd name="connsiteX30" fmla="*/ 860374 w 2385962"/>
              <a:gd name="connsiteY30" fmla="*/ 5494338 h 5607050"/>
              <a:gd name="connsiteX31" fmla="*/ 1149300 w 2385962"/>
              <a:gd name="connsiteY31" fmla="*/ 5512594 h 5607050"/>
              <a:gd name="connsiteX32" fmla="*/ 1519982 w 2385962"/>
              <a:gd name="connsiteY32" fmla="*/ 5480844 h 5607050"/>
              <a:gd name="connsiteX33" fmla="*/ 1792237 w 2385962"/>
              <a:gd name="connsiteY33" fmla="*/ 5445125 h 5607050"/>
              <a:gd name="connsiteX34" fmla="*/ 1992262 w 2385962"/>
              <a:gd name="connsiteY34" fmla="*/ 5445125 h 5607050"/>
              <a:gd name="connsiteX35" fmla="*/ 2125612 w 2385962"/>
              <a:gd name="connsiteY35" fmla="*/ 5492750 h 5607050"/>
              <a:gd name="connsiteX36" fmla="*/ 2268487 w 2385962"/>
              <a:gd name="connsiteY36" fmla="*/ 5549900 h 5607050"/>
              <a:gd name="connsiteX37" fmla="*/ 2385962 w 2385962"/>
              <a:gd name="connsiteY37"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71327 w 2385962"/>
              <a:gd name="connsiteY3" fmla="*/ 331970 h 5607050"/>
              <a:gd name="connsiteX4" fmla="*/ 1085399 w 2385962"/>
              <a:gd name="connsiteY4" fmla="*/ 427988 h 5607050"/>
              <a:gd name="connsiteX5" fmla="*/ 1020712 w 2385962"/>
              <a:gd name="connsiteY5" fmla="*/ 626450 h 5607050"/>
              <a:gd name="connsiteX6" fmla="*/ 945894 w 2385962"/>
              <a:gd name="connsiteY6" fmla="*/ 785986 h 5607050"/>
              <a:gd name="connsiteX7" fmla="*/ 827037 w 2385962"/>
              <a:gd name="connsiteY7" fmla="*/ 1006853 h 5607050"/>
              <a:gd name="connsiteX8" fmla="*/ 706583 w 2385962"/>
              <a:gd name="connsiteY8" fmla="*/ 1150324 h 5607050"/>
              <a:gd name="connsiteX9" fmla="*/ 537710 w 2385962"/>
              <a:gd name="connsiteY9" fmla="*/ 1334279 h 5607050"/>
              <a:gd name="connsiteX10" fmla="*/ 443844 w 2385962"/>
              <a:gd name="connsiteY10" fmla="*/ 1487070 h 5607050"/>
              <a:gd name="connsiteX11" fmla="*/ 381547 w 2385962"/>
              <a:gd name="connsiteY11" fmla="*/ 1608121 h 5607050"/>
              <a:gd name="connsiteX12" fmla="*/ 335697 w 2385962"/>
              <a:gd name="connsiteY12" fmla="*/ 1773017 h 5607050"/>
              <a:gd name="connsiteX13" fmla="*/ 318432 w 2385962"/>
              <a:gd name="connsiteY13" fmla="*/ 1937136 h 5607050"/>
              <a:gd name="connsiteX14" fmla="*/ 325976 w 2385962"/>
              <a:gd name="connsiteY14" fmla="*/ 2135745 h 5607050"/>
              <a:gd name="connsiteX15" fmla="*/ 326173 w 2385962"/>
              <a:gd name="connsiteY15" fmla="*/ 2341351 h 5607050"/>
              <a:gd name="connsiteX16" fmla="*/ 300773 w 2385962"/>
              <a:gd name="connsiteY16" fmla="*/ 2588607 h 5607050"/>
              <a:gd name="connsiteX17" fmla="*/ 247394 w 2385962"/>
              <a:gd name="connsiteY17" fmla="*/ 2710641 h 5607050"/>
              <a:gd name="connsiteX18" fmla="*/ 158684 w 2385962"/>
              <a:gd name="connsiteY18" fmla="*/ 2864644 h 5607050"/>
              <a:gd name="connsiteX19" fmla="*/ 67850 w 2385962"/>
              <a:gd name="connsiteY19" fmla="*/ 3043584 h 5607050"/>
              <a:gd name="connsiteX20" fmla="*/ 25189 w 2385962"/>
              <a:gd name="connsiteY20" fmla="*/ 3397726 h 5607050"/>
              <a:gd name="connsiteX21" fmla="*/ 4957 w 2385962"/>
              <a:gd name="connsiteY21" fmla="*/ 3603727 h 5607050"/>
              <a:gd name="connsiteX22" fmla="*/ 50661 w 2385962"/>
              <a:gd name="connsiteY22" fmla="*/ 3883366 h 5607050"/>
              <a:gd name="connsiteX23" fmla="*/ 115838 w 2385962"/>
              <a:gd name="connsiteY23" fmla="*/ 4201319 h 5607050"/>
              <a:gd name="connsiteX24" fmla="*/ 167678 w 2385962"/>
              <a:gd name="connsiteY24" fmla="*/ 4374772 h 5607050"/>
              <a:gd name="connsiteX25" fmla="*/ 202358 w 2385962"/>
              <a:gd name="connsiteY25" fmla="*/ 4483893 h 5607050"/>
              <a:gd name="connsiteX26" fmla="*/ 285015 w 2385962"/>
              <a:gd name="connsiteY26" fmla="*/ 4717044 h 5607050"/>
              <a:gd name="connsiteX27" fmla="*/ 425400 w 2385962"/>
              <a:gd name="connsiteY27" fmla="*/ 5013325 h 5607050"/>
              <a:gd name="connsiteX28" fmla="*/ 639524 w 2385962"/>
              <a:gd name="connsiteY28" fmla="*/ 5364981 h 5607050"/>
              <a:gd name="connsiteX29" fmla="*/ 860374 w 2385962"/>
              <a:gd name="connsiteY29" fmla="*/ 5494338 h 5607050"/>
              <a:gd name="connsiteX30" fmla="*/ 1149300 w 2385962"/>
              <a:gd name="connsiteY30" fmla="*/ 5512594 h 5607050"/>
              <a:gd name="connsiteX31" fmla="*/ 1519982 w 2385962"/>
              <a:gd name="connsiteY31" fmla="*/ 5480844 h 5607050"/>
              <a:gd name="connsiteX32" fmla="*/ 1792237 w 2385962"/>
              <a:gd name="connsiteY32" fmla="*/ 5445125 h 5607050"/>
              <a:gd name="connsiteX33" fmla="*/ 1992262 w 2385962"/>
              <a:gd name="connsiteY33" fmla="*/ 5445125 h 5607050"/>
              <a:gd name="connsiteX34" fmla="*/ 2125612 w 2385962"/>
              <a:gd name="connsiteY34" fmla="*/ 5492750 h 5607050"/>
              <a:gd name="connsiteX35" fmla="*/ 2268487 w 2385962"/>
              <a:gd name="connsiteY35" fmla="*/ 5549900 h 5607050"/>
              <a:gd name="connsiteX36" fmla="*/ 2385962 w 2385962"/>
              <a:gd name="connsiteY36"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71327 w 2385962"/>
              <a:gd name="connsiteY3" fmla="*/ 331970 h 5607050"/>
              <a:gd name="connsiteX4" fmla="*/ 1102068 w 2385962"/>
              <a:gd name="connsiteY4" fmla="*/ 437513 h 5607050"/>
              <a:gd name="connsiteX5" fmla="*/ 1020712 w 2385962"/>
              <a:gd name="connsiteY5" fmla="*/ 626450 h 5607050"/>
              <a:gd name="connsiteX6" fmla="*/ 945894 w 2385962"/>
              <a:gd name="connsiteY6" fmla="*/ 785986 h 5607050"/>
              <a:gd name="connsiteX7" fmla="*/ 827037 w 2385962"/>
              <a:gd name="connsiteY7" fmla="*/ 1006853 h 5607050"/>
              <a:gd name="connsiteX8" fmla="*/ 706583 w 2385962"/>
              <a:gd name="connsiteY8" fmla="*/ 1150324 h 5607050"/>
              <a:gd name="connsiteX9" fmla="*/ 537710 w 2385962"/>
              <a:gd name="connsiteY9" fmla="*/ 1334279 h 5607050"/>
              <a:gd name="connsiteX10" fmla="*/ 443844 w 2385962"/>
              <a:gd name="connsiteY10" fmla="*/ 1487070 h 5607050"/>
              <a:gd name="connsiteX11" fmla="*/ 381547 w 2385962"/>
              <a:gd name="connsiteY11" fmla="*/ 1608121 h 5607050"/>
              <a:gd name="connsiteX12" fmla="*/ 335697 w 2385962"/>
              <a:gd name="connsiteY12" fmla="*/ 1773017 h 5607050"/>
              <a:gd name="connsiteX13" fmla="*/ 318432 w 2385962"/>
              <a:gd name="connsiteY13" fmla="*/ 1937136 h 5607050"/>
              <a:gd name="connsiteX14" fmla="*/ 325976 w 2385962"/>
              <a:gd name="connsiteY14" fmla="*/ 2135745 h 5607050"/>
              <a:gd name="connsiteX15" fmla="*/ 326173 w 2385962"/>
              <a:gd name="connsiteY15" fmla="*/ 2341351 h 5607050"/>
              <a:gd name="connsiteX16" fmla="*/ 300773 w 2385962"/>
              <a:gd name="connsiteY16" fmla="*/ 2588607 h 5607050"/>
              <a:gd name="connsiteX17" fmla="*/ 247394 w 2385962"/>
              <a:gd name="connsiteY17" fmla="*/ 2710641 h 5607050"/>
              <a:gd name="connsiteX18" fmla="*/ 158684 w 2385962"/>
              <a:gd name="connsiteY18" fmla="*/ 2864644 h 5607050"/>
              <a:gd name="connsiteX19" fmla="*/ 67850 w 2385962"/>
              <a:gd name="connsiteY19" fmla="*/ 3043584 h 5607050"/>
              <a:gd name="connsiteX20" fmla="*/ 25189 w 2385962"/>
              <a:gd name="connsiteY20" fmla="*/ 3397726 h 5607050"/>
              <a:gd name="connsiteX21" fmla="*/ 4957 w 2385962"/>
              <a:gd name="connsiteY21" fmla="*/ 3603727 h 5607050"/>
              <a:gd name="connsiteX22" fmla="*/ 50661 w 2385962"/>
              <a:gd name="connsiteY22" fmla="*/ 3883366 h 5607050"/>
              <a:gd name="connsiteX23" fmla="*/ 115838 w 2385962"/>
              <a:gd name="connsiteY23" fmla="*/ 4201319 h 5607050"/>
              <a:gd name="connsiteX24" fmla="*/ 167678 w 2385962"/>
              <a:gd name="connsiteY24" fmla="*/ 4374772 h 5607050"/>
              <a:gd name="connsiteX25" fmla="*/ 202358 w 2385962"/>
              <a:gd name="connsiteY25" fmla="*/ 4483893 h 5607050"/>
              <a:gd name="connsiteX26" fmla="*/ 285015 w 2385962"/>
              <a:gd name="connsiteY26" fmla="*/ 4717044 h 5607050"/>
              <a:gd name="connsiteX27" fmla="*/ 425400 w 2385962"/>
              <a:gd name="connsiteY27" fmla="*/ 5013325 h 5607050"/>
              <a:gd name="connsiteX28" fmla="*/ 639524 w 2385962"/>
              <a:gd name="connsiteY28" fmla="*/ 5364981 h 5607050"/>
              <a:gd name="connsiteX29" fmla="*/ 860374 w 2385962"/>
              <a:gd name="connsiteY29" fmla="*/ 5494338 h 5607050"/>
              <a:gd name="connsiteX30" fmla="*/ 1149300 w 2385962"/>
              <a:gd name="connsiteY30" fmla="*/ 5512594 h 5607050"/>
              <a:gd name="connsiteX31" fmla="*/ 1519982 w 2385962"/>
              <a:gd name="connsiteY31" fmla="*/ 5480844 h 5607050"/>
              <a:gd name="connsiteX32" fmla="*/ 1792237 w 2385962"/>
              <a:gd name="connsiteY32" fmla="*/ 5445125 h 5607050"/>
              <a:gd name="connsiteX33" fmla="*/ 1992262 w 2385962"/>
              <a:gd name="connsiteY33" fmla="*/ 5445125 h 5607050"/>
              <a:gd name="connsiteX34" fmla="*/ 2125612 w 2385962"/>
              <a:gd name="connsiteY34" fmla="*/ 5492750 h 5607050"/>
              <a:gd name="connsiteX35" fmla="*/ 2268487 w 2385962"/>
              <a:gd name="connsiteY35" fmla="*/ 5549900 h 5607050"/>
              <a:gd name="connsiteX36" fmla="*/ 2385962 w 2385962"/>
              <a:gd name="connsiteY36"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71327 w 2385962"/>
              <a:gd name="connsiteY3" fmla="*/ 331970 h 5607050"/>
              <a:gd name="connsiteX4" fmla="*/ 1102068 w 2385962"/>
              <a:gd name="connsiteY4" fmla="*/ 437513 h 5607050"/>
              <a:gd name="connsiteX5" fmla="*/ 1006424 w 2385962"/>
              <a:gd name="connsiteY5" fmla="*/ 616925 h 5607050"/>
              <a:gd name="connsiteX6" fmla="*/ 945894 w 2385962"/>
              <a:gd name="connsiteY6" fmla="*/ 785986 h 5607050"/>
              <a:gd name="connsiteX7" fmla="*/ 827037 w 2385962"/>
              <a:gd name="connsiteY7" fmla="*/ 1006853 h 5607050"/>
              <a:gd name="connsiteX8" fmla="*/ 706583 w 2385962"/>
              <a:gd name="connsiteY8" fmla="*/ 1150324 h 5607050"/>
              <a:gd name="connsiteX9" fmla="*/ 537710 w 2385962"/>
              <a:gd name="connsiteY9" fmla="*/ 1334279 h 5607050"/>
              <a:gd name="connsiteX10" fmla="*/ 443844 w 2385962"/>
              <a:gd name="connsiteY10" fmla="*/ 1487070 h 5607050"/>
              <a:gd name="connsiteX11" fmla="*/ 381547 w 2385962"/>
              <a:gd name="connsiteY11" fmla="*/ 1608121 h 5607050"/>
              <a:gd name="connsiteX12" fmla="*/ 335697 w 2385962"/>
              <a:gd name="connsiteY12" fmla="*/ 1773017 h 5607050"/>
              <a:gd name="connsiteX13" fmla="*/ 318432 w 2385962"/>
              <a:gd name="connsiteY13" fmla="*/ 1937136 h 5607050"/>
              <a:gd name="connsiteX14" fmla="*/ 325976 w 2385962"/>
              <a:gd name="connsiteY14" fmla="*/ 2135745 h 5607050"/>
              <a:gd name="connsiteX15" fmla="*/ 326173 w 2385962"/>
              <a:gd name="connsiteY15" fmla="*/ 2341351 h 5607050"/>
              <a:gd name="connsiteX16" fmla="*/ 300773 w 2385962"/>
              <a:gd name="connsiteY16" fmla="*/ 2588607 h 5607050"/>
              <a:gd name="connsiteX17" fmla="*/ 247394 w 2385962"/>
              <a:gd name="connsiteY17" fmla="*/ 2710641 h 5607050"/>
              <a:gd name="connsiteX18" fmla="*/ 158684 w 2385962"/>
              <a:gd name="connsiteY18" fmla="*/ 2864644 h 5607050"/>
              <a:gd name="connsiteX19" fmla="*/ 67850 w 2385962"/>
              <a:gd name="connsiteY19" fmla="*/ 3043584 h 5607050"/>
              <a:gd name="connsiteX20" fmla="*/ 25189 w 2385962"/>
              <a:gd name="connsiteY20" fmla="*/ 3397726 h 5607050"/>
              <a:gd name="connsiteX21" fmla="*/ 4957 w 2385962"/>
              <a:gd name="connsiteY21" fmla="*/ 3603727 h 5607050"/>
              <a:gd name="connsiteX22" fmla="*/ 50661 w 2385962"/>
              <a:gd name="connsiteY22" fmla="*/ 3883366 h 5607050"/>
              <a:gd name="connsiteX23" fmla="*/ 115838 w 2385962"/>
              <a:gd name="connsiteY23" fmla="*/ 4201319 h 5607050"/>
              <a:gd name="connsiteX24" fmla="*/ 167678 w 2385962"/>
              <a:gd name="connsiteY24" fmla="*/ 4374772 h 5607050"/>
              <a:gd name="connsiteX25" fmla="*/ 202358 w 2385962"/>
              <a:gd name="connsiteY25" fmla="*/ 4483893 h 5607050"/>
              <a:gd name="connsiteX26" fmla="*/ 285015 w 2385962"/>
              <a:gd name="connsiteY26" fmla="*/ 4717044 h 5607050"/>
              <a:gd name="connsiteX27" fmla="*/ 425400 w 2385962"/>
              <a:gd name="connsiteY27" fmla="*/ 5013325 h 5607050"/>
              <a:gd name="connsiteX28" fmla="*/ 639524 w 2385962"/>
              <a:gd name="connsiteY28" fmla="*/ 5364981 h 5607050"/>
              <a:gd name="connsiteX29" fmla="*/ 860374 w 2385962"/>
              <a:gd name="connsiteY29" fmla="*/ 5494338 h 5607050"/>
              <a:gd name="connsiteX30" fmla="*/ 1149300 w 2385962"/>
              <a:gd name="connsiteY30" fmla="*/ 5512594 h 5607050"/>
              <a:gd name="connsiteX31" fmla="*/ 1519982 w 2385962"/>
              <a:gd name="connsiteY31" fmla="*/ 5480844 h 5607050"/>
              <a:gd name="connsiteX32" fmla="*/ 1792237 w 2385962"/>
              <a:gd name="connsiteY32" fmla="*/ 5445125 h 5607050"/>
              <a:gd name="connsiteX33" fmla="*/ 1992262 w 2385962"/>
              <a:gd name="connsiteY33" fmla="*/ 5445125 h 5607050"/>
              <a:gd name="connsiteX34" fmla="*/ 2125612 w 2385962"/>
              <a:gd name="connsiteY34" fmla="*/ 5492750 h 5607050"/>
              <a:gd name="connsiteX35" fmla="*/ 2268487 w 2385962"/>
              <a:gd name="connsiteY35" fmla="*/ 5549900 h 5607050"/>
              <a:gd name="connsiteX36" fmla="*/ 2385962 w 2385962"/>
              <a:gd name="connsiteY36"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71327 w 2385962"/>
              <a:gd name="connsiteY3" fmla="*/ 331970 h 5607050"/>
              <a:gd name="connsiteX4" fmla="*/ 1106831 w 2385962"/>
              <a:gd name="connsiteY4" fmla="*/ 449419 h 5607050"/>
              <a:gd name="connsiteX5" fmla="*/ 1006424 w 2385962"/>
              <a:gd name="connsiteY5" fmla="*/ 616925 h 5607050"/>
              <a:gd name="connsiteX6" fmla="*/ 945894 w 2385962"/>
              <a:gd name="connsiteY6" fmla="*/ 785986 h 5607050"/>
              <a:gd name="connsiteX7" fmla="*/ 827037 w 2385962"/>
              <a:gd name="connsiteY7" fmla="*/ 1006853 h 5607050"/>
              <a:gd name="connsiteX8" fmla="*/ 706583 w 2385962"/>
              <a:gd name="connsiteY8" fmla="*/ 1150324 h 5607050"/>
              <a:gd name="connsiteX9" fmla="*/ 537710 w 2385962"/>
              <a:gd name="connsiteY9" fmla="*/ 1334279 h 5607050"/>
              <a:gd name="connsiteX10" fmla="*/ 443844 w 2385962"/>
              <a:gd name="connsiteY10" fmla="*/ 1487070 h 5607050"/>
              <a:gd name="connsiteX11" fmla="*/ 381547 w 2385962"/>
              <a:gd name="connsiteY11" fmla="*/ 1608121 h 5607050"/>
              <a:gd name="connsiteX12" fmla="*/ 335697 w 2385962"/>
              <a:gd name="connsiteY12" fmla="*/ 1773017 h 5607050"/>
              <a:gd name="connsiteX13" fmla="*/ 318432 w 2385962"/>
              <a:gd name="connsiteY13" fmla="*/ 1937136 h 5607050"/>
              <a:gd name="connsiteX14" fmla="*/ 325976 w 2385962"/>
              <a:gd name="connsiteY14" fmla="*/ 2135745 h 5607050"/>
              <a:gd name="connsiteX15" fmla="*/ 326173 w 2385962"/>
              <a:gd name="connsiteY15" fmla="*/ 2341351 h 5607050"/>
              <a:gd name="connsiteX16" fmla="*/ 300773 w 2385962"/>
              <a:gd name="connsiteY16" fmla="*/ 2588607 h 5607050"/>
              <a:gd name="connsiteX17" fmla="*/ 247394 w 2385962"/>
              <a:gd name="connsiteY17" fmla="*/ 2710641 h 5607050"/>
              <a:gd name="connsiteX18" fmla="*/ 158684 w 2385962"/>
              <a:gd name="connsiteY18" fmla="*/ 2864644 h 5607050"/>
              <a:gd name="connsiteX19" fmla="*/ 67850 w 2385962"/>
              <a:gd name="connsiteY19" fmla="*/ 3043584 h 5607050"/>
              <a:gd name="connsiteX20" fmla="*/ 25189 w 2385962"/>
              <a:gd name="connsiteY20" fmla="*/ 3397726 h 5607050"/>
              <a:gd name="connsiteX21" fmla="*/ 4957 w 2385962"/>
              <a:gd name="connsiteY21" fmla="*/ 3603727 h 5607050"/>
              <a:gd name="connsiteX22" fmla="*/ 50661 w 2385962"/>
              <a:gd name="connsiteY22" fmla="*/ 3883366 h 5607050"/>
              <a:gd name="connsiteX23" fmla="*/ 115838 w 2385962"/>
              <a:gd name="connsiteY23" fmla="*/ 4201319 h 5607050"/>
              <a:gd name="connsiteX24" fmla="*/ 167678 w 2385962"/>
              <a:gd name="connsiteY24" fmla="*/ 4374772 h 5607050"/>
              <a:gd name="connsiteX25" fmla="*/ 202358 w 2385962"/>
              <a:gd name="connsiteY25" fmla="*/ 4483893 h 5607050"/>
              <a:gd name="connsiteX26" fmla="*/ 285015 w 2385962"/>
              <a:gd name="connsiteY26" fmla="*/ 4717044 h 5607050"/>
              <a:gd name="connsiteX27" fmla="*/ 425400 w 2385962"/>
              <a:gd name="connsiteY27" fmla="*/ 5013325 h 5607050"/>
              <a:gd name="connsiteX28" fmla="*/ 639524 w 2385962"/>
              <a:gd name="connsiteY28" fmla="*/ 5364981 h 5607050"/>
              <a:gd name="connsiteX29" fmla="*/ 860374 w 2385962"/>
              <a:gd name="connsiteY29" fmla="*/ 5494338 h 5607050"/>
              <a:gd name="connsiteX30" fmla="*/ 1149300 w 2385962"/>
              <a:gd name="connsiteY30" fmla="*/ 5512594 h 5607050"/>
              <a:gd name="connsiteX31" fmla="*/ 1519982 w 2385962"/>
              <a:gd name="connsiteY31" fmla="*/ 5480844 h 5607050"/>
              <a:gd name="connsiteX32" fmla="*/ 1792237 w 2385962"/>
              <a:gd name="connsiteY32" fmla="*/ 5445125 h 5607050"/>
              <a:gd name="connsiteX33" fmla="*/ 1992262 w 2385962"/>
              <a:gd name="connsiteY33" fmla="*/ 5445125 h 5607050"/>
              <a:gd name="connsiteX34" fmla="*/ 2125612 w 2385962"/>
              <a:gd name="connsiteY34" fmla="*/ 5492750 h 5607050"/>
              <a:gd name="connsiteX35" fmla="*/ 2268487 w 2385962"/>
              <a:gd name="connsiteY35" fmla="*/ 5549900 h 5607050"/>
              <a:gd name="connsiteX36" fmla="*/ 2385962 w 2385962"/>
              <a:gd name="connsiteY36"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71327 w 2385962"/>
              <a:gd name="connsiteY3" fmla="*/ 331970 h 5607050"/>
              <a:gd name="connsiteX4" fmla="*/ 1106831 w 2385962"/>
              <a:gd name="connsiteY4" fmla="*/ 449419 h 5607050"/>
              <a:gd name="connsiteX5" fmla="*/ 994518 w 2385962"/>
              <a:gd name="connsiteY5" fmla="*/ 609781 h 5607050"/>
              <a:gd name="connsiteX6" fmla="*/ 945894 w 2385962"/>
              <a:gd name="connsiteY6" fmla="*/ 785986 h 5607050"/>
              <a:gd name="connsiteX7" fmla="*/ 827037 w 2385962"/>
              <a:gd name="connsiteY7" fmla="*/ 1006853 h 5607050"/>
              <a:gd name="connsiteX8" fmla="*/ 706583 w 2385962"/>
              <a:gd name="connsiteY8" fmla="*/ 1150324 h 5607050"/>
              <a:gd name="connsiteX9" fmla="*/ 537710 w 2385962"/>
              <a:gd name="connsiteY9" fmla="*/ 1334279 h 5607050"/>
              <a:gd name="connsiteX10" fmla="*/ 443844 w 2385962"/>
              <a:gd name="connsiteY10" fmla="*/ 1487070 h 5607050"/>
              <a:gd name="connsiteX11" fmla="*/ 381547 w 2385962"/>
              <a:gd name="connsiteY11" fmla="*/ 1608121 h 5607050"/>
              <a:gd name="connsiteX12" fmla="*/ 335697 w 2385962"/>
              <a:gd name="connsiteY12" fmla="*/ 1773017 h 5607050"/>
              <a:gd name="connsiteX13" fmla="*/ 318432 w 2385962"/>
              <a:gd name="connsiteY13" fmla="*/ 1937136 h 5607050"/>
              <a:gd name="connsiteX14" fmla="*/ 325976 w 2385962"/>
              <a:gd name="connsiteY14" fmla="*/ 2135745 h 5607050"/>
              <a:gd name="connsiteX15" fmla="*/ 326173 w 2385962"/>
              <a:gd name="connsiteY15" fmla="*/ 2341351 h 5607050"/>
              <a:gd name="connsiteX16" fmla="*/ 300773 w 2385962"/>
              <a:gd name="connsiteY16" fmla="*/ 2588607 h 5607050"/>
              <a:gd name="connsiteX17" fmla="*/ 247394 w 2385962"/>
              <a:gd name="connsiteY17" fmla="*/ 2710641 h 5607050"/>
              <a:gd name="connsiteX18" fmla="*/ 158684 w 2385962"/>
              <a:gd name="connsiteY18" fmla="*/ 2864644 h 5607050"/>
              <a:gd name="connsiteX19" fmla="*/ 67850 w 2385962"/>
              <a:gd name="connsiteY19" fmla="*/ 3043584 h 5607050"/>
              <a:gd name="connsiteX20" fmla="*/ 25189 w 2385962"/>
              <a:gd name="connsiteY20" fmla="*/ 3397726 h 5607050"/>
              <a:gd name="connsiteX21" fmla="*/ 4957 w 2385962"/>
              <a:gd name="connsiteY21" fmla="*/ 3603727 h 5607050"/>
              <a:gd name="connsiteX22" fmla="*/ 50661 w 2385962"/>
              <a:gd name="connsiteY22" fmla="*/ 3883366 h 5607050"/>
              <a:gd name="connsiteX23" fmla="*/ 115838 w 2385962"/>
              <a:gd name="connsiteY23" fmla="*/ 4201319 h 5607050"/>
              <a:gd name="connsiteX24" fmla="*/ 167678 w 2385962"/>
              <a:gd name="connsiteY24" fmla="*/ 4374772 h 5607050"/>
              <a:gd name="connsiteX25" fmla="*/ 202358 w 2385962"/>
              <a:gd name="connsiteY25" fmla="*/ 4483893 h 5607050"/>
              <a:gd name="connsiteX26" fmla="*/ 285015 w 2385962"/>
              <a:gd name="connsiteY26" fmla="*/ 4717044 h 5607050"/>
              <a:gd name="connsiteX27" fmla="*/ 425400 w 2385962"/>
              <a:gd name="connsiteY27" fmla="*/ 5013325 h 5607050"/>
              <a:gd name="connsiteX28" fmla="*/ 639524 w 2385962"/>
              <a:gd name="connsiteY28" fmla="*/ 5364981 h 5607050"/>
              <a:gd name="connsiteX29" fmla="*/ 860374 w 2385962"/>
              <a:gd name="connsiteY29" fmla="*/ 5494338 h 5607050"/>
              <a:gd name="connsiteX30" fmla="*/ 1149300 w 2385962"/>
              <a:gd name="connsiteY30" fmla="*/ 5512594 h 5607050"/>
              <a:gd name="connsiteX31" fmla="*/ 1519982 w 2385962"/>
              <a:gd name="connsiteY31" fmla="*/ 5480844 h 5607050"/>
              <a:gd name="connsiteX32" fmla="*/ 1792237 w 2385962"/>
              <a:gd name="connsiteY32" fmla="*/ 5445125 h 5607050"/>
              <a:gd name="connsiteX33" fmla="*/ 1992262 w 2385962"/>
              <a:gd name="connsiteY33" fmla="*/ 5445125 h 5607050"/>
              <a:gd name="connsiteX34" fmla="*/ 2125612 w 2385962"/>
              <a:gd name="connsiteY34" fmla="*/ 5492750 h 5607050"/>
              <a:gd name="connsiteX35" fmla="*/ 2268487 w 2385962"/>
              <a:gd name="connsiteY35" fmla="*/ 5549900 h 5607050"/>
              <a:gd name="connsiteX36" fmla="*/ 2385962 w 2385962"/>
              <a:gd name="connsiteY36"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71327 w 2385962"/>
              <a:gd name="connsiteY3" fmla="*/ 331970 h 5607050"/>
              <a:gd name="connsiteX4" fmla="*/ 1106831 w 2385962"/>
              <a:gd name="connsiteY4" fmla="*/ 449419 h 5607050"/>
              <a:gd name="connsiteX5" fmla="*/ 994518 w 2385962"/>
              <a:gd name="connsiteY5" fmla="*/ 609781 h 5607050"/>
              <a:gd name="connsiteX6" fmla="*/ 926844 w 2385962"/>
              <a:gd name="connsiteY6" fmla="*/ 769318 h 5607050"/>
              <a:gd name="connsiteX7" fmla="*/ 827037 w 2385962"/>
              <a:gd name="connsiteY7" fmla="*/ 1006853 h 5607050"/>
              <a:gd name="connsiteX8" fmla="*/ 706583 w 2385962"/>
              <a:gd name="connsiteY8" fmla="*/ 1150324 h 5607050"/>
              <a:gd name="connsiteX9" fmla="*/ 537710 w 2385962"/>
              <a:gd name="connsiteY9" fmla="*/ 1334279 h 5607050"/>
              <a:gd name="connsiteX10" fmla="*/ 443844 w 2385962"/>
              <a:gd name="connsiteY10" fmla="*/ 1487070 h 5607050"/>
              <a:gd name="connsiteX11" fmla="*/ 381547 w 2385962"/>
              <a:gd name="connsiteY11" fmla="*/ 1608121 h 5607050"/>
              <a:gd name="connsiteX12" fmla="*/ 335697 w 2385962"/>
              <a:gd name="connsiteY12" fmla="*/ 1773017 h 5607050"/>
              <a:gd name="connsiteX13" fmla="*/ 318432 w 2385962"/>
              <a:gd name="connsiteY13" fmla="*/ 1937136 h 5607050"/>
              <a:gd name="connsiteX14" fmla="*/ 325976 w 2385962"/>
              <a:gd name="connsiteY14" fmla="*/ 2135745 h 5607050"/>
              <a:gd name="connsiteX15" fmla="*/ 326173 w 2385962"/>
              <a:gd name="connsiteY15" fmla="*/ 2341351 h 5607050"/>
              <a:gd name="connsiteX16" fmla="*/ 300773 w 2385962"/>
              <a:gd name="connsiteY16" fmla="*/ 2588607 h 5607050"/>
              <a:gd name="connsiteX17" fmla="*/ 247394 w 2385962"/>
              <a:gd name="connsiteY17" fmla="*/ 2710641 h 5607050"/>
              <a:gd name="connsiteX18" fmla="*/ 158684 w 2385962"/>
              <a:gd name="connsiteY18" fmla="*/ 2864644 h 5607050"/>
              <a:gd name="connsiteX19" fmla="*/ 67850 w 2385962"/>
              <a:gd name="connsiteY19" fmla="*/ 3043584 h 5607050"/>
              <a:gd name="connsiteX20" fmla="*/ 25189 w 2385962"/>
              <a:gd name="connsiteY20" fmla="*/ 3397726 h 5607050"/>
              <a:gd name="connsiteX21" fmla="*/ 4957 w 2385962"/>
              <a:gd name="connsiteY21" fmla="*/ 3603727 h 5607050"/>
              <a:gd name="connsiteX22" fmla="*/ 50661 w 2385962"/>
              <a:gd name="connsiteY22" fmla="*/ 3883366 h 5607050"/>
              <a:gd name="connsiteX23" fmla="*/ 115838 w 2385962"/>
              <a:gd name="connsiteY23" fmla="*/ 4201319 h 5607050"/>
              <a:gd name="connsiteX24" fmla="*/ 167678 w 2385962"/>
              <a:gd name="connsiteY24" fmla="*/ 4374772 h 5607050"/>
              <a:gd name="connsiteX25" fmla="*/ 202358 w 2385962"/>
              <a:gd name="connsiteY25" fmla="*/ 4483893 h 5607050"/>
              <a:gd name="connsiteX26" fmla="*/ 285015 w 2385962"/>
              <a:gd name="connsiteY26" fmla="*/ 4717044 h 5607050"/>
              <a:gd name="connsiteX27" fmla="*/ 425400 w 2385962"/>
              <a:gd name="connsiteY27" fmla="*/ 5013325 h 5607050"/>
              <a:gd name="connsiteX28" fmla="*/ 639524 w 2385962"/>
              <a:gd name="connsiteY28" fmla="*/ 5364981 h 5607050"/>
              <a:gd name="connsiteX29" fmla="*/ 860374 w 2385962"/>
              <a:gd name="connsiteY29" fmla="*/ 5494338 h 5607050"/>
              <a:gd name="connsiteX30" fmla="*/ 1149300 w 2385962"/>
              <a:gd name="connsiteY30" fmla="*/ 5512594 h 5607050"/>
              <a:gd name="connsiteX31" fmla="*/ 1519982 w 2385962"/>
              <a:gd name="connsiteY31" fmla="*/ 5480844 h 5607050"/>
              <a:gd name="connsiteX32" fmla="*/ 1792237 w 2385962"/>
              <a:gd name="connsiteY32" fmla="*/ 5445125 h 5607050"/>
              <a:gd name="connsiteX33" fmla="*/ 1992262 w 2385962"/>
              <a:gd name="connsiteY33" fmla="*/ 5445125 h 5607050"/>
              <a:gd name="connsiteX34" fmla="*/ 2125612 w 2385962"/>
              <a:gd name="connsiteY34" fmla="*/ 5492750 h 5607050"/>
              <a:gd name="connsiteX35" fmla="*/ 2268487 w 2385962"/>
              <a:gd name="connsiteY35" fmla="*/ 5549900 h 5607050"/>
              <a:gd name="connsiteX36" fmla="*/ 2385962 w 2385962"/>
              <a:gd name="connsiteY36"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71327 w 2385962"/>
              <a:gd name="connsiteY3" fmla="*/ 331970 h 5607050"/>
              <a:gd name="connsiteX4" fmla="*/ 1106831 w 2385962"/>
              <a:gd name="connsiteY4" fmla="*/ 449419 h 5607050"/>
              <a:gd name="connsiteX5" fmla="*/ 994518 w 2385962"/>
              <a:gd name="connsiteY5" fmla="*/ 609781 h 5607050"/>
              <a:gd name="connsiteX6" fmla="*/ 926844 w 2385962"/>
              <a:gd name="connsiteY6" fmla="*/ 769318 h 5607050"/>
              <a:gd name="connsiteX7" fmla="*/ 805606 w 2385962"/>
              <a:gd name="connsiteY7" fmla="*/ 1006853 h 5607050"/>
              <a:gd name="connsiteX8" fmla="*/ 706583 w 2385962"/>
              <a:gd name="connsiteY8" fmla="*/ 1150324 h 5607050"/>
              <a:gd name="connsiteX9" fmla="*/ 537710 w 2385962"/>
              <a:gd name="connsiteY9" fmla="*/ 1334279 h 5607050"/>
              <a:gd name="connsiteX10" fmla="*/ 443844 w 2385962"/>
              <a:gd name="connsiteY10" fmla="*/ 1487070 h 5607050"/>
              <a:gd name="connsiteX11" fmla="*/ 381547 w 2385962"/>
              <a:gd name="connsiteY11" fmla="*/ 1608121 h 5607050"/>
              <a:gd name="connsiteX12" fmla="*/ 335697 w 2385962"/>
              <a:gd name="connsiteY12" fmla="*/ 1773017 h 5607050"/>
              <a:gd name="connsiteX13" fmla="*/ 318432 w 2385962"/>
              <a:gd name="connsiteY13" fmla="*/ 1937136 h 5607050"/>
              <a:gd name="connsiteX14" fmla="*/ 325976 w 2385962"/>
              <a:gd name="connsiteY14" fmla="*/ 2135745 h 5607050"/>
              <a:gd name="connsiteX15" fmla="*/ 326173 w 2385962"/>
              <a:gd name="connsiteY15" fmla="*/ 2341351 h 5607050"/>
              <a:gd name="connsiteX16" fmla="*/ 300773 w 2385962"/>
              <a:gd name="connsiteY16" fmla="*/ 2588607 h 5607050"/>
              <a:gd name="connsiteX17" fmla="*/ 247394 w 2385962"/>
              <a:gd name="connsiteY17" fmla="*/ 2710641 h 5607050"/>
              <a:gd name="connsiteX18" fmla="*/ 158684 w 2385962"/>
              <a:gd name="connsiteY18" fmla="*/ 2864644 h 5607050"/>
              <a:gd name="connsiteX19" fmla="*/ 67850 w 2385962"/>
              <a:gd name="connsiteY19" fmla="*/ 3043584 h 5607050"/>
              <a:gd name="connsiteX20" fmla="*/ 25189 w 2385962"/>
              <a:gd name="connsiteY20" fmla="*/ 3397726 h 5607050"/>
              <a:gd name="connsiteX21" fmla="*/ 4957 w 2385962"/>
              <a:gd name="connsiteY21" fmla="*/ 3603727 h 5607050"/>
              <a:gd name="connsiteX22" fmla="*/ 50661 w 2385962"/>
              <a:gd name="connsiteY22" fmla="*/ 3883366 h 5607050"/>
              <a:gd name="connsiteX23" fmla="*/ 115838 w 2385962"/>
              <a:gd name="connsiteY23" fmla="*/ 4201319 h 5607050"/>
              <a:gd name="connsiteX24" fmla="*/ 167678 w 2385962"/>
              <a:gd name="connsiteY24" fmla="*/ 4374772 h 5607050"/>
              <a:gd name="connsiteX25" fmla="*/ 202358 w 2385962"/>
              <a:gd name="connsiteY25" fmla="*/ 4483893 h 5607050"/>
              <a:gd name="connsiteX26" fmla="*/ 285015 w 2385962"/>
              <a:gd name="connsiteY26" fmla="*/ 4717044 h 5607050"/>
              <a:gd name="connsiteX27" fmla="*/ 425400 w 2385962"/>
              <a:gd name="connsiteY27" fmla="*/ 5013325 h 5607050"/>
              <a:gd name="connsiteX28" fmla="*/ 639524 w 2385962"/>
              <a:gd name="connsiteY28" fmla="*/ 5364981 h 5607050"/>
              <a:gd name="connsiteX29" fmla="*/ 860374 w 2385962"/>
              <a:gd name="connsiteY29" fmla="*/ 5494338 h 5607050"/>
              <a:gd name="connsiteX30" fmla="*/ 1149300 w 2385962"/>
              <a:gd name="connsiteY30" fmla="*/ 5512594 h 5607050"/>
              <a:gd name="connsiteX31" fmla="*/ 1519982 w 2385962"/>
              <a:gd name="connsiteY31" fmla="*/ 5480844 h 5607050"/>
              <a:gd name="connsiteX32" fmla="*/ 1792237 w 2385962"/>
              <a:gd name="connsiteY32" fmla="*/ 5445125 h 5607050"/>
              <a:gd name="connsiteX33" fmla="*/ 1992262 w 2385962"/>
              <a:gd name="connsiteY33" fmla="*/ 5445125 h 5607050"/>
              <a:gd name="connsiteX34" fmla="*/ 2125612 w 2385962"/>
              <a:gd name="connsiteY34" fmla="*/ 5492750 h 5607050"/>
              <a:gd name="connsiteX35" fmla="*/ 2268487 w 2385962"/>
              <a:gd name="connsiteY35" fmla="*/ 5549900 h 5607050"/>
              <a:gd name="connsiteX36" fmla="*/ 2385962 w 2385962"/>
              <a:gd name="connsiteY36"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71327 w 2385962"/>
              <a:gd name="connsiteY3" fmla="*/ 331970 h 5607050"/>
              <a:gd name="connsiteX4" fmla="*/ 1106831 w 2385962"/>
              <a:gd name="connsiteY4" fmla="*/ 449419 h 5607050"/>
              <a:gd name="connsiteX5" fmla="*/ 994518 w 2385962"/>
              <a:gd name="connsiteY5" fmla="*/ 609781 h 5607050"/>
              <a:gd name="connsiteX6" fmla="*/ 919700 w 2385962"/>
              <a:gd name="connsiteY6" fmla="*/ 769318 h 5607050"/>
              <a:gd name="connsiteX7" fmla="*/ 805606 w 2385962"/>
              <a:gd name="connsiteY7" fmla="*/ 1006853 h 5607050"/>
              <a:gd name="connsiteX8" fmla="*/ 706583 w 2385962"/>
              <a:gd name="connsiteY8" fmla="*/ 1150324 h 5607050"/>
              <a:gd name="connsiteX9" fmla="*/ 537710 w 2385962"/>
              <a:gd name="connsiteY9" fmla="*/ 1334279 h 5607050"/>
              <a:gd name="connsiteX10" fmla="*/ 443844 w 2385962"/>
              <a:gd name="connsiteY10" fmla="*/ 1487070 h 5607050"/>
              <a:gd name="connsiteX11" fmla="*/ 381547 w 2385962"/>
              <a:gd name="connsiteY11" fmla="*/ 1608121 h 5607050"/>
              <a:gd name="connsiteX12" fmla="*/ 335697 w 2385962"/>
              <a:gd name="connsiteY12" fmla="*/ 1773017 h 5607050"/>
              <a:gd name="connsiteX13" fmla="*/ 318432 w 2385962"/>
              <a:gd name="connsiteY13" fmla="*/ 1937136 h 5607050"/>
              <a:gd name="connsiteX14" fmla="*/ 325976 w 2385962"/>
              <a:gd name="connsiteY14" fmla="*/ 2135745 h 5607050"/>
              <a:gd name="connsiteX15" fmla="*/ 326173 w 2385962"/>
              <a:gd name="connsiteY15" fmla="*/ 2341351 h 5607050"/>
              <a:gd name="connsiteX16" fmla="*/ 300773 w 2385962"/>
              <a:gd name="connsiteY16" fmla="*/ 2588607 h 5607050"/>
              <a:gd name="connsiteX17" fmla="*/ 247394 w 2385962"/>
              <a:gd name="connsiteY17" fmla="*/ 2710641 h 5607050"/>
              <a:gd name="connsiteX18" fmla="*/ 158684 w 2385962"/>
              <a:gd name="connsiteY18" fmla="*/ 2864644 h 5607050"/>
              <a:gd name="connsiteX19" fmla="*/ 67850 w 2385962"/>
              <a:gd name="connsiteY19" fmla="*/ 3043584 h 5607050"/>
              <a:gd name="connsiteX20" fmla="*/ 25189 w 2385962"/>
              <a:gd name="connsiteY20" fmla="*/ 3397726 h 5607050"/>
              <a:gd name="connsiteX21" fmla="*/ 4957 w 2385962"/>
              <a:gd name="connsiteY21" fmla="*/ 3603727 h 5607050"/>
              <a:gd name="connsiteX22" fmla="*/ 50661 w 2385962"/>
              <a:gd name="connsiteY22" fmla="*/ 3883366 h 5607050"/>
              <a:gd name="connsiteX23" fmla="*/ 115838 w 2385962"/>
              <a:gd name="connsiteY23" fmla="*/ 4201319 h 5607050"/>
              <a:gd name="connsiteX24" fmla="*/ 167678 w 2385962"/>
              <a:gd name="connsiteY24" fmla="*/ 4374772 h 5607050"/>
              <a:gd name="connsiteX25" fmla="*/ 202358 w 2385962"/>
              <a:gd name="connsiteY25" fmla="*/ 4483893 h 5607050"/>
              <a:gd name="connsiteX26" fmla="*/ 285015 w 2385962"/>
              <a:gd name="connsiteY26" fmla="*/ 4717044 h 5607050"/>
              <a:gd name="connsiteX27" fmla="*/ 425400 w 2385962"/>
              <a:gd name="connsiteY27" fmla="*/ 5013325 h 5607050"/>
              <a:gd name="connsiteX28" fmla="*/ 639524 w 2385962"/>
              <a:gd name="connsiteY28" fmla="*/ 5364981 h 5607050"/>
              <a:gd name="connsiteX29" fmla="*/ 860374 w 2385962"/>
              <a:gd name="connsiteY29" fmla="*/ 5494338 h 5607050"/>
              <a:gd name="connsiteX30" fmla="*/ 1149300 w 2385962"/>
              <a:gd name="connsiteY30" fmla="*/ 5512594 h 5607050"/>
              <a:gd name="connsiteX31" fmla="*/ 1519982 w 2385962"/>
              <a:gd name="connsiteY31" fmla="*/ 5480844 h 5607050"/>
              <a:gd name="connsiteX32" fmla="*/ 1792237 w 2385962"/>
              <a:gd name="connsiteY32" fmla="*/ 5445125 h 5607050"/>
              <a:gd name="connsiteX33" fmla="*/ 1992262 w 2385962"/>
              <a:gd name="connsiteY33" fmla="*/ 5445125 h 5607050"/>
              <a:gd name="connsiteX34" fmla="*/ 2125612 w 2385962"/>
              <a:gd name="connsiteY34" fmla="*/ 5492750 h 5607050"/>
              <a:gd name="connsiteX35" fmla="*/ 2268487 w 2385962"/>
              <a:gd name="connsiteY35" fmla="*/ 5549900 h 5607050"/>
              <a:gd name="connsiteX36" fmla="*/ 2385962 w 2385962"/>
              <a:gd name="connsiteY36"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71327 w 2385962"/>
              <a:gd name="connsiteY3" fmla="*/ 331970 h 5607050"/>
              <a:gd name="connsiteX4" fmla="*/ 1106831 w 2385962"/>
              <a:gd name="connsiteY4" fmla="*/ 449419 h 5607050"/>
              <a:gd name="connsiteX5" fmla="*/ 994518 w 2385962"/>
              <a:gd name="connsiteY5" fmla="*/ 609781 h 5607050"/>
              <a:gd name="connsiteX6" fmla="*/ 919700 w 2385962"/>
              <a:gd name="connsiteY6" fmla="*/ 769318 h 5607050"/>
              <a:gd name="connsiteX7" fmla="*/ 805606 w 2385962"/>
              <a:gd name="connsiteY7" fmla="*/ 1006853 h 5607050"/>
              <a:gd name="connsiteX8" fmla="*/ 706583 w 2385962"/>
              <a:gd name="connsiteY8" fmla="*/ 1150324 h 5607050"/>
              <a:gd name="connsiteX9" fmla="*/ 537710 w 2385962"/>
              <a:gd name="connsiteY9" fmla="*/ 1334279 h 5607050"/>
              <a:gd name="connsiteX10" fmla="*/ 443844 w 2385962"/>
              <a:gd name="connsiteY10" fmla="*/ 1487070 h 5607050"/>
              <a:gd name="connsiteX11" fmla="*/ 381547 w 2385962"/>
              <a:gd name="connsiteY11" fmla="*/ 1608121 h 5607050"/>
              <a:gd name="connsiteX12" fmla="*/ 335697 w 2385962"/>
              <a:gd name="connsiteY12" fmla="*/ 1773017 h 5607050"/>
              <a:gd name="connsiteX13" fmla="*/ 318432 w 2385962"/>
              <a:gd name="connsiteY13" fmla="*/ 1937136 h 5607050"/>
              <a:gd name="connsiteX14" fmla="*/ 325976 w 2385962"/>
              <a:gd name="connsiteY14" fmla="*/ 2135745 h 5607050"/>
              <a:gd name="connsiteX15" fmla="*/ 326173 w 2385962"/>
              <a:gd name="connsiteY15" fmla="*/ 2341351 h 5607050"/>
              <a:gd name="connsiteX16" fmla="*/ 300773 w 2385962"/>
              <a:gd name="connsiteY16" fmla="*/ 2588607 h 5607050"/>
              <a:gd name="connsiteX17" fmla="*/ 247394 w 2385962"/>
              <a:gd name="connsiteY17" fmla="*/ 2710641 h 5607050"/>
              <a:gd name="connsiteX18" fmla="*/ 158684 w 2385962"/>
              <a:gd name="connsiteY18" fmla="*/ 2864644 h 5607050"/>
              <a:gd name="connsiteX19" fmla="*/ 67850 w 2385962"/>
              <a:gd name="connsiteY19" fmla="*/ 3043584 h 5607050"/>
              <a:gd name="connsiteX20" fmla="*/ 25189 w 2385962"/>
              <a:gd name="connsiteY20" fmla="*/ 3397726 h 5607050"/>
              <a:gd name="connsiteX21" fmla="*/ 4957 w 2385962"/>
              <a:gd name="connsiteY21" fmla="*/ 3603727 h 5607050"/>
              <a:gd name="connsiteX22" fmla="*/ 50661 w 2385962"/>
              <a:gd name="connsiteY22" fmla="*/ 3883366 h 5607050"/>
              <a:gd name="connsiteX23" fmla="*/ 115838 w 2385962"/>
              <a:gd name="connsiteY23" fmla="*/ 4201319 h 5607050"/>
              <a:gd name="connsiteX24" fmla="*/ 167678 w 2385962"/>
              <a:gd name="connsiteY24" fmla="*/ 4374772 h 5607050"/>
              <a:gd name="connsiteX25" fmla="*/ 202358 w 2385962"/>
              <a:gd name="connsiteY25" fmla="*/ 4483893 h 5607050"/>
              <a:gd name="connsiteX26" fmla="*/ 285015 w 2385962"/>
              <a:gd name="connsiteY26" fmla="*/ 4717044 h 5607050"/>
              <a:gd name="connsiteX27" fmla="*/ 425400 w 2385962"/>
              <a:gd name="connsiteY27" fmla="*/ 5013325 h 5607050"/>
              <a:gd name="connsiteX28" fmla="*/ 639524 w 2385962"/>
              <a:gd name="connsiteY28" fmla="*/ 5364981 h 5607050"/>
              <a:gd name="connsiteX29" fmla="*/ 860374 w 2385962"/>
              <a:gd name="connsiteY29" fmla="*/ 5494338 h 5607050"/>
              <a:gd name="connsiteX30" fmla="*/ 1149300 w 2385962"/>
              <a:gd name="connsiteY30" fmla="*/ 5512594 h 5607050"/>
              <a:gd name="connsiteX31" fmla="*/ 1519982 w 2385962"/>
              <a:gd name="connsiteY31" fmla="*/ 5480844 h 5607050"/>
              <a:gd name="connsiteX32" fmla="*/ 1792237 w 2385962"/>
              <a:gd name="connsiteY32" fmla="*/ 5445125 h 5607050"/>
              <a:gd name="connsiteX33" fmla="*/ 1992262 w 2385962"/>
              <a:gd name="connsiteY33" fmla="*/ 5445125 h 5607050"/>
              <a:gd name="connsiteX34" fmla="*/ 2125612 w 2385962"/>
              <a:gd name="connsiteY34" fmla="*/ 5492750 h 5607050"/>
              <a:gd name="connsiteX35" fmla="*/ 2268487 w 2385962"/>
              <a:gd name="connsiteY35" fmla="*/ 5549900 h 5607050"/>
              <a:gd name="connsiteX36" fmla="*/ 2385962 w 2385962"/>
              <a:gd name="connsiteY36"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71327 w 2385962"/>
              <a:gd name="connsiteY3" fmla="*/ 331970 h 5607050"/>
              <a:gd name="connsiteX4" fmla="*/ 1106831 w 2385962"/>
              <a:gd name="connsiteY4" fmla="*/ 449419 h 5607050"/>
              <a:gd name="connsiteX5" fmla="*/ 994518 w 2385962"/>
              <a:gd name="connsiteY5" fmla="*/ 609781 h 5607050"/>
              <a:gd name="connsiteX6" fmla="*/ 893507 w 2385962"/>
              <a:gd name="connsiteY6" fmla="*/ 757411 h 5607050"/>
              <a:gd name="connsiteX7" fmla="*/ 805606 w 2385962"/>
              <a:gd name="connsiteY7" fmla="*/ 1006853 h 5607050"/>
              <a:gd name="connsiteX8" fmla="*/ 706583 w 2385962"/>
              <a:gd name="connsiteY8" fmla="*/ 1150324 h 5607050"/>
              <a:gd name="connsiteX9" fmla="*/ 537710 w 2385962"/>
              <a:gd name="connsiteY9" fmla="*/ 1334279 h 5607050"/>
              <a:gd name="connsiteX10" fmla="*/ 443844 w 2385962"/>
              <a:gd name="connsiteY10" fmla="*/ 1487070 h 5607050"/>
              <a:gd name="connsiteX11" fmla="*/ 381547 w 2385962"/>
              <a:gd name="connsiteY11" fmla="*/ 1608121 h 5607050"/>
              <a:gd name="connsiteX12" fmla="*/ 335697 w 2385962"/>
              <a:gd name="connsiteY12" fmla="*/ 1773017 h 5607050"/>
              <a:gd name="connsiteX13" fmla="*/ 318432 w 2385962"/>
              <a:gd name="connsiteY13" fmla="*/ 1937136 h 5607050"/>
              <a:gd name="connsiteX14" fmla="*/ 325976 w 2385962"/>
              <a:gd name="connsiteY14" fmla="*/ 2135745 h 5607050"/>
              <a:gd name="connsiteX15" fmla="*/ 326173 w 2385962"/>
              <a:gd name="connsiteY15" fmla="*/ 2341351 h 5607050"/>
              <a:gd name="connsiteX16" fmla="*/ 300773 w 2385962"/>
              <a:gd name="connsiteY16" fmla="*/ 2588607 h 5607050"/>
              <a:gd name="connsiteX17" fmla="*/ 247394 w 2385962"/>
              <a:gd name="connsiteY17" fmla="*/ 2710641 h 5607050"/>
              <a:gd name="connsiteX18" fmla="*/ 158684 w 2385962"/>
              <a:gd name="connsiteY18" fmla="*/ 2864644 h 5607050"/>
              <a:gd name="connsiteX19" fmla="*/ 67850 w 2385962"/>
              <a:gd name="connsiteY19" fmla="*/ 3043584 h 5607050"/>
              <a:gd name="connsiteX20" fmla="*/ 25189 w 2385962"/>
              <a:gd name="connsiteY20" fmla="*/ 3397726 h 5607050"/>
              <a:gd name="connsiteX21" fmla="*/ 4957 w 2385962"/>
              <a:gd name="connsiteY21" fmla="*/ 3603727 h 5607050"/>
              <a:gd name="connsiteX22" fmla="*/ 50661 w 2385962"/>
              <a:gd name="connsiteY22" fmla="*/ 3883366 h 5607050"/>
              <a:gd name="connsiteX23" fmla="*/ 115838 w 2385962"/>
              <a:gd name="connsiteY23" fmla="*/ 4201319 h 5607050"/>
              <a:gd name="connsiteX24" fmla="*/ 167678 w 2385962"/>
              <a:gd name="connsiteY24" fmla="*/ 4374772 h 5607050"/>
              <a:gd name="connsiteX25" fmla="*/ 202358 w 2385962"/>
              <a:gd name="connsiteY25" fmla="*/ 4483893 h 5607050"/>
              <a:gd name="connsiteX26" fmla="*/ 285015 w 2385962"/>
              <a:gd name="connsiteY26" fmla="*/ 4717044 h 5607050"/>
              <a:gd name="connsiteX27" fmla="*/ 425400 w 2385962"/>
              <a:gd name="connsiteY27" fmla="*/ 5013325 h 5607050"/>
              <a:gd name="connsiteX28" fmla="*/ 639524 w 2385962"/>
              <a:gd name="connsiteY28" fmla="*/ 5364981 h 5607050"/>
              <a:gd name="connsiteX29" fmla="*/ 860374 w 2385962"/>
              <a:gd name="connsiteY29" fmla="*/ 5494338 h 5607050"/>
              <a:gd name="connsiteX30" fmla="*/ 1149300 w 2385962"/>
              <a:gd name="connsiteY30" fmla="*/ 5512594 h 5607050"/>
              <a:gd name="connsiteX31" fmla="*/ 1519982 w 2385962"/>
              <a:gd name="connsiteY31" fmla="*/ 5480844 h 5607050"/>
              <a:gd name="connsiteX32" fmla="*/ 1792237 w 2385962"/>
              <a:gd name="connsiteY32" fmla="*/ 5445125 h 5607050"/>
              <a:gd name="connsiteX33" fmla="*/ 1992262 w 2385962"/>
              <a:gd name="connsiteY33" fmla="*/ 5445125 h 5607050"/>
              <a:gd name="connsiteX34" fmla="*/ 2125612 w 2385962"/>
              <a:gd name="connsiteY34" fmla="*/ 5492750 h 5607050"/>
              <a:gd name="connsiteX35" fmla="*/ 2268487 w 2385962"/>
              <a:gd name="connsiteY35" fmla="*/ 5549900 h 5607050"/>
              <a:gd name="connsiteX36" fmla="*/ 2385962 w 2385962"/>
              <a:gd name="connsiteY36"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71327 w 2385962"/>
              <a:gd name="connsiteY3" fmla="*/ 331970 h 5607050"/>
              <a:gd name="connsiteX4" fmla="*/ 1106831 w 2385962"/>
              <a:gd name="connsiteY4" fmla="*/ 449419 h 5607050"/>
              <a:gd name="connsiteX5" fmla="*/ 994518 w 2385962"/>
              <a:gd name="connsiteY5" fmla="*/ 609781 h 5607050"/>
              <a:gd name="connsiteX6" fmla="*/ 893507 w 2385962"/>
              <a:gd name="connsiteY6" fmla="*/ 757411 h 5607050"/>
              <a:gd name="connsiteX7" fmla="*/ 805606 w 2385962"/>
              <a:gd name="connsiteY7" fmla="*/ 1006853 h 5607050"/>
              <a:gd name="connsiteX8" fmla="*/ 706583 w 2385962"/>
              <a:gd name="connsiteY8" fmla="*/ 1150324 h 5607050"/>
              <a:gd name="connsiteX9" fmla="*/ 537710 w 2385962"/>
              <a:gd name="connsiteY9" fmla="*/ 1334279 h 5607050"/>
              <a:gd name="connsiteX10" fmla="*/ 443844 w 2385962"/>
              <a:gd name="connsiteY10" fmla="*/ 1487070 h 5607050"/>
              <a:gd name="connsiteX11" fmla="*/ 381547 w 2385962"/>
              <a:gd name="connsiteY11" fmla="*/ 1608121 h 5607050"/>
              <a:gd name="connsiteX12" fmla="*/ 335697 w 2385962"/>
              <a:gd name="connsiteY12" fmla="*/ 1773017 h 5607050"/>
              <a:gd name="connsiteX13" fmla="*/ 318432 w 2385962"/>
              <a:gd name="connsiteY13" fmla="*/ 1937136 h 5607050"/>
              <a:gd name="connsiteX14" fmla="*/ 325976 w 2385962"/>
              <a:gd name="connsiteY14" fmla="*/ 2135745 h 5607050"/>
              <a:gd name="connsiteX15" fmla="*/ 326173 w 2385962"/>
              <a:gd name="connsiteY15" fmla="*/ 2341351 h 5607050"/>
              <a:gd name="connsiteX16" fmla="*/ 300773 w 2385962"/>
              <a:gd name="connsiteY16" fmla="*/ 2588607 h 5607050"/>
              <a:gd name="connsiteX17" fmla="*/ 247394 w 2385962"/>
              <a:gd name="connsiteY17" fmla="*/ 2710641 h 5607050"/>
              <a:gd name="connsiteX18" fmla="*/ 158684 w 2385962"/>
              <a:gd name="connsiteY18" fmla="*/ 2864644 h 5607050"/>
              <a:gd name="connsiteX19" fmla="*/ 67850 w 2385962"/>
              <a:gd name="connsiteY19" fmla="*/ 3043584 h 5607050"/>
              <a:gd name="connsiteX20" fmla="*/ 25189 w 2385962"/>
              <a:gd name="connsiteY20" fmla="*/ 3397726 h 5607050"/>
              <a:gd name="connsiteX21" fmla="*/ 4957 w 2385962"/>
              <a:gd name="connsiteY21" fmla="*/ 3603727 h 5607050"/>
              <a:gd name="connsiteX22" fmla="*/ 50661 w 2385962"/>
              <a:gd name="connsiteY22" fmla="*/ 3883366 h 5607050"/>
              <a:gd name="connsiteX23" fmla="*/ 115838 w 2385962"/>
              <a:gd name="connsiteY23" fmla="*/ 4201319 h 5607050"/>
              <a:gd name="connsiteX24" fmla="*/ 167678 w 2385962"/>
              <a:gd name="connsiteY24" fmla="*/ 4374772 h 5607050"/>
              <a:gd name="connsiteX25" fmla="*/ 202358 w 2385962"/>
              <a:gd name="connsiteY25" fmla="*/ 4483893 h 5607050"/>
              <a:gd name="connsiteX26" fmla="*/ 285015 w 2385962"/>
              <a:gd name="connsiteY26" fmla="*/ 4717044 h 5607050"/>
              <a:gd name="connsiteX27" fmla="*/ 425400 w 2385962"/>
              <a:gd name="connsiteY27" fmla="*/ 5013325 h 5607050"/>
              <a:gd name="connsiteX28" fmla="*/ 639524 w 2385962"/>
              <a:gd name="connsiteY28" fmla="*/ 5364981 h 5607050"/>
              <a:gd name="connsiteX29" fmla="*/ 860374 w 2385962"/>
              <a:gd name="connsiteY29" fmla="*/ 5494338 h 5607050"/>
              <a:gd name="connsiteX30" fmla="*/ 1149300 w 2385962"/>
              <a:gd name="connsiteY30" fmla="*/ 5512594 h 5607050"/>
              <a:gd name="connsiteX31" fmla="*/ 1519982 w 2385962"/>
              <a:gd name="connsiteY31" fmla="*/ 5480844 h 5607050"/>
              <a:gd name="connsiteX32" fmla="*/ 1792237 w 2385962"/>
              <a:gd name="connsiteY32" fmla="*/ 5445125 h 5607050"/>
              <a:gd name="connsiteX33" fmla="*/ 1992262 w 2385962"/>
              <a:gd name="connsiteY33" fmla="*/ 5445125 h 5607050"/>
              <a:gd name="connsiteX34" fmla="*/ 2125612 w 2385962"/>
              <a:gd name="connsiteY34" fmla="*/ 5492750 h 5607050"/>
              <a:gd name="connsiteX35" fmla="*/ 2268487 w 2385962"/>
              <a:gd name="connsiteY35" fmla="*/ 5549900 h 5607050"/>
              <a:gd name="connsiteX36" fmla="*/ 2385962 w 2385962"/>
              <a:gd name="connsiteY36"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71327 w 2385962"/>
              <a:gd name="connsiteY3" fmla="*/ 331970 h 5607050"/>
              <a:gd name="connsiteX4" fmla="*/ 1106831 w 2385962"/>
              <a:gd name="connsiteY4" fmla="*/ 449419 h 5607050"/>
              <a:gd name="connsiteX5" fmla="*/ 994518 w 2385962"/>
              <a:gd name="connsiteY5" fmla="*/ 609781 h 5607050"/>
              <a:gd name="connsiteX6" fmla="*/ 893507 w 2385962"/>
              <a:gd name="connsiteY6" fmla="*/ 757411 h 5607050"/>
              <a:gd name="connsiteX7" fmla="*/ 805606 w 2385962"/>
              <a:gd name="connsiteY7" fmla="*/ 1006853 h 5607050"/>
              <a:gd name="connsiteX8" fmla="*/ 706583 w 2385962"/>
              <a:gd name="connsiteY8" fmla="*/ 1150324 h 5607050"/>
              <a:gd name="connsiteX9" fmla="*/ 537710 w 2385962"/>
              <a:gd name="connsiteY9" fmla="*/ 1334279 h 5607050"/>
              <a:gd name="connsiteX10" fmla="*/ 443844 w 2385962"/>
              <a:gd name="connsiteY10" fmla="*/ 1487070 h 5607050"/>
              <a:gd name="connsiteX11" fmla="*/ 381547 w 2385962"/>
              <a:gd name="connsiteY11" fmla="*/ 1608121 h 5607050"/>
              <a:gd name="connsiteX12" fmla="*/ 335697 w 2385962"/>
              <a:gd name="connsiteY12" fmla="*/ 1773017 h 5607050"/>
              <a:gd name="connsiteX13" fmla="*/ 318432 w 2385962"/>
              <a:gd name="connsiteY13" fmla="*/ 1937136 h 5607050"/>
              <a:gd name="connsiteX14" fmla="*/ 325976 w 2385962"/>
              <a:gd name="connsiteY14" fmla="*/ 2135745 h 5607050"/>
              <a:gd name="connsiteX15" fmla="*/ 326173 w 2385962"/>
              <a:gd name="connsiteY15" fmla="*/ 2341351 h 5607050"/>
              <a:gd name="connsiteX16" fmla="*/ 300773 w 2385962"/>
              <a:gd name="connsiteY16" fmla="*/ 2588607 h 5607050"/>
              <a:gd name="connsiteX17" fmla="*/ 247394 w 2385962"/>
              <a:gd name="connsiteY17" fmla="*/ 2710641 h 5607050"/>
              <a:gd name="connsiteX18" fmla="*/ 158684 w 2385962"/>
              <a:gd name="connsiteY18" fmla="*/ 2864644 h 5607050"/>
              <a:gd name="connsiteX19" fmla="*/ 67850 w 2385962"/>
              <a:gd name="connsiteY19" fmla="*/ 3043584 h 5607050"/>
              <a:gd name="connsiteX20" fmla="*/ 25189 w 2385962"/>
              <a:gd name="connsiteY20" fmla="*/ 3397726 h 5607050"/>
              <a:gd name="connsiteX21" fmla="*/ 4957 w 2385962"/>
              <a:gd name="connsiteY21" fmla="*/ 3603727 h 5607050"/>
              <a:gd name="connsiteX22" fmla="*/ 50661 w 2385962"/>
              <a:gd name="connsiteY22" fmla="*/ 3883366 h 5607050"/>
              <a:gd name="connsiteX23" fmla="*/ 115838 w 2385962"/>
              <a:gd name="connsiteY23" fmla="*/ 4201319 h 5607050"/>
              <a:gd name="connsiteX24" fmla="*/ 167678 w 2385962"/>
              <a:gd name="connsiteY24" fmla="*/ 4374772 h 5607050"/>
              <a:gd name="connsiteX25" fmla="*/ 202358 w 2385962"/>
              <a:gd name="connsiteY25" fmla="*/ 4483893 h 5607050"/>
              <a:gd name="connsiteX26" fmla="*/ 285015 w 2385962"/>
              <a:gd name="connsiteY26" fmla="*/ 4717044 h 5607050"/>
              <a:gd name="connsiteX27" fmla="*/ 425400 w 2385962"/>
              <a:gd name="connsiteY27" fmla="*/ 5013325 h 5607050"/>
              <a:gd name="connsiteX28" fmla="*/ 639524 w 2385962"/>
              <a:gd name="connsiteY28" fmla="*/ 5364981 h 5607050"/>
              <a:gd name="connsiteX29" fmla="*/ 860374 w 2385962"/>
              <a:gd name="connsiteY29" fmla="*/ 5494338 h 5607050"/>
              <a:gd name="connsiteX30" fmla="*/ 1149300 w 2385962"/>
              <a:gd name="connsiteY30" fmla="*/ 5512594 h 5607050"/>
              <a:gd name="connsiteX31" fmla="*/ 1519982 w 2385962"/>
              <a:gd name="connsiteY31" fmla="*/ 5480844 h 5607050"/>
              <a:gd name="connsiteX32" fmla="*/ 1792237 w 2385962"/>
              <a:gd name="connsiteY32" fmla="*/ 5445125 h 5607050"/>
              <a:gd name="connsiteX33" fmla="*/ 1992262 w 2385962"/>
              <a:gd name="connsiteY33" fmla="*/ 5445125 h 5607050"/>
              <a:gd name="connsiteX34" fmla="*/ 2125612 w 2385962"/>
              <a:gd name="connsiteY34" fmla="*/ 5492750 h 5607050"/>
              <a:gd name="connsiteX35" fmla="*/ 2268487 w 2385962"/>
              <a:gd name="connsiteY35" fmla="*/ 5549900 h 5607050"/>
              <a:gd name="connsiteX36" fmla="*/ 2385962 w 2385962"/>
              <a:gd name="connsiteY36"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71327 w 2385962"/>
              <a:gd name="connsiteY3" fmla="*/ 331970 h 5607050"/>
              <a:gd name="connsiteX4" fmla="*/ 1106831 w 2385962"/>
              <a:gd name="connsiteY4" fmla="*/ 449419 h 5607050"/>
              <a:gd name="connsiteX5" fmla="*/ 994518 w 2385962"/>
              <a:gd name="connsiteY5" fmla="*/ 609781 h 5607050"/>
              <a:gd name="connsiteX6" fmla="*/ 907794 w 2385962"/>
              <a:gd name="connsiteY6" fmla="*/ 764555 h 5607050"/>
              <a:gd name="connsiteX7" fmla="*/ 805606 w 2385962"/>
              <a:gd name="connsiteY7" fmla="*/ 1006853 h 5607050"/>
              <a:gd name="connsiteX8" fmla="*/ 706583 w 2385962"/>
              <a:gd name="connsiteY8" fmla="*/ 1150324 h 5607050"/>
              <a:gd name="connsiteX9" fmla="*/ 537710 w 2385962"/>
              <a:gd name="connsiteY9" fmla="*/ 1334279 h 5607050"/>
              <a:gd name="connsiteX10" fmla="*/ 443844 w 2385962"/>
              <a:gd name="connsiteY10" fmla="*/ 1487070 h 5607050"/>
              <a:gd name="connsiteX11" fmla="*/ 381547 w 2385962"/>
              <a:gd name="connsiteY11" fmla="*/ 1608121 h 5607050"/>
              <a:gd name="connsiteX12" fmla="*/ 335697 w 2385962"/>
              <a:gd name="connsiteY12" fmla="*/ 1773017 h 5607050"/>
              <a:gd name="connsiteX13" fmla="*/ 318432 w 2385962"/>
              <a:gd name="connsiteY13" fmla="*/ 1937136 h 5607050"/>
              <a:gd name="connsiteX14" fmla="*/ 325976 w 2385962"/>
              <a:gd name="connsiteY14" fmla="*/ 2135745 h 5607050"/>
              <a:gd name="connsiteX15" fmla="*/ 326173 w 2385962"/>
              <a:gd name="connsiteY15" fmla="*/ 2341351 h 5607050"/>
              <a:gd name="connsiteX16" fmla="*/ 300773 w 2385962"/>
              <a:gd name="connsiteY16" fmla="*/ 2588607 h 5607050"/>
              <a:gd name="connsiteX17" fmla="*/ 247394 w 2385962"/>
              <a:gd name="connsiteY17" fmla="*/ 2710641 h 5607050"/>
              <a:gd name="connsiteX18" fmla="*/ 158684 w 2385962"/>
              <a:gd name="connsiteY18" fmla="*/ 2864644 h 5607050"/>
              <a:gd name="connsiteX19" fmla="*/ 67850 w 2385962"/>
              <a:gd name="connsiteY19" fmla="*/ 3043584 h 5607050"/>
              <a:gd name="connsiteX20" fmla="*/ 25189 w 2385962"/>
              <a:gd name="connsiteY20" fmla="*/ 3397726 h 5607050"/>
              <a:gd name="connsiteX21" fmla="*/ 4957 w 2385962"/>
              <a:gd name="connsiteY21" fmla="*/ 3603727 h 5607050"/>
              <a:gd name="connsiteX22" fmla="*/ 50661 w 2385962"/>
              <a:gd name="connsiteY22" fmla="*/ 3883366 h 5607050"/>
              <a:gd name="connsiteX23" fmla="*/ 115838 w 2385962"/>
              <a:gd name="connsiteY23" fmla="*/ 4201319 h 5607050"/>
              <a:gd name="connsiteX24" fmla="*/ 167678 w 2385962"/>
              <a:gd name="connsiteY24" fmla="*/ 4374772 h 5607050"/>
              <a:gd name="connsiteX25" fmla="*/ 202358 w 2385962"/>
              <a:gd name="connsiteY25" fmla="*/ 4483893 h 5607050"/>
              <a:gd name="connsiteX26" fmla="*/ 285015 w 2385962"/>
              <a:gd name="connsiteY26" fmla="*/ 4717044 h 5607050"/>
              <a:gd name="connsiteX27" fmla="*/ 425400 w 2385962"/>
              <a:gd name="connsiteY27" fmla="*/ 5013325 h 5607050"/>
              <a:gd name="connsiteX28" fmla="*/ 639524 w 2385962"/>
              <a:gd name="connsiteY28" fmla="*/ 5364981 h 5607050"/>
              <a:gd name="connsiteX29" fmla="*/ 860374 w 2385962"/>
              <a:gd name="connsiteY29" fmla="*/ 5494338 h 5607050"/>
              <a:gd name="connsiteX30" fmla="*/ 1149300 w 2385962"/>
              <a:gd name="connsiteY30" fmla="*/ 5512594 h 5607050"/>
              <a:gd name="connsiteX31" fmla="*/ 1519982 w 2385962"/>
              <a:gd name="connsiteY31" fmla="*/ 5480844 h 5607050"/>
              <a:gd name="connsiteX32" fmla="*/ 1792237 w 2385962"/>
              <a:gd name="connsiteY32" fmla="*/ 5445125 h 5607050"/>
              <a:gd name="connsiteX33" fmla="*/ 1992262 w 2385962"/>
              <a:gd name="connsiteY33" fmla="*/ 5445125 h 5607050"/>
              <a:gd name="connsiteX34" fmla="*/ 2125612 w 2385962"/>
              <a:gd name="connsiteY34" fmla="*/ 5492750 h 5607050"/>
              <a:gd name="connsiteX35" fmla="*/ 2268487 w 2385962"/>
              <a:gd name="connsiteY35" fmla="*/ 5549900 h 5607050"/>
              <a:gd name="connsiteX36" fmla="*/ 2385962 w 2385962"/>
              <a:gd name="connsiteY36"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71327 w 2385962"/>
              <a:gd name="connsiteY3" fmla="*/ 331970 h 5607050"/>
              <a:gd name="connsiteX4" fmla="*/ 1106831 w 2385962"/>
              <a:gd name="connsiteY4" fmla="*/ 449419 h 5607050"/>
              <a:gd name="connsiteX5" fmla="*/ 994518 w 2385962"/>
              <a:gd name="connsiteY5" fmla="*/ 609781 h 5607050"/>
              <a:gd name="connsiteX6" fmla="*/ 907794 w 2385962"/>
              <a:gd name="connsiteY6" fmla="*/ 764555 h 5607050"/>
              <a:gd name="connsiteX7" fmla="*/ 805606 w 2385962"/>
              <a:gd name="connsiteY7" fmla="*/ 1006853 h 5607050"/>
              <a:gd name="connsiteX8" fmla="*/ 701820 w 2385962"/>
              <a:gd name="connsiteY8" fmla="*/ 1126512 h 5607050"/>
              <a:gd name="connsiteX9" fmla="*/ 537710 w 2385962"/>
              <a:gd name="connsiteY9" fmla="*/ 1334279 h 5607050"/>
              <a:gd name="connsiteX10" fmla="*/ 443844 w 2385962"/>
              <a:gd name="connsiteY10" fmla="*/ 1487070 h 5607050"/>
              <a:gd name="connsiteX11" fmla="*/ 381547 w 2385962"/>
              <a:gd name="connsiteY11" fmla="*/ 1608121 h 5607050"/>
              <a:gd name="connsiteX12" fmla="*/ 335697 w 2385962"/>
              <a:gd name="connsiteY12" fmla="*/ 1773017 h 5607050"/>
              <a:gd name="connsiteX13" fmla="*/ 318432 w 2385962"/>
              <a:gd name="connsiteY13" fmla="*/ 1937136 h 5607050"/>
              <a:gd name="connsiteX14" fmla="*/ 325976 w 2385962"/>
              <a:gd name="connsiteY14" fmla="*/ 2135745 h 5607050"/>
              <a:gd name="connsiteX15" fmla="*/ 326173 w 2385962"/>
              <a:gd name="connsiteY15" fmla="*/ 2341351 h 5607050"/>
              <a:gd name="connsiteX16" fmla="*/ 300773 w 2385962"/>
              <a:gd name="connsiteY16" fmla="*/ 2588607 h 5607050"/>
              <a:gd name="connsiteX17" fmla="*/ 247394 w 2385962"/>
              <a:gd name="connsiteY17" fmla="*/ 2710641 h 5607050"/>
              <a:gd name="connsiteX18" fmla="*/ 158684 w 2385962"/>
              <a:gd name="connsiteY18" fmla="*/ 2864644 h 5607050"/>
              <a:gd name="connsiteX19" fmla="*/ 67850 w 2385962"/>
              <a:gd name="connsiteY19" fmla="*/ 3043584 h 5607050"/>
              <a:gd name="connsiteX20" fmla="*/ 25189 w 2385962"/>
              <a:gd name="connsiteY20" fmla="*/ 3397726 h 5607050"/>
              <a:gd name="connsiteX21" fmla="*/ 4957 w 2385962"/>
              <a:gd name="connsiteY21" fmla="*/ 3603727 h 5607050"/>
              <a:gd name="connsiteX22" fmla="*/ 50661 w 2385962"/>
              <a:gd name="connsiteY22" fmla="*/ 3883366 h 5607050"/>
              <a:gd name="connsiteX23" fmla="*/ 115838 w 2385962"/>
              <a:gd name="connsiteY23" fmla="*/ 4201319 h 5607050"/>
              <a:gd name="connsiteX24" fmla="*/ 167678 w 2385962"/>
              <a:gd name="connsiteY24" fmla="*/ 4374772 h 5607050"/>
              <a:gd name="connsiteX25" fmla="*/ 202358 w 2385962"/>
              <a:gd name="connsiteY25" fmla="*/ 4483893 h 5607050"/>
              <a:gd name="connsiteX26" fmla="*/ 285015 w 2385962"/>
              <a:gd name="connsiteY26" fmla="*/ 4717044 h 5607050"/>
              <a:gd name="connsiteX27" fmla="*/ 425400 w 2385962"/>
              <a:gd name="connsiteY27" fmla="*/ 5013325 h 5607050"/>
              <a:gd name="connsiteX28" fmla="*/ 639524 w 2385962"/>
              <a:gd name="connsiteY28" fmla="*/ 5364981 h 5607050"/>
              <a:gd name="connsiteX29" fmla="*/ 860374 w 2385962"/>
              <a:gd name="connsiteY29" fmla="*/ 5494338 h 5607050"/>
              <a:gd name="connsiteX30" fmla="*/ 1149300 w 2385962"/>
              <a:gd name="connsiteY30" fmla="*/ 5512594 h 5607050"/>
              <a:gd name="connsiteX31" fmla="*/ 1519982 w 2385962"/>
              <a:gd name="connsiteY31" fmla="*/ 5480844 h 5607050"/>
              <a:gd name="connsiteX32" fmla="*/ 1792237 w 2385962"/>
              <a:gd name="connsiteY32" fmla="*/ 5445125 h 5607050"/>
              <a:gd name="connsiteX33" fmla="*/ 1992262 w 2385962"/>
              <a:gd name="connsiteY33" fmla="*/ 5445125 h 5607050"/>
              <a:gd name="connsiteX34" fmla="*/ 2125612 w 2385962"/>
              <a:gd name="connsiteY34" fmla="*/ 5492750 h 5607050"/>
              <a:gd name="connsiteX35" fmla="*/ 2268487 w 2385962"/>
              <a:gd name="connsiteY35" fmla="*/ 5549900 h 5607050"/>
              <a:gd name="connsiteX36" fmla="*/ 2385962 w 2385962"/>
              <a:gd name="connsiteY36"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71327 w 2385962"/>
              <a:gd name="connsiteY3" fmla="*/ 331970 h 5607050"/>
              <a:gd name="connsiteX4" fmla="*/ 1106831 w 2385962"/>
              <a:gd name="connsiteY4" fmla="*/ 449419 h 5607050"/>
              <a:gd name="connsiteX5" fmla="*/ 994518 w 2385962"/>
              <a:gd name="connsiteY5" fmla="*/ 609781 h 5607050"/>
              <a:gd name="connsiteX6" fmla="*/ 907794 w 2385962"/>
              <a:gd name="connsiteY6" fmla="*/ 764555 h 5607050"/>
              <a:gd name="connsiteX7" fmla="*/ 779413 w 2385962"/>
              <a:gd name="connsiteY7" fmla="*/ 987803 h 5607050"/>
              <a:gd name="connsiteX8" fmla="*/ 701820 w 2385962"/>
              <a:gd name="connsiteY8" fmla="*/ 1126512 h 5607050"/>
              <a:gd name="connsiteX9" fmla="*/ 537710 w 2385962"/>
              <a:gd name="connsiteY9" fmla="*/ 1334279 h 5607050"/>
              <a:gd name="connsiteX10" fmla="*/ 443844 w 2385962"/>
              <a:gd name="connsiteY10" fmla="*/ 1487070 h 5607050"/>
              <a:gd name="connsiteX11" fmla="*/ 381547 w 2385962"/>
              <a:gd name="connsiteY11" fmla="*/ 1608121 h 5607050"/>
              <a:gd name="connsiteX12" fmla="*/ 335697 w 2385962"/>
              <a:gd name="connsiteY12" fmla="*/ 1773017 h 5607050"/>
              <a:gd name="connsiteX13" fmla="*/ 318432 w 2385962"/>
              <a:gd name="connsiteY13" fmla="*/ 1937136 h 5607050"/>
              <a:gd name="connsiteX14" fmla="*/ 325976 w 2385962"/>
              <a:gd name="connsiteY14" fmla="*/ 2135745 h 5607050"/>
              <a:gd name="connsiteX15" fmla="*/ 326173 w 2385962"/>
              <a:gd name="connsiteY15" fmla="*/ 2341351 h 5607050"/>
              <a:gd name="connsiteX16" fmla="*/ 300773 w 2385962"/>
              <a:gd name="connsiteY16" fmla="*/ 2588607 h 5607050"/>
              <a:gd name="connsiteX17" fmla="*/ 247394 w 2385962"/>
              <a:gd name="connsiteY17" fmla="*/ 2710641 h 5607050"/>
              <a:gd name="connsiteX18" fmla="*/ 158684 w 2385962"/>
              <a:gd name="connsiteY18" fmla="*/ 2864644 h 5607050"/>
              <a:gd name="connsiteX19" fmla="*/ 67850 w 2385962"/>
              <a:gd name="connsiteY19" fmla="*/ 3043584 h 5607050"/>
              <a:gd name="connsiteX20" fmla="*/ 25189 w 2385962"/>
              <a:gd name="connsiteY20" fmla="*/ 3397726 h 5607050"/>
              <a:gd name="connsiteX21" fmla="*/ 4957 w 2385962"/>
              <a:gd name="connsiteY21" fmla="*/ 3603727 h 5607050"/>
              <a:gd name="connsiteX22" fmla="*/ 50661 w 2385962"/>
              <a:gd name="connsiteY22" fmla="*/ 3883366 h 5607050"/>
              <a:gd name="connsiteX23" fmla="*/ 115838 w 2385962"/>
              <a:gd name="connsiteY23" fmla="*/ 4201319 h 5607050"/>
              <a:gd name="connsiteX24" fmla="*/ 167678 w 2385962"/>
              <a:gd name="connsiteY24" fmla="*/ 4374772 h 5607050"/>
              <a:gd name="connsiteX25" fmla="*/ 202358 w 2385962"/>
              <a:gd name="connsiteY25" fmla="*/ 4483893 h 5607050"/>
              <a:gd name="connsiteX26" fmla="*/ 285015 w 2385962"/>
              <a:gd name="connsiteY26" fmla="*/ 4717044 h 5607050"/>
              <a:gd name="connsiteX27" fmla="*/ 425400 w 2385962"/>
              <a:gd name="connsiteY27" fmla="*/ 5013325 h 5607050"/>
              <a:gd name="connsiteX28" fmla="*/ 639524 w 2385962"/>
              <a:gd name="connsiteY28" fmla="*/ 5364981 h 5607050"/>
              <a:gd name="connsiteX29" fmla="*/ 860374 w 2385962"/>
              <a:gd name="connsiteY29" fmla="*/ 5494338 h 5607050"/>
              <a:gd name="connsiteX30" fmla="*/ 1149300 w 2385962"/>
              <a:gd name="connsiteY30" fmla="*/ 5512594 h 5607050"/>
              <a:gd name="connsiteX31" fmla="*/ 1519982 w 2385962"/>
              <a:gd name="connsiteY31" fmla="*/ 5480844 h 5607050"/>
              <a:gd name="connsiteX32" fmla="*/ 1792237 w 2385962"/>
              <a:gd name="connsiteY32" fmla="*/ 5445125 h 5607050"/>
              <a:gd name="connsiteX33" fmla="*/ 1992262 w 2385962"/>
              <a:gd name="connsiteY33" fmla="*/ 5445125 h 5607050"/>
              <a:gd name="connsiteX34" fmla="*/ 2125612 w 2385962"/>
              <a:gd name="connsiteY34" fmla="*/ 5492750 h 5607050"/>
              <a:gd name="connsiteX35" fmla="*/ 2268487 w 2385962"/>
              <a:gd name="connsiteY35" fmla="*/ 5549900 h 5607050"/>
              <a:gd name="connsiteX36" fmla="*/ 2385962 w 2385962"/>
              <a:gd name="connsiteY36"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71327 w 2385962"/>
              <a:gd name="connsiteY3" fmla="*/ 331970 h 5607050"/>
              <a:gd name="connsiteX4" fmla="*/ 1106831 w 2385962"/>
              <a:gd name="connsiteY4" fmla="*/ 449419 h 5607050"/>
              <a:gd name="connsiteX5" fmla="*/ 994518 w 2385962"/>
              <a:gd name="connsiteY5" fmla="*/ 609781 h 5607050"/>
              <a:gd name="connsiteX6" fmla="*/ 907794 w 2385962"/>
              <a:gd name="connsiteY6" fmla="*/ 764555 h 5607050"/>
              <a:gd name="connsiteX7" fmla="*/ 779413 w 2385962"/>
              <a:gd name="connsiteY7" fmla="*/ 987803 h 5607050"/>
              <a:gd name="connsiteX8" fmla="*/ 701820 w 2385962"/>
              <a:gd name="connsiteY8" fmla="*/ 1126512 h 5607050"/>
              <a:gd name="connsiteX9" fmla="*/ 537710 w 2385962"/>
              <a:gd name="connsiteY9" fmla="*/ 1334279 h 5607050"/>
              <a:gd name="connsiteX10" fmla="*/ 443844 w 2385962"/>
              <a:gd name="connsiteY10" fmla="*/ 1487070 h 5607050"/>
              <a:gd name="connsiteX11" fmla="*/ 381547 w 2385962"/>
              <a:gd name="connsiteY11" fmla="*/ 1608121 h 5607050"/>
              <a:gd name="connsiteX12" fmla="*/ 335697 w 2385962"/>
              <a:gd name="connsiteY12" fmla="*/ 1773017 h 5607050"/>
              <a:gd name="connsiteX13" fmla="*/ 318432 w 2385962"/>
              <a:gd name="connsiteY13" fmla="*/ 1937136 h 5607050"/>
              <a:gd name="connsiteX14" fmla="*/ 325976 w 2385962"/>
              <a:gd name="connsiteY14" fmla="*/ 2135745 h 5607050"/>
              <a:gd name="connsiteX15" fmla="*/ 326173 w 2385962"/>
              <a:gd name="connsiteY15" fmla="*/ 2341351 h 5607050"/>
              <a:gd name="connsiteX16" fmla="*/ 300773 w 2385962"/>
              <a:gd name="connsiteY16" fmla="*/ 2588607 h 5607050"/>
              <a:gd name="connsiteX17" fmla="*/ 247394 w 2385962"/>
              <a:gd name="connsiteY17" fmla="*/ 2710641 h 5607050"/>
              <a:gd name="connsiteX18" fmla="*/ 158684 w 2385962"/>
              <a:gd name="connsiteY18" fmla="*/ 2864644 h 5607050"/>
              <a:gd name="connsiteX19" fmla="*/ 67850 w 2385962"/>
              <a:gd name="connsiteY19" fmla="*/ 3043584 h 5607050"/>
              <a:gd name="connsiteX20" fmla="*/ 25189 w 2385962"/>
              <a:gd name="connsiteY20" fmla="*/ 3397726 h 5607050"/>
              <a:gd name="connsiteX21" fmla="*/ 4957 w 2385962"/>
              <a:gd name="connsiteY21" fmla="*/ 3603727 h 5607050"/>
              <a:gd name="connsiteX22" fmla="*/ 50661 w 2385962"/>
              <a:gd name="connsiteY22" fmla="*/ 3883366 h 5607050"/>
              <a:gd name="connsiteX23" fmla="*/ 115838 w 2385962"/>
              <a:gd name="connsiteY23" fmla="*/ 4201319 h 5607050"/>
              <a:gd name="connsiteX24" fmla="*/ 167678 w 2385962"/>
              <a:gd name="connsiteY24" fmla="*/ 4374772 h 5607050"/>
              <a:gd name="connsiteX25" fmla="*/ 202358 w 2385962"/>
              <a:gd name="connsiteY25" fmla="*/ 4483893 h 5607050"/>
              <a:gd name="connsiteX26" fmla="*/ 285015 w 2385962"/>
              <a:gd name="connsiteY26" fmla="*/ 4717044 h 5607050"/>
              <a:gd name="connsiteX27" fmla="*/ 425400 w 2385962"/>
              <a:gd name="connsiteY27" fmla="*/ 5013325 h 5607050"/>
              <a:gd name="connsiteX28" fmla="*/ 639524 w 2385962"/>
              <a:gd name="connsiteY28" fmla="*/ 5364981 h 5607050"/>
              <a:gd name="connsiteX29" fmla="*/ 860374 w 2385962"/>
              <a:gd name="connsiteY29" fmla="*/ 5494338 h 5607050"/>
              <a:gd name="connsiteX30" fmla="*/ 1149300 w 2385962"/>
              <a:gd name="connsiteY30" fmla="*/ 5512594 h 5607050"/>
              <a:gd name="connsiteX31" fmla="*/ 1519982 w 2385962"/>
              <a:gd name="connsiteY31" fmla="*/ 5480844 h 5607050"/>
              <a:gd name="connsiteX32" fmla="*/ 1792237 w 2385962"/>
              <a:gd name="connsiteY32" fmla="*/ 5445125 h 5607050"/>
              <a:gd name="connsiteX33" fmla="*/ 1992262 w 2385962"/>
              <a:gd name="connsiteY33" fmla="*/ 5445125 h 5607050"/>
              <a:gd name="connsiteX34" fmla="*/ 2125612 w 2385962"/>
              <a:gd name="connsiteY34" fmla="*/ 5492750 h 5607050"/>
              <a:gd name="connsiteX35" fmla="*/ 2268487 w 2385962"/>
              <a:gd name="connsiteY35" fmla="*/ 5549900 h 5607050"/>
              <a:gd name="connsiteX36" fmla="*/ 2385962 w 2385962"/>
              <a:gd name="connsiteY36"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71327 w 2385962"/>
              <a:gd name="connsiteY3" fmla="*/ 331970 h 5607050"/>
              <a:gd name="connsiteX4" fmla="*/ 1106831 w 2385962"/>
              <a:gd name="connsiteY4" fmla="*/ 449419 h 5607050"/>
              <a:gd name="connsiteX5" fmla="*/ 994518 w 2385962"/>
              <a:gd name="connsiteY5" fmla="*/ 609781 h 5607050"/>
              <a:gd name="connsiteX6" fmla="*/ 907794 w 2385962"/>
              <a:gd name="connsiteY6" fmla="*/ 764555 h 5607050"/>
              <a:gd name="connsiteX7" fmla="*/ 779413 w 2385962"/>
              <a:gd name="connsiteY7" fmla="*/ 987803 h 5607050"/>
              <a:gd name="connsiteX8" fmla="*/ 701820 w 2385962"/>
              <a:gd name="connsiteY8" fmla="*/ 1126512 h 5607050"/>
              <a:gd name="connsiteX9" fmla="*/ 537710 w 2385962"/>
              <a:gd name="connsiteY9" fmla="*/ 1334279 h 5607050"/>
              <a:gd name="connsiteX10" fmla="*/ 443844 w 2385962"/>
              <a:gd name="connsiteY10" fmla="*/ 1487070 h 5607050"/>
              <a:gd name="connsiteX11" fmla="*/ 381547 w 2385962"/>
              <a:gd name="connsiteY11" fmla="*/ 1608121 h 5607050"/>
              <a:gd name="connsiteX12" fmla="*/ 335697 w 2385962"/>
              <a:gd name="connsiteY12" fmla="*/ 1773017 h 5607050"/>
              <a:gd name="connsiteX13" fmla="*/ 318432 w 2385962"/>
              <a:gd name="connsiteY13" fmla="*/ 1937136 h 5607050"/>
              <a:gd name="connsiteX14" fmla="*/ 325976 w 2385962"/>
              <a:gd name="connsiteY14" fmla="*/ 2135745 h 5607050"/>
              <a:gd name="connsiteX15" fmla="*/ 326173 w 2385962"/>
              <a:gd name="connsiteY15" fmla="*/ 2341351 h 5607050"/>
              <a:gd name="connsiteX16" fmla="*/ 300773 w 2385962"/>
              <a:gd name="connsiteY16" fmla="*/ 2588607 h 5607050"/>
              <a:gd name="connsiteX17" fmla="*/ 247394 w 2385962"/>
              <a:gd name="connsiteY17" fmla="*/ 2710641 h 5607050"/>
              <a:gd name="connsiteX18" fmla="*/ 158684 w 2385962"/>
              <a:gd name="connsiteY18" fmla="*/ 2864644 h 5607050"/>
              <a:gd name="connsiteX19" fmla="*/ 67850 w 2385962"/>
              <a:gd name="connsiteY19" fmla="*/ 3043584 h 5607050"/>
              <a:gd name="connsiteX20" fmla="*/ 25189 w 2385962"/>
              <a:gd name="connsiteY20" fmla="*/ 3397726 h 5607050"/>
              <a:gd name="connsiteX21" fmla="*/ 4957 w 2385962"/>
              <a:gd name="connsiteY21" fmla="*/ 3603727 h 5607050"/>
              <a:gd name="connsiteX22" fmla="*/ 50661 w 2385962"/>
              <a:gd name="connsiteY22" fmla="*/ 3883366 h 5607050"/>
              <a:gd name="connsiteX23" fmla="*/ 115838 w 2385962"/>
              <a:gd name="connsiteY23" fmla="*/ 4201319 h 5607050"/>
              <a:gd name="connsiteX24" fmla="*/ 167678 w 2385962"/>
              <a:gd name="connsiteY24" fmla="*/ 4374772 h 5607050"/>
              <a:gd name="connsiteX25" fmla="*/ 202358 w 2385962"/>
              <a:gd name="connsiteY25" fmla="*/ 4483893 h 5607050"/>
              <a:gd name="connsiteX26" fmla="*/ 285015 w 2385962"/>
              <a:gd name="connsiteY26" fmla="*/ 4717044 h 5607050"/>
              <a:gd name="connsiteX27" fmla="*/ 425400 w 2385962"/>
              <a:gd name="connsiteY27" fmla="*/ 5013325 h 5607050"/>
              <a:gd name="connsiteX28" fmla="*/ 639524 w 2385962"/>
              <a:gd name="connsiteY28" fmla="*/ 5364981 h 5607050"/>
              <a:gd name="connsiteX29" fmla="*/ 860374 w 2385962"/>
              <a:gd name="connsiteY29" fmla="*/ 5494338 h 5607050"/>
              <a:gd name="connsiteX30" fmla="*/ 1149300 w 2385962"/>
              <a:gd name="connsiteY30" fmla="*/ 5512594 h 5607050"/>
              <a:gd name="connsiteX31" fmla="*/ 1519982 w 2385962"/>
              <a:gd name="connsiteY31" fmla="*/ 5480844 h 5607050"/>
              <a:gd name="connsiteX32" fmla="*/ 1792237 w 2385962"/>
              <a:gd name="connsiteY32" fmla="*/ 5445125 h 5607050"/>
              <a:gd name="connsiteX33" fmla="*/ 1992262 w 2385962"/>
              <a:gd name="connsiteY33" fmla="*/ 5445125 h 5607050"/>
              <a:gd name="connsiteX34" fmla="*/ 2125612 w 2385962"/>
              <a:gd name="connsiteY34" fmla="*/ 5492750 h 5607050"/>
              <a:gd name="connsiteX35" fmla="*/ 2268487 w 2385962"/>
              <a:gd name="connsiteY35" fmla="*/ 5549900 h 5607050"/>
              <a:gd name="connsiteX36" fmla="*/ 2385962 w 2385962"/>
              <a:gd name="connsiteY36"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71327 w 2385962"/>
              <a:gd name="connsiteY3" fmla="*/ 331970 h 5607050"/>
              <a:gd name="connsiteX4" fmla="*/ 1106831 w 2385962"/>
              <a:gd name="connsiteY4" fmla="*/ 449419 h 5607050"/>
              <a:gd name="connsiteX5" fmla="*/ 994518 w 2385962"/>
              <a:gd name="connsiteY5" fmla="*/ 609781 h 5607050"/>
              <a:gd name="connsiteX6" fmla="*/ 907794 w 2385962"/>
              <a:gd name="connsiteY6" fmla="*/ 764555 h 5607050"/>
              <a:gd name="connsiteX7" fmla="*/ 812751 w 2385962"/>
              <a:gd name="connsiteY7" fmla="*/ 971134 h 5607050"/>
              <a:gd name="connsiteX8" fmla="*/ 701820 w 2385962"/>
              <a:gd name="connsiteY8" fmla="*/ 1126512 h 5607050"/>
              <a:gd name="connsiteX9" fmla="*/ 537710 w 2385962"/>
              <a:gd name="connsiteY9" fmla="*/ 1334279 h 5607050"/>
              <a:gd name="connsiteX10" fmla="*/ 443844 w 2385962"/>
              <a:gd name="connsiteY10" fmla="*/ 1487070 h 5607050"/>
              <a:gd name="connsiteX11" fmla="*/ 381547 w 2385962"/>
              <a:gd name="connsiteY11" fmla="*/ 1608121 h 5607050"/>
              <a:gd name="connsiteX12" fmla="*/ 335697 w 2385962"/>
              <a:gd name="connsiteY12" fmla="*/ 1773017 h 5607050"/>
              <a:gd name="connsiteX13" fmla="*/ 318432 w 2385962"/>
              <a:gd name="connsiteY13" fmla="*/ 1937136 h 5607050"/>
              <a:gd name="connsiteX14" fmla="*/ 325976 w 2385962"/>
              <a:gd name="connsiteY14" fmla="*/ 2135745 h 5607050"/>
              <a:gd name="connsiteX15" fmla="*/ 326173 w 2385962"/>
              <a:gd name="connsiteY15" fmla="*/ 2341351 h 5607050"/>
              <a:gd name="connsiteX16" fmla="*/ 300773 w 2385962"/>
              <a:gd name="connsiteY16" fmla="*/ 2588607 h 5607050"/>
              <a:gd name="connsiteX17" fmla="*/ 247394 w 2385962"/>
              <a:gd name="connsiteY17" fmla="*/ 2710641 h 5607050"/>
              <a:gd name="connsiteX18" fmla="*/ 158684 w 2385962"/>
              <a:gd name="connsiteY18" fmla="*/ 2864644 h 5607050"/>
              <a:gd name="connsiteX19" fmla="*/ 67850 w 2385962"/>
              <a:gd name="connsiteY19" fmla="*/ 3043584 h 5607050"/>
              <a:gd name="connsiteX20" fmla="*/ 25189 w 2385962"/>
              <a:gd name="connsiteY20" fmla="*/ 3397726 h 5607050"/>
              <a:gd name="connsiteX21" fmla="*/ 4957 w 2385962"/>
              <a:gd name="connsiteY21" fmla="*/ 3603727 h 5607050"/>
              <a:gd name="connsiteX22" fmla="*/ 50661 w 2385962"/>
              <a:gd name="connsiteY22" fmla="*/ 3883366 h 5607050"/>
              <a:gd name="connsiteX23" fmla="*/ 115838 w 2385962"/>
              <a:gd name="connsiteY23" fmla="*/ 4201319 h 5607050"/>
              <a:gd name="connsiteX24" fmla="*/ 167678 w 2385962"/>
              <a:gd name="connsiteY24" fmla="*/ 4374772 h 5607050"/>
              <a:gd name="connsiteX25" fmla="*/ 202358 w 2385962"/>
              <a:gd name="connsiteY25" fmla="*/ 4483893 h 5607050"/>
              <a:gd name="connsiteX26" fmla="*/ 285015 w 2385962"/>
              <a:gd name="connsiteY26" fmla="*/ 4717044 h 5607050"/>
              <a:gd name="connsiteX27" fmla="*/ 425400 w 2385962"/>
              <a:gd name="connsiteY27" fmla="*/ 5013325 h 5607050"/>
              <a:gd name="connsiteX28" fmla="*/ 639524 w 2385962"/>
              <a:gd name="connsiteY28" fmla="*/ 5364981 h 5607050"/>
              <a:gd name="connsiteX29" fmla="*/ 860374 w 2385962"/>
              <a:gd name="connsiteY29" fmla="*/ 5494338 h 5607050"/>
              <a:gd name="connsiteX30" fmla="*/ 1149300 w 2385962"/>
              <a:gd name="connsiteY30" fmla="*/ 5512594 h 5607050"/>
              <a:gd name="connsiteX31" fmla="*/ 1519982 w 2385962"/>
              <a:gd name="connsiteY31" fmla="*/ 5480844 h 5607050"/>
              <a:gd name="connsiteX32" fmla="*/ 1792237 w 2385962"/>
              <a:gd name="connsiteY32" fmla="*/ 5445125 h 5607050"/>
              <a:gd name="connsiteX33" fmla="*/ 1992262 w 2385962"/>
              <a:gd name="connsiteY33" fmla="*/ 5445125 h 5607050"/>
              <a:gd name="connsiteX34" fmla="*/ 2125612 w 2385962"/>
              <a:gd name="connsiteY34" fmla="*/ 5492750 h 5607050"/>
              <a:gd name="connsiteX35" fmla="*/ 2268487 w 2385962"/>
              <a:gd name="connsiteY35" fmla="*/ 5549900 h 5607050"/>
              <a:gd name="connsiteX36" fmla="*/ 2385962 w 2385962"/>
              <a:gd name="connsiteY36"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71327 w 2385962"/>
              <a:gd name="connsiteY3" fmla="*/ 331970 h 5607050"/>
              <a:gd name="connsiteX4" fmla="*/ 1106831 w 2385962"/>
              <a:gd name="connsiteY4" fmla="*/ 449419 h 5607050"/>
              <a:gd name="connsiteX5" fmla="*/ 994518 w 2385962"/>
              <a:gd name="connsiteY5" fmla="*/ 609781 h 5607050"/>
              <a:gd name="connsiteX6" fmla="*/ 907794 w 2385962"/>
              <a:gd name="connsiteY6" fmla="*/ 764555 h 5607050"/>
              <a:gd name="connsiteX7" fmla="*/ 812751 w 2385962"/>
              <a:gd name="connsiteY7" fmla="*/ 971134 h 5607050"/>
              <a:gd name="connsiteX8" fmla="*/ 701820 w 2385962"/>
              <a:gd name="connsiteY8" fmla="*/ 1126512 h 5607050"/>
              <a:gd name="connsiteX9" fmla="*/ 537710 w 2385962"/>
              <a:gd name="connsiteY9" fmla="*/ 1334279 h 5607050"/>
              <a:gd name="connsiteX10" fmla="*/ 443844 w 2385962"/>
              <a:gd name="connsiteY10" fmla="*/ 1487070 h 5607050"/>
              <a:gd name="connsiteX11" fmla="*/ 381547 w 2385962"/>
              <a:gd name="connsiteY11" fmla="*/ 1608121 h 5607050"/>
              <a:gd name="connsiteX12" fmla="*/ 335697 w 2385962"/>
              <a:gd name="connsiteY12" fmla="*/ 1773017 h 5607050"/>
              <a:gd name="connsiteX13" fmla="*/ 318432 w 2385962"/>
              <a:gd name="connsiteY13" fmla="*/ 1937136 h 5607050"/>
              <a:gd name="connsiteX14" fmla="*/ 325976 w 2385962"/>
              <a:gd name="connsiteY14" fmla="*/ 2135745 h 5607050"/>
              <a:gd name="connsiteX15" fmla="*/ 326173 w 2385962"/>
              <a:gd name="connsiteY15" fmla="*/ 2341351 h 5607050"/>
              <a:gd name="connsiteX16" fmla="*/ 300773 w 2385962"/>
              <a:gd name="connsiteY16" fmla="*/ 2588607 h 5607050"/>
              <a:gd name="connsiteX17" fmla="*/ 247394 w 2385962"/>
              <a:gd name="connsiteY17" fmla="*/ 2710641 h 5607050"/>
              <a:gd name="connsiteX18" fmla="*/ 158684 w 2385962"/>
              <a:gd name="connsiteY18" fmla="*/ 2864644 h 5607050"/>
              <a:gd name="connsiteX19" fmla="*/ 67850 w 2385962"/>
              <a:gd name="connsiteY19" fmla="*/ 3043584 h 5607050"/>
              <a:gd name="connsiteX20" fmla="*/ 25189 w 2385962"/>
              <a:gd name="connsiteY20" fmla="*/ 3397726 h 5607050"/>
              <a:gd name="connsiteX21" fmla="*/ 4957 w 2385962"/>
              <a:gd name="connsiteY21" fmla="*/ 3603727 h 5607050"/>
              <a:gd name="connsiteX22" fmla="*/ 50661 w 2385962"/>
              <a:gd name="connsiteY22" fmla="*/ 3883366 h 5607050"/>
              <a:gd name="connsiteX23" fmla="*/ 115838 w 2385962"/>
              <a:gd name="connsiteY23" fmla="*/ 4201319 h 5607050"/>
              <a:gd name="connsiteX24" fmla="*/ 167678 w 2385962"/>
              <a:gd name="connsiteY24" fmla="*/ 4374772 h 5607050"/>
              <a:gd name="connsiteX25" fmla="*/ 202358 w 2385962"/>
              <a:gd name="connsiteY25" fmla="*/ 4483893 h 5607050"/>
              <a:gd name="connsiteX26" fmla="*/ 285015 w 2385962"/>
              <a:gd name="connsiteY26" fmla="*/ 4717044 h 5607050"/>
              <a:gd name="connsiteX27" fmla="*/ 425400 w 2385962"/>
              <a:gd name="connsiteY27" fmla="*/ 5013325 h 5607050"/>
              <a:gd name="connsiteX28" fmla="*/ 639524 w 2385962"/>
              <a:gd name="connsiteY28" fmla="*/ 5364981 h 5607050"/>
              <a:gd name="connsiteX29" fmla="*/ 860374 w 2385962"/>
              <a:gd name="connsiteY29" fmla="*/ 5494338 h 5607050"/>
              <a:gd name="connsiteX30" fmla="*/ 1149300 w 2385962"/>
              <a:gd name="connsiteY30" fmla="*/ 5512594 h 5607050"/>
              <a:gd name="connsiteX31" fmla="*/ 1519982 w 2385962"/>
              <a:gd name="connsiteY31" fmla="*/ 5480844 h 5607050"/>
              <a:gd name="connsiteX32" fmla="*/ 1792237 w 2385962"/>
              <a:gd name="connsiteY32" fmla="*/ 5445125 h 5607050"/>
              <a:gd name="connsiteX33" fmla="*/ 1992262 w 2385962"/>
              <a:gd name="connsiteY33" fmla="*/ 5445125 h 5607050"/>
              <a:gd name="connsiteX34" fmla="*/ 2125612 w 2385962"/>
              <a:gd name="connsiteY34" fmla="*/ 5492750 h 5607050"/>
              <a:gd name="connsiteX35" fmla="*/ 2268487 w 2385962"/>
              <a:gd name="connsiteY35" fmla="*/ 5549900 h 5607050"/>
              <a:gd name="connsiteX36" fmla="*/ 2385962 w 2385962"/>
              <a:gd name="connsiteY36"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71327 w 2385962"/>
              <a:gd name="connsiteY3" fmla="*/ 331970 h 5607050"/>
              <a:gd name="connsiteX4" fmla="*/ 1106831 w 2385962"/>
              <a:gd name="connsiteY4" fmla="*/ 449419 h 5607050"/>
              <a:gd name="connsiteX5" fmla="*/ 994518 w 2385962"/>
              <a:gd name="connsiteY5" fmla="*/ 609781 h 5607050"/>
              <a:gd name="connsiteX6" fmla="*/ 907794 w 2385962"/>
              <a:gd name="connsiteY6" fmla="*/ 764555 h 5607050"/>
              <a:gd name="connsiteX7" fmla="*/ 812751 w 2385962"/>
              <a:gd name="connsiteY7" fmla="*/ 971134 h 5607050"/>
              <a:gd name="connsiteX8" fmla="*/ 701820 w 2385962"/>
              <a:gd name="connsiteY8" fmla="*/ 1126512 h 5607050"/>
              <a:gd name="connsiteX9" fmla="*/ 537710 w 2385962"/>
              <a:gd name="connsiteY9" fmla="*/ 1334279 h 5607050"/>
              <a:gd name="connsiteX10" fmla="*/ 443844 w 2385962"/>
              <a:gd name="connsiteY10" fmla="*/ 1487070 h 5607050"/>
              <a:gd name="connsiteX11" fmla="*/ 381547 w 2385962"/>
              <a:gd name="connsiteY11" fmla="*/ 1608121 h 5607050"/>
              <a:gd name="connsiteX12" fmla="*/ 335697 w 2385962"/>
              <a:gd name="connsiteY12" fmla="*/ 1773017 h 5607050"/>
              <a:gd name="connsiteX13" fmla="*/ 318432 w 2385962"/>
              <a:gd name="connsiteY13" fmla="*/ 1937136 h 5607050"/>
              <a:gd name="connsiteX14" fmla="*/ 325976 w 2385962"/>
              <a:gd name="connsiteY14" fmla="*/ 2135745 h 5607050"/>
              <a:gd name="connsiteX15" fmla="*/ 326173 w 2385962"/>
              <a:gd name="connsiteY15" fmla="*/ 2341351 h 5607050"/>
              <a:gd name="connsiteX16" fmla="*/ 300773 w 2385962"/>
              <a:gd name="connsiteY16" fmla="*/ 2588607 h 5607050"/>
              <a:gd name="connsiteX17" fmla="*/ 247394 w 2385962"/>
              <a:gd name="connsiteY17" fmla="*/ 2710641 h 5607050"/>
              <a:gd name="connsiteX18" fmla="*/ 158684 w 2385962"/>
              <a:gd name="connsiteY18" fmla="*/ 2864644 h 5607050"/>
              <a:gd name="connsiteX19" fmla="*/ 67850 w 2385962"/>
              <a:gd name="connsiteY19" fmla="*/ 3043584 h 5607050"/>
              <a:gd name="connsiteX20" fmla="*/ 25189 w 2385962"/>
              <a:gd name="connsiteY20" fmla="*/ 3397726 h 5607050"/>
              <a:gd name="connsiteX21" fmla="*/ 4957 w 2385962"/>
              <a:gd name="connsiteY21" fmla="*/ 3603727 h 5607050"/>
              <a:gd name="connsiteX22" fmla="*/ 50661 w 2385962"/>
              <a:gd name="connsiteY22" fmla="*/ 3883366 h 5607050"/>
              <a:gd name="connsiteX23" fmla="*/ 115838 w 2385962"/>
              <a:gd name="connsiteY23" fmla="*/ 4201319 h 5607050"/>
              <a:gd name="connsiteX24" fmla="*/ 167678 w 2385962"/>
              <a:gd name="connsiteY24" fmla="*/ 4374772 h 5607050"/>
              <a:gd name="connsiteX25" fmla="*/ 202358 w 2385962"/>
              <a:gd name="connsiteY25" fmla="*/ 4483893 h 5607050"/>
              <a:gd name="connsiteX26" fmla="*/ 285015 w 2385962"/>
              <a:gd name="connsiteY26" fmla="*/ 4717044 h 5607050"/>
              <a:gd name="connsiteX27" fmla="*/ 425400 w 2385962"/>
              <a:gd name="connsiteY27" fmla="*/ 5013325 h 5607050"/>
              <a:gd name="connsiteX28" fmla="*/ 639524 w 2385962"/>
              <a:gd name="connsiteY28" fmla="*/ 5364981 h 5607050"/>
              <a:gd name="connsiteX29" fmla="*/ 860374 w 2385962"/>
              <a:gd name="connsiteY29" fmla="*/ 5494338 h 5607050"/>
              <a:gd name="connsiteX30" fmla="*/ 1149300 w 2385962"/>
              <a:gd name="connsiteY30" fmla="*/ 5512594 h 5607050"/>
              <a:gd name="connsiteX31" fmla="*/ 1519982 w 2385962"/>
              <a:gd name="connsiteY31" fmla="*/ 5480844 h 5607050"/>
              <a:gd name="connsiteX32" fmla="*/ 1792237 w 2385962"/>
              <a:gd name="connsiteY32" fmla="*/ 5445125 h 5607050"/>
              <a:gd name="connsiteX33" fmla="*/ 1992262 w 2385962"/>
              <a:gd name="connsiteY33" fmla="*/ 5445125 h 5607050"/>
              <a:gd name="connsiteX34" fmla="*/ 2125612 w 2385962"/>
              <a:gd name="connsiteY34" fmla="*/ 5492750 h 5607050"/>
              <a:gd name="connsiteX35" fmla="*/ 2268487 w 2385962"/>
              <a:gd name="connsiteY35" fmla="*/ 5549900 h 5607050"/>
              <a:gd name="connsiteX36" fmla="*/ 2385962 w 2385962"/>
              <a:gd name="connsiteY36"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71327 w 2385962"/>
              <a:gd name="connsiteY3" fmla="*/ 331970 h 5607050"/>
              <a:gd name="connsiteX4" fmla="*/ 1106831 w 2385962"/>
              <a:gd name="connsiteY4" fmla="*/ 449419 h 5607050"/>
              <a:gd name="connsiteX5" fmla="*/ 994518 w 2385962"/>
              <a:gd name="connsiteY5" fmla="*/ 609781 h 5607050"/>
              <a:gd name="connsiteX6" fmla="*/ 907794 w 2385962"/>
              <a:gd name="connsiteY6" fmla="*/ 764555 h 5607050"/>
              <a:gd name="connsiteX7" fmla="*/ 812751 w 2385962"/>
              <a:gd name="connsiteY7" fmla="*/ 971134 h 5607050"/>
              <a:gd name="connsiteX8" fmla="*/ 701820 w 2385962"/>
              <a:gd name="connsiteY8" fmla="*/ 1126512 h 5607050"/>
              <a:gd name="connsiteX9" fmla="*/ 537710 w 2385962"/>
              <a:gd name="connsiteY9" fmla="*/ 1334279 h 5607050"/>
              <a:gd name="connsiteX10" fmla="*/ 443844 w 2385962"/>
              <a:gd name="connsiteY10" fmla="*/ 1487070 h 5607050"/>
              <a:gd name="connsiteX11" fmla="*/ 381547 w 2385962"/>
              <a:gd name="connsiteY11" fmla="*/ 1608121 h 5607050"/>
              <a:gd name="connsiteX12" fmla="*/ 335697 w 2385962"/>
              <a:gd name="connsiteY12" fmla="*/ 1773017 h 5607050"/>
              <a:gd name="connsiteX13" fmla="*/ 318432 w 2385962"/>
              <a:gd name="connsiteY13" fmla="*/ 1937136 h 5607050"/>
              <a:gd name="connsiteX14" fmla="*/ 325976 w 2385962"/>
              <a:gd name="connsiteY14" fmla="*/ 2135745 h 5607050"/>
              <a:gd name="connsiteX15" fmla="*/ 326173 w 2385962"/>
              <a:gd name="connsiteY15" fmla="*/ 2341351 h 5607050"/>
              <a:gd name="connsiteX16" fmla="*/ 300773 w 2385962"/>
              <a:gd name="connsiteY16" fmla="*/ 2588607 h 5607050"/>
              <a:gd name="connsiteX17" fmla="*/ 247394 w 2385962"/>
              <a:gd name="connsiteY17" fmla="*/ 2710641 h 5607050"/>
              <a:gd name="connsiteX18" fmla="*/ 158684 w 2385962"/>
              <a:gd name="connsiteY18" fmla="*/ 2864644 h 5607050"/>
              <a:gd name="connsiteX19" fmla="*/ 67850 w 2385962"/>
              <a:gd name="connsiteY19" fmla="*/ 3043584 h 5607050"/>
              <a:gd name="connsiteX20" fmla="*/ 25189 w 2385962"/>
              <a:gd name="connsiteY20" fmla="*/ 3397726 h 5607050"/>
              <a:gd name="connsiteX21" fmla="*/ 4957 w 2385962"/>
              <a:gd name="connsiteY21" fmla="*/ 3603727 h 5607050"/>
              <a:gd name="connsiteX22" fmla="*/ 50661 w 2385962"/>
              <a:gd name="connsiteY22" fmla="*/ 3883366 h 5607050"/>
              <a:gd name="connsiteX23" fmla="*/ 115838 w 2385962"/>
              <a:gd name="connsiteY23" fmla="*/ 4201319 h 5607050"/>
              <a:gd name="connsiteX24" fmla="*/ 167678 w 2385962"/>
              <a:gd name="connsiteY24" fmla="*/ 4374772 h 5607050"/>
              <a:gd name="connsiteX25" fmla="*/ 202358 w 2385962"/>
              <a:gd name="connsiteY25" fmla="*/ 4483893 h 5607050"/>
              <a:gd name="connsiteX26" fmla="*/ 285015 w 2385962"/>
              <a:gd name="connsiteY26" fmla="*/ 4717044 h 5607050"/>
              <a:gd name="connsiteX27" fmla="*/ 425400 w 2385962"/>
              <a:gd name="connsiteY27" fmla="*/ 5013325 h 5607050"/>
              <a:gd name="connsiteX28" fmla="*/ 639524 w 2385962"/>
              <a:gd name="connsiteY28" fmla="*/ 5364981 h 5607050"/>
              <a:gd name="connsiteX29" fmla="*/ 860374 w 2385962"/>
              <a:gd name="connsiteY29" fmla="*/ 5494338 h 5607050"/>
              <a:gd name="connsiteX30" fmla="*/ 1149300 w 2385962"/>
              <a:gd name="connsiteY30" fmla="*/ 5512594 h 5607050"/>
              <a:gd name="connsiteX31" fmla="*/ 1519982 w 2385962"/>
              <a:gd name="connsiteY31" fmla="*/ 5480844 h 5607050"/>
              <a:gd name="connsiteX32" fmla="*/ 1792237 w 2385962"/>
              <a:gd name="connsiteY32" fmla="*/ 5445125 h 5607050"/>
              <a:gd name="connsiteX33" fmla="*/ 1992262 w 2385962"/>
              <a:gd name="connsiteY33" fmla="*/ 5445125 h 5607050"/>
              <a:gd name="connsiteX34" fmla="*/ 2125612 w 2385962"/>
              <a:gd name="connsiteY34" fmla="*/ 5492750 h 5607050"/>
              <a:gd name="connsiteX35" fmla="*/ 2268487 w 2385962"/>
              <a:gd name="connsiteY35" fmla="*/ 5549900 h 5607050"/>
              <a:gd name="connsiteX36" fmla="*/ 2385962 w 2385962"/>
              <a:gd name="connsiteY36"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71327 w 2385962"/>
              <a:gd name="connsiteY3" fmla="*/ 331970 h 5607050"/>
              <a:gd name="connsiteX4" fmla="*/ 1106831 w 2385962"/>
              <a:gd name="connsiteY4" fmla="*/ 449419 h 5607050"/>
              <a:gd name="connsiteX5" fmla="*/ 994518 w 2385962"/>
              <a:gd name="connsiteY5" fmla="*/ 609781 h 5607050"/>
              <a:gd name="connsiteX6" fmla="*/ 907794 w 2385962"/>
              <a:gd name="connsiteY6" fmla="*/ 764555 h 5607050"/>
              <a:gd name="connsiteX7" fmla="*/ 812751 w 2385962"/>
              <a:gd name="connsiteY7" fmla="*/ 971134 h 5607050"/>
              <a:gd name="connsiteX8" fmla="*/ 701820 w 2385962"/>
              <a:gd name="connsiteY8" fmla="*/ 1126512 h 5607050"/>
              <a:gd name="connsiteX9" fmla="*/ 537710 w 2385962"/>
              <a:gd name="connsiteY9" fmla="*/ 1334279 h 5607050"/>
              <a:gd name="connsiteX10" fmla="*/ 443844 w 2385962"/>
              <a:gd name="connsiteY10" fmla="*/ 1487070 h 5607050"/>
              <a:gd name="connsiteX11" fmla="*/ 381547 w 2385962"/>
              <a:gd name="connsiteY11" fmla="*/ 1608121 h 5607050"/>
              <a:gd name="connsiteX12" fmla="*/ 335697 w 2385962"/>
              <a:gd name="connsiteY12" fmla="*/ 1773017 h 5607050"/>
              <a:gd name="connsiteX13" fmla="*/ 318432 w 2385962"/>
              <a:gd name="connsiteY13" fmla="*/ 1937136 h 5607050"/>
              <a:gd name="connsiteX14" fmla="*/ 325976 w 2385962"/>
              <a:gd name="connsiteY14" fmla="*/ 2135745 h 5607050"/>
              <a:gd name="connsiteX15" fmla="*/ 326173 w 2385962"/>
              <a:gd name="connsiteY15" fmla="*/ 2341351 h 5607050"/>
              <a:gd name="connsiteX16" fmla="*/ 300773 w 2385962"/>
              <a:gd name="connsiteY16" fmla="*/ 2588607 h 5607050"/>
              <a:gd name="connsiteX17" fmla="*/ 247394 w 2385962"/>
              <a:gd name="connsiteY17" fmla="*/ 2710641 h 5607050"/>
              <a:gd name="connsiteX18" fmla="*/ 158684 w 2385962"/>
              <a:gd name="connsiteY18" fmla="*/ 2864644 h 5607050"/>
              <a:gd name="connsiteX19" fmla="*/ 67850 w 2385962"/>
              <a:gd name="connsiteY19" fmla="*/ 3043584 h 5607050"/>
              <a:gd name="connsiteX20" fmla="*/ 25189 w 2385962"/>
              <a:gd name="connsiteY20" fmla="*/ 3397726 h 5607050"/>
              <a:gd name="connsiteX21" fmla="*/ 4957 w 2385962"/>
              <a:gd name="connsiteY21" fmla="*/ 3603727 h 5607050"/>
              <a:gd name="connsiteX22" fmla="*/ 50661 w 2385962"/>
              <a:gd name="connsiteY22" fmla="*/ 3883366 h 5607050"/>
              <a:gd name="connsiteX23" fmla="*/ 115838 w 2385962"/>
              <a:gd name="connsiteY23" fmla="*/ 4201319 h 5607050"/>
              <a:gd name="connsiteX24" fmla="*/ 167678 w 2385962"/>
              <a:gd name="connsiteY24" fmla="*/ 4374772 h 5607050"/>
              <a:gd name="connsiteX25" fmla="*/ 202358 w 2385962"/>
              <a:gd name="connsiteY25" fmla="*/ 4483893 h 5607050"/>
              <a:gd name="connsiteX26" fmla="*/ 285015 w 2385962"/>
              <a:gd name="connsiteY26" fmla="*/ 4717044 h 5607050"/>
              <a:gd name="connsiteX27" fmla="*/ 425400 w 2385962"/>
              <a:gd name="connsiteY27" fmla="*/ 5013325 h 5607050"/>
              <a:gd name="connsiteX28" fmla="*/ 639524 w 2385962"/>
              <a:gd name="connsiteY28" fmla="*/ 5364981 h 5607050"/>
              <a:gd name="connsiteX29" fmla="*/ 860374 w 2385962"/>
              <a:gd name="connsiteY29" fmla="*/ 5494338 h 5607050"/>
              <a:gd name="connsiteX30" fmla="*/ 1149300 w 2385962"/>
              <a:gd name="connsiteY30" fmla="*/ 5512594 h 5607050"/>
              <a:gd name="connsiteX31" fmla="*/ 1519982 w 2385962"/>
              <a:gd name="connsiteY31" fmla="*/ 5480844 h 5607050"/>
              <a:gd name="connsiteX32" fmla="*/ 1792237 w 2385962"/>
              <a:gd name="connsiteY32" fmla="*/ 5445125 h 5607050"/>
              <a:gd name="connsiteX33" fmla="*/ 1992262 w 2385962"/>
              <a:gd name="connsiteY33" fmla="*/ 5445125 h 5607050"/>
              <a:gd name="connsiteX34" fmla="*/ 2125612 w 2385962"/>
              <a:gd name="connsiteY34" fmla="*/ 5492750 h 5607050"/>
              <a:gd name="connsiteX35" fmla="*/ 2268487 w 2385962"/>
              <a:gd name="connsiteY35" fmla="*/ 5549900 h 5607050"/>
              <a:gd name="connsiteX36" fmla="*/ 2385962 w 2385962"/>
              <a:gd name="connsiteY36"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71327 w 2385962"/>
              <a:gd name="connsiteY3" fmla="*/ 331970 h 5607050"/>
              <a:gd name="connsiteX4" fmla="*/ 1106831 w 2385962"/>
              <a:gd name="connsiteY4" fmla="*/ 449419 h 5607050"/>
              <a:gd name="connsiteX5" fmla="*/ 994518 w 2385962"/>
              <a:gd name="connsiteY5" fmla="*/ 609781 h 5607050"/>
              <a:gd name="connsiteX6" fmla="*/ 893507 w 2385962"/>
              <a:gd name="connsiteY6" fmla="*/ 750268 h 5607050"/>
              <a:gd name="connsiteX7" fmla="*/ 812751 w 2385962"/>
              <a:gd name="connsiteY7" fmla="*/ 971134 h 5607050"/>
              <a:gd name="connsiteX8" fmla="*/ 701820 w 2385962"/>
              <a:gd name="connsiteY8" fmla="*/ 1126512 h 5607050"/>
              <a:gd name="connsiteX9" fmla="*/ 537710 w 2385962"/>
              <a:gd name="connsiteY9" fmla="*/ 1334279 h 5607050"/>
              <a:gd name="connsiteX10" fmla="*/ 443844 w 2385962"/>
              <a:gd name="connsiteY10" fmla="*/ 1487070 h 5607050"/>
              <a:gd name="connsiteX11" fmla="*/ 381547 w 2385962"/>
              <a:gd name="connsiteY11" fmla="*/ 1608121 h 5607050"/>
              <a:gd name="connsiteX12" fmla="*/ 335697 w 2385962"/>
              <a:gd name="connsiteY12" fmla="*/ 1773017 h 5607050"/>
              <a:gd name="connsiteX13" fmla="*/ 318432 w 2385962"/>
              <a:gd name="connsiteY13" fmla="*/ 1937136 h 5607050"/>
              <a:gd name="connsiteX14" fmla="*/ 325976 w 2385962"/>
              <a:gd name="connsiteY14" fmla="*/ 2135745 h 5607050"/>
              <a:gd name="connsiteX15" fmla="*/ 326173 w 2385962"/>
              <a:gd name="connsiteY15" fmla="*/ 2341351 h 5607050"/>
              <a:gd name="connsiteX16" fmla="*/ 300773 w 2385962"/>
              <a:gd name="connsiteY16" fmla="*/ 2588607 h 5607050"/>
              <a:gd name="connsiteX17" fmla="*/ 247394 w 2385962"/>
              <a:gd name="connsiteY17" fmla="*/ 2710641 h 5607050"/>
              <a:gd name="connsiteX18" fmla="*/ 158684 w 2385962"/>
              <a:gd name="connsiteY18" fmla="*/ 2864644 h 5607050"/>
              <a:gd name="connsiteX19" fmla="*/ 67850 w 2385962"/>
              <a:gd name="connsiteY19" fmla="*/ 3043584 h 5607050"/>
              <a:gd name="connsiteX20" fmla="*/ 25189 w 2385962"/>
              <a:gd name="connsiteY20" fmla="*/ 3397726 h 5607050"/>
              <a:gd name="connsiteX21" fmla="*/ 4957 w 2385962"/>
              <a:gd name="connsiteY21" fmla="*/ 3603727 h 5607050"/>
              <a:gd name="connsiteX22" fmla="*/ 50661 w 2385962"/>
              <a:gd name="connsiteY22" fmla="*/ 3883366 h 5607050"/>
              <a:gd name="connsiteX23" fmla="*/ 115838 w 2385962"/>
              <a:gd name="connsiteY23" fmla="*/ 4201319 h 5607050"/>
              <a:gd name="connsiteX24" fmla="*/ 167678 w 2385962"/>
              <a:gd name="connsiteY24" fmla="*/ 4374772 h 5607050"/>
              <a:gd name="connsiteX25" fmla="*/ 202358 w 2385962"/>
              <a:gd name="connsiteY25" fmla="*/ 4483893 h 5607050"/>
              <a:gd name="connsiteX26" fmla="*/ 285015 w 2385962"/>
              <a:gd name="connsiteY26" fmla="*/ 4717044 h 5607050"/>
              <a:gd name="connsiteX27" fmla="*/ 425400 w 2385962"/>
              <a:gd name="connsiteY27" fmla="*/ 5013325 h 5607050"/>
              <a:gd name="connsiteX28" fmla="*/ 639524 w 2385962"/>
              <a:gd name="connsiteY28" fmla="*/ 5364981 h 5607050"/>
              <a:gd name="connsiteX29" fmla="*/ 860374 w 2385962"/>
              <a:gd name="connsiteY29" fmla="*/ 5494338 h 5607050"/>
              <a:gd name="connsiteX30" fmla="*/ 1149300 w 2385962"/>
              <a:gd name="connsiteY30" fmla="*/ 5512594 h 5607050"/>
              <a:gd name="connsiteX31" fmla="*/ 1519982 w 2385962"/>
              <a:gd name="connsiteY31" fmla="*/ 5480844 h 5607050"/>
              <a:gd name="connsiteX32" fmla="*/ 1792237 w 2385962"/>
              <a:gd name="connsiteY32" fmla="*/ 5445125 h 5607050"/>
              <a:gd name="connsiteX33" fmla="*/ 1992262 w 2385962"/>
              <a:gd name="connsiteY33" fmla="*/ 5445125 h 5607050"/>
              <a:gd name="connsiteX34" fmla="*/ 2125612 w 2385962"/>
              <a:gd name="connsiteY34" fmla="*/ 5492750 h 5607050"/>
              <a:gd name="connsiteX35" fmla="*/ 2268487 w 2385962"/>
              <a:gd name="connsiteY35" fmla="*/ 5549900 h 5607050"/>
              <a:gd name="connsiteX36" fmla="*/ 2385962 w 2385962"/>
              <a:gd name="connsiteY36"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71327 w 2385962"/>
              <a:gd name="connsiteY3" fmla="*/ 331970 h 5607050"/>
              <a:gd name="connsiteX4" fmla="*/ 1106831 w 2385962"/>
              <a:gd name="connsiteY4" fmla="*/ 449419 h 5607050"/>
              <a:gd name="connsiteX5" fmla="*/ 994518 w 2385962"/>
              <a:gd name="connsiteY5" fmla="*/ 609781 h 5607050"/>
              <a:gd name="connsiteX6" fmla="*/ 893507 w 2385962"/>
              <a:gd name="connsiteY6" fmla="*/ 750268 h 5607050"/>
              <a:gd name="connsiteX7" fmla="*/ 812751 w 2385962"/>
              <a:gd name="connsiteY7" fmla="*/ 971134 h 5607050"/>
              <a:gd name="connsiteX8" fmla="*/ 701820 w 2385962"/>
              <a:gd name="connsiteY8" fmla="*/ 1126512 h 5607050"/>
              <a:gd name="connsiteX9" fmla="*/ 537710 w 2385962"/>
              <a:gd name="connsiteY9" fmla="*/ 1334279 h 5607050"/>
              <a:gd name="connsiteX10" fmla="*/ 443844 w 2385962"/>
              <a:gd name="connsiteY10" fmla="*/ 1487070 h 5607050"/>
              <a:gd name="connsiteX11" fmla="*/ 381547 w 2385962"/>
              <a:gd name="connsiteY11" fmla="*/ 1608121 h 5607050"/>
              <a:gd name="connsiteX12" fmla="*/ 335697 w 2385962"/>
              <a:gd name="connsiteY12" fmla="*/ 1773017 h 5607050"/>
              <a:gd name="connsiteX13" fmla="*/ 318432 w 2385962"/>
              <a:gd name="connsiteY13" fmla="*/ 1937136 h 5607050"/>
              <a:gd name="connsiteX14" fmla="*/ 325976 w 2385962"/>
              <a:gd name="connsiteY14" fmla="*/ 2135745 h 5607050"/>
              <a:gd name="connsiteX15" fmla="*/ 326173 w 2385962"/>
              <a:gd name="connsiteY15" fmla="*/ 2341351 h 5607050"/>
              <a:gd name="connsiteX16" fmla="*/ 300773 w 2385962"/>
              <a:gd name="connsiteY16" fmla="*/ 2588607 h 5607050"/>
              <a:gd name="connsiteX17" fmla="*/ 247394 w 2385962"/>
              <a:gd name="connsiteY17" fmla="*/ 2710641 h 5607050"/>
              <a:gd name="connsiteX18" fmla="*/ 158684 w 2385962"/>
              <a:gd name="connsiteY18" fmla="*/ 2864644 h 5607050"/>
              <a:gd name="connsiteX19" fmla="*/ 67850 w 2385962"/>
              <a:gd name="connsiteY19" fmla="*/ 3043584 h 5607050"/>
              <a:gd name="connsiteX20" fmla="*/ 25189 w 2385962"/>
              <a:gd name="connsiteY20" fmla="*/ 3397726 h 5607050"/>
              <a:gd name="connsiteX21" fmla="*/ 4957 w 2385962"/>
              <a:gd name="connsiteY21" fmla="*/ 3603727 h 5607050"/>
              <a:gd name="connsiteX22" fmla="*/ 50661 w 2385962"/>
              <a:gd name="connsiteY22" fmla="*/ 3883366 h 5607050"/>
              <a:gd name="connsiteX23" fmla="*/ 115838 w 2385962"/>
              <a:gd name="connsiteY23" fmla="*/ 4201319 h 5607050"/>
              <a:gd name="connsiteX24" fmla="*/ 167678 w 2385962"/>
              <a:gd name="connsiteY24" fmla="*/ 4374772 h 5607050"/>
              <a:gd name="connsiteX25" fmla="*/ 202358 w 2385962"/>
              <a:gd name="connsiteY25" fmla="*/ 4483893 h 5607050"/>
              <a:gd name="connsiteX26" fmla="*/ 285015 w 2385962"/>
              <a:gd name="connsiteY26" fmla="*/ 4717044 h 5607050"/>
              <a:gd name="connsiteX27" fmla="*/ 425400 w 2385962"/>
              <a:gd name="connsiteY27" fmla="*/ 5013325 h 5607050"/>
              <a:gd name="connsiteX28" fmla="*/ 639524 w 2385962"/>
              <a:gd name="connsiteY28" fmla="*/ 5364981 h 5607050"/>
              <a:gd name="connsiteX29" fmla="*/ 860374 w 2385962"/>
              <a:gd name="connsiteY29" fmla="*/ 5494338 h 5607050"/>
              <a:gd name="connsiteX30" fmla="*/ 1149300 w 2385962"/>
              <a:gd name="connsiteY30" fmla="*/ 5512594 h 5607050"/>
              <a:gd name="connsiteX31" fmla="*/ 1519982 w 2385962"/>
              <a:gd name="connsiteY31" fmla="*/ 5480844 h 5607050"/>
              <a:gd name="connsiteX32" fmla="*/ 1792237 w 2385962"/>
              <a:gd name="connsiteY32" fmla="*/ 5445125 h 5607050"/>
              <a:gd name="connsiteX33" fmla="*/ 1992262 w 2385962"/>
              <a:gd name="connsiteY33" fmla="*/ 5445125 h 5607050"/>
              <a:gd name="connsiteX34" fmla="*/ 2125612 w 2385962"/>
              <a:gd name="connsiteY34" fmla="*/ 5492750 h 5607050"/>
              <a:gd name="connsiteX35" fmla="*/ 2268487 w 2385962"/>
              <a:gd name="connsiteY35" fmla="*/ 5549900 h 5607050"/>
              <a:gd name="connsiteX36" fmla="*/ 2385962 w 2385962"/>
              <a:gd name="connsiteY36"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71327 w 2385962"/>
              <a:gd name="connsiteY3" fmla="*/ 331970 h 5607050"/>
              <a:gd name="connsiteX4" fmla="*/ 1106831 w 2385962"/>
              <a:gd name="connsiteY4" fmla="*/ 449419 h 5607050"/>
              <a:gd name="connsiteX5" fmla="*/ 994518 w 2385962"/>
              <a:gd name="connsiteY5" fmla="*/ 609781 h 5607050"/>
              <a:gd name="connsiteX6" fmla="*/ 893507 w 2385962"/>
              <a:gd name="connsiteY6" fmla="*/ 750268 h 5607050"/>
              <a:gd name="connsiteX7" fmla="*/ 812751 w 2385962"/>
              <a:gd name="connsiteY7" fmla="*/ 971134 h 5607050"/>
              <a:gd name="connsiteX8" fmla="*/ 701820 w 2385962"/>
              <a:gd name="connsiteY8" fmla="*/ 1126512 h 5607050"/>
              <a:gd name="connsiteX9" fmla="*/ 537710 w 2385962"/>
              <a:gd name="connsiteY9" fmla="*/ 1334279 h 5607050"/>
              <a:gd name="connsiteX10" fmla="*/ 443844 w 2385962"/>
              <a:gd name="connsiteY10" fmla="*/ 1487070 h 5607050"/>
              <a:gd name="connsiteX11" fmla="*/ 381547 w 2385962"/>
              <a:gd name="connsiteY11" fmla="*/ 1608121 h 5607050"/>
              <a:gd name="connsiteX12" fmla="*/ 335697 w 2385962"/>
              <a:gd name="connsiteY12" fmla="*/ 1773017 h 5607050"/>
              <a:gd name="connsiteX13" fmla="*/ 318432 w 2385962"/>
              <a:gd name="connsiteY13" fmla="*/ 1937136 h 5607050"/>
              <a:gd name="connsiteX14" fmla="*/ 325976 w 2385962"/>
              <a:gd name="connsiteY14" fmla="*/ 2135745 h 5607050"/>
              <a:gd name="connsiteX15" fmla="*/ 326173 w 2385962"/>
              <a:gd name="connsiteY15" fmla="*/ 2341351 h 5607050"/>
              <a:gd name="connsiteX16" fmla="*/ 300773 w 2385962"/>
              <a:gd name="connsiteY16" fmla="*/ 2588607 h 5607050"/>
              <a:gd name="connsiteX17" fmla="*/ 247394 w 2385962"/>
              <a:gd name="connsiteY17" fmla="*/ 2710641 h 5607050"/>
              <a:gd name="connsiteX18" fmla="*/ 158684 w 2385962"/>
              <a:gd name="connsiteY18" fmla="*/ 2864644 h 5607050"/>
              <a:gd name="connsiteX19" fmla="*/ 67850 w 2385962"/>
              <a:gd name="connsiteY19" fmla="*/ 3043584 h 5607050"/>
              <a:gd name="connsiteX20" fmla="*/ 25189 w 2385962"/>
              <a:gd name="connsiteY20" fmla="*/ 3397726 h 5607050"/>
              <a:gd name="connsiteX21" fmla="*/ 4957 w 2385962"/>
              <a:gd name="connsiteY21" fmla="*/ 3603727 h 5607050"/>
              <a:gd name="connsiteX22" fmla="*/ 50661 w 2385962"/>
              <a:gd name="connsiteY22" fmla="*/ 3883366 h 5607050"/>
              <a:gd name="connsiteX23" fmla="*/ 115838 w 2385962"/>
              <a:gd name="connsiteY23" fmla="*/ 4201319 h 5607050"/>
              <a:gd name="connsiteX24" fmla="*/ 167678 w 2385962"/>
              <a:gd name="connsiteY24" fmla="*/ 4374772 h 5607050"/>
              <a:gd name="connsiteX25" fmla="*/ 202358 w 2385962"/>
              <a:gd name="connsiteY25" fmla="*/ 4483893 h 5607050"/>
              <a:gd name="connsiteX26" fmla="*/ 285015 w 2385962"/>
              <a:gd name="connsiteY26" fmla="*/ 4717044 h 5607050"/>
              <a:gd name="connsiteX27" fmla="*/ 425400 w 2385962"/>
              <a:gd name="connsiteY27" fmla="*/ 5013325 h 5607050"/>
              <a:gd name="connsiteX28" fmla="*/ 639524 w 2385962"/>
              <a:gd name="connsiteY28" fmla="*/ 5364981 h 5607050"/>
              <a:gd name="connsiteX29" fmla="*/ 860374 w 2385962"/>
              <a:gd name="connsiteY29" fmla="*/ 5494338 h 5607050"/>
              <a:gd name="connsiteX30" fmla="*/ 1149300 w 2385962"/>
              <a:gd name="connsiteY30" fmla="*/ 5512594 h 5607050"/>
              <a:gd name="connsiteX31" fmla="*/ 1519982 w 2385962"/>
              <a:gd name="connsiteY31" fmla="*/ 5480844 h 5607050"/>
              <a:gd name="connsiteX32" fmla="*/ 1792237 w 2385962"/>
              <a:gd name="connsiteY32" fmla="*/ 5445125 h 5607050"/>
              <a:gd name="connsiteX33" fmla="*/ 1992262 w 2385962"/>
              <a:gd name="connsiteY33" fmla="*/ 5445125 h 5607050"/>
              <a:gd name="connsiteX34" fmla="*/ 2125612 w 2385962"/>
              <a:gd name="connsiteY34" fmla="*/ 5492750 h 5607050"/>
              <a:gd name="connsiteX35" fmla="*/ 2268487 w 2385962"/>
              <a:gd name="connsiteY35" fmla="*/ 5549900 h 5607050"/>
              <a:gd name="connsiteX36" fmla="*/ 2385962 w 2385962"/>
              <a:gd name="connsiteY36"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71327 w 2385962"/>
              <a:gd name="connsiteY3" fmla="*/ 331970 h 5607050"/>
              <a:gd name="connsiteX4" fmla="*/ 1106831 w 2385962"/>
              <a:gd name="connsiteY4" fmla="*/ 449419 h 5607050"/>
              <a:gd name="connsiteX5" fmla="*/ 994518 w 2385962"/>
              <a:gd name="connsiteY5" fmla="*/ 609781 h 5607050"/>
              <a:gd name="connsiteX6" fmla="*/ 893507 w 2385962"/>
              <a:gd name="connsiteY6" fmla="*/ 750268 h 5607050"/>
              <a:gd name="connsiteX7" fmla="*/ 812751 w 2385962"/>
              <a:gd name="connsiteY7" fmla="*/ 971134 h 5607050"/>
              <a:gd name="connsiteX8" fmla="*/ 701820 w 2385962"/>
              <a:gd name="connsiteY8" fmla="*/ 1126512 h 5607050"/>
              <a:gd name="connsiteX9" fmla="*/ 537710 w 2385962"/>
              <a:gd name="connsiteY9" fmla="*/ 1334279 h 5607050"/>
              <a:gd name="connsiteX10" fmla="*/ 443844 w 2385962"/>
              <a:gd name="connsiteY10" fmla="*/ 1487070 h 5607050"/>
              <a:gd name="connsiteX11" fmla="*/ 381547 w 2385962"/>
              <a:gd name="connsiteY11" fmla="*/ 1608121 h 5607050"/>
              <a:gd name="connsiteX12" fmla="*/ 335697 w 2385962"/>
              <a:gd name="connsiteY12" fmla="*/ 1773017 h 5607050"/>
              <a:gd name="connsiteX13" fmla="*/ 318432 w 2385962"/>
              <a:gd name="connsiteY13" fmla="*/ 1937136 h 5607050"/>
              <a:gd name="connsiteX14" fmla="*/ 325976 w 2385962"/>
              <a:gd name="connsiteY14" fmla="*/ 2135745 h 5607050"/>
              <a:gd name="connsiteX15" fmla="*/ 326173 w 2385962"/>
              <a:gd name="connsiteY15" fmla="*/ 2341351 h 5607050"/>
              <a:gd name="connsiteX16" fmla="*/ 300773 w 2385962"/>
              <a:gd name="connsiteY16" fmla="*/ 2588607 h 5607050"/>
              <a:gd name="connsiteX17" fmla="*/ 247394 w 2385962"/>
              <a:gd name="connsiteY17" fmla="*/ 2710641 h 5607050"/>
              <a:gd name="connsiteX18" fmla="*/ 158684 w 2385962"/>
              <a:gd name="connsiteY18" fmla="*/ 2864644 h 5607050"/>
              <a:gd name="connsiteX19" fmla="*/ 67850 w 2385962"/>
              <a:gd name="connsiteY19" fmla="*/ 3043584 h 5607050"/>
              <a:gd name="connsiteX20" fmla="*/ 25189 w 2385962"/>
              <a:gd name="connsiteY20" fmla="*/ 3397726 h 5607050"/>
              <a:gd name="connsiteX21" fmla="*/ 4957 w 2385962"/>
              <a:gd name="connsiteY21" fmla="*/ 3603727 h 5607050"/>
              <a:gd name="connsiteX22" fmla="*/ 50661 w 2385962"/>
              <a:gd name="connsiteY22" fmla="*/ 3883366 h 5607050"/>
              <a:gd name="connsiteX23" fmla="*/ 115838 w 2385962"/>
              <a:gd name="connsiteY23" fmla="*/ 4201319 h 5607050"/>
              <a:gd name="connsiteX24" fmla="*/ 167678 w 2385962"/>
              <a:gd name="connsiteY24" fmla="*/ 4374772 h 5607050"/>
              <a:gd name="connsiteX25" fmla="*/ 202358 w 2385962"/>
              <a:gd name="connsiteY25" fmla="*/ 4483893 h 5607050"/>
              <a:gd name="connsiteX26" fmla="*/ 285015 w 2385962"/>
              <a:gd name="connsiteY26" fmla="*/ 4717044 h 5607050"/>
              <a:gd name="connsiteX27" fmla="*/ 425400 w 2385962"/>
              <a:gd name="connsiteY27" fmla="*/ 5013325 h 5607050"/>
              <a:gd name="connsiteX28" fmla="*/ 639524 w 2385962"/>
              <a:gd name="connsiteY28" fmla="*/ 5364981 h 5607050"/>
              <a:gd name="connsiteX29" fmla="*/ 860374 w 2385962"/>
              <a:gd name="connsiteY29" fmla="*/ 5494338 h 5607050"/>
              <a:gd name="connsiteX30" fmla="*/ 1149300 w 2385962"/>
              <a:gd name="connsiteY30" fmla="*/ 5512594 h 5607050"/>
              <a:gd name="connsiteX31" fmla="*/ 1519982 w 2385962"/>
              <a:gd name="connsiteY31" fmla="*/ 5480844 h 5607050"/>
              <a:gd name="connsiteX32" fmla="*/ 1792237 w 2385962"/>
              <a:gd name="connsiteY32" fmla="*/ 5445125 h 5607050"/>
              <a:gd name="connsiteX33" fmla="*/ 1992262 w 2385962"/>
              <a:gd name="connsiteY33" fmla="*/ 5445125 h 5607050"/>
              <a:gd name="connsiteX34" fmla="*/ 2125612 w 2385962"/>
              <a:gd name="connsiteY34" fmla="*/ 5492750 h 5607050"/>
              <a:gd name="connsiteX35" fmla="*/ 2268487 w 2385962"/>
              <a:gd name="connsiteY35" fmla="*/ 5549900 h 5607050"/>
              <a:gd name="connsiteX36" fmla="*/ 2385962 w 2385962"/>
              <a:gd name="connsiteY36"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71327 w 2385962"/>
              <a:gd name="connsiteY3" fmla="*/ 331970 h 5607050"/>
              <a:gd name="connsiteX4" fmla="*/ 1106831 w 2385962"/>
              <a:gd name="connsiteY4" fmla="*/ 449419 h 5607050"/>
              <a:gd name="connsiteX5" fmla="*/ 994518 w 2385962"/>
              <a:gd name="connsiteY5" fmla="*/ 609781 h 5607050"/>
              <a:gd name="connsiteX6" fmla="*/ 893507 w 2385962"/>
              <a:gd name="connsiteY6" fmla="*/ 750268 h 5607050"/>
              <a:gd name="connsiteX7" fmla="*/ 812751 w 2385962"/>
              <a:gd name="connsiteY7" fmla="*/ 971134 h 5607050"/>
              <a:gd name="connsiteX8" fmla="*/ 701820 w 2385962"/>
              <a:gd name="connsiteY8" fmla="*/ 1126512 h 5607050"/>
              <a:gd name="connsiteX9" fmla="*/ 537710 w 2385962"/>
              <a:gd name="connsiteY9" fmla="*/ 1334279 h 5607050"/>
              <a:gd name="connsiteX10" fmla="*/ 443844 w 2385962"/>
              <a:gd name="connsiteY10" fmla="*/ 1487070 h 5607050"/>
              <a:gd name="connsiteX11" fmla="*/ 381547 w 2385962"/>
              <a:gd name="connsiteY11" fmla="*/ 1608121 h 5607050"/>
              <a:gd name="connsiteX12" fmla="*/ 335697 w 2385962"/>
              <a:gd name="connsiteY12" fmla="*/ 1773017 h 5607050"/>
              <a:gd name="connsiteX13" fmla="*/ 318432 w 2385962"/>
              <a:gd name="connsiteY13" fmla="*/ 1937136 h 5607050"/>
              <a:gd name="connsiteX14" fmla="*/ 325976 w 2385962"/>
              <a:gd name="connsiteY14" fmla="*/ 2135745 h 5607050"/>
              <a:gd name="connsiteX15" fmla="*/ 326173 w 2385962"/>
              <a:gd name="connsiteY15" fmla="*/ 2341351 h 5607050"/>
              <a:gd name="connsiteX16" fmla="*/ 300773 w 2385962"/>
              <a:gd name="connsiteY16" fmla="*/ 2588607 h 5607050"/>
              <a:gd name="connsiteX17" fmla="*/ 247394 w 2385962"/>
              <a:gd name="connsiteY17" fmla="*/ 2710641 h 5607050"/>
              <a:gd name="connsiteX18" fmla="*/ 158684 w 2385962"/>
              <a:gd name="connsiteY18" fmla="*/ 2864644 h 5607050"/>
              <a:gd name="connsiteX19" fmla="*/ 67850 w 2385962"/>
              <a:gd name="connsiteY19" fmla="*/ 3043584 h 5607050"/>
              <a:gd name="connsiteX20" fmla="*/ 25189 w 2385962"/>
              <a:gd name="connsiteY20" fmla="*/ 3397726 h 5607050"/>
              <a:gd name="connsiteX21" fmla="*/ 4957 w 2385962"/>
              <a:gd name="connsiteY21" fmla="*/ 3603727 h 5607050"/>
              <a:gd name="connsiteX22" fmla="*/ 50661 w 2385962"/>
              <a:gd name="connsiteY22" fmla="*/ 3883366 h 5607050"/>
              <a:gd name="connsiteX23" fmla="*/ 115838 w 2385962"/>
              <a:gd name="connsiteY23" fmla="*/ 4201319 h 5607050"/>
              <a:gd name="connsiteX24" fmla="*/ 167678 w 2385962"/>
              <a:gd name="connsiteY24" fmla="*/ 4374772 h 5607050"/>
              <a:gd name="connsiteX25" fmla="*/ 202358 w 2385962"/>
              <a:gd name="connsiteY25" fmla="*/ 4483893 h 5607050"/>
              <a:gd name="connsiteX26" fmla="*/ 285015 w 2385962"/>
              <a:gd name="connsiteY26" fmla="*/ 4717044 h 5607050"/>
              <a:gd name="connsiteX27" fmla="*/ 425400 w 2385962"/>
              <a:gd name="connsiteY27" fmla="*/ 5013325 h 5607050"/>
              <a:gd name="connsiteX28" fmla="*/ 639524 w 2385962"/>
              <a:gd name="connsiteY28" fmla="*/ 5364981 h 5607050"/>
              <a:gd name="connsiteX29" fmla="*/ 860374 w 2385962"/>
              <a:gd name="connsiteY29" fmla="*/ 5494338 h 5607050"/>
              <a:gd name="connsiteX30" fmla="*/ 1149300 w 2385962"/>
              <a:gd name="connsiteY30" fmla="*/ 5512594 h 5607050"/>
              <a:gd name="connsiteX31" fmla="*/ 1519982 w 2385962"/>
              <a:gd name="connsiteY31" fmla="*/ 5480844 h 5607050"/>
              <a:gd name="connsiteX32" fmla="*/ 1792237 w 2385962"/>
              <a:gd name="connsiteY32" fmla="*/ 5445125 h 5607050"/>
              <a:gd name="connsiteX33" fmla="*/ 1992262 w 2385962"/>
              <a:gd name="connsiteY33" fmla="*/ 5445125 h 5607050"/>
              <a:gd name="connsiteX34" fmla="*/ 2125612 w 2385962"/>
              <a:gd name="connsiteY34" fmla="*/ 5492750 h 5607050"/>
              <a:gd name="connsiteX35" fmla="*/ 2268487 w 2385962"/>
              <a:gd name="connsiteY35" fmla="*/ 5549900 h 5607050"/>
              <a:gd name="connsiteX36" fmla="*/ 2385962 w 2385962"/>
              <a:gd name="connsiteY36"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71327 w 2385962"/>
              <a:gd name="connsiteY3" fmla="*/ 331970 h 5607050"/>
              <a:gd name="connsiteX4" fmla="*/ 1113975 w 2385962"/>
              <a:gd name="connsiteY4" fmla="*/ 449419 h 5607050"/>
              <a:gd name="connsiteX5" fmla="*/ 994518 w 2385962"/>
              <a:gd name="connsiteY5" fmla="*/ 609781 h 5607050"/>
              <a:gd name="connsiteX6" fmla="*/ 893507 w 2385962"/>
              <a:gd name="connsiteY6" fmla="*/ 750268 h 5607050"/>
              <a:gd name="connsiteX7" fmla="*/ 812751 w 2385962"/>
              <a:gd name="connsiteY7" fmla="*/ 971134 h 5607050"/>
              <a:gd name="connsiteX8" fmla="*/ 701820 w 2385962"/>
              <a:gd name="connsiteY8" fmla="*/ 1126512 h 5607050"/>
              <a:gd name="connsiteX9" fmla="*/ 537710 w 2385962"/>
              <a:gd name="connsiteY9" fmla="*/ 1334279 h 5607050"/>
              <a:gd name="connsiteX10" fmla="*/ 443844 w 2385962"/>
              <a:gd name="connsiteY10" fmla="*/ 1487070 h 5607050"/>
              <a:gd name="connsiteX11" fmla="*/ 381547 w 2385962"/>
              <a:gd name="connsiteY11" fmla="*/ 1608121 h 5607050"/>
              <a:gd name="connsiteX12" fmla="*/ 335697 w 2385962"/>
              <a:gd name="connsiteY12" fmla="*/ 1773017 h 5607050"/>
              <a:gd name="connsiteX13" fmla="*/ 318432 w 2385962"/>
              <a:gd name="connsiteY13" fmla="*/ 1937136 h 5607050"/>
              <a:gd name="connsiteX14" fmla="*/ 325976 w 2385962"/>
              <a:gd name="connsiteY14" fmla="*/ 2135745 h 5607050"/>
              <a:gd name="connsiteX15" fmla="*/ 326173 w 2385962"/>
              <a:gd name="connsiteY15" fmla="*/ 2341351 h 5607050"/>
              <a:gd name="connsiteX16" fmla="*/ 300773 w 2385962"/>
              <a:gd name="connsiteY16" fmla="*/ 2588607 h 5607050"/>
              <a:gd name="connsiteX17" fmla="*/ 247394 w 2385962"/>
              <a:gd name="connsiteY17" fmla="*/ 2710641 h 5607050"/>
              <a:gd name="connsiteX18" fmla="*/ 158684 w 2385962"/>
              <a:gd name="connsiteY18" fmla="*/ 2864644 h 5607050"/>
              <a:gd name="connsiteX19" fmla="*/ 67850 w 2385962"/>
              <a:gd name="connsiteY19" fmla="*/ 3043584 h 5607050"/>
              <a:gd name="connsiteX20" fmla="*/ 25189 w 2385962"/>
              <a:gd name="connsiteY20" fmla="*/ 3397726 h 5607050"/>
              <a:gd name="connsiteX21" fmla="*/ 4957 w 2385962"/>
              <a:gd name="connsiteY21" fmla="*/ 3603727 h 5607050"/>
              <a:gd name="connsiteX22" fmla="*/ 50661 w 2385962"/>
              <a:gd name="connsiteY22" fmla="*/ 3883366 h 5607050"/>
              <a:gd name="connsiteX23" fmla="*/ 115838 w 2385962"/>
              <a:gd name="connsiteY23" fmla="*/ 4201319 h 5607050"/>
              <a:gd name="connsiteX24" fmla="*/ 167678 w 2385962"/>
              <a:gd name="connsiteY24" fmla="*/ 4374772 h 5607050"/>
              <a:gd name="connsiteX25" fmla="*/ 202358 w 2385962"/>
              <a:gd name="connsiteY25" fmla="*/ 4483893 h 5607050"/>
              <a:gd name="connsiteX26" fmla="*/ 285015 w 2385962"/>
              <a:gd name="connsiteY26" fmla="*/ 4717044 h 5607050"/>
              <a:gd name="connsiteX27" fmla="*/ 425400 w 2385962"/>
              <a:gd name="connsiteY27" fmla="*/ 5013325 h 5607050"/>
              <a:gd name="connsiteX28" fmla="*/ 639524 w 2385962"/>
              <a:gd name="connsiteY28" fmla="*/ 5364981 h 5607050"/>
              <a:gd name="connsiteX29" fmla="*/ 860374 w 2385962"/>
              <a:gd name="connsiteY29" fmla="*/ 5494338 h 5607050"/>
              <a:gd name="connsiteX30" fmla="*/ 1149300 w 2385962"/>
              <a:gd name="connsiteY30" fmla="*/ 5512594 h 5607050"/>
              <a:gd name="connsiteX31" fmla="*/ 1519982 w 2385962"/>
              <a:gd name="connsiteY31" fmla="*/ 5480844 h 5607050"/>
              <a:gd name="connsiteX32" fmla="*/ 1792237 w 2385962"/>
              <a:gd name="connsiteY32" fmla="*/ 5445125 h 5607050"/>
              <a:gd name="connsiteX33" fmla="*/ 1992262 w 2385962"/>
              <a:gd name="connsiteY33" fmla="*/ 5445125 h 5607050"/>
              <a:gd name="connsiteX34" fmla="*/ 2125612 w 2385962"/>
              <a:gd name="connsiteY34" fmla="*/ 5492750 h 5607050"/>
              <a:gd name="connsiteX35" fmla="*/ 2268487 w 2385962"/>
              <a:gd name="connsiteY35" fmla="*/ 5549900 h 5607050"/>
              <a:gd name="connsiteX36" fmla="*/ 2385962 w 2385962"/>
              <a:gd name="connsiteY36"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71327 w 2385962"/>
              <a:gd name="connsiteY3" fmla="*/ 331970 h 5607050"/>
              <a:gd name="connsiteX4" fmla="*/ 1113975 w 2385962"/>
              <a:gd name="connsiteY4" fmla="*/ 449419 h 5607050"/>
              <a:gd name="connsiteX5" fmla="*/ 994518 w 2385962"/>
              <a:gd name="connsiteY5" fmla="*/ 609781 h 5607050"/>
              <a:gd name="connsiteX6" fmla="*/ 893507 w 2385962"/>
              <a:gd name="connsiteY6" fmla="*/ 750268 h 5607050"/>
              <a:gd name="connsiteX7" fmla="*/ 812751 w 2385962"/>
              <a:gd name="connsiteY7" fmla="*/ 971134 h 5607050"/>
              <a:gd name="connsiteX8" fmla="*/ 701820 w 2385962"/>
              <a:gd name="connsiteY8" fmla="*/ 1126512 h 5607050"/>
              <a:gd name="connsiteX9" fmla="*/ 537710 w 2385962"/>
              <a:gd name="connsiteY9" fmla="*/ 1334279 h 5607050"/>
              <a:gd name="connsiteX10" fmla="*/ 443844 w 2385962"/>
              <a:gd name="connsiteY10" fmla="*/ 1487070 h 5607050"/>
              <a:gd name="connsiteX11" fmla="*/ 381547 w 2385962"/>
              <a:gd name="connsiteY11" fmla="*/ 1608121 h 5607050"/>
              <a:gd name="connsiteX12" fmla="*/ 335697 w 2385962"/>
              <a:gd name="connsiteY12" fmla="*/ 1773017 h 5607050"/>
              <a:gd name="connsiteX13" fmla="*/ 318432 w 2385962"/>
              <a:gd name="connsiteY13" fmla="*/ 1937136 h 5607050"/>
              <a:gd name="connsiteX14" fmla="*/ 325976 w 2385962"/>
              <a:gd name="connsiteY14" fmla="*/ 2135745 h 5607050"/>
              <a:gd name="connsiteX15" fmla="*/ 326173 w 2385962"/>
              <a:gd name="connsiteY15" fmla="*/ 2341351 h 5607050"/>
              <a:gd name="connsiteX16" fmla="*/ 300773 w 2385962"/>
              <a:gd name="connsiteY16" fmla="*/ 2588607 h 5607050"/>
              <a:gd name="connsiteX17" fmla="*/ 247394 w 2385962"/>
              <a:gd name="connsiteY17" fmla="*/ 2710641 h 5607050"/>
              <a:gd name="connsiteX18" fmla="*/ 158684 w 2385962"/>
              <a:gd name="connsiteY18" fmla="*/ 2864644 h 5607050"/>
              <a:gd name="connsiteX19" fmla="*/ 67850 w 2385962"/>
              <a:gd name="connsiteY19" fmla="*/ 3043584 h 5607050"/>
              <a:gd name="connsiteX20" fmla="*/ 25189 w 2385962"/>
              <a:gd name="connsiteY20" fmla="*/ 3397726 h 5607050"/>
              <a:gd name="connsiteX21" fmla="*/ 4957 w 2385962"/>
              <a:gd name="connsiteY21" fmla="*/ 3603727 h 5607050"/>
              <a:gd name="connsiteX22" fmla="*/ 50661 w 2385962"/>
              <a:gd name="connsiteY22" fmla="*/ 3883366 h 5607050"/>
              <a:gd name="connsiteX23" fmla="*/ 115838 w 2385962"/>
              <a:gd name="connsiteY23" fmla="*/ 4201319 h 5607050"/>
              <a:gd name="connsiteX24" fmla="*/ 167678 w 2385962"/>
              <a:gd name="connsiteY24" fmla="*/ 4374772 h 5607050"/>
              <a:gd name="connsiteX25" fmla="*/ 202358 w 2385962"/>
              <a:gd name="connsiteY25" fmla="*/ 4483893 h 5607050"/>
              <a:gd name="connsiteX26" fmla="*/ 285015 w 2385962"/>
              <a:gd name="connsiteY26" fmla="*/ 4717044 h 5607050"/>
              <a:gd name="connsiteX27" fmla="*/ 425400 w 2385962"/>
              <a:gd name="connsiteY27" fmla="*/ 5013325 h 5607050"/>
              <a:gd name="connsiteX28" fmla="*/ 639524 w 2385962"/>
              <a:gd name="connsiteY28" fmla="*/ 5364981 h 5607050"/>
              <a:gd name="connsiteX29" fmla="*/ 860374 w 2385962"/>
              <a:gd name="connsiteY29" fmla="*/ 5494338 h 5607050"/>
              <a:gd name="connsiteX30" fmla="*/ 1149300 w 2385962"/>
              <a:gd name="connsiteY30" fmla="*/ 5512594 h 5607050"/>
              <a:gd name="connsiteX31" fmla="*/ 1519982 w 2385962"/>
              <a:gd name="connsiteY31" fmla="*/ 5480844 h 5607050"/>
              <a:gd name="connsiteX32" fmla="*/ 1792237 w 2385962"/>
              <a:gd name="connsiteY32" fmla="*/ 5445125 h 5607050"/>
              <a:gd name="connsiteX33" fmla="*/ 1992262 w 2385962"/>
              <a:gd name="connsiteY33" fmla="*/ 5445125 h 5607050"/>
              <a:gd name="connsiteX34" fmla="*/ 2125612 w 2385962"/>
              <a:gd name="connsiteY34" fmla="*/ 5492750 h 5607050"/>
              <a:gd name="connsiteX35" fmla="*/ 2268487 w 2385962"/>
              <a:gd name="connsiteY35" fmla="*/ 5549900 h 5607050"/>
              <a:gd name="connsiteX36" fmla="*/ 2385962 w 2385962"/>
              <a:gd name="connsiteY36"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71327 w 2385962"/>
              <a:gd name="connsiteY3" fmla="*/ 331970 h 5607050"/>
              <a:gd name="connsiteX4" fmla="*/ 1113975 w 2385962"/>
              <a:gd name="connsiteY4" fmla="*/ 449419 h 5607050"/>
              <a:gd name="connsiteX5" fmla="*/ 994518 w 2385962"/>
              <a:gd name="connsiteY5" fmla="*/ 609781 h 5607050"/>
              <a:gd name="connsiteX6" fmla="*/ 893507 w 2385962"/>
              <a:gd name="connsiteY6" fmla="*/ 750268 h 5607050"/>
              <a:gd name="connsiteX7" fmla="*/ 812751 w 2385962"/>
              <a:gd name="connsiteY7" fmla="*/ 971134 h 5607050"/>
              <a:gd name="connsiteX8" fmla="*/ 701820 w 2385962"/>
              <a:gd name="connsiteY8" fmla="*/ 1126512 h 5607050"/>
              <a:gd name="connsiteX9" fmla="*/ 537710 w 2385962"/>
              <a:gd name="connsiteY9" fmla="*/ 1334279 h 5607050"/>
              <a:gd name="connsiteX10" fmla="*/ 443844 w 2385962"/>
              <a:gd name="connsiteY10" fmla="*/ 1487070 h 5607050"/>
              <a:gd name="connsiteX11" fmla="*/ 381547 w 2385962"/>
              <a:gd name="connsiteY11" fmla="*/ 1608121 h 5607050"/>
              <a:gd name="connsiteX12" fmla="*/ 335697 w 2385962"/>
              <a:gd name="connsiteY12" fmla="*/ 1773017 h 5607050"/>
              <a:gd name="connsiteX13" fmla="*/ 318432 w 2385962"/>
              <a:gd name="connsiteY13" fmla="*/ 1937136 h 5607050"/>
              <a:gd name="connsiteX14" fmla="*/ 325976 w 2385962"/>
              <a:gd name="connsiteY14" fmla="*/ 2135745 h 5607050"/>
              <a:gd name="connsiteX15" fmla="*/ 326173 w 2385962"/>
              <a:gd name="connsiteY15" fmla="*/ 2341351 h 5607050"/>
              <a:gd name="connsiteX16" fmla="*/ 300773 w 2385962"/>
              <a:gd name="connsiteY16" fmla="*/ 2588607 h 5607050"/>
              <a:gd name="connsiteX17" fmla="*/ 247394 w 2385962"/>
              <a:gd name="connsiteY17" fmla="*/ 2710641 h 5607050"/>
              <a:gd name="connsiteX18" fmla="*/ 158684 w 2385962"/>
              <a:gd name="connsiteY18" fmla="*/ 2864644 h 5607050"/>
              <a:gd name="connsiteX19" fmla="*/ 67850 w 2385962"/>
              <a:gd name="connsiteY19" fmla="*/ 3043584 h 5607050"/>
              <a:gd name="connsiteX20" fmla="*/ 25189 w 2385962"/>
              <a:gd name="connsiteY20" fmla="*/ 3397726 h 5607050"/>
              <a:gd name="connsiteX21" fmla="*/ 4957 w 2385962"/>
              <a:gd name="connsiteY21" fmla="*/ 3603727 h 5607050"/>
              <a:gd name="connsiteX22" fmla="*/ 50661 w 2385962"/>
              <a:gd name="connsiteY22" fmla="*/ 3883366 h 5607050"/>
              <a:gd name="connsiteX23" fmla="*/ 115838 w 2385962"/>
              <a:gd name="connsiteY23" fmla="*/ 4201319 h 5607050"/>
              <a:gd name="connsiteX24" fmla="*/ 167678 w 2385962"/>
              <a:gd name="connsiteY24" fmla="*/ 4374772 h 5607050"/>
              <a:gd name="connsiteX25" fmla="*/ 202358 w 2385962"/>
              <a:gd name="connsiteY25" fmla="*/ 4483893 h 5607050"/>
              <a:gd name="connsiteX26" fmla="*/ 285015 w 2385962"/>
              <a:gd name="connsiteY26" fmla="*/ 4717044 h 5607050"/>
              <a:gd name="connsiteX27" fmla="*/ 425400 w 2385962"/>
              <a:gd name="connsiteY27" fmla="*/ 5013325 h 5607050"/>
              <a:gd name="connsiteX28" fmla="*/ 639524 w 2385962"/>
              <a:gd name="connsiteY28" fmla="*/ 5364981 h 5607050"/>
              <a:gd name="connsiteX29" fmla="*/ 860374 w 2385962"/>
              <a:gd name="connsiteY29" fmla="*/ 5494338 h 5607050"/>
              <a:gd name="connsiteX30" fmla="*/ 1149300 w 2385962"/>
              <a:gd name="connsiteY30" fmla="*/ 5512594 h 5607050"/>
              <a:gd name="connsiteX31" fmla="*/ 1519982 w 2385962"/>
              <a:gd name="connsiteY31" fmla="*/ 5480844 h 5607050"/>
              <a:gd name="connsiteX32" fmla="*/ 1792237 w 2385962"/>
              <a:gd name="connsiteY32" fmla="*/ 5445125 h 5607050"/>
              <a:gd name="connsiteX33" fmla="*/ 1992262 w 2385962"/>
              <a:gd name="connsiteY33" fmla="*/ 5445125 h 5607050"/>
              <a:gd name="connsiteX34" fmla="*/ 2125612 w 2385962"/>
              <a:gd name="connsiteY34" fmla="*/ 5492750 h 5607050"/>
              <a:gd name="connsiteX35" fmla="*/ 2268487 w 2385962"/>
              <a:gd name="connsiteY35" fmla="*/ 5549900 h 5607050"/>
              <a:gd name="connsiteX36" fmla="*/ 2385962 w 2385962"/>
              <a:gd name="connsiteY36"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71327 w 2385962"/>
              <a:gd name="connsiteY3" fmla="*/ 331970 h 5607050"/>
              <a:gd name="connsiteX4" fmla="*/ 1113975 w 2385962"/>
              <a:gd name="connsiteY4" fmla="*/ 449419 h 5607050"/>
              <a:gd name="connsiteX5" fmla="*/ 994518 w 2385962"/>
              <a:gd name="connsiteY5" fmla="*/ 609781 h 5607050"/>
              <a:gd name="connsiteX6" fmla="*/ 893507 w 2385962"/>
              <a:gd name="connsiteY6" fmla="*/ 750268 h 5607050"/>
              <a:gd name="connsiteX7" fmla="*/ 812751 w 2385962"/>
              <a:gd name="connsiteY7" fmla="*/ 971134 h 5607050"/>
              <a:gd name="connsiteX8" fmla="*/ 701820 w 2385962"/>
              <a:gd name="connsiteY8" fmla="*/ 1126512 h 5607050"/>
              <a:gd name="connsiteX9" fmla="*/ 537710 w 2385962"/>
              <a:gd name="connsiteY9" fmla="*/ 1334279 h 5607050"/>
              <a:gd name="connsiteX10" fmla="*/ 443844 w 2385962"/>
              <a:gd name="connsiteY10" fmla="*/ 1487070 h 5607050"/>
              <a:gd name="connsiteX11" fmla="*/ 381547 w 2385962"/>
              <a:gd name="connsiteY11" fmla="*/ 1608121 h 5607050"/>
              <a:gd name="connsiteX12" fmla="*/ 335697 w 2385962"/>
              <a:gd name="connsiteY12" fmla="*/ 1773017 h 5607050"/>
              <a:gd name="connsiteX13" fmla="*/ 318432 w 2385962"/>
              <a:gd name="connsiteY13" fmla="*/ 1937136 h 5607050"/>
              <a:gd name="connsiteX14" fmla="*/ 325976 w 2385962"/>
              <a:gd name="connsiteY14" fmla="*/ 2135745 h 5607050"/>
              <a:gd name="connsiteX15" fmla="*/ 326173 w 2385962"/>
              <a:gd name="connsiteY15" fmla="*/ 2341351 h 5607050"/>
              <a:gd name="connsiteX16" fmla="*/ 300773 w 2385962"/>
              <a:gd name="connsiteY16" fmla="*/ 2588607 h 5607050"/>
              <a:gd name="connsiteX17" fmla="*/ 247394 w 2385962"/>
              <a:gd name="connsiteY17" fmla="*/ 2710641 h 5607050"/>
              <a:gd name="connsiteX18" fmla="*/ 158684 w 2385962"/>
              <a:gd name="connsiteY18" fmla="*/ 2864644 h 5607050"/>
              <a:gd name="connsiteX19" fmla="*/ 67850 w 2385962"/>
              <a:gd name="connsiteY19" fmla="*/ 3043584 h 5607050"/>
              <a:gd name="connsiteX20" fmla="*/ 25189 w 2385962"/>
              <a:gd name="connsiteY20" fmla="*/ 3397726 h 5607050"/>
              <a:gd name="connsiteX21" fmla="*/ 4957 w 2385962"/>
              <a:gd name="connsiteY21" fmla="*/ 3603727 h 5607050"/>
              <a:gd name="connsiteX22" fmla="*/ 50661 w 2385962"/>
              <a:gd name="connsiteY22" fmla="*/ 3883366 h 5607050"/>
              <a:gd name="connsiteX23" fmla="*/ 115838 w 2385962"/>
              <a:gd name="connsiteY23" fmla="*/ 4201319 h 5607050"/>
              <a:gd name="connsiteX24" fmla="*/ 167678 w 2385962"/>
              <a:gd name="connsiteY24" fmla="*/ 4374772 h 5607050"/>
              <a:gd name="connsiteX25" fmla="*/ 202358 w 2385962"/>
              <a:gd name="connsiteY25" fmla="*/ 4483893 h 5607050"/>
              <a:gd name="connsiteX26" fmla="*/ 285015 w 2385962"/>
              <a:gd name="connsiteY26" fmla="*/ 4717044 h 5607050"/>
              <a:gd name="connsiteX27" fmla="*/ 425400 w 2385962"/>
              <a:gd name="connsiteY27" fmla="*/ 5013325 h 5607050"/>
              <a:gd name="connsiteX28" fmla="*/ 639524 w 2385962"/>
              <a:gd name="connsiteY28" fmla="*/ 5364981 h 5607050"/>
              <a:gd name="connsiteX29" fmla="*/ 860374 w 2385962"/>
              <a:gd name="connsiteY29" fmla="*/ 5494338 h 5607050"/>
              <a:gd name="connsiteX30" fmla="*/ 1149300 w 2385962"/>
              <a:gd name="connsiteY30" fmla="*/ 5512594 h 5607050"/>
              <a:gd name="connsiteX31" fmla="*/ 1519982 w 2385962"/>
              <a:gd name="connsiteY31" fmla="*/ 5480844 h 5607050"/>
              <a:gd name="connsiteX32" fmla="*/ 1792237 w 2385962"/>
              <a:gd name="connsiteY32" fmla="*/ 5445125 h 5607050"/>
              <a:gd name="connsiteX33" fmla="*/ 1992262 w 2385962"/>
              <a:gd name="connsiteY33" fmla="*/ 5445125 h 5607050"/>
              <a:gd name="connsiteX34" fmla="*/ 2125612 w 2385962"/>
              <a:gd name="connsiteY34" fmla="*/ 5492750 h 5607050"/>
              <a:gd name="connsiteX35" fmla="*/ 2268487 w 2385962"/>
              <a:gd name="connsiteY35" fmla="*/ 5549900 h 5607050"/>
              <a:gd name="connsiteX36" fmla="*/ 2385962 w 2385962"/>
              <a:gd name="connsiteY36"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13975 w 2385962"/>
              <a:gd name="connsiteY3" fmla="*/ 449419 h 5607050"/>
              <a:gd name="connsiteX4" fmla="*/ 994518 w 2385962"/>
              <a:gd name="connsiteY4" fmla="*/ 609781 h 5607050"/>
              <a:gd name="connsiteX5" fmla="*/ 893507 w 2385962"/>
              <a:gd name="connsiteY5" fmla="*/ 750268 h 5607050"/>
              <a:gd name="connsiteX6" fmla="*/ 812751 w 2385962"/>
              <a:gd name="connsiteY6" fmla="*/ 971134 h 5607050"/>
              <a:gd name="connsiteX7" fmla="*/ 701820 w 2385962"/>
              <a:gd name="connsiteY7" fmla="*/ 1126512 h 5607050"/>
              <a:gd name="connsiteX8" fmla="*/ 537710 w 2385962"/>
              <a:gd name="connsiteY8" fmla="*/ 1334279 h 5607050"/>
              <a:gd name="connsiteX9" fmla="*/ 443844 w 2385962"/>
              <a:gd name="connsiteY9" fmla="*/ 1487070 h 5607050"/>
              <a:gd name="connsiteX10" fmla="*/ 381547 w 2385962"/>
              <a:gd name="connsiteY10" fmla="*/ 1608121 h 5607050"/>
              <a:gd name="connsiteX11" fmla="*/ 335697 w 2385962"/>
              <a:gd name="connsiteY11" fmla="*/ 1773017 h 5607050"/>
              <a:gd name="connsiteX12" fmla="*/ 318432 w 2385962"/>
              <a:gd name="connsiteY12" fmla="*/ 1937136 h 5607050"/>
              <a:gd name="connsiteX13" fmla="*/ 325976 w 2385962"/>
              <a:gd name="connsiteY13" fmla="*/ 2135745 h 5607050"/>
              <a:gd name="connsiteX14" fmla="*/ 326173 w 2385962"/>
              <a:gd name="connsiteY14" fmla="*/ 2341351 h 5607050"/>
              <a:gd name="connsiteX15" fmla="*/ 300773 w 2385962"/>
              <a:gd name="connsiteY15" fmla="*/ 2588607 h 5607050"/>
              <a:gd name="connsiteX16" fmla="*/ 247394 w 2385962"/>
              <a:gd name="connsiteY16" fmla="*/ 2710641 h 5607050"/>
              <a:gd name="connsiteX17" fmla="*/ 158684 w 2385962"/>
              <a:gd name="connsiteY17" fmla="*/ 2864644 h 5607050"/>
              <a:gd name="connsiteX18" fmla="*/ 67850 w 2385962"/>
              <a:gd name="connsiteY18" fmla="*/ 3043584 h 5607050"/>
              <a:gd name="connsiteX19" fmla="*/ 25189 w 2385962"/>
              <a:gd name="connsiteY19" fmla="*/ 3397726 h 5607050"/>
              <a:gd name="connsiteX20" fmla="*/ 4957 w 2385962"/>
              <a:gd name="connsiteY20" fmla="*/ 3603727 h 5607050"/>
              <a:gd name="connsiteX21" fmla="*/ 50661 w 2385962"/>
              <a:gd name="connsiteY21" fmla="*/ 3883366 h 5607050"/>
              <a:gd name="connsiteX22" fmla="*/ 115838 w 2385962"/>
              <a:gd name="connsiteY22" fmla="*/ 4201319 h 5607050"/>
              <a:gd name="connsiteX23" fmla="*/ 167678 w 2385962"/>
              <a:gd name="connsiteY23" fmla="*/ 4374772 h 5607050"/>
              <a:gd name="connsiteX24" fmla="*/ 202358 w 2385962"/>
              <a:gd name="connsiteY24" fmla="*/ 4483893 h 5607050"/>
              <a:gd name="connsiteX25" fmla="*/ 285015 w 2385962"/>
              <a:gd name="connsiteY25" fmla="*/ 4717044 h 5607050"/>
              <a:gd name="connsiteX26" fmla="*/ 425400 w 2385962"/>
              <a:gd name="connsiteY26" fmla="*/ 5013325 h 5607050"/>
              <a:gd name="connsiteX27" fmla="*/ 639524 w 2385962"/>
              <a:gd name="connsiteY27" fmla="*/ 5364981 h 5607050"/>
              <a:gd name="connsiteX28" fmla="*/ 860374 w 2385962"/>
              <a:gd name="connsiteY28" fmla="*/ 5494338 h 5607050"/>
              <a:gd name="connsiteX29" fmla="*/ 1149300 w 2385962"/>
              <a:gd name="connsiteY29" fmla="*/ 5512594 h 5607050"/>
              <a:gd name="connsiteX30" fmla="*/ 1519982 w 2385962"/>
              <a:gd name="connsiteY30" fmla="*/ 5480844 h 5607050"/>
              <a:gd name="connsiteX31" fmla="*/ 1792237 w 2385962"/>
              <a:gd name="connsiteY31" fmla="*/ 5445125 h 5607050"/>
              <a:gd name="connsiteX32" fmla="*/ 1992262 w 2385962"/>
              <a:gd name="connsiteY32" fmla="*/ 5445125 h 5607050"/>
              <a:gd name="connsiteX33" fmla="*/ 2125612 w 2385962"/>
              <a:gd name="connsiteY33" fmla="*/ 5492750 h 5607050"/>
              <a:gd name="connsiteX34" fmla="*/ 2268487 w 2385962"/>
              <a:gd name="connsiteY34" fmla="*/ 5549900 h 5607050"/>
              <a:gd name="connsiteX35" fmla="*/ 2385962 w 2385962"/>
              <a:gd name="connsiteY35"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28262 w 2385962"/>
              <a:gd name="connsiteY3" fmla="*/ 447038 h 5607050"/>
              <a:gd name="connsiteX4" fmla="*/ 994518 w 2385962"/>
              <a:gd name="connsiteY4" fmla="*/ 609781 h 5607050"/>
              <a:gd name="connsiteX5" fmla="*/ 893507 w 2385962"/>
              <a:gd name="connsiteY5" fmla="*/ 750268 h 5607050"/>
              <a:gd name="connsiteX6" fmla="*/ 812751 w 2385962"/>
              <a:gd name="connsiteY6" fmla="*/ 971134 h 5607050"/>
              <a:gd name="connsiteX7" fmla="*/ 701820 w 2385962"/>
              <a:gd name="connsiteY7" fmla="*/ 1126512 h 5607050"/>
              <a:gd name="connsiteX8" fmla="*/ 537710 w 2385962"/>
              <a:gd name="connsiteY8" fmla="*/ 1334279 h 5607050"/>
              <a:gd name="connsiteX9" fmla="*/ 443844 w 2385962"/>
              <a:gd name="connsiteY9" fmla="*/ 1487070 h 5607050"/>
              <a:gd name="connsiteX10" fmla="*/ 381547 w 2385962"/>
              <a:gd name="connsiteY10" fmla="*/ 1608121 h 5607050"/>
              <a:gd name="connsiteX11" fmla="*/ 335697 w 2385962"/>
              <a:gd name="connsiteY11" fmla="*/ 1773017 h 5607050"/>
              <a:gd name="connsiteX12" fmla="*/ 318432 w 2385962"/>
              <a:gd name="connsiteY12" fmla="*/ 1937136 h 5607050"/>
              <a:gd name="connsiteX13" fmla="*/ 325976 w 2385962"/>
              <a:gd name="connsiteY13" fmla="*/ 2135745 h 5607050"/>
              <a:gd name="connsiteX14" fmla="*/ 326173 w 2385962"/>
              <a:gd name="connsiteY14" fmla="*/ 2341351 h 5607050"/>
              <a:gd name="connsiteX15" fmla="*/ 300773 w 2385962"/>
              <a:gd name="connsiteY15" fmla="*/ 2588607 h 5607050"/>
              <a:gd name="connsiteX16" fmla="*/ 247394 w 2385962"/>
              <a:gd name="connsiteY16" fmla="*/ 2710641 h 5607050"/>
              <a:gd name="connsiteX17" fmla="*/ 158684 w 2385962"/>
              <a:gd name="connsiteY17" fmla="*/ 2864644 h 5607050"/>
              <a:gd name="connsiteX18" fmla="*/ 67850 w 2385962"/>
              <a:gd name="connsiteY18" fmla="*/ 3043584 h 5607050"/>
              <a:gd name="connsiteX19" fmla="*/ 25189 w 2385962"/>
              <a:gd name="connsiteY19" fmla="*/ 3397726 h 5607050"/>
              <a:gd name="connsiteX20" fmla="*/ 4957 w 2385962"/>
              <a:gd name="connsiteY20" fmla="*/ 3603727 h 5607050"/>
              <a:gd name="connsiteX21" fmla="*/ 50661 w 2385962"/>
              <a:gd name="connsiteY21" fmla="*/ 3883366 h 5607050"/>
              <a:gd name="connsiteX22" fmla="*/ 115838 w 2385962"/>
              <a:gd name="connsiteY22" fmla="*/ 4201319 h 5607050"/>
              <a:gd name="connsiteX23" fmla="*/ 167678 w 2385962"/>
              <a:gd name="connsiteY23" fmla="*/ 4374772 h 5607050"/>
              <a:gd name="connsiteX24" fmla="*/ 202358 w 2385962"/>
              <a:gd name="connsiteY24" fmla="*/ 4483893 h 5607050"/>
              <a:gd name="connsiteX25" fmla="*/ 285015 w 2385962"/>
              <a:gd name="connsiteY25" fmla="*/ 4717044 h 5607050"/>
              <a:gd name="connsiteX26" fmla="*/ 425400 w 2385962"/>
              <a:gd name="connsiteY26" fmla="*/ 5013325 h 5607050"/>
              <a:gd name="connsiteX27" fmla="*/ 639524 w 2385962"/>
              <a:gd name="connsiteY27" fmla="*/ 5364981 h 5607050"/>
              <a:gd name="connsiteX28" fmla="*/ 860374 w 2385962"/>
              <a:gd name="connsiteY28" fmla="*/ 5494338 h 5607050"/>
              <a:gd name="connsiteX29" fmla="*/ 1149300 w 2385962"/>
              <a:gd name="connsiteY29" fmla="*/ 5512594 h 5607050"/>
              <a:gd name="connsiteX30" fmla="*/ 1519982 w 2385962"/>
              <a:gd name="connsiteY30" fmla="*/ 5480844 h 5607050"/>
              <a:gd name="connsiteX31" fmla="*/ 1792237 w 2385962"/>
              <a:gd name="connsiteY31" fmla="*/ 5445125 h 5607050"/>
              <a:gd name="connsiteX32" fmla="*/ 1992262 w 2385962"/>
              <a:gd name="connsiteY32" fmla="*/ 5445125 h 5607050"/>
              <a:gd name="connsiteX33" fmla="*/ 2125612 w 2385962"/>
              <a:gd name="connsiteY33" fmla="*/ 5492750 h 5607050"/>
              <a:gd name="connsiteX34" fmla="*/ 2268487 w 2385962"/>
              <a:gd name="connsiteY34" fmla="*/ 5549900 h 5607050"/>
              <a:gd name="connsiteX35" fmla="*/ 2385962 w 2385962"/>
              <a:gd name="connsiteY35"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28262 w 2385962"/>
              <a:gd name="connsiteY3" fmla="*/ 447038 h 5607050"/>
              <a:gd name="connsiteX4" fmla="*/ 994518 w 2385962"/>
              <a:gd name="connsiteY4" fmla="*/ 609781 h 5607050"/>
              <a:gd name="connsiteX5" fmla="*/ 893507 w 2385962"/>
              <a:gd name="connsiteY5" fmla="*/ 750268 h 5607050"/>
              <a:gd name="connsiteX6" fmla="*/ 812751 w 2385962"/>
              <a:gd name="connsiteY6" fmla="*/ 971134 h 5607050"/>
              <a:gd name="connsiteX7" fmla="*/ 701820 w 2385962"/>
              <a:gd name="connsiteY7" fmla="*/ 1126512 h 5607050"/>
              <a:gd name="connsiteX8" fmla="*/ 537710 w 2385962"/>
              <a:gd name="connsiteY8" fmla="*/ 1334279 h 5607050"/>
              <a:gd name="connsiteX9" fmla="*/ 443844 w 2385962"/>
              <a:gd name="connsiteY9" fmla="*/ 1487070 h 5607050"/>
              <a:gd name="connsiteX10" fmla="*/ 381547 w 2385962"/>
              <a:gd name="connsiteY10" fmla="*/ 1608121 h 5607050"/>
              <a:gd name="connsiteX11" fmla="*/ 335697 w 2385962"/>
              <a:gd name="connsiteY11" fmla="*/ 1773017 h 5607050"/>
              <a:gd name="connsiteX12" fmla="*/ 318432 w 2385962"/>
              <a:gd name="connsiteY12" fmla="*/ 1937136 h 5607050"/>
              <a:gd name="connsiteX13" fmla="*/ 325976 w 2385962"/>
              <a:gd name="connsiteY13" fmla="*/ 2135745 h 5607050"/>
              <a:gd name="connsiteX14" fmla="*/ 326173 w 2385962"/>
              <a:gd name="connsiteY14" fmla="*/ 2341351 h 5607050"/>
              <a:gd name="connsiteX15" fmla="*/ 300773 w 2385962"/>
              <a:gd name="connsiteY15" fmla="*/ 2588607 h 5607050"/>
              <a:gd name="connsiteX16" fmla="*/ 247394 w 2385962"/>
              <a:gd name="connsiteY16" fmla="*/ 2710641 h 5607050"/>
              <a:gd name="connsiteX17" fmla="*/ 158684 w 2385962"/>
              <a:gd name="connsiteY17" fmla="*/ 2864644 h 5607050"/>
              <a:gd name="connsiteX18" fmla="*/ 67850 w 2385962"/>
              <a:gd name="connsiteY18" fmla="*/ 3043584 h 5607050"/>
              <a:gd name="connsiteX19" fmla="*/ 25189 w 2385962"/>
              <a:gd name="connsiteY19" fmla="*/ 3397726 h 5607050"/>
              <a:gd name="connsiteX20" fmla="*/ 4957 w 2385962"/>
              <a:gd name="connsiteY20" fmla="*/ 3603727 h 5607050"/>
              <a:gd name="connsiteX21" fmla="*/ 50661 w 2385962"/>
              <a:gd name="connsiteY21" fmla="*/ 3883366 h 5607050"/>
              <a:gd name="connsiteX22" fmla="*/ 115838 w 2385962"/>
              <a:gd name="connsiteY22" fmla="*/ 4201319 h 5607050"/>
              <a:gd name="connsiteX23" fmla="*/ 167678 w 2385962"/>
              <a:gd name="connsiteY23" fmla="*/ 4374772 h 5607050"/>
              <a:gd name="connsiteX24" fmla="*/ 202358 w 2385962"/>
              <a:gd name="connsiteY24" fmla="*/ 4483893 h 5607050"/>
              <a:gd name="connsiteX25" fmla="*/ 285015 w 2385962"/>
              <a:gd name="connsiteY25" fmla="*/ 4717044 h 5607050"/>
              <a:gd name="connsiteX26" fmla="*/ 425400 w 2385962"/>
              <a:gd name="connsiteY26" fmla="*/ 5013325 h 5607050"/>
              <a:gd name="connsiteX27" fmla="*/ 639524 w 2385962"/>
              <a:gd name="connsiteY27" fmla="*/ 5364981 h 5607050"/>
              <a:gd name="connsiteX28" fmla="*/ 860374 w 2385962"/>
              <a:gd name="connsiteY28" fmla="*/ 5494338 h 5607050"/>
              <a:gd name="connsiteX29" fmla="*/ 1149300 w 2385962"/>
              <a:gd name="connsiteY29" fmla="*/ 5512594 h 5607050"/>
              <a:gd name="connsiteX30" fmla="*/ 1519982 w 2385962"/>
              <a:gd name="connsiteY30" fmla="*/ 5480844 h 5607050"/>
              <a:gd name="connsiteX31" fmla="*/ 1792237 w 2385962"/>
              <a:gd name="connsiteY31" fmla="*/ 5445125 h 5607050"/>
              <a:gd name="connsiteX32" fmla="*/ 1992262 w 2385962"/>
              <a:gd name="connsiteY32" fmla="*/ 5445125 h 5607050"/>
              <a:gd name="connsiteX33" fmla="*/ 2125612 w 2385962"/>
              <a:gd name="connsiteY33" fmla="*/ 5492750 h 5607050"/>
              <a:gd name="connsiteX34" fmla="*/ 2268487 w 2385962"/>
              <a:gd name="connsiteY34" fmla="*/ 5549900 h 5607050"/>
              <a:gd name="connsiteX35" fmla="*/ 2385962 w 2385962"/>
              <a:gd name="connsiteY35"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30643 w 2385962"/>
              <a:gd name="connsiteY3" fmla="*/ 435132 h 5607050"/>
              <a:gd name="connsiteX4" fmla="*/ 994518 w 2385962"/>
              <a:gd name="connsiteY4" fmla="*/ 609781 h 5607050"/>
              <a:gd name="connsiteX5" fmla="*/ 893507 w 2385962"/>
              <a:gd name="connsiteY5" fmla="*/ 750268 h 5607050"/>
              <a:gd name="connsiteX6" fmla="*/ 812751 w 2385962"/>
              <a:gd name="connsiteY6" fmla="*/ 971134 h 5607050"/>
              <a:gd name="connsiteX7" fmla="*/ 701820 w 2385962"/>
              <a:gd name="connsiteY7" fmla="*/ 1126512 h 5607050"/>
              <a:gd name="connsiteX8" fmla="*/ 537710 w 2385962"/>
              <a:gd name="connsiteY8" fmla="*/ 1334279 h 5607050"/>
              <a:gd name="connsiteX9" fmla="*/ 443844 w 2385962"/>
              <a:gd name="connsiteY9" fmla="*/ 1487070 h 5607050"/>
              <a:gd name="connsiteX10" fmla="*/ 381547 w 2385962"/>
              <a:gd name="connsiteY10" fmla="*/ 1608121 h 5607050"/>
              <a:gd name="connsiteX11" fmla="*/ 335697 w 2385962"/>
              <a:gd name="connsiteY11" fmla="*/ 1773017 h 5607050"/>
              <a:gd name="connsiteX12" fmla="*/ 318432 w 2385962"/>
              <a:gd name="connsiteY12" fmla="*/ 1937136 h 5607050"/>
              <a:gd name="connsiteX13" fmla="*/ 325976 w 2385962"/>
              <a:gd name="connsiteY13" fmla="*/ 2135745 h 5607050"/>
              <a:gd name="connsiteX14" fmla="*/ 326173 w 2385962"/>
              <a:gd name="connsiteY14" fmla="*/ 2341351 h 5607050"/>
              <a:gd name="connsiteX15" fmla="*/ 300773 w 2385962"/>
              <a:gd name="connsiteY15" fmla="*/ 2588607 h 5607050"/>
              <a:gd name="connsiteX16" fmla="*/ 247394 w 2385962"/>
              <a:gd name="connsiteY16" fmla="*/ 2710641 h 5607050"/>
              <a:gd name="connsiteX17" fmla="*/ 158684 w 2385962"/>
              <a:gd name="connsiteY17" fmla="*/ 2864644 h 5607050"/>
              <a:gd name="connsiteX18" fmla="*/ 67850 w 2385962"/>
              <a:gd name="connsiteY18" fmla="*/ 3043584 h 5607050"/>
              <a:gd name="connsiteX19" fmla="*/ 25189 w 2385962"/>
              <a:gd name="connsiteY19" fmla="*/ 3397726 h 5607050"/>
              <a:gd name="connsiteX20" fmla="*/ 4957 w 2385962"/>
              <a:gd name="connsiteY20" fmla="*/ 3603727 h 5607050"/>
              <a:gd name="connsiteX21" fmla="*/ 50661 w 2385962"/>
              <a:gd name="connsiteY21" fmla="*/ 3883366 h 5607050"/>
              <a:gd name="connsiteX22" fmla="*/ 115838 w 2385962"/>
              <a:gd name="connsiteY22" fmla="*/ 4201319 h 5607050"/>
              <a:gd name="connsiteX23" fmla="*/ 167678 w 2385962"/>
              <a:gd name="connsiteY23" fmla="*/ 4374772 h 5607050"/>
              <a:gd name="connsiteX24" fmla="*/ 202358 w 2385962"/>
              <a:gd name="connsiteY24" fmla="*/ 4483893 h 5607050"/>
              <a:gd name="connsiteX25" fmla="*/ 285015 w 2385962"/>
              <a:gd name="connsiteY25" fmla="*/ 4717044 h 5607050"/>
              <a:gd name="connsiteX26" fmla="*/ 425400 w 2385962"/>
              <a:gd name="connsiteY26" fmla="*/ 5013325 h 5607050"/>
              <a:gd name="connsiteX27" fmla="*/ 639524 w 2385962"/>
              <a:gd name="connsiteY27" fmla="*/ 5364981 h 5607050"/>
              <a:gd name="connsiteX28" fmla="*/ 860374 w 2385962"/>
              <a:gd name="connsiteY28" fmla="*/ 5494338 h 5607050"/>
              <a:gd name="connsiteX29" fmla="*/ 1149300 w 2385962"/>
              <a:gd name="connsiteY29" fmla="*/ 5512594 h 5607050"/>
              <a:gd name="connsiteX30" fmla="*/ 1519982 w 2385962"/>
              <a:gd name="connsiteY30" fmla="*/ 5480844 h 5607050"/>
              <a:gd name="connsiteX31" fmla="*/ 1792237 w 2385962"/>
              <a:gd name="connsiteY31" fmla="*/ 5445125 h 5607050"/>
              <a:gd name="connsiteX32" fmla="*/ 1992262 w 2385962"/>
              <a:gd name="connsiteY32" fmla="*/ 5445125 h 5607050"/>
              <a:gd name="connsiteX33" fmla="*/ 2125612 w 2385962"/>
              <a:gd name="connsiteY33" fmla="*/ 5492750 h 5607050"/>
              <a:gd name="connsiteX34" fmla="*/ 2268487 w 2385962"/>
              <a:gd name="connsiteY34" fmla="*/ 5549900 h 5607050"/>
              <a:gd name="connsiteX35" fmla="*/ 2385962 w 2385962"/>
              <a:gd name="connsiteY35"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30643 w 2385962"/>
              <a:gd name="connsiteY3" fmla="*/ 435132 h 5607050"/>
              <a:gd name="connsiteX4" fmla="*/ 994518 w 2385962"/>
              <a:gd name="connsiteY4" fmla="*/ 609781 h 5607050"/>
              <a:gd name="connsiteX5" fmla="*/ 893507 w 2385962"/>
              <a:gd name="connsiteY5" fmla="*/ 750268 h 5607050"/>
              <a:gd name="connsiteX6" fmla="*/ 812751 w 2385962"/>
              <a:gd name="connsiteY6" fmla="*/ 971134 h 5607050"/>
              <a:gd name="connsiteX7" fmla="*/ 701820 w 2385962"/>
              <a:gd name="connsiteY7" fmla="*/ 1126512 h 5607050"/>
              <a:gd name="connsiteX8" fmla="*/ 537710 w 2385962"/>
              <a:gd name="connsiteY8" fmla="*/ 1334279 h 5607050"/>
              <a:gd name="connsiteX9" fmla="*/ 443844 w 2385962"/>
              <a:gd name="connsiteY9" fmla="*/ 1487070 h 5607050"/>
              <a:gd name="connsiteX10" fmla="*/ 381547 w 2385962"/>
              <a:gd name="connsiteY10" fmla="*/ 1608121 h 5607050"/>
              <a:gd name="connsiteX11" fmla="*/ 335697 w 2385962"/>
              <a:gd name="connsiteY11" fmla="*/ 1773017 h 5607050"/>
              <a:gd name="connsiteX12" fmla="*/ 318432 w 2385962"/>
              <a:gd name="connsiteY12" fmla="*/ 1937136 h 5607050"/>
              <a:gd name="connsiteX13" fmla="*/ 325976 w 2385962"/>
              <a:gd name="connsiteY13" fmla="*/ 2135745 h 5607050"/>
              <a:gd name="connsiteX14" fmla="*/ 71379 w 2385962"/>
              <a:gd name="connsiteY14" fmla="*/ 2269913 h 5607050"/>
              <a:gd name="connsiteX15" fmla="*/ 300773 w 2385962"/>
              <a:gd name="connsiteY15" fmla="*/ 2588607 h 5607050"/>
              <a:gd name="connsiteX16" fmla="*/ 247394 w 2385962"/>
              <a:gd name="connsiteY16" fmla="*/ 2710641 h 5607050"/>
              <a:gd name="connsiteX17" fmla="*/ 158684 w 2385962"/>
              <a:gd name="connsiteY17" fmla="*/ 2864644 h 5607050"/>
              <a:gd name="connsiteX18" fmla="*/ 67850 w 2385962"/>
              <a:gd name="connsiteY18" fmla="*/ 3043584 h 5607050"/>
              <a:gd name="connsiteX19" fmla="*/ 25189 w 2385962"/>
              <a:gd name="connsiteY19" fmla="*/ 3397726 h 5607050"/>
              <a:gd name="connsiteX20" fmla="*/ 4957 w 2385962"/>
              <a:gd name="connsiteY20" fmla="*/ 3603727 h 5607050"/>
              <a:gd name="connsiteX21" fmla="*/ 50661 w 2385962"/>
              <a:gd name="connsiteY21" fmla="*/ 3883366 h 5607050"/>
              <a:gd name="connsiteX22" fmla="*/ 115838 w 2385962"/>
              <a:gd name="connsiteY22" fmla="*/ 4201319 h 5607050"/>
              <a:gd name="connsiteX23" fmla="*/ 167678 w 2385962"/>
              <a:gd name="connsiteY23" fmla="*/ 4374772 h 5607050"/>
              <a:gd name="connsiteX24" fmla="*/ 202358 w 2385962"/>
              <a:gd name="connsiteY24" fmla="*/ 4483893 h 5607050"/>
              <a:gd name="connsiteX25" fmla="*/ 285015 w 2385962"/>
              <a:gd name="connsiteY25" fmla="*/ 4717044 h 5607050"/>
              <a:gd name="connsiteX26" fmla="*/ 425400 w 2385962"/>
              <a:gd name="connsiteY26" fmla="*/ 5013325 h 5607050"/>
              <a:gd name="connsiteX27" fmla="*/ 639524 w 2385962"/>
              <a:gd name="connsiteY27" fmla="*/ 5364981 h 5607050"/>
              <a:gd name="connsiteX28" fmla="*/ 860374 w 2385962"/>
              <a:gd name="connsiteY28" fmla="*/ 5494338 h 5607050"/>
              <a:gd name="connsiteX29" fmla="*/ 1149300 w 2385962"/>
              <a:gd name="connsiteY29" fmla="*/ 5512594 h 5607050"/>
              <a:gd name="connsiteX30" fmla="*/ 1519982 w 2385962"/>
              <a:gd name="connsiteY30" fmla="*/ 5480844 h 5607050"/>
              <a:gd name="connsiteX31" fmla="*/ 1792237 w 2385962"/>
              <a:gd name="connsiteY31" fmla="*/ 5445125 h 5607050"/>
              <a:gd name="connsiteX32" fmla="*/ 1992262 w 2385962"/>
              <a:gd name="connsiteY32" fmla="*/ 5445125 h 5607050"/>
              <a:gd name="connsiteX33" fmla="*/ 2125612 w 2385962"/>
              <a:gd name="connsiteY33" fmla="*/ 5492750 h 5607050"/>
              <a:gd name="connsiteX34" fmla="*/ 2268487 w 2385962"/>
              <a:gd name="connsiteY34" fmla="*/ 5549900 h 5607050"/>
              <a:gd name="connsiteX35" fmla="*/ 2385962 w 2385962"/>
              <a:gd name="connsiteY35"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30643 w 2385962"/>
              <a:gd name="connsiteY3" fmla="*/ 435132 h 5607050"/>
              <a:gd name="connsiteX4" fmla="*/ 994518 w 2385962"/>
              <a:gd name="connsiteY4" fmla="*/ 609781 h 5607050"/>
              <a:gd name="connsiteX5" fmla="*/ 893507 w 2385962"/>
              <a:gd name="connsiteY5" fmla="*/ 750268 h 5607050"/>
              <a:gd name="connsiteX6" fmla="*/ 812751 w 2385962"/>
              <a:gd name="connsiteY6" fmla="*/ 971134 h 5607050"/>
              <a:gd name="connsiteX7" fmla="*/ 701820 w 2385962"/>
              <a:gd name="connsiteY7" fmla="*/ 1126512 h 5607050"/>
              <a:gd name="connsiteX8" fmla="*/ 521041 w 2385962"/>
              <a:gd name="connsiteY8" fmla="*/ 1329517 h 5607050"/>
              <a:gd name="connsiteX9" fmla="*/ 443844 w 2385962"/>
              <a:gd name="connsiteY9" fmla="*/ 1487070 h 5607050"/>
              <a:gd name="connsiteX10" fmla="*/ 381547 w 2385962"/>
              <a:gd name="connsiteY10" fmla="*/ 1608121 h 5607050"/>
              <a:gd name="connsiteX11" fmla="*/ 335697 w 2385962"/>
              <a:gd name="connsiteY11" fmla="*/ 1773017 h 5607050"/>
              <a:gd name="connsiteX12" fmla="*/ 318432 w 2385962"/>
              <a:gd name="connsiteY12" fmla="*/ 1937136 h 5607050"/>
              <a:gd name="connsiteX13" fmla="*/ 325976 w 2385962"/>
              <a:gd name="connsiteY13" fmla="*/ 2135745 h 5607050"/>
              <a:gd name="connsiteX14" fmla="*/ 71379 w 2385962"/>
              <a:gd name="connsiteY14" fmla="*/ 2269913 h 5607050"/>
              <a:gd name="connsiteX15" fmla="*/ 300773 w 2385962"/>
              <a:gd name="connsiteY15" fmla="*/ 2588607 h 5607050"/>
              <a:gd name="connsiteX16" fmla="*/ 247394 w 2385962"/>
              <a:gd name="connsiteY16" fmla="*/ 2710641 h 5607050"/>
              <a:gd name="connsiteX17" fmla="*/ 158684 w 2385962"/>
              <a:gd name="connsiteY17" fmla="*/ 2864644 h 5607050"/>
              <a:gd name="connsiteX18" fmla="*/ 67850 w 2385962"/>
              <a:gd name="connsiteY18" fmla="*/ 3043584 h 5607050"/>
              <a:gd name="connsiteX19" fmla="*/ 25189 w 2385962"/>
              <a:gd name="connsiteY19" fmla="*/ 3397726 h 5607050"/>
              <a:gd name="connsiteX20" fmla="*/ 4957 w 2385962"/>
              <a:gd name="connsiteY20" fmla="*/ 3603727 h 5607050"/>
              <a:gd name="connsiteX21" fmla="*/ 50661 w 2385962"/>
              <a:gd name="connsiteY21" fmla="*/ 3883366 h 5607050"/>
              <a:gd name="connsiteX22" fmla="*/ 115838 w 2385962"/>
              <a:gd name="connsiteY22" fmla="*/ 4201319 h 5607050"/>
              <a:gd name="connsiteX23" fmla="*/ 167678 w 2385962"/>
              <a:gd name="connsiteY23" fmla="*/ 4374772 h 5607050"/>
              <a:gd name="connsiteX24" fmla="*/ 202358 w 2385962"/>
              <a:gd name="connsiteY24" fmla="*/ 4483893 h 5607050"/>
              <a:gd name="connsiteX25" fmla="*/ 285015 w 2385962"/>
              <a:gd name="connsiteY25" fmla="*/ 4717044 h 5607050"/>
              <a:gd name="connsiteX26" fmla="*/ 425400 w 2385962"/>
              <a:gd name="connsiteY26" fmla="*/ 5013325 h 5607050"/>
              <a:gd name="connsiteX27" fmla="*/ 639524 w 2385962"/>
              <a:gd name="connsiteY27" fmla="*/ 5364981 h 5607050"/>
              <a:gd name="connsiteX28" fmla="*/ 860374 w 2385962"/>
              <a:gd name="connsiteY28" fmla="*/ 5494338 h 5607050"/>
              <a:gd name="connsiteX29" fmla="*/ 1149300 w 2385962"/>
              <a:gd name="connsiteY29" fmla="*/ 5512594 h 5607050"/>
              <a:gd name="connsiteX30" fmla="*/ 1519982 w 2385962"/>
              <a:gd name="connsiteY30" fmla="*/ 5480844 h 5607050"/>
              <a:gd name="connsiteX31" fmla="*/ 1792237 w 2385962"/>
              <a:gd name="connsiteY31" fmla="*/ 5445125 h 5607050"/>
              <a:gd name="connsiteX32" fmla="*/ 1992262 w 2385962"/>
              <a:gd name="connsiteY32" fmla="*/ 5445125 h 5607050"/>
              <a:gd name="connsiteX33" fmla="*/ 2125612 w 2385962"/>
              <a:gd name="connsiteY33" fmla="*/ 5492750 h 5607050"/>
              <a:gd name="connsiteX34" fmla="*/ 2268487 w 2385962"/>
              <a:gd name="connsiteY34" fmla="*/ 5549900 h 5607050"/>
              <a:gd name="connsiteX35" fmla="*/ 2385962 w 2385962"/>
              <a:gd name="connsiteY35"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30643 w 2385962"/>
              <a:gd name="connsiteY3" fmla="*/ 435132 h 5607050"/>
              <a:gd name="connsiteX4" fmla="*/ 994518 w 2385962"/>
              <a:gd name="connsiteY4" fmla="*/ 609781 h 5607050"/>
              <a:gd name="connsiteX5" fmla="*/ 893507 w 2385962"/>
              <a:gd name="connsiteY5" fmla="*/ 750268 h 5607050"/>
              <a:gd name="connsiteX6" fmla="*/ 812751 w 2385962"/>
              <a:gd name="connsiteY6" fmla="*/ 971134 h 5607050"/>
              <a:gd name="connsiteX7" fmla="*/ 701820 w 2385962"/>
              <a:gd name="connsiteY7" fmla="*/ 1126512 h 5607050"/>
              <a:gd name="connsiteX8" fmla="*/ 521041 w 2385962"/>
              <a:gd name="connsiteY8" fmla="*/ 1329517 h 5607050"/>
              <a:gd name="connsiteX9" fmla="*/ 417651 w 2385962"/>
              <a:gd name="connsiteY9" fmla="*/ 1484689 h 5607050"/>
              <a:gd name="connsiteX10" fmla="*/ 381547 w 2385962"/>
              <a:gd name="connsiteY10" fmla="*/ 1608121 h 5607050"/>
              <a:gd name="connsiteX11" fmla="*/ 335697 w 2385962"/>
              <a:gd name="connsiteY11" fmla="*/ 1773017 h 5607050"/>
              <a:gd name="connsiteX12" fmla="*/ 318432 w 2385962"/>
              <a:gd name="connsiteY12" fmla="*/ 1937136 h 5607050"/>
              <a:gd name="connsiteX13" fmla="*/ 325976 w 2385962"/>
              <a:gd name="connsiteY13" fmla="*/ 2135745 h 5607050"/>
              <a:gd name="connsiteX14" fmla="*/ 71379 w 2385962"/>
              <a:gd name="connsiteY14" fmla="*/ 2269913 h 5607050"/>
              <a:gd name="connsiteX15" fmla="*/ 300773 w 2385962"/>
              <a:gd name="connsiteY15" fmla="*/ 2588607 h 5607050"/>
              <a:gd name="connsiteX16" fmla="*/ 247394 w 2385962"/>
              <a:gd name="connsiteY16" fmla="*/ 2710641 h 5607050"/>
              <a:gd name="connsiteX17" fmla="*/ 158684 w 2385962"/>
              <a:gd name="connsiteY17" fmla="*/ 2864644 h 5607050"/>
              <a:gd name="connsiteX18" fmla="*/ 67850 w 2385962"/>
              <a:gd name="connsiteY18" fmla="*/ 3043584 h 5607050"/>
              <a:gd name="connsiteX19" fmla="*/ 25189 w 2385962"/>
              <a:gd name="connsiteY19" fmla="*/ 3397726 h 5607050"/>
              <a:gd name="connsiteX20" fmla="*/ 4957 w 2385962"/>
              <a:gd name="connsiteY20" fmla="*/ 3603727 h 5607050"/>
              <a:gd name="connsiteX21" fmla="*/ 50661 w 2385962"/>
              <a:gd name="connsiteY21" fmla="*/ 3883366 h 5607050"/>
              <a:gd name="connsiteX22" fmla="*/ 115838 w 2385962"/>
              <a:gd name="connsiteY22" fmla="*/ 4201319 h 5607050"/>
              <a:gd name="connsiteX23" fmla="*/ 167678 w 2385962"/>
              <a:gd name="connsiteY23" fmla="*/ 4374772 h 5607050"/>
              <a:gd name="connsiteX24" fmla="*/ 202358 w 2385962"/>
              <a:gd name="connsiteY24" fmla="*/ 4483893 h 5607050"/>
              <a:gd name="connsiteX25" fmla="*/ 285015 w 2385962"/>
              <a:gd name="connsiteY25" fmla="*/ 4717044 h 5607050"/>
              <a:gd name="connsiteX26" fmla="*/ 425400 w 2385962"/>
              <a:gd name="connsiteY26" fmla="*/ 5013325 h 5607050"/>
              <a:gd name="connsiteX27" fmla="*/ 639524 w 2385962"/>
              <a:gd name="connsiteY27" fmla="*/ 5364981 h 5607050"/>
              <a:gd name="connsiteX28" fmla="*/ 860374 w 2385962"/>
              <a:gd name="connsiteY28" fmla="*/ 5494338 h 5607050"/>
              <a:gd name="connsiteX29" fmla="*/ 1149300 w 2385962"/>
              <a:gd name="connsiteY29" fmla="*/ 5512594 h 5607050"/>
              <a:gd name="connsiteX30" fmla="*/ 1519982 w 2385962"/>
              <a:gd name="connsiteY30" fmla="*/ 5480844 h 5607050"/>
              <a:gd name="connsiteX31" fmla="*/ 1792237 w 2385962"/>
              <a:gd name="connsiteY31" fmla="*/ 5445125 h 5607050"/>
              <a:gd name="connsiteX32" fmla="*/ 1992262 w 2385962"/>
              <a:gd name="connsiteY32" fmla="*/ 5445125 h 5607050"/>
              <a:gd name="connsiteX33" fmla="*/ 2125612 w 2385962"/>
              <a:gd name="connsiteY33" fmla="*/ 5492750 h 5607050"/>
              <a:gd name="connsiteX34" fmla="*/ 2268487 w 2385962"/>
              <a:gd name="connsiteY34" fmla="*/ 5549900 h 5607050"/>
              <a:gd name="connsiteX35" fmla="*/ 2385962 w 2385962"/>
              <a:gd name="connsiteY35"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30643 w 2385962"/>
              <a:gd name="connsiteY3" fmla="*/ 435132 h 5607050"/>
              <a:gd name="connsiteX4" fmla="*/ 994518 w 2385962"/>
              <a:gd name="connsiteY4" fmla="*/ 609781 h 5607050"/>
              <a:gd name="connsiteX5" fmla="*/ 893507 w 2385962"/>
              <a:gd name="connsiteY5" fmla="*/ 750268 h 5607050"/>
              <a:gd name="connsiteX6" fmla="*/ 812751 w 2385962"/>
              <a:gd name="connsiteY6" fmla="*/ 971134 h 5607050"/>
              <a:gd name="connsiteX7" fmla="*/ 701820 w 2385962"/>
              <a:gd name="connsiteY7" fmla="*/ 1126512 h 5607050"/>
              <a:gd name="connsiteX8" fmla="*/ 521041 w 2385962"/>
              <a:gd name="connsiteY8" fmla="*/ 1329517 h 5607050"/>
              <a:gd name="connsiteX9" fmla="*/ 417651 w 2385962"/>
              <a:gd name="connsiteY9" fmla="*/ 1484689 h 5607050"/>
              <a:gd name="connsiteX10" fmla="*/ 381547 w 2385962"/>
              <a:gd name="connsiteY10" fmla="*/ 1608121 h 5607050"/>
              <a:gd name="connsiteX11" fmla="*/ 335697 w 2385962"/>
              <a:gd name="connsiteY11" fmla="*/ 1773017 h 5607050"/>
              <a:gd name="connsiteX12" fmla="*/ 318432 w 2385962"/>
              <a:gd name="connsiteY12" fmla="*/ 1937136 h 5607050"/>
              <a:gd name="connsiteX13" fmla="*/ 159288 w 2385962"/>
              <a:gd name="connsiteY13" fmla="*/ 1978582 h 5607050"/>
              <a:gd name="connsiteX14" fmla="*/ 71379 w 2385962"/>
              <a:gd name="connsiteY14" fmla="*/ 2269913 h 5607050"/>
              <a:gd name="connsiteX15" fmla="*/ 300773 w 2385962"/>
              <a:gd name="connsiteY15" fmla="*/ 2588607 h 5607050"/>
              <a:gd name="connsiteX16" fmla="*/ 247394 w 2385962"/>
              <a:gd name="connsiteY16" fmla="*/ 2710641 h 5607050"/>
              <a:gd name="connsiteX17" fmla="*/ 158684 w 2385962"/>
              <a:gd name="connsiteY17" fmla="*/ 2864644 h 5607050"/>
              <a:gd name="connsiteX18" fmla="*/ 67850 w 2385962"/>
              <a:gd name="connsiteY18" fmla="*/ 3043584 h 5607050"/>
              <a:gd name="connsiteX19" fmla="*/ 25189 w 2385962"/>
              <a:gd name="connsiteY19" fmla="*/ 3397726 h 5607050"/>
              <a:gd name="connsiteX20" fmla="*/ 4957 w 2385962"/>
              <a:gd name="connsiteY20" fmla="*/ 3603727 h 5607050"/>
              <a:gd name="connsiteX21" fmla="*/ 50661 w 2385962"/>
              <a:gd name="connsiteY21" fmla="*/ 3883366 h 5607050"/>
              <a:gd name="connsiteX22" fmla="*/ 115838 w 2385962"/>
              <a:gd name="connsiteY22" fmla="*/ 4201319 h 5607050"/>
              <a:gd name="connsiteX23" fmla="*/ 167678 w 2385962"/>
              <a:gd name="connsiteY23" fmla="*/ 4374772 h 5607050"/>
              <a:gd name="connsiteX24" fmla="*/ 202358 w 2385962"/>
              <a:gd name="connsiteY24" fmla="*/ 4483893 h 5607050"/>
              <a:gd name="connsiteX25" fmla="*/ 285015 w 2385962"/>
              <a:gd name="connsiteY25" fmla="*/ 4717044 h 5607050"/>
              <a:gd name="connsiteX26" fmla="*/ 425400 w 2385962"/>
              <a:gd name="connsiteY26" fmla="*/ 5013325 h 5607050"/>
              <a:gd name="connsiteX27" fmla="*/ 639524 w 2385962"/>
              <a:gd name="connsiteY27" fmla="*/ 5364981 h 5607050"/>
              <a:gd name="connsiteX28" fmla="*/ 860374 w 2385962"/>
              <a:gd name="connsiteY28" fmla="*/ 5494338 h 5607050"/>
              <a:gd name="connsiteX29" fmla="*/ 1149300 w 2385962"/>
              <a:gd name="connsiteY29" fmla="*/ 5512594 h 5607050"/>
              <a:gd name="connsiteX30" fmla="*/ 1519982 w 2385962"/>
              <a:gd name="connsiteY30" fmla="*/ 5480844 h 5607050"/>
              <a:gd name="connsiteX31" fmla="*/ 1792237 w 2385962"/>
              <a:gd name="connsiteY31" fmla="*/ 5445125 h 5607050"/>
              <a:gd name="connsiteX32" fmla="*/ 1992262 w 2385962"/>
              <a:gd name="connsiteY32" fmla="*/ 5445125 h 5607050"/>
              <a:gd name="connsiteX33" fmla="*/ 2125612 w 2385962"/>
              <a:gd name="connsiteY33" fmla="*/ 5492750 h 5607050"/>
              <a:gd name="connsiteX34" fmla="*/ 2268487 w 2385962"/>
              <a:gd name="connsiteY34" fmla="*/ 5549900 h 5607050"/>
              <a:gd name="connsiteX35" fmla="*/ 2385962 w 2385962"/>
              <a:gd name="connsiteY35"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30643 w 2385962"/>
              <a:gd name="connsiteY3" fmla="*/ 435132 h 5607050"/>
              <a:gd name="connsiteX4" fmla="*/ 994518 w 2385962"/>
              <a:gd name="connsiteY4" fmla="*/ 609781 h 5607050"/>
              <a:gd name="connsiteX5" fmla="*/ 893507 w 2385962"/>
              <a:gd name="connsiteY5" fmla="*/ 750268 h 5607050"/>
              <a:gd name="connsiteX6" fmla="*/ 812751 w 2385962"/>
              <a:gd name="connsiteY6" fmla="*/ 971134 h 5607050"/>
              <a:gd name="connsiteX7" fmla="*/ 701820 w 2385962"/>
              <a:gd name="connsiteY7" fmla="*/ 1126512 h 5607050"/>
              <a:gd name="connsiteX8" fmla="*/ 521041 w 2385962"/>
              <a:gd name="connsiteY8" fmla="*/ 1329517 h 5607050"/>
              <a:gd name="connsiteX9" fmla="*/ 417651 w 2385962"/>
              <a:gd name="connsiteY9" fmla="*/ 1484689 h 5607050"/>
              <a:gd name="connsiteX10" fmla="*/ 381547 w 2385962"/>
              <a:gd name="connsiteY10" fmla="*/ 1608121 h 5607050"/>
              <a:gd name="connsiteX11" fmla="*/ 335697 w 2385962"/>
              <a:gd name="connsiteY11" fmla="*/ 1773017 h 5607050"/>
              <a:gd name="connsiteX12" fmla="*/ 318432 w 2385962"/>
              <a:gd name="connsiteY12" fmla="*/ 1937136 h 5607050"/>
              <a:gd name="connsiteX13" fmla="*/ 159288 w 2385962"/>
              <a:gd name="connsiteY13" fmla="*/ 1978582 h 5607050"/>
              <a:gd name="connsiteX14" fmla="*/ 71379 w 2385962"/>
              <a:gd name="connsiteY14" fmla="*/ 2269913 h 5607050"/>
              <a:gd name="connsiteX15" fmla="*/ 300773 w 2385962"/>
              <a:gd name="connsiteY15" fmla="*/ 2588607 h 5607050"/>
              <a:gd name="connsiteX16" fmla="*/ 247394 w 2385962"/>
              <a:gd name="connsiteY16" fmla="*/ 2710641 h 5607050"/>
              <a:gd name="connsiteX17" fmla="*/ 158684 w 2385962"/>
              <a:gd name="connsiteY17" fmla="*/ 2864644 h 5607050"/>
              <a:gd name="connsiteX18" fmla="*/ 67850 w 2385962"/>
              <a:gd name="connsiteY18" fmla="*/ 3043584 h 5607050"/>
              <a:gd name="connsiteX19" fmla="*/ 25189 w 2385962"/>
              <a:gd name="connsiteY19" fmla="*/ 3397726 h 5607050"/>
              <a:gd name="connsiteX20" fmla="*/ 4957 w 2385962"/>
              <a:gd name="connsiteY20" fmla="*/ 3603727 h 5607050"/>
              <a:gd name="connsiteX21" fmla="*/ 50661 w 2385962"/>
              <a:gd name="connsiteY21" fmla="*/ 3883366 h 5607050"/>
              <a:gd name="connsiteX22" fmla="*/ 115838 w 2385962"/>
              <a:gd name="connsiteY22" fmla="*/ 4201319 h 5607050"/>
              <a:gd name="connsiteX23" fmla="*/ 167678 w 2385962"/>
              <a:gd name="connsiteY23" fmla="*/ 4374772 h 5607050"/>
              <a:gd name="connsiteX24" fmla="*/ 202358 w 2385962"/>
              <a:gd name="connsiteY24" fmla="*/ 4483893 h 5607050"/>
              <a:gd name="connsiteX25" fmla="*/ 285015 w 2385962"/>
              <a:gd name="connsiteY25" fmla="*/ 4717044 h 5607050"/>
              <a:gd name="connsiteX26" fmla="*/ 425400 w 2385962"/>
              <a:gd name="connsiteY26" fmla="*/ 5013325 h 5607050"/>
              <a:gd name="connsiteX27" fmla="*/ 639524 w 2385962"/>
              <a:gd name="connsiteY27" fmla="*/ 5364981 h 5607050"/>
              <a:gd name="connsiteX28" fmla="*/ 860374 w 2385962"/>
              <a:gd name="connsiteY28" fmla="*/ 5494338 h 5607050"/>
              <a:gd name="connsiteX29" fmla="*/ 1149300 w 2385962"/>
              <a:gd name="connsiteY29" fmla="*/ 5512594 h 5607050"/>
              <a:gd name="connsiteX30" fmla="*/ 1519982 w 2385962"/>
              <a:gd name="connsiteY30" fmla="*/ 5480844 h 5607050"/>
              <a:gd name="connsiteX31" fmla="*/ 1792237 w 2385962"/>
              <a:gd name="connsiteY31" fmla="*/ 5445125 h 5607050"/>
              <a:gd name="connsiteX32" fmla="*/ 1992262 w 2385962"/>
              <a:gd name="connsiteY32" fmla="*/ 5445125 h 5607050"/>
              <a:gd name="connsiteX33" fmla="*/ 2125612 w 2385962"/>
              <a:gd name="connsiteY33" fmla="*/ 5492750 h 5607050"/>
              <a:gd name="connsiteX34" fmla="*/ 2268487 w 2385962"/>
              <a:gd name="connsiteY34" fmla="*/ 5549900 h 5607050"/>
              <a:gd name="connsiteX35" fmla="*/ 2385962 w 2385962"/>
              <a:gd name="connsiteY35"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30643 w 2385962"/>
              <a:gd name="connsiteY3" fmla="*/ 435132 h 5607050"/>
              <a:gd name="connsiteX4" fmla="*/ 994518 w 2385962"/>
              <a:gd name="connsiteY4" fmla="*/ 609781 h 5607050"/>
              <a:gd name="connsiteX5" fmla="*/ 893507 w 2385962"/>
              <a:gd name="connsiteY5" fmla="*/ 750268 h 5607050"/>
              <a:gd name="connsiteX6" fmla="*/ 812751 w 2385962"/>
              <a:gd name="connsiteY6" fmla="*/ 971134 h 5607050"/>
              <a:gd name="connsiteX7" fmla="*/ 701820 w 2385962"/>
              <a:gd name="connsiteY7" fmla="*/ 1126512 h 5607050"/>
              <a:gd name="connsiteX8" fmla="*/ 521041 w 2385962"/>
              <a:gd name="connsiteY8" fmla="*/ 1329517 h 5607050"/>
              <a:gd name="connsiteX9" fmla="*/ 417651 w 2385962"/>
              <a:gd name="connsiteY9" fmla="*/ 1484689 h 5607050"/>
              <a:gd name="connsiteX10" fmla="*/ 381547 w 2385962"/>
              <a:gd name="connsiteY10" fmla="*/ 1608121 h 5607050"/>
              <a:gd name="connsiteX11" fmla="*/ 335697 w 2385962"/>
              <a:gd name="connsiteY11" fmla="*/ 1773017 h 5607050"/>
              <a:gd name="connsiteX12" fmla="*/ 256520 w 2385962"/>
              <a:gd name="connsiteY12" fmla="*/ 1810930 h 5607050"/>
              <a:gd name="connsiteX13" fmla="*/ 159288 w 2385962"/>
              <a:gd name="connsiteY13" fmla="*/ 1978582 h 5607050"/>
              <a:gd name="connsiteX14" fmla="*/ 71379 w 2385962"/>
              <a:gd name="connsiteY14" fmla="*/ 2269913 h 5607050"/>
              <a:gd name="connsiteX15" fmla="*/ 300773 w 2385962"/>
              <a:gd name="connsiteY15" fmla="*/ 2588607 h 5607050"/>
              <a:gd name="connsiteX16" fmla="*/ 247394 w 2385962"/>
              <a:gd name="connsiteY16" fmla="*/ 2710641 h 5607050"/>
              <a:gd name="connsiteX17" fmla="*/ 158684 w 2385962"/>
              <a:gd name="connsiteY17" fmla="*/ 2864644 h 5607050"/>
              <a:gd name="connsiteX18" fmla="*/ 67850 w 2385962"/>
              <a:gd name="connsiteY18" fmla="*/ 3043584 h 5607050"/>
              <a:gd name="connsiteX19" fmla="*/ 25189 w 2385962"/>
              <a:gd name="connsiteY19" fmla="*/ 3397726 h 5607050"/>
              <a:gd name="connsiteX20" fmla="*/ 4957 w 2385962"/>
              <a:gd name="connsiteY20" fmla="*/ 3603727 h 5607050"/>
              <a:gd name="connsiteX21" fmla="*/ 50661 w 2385962"/>
              <a:gd name="connsiteY21" fmla="*/ 3883366 h 5607050"/>
              <a:gd name="connsiteX22" fmla="*/ 115838 w 2385962"/>
              <a:gd name="connsiteY22" fmla="*/ 4201319 h 5607050"/>
              <a:gd name="connsiteX23" fmla="*/ 167678 w 2385962"/>
              <a:gd name="connsiteY23" fmla="*/ 4374772 h 5607050"/>
              <a:gd name="connsiteX24" fmla="*/ 202358 w 2385962"/>
              <a:gd name="connsiteY24" fmla="*/ 4483893 h 5607050"/>
              <a:gd name="connsiteX25" fmla="*/ 285015 w 2385962"/>
              <a:gd name="connsiteY25" fmla="*/ 4717044 h 5607050"/>
              <a:gd name="connsiteX26" fmla="*/ 425400 w 2385962"/>
              <a:gd name="connsiteY26" fmla="*/ 5013325 h 5607050"/>
              <a:gd name="connsiteX27" fmla="*/ 639524 w 2385962"/>
              <a:gd name="connsiteY27" fmla="*/ 5364981 h 5607050"/>
              <a:gd name="connsiteX28" fmla="*/ 860374 w 2385962"/>
              <a:gd name="connsiteY28" fmla="*/ 5494338 h 5607050"/>
              <a:gd name="connsiteX29" fmla="*/ 1149300 w 2385962"/>
              <a:gd name="connsiteY29" fmla="*/ 5512594 h 5607050"/>
              <a:gd name="connsiteX30" fmla="*/ 1519982 w 2385962"/>
              <a:gd name="connsiteY30" fmla="*/ 5480844 h 5607050"/>
              <a:gd name="connsiteX31" fmla="*/ 1792237 w 2385962"/>
              <a:gd name="connsiteY31" fmla="*/ 5445125 h 5607050"/>
              <a:gd name="connsiteX32" fmla="*/ 1992262 w 2385962"/>
              <a:gd name="connsiteY32" fmla="*/ 5445125 h 5607050"/>
              <a:gd name="connsiteX33" fmla="*/ 2125612 w 2385962"/>
              <a:gd name="connsiteY33" fmla="*/ 5492750 h 5607050"/>
              <a:gd name="connsiteX34" fmla="*/ 2268487 w 2385962"/>
              <a:gd name="connsiteY34" fmla="*/ 5549900 h 5607050"/>
              <a:gd name="connsiteX35" fmla="*/ 2385962 w 2385962"/>
              <a:gd name="connsiteY35"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30643 w 2385962"/>
              <a:gd name="connsiteY3" fmla="*/ 435132 h 5607050"/>
              <a:gd name="connsiteX4" fmla="*/ 994518 w 2385962"/>
              <a:gd name="connsiteY4" fmla="*/ 609781 h 5607050"/>
              <a:gd name="connsiteX5" fmla="*/ 893507 w 2385962"/>
              <a:gd name="connsiteY5" fmla="*/ 750268 h 5607050"/>
              <a:gd name="connsiteX6" fmla="*/ 812751 w 2385962"/>
              <a:gd name="connsiteY6" fmla="*/ 971134 h 5607050"/>
              <a:gd name="connsiteX7" fmla="*/ 701820 w 2385962"/>
              <a:gd name="connsiteY7" fmla="*/ 1126512 h 5607050"/>
              <a:gd name="connsiteX8" fmla="*/ 521041 w 2385962"/>
              <a:gd name="connsiteY8" fmla="*/ 1329517 h 5607050"/>
              <a:gd name="connsiteX9" fmla="*/ 417651 w 2385962"/>
              <a:gd name="connsiteY9" fmla="*/ 1484689 h 5607050"/>
              <a:gd name="connsiteX10" fmla="*/ 381547 w 2385962"/>
              <a:gd name="connsiteY10" fmla="*/ 1608121 h 5607050"/>
              <a:gd name="connsiteX11" fmla="*/ 309504 w 2385962"/>
              <a:gd name="connsiteY11" fmla="*/ 1694435 h 5607050"/>
              <a:gd name="connsiteX12" fmla="*/ 256520 w 2385962"/>
              <a:gd name="connsiteY12" fmla="*/ 1810930 h 5607050"/>
              <a:gd name="connsiteX13" fmla="*/ 159288 w 2385962"/>
              <a:gd name="connsiteY13" fmla="*/ 1978582 h 5607050"/>
              <a:gd name="connsiteX14" fmla="*/ 71379 w 2385962"/>
              <a:gd name="connsiteY14" fmla="*/ 2269913 h 5607050"/>
              <a:gd name="connsiteX15" fmla="*/ 300773 w 2385962"/>
              <a:gd name="connsiteY15" fmla="*/ 2588607 h 5607050"/>
              <a:gd name="connsiteX16" fmla="*/ 247394 w 2385962"/>
              <a:gd name="connsiteY16" fmla="*/ 2710641 h 5607050"/>
              <a:gd name="connsiteX17" fmla="*/ 158684 w 2385962"/>
              <a:gd name="connsiteY17" fmla="*/ 2864644 h 5607050"/>
              <a:gd name="connsiteX18" fmla="*/ 67850 w 2385962"/>
              <a:gd name="connsiteY18" fmla="*/ 3043584 h 5607050"/>
              <a:gd name="connsiteX19" fmla="*/ 25189 w 2385962"/>
              <a:gd name="connsiteY19" fmla="*/ 3397726 h 5607050"/>
              <a:gd name="connsiteX20" fmla="*/ 4957 w 2385962"/>
              <a:gd name="connsiteY20" fmla="*/ 3603727 h 5607050"/>
              <a:gd name="connsiteX21" fmla="*/ 50661 w 2385962"/>
              <a:gd name="connsiteY21" fmla="*/ 3883366 h 5607050"/>
              <a:gd name="connsiteX22" fmla="*/ 115838 w 2385962"/>
              <a:gd name="connsiteY22" fmla="*/ 4201319 h 5607050"/>
              <a:gd name="connsiteX23" fmla="*/ 167678 w 2385962"/>
              <a:gd name="connsiteY23" fmla="*/ 4374772 h 5607050"/>
              <a:gd name="connsiteX24" fmla="*/ 202358 w 2385962"/>
              <a:gd name="connsiteY24" fmla="*/ 4483893 h 5607050"/>
              <a:gd name="connsiteX25" fmla="*/ 285015 w 2385962"/>
              <a:gd name="connsiteY25" fmla="*/ 4717044 h 5607050"/>
              <a:gd name="connsiteX26" fmla="*/ 425400 w 2385962"/>
              <a:gd name="connsiteY26" fmla="*/ 5013325 h 5607050"/>
              <a:gd name="connsiteX27" fmla="*/ 639524 w 2385962"/>
              <a:gd name="connsiteY27" fmla="*/ 5364981 h 5607050"/>
              <a:gd name="connsiteX28" fmla="*/ 860374 w 2385962"/>
              <a:gd name="connsiteY28" fmla="*/ 5494338 h 5607050"/>
              <a:gd name="connsiteX29" fmla="*/ 1149300 w 2385962"/>
              <a:gd name="connsiteY29" fmla="*/ 5512594 h 5607050"/>
              <a:gd name="connsiteX30" fmla="*/ 1519982 w 2385962"/>
              <a:gd name="connsiteY30" fmla="*/ 5480844 h 5607050"/>
              <a:gd name="connsiteX31" fmla="*/ 1792237 w 2385962"/>
              <a:gd name="connsiteY31" fmla="*/ 5445125 h 5607050"/>
              <a:gd name="connsiteX32" fmla="*/ 1992262 w 2385962"/>
              <a:gd name="connsiteY32" fmla="*/ 5445125 h 5607050"/>
              <a:gd name="connsiteX33" fmla="*/ 2125612 w 2385962"/>
              <a:gd name="connsiteY33" fmla="*/ 5492750 h 5607050"/>
              <a:gd name="connsiteX34" fmla="*/ 2268487 w 2385962"/>
              <a:gd name="connsiteY34" fmla="*/ 5549900 h 5607050"/>
              <a:gd name="connsiteX35" fmla="*/ 2385962 w 2385962"/>
              <a:gd name="connsiteY35"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30643 w 2385962"/>
              <a:gd name="connsiteY3" fmla="*/ 435132 h 5607050"/>
              <a:gd name="connsiteX4" fmla="*/ 994518 w 2385962"/>
              <a:gd name="connsiteY4" fmla="*/ 609781 h 5607050"/>
              <a:gd name="connsiteX5" fmla="*/ 893507 w 2385962"/>
              <a:gd name="connsiteY5" fmla="*/ 750268 h 5607050"/>
              <a:gd name="connsiteX6" fmla="*/ 812751 w 2385962"/>
              <a:gd name="connsiteY6" fmla="*/ 971134 h 5607050"/>
              <a:gd name="connsiteX7" fmla="*/ 701820 w 2385962"/>
              <a:gd name="connsiteY7" fmla="*/ 1126512 h 5607050"/>
              <a:gd name="connsiteX8" fmla="*/ 521041 w 2385962"/>
              <a:gd name="connsiteY8" fmla="*/ 1329517 h 5607050"/>
              <a:gd name="connsiteX9" fmla="*/ 417651 w 2385962"/>
              <a:gd name="connsiteY9" fmla="*/ 1484689 h 5607050"/>
              <a:gd name="connsiteX10" fmla="*/ 381547 w 2385962"/>
              <a:gd name="connsiteY10" fmla="*/ 1608121 h 5607050"/>
              <a:gd name="connsiteX11" fmla="*/ 256520 w 2385962"/>
              <a:gd name="connsiteY11" fmla="*/ 1810930 h 5607050"/>
              <a:gd name="connsiteX12" fmla="*/ 159288 w 2385962"/>
              <a:gd name="connsiteY12" fmla="*/ 1978582 h 5607050"/>
              <a:gd name="connsiteX13" fmla="*/ 71379 w 2385962"/>
              <a:gd name="connsiteY13" fmla="*/ 2269913 h 5607050"/>
              <a:gd name="connsiteX14" fmla="*/ 300773 w 2385962"/>
              <a:gd name="connsiteY14" fmla="*/ 2588607 h 5607050"/>
              <a:gd name="connsiteX15" fmla="*/ 247394 w 2385962"/>
              <a:gd name="connsiteY15" fmla="*/ 2710641 h 5607050"/>
              <a:gd name="connsiteX16" fmla="*/ 158684 w 2385962"/>
              <a:gd name="connsiteY16" fmla="*/ 2864644 h 5607050"/>
              <a:gd name="connsiteX17" fmla="*/ 67850 w 2385962"/>
              <a:gd name="connsiteY17" fmla="*/ 3043584 h 5607050"/>
              <a:gd name="connsiteX18" fmla="*/ 25189 w 2385962"/>
              <a:gd name="connsiteY18" fmla="*/ 3397726 h 5607050"/>
              <a:gd name="connsiteX19" fmla="*/ 4957 w 2385962"/>
              <a:gd name="connsiteY19" fmla="*/ 3603727 h 5607050"/>
              <a:gd name="connsiteX20" fmla="*/ 50661 w 2385962"/>
              <a:gd name="connsiteY20" fmla="*/ 3883366 h 5607050"/>
              <a:gd name="connsiteX21" fmla="*/ 115838 w 2385962"/>
              <a:gd name="connsiteY21" fmla="*/ 4201319 h 5607050"/>
              <a:gd name="connsiteX22" fmla="*/ 167678 w 2385962"/>
              <a:gd name="connsiteY22" fmla="*/ 4374772 h 5607050"/>
              <a:gd name="connsiteX23" fmla="*/ 202358 w 2385962"/>
              <a:gd name="connsiteY23" fmla="*/ 4483893 h 5607050"/>
              <a:gd name="connsiteX24" fmla="*/ 285015 w 2385962"/>
              <a:gd name="connsiteY24" fmla="*/ 4717044 h 5607050"/>
              <a:gd name="connsiteX25" fmla="*/ 425400 w 2385962"/>
              <a:gd name="connsiteY25" fmla="*/ 5013325 h 5607050"/>
              <a:gd name="connsiteX26" fmla="*/ 639524 w 2385962"/>
              <a:gd name="connsiteY26" fmla="*/ 5364981 h 5607050"/>
              <a:gd name="connsiteX27" fmla="*/ 860374 w 2385962"/>
              <a:gd name="connsiteY27" fmla="*/ 5494338 h 5607050"/>
              <a:gd name="connsiteX28" fmla="*/ 1149300 w 2385962"/>
              <a:gd name="connsiteY28" fmla="*/ 5512594 h 5607050"/>
              <a:gd name="connsiteX29" fmla="*/ 1519982 w 2385962"/>
              <a:gd name="connsiteY29" fmla="*/ 5480844 h 5607050"/>
              <a:gd name="connsiteX30" fmla="*/ 1792237 w 2385962"/>
              <a:gd name="connsiteY30" fmla="*/ 5445125 h 5607050"/>
              <a:gd name="connsiteX31" fmla="*/ 1992262 w 2385962"/>
              <a:gd name="connsiteY31" fmla="*/ 5445125 h 5607050"/>
              <a:gd name="connsiteX32" fmla="*/ 2125612 w 2385962"/>
              <a:gd name="connsiteY32" fmla="*/ 5492750 h 5607050"/>
              <a:gd name="connsiteX33" fmla="*/ 2268487 w 2385962"/>
              <a:gd name="connsiteY33" fmla="*/ 5549900 h 5607050"/>
              <a:gd name="connsiteX34" fmla="*/ 2385962 w 2385962"/>
              <a:gd name="connsiteY34"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30643 w 2385962"/>
              <a:gd name="connsiteY3" fmla="*/ 435132 h 5607050"/>
              <a:gd name="connsiteX4" fmla="*/ 994518 w 2385962"/>
              <a:gd name="connsiteY4" fmla="*/ 609781 h 5607050"/>
              <a:gd name="connsiteX5" fmla="*/ 893507 w 2385962"/>
              <a:gd name="connsiteY5" fmla="*/ 750268 h 5607050"/>
              <a:gd name="connsiteX6" fmla="*/ 812751 w 2385962"/>
              <a:gd name="connsiteY6" fmla="*/ 971134 h 5607050"/>
              <a:gd name="connsiteX7" fmla="*/ 701820 w 2385962"/>
              <a:gd name="connsiteY7" fmla="*/ 1126512 h 5607050"/>
              <a:gd name="connsiteX8" fmla="*/ 521041 w 2385962"/>
              <a:gd name="connsiteY8" fmla="*/ 1329517 h 5607050"/>
              <a:gd name="connsiteX9" fmla="*/ 417651 w 2385962"/>
              <a:gd name="connsiteY9" fmla="*/ 1484689 h 5607050"/>
              <a:gd name="connsiteX10" fmla="*/ 381547 w 2385962"/>
              <a:gd name="connsiteY10" fmla="*/ 1608121 h 5607050"/>
              <a:gd name="connsiteX11" fmla="*/ 237470 w 2385962"/>
              <a:gd name="connsiteY11" fmla="*/ 1789498 h 5607050"/>
              <a:gd name="connsiteX12" fmla="*/ 159288 w 2385962"/>
              <a:gd name="connsiteY12" fmla="*/ 1978582 h 5607050"/>
              <a:gd name="connsiteX13" fmla="*/ 71379 w 2385962"/>
              <a:gd name="connsiteY13" fmla="*/ 2269913 h 5607050"/>
              <a:gd name="connsiteX14" fmla="*/ 300773 w 2385962"/>
              <a:gd name="connsiteY14" fmla="*/ 2588607 h 5607050"/>
              <a:gd name="connsiteX15" fmla="*/ 247394 w 2385962"/>
              <a:gd name="connsiteY15" fmla="*/ 2710641 h 5607050"/>
              <a:gd name="connsiteX16" fmla="*/ 158684 w 2385962"/>
              <a:gd name="connsiteY16" fmla="*/ 2864644 h 5607050"/>
              <a:gd name="connsiteX17" fmla="*/ 67850 w 2385962"/>
              <a:gd name="connsiteY17" fmla="*/ 3043584 h 5607050"/>
              <a:gd name="connsiteX18" fmla="*/ 25189 w 2385962"/>
              <a:gd name="connsiteY18" fmla="*/ 3397726 h 5607050"/>
              <a:gd name="connsiteX19" fmla="*/ 4957 w 2385962"/>
              <a:gd name="connsiteY19" fmla="*/ 3603727 h 5607050"/>
              <a:gd name="connsiteX20" fmla="*/ 50661 w 2385962"/>
              <a:gd name="connsiteY20" fmla="*/ 3883366 h 5607050"/>
              <a:gd name="connsiteX21" fmla="*/ 115838 w 2385962"/>
              <a:gd name="connsiteY21" fmla="*/ 4201319 h 5607050"/>
              <a:gd name="connsiteX22" fmla="*/ 167678 w 2385962"/>
              <a:gd name="connsiteY22" fmla="*/ 4374772 h 5607050"/>
              <a:gd name="connsiteX23" fmla="*/ 202358 w 2385962"/>
              <a:gd name="connsiteY23" fmla="*/ 4483893 h 5607050"/>
              <a:gd name="connsiteX24" fmla="*/ 285015 w 2385962"/>
              <a:gd name="connsiteY24" fmla="*/ 4717044 h 5607050"/>
              <a:gd name="connsiteX25" fmla="*/ 425400 w 2385962"/>
              <a:gd name="connsiteY25" fmla="*/ 5013325 h 5607050"/>
              <a:gd name="connsiteX26" fmla="*/ 639524 w 2385962"/>
              <a:gd name="connsiteY26" fmla="*/ 5364981 h 5607050"/>
              <a:gd name="connsiteX27" fmla="*/ 860374 w 2385962"/>
              <a:gd name="connsiteY27" fmla="*/ 5494338 h 5607050"/>
              <a:gd name="connsiteX28" fmla="*/ 1149300 w 2385962"/>
              <a:gd name="connsiteY28" fmla="*/ 5512594 h 5607050"/>
              <a:gd name="connsiteX29" fmla="*/ 1519982 w 2385962"/>
              <a:gd name="connsiteY29" fmla="*/ 5480844 h 5607050"/>
              <a:gd name="connsiteX30" fmla="*/ 1792237 w 2385962"/>
              <a:gd name="connsiteY30" fmla="*/ 5445125 h 5607050"/>
              <a:gd name="connsiteX31" fmla="*/ 1992262 w 2385962"/>
              <a:gd name="connsiteY31" fmla="*/ 5445125 h 5607050"/>
              <a:gd name="connsiteX32" fmla="*/ 2125612 w 2385962"/>
              <a:gd name="connsiteY32" fmla="*/ 5492750 h 5607050"/>
              <a:gd name="connsiteX33" fmla="*/ 2268487 w 2385962"/>
              <a:gd name="connsiteY33" fmla="*/ 5549900 h 5607050"/>
              <a:gd name="connsiteX34" fmla="*/ 2385962 w 2385962"/>
              <a:gd name="connsiteY34"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30643 w 2385962"/>
              <a:gd name="connsiteY3" fmla="*/ 435132 h 5607050"/>
              <a:gd name="connsiteX4" fmla="*/ 994518 w 2385962"/>
              <a:gd name="connsiteY4" fmla="*/ 609781 h 5607050"/>
              <a:gd name="connsiteX5" fmla="*/ 893507 w 2385962"/>
              <a:gd name="connsiteY5" fmla="*/ 750268 h 5607050"/>
              <a:gd name="connsiteX6" fmla="*/ 812751 w 2385962"/>
              <a:gd name="connsiteY6" fmla="*/ 971134 h 5607050"/>
              <a:gd name="connsiteX7" fmla="*/ 701820 w 2385962"/>
              <a:gd name="connsiteY7" fmla="*/ 1126512 h 5607050"/>
              <a:gd name="connsiteX8" fmla="*/ 521041 w 2385962"/>
              <a:gd name="connsiteY8" fmla="*/ 1329517 h 5607050"/>
              <a:gd name="connsiteX9" fmla="*/ 417651 w 2385962"/>
              <a:gd name="connsiteY9" fmla="*/ 1484689 h 5607050"/>
              <a:gd name="connsiteX10" fmla="*/ 352972 w 2385962"/>
              <a:gd name="connsiteY10" fmla="*/ 1581927 h 5607050"/>
              <a:gd name="connsiteX11" fmla="*/ 237470 w 2385962"/>
              <a:gd name="connsiteY11" fmla="*/ 1789498 h 5607050"/>
              <a:gd name="connsiteX12" fmla="*/ 159288 w 2385962"/>
              <a:gd name="connsiteY12" fmla="*/ 1978582 h 5607050"/>
              <a:gd name="connsiteX13" fmla="*/ 71379 w 2385962"/>
              <a:gd name="connsiteY13" fmla="*/ 2269913 h 5607050"/>
              <a:gd name="connsiteX14" fmla="*/ 300773 w 2385962"/>
              <a:gd name="connsiteY14" fmla="*/ 2588607 h 5607050"/>
              <a:gd name="connsiteX15" fmla="*/ 247394 w 2385962"/>
              <a:gd name="connsiteY15" fmla="*/ 2710641 h 5607050"/>
              <a:gd name="connsiteX16" fmla="*/ 158684 w 2385962"/>
              <a:gd name="connsiteY16" fmla="*/ 2864644 h 5607050"/>
              <a:gd name="connsiteX17" fmla="*/ 67850 w 2385962"/>
              <a:gd name="connsiteY17" fmla="*/ 3043584 h 5607050"/>
              <a:gd name="connsiteX18" fmla="*/ 25189 w 2385962"/>
              <a:gd name="connsiteY18" fmla="*/ 3397726 h 5607050"/>
              <a:gd name="connsiteX19" fmla="*/ 4957 w 2385962"/>
              <a:gd name="connsiteY19" fmla="*/ 3603727 h 5607050"/>
              <a:gd name="connsiteX20" fmla="*/ 50661 w 2385962"/>
              <a:gd name="connsiteY20" fmla="*/ 3883366 h 5607050"/>
              <a:gd name="connsiteX21" fmla="*/ 115838 w 2385962"/>
              <a:gd name="connsiteY21" fmla="*/ 4201319 h 5607050"/>
              <a:gd name="connsiteX22" fmla="*/ 167678 w 2385962"/>
              <a:gd name="connsiteY22" fmla="*/ 4374772 h 5607050"/>
              <a:gd name="connsiteX23" fmla="*/ 202358 w 2385962"/>
              <a:gd name="connsiteY23" fmla="*/ 4483893 h 5607050"/>
              <a:gd name="connsiteX24" fmla="*/ 285015 w 2385962"/>
              <a:gd name="connsiteY24" fmla="*/ 4717044 h 5607050"/>
              <a:gd name="connsiteX25" fmla="*/ 425400 w 2385962"/>
              <a:gd name="connsiteY25" fmla="*/ 5013325 h 5607050"/>
              <a:gd name="connsiteX26" fmla="*/ 639524 w 2385962"/>
              <a:gd name="connsiteY26" fmla="*/ 5364981 h 5607050"/>
              <a:gd name="connsiteX27" fmla="*/ 860374 w 2385962"/>
              <a:gd name="connsiteY27" fmla="*/ 5494338 h 5607050"/>
              <a:gd name="connsiteX28" fmla="*/ 1149300 w 2385962"/>
              <a:gd name="connsiteY28" fmla="*/ 5512594 h 5607050"/>
              <a:gd name="connsiteX29" fmla="*/ 1519982 w 2385962"/>
              <a:gd name="connsiteY29" fmla="*/ 5480844 h 5607050"/>
              <a:gd name="connsiteX30" fmla="*/ 1792237 w 2385962"/>
              <a:gd name="connsiteY30" fmla="*/ 5445125 h 5607050"/>
              <a:gd name="connsiteX31" fmla="*/ 1992262 w 2385962"/>
              <a:gd name="connsiteY31" fmla="*/ 5445125 h 5607050"/>
              <a:gd name="connsiteX32" fmla="*/ 2125612 w 2385962"/>
              <a:gd name="connsiteY32" fmla="*/ 5492750 h 5607050"/>
              <a:gd name="connsiteX33" fmla="*/ 2268487 w 2385962"/>
              <a:gd name="connsiteY33" fmla="*/ 5549900 h 5607050"/>
              <a:gd name="connsiteX34" fmla="*/ 2385962 w 2385962"/>
              <a:gd name="connsiteY34"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30643 w 2385962"/>
              <a:gd name="connsiteY3" fmla="*/ 435132 h 5607050"/>
              <a:gd name="connsiteX4" fmla="*/ 994518 w 2385962"/>
              <a:gd name="connsiteY4" fmla="*/ 609781 h 5607050"/>
              <a:gd name="connsiteX5" fmla="*/ 893507 w 2385962"/>
              <a:gd name="connsiteY5" fmla="*/ 750268 h 5607050"/>
              <a:gd name="connsiteX6" fmla="*/ 812751 w 2385962"/>
              <a:gd name="connsiteY6" fmla="*/ 971134 h 5607050"/>
              <a:gd name="connsiteX7" fmla="*/ 701820 w 2385962"/>
              <a:gd name="connsiteY7" fmla="*/ 1126512 h 5607050"/>
              <a:gd name="connsiteX8" fmla="*/ 521041 w 2385962"/>
              <a:gd name="connsiteY8" fmla="*/ 1329517 h 5607050"/>
              <a:gd name="connsiteX9" fmla="*/ 417651 w 2385962"/>
              <a:gd name="connsiteY9" fmla="*/ 1484689 h 5607050"/>
              <a:gd name="connsiteX10" fmla="*/ 352972 w 2385962"/>
              <a:gd name="connsiteY10" fmla="*/ 1581927 h 5607050"/>
              <a:gd name="connsiteX11" fmla="*/ 237470 w 2385962"/>
              <a:gd name="connsiteY11" fmla="*/ 1789498 h 5607050"/>
              <a:gd name="connsiteX12" fmla="*/ 159288 w 2385962"/>
              <a:gd name="connsiteY12" fmla="*/ 1978582 h 5607050"/>
              <a:gd name="connsiteX13" fmla="*/ 71379 w 2385962"/>
              <a:gd name="connsiteY13" fmla="*/ 2269913 h 5607050"/>
              <a:gd name="connsiteX14" fmla="*/ 300773 w 2385962"/>
              <a:gd name="connsiteY14" fmla="*/ 2588607 h 5607050"/>
              <a:gd name="connsiteX15" fmla="*/ 247394 w 2385962"/>
              <a:gd name="connsiteY15" fmla="*/ 2710641 h 5607050"/>
              <a:gd name="connsiteX16" fmla="*/ 158684 w 2385962"/>
              <a:gd name="connsiteY16" fmla="*/ 2864644 h 5607050"/>
              <a:gd name="connsiteX17" fmla="*/ 67850 w 2385962"/>
              <a:gd name="connsiteY17" fmla="*/ 3043584 h 5607050"/>
              <a:gd name="connsiteX18" fmla="*/ 25189 w 2385962"/>
              <a:gd name="connsiteY18" fmla="*/ 3397726 h 5607050"/>
              <a:gd name="connsiteX19" fmla="*/ 4957 w 2385962"/>
              <a:gd name="connsiteY19" fmla="*/ 3603727 h 5607050"/>
              <a:gd name="connsiteX20" fmla="*/ 50661 w 2385962"/>
              <a:gd name="connsiteY20" fmla="*/ 3883366 h 5607050"/>
              <a:gd name="connsiteX21" fmla="*/ 115838 w 2385962"/>
              <a:gd name="connsiteY21" fmla="*/ 4201319 h 5607050"/>
              <a:gd name="connsiteX22" fmla="*/ 167678 w 2385962"/>
              <a:gd name="connsiteY22" fmla="*/ 4374772 h 5607050"/>
              <a:gd name="connsiteX23" fmla="*/ 202358 w 2385962"/>
              <a:gd name="connsiteY23" fmla="*/ 4483893 h 5607050"/>
              <a:gd name="connsiteX24" fmla="*/ 285015 w 2385962"/>
              <a:gd name="connsiteY24" fmla="*/ 4717044 h 5607050"/>
              <a:gd name="connsiteX25" fmla="*/ 425400 w 2385962"/>
              <a:gd name="connsiteY25" fmla="*/ 5013325 h 5607050"/>
              <a:gd name="connsiteX26" fmla="*/ 639524 w 2385962"/>
              <a:gd name="connsiteY26" fmla="*/ 5364981 h 5607050"/>
              <a:gd name="connsiteX27" fmla="*/ 860374 w 2385962"/>
              <a:gd name="connsiteY27" fmla="*/ 5494338 h 5607050"/>
              <a:gd name="connsiteX28" fmla="*/ 1149300 w 2385962"/>
              <a:gd name="connsiteY28" fmla="*/ 5512594 h 5607050"/>
              <a:gd name="connsiteX29" fmla="*/ 1519982 w 2385962"/>
              <a:gd name="connsiteY29" fmla="*/ 5480844 h 5607050"/>
              <a:gd name="connsiteX30" fmla="*/ 1792237 w 2385962"/>
              <a:gd name="connsiteY30" fmla="*/ 5445125 h 5607050"/>
              <a:gd name="connsiteX31" fmla="*/ 1992262 w 2385962"/>
              <a:gd name="connsiteY31" fmla="*/ 5445125 h 5607050"/>
              <a:gd name="connsiteX32" fmla="*/ 2125612 w 2385962"/>
              <a:gd name="connsiteY32" fmla="*/ 5492750 h 5607050"/>
              <a:gd name="connsiteX33" fmla="*/ 2268487 w 2385962"/>
              <a:gd name="connsiteY33" fmla="*/ 5549900 h 5607050"/>
              <a:gd name="connsiteX34" fmla="*/ 2385962 w 2385962"/>
              <a:gd name="connsiteY34"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30643 w 2385962"/>
              <a:gd name="connsiteY3" fmla="*/ 435132 h 5607050"/>
              <a:gd name="connsiteX4" fmla="*/ 994518 w 2385962"/>
              <a:gd name="connsiteY4" fmla="*/ 609781 h 5607050"/>
              <a:gd name="connsiteX5" fmla="*/ 893507 w 2385962"/>
              <a:gd name="connsiteY5" fmla="*/ 750268 h 5607050"/>
              <a:gd name="connsiteX6" fmla="*/ 812751 w 2385962"/>
              <a:gd name="connsiteY6" fmla="*/ 971134 h 5607050"/>
              <a:gd name="connsiteX7" fmla="*/ 701820 w 2385962"/>
              <a:gd name="connsiteY7" fmla="*/ 1126512 h 5607050"/>
              <a:gd name="connsiteX8" fmla="*/ 521041 w 2385962"/>
              <a:gd name="connsiteY8" fmla="*/ 1329517 h 5607050"/>
              <a:gd name="connsiteX9" fmla="*/ 417651 w 2385962"/>
              <a:gd name="connsiteY9" fmla="*/ 1484689 h 5607050"/>
              <a:gd name="connsiteX10" fmla="*/ 352972 w 2385962"/>
              <a:gd name="connsiteY10" fmla="*/ 1581927 h 5607050"/>
              <a:gd name="connsiteX11" fmla="*/ 237470 w 2385962"/>
              <a:gd name="connsiteY11" fmla="*/ 1789498 h 5607050"/>
              <a:gd name="connsiteX12" fmla="*/ 159288 w 2385962"/>
              <a:gd name="connsiteY12" fmla="*/ 1978582 h 5607050"/>
              <a:gd name="connsiteX13" fmla="*/ 71379 w 2385962"/>
              <a:gd name="connsiteY13" fmla="*/ 2269913 h 5607050"/>
              <a:gd name="connsiteX14" fmla="*/ 300773 w 2385962"/>
              <a:gd name="connsiteY14" fmla="*/ 2588607 h 5607050"/>
              <a:gd name="connsiteX15" fmla="*/ 247394 w 2385962"/>
              <a:gd name="connsiteY15" fmla="*/ 2710641 h 5607050"/>
              <a:gd name="connsiteX16" fmla="*/ 158684 w 2385962"/>
              <a:gd name="connsiteY16" fmla="*/ 2864644 h 5607050"/>
              <a:gd name="connsiteX17" fmla="*/ 67850 w 2385962"/>
              <a:gd name="connsiteY17" fmla="*/ 3043584 h 5607050"/>
              <a:gd name="connsiteX18" fmla="*/ 25189 w 2385962"/>
              <a:gd name="connsiteY18" fmla="*/ 3397726 h 5607050"/>
              <a:gd name="connsiteX19" fmla="*/ 4957 w 2385962"/>
              <a:gd name="connsiteY19" fmla="*/ 3603727 h 5607050"/>
              <a:gd name="connsiteX20" fmla="*/ 50661 w 2385962"/>
              <a:gd name="connsiteY20" fmla="*/ 3883366 h 5607050"/>
              <a:gd name="connsiteX21" fmla="*/ 115838 w 2385962"/>
              <a:gd name="connsiteY21" fmla="*/ 4201319 h 5607050"/>
              <a:gd name="connsiteX22" fmla="*/ 167678 w 2385962"/>
              <a:gd name="connsiteY22" fmla="*/ 4374772 h 5607050"/>
              <a:gd name="connsiteX23" fmla="*/ 202358 w 2385962"/>
              <a:gd name="connsiteY23" fmla="*/ 4483893 h 5607050"/>
              <a:gd name="connsiteX24" fmla="*/ 285015 w 2385962"/>
              <a:gd name="connsiteY24" fmla="*/ 4717044 h 5607050"/>
              <a:gd name="connsiteX25" fmla="*/ 425400 w 2385962"/>
              <a:gd name="connsiteY25" fmla="*/ 5013325 h 5607050"/>
              <a:gd name="connsiteX26" fmla="*/ 639524 w 2385962"/>
              <a:gd name="connsiteY26" fmla="*/ 5364981 h 5607050"/>
              <a:gd name="connsiteX27" fmla="*/ 860374 w 2385962"/>
              <a:gd name="connsiteY27" fmla="*/ 5494338 h 5607050"/>
              <a:gd name="connsiteX28" fmla="*/ 1149300 w 2385962"/>
              <a:gd name="connsiteY28" fmla="*/ 5512594 h 5607050"/>
              <a:gd name="connsiteX29" fmla="*/ 1519982 w 2385962"/>
              <a:gd name="connsiteY29" fmla="*/ 5480844 h 5607050"/>
              <a:gd name="connsiteX30" fmla="*/ 1792237 w 2385962"/>
              <a:gd name="connsiteY30" fmla="*/ 5445125 h 5607050"/>
              <a:gd name="connsiteX31" fmla="*/ 1992262 w 2385962"/>
              <a:gd name="connsiteY31" fmla="*/ 5445125 h 5607050"/>
              <a:gd name="connsiteX32" fmla="*/ 2125612 w 2385962"/>
              <a:gd name="connsiteY32" fmla="*/ 5492750 h 5607050"/>
              <a:gd name="connsiteX33" fmla="*/ 2268487 w 2385962"/>
              <a:gd name="connsiteY33" fmla="*/ 5549900 h 5607050"/>
              <a:gd name="connsiteX34" fmla="*/ 2385962 w 2385962"/>
              <a:gd name="connsiteY34"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30643 w 2385962"/>
              <a:gd name="connsiteY3" fmla="*/ 435132 h 5607050"/>
              <a:gd name="connsiteX4" fmla="*/ 994518 w 2385962"/>
              <a:gd name="connsiteY4" fmla="*/ 609781 h 5607050"/>
              <a:gd name="connsiteX5" fmla="*/ 893507 w 2385962"/>
              <a:gd name="connsiteY5" fmla="*/ 750268 h 5607050"/>
              <a:gd name="connsiteX6" fmla="*/ 812751 w 2385962"/>
              <a:gd name="connsiteY6" fmla="*/ 971134 h 5607050"/>
              <a:gd name="connsiteX7" fmla="*/ 701820 w 2385962"/>
              <a:gd name="connsiteY7" fmla="*/ 1126512 h 5607050"/>
              <a:gd name="connsiteX8" fmla="*/ 521041 w 2385962"/>
              <a:gd name="connsiteY8" fmla="*/ 1329517 h 5607050"/>
              <a:gd name="connsiteX9" fmla="*/ 417651 w 2385962"/>
              <a:gd name="connsiteY9" fmla="*/ 1484689 h 5607050"/>
              <a:gd name="connsiteX10" fmla="*/ 352972 w 2385962"/>
              <a:gd name="connsiteY10" fmla="*/ 1581927 h 5607050"/>
              <a:gd name="connsiteX11" fmla="*/ 237470 w 2385962"/>
              <a:gd name="connsiteY11" fmla="*/ 1789498 h 5607050"/>
              <a:gd name="connsiteX12" fmla="*/ 159288 w 2385962"/>
              <a:gd name="connsiteY12" fmla="*/ 1978582 h 5607050"/>
              <a:gd name="connsiteX13" fmla="*/ 71379 w 2385962"/>
              <a:gd name="connsiteY13" fmla="*/ 2269913 h 5607050"/>
              <a:gd name="connsiteX14" fmla="*/ 300773 w 2385962"/>
              <a:gd name="connsiteY14" fmla="*/ 2588607 h 5607050"/>
              <a:gd name="connsiteX15" fmla="*/ 247394 w 2385962"/>
              <a:gd name="connsiteY15" fmla="*/ 2710641 h 5607050"/>
              <a:gd name="connsiteX16" fmla="*/ 158684 w 2385962"/>
              <a:gd name="connsiteY16" fmla="*/ 2864644 h 5607050"/>
              <a:gd name="connsiteX17" fmla="*/ 67850 w 2385962"/>
              <a:gd name="connsiteY17" fmla="*/ 3043584 h 5607050"/>
              <a:gd name="connsiteX18" fmla="*/ 25189 w 2385962"/>
              <a:gd name="connsiteY18" fmla="*/ 3397726 h 5607050"/>
              <a:gd name="connsiteX19" fmla="*/ 4957 w 2385962"/>
              <a:gd name="connsiteY19" fmla="*/ 3603727 h 5607050"/>
              <a:gd name="connsiteX20" fmla="*/ 50661 w 2385962"/>
              <a:gd name="connsiteY20" fmla="*/ 3883366 h 5607050"/>
              <a:gd name="connsiteX21" fmla="*/ 115838 w 2385962"/>
              <a:gd name="connsiteY21" fmla="*/ 4201319 h 5607050"/>
              <a:gd name="connsiteX22" fmla="*/ 167678 w 2385962"/>
              <a:gd name="connsiteY22" fmla="*/ 4374772 h 5607050"/>
              <a:gd name="connsiteX23" fmla="*/ 202358 w 2385962"/>
              <a:gd name="connsiteY23" fmla="*/ 4483893 h 5607050"/>
              <a:gd name="connsiteX24" fmla="*/ 285015 w 2385962"/>
              <a:gd name="connsiteY24" fmla="*/ 4717044 h 5607050"/>
              <a:gd name="connsiteX25" fmla="*/ 425400 w 2385962"/>
              <a:gd name="connsiteY25" fmla="*/ 5013325 h 5607050"/>
              <a:gd name="connsiteX26" fmla="*/ 639524 w 2385962"/>
              <a:gd name="connsiteY26" fmla="*/ 5364981 h 5607050"/>
              <a:gd name="connsiteX27" fmla="*/ 860374 w 2385962"/>
              <a:gd name="connsiteY27" fmla="*/ 5494338 h 5607050"/>
              <a:gd name="connsiteX28" fmla="*/ 1149300 w 2385962"/>
              <a:gd name="connsiteY28" fmla="*/ 5512594 h 5607050"/>
              <a:gd name="connsiteX29" fmla="*/ 1519982 w 2385962"/>
              <a:gd name="connsiteY29" fmla="*/ 5480844 h 5607050"/>
              <a:gd name="connsiteX30" fmla="*/ 1792237 w 2385962"/>
              <a:gd name="connsiteY30" fmla="*/ 5445125 h 5607050"/>
              <a:gd name="connsiteX31" fmla="*/ 1992262 w 2385962"/>
              <a:gd name="connsiteY31" fmla="*/ 5445125 h 5607050"/>
              <a:gd name="connsiteX32" fmla="*/ 2125612 w 2385962"/>
              <a:gd name="connsiteY32" fmla="*/ 5492750 h 5607050"/>
              <a:gd name="connsiteX33" fmla="*/ 2268487 w 2385962"/>
              <a:gd name="connsiteY33" fmla="*/ 5549900 h 5607050"/>
              <a:gd name="connsiteX34" fmla="*/ 2385962 w 2385962"/>
              <a:gd name="connsiteY34"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30643 w 2385962"/>
              <a:gd name="connsiteY3" fmla="*/ 435132 h 5607050"/>
              <a:gd name="connsiteX4" fmla="*/ 994518 w 2385962"/>
              <a:gd name="connsiteY4" fmla="*/ 609781 h 5607050"/>
              <a:gd name="connsiteX5" fmla="*/ 893507 w 2385962"/>
              <a:gd name="connsiteY5" fmla="*/ 750268 h 5607050"/>
              <a:gd name="connsiteX6" fmla="*/ 812751 w 2385962"/>
              <a:gd name="connsiteY6" fmla="*/ 971134 h 5607050"/>
              <a:gd name="connsiteX7" fmla="*/ 701820 w 2385962"/>
              <a:gd name="connsiteY7" fmla="*/ 1126512 h 5607050"/>
              <a:gd name="connsiteX8" fmla="*/ 521041 w 2385962"/>
              <a:gd name="connsiteY8" fmla="*/ 1329517 h 5607050"/>
              <a:gd name="connsiteX9" fmla="*/ 417651 w 2385962"/>
              <a:gd name="connsiteY9" fmla="*/ 1484689 h 5607050"/>
              <a:gd name="connsiteX10" fmla="*/ 352972 w 2385962"/>
              <a:gd name="connsiteY10" fmla="*/ 1581927 h 5607050"/>
              <a:gd name="connsiteX11" fmla="*/ 237470 w 2385962"/>
              <a:gd name="connsiteY11" fmla="*/ 1789498 h 5607050"/>
              <a:gd name="connsiteX12" fmla="*/ 159288 w 2385962"/>
              <a:gd name="connsiteY12" fmla="*/ 1978582 h 5607050"/>
              <a:gd name="connsiteX13" fmla="*/ 71379 w 2385962"/>
              <a:gd name="connsiteY13" fmla="*/ 2269913 h 5607050"/>
              <a:gd name="connsiteX14" fmla="*/ 300773 w 2385962"/>
              <a:gd name="connsiteY14" fmla="*/ 2588607 h 5607050"/>
              <a:gd name="connsiteX15" fmla="*/ 247394 w 2385962"/>
              <a:gd name="connsiteY15" fmla="*/ 2710641 h 5607050"/>
              <a:gd name="connsiteX16" fmla="*/ 158684 w 2385962"/>
              <a:gd name="connsiteY16" fmla="*/ 2864644 h 5607050"/>
              <a:gd name="connsiteX17" fmla="*/ 67850 w 2385962"/>
              <a:gd name="connsiteY17" fmla="*/ 3043584 h 5607050"/>
              <a:gd name="connsiteX18" fmla="*/ 25189 w 2385962"/>
              <a:gd name="connsiteY18" fmla="*/ 3397726 h 5607050"/>
              <a:gd name="connsiteX19" fmla="*/ 4957 w 2385962"/>
              <a:gd name="connsiteY19" fmla="*/ 3603727 h 5607050"/>
              <a:gd name="connsiteX20" fmla="*/ 50661 w 2385962"/>
              <a:gd name="connsiteY20" fmla="*/ 3883366 h 5607050"/>
              <a:gd name="connsiteX21" fmla="*/ 115838 w 2385962"/>
              <a:gd name="connsiteY21" fmla="*/ 4201319 h 5607050"/>
              <a:gd name="connsiteX22" fmla="*/ 167678 w 2385962"/>
              <a:gd name="connsiteY22" fmla="*/ 4374772 h 5607050"/>
              <a:gd name="connsiteX23" fmla="*/ 202358 w 2385962"/>
              <a:gd name="connsiteY23" fmla="*/ 4483893 h 5607050"/>
              <a:gd name="connsiteX24" fmla="*/ 285015 w 2385962"/>
              <a:gd name="connsiteY24" fmla="*/ 4717044 h 5607050"/>
              <a:gd name="connsiteX25" fmla="*/ 425400 w 2385962"/>
              <a:gd name="connsiteY25" fmla="*/ 5013325 h 5607050"/>
              <a:gd name="connsiteX26" fmla="*/ 639524 w 2385962"/>
              <a:gd name="connsiteY26" fmla="*/ 5364981 h 5607050"/>
              <a:gd name="connsiteX27" fmla="*/ 860374 w 2385962"/>
              <a:gd name="connsiteY27" fmla="*/ 5494338 h 5607050"/>
              <a:gd name="connsiteX28" fmla="*/ 1149300 w 2385962"/>
              <a:gd name="connsiteY28" fmla="*/ 5512594 h 5607050"/>
              <a:gd name="connsiteX29" fmla="*/ 1519982 w 2385962"/>
              <a:gd name="connsiteY29" fmla="*/ 5480844 h 5607050"/>
              <a:gd name="connsiteX30" fmla="*/ 1792237 w 2385962"/>
              <a:gd name="connsiteY30" fmla="*/ 5445125 h 5607050"/>
              <a:gd name="connsiteX31" fmla="*/ 1992262 w 2385962"/>
              <a:gd name="connsiteY31" fmla="*/ 5445125 h 5607050"/>
              <a:gd name="connsiteX32" fmla="*/ 2125612 w 2385962"/>
              <a:gd name="connsiteY32" fmla="*/ 5492750 h 5607050"/>
              <a:gd name="connsiteX33" fmla="*/ 2268487 w 2385962"/>
              <a:gd name="connsiteY33" fmla="*/ 5549900 h 5607050"/>
              <a:gd name="connsiteX34" fmla="*/ 2385962 w 2385962"/>
              <a:gd name="connsiteY34"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30643 w 2385962"/>
              <a:gd name="connsiteY3" fmla="*/ 435132 h 5607050"/>
              <a:gd name="connsiteX4" fmla="*/ 994518 w 2385962"/>
              <a:gd name="connsiteY4" fmla="*/ 609781 h 5607050"/>
              <a:gd name="connsiteX5" fmla="*/ 893507 w 2385962"/>
              <a:gd name="connsiteY5" fmla="*/ 750268 h 5607050"/>
              <a:gd name="connsiteX6" fmla="*/ 812751 w 2385962"/>
              <a:gd name="connsiteY6" fmla="*/ 971134 h 5607050"/>
              <a:gd name="connsiteX7" fmla="*/ 701820 w 2385962"/>
              <a:gd name="connsiteY7" fmla="*/ 1126512 h 5607050"/>
              <a:gd name="connsiteX8" fmla="*/ 521041 w 2385962"/>
              <a:gd name="connsiteY8" fmla="*/ 1329517 h 5607050"/>
              <a:gd name="connsiteX9" fmla="*/ 417651 w 2385962"/>
              <a:gd name="connsiteY9" fmla="*/ 1484689 h 5607050"/>
              <a:gd name="connsiteX10" fmla="*/ 352972 w 2385962"/>
              <a:gd name="connsiteY10" fmla="*/ 1581927 h 5607050"/>
              <a:gd name="connsiteX11" fmla="*/ 237470 w 2385962"/>
              <a:gd name="connsiteY11" fmla="*/ 1789498 h 5607050"/>
              <a:gd name="connsiteX12" fmla="*/ 159288 w 2385962"/>
              <a:gd name="connsiteY12" fmla="*/ 1978582 h 5607050"/>
              <a:gd name="connsiteX13" fmla="*/ 71379 w 2385962"/>
              <a:gd name="connsiteY13" fmla="*/ 2269913 h 5607050"/>
              <a:gd name="connsiteX14" fmla="*/ 300773 w 2385962"/>
              <a:gd name="connsiteY14" fmla="*/ 2588607 h 5607050"/>
              <a:gd name="connsiteX15" fmla="*/ 247394 w 2385962"/>
              <a:gd name="connsiteY15" fmla="*/ 2710641 h 5607050"/>
              <a:gd name="connsiteX16" fmla="*/ 158684 w 2385962"/>
              <a:gd name="connsiteY16" fmla="*/ 2864644 h 5607050"/>
              <a:gd name="connsiteX17" fmla="*/ 67850 w 2385962"/>
              <a:gd name="connsiteY17" fmla="*/ 3043584 h 5607050"/>
              <a:gd name="connsiteX18" fmla="*/ 25189 w 2385962"/>
              <a:gd name="connsiteY18" fmla="*/ 3397726 h 5607050"/>
              <a:gd name="connsiteX19" fmla="*/ 4957 w 2385962"/>
              <a:gd name="connsiteY19" fmla="*/ 3603727 h 5607050"/>
              <a:gd name="connsiteX20" fmla="*/ 50661 w 2385962"/>
              <a:gd name="connsiteY20" fmla="*/ 3883366 h 5607050"/>
              <a:gd name="connsiteX21" fmla="*/ 115838 w 2385962"/>
              <a:gd name="connsiteY21" fmla="*/ 4201319 h 5607050"/>
              <a:gd name="connsiteX22" fmla="*/ 167678 w 2385962"/>
              <a:gd name="connsiteY22" fmla="*/ 4374772 h 5607050"/>
              <a:gd name="connsiteX23" fmla="*/ 202358 w 2385962"/>
              <a:gd name="connsiteY23" fmla="*/ 4483893 h 5607050"/>
              <a:gd name="connsiteX24" fmla="*/ 285015 w 2385962"/>
              <a:gd name="connsiteY24" fmla="*/ 4717044 h 5607050"/>
              <a:gd name="connsiteX25" fmla="*/ 425400 w 2385962"/>
              <a:gd name="connsiteY25" fmla="*/ 5013325 h 5607050"/>
              <a:gd name="connsiteX26" fmla="*/ 639524 w 2385962"/>
              <a:gd name="connsiteY26" fmla="*/ 5364981 h 5607050"/>
              <a:gd name="connsiteX27" fmla="*/ 860374 w 2385962"/>
              <a:gd name="connsiteY27" fmla="*/ 5494338 h 5607050"/>
              <a:gd name="connsiteX28" fmla="*/ 1149300 w 2385962"/>
              <a:gd name="connsiteY28" fmla="*/ 5512594 h 5607050"/>
              <a:gd name="connsiteX29" fmla="*/ 1519982 w 2385962"/>
              <a:gd name="connsiteY29" fmla="*/ 5480844 h 5607050"/>
              <a:gd name="connsiteX30" fmla="*/ 1792237 w 2385962"/>
              <a:gd name="connsiteY30" fmla="*/ 5445125 h 5607050"/>
              <a:gd name="connsiteX31" fmla="*/ 1992262 w 2385962"/>
              <a:gd name="connsiteY31" fmla="*/ 5445125 h 5607050"/>
              <a:gd name="connsiteX32" fmla="*/ 2125612 w 2385962"/>
              <a:gd name="connsiteY32" fmla="*/ 5492750 h 5607050"/>
              <a:gd name="connsiteX33" fmla="*/ 2268487 w 2385962"/>
              <a:gd name="connsiteY33" fmla="*/ 5549900 h 5607050"/>
              <a:gd name="connsiteX34" fmla="*/ 2385962 w 2385962"/>
              <a:gd name="connsiteY34"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30643 w 2385962"/>
              <a:gd name="connsiteY3" fmla="*/ 435132 h 5607050"/>
              <a:gd name="connsiteX4" fmla="*/ 994518 w 2385962"/>
              <a:gd name="connsiteY4" fmla="*/ 609781 h 5607050"/>
              <a:gd name="connsiteX5" fmla="*/ 893507 w 2385962"/>
              <a:gd name="connsiteY5" fmla="*/ 750268 h 5607050"/>
              <a:gd name="connsiteX6" fmla="*/ 812751 w 2385962"/>
              <a:gd name="connsiteY6" fmla="*/ 971134 h 5607050"/>
              <a:gd name="connsiteX7" fmla="*/ 701820 w 2385962"/>
              <a:gd name="connsiteY7" fmla="*/ 1126512 h 5607050"/>
              <a:gd name="connsiteX8" fmla="*/ 516278 w 2385962"/>
              <a:gd name="connsiteY8" fmla="*/ 1329517 h 5607050"/>
              <a:gd name="connsiteX9" fmla="*/ 417651 w 2385962"/>
              <a:gd name="connsiteY9" fmla="*/ 1484689 h 5607050"/>
              <a:gd name="connsiteX10" fmla="*/ 352972 w 2385962"/>
              <a:gd name="connsiteY10" fmla="*/ 1581927 h 5607050"/>
              <a:gd name="connsiteX11" fmla="*/ 237470 w 2385962"/>
              <a:gd name="connsiteY11" fmla="*/ 1789498 h 5607050"/>
              <a:gd name="connsiteX12" fmla="*/ 159288 w 2385962"/>
              <a:gd name="connsiteY12" fmla="*/ 1978582 h 5607050"/>
              <a:gd name="connsiteX13" fmla="*/ 71379 w 2385962"/>
              <a:gd name="connsiteY13" fmla="*/ 2269913 h 5607050"/>
              <a:gd name="connsiteX14" fmla="*/ 300773 w 2385962"/>
              <a:gd name="connsiteY14" fmla="*/ 2588607 h 5607050"/>
              <a:gd name="connsiteX15" fmla="*/ 247394 w 2385962"/>
              <a:gd name="connsiteY15" fmla="*/ 2710641 h 5607050"/>
              <a:gd name="connsiteX16" fmla="*/ 158684 w 2385962"/>
              <a:gd name="connsiteY16" fmla="*/ 2864644 h 5607050"/>
              <a:gd name="connsiteX17" fmla="*/ 67850 w 2385962"/>
              <a:gd name="connsiteY17" fmla="*/ 3043584 h 5607050"/>
              <a:gd name="connsiteX18" fmla="*/ 25189 w 2385962"/>
              <a:gd name="connsiteY18" fmla="*/ 3397726 h 5607050"/>
              <a:gd name="connsiteX19" fmla="*/ 4957 w 2385962"/>
              <a:gd name="connsiteY19" fmla="*/ 3603727 h 5607050"/>
              <a:gd name="connsiteX20" fmla="*/ 50661 w 2385962"/>
              <a:gd name="connsiteY20" fmla="*/ 3883366 h 5607050"/>
              <a:gd name="connsiteX21" fmla="*/ 115838 w 2385962"/>
              <a:gd name="connsiteY21" fmla="*/ 4201319 h 5607050"/>
              <a:gd name="connsiteX22" fmla="*/ 167678 w 2385962"/>
              <a:gd name="connsiteY22" fmla="*/ 4374772 h 5607050"/>
              <a:gd name="connsiteX23" fmla="*/ 202358 w 2385962"/>
              <a:gd name="connsiteY23" fmla="*/ 4483893 h 5607050"/>
              <a:gd name="connsiteX24" fmla="*/ 285015 w 2385962"/>
              <a:gd name="connsiteY24" fmla="*/ 4717044 h 5607050"/>
              <a:gd name="connsiteX25" fmla="*/ 425400 w 2385962"/>
              <a:gd name="connsiteY25" fmla="*/ 5013325 h 5607050"/>
              <a:gd name="connsiteX26" fmla="*/ 639524 w 2385962"/>
              <a:gd name="connsiteY26" fmla="*/ 5364981 h 5607050"/>
              <a:gd name="connsiteX27" fmla="*/ 860374 w 2385962"/>
              <a:gd name="connsiteY27" fmla="*/ 5494338 h 5607050"/>
              <a:gd name="connsiteX28" fmla="*/ 1149300 w 2385962"/>
              <a:gd name="connsiteY28" fmla="*/ 5512594 h 5607050"/>
              <a:gd name="connsiteX29" fmla="*/ 1519982 w 2385962"/>
              <a:gd name="connsiteY29" fmla="*/ 5480844 h 5607050"/>
              <a:gd name="connsiteX30" fmla="*/ 1792237 w 2385962"/>
              <a:gd name="connsiteY30" fmla="*/ 5445125 h 5607050"/>
              <a:gd name="connsiteX31" fmla="*/ 1992262 w 2385962"/>
              <a:gd name="connsiteY31" fmla="*/ 5445125 h 5607050"/>
              <a:gd name="connsiteX32" fmla="*/ 2125612 w 2385962"/>
              <a:gd name="connsiteY32" fmla="*/ 5492750 h 5607050"/>
              <a:gd name="connsiteX33" fmla="*/ 2268487 w 2385962"/>
              <a:gd name="connsiteY33" fmla="*/ 5549900 h 5607050"/>
              <a:gd name="connsiteX34" fmla="*/ 2385962 w 2385962"/>
              <a:gd name="connsiteY34"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30643 w 2385962"/>
              <a:gd name="connsiteY3" fmla="*/ 435132 h 5607050"/>
              <a:gd name="connsiteX4" fmla="*/ 994518 w 2385962"/>
              <a:gd name="connsiteY4" fmla="*/ 609781 h 5607050"/>
              <a:gd name="connsiteX5" fmla="*/ 893507 w 2385962"/>
              <a:gd name="connsiteY5" fmla="*/ 750268 h 5607050"/>
              <a:gd name="connsiteX6" fmla="*/ 812751 w 2385962"/>
              <a:gd name="connsiteY6" fmla="*/ 971134 h 5607050"/>
              <a:gd name="connsiteX7" fmla="*/ 701820 w 2385962"/>
              <a:gd name="connsiteY7" fmla="*/ 1126512 h 5607050"/>
              <a:gd name="connsiteX8" fmla="*/ 516278 w 2385962"/>
              <a:gd name="connsiteY8" fmla="*/ 1329517 h 5607050"/>
              <a:gd name="connsiteX9" fmla="*/ 398601 w 2385962"/>
              <a:gd name="connsiteY9" fmla="*/ 1484689 h 5607050"/>
              <a:gd name="connsiteX10" fmla="*/ 352972 w 2385962"/>
              <a:gd name="connsiteY10" fmla="*/ 1581927 h 5607050"/>
              <a:gd name="connsiteX11" fmla="*/ 237470 w 2385962"/>
              <a:gd name="connsiteY11" fmla="*/ 1789498 h 5607050"/>
              <a:gd name="connsiteX12" fmla="*/ 159288 w 2385962"/>
              <a:gd name="connsiteY12" fmla="*/ 1978582 h 5607050"/>
              <a:gd name="connsiteX13" fmla="*/ 71379 w 2385962"/>
              <a:gd name="connsiteY13" fmla="*/ 2269913 h 5607050"/>
              <a:gd name="connsiteX14" fmla="*/ 300773 w 2385962"/>
              <a:gd name="connsiteY14" fmla="*/ 2588607 h 5607050"/>
              <a:gd name="connsiteX15" fmla="*/ 247394 w 2385962"/>
              <a:gd name="connsiteY15" fmla="*/ 2710641 h 5607050"/>
              <a:gd name="connsiteX16" fmla="*/ 158684 w 2385962"/>
              <a:gd name="connsiteY16" fmla="*/ 2864644 h 5607050"/>
              <a:gd name="connsiteX17" fmla="*/ 67850 w 2385962"/>
              <a:gd name="connsiteY17" fmla="*/ 3043584 h 5607050"/>
              <a:gd name="connsiteX18" fmla="*/ 25189 w 2385962"/>
              <a:gd name="connsiteY18" fmla="*/ 3397726 h 5607050"/>
              <a:gd name="connsiteX19" fmla="*/ 4957 w 2385962"/>
              <a:gd name="connsiteY19" fmla="*/ 3603727 h 5607050"/>
              <a:gd name="connsiteX20" fmla="*/ 50661 w 2385962"/>
              <a:gd name="connsiteY20" fmla="*/ 3883366 h 5607050"/>
              <a:gd name="connsiteX21" fmla="*/ 115838 w 2385962"/>
              <a:gd name="connsiteY21" fmla="*/ 4201319 h 5607050"/>
              <a:gd name="connsiteX22" fmla="*/ 167678 w 2385962"/>
              <a:gd name="connsiteY22" fmla="*/ 4374772 h 5607050"/>
              <a:gd name="connsiteX23" fmla="*/ 202358 w 2385962"/>
              <a:gd name="connsiteY23" fmla="*/ 4483893 h 5607050"/>
              <a:gd name="connsiteX24" fmla="*/ 285015 w 2385962"/>
              <a:gd name="connsiteY24" fmla="*/ 4717044 h 5607050"/>
              <a:gd name="connsiteX25" fmla="*/ 425400 w 2385962"/>
              <a:gd name="connsiteY25" fmla="*/ 5013325 h 5607050"/>
              <a:gd name="connsiteX26" fmla="*/ 639524 w 2385962"/>
              <a:gd name="connsiteY26" fmla="*/ 5364981 h 5607050"/>
              <a:gd name="connsiteX27" fmla="*/ 860374 w 2385962"/>
              <a:gd name="connsiteY27" fmla="*/ 5494338 h 5607050"/>
              <a:gd name="connsiteX28" fmla="*/ 1149300 w 2385962"/>
              <a:gd name="connsiteY28" fmla="*/ 5512594 h 5607050"/>
              <a:gd name="connsiteX29" fmla="*/ 1519982 w 2385962"/>
              <a:gd name="connsiteY29" fmla="*/ 5480844 h 5607050"/>
              <a:gd name="connsiteX30" fmla="*/ 1792237 w 2385962"/>
              <a:gd name="connsiteY30" fmla="*/ 5445125 h 5607050"/>
              <a:gd name="connsiteX31" fmla="*/ 1992262 w 2385962"/>
              <a:gd name="connsiteY31" fmla="*/ 5445125 h 5607050"/>
              <a:gd name="connsiteX32" fmla="*/ 2125612 w 2385962"/>
              <a:gd name="connsiteY32" fmla="*/ 5492750 h 5607050"/>
              <a:gd name="connsiteX33" fmla="*/ 2268487 w 2385962"/>
              <a:gd name="connsiteY33" fmla="*/ 5549900 h 5607050"/>
              <a:gd name="connsiteX34" fmla="*/ 2385962 w 2385962"/>
              <a:gd name="connsiteY34"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30643 w 2385962"/>
              <a:gd name="connsiteY3" fmla="*/ 435132 h 5607050"/>
              <a:gd name="connsiteX4" fmla="*/ 994518 w 2385962"/>
              <a:gd name="connsiteY4" fmla="*/ 609781 h 5607050"/>
              <a:gd name="connsiteX5" fmla="*/ 893507 w 2385962"/>
              <a:gd name="connsiteY5" fmla="*/ 750268 h 5607050"/>
              <a:gd name="connsiteX6" fmla="*/ 812751 w 2385962"/>
              <a:gd name="connsiteY6" fmla="*/ 971134 h 5607050"/>
              <a:gd name="connsiteX7" fmla="*/ 701820 w 2385962"/>
              <a:gd name="connsiteY7" fmla="*/ 1126512 h 5607050"/>
              <a:gd name="connsiteX8" fmla="*/ 516278 w 2385962"/>
              <a:gd name="connsiteY8" fmla="*/ 1329517 h 5607050"/>
              <a:gd name="connsiteX9" fmla="*/ 398601 w 2385962"/>
              <a:gd name="connsiteY9" fmla="*/ 1484689 h 5607050"/>
              <a:gd name="connsiteX10" fmla="*/ 333922 w 2385962"/>
              <a:gd name="connsiteY10" fmla="*/ 1593833 h 5607050"/>
              <a:gd name="connsiteX11" fmla="*/ 237470 w 2385962"/>
              <a:gd name="connsiteY11" fmla="*/ 1789498 h 5607050"/>
              <a:gd name="connsiteX12" fmla="*/ 159288 w 2385962"/>
              <a:gd name="connsiteY12" fmla="*/ 1978582 h 5607050"/>
              <a:gd name="connsiteX13" fmla="*/ 71379 w 2385962"/>
              <a:gd name="connsiteY13" fmla="*/ 2269913 h 5607050"/>
              <a:gd name="connsiteX14" fmla="*/ 300773 w 2385962"/>
              <a:gd name="connsiteY14" fmla="*/ 2588607 h 5607050"/>
              <a:gd name="connsiteX15" fmla="*/ 247394 w 2385962"/>
              <a:gd name="connsiteY15" fmla="*/ 2710641 h 5607050"/>
              <a:gd name="connsiteX16" fmla="*/ 158684 w 2385962"/>
              <a:gd name="connsiteY16" fmla="*/ 2864644 h 5607050"/>
              <a:gd name="connsiteX17" fmla="*/ 67850 w 2385962"/>
              <a:gd name="connsiteY17" fmla="*/ 3043584 h 5607050"/>
              <a:gd name="connsiteX18" fmla="*/ 25189 w 2385962"/>
              <a:gd name="connsiteY18" fmla="*/ 3397726 h 5607050"/>
              <a:gd name="connsiteX19" fmla="*/ 4957 w 2385962"/>
              <a:gd name="connsiteY19" fmla="*/ 3603727 h 5607050"/>
              <a:gd name="connsiteX20" fmla="*/ 50661 w 2385962"/>
              <a:gd name="connsiteY20" fmla="*/ 3883366 h 5607050"/>
              <a:gd name="connsiteX21" fmla="*/ 115838 w 2385962"/>
              <a:gd name="connsiteY21" fmla="*/ 4201319 h 5607050"/>
              <a:gd name="connsiteX22" fmla="*/ 167678 w 2385962"/>
              <a:gd name="connsiteY22" fmla="*/ 4374772 h 5607050"/>
              <a:gd name="connsiteX23" fmla="*/ 202358 w 2385962"/>
              <a:gd name="connsiteY23" fmla="*/ 4483893 h 5607050"/>
              <a:gd name="connsiteX24" fmla="*/ 285015 w 2385962"/>
              <a:gd name="connsiteY24" fmla="*/ 4717044 h 5607050"/>
              <a:gd name="connsiteX25" fmla="*/ 425400 w 2385962"/>
              <a:gd name="connsiteY25" fmla="*/ 5013325 h 5607050"/>
              <a:gd name="connsiteX26" fmla="*/ 639524 w 2385962"/>
              <a:gd name="connsiteY26" fmla="*/ 5364981 h 5607050"/>
              <a:gd name="connsiteX27" fmla="*/ 860374 w 2385962"/>
              <a:gd name="connsiteY27" fmla="*/ 5494338 h 5607050"/>
              <a:gd name="connsiteX28" fmla="*/ 1149300 w 2385962"/>
              <a:gd name="connsiteY28" fmla="*/ 5512594 h 5607050"/>
              <a:gd name="connsiteX29" fmla="*/ 1519982 w 2385962"/>
              <a:gd name="connsiteY29" fmla="*/ 5480844 h 5607050"/>
              <a:gd name="connsiteX30" fmla="*/ 1792237 w 2385962"/>
              <a:gd name="connsiteY30" fmla="*/ 5445125 h 5607050"/>
              <a:gd name="connsiteX31" fmla="*/ 1992262 w 2385962"/>
              <a:gd name="connsiteY31" fmla="*/ 5445125 h 5607050"/>
              <a:gd name="connsiteX32" fmla="*/ 2125612 w 2385962"/>
              <a:gd name="connsiteY32" fmla="*/ 5492750 h 5607050"/>
              <a:gd name="connsiteX33" fmla="*/ 2268487 w 2385962"/>
              <a:gd name="connsiteY33" fmla="*/ 5549900 h 5607050"/>
              <a:gd name="connsiteX34" fmla="*/ 2385962 w 2385962"/>
              <a:gd name="connsiteY34"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30643 w 2385962"/>
              <a:gd name="connsiteY3" fmla="*/ 435132 h 5607050"/>
              <a:gd name="connsiteX4" fmla="*/ 994518 w 2385962"/>
              <a:gd name="connsiteY4" fmla="*/ 609781 h 5607050"/>
              <a:gd name="connsiteX5" fmla="*/ 893507 w 2385962"/>
              <a:gd name="connsiteY5" fmla="*/ 750268 h 5607050"/>
              <a:gd name="connsiteX6" fmla="*/ 812751 w 2385962"/>
              <a:gd name="connsiteY6" fmla="*/ 971134 h 5607050"/>
              <a:gd name="connsiteX7" fmla="*/ 701820 w 2385962"/>
              <a:gd name="connsiteY7" fmla="*/ 1126512 h 5607050"/>
              <a:gd name="connsiteX8" fmla="*/ 516278 w 2385962"/>
              <a:gd name="connsiteY8" fmla="*/ 1329517 h 5607050"/>
              <a:gd name="connsiteX9" fmla="*/ 398601 w 2385962"/>
              <a:gd name="connsiteY9" fmla="*/ 1484689 h 5607050"/>
              <a:gd name="connsiteX10" fmla="*/ 333922 w 2385962"/>
              <a:gd name="connsiteY10" fmla="*/ 1593833 h 5607050"/>
              <a:gd name="connsiteX11" fmla="*/ 237470 w 2385962"/>
              <a:gd name="connsiteY11" fmla="*/ 1789498 h 5607050"/>
              <a:gd name="connsiteX12" fmla="*/ 159288 w 2385962"/>
              <a:gd name="connsiteY12" fmla="*/ 1978582 h 5607050"/>
              <a:gd name="connsiteX13" fmla="*/ 71379 w 2385962"/>
              <a:gd name="connsiteY13" fmla="*/ 2269913 h 5607050"/>
              <a:gd name="connsiteX14" fmla="*/ 300773 w 2385962"/>
              <a:gd name="connsiteY14" fmla="*/ 2588607 h 5607050"/>
              <a:gd name="connsiteX15" fmla="*/ 247394 w 2385962"/>
              <a:gd name="connsiteY15" fmla="*/ 2710641 h 5607050"/>
              <a:gd name="connsiteX16" fmla="*/ 158684 w 2385962"/>
              <a:gd name="connsiteY16" fmla="*/ 2864644 h 5607050"/>
              <a:gd name="connsiteX17" fmla="*/ 67850 w 2385962"/>
              <a:gd name="connsiteY17" fmla="*/ 3043584 h 5607050"/>
              <a:gd name="connsiteX18" fmla="*/ 25189 w 2385962"/>
              <a:gd name="connsiteY18" fmla="*/ 3397726 h 5607050"/>
              <a:gd name="connsiteX19" fmla="*/ 4957 w 2385962"/>
              <a:gd name="connsiteY19" fmla="*/ 3603727 h 5607050"/>
              <a:gd name="connsiteX20" fmla="*/ 50661 w 2385962"/>
              <a:gd name="connsiteY20" fmla="*/ 3883366 h 5607050"/>
              <a:gd name="connsiteX21" fmla="*/ 115838 w 2385962"/>
              <a:gd name="connsiteY21" fmla="*/ 4201319 h 5607050"/>
              <a:gd name="connsiteX22" fmla="*/ 167678 w 2385962"/>
              <a:gd name="connsiteY22" fmla="*/ 4374772 h 5607050"/>
              <a:gd name="connsiteX23" fmla="*/ 202358 w 2385962"/>
              <a:gd name="connsiteY23" fmla="*/ 4483893 h 5607050"/>
              <a:gd name="connsiteX24" fmla="*/ 285015 w 2385962"/>
              <a:gd name="connsiteY24" fmla="*/ 4717044 h 5607050"/>
              <a:gd name="connsiteX25" fmla="*/ 425400 w 2385962"/>
              <a:gd name="connsiteY25" fmla="*/ 5013325 h 5607050"/>
              <a:gd name="connsiteX26" fmla="*/ 639524 w 2385962"/>
              <a:gd name="connsiteY26" fmla="*/ 5364981 h 5607050"/>
              <a:gd name="connsiteX27" fmla="*/ 860374 w 2385962"/>
              <a:gd name="connsiteY27" fmla="*/ 5494338 h 5607050"/>
              <a:gd name="connsiteX28" fmla="*/ 1149300 w 2385962"/>
              <a:gd name="connsiteY28" fmla="*/ 5512594 h 5607050"/>
              <a:gd name="connsiteX29" fmla="*/ 1519982 w 2385962"/>
              <a:gd name="connsiteY29" fmla="*/ 5480844 h 5607050"/>
              <a:gd name="connsiteX30" fmla="*/ 1792237 w 2385962"/>
              <a:gd name="connsiteY30" fmla="*/ 5445125 h 5607050"/>
              <a:gd name="connsiteX31" fmla="*/ 1992262 w 2385962"/>
              <a:gd name="connsiteY31" fmla="*/ 5445125 h 5607050"/>
              <a:gd name="connsiteX32" fmla="*/ 2125612 w 2385962"/>
              <a:gd name="connsiteY32" fmla="*/ 5492750 h 5607050"/>
              <a:gd name="connsiteX33" fmla="*/ 2268487 w 2385962"/>
              <a:gd name="connsiteY33" fmla="*/ 5549900 h 5607050"/>
              <a:gd name="connsiteX34" fmla="*/ 2385962 w 2385962"/>
              <a:gd name="connsiteY34"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30643 w 2385962"/>
              <a:gd name="connsiteY3" fmla="*/ 435132 h 5607050"/>
              <a:gd name="connsiteX4" fmla="*/ 994518 w 2385962"/>
              <a:gd name="connsiteY4" fmla="*/ 609781 h 5607050"/>
              <a:gd name="connsiteX5" fmla="*/ 893507 w 2385962"/>
              <a:gd name="connsiteY5" fmla="*/ 750268 h 5607050"/>
              <a:gd name="connsiteX6" fmla="*/ 812751 w 2385962"/>
              <a:gd name="connsiteY6" fmla="*/ 971134 h 5607050"/>
              <a:gd name="connsiteX7" fmla="*/ 701820 w 2385962"/>
              <a:gd name="connsiteY7" fmla="*/ 1126512 h 5607050"/>
              <a:gd name="connsiteX8" fmla="*/ 516278 w 2385962"/>
              <a:gd name="connsiteY8" fmla="*/ 1329517 h 5607050"/>
              <a:gd name="connsiteX9" fmla="*/ 398601 w 2385962"/>
              <a:gd name="connsiteY9" fmla="*/ 1484689 h 5607050"/>
              <a:gd name="connsiteX10" fmla="*/ 333922 w 2385962"/>
              <a:gd name="connsiteY10" fmla="*/ 1593833 h 5607050"/>
              <a:gd name="connsiteX11" fmla="*/ 246995 w 2385962"/>
              <a:gd name="connsiteY11" fmla="*/ 1796642 h 5607050"/>
              <a:gd name="connsiteX12" fmla="*/ 159288 w 2385962"/>
              <a:gd name="connsiteY12" fmla="*/ 1978582 h 5607050"/>
              <a:gd name="connsiteX13" fmla="*/ 71379 w 2385962"/>
              <a:gd name="connsiteY13" fmla="*/ 2269913 h 5607050"/>
              <a:gd name="connsiteX14" fmla="*/ 300773 w 2385962"/>
              <a:gd name="connsiteY14" fmla="*/ 2588607 h 5607050"/>
              <a:gd name="connsiteX15" fmla="*/ 247394 w 2385962"/>
              <a:gd name="connsiteY15" fmla="*/ 2710641 h 5607050"/>
              <a:gd name="connsiteX16" fmla="*/ 158684 w 2385962"/>
              <a:gd name="connsiteY16" fmla="*/ 2864644 h 5607050"/>
              <a:gd name="connsiteX17" fmla="*/ 67850 w 2385962"/>
              <a:gd name="connsiteY17" fmla="*/ 3043584 h 5607050"/>
              <a:gd name="connsiteX18" fmla="*/ 25189 w 2385962"/>
              <a:gd name="connsiteY18" fmla="*/ 3397726 h 5607050"/>
              <a:gd name="connsiteX19" fmla="*/ 4957 w 2385962"/>
              <a:gd name="connsiteY19" fmla="*/ 3603727 h 5607050"/>
              <a:gd name="connsiteX20" fmla="*/ 50661 w 2385962"/>
              <a:gd name="connsiteY20" fmla="*/ 3883366 h 5607050"/>
              <a:gd name="connsiteX21" fmla="*/ 115838 w 2385962"/>
              <a:gd name="connsiteY21" fmla="*/ 4201319 h 5607050"/>
              <a:gd name="connsiteX22" fmla="*/ 167678 w 2385962"/>
              <a:gd name="connsiteY22" fmla="*/ 4374772 h 5607050"/>
              <a:gd name="connsiteX23" fmla="*/ 202358 w 2385962"/>
              <a:gd name="connsiteY23" fmla="*/ 4483893 h 5607050"/>
              <a:gd name="connsiteX24" fmla="*/ 285015 w 2385962"/>
              <a:gd name="connsiteY24" fmla="*/ 4717044 h 5607050"/>
              <a:gd name="connsiteX25" fmla="*/ 425400 w 2385962"/>
              <a:gd name="connsiteY25" fmla="*/ 5013325 h 5607050"/>
              <a:gd name="connsiteX26" fmla="*/ 639524 w 2385962"/>
              <a:gd name="connsiteY26" fmla="*/ 5364981 h 5607050"/>
              <a:gd name="connsiteX27" fmla="*/ 860374 w 2385962"/>
              <a:gd name="connsiteY27" fmla="*/ 5494338 h 5607050"/>
              <a:gd name="connsiteX28" fmla="*/ 1149300 w 2385962"/>
              <a:gd name="connsiteY28" fmla="*/ 5512594 h 5607050"/>
              <a:gd name="connsiteX29" fmla="*/ 1519982 w 2385962"/>
              <a:gd name="connsiteY29" fmla="*/ 5480844 h 5607050"/>
              <a:gd name="connsiteX30" fmla="*/ 1792237 w 2385962"/>
              <a:gd name="connsiteY30" fmla="*/ 5445125 h 5607050"/>
              <a:gd name="connsiteX31" fmla="*/ 1992262 w 2385962"/>
              <a:gd name="connsiteY31" fmla="*/ 5445125 h 5607050"/>
              <a:gd name="connsiteX32" fmla="*/ 2125612 w 2385962"/>
              <a:gd name="connsiteY32" fmla="*/ 5492750 h 5607050"/>
              <a:gd name="connsiteX33" fmla="*/ 2268487 w 2385962"/>
              <a:gd name="connsiteY33" fmla="*/ 5549900 h 5607050"/>
              <a:gd name="connsiteX34" fmla="*/ 2385962 w 2385962"/>
              <a:gd name="connsiteY34"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30643 w 2385962"/>
              <a:gd name="connsiteY3" fmla="*/ 435132 h 5607050"/>
              <a:gd name="connsiteX4" fmla="*/ 994518 w 2385962"/>
              <a:gd name="connsiteY4" fmla="*/ 609781 h 5607050"/>
              <a:gd name="connsiteX5" fmla="*/ 893507 w 2385962"/>
              <a:gd name="connsiteY5" fmla="*/ 750268 h 5607050"/>
              <a:gd name="connsiteX6" fmla="*/ 812751 w 2385962"/>
              <a:gd name="connsiteY6" fmla="*/ 971134 h 5607050"/>
              <a:gd name="connsiteX7" fmla="*/ 701820 w 2385962"/>
              <a:gd name="connsiteY7" fmla="*/ 1126512 h 5607050"/>
              <a:gd name="connsiteX8" fmla="*/ 516278 w 2385962"/>
              <a:gd name="connsiteY8" fmla="*/ 1329517 h 5607050"/>
              <a:gd name="connsiteX9" fmla="*/ 398601 w 2385962"/>
              <a:gd name="connsiteY9" fmla="*/ 1484689 h 5607050"/>
              <a:gd name="connsiteX10" fmla="*/ 333922 w 2385962"/>
              <a:gd name="connsiteY10" fmla="*/ 1593833 h 5607050"/>
              <a:gd name="connsiteX11" fmla="*/ 246995 w 2385962"/>
              <a:gd name="connsiteY11" fmla="*/ 1796642 h 5607050"/>
              <a:gd name="connsiteX12" fmla="*/ 171195 w 2385962"/>
              <a:gd name="connsiteY12" fmla="*/ 1988107 h 5607050"/>
              <a:gd name="connsiteX13" fmla="*/ 71379 w 2385962"/>
              <a:gd name="connsiteY13" fmla="*/ 2269913 h 5607050"/>
              <a:gd name="connsiteX14" fmla="*/ 300773 w 2385962"/>
              <a:gd name="connsiteY14" fmla="*/ 2588607 h 5607050"/>
              <a:gd name="connsiteX15" fmla="*/ 247394 w 2385962"/>
              <a:gd name="connsiteY15" fmla="*/ 2710641 h 5607050"/>
              <a:gd name="connsiteX16" fmla="*/ 158684 w 2385962"/>
              <a:gd name="connsiteY16" fmla="*/ 2864644 h 5607050"/>
              <a:gd name="connsiteX17" fmla="*/ 67850 w 2385962"/>
              <a:gd name="connsiteY17" fmla="*/ 3043584 h 5607050"/>
              <a:gd name="connsiteX18" fmla="*/ 25189 w 2385962"/>
              <a:gd name="connsiteY18" fmla="*/ 3397726 h 5607050"/>
              <a:gd name="connsiteX19" fmla="*/ 4957 w 2385962"/>
              <a:gd name="connsiteY19" fmla="*/ 3603727 h 5607050"/>
              <a:gd name="connsiteX20" fmla="*/ 50661 w 2385962"/>
              <a:gd name="connsiteY20" fmla="*/ 3883366 h 5607050"/>
              <a:gd name="connsiteX21" fmla="*/ 115838 w 2385962"/>
              <a:gd name="connsiteY21" fmla="*/ 4201319 h 5607050"/>
              <a:gd name="connsiteX22" fmla="*/ 167678 w 2385962"/>
              <a:gd name="connsiteY22" fmla="*/ 4374772 h 5607050"/>
              <a:gd name="connsiteX23" fmla="*/ 202358 w 2385962"/>
              <a:gd name="connsiteY23" fmla="*/ 4483893 h 5607050"/>
              <a:gd name="connsiteX24" fmla="*/ 285015 w 2385962"/>
              <a:gd name="connsiteY24" fmla="*/ 4717044 h 5607050"/>
              <a:gd name="connsiteX25" fmla="*/ 425400 w 2385962"/>
              <a:gd name="connsiteY25" fmla="*/ 5013325 h 5607050"/>
              <a:gd name="connsiteX26" fmla="*/ 639524 w 2385962"/>
              <a:gd name="connsiteY26" fmla="*/ 5364981 h 5607050"/>
              <a:gd name="connsiteX27" fmla="*/ 860374 w 2385962"/>
              <a:gd name="connsiteY27" fmla="*/ 5494338 h 5607050"/>
              <a:gd name="connsiteX28" fmla="*/ 1149300 w 2385962"/>
              <a:gd name="connsiteY28" fmla="*/ 5512594 h 5607050"/>
              <a:gd name="connsiteX29" fmla="*/ 1519982 w 2385962"/>
              <a:gd name="connsiteY29" fmla="*/ 5480844 h 5607050"/>
              <a:gd name="connsiteX30" fmla="*/ 1792237 w 2385962"/>
              <a:gd name="connsiteY30" fmla="*/ 5445125 h 5607050"/>
              <a:gd name="connsiteX31" fmla="*/ 1992262 w 2385962"/>
              <a:gd name="connsiteY31" fmla="*/ 5445125 h 5607050"/>
              <a:gd name="connsiteX32" fmla="*/ 2125612 w 2385962"/>
              <a:gd name="connsiteY32" fmla="*/ 5492750 h 5607050"/>
              <a:gd name="connsiteX33" fmla="*/ 2268487 w 2385962"/>
              <a:gd name="connsiteY33" fmla="*/ 5549900 h 5607050"/>
              <a:gd name="connsiteX34" fmla="*/ 2385962 w 2385962"/>
              <a:gd name="connsiteY34"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30643 w 2385962"/>
              <a:gd name="connsiteY3" fmla="*/ 435132 h 5607050"/>
              <a:gd name="connsiteX4" fmla="*/ 994518 w 2385962"/>
              <a:gd name="connsiteY4" fmla="*/ 609781 h 5607050"/>
              <a:gd name="connsiteX5" fmla="*/ 893507 w 2385962"/>
              <a:gd name="connsiteY5" fmla="*/ 750268 h 5607050"/>
              <a:gd name="connsiteX6" fmla="*/ 812751 w 2385962"/>
              <a:gd name="connsiteY6" fmla="*/ 971134 h 5607050"/>
              <a:gd name="connsiteX7" fmla="*/ 701820 w 2385962"/>
              <a:gd name="connsiteY7" fmla="*/ 1126512 h 5607050"/>
              <a:gd name="connsiteX8" fmla="*/ 516278 w 2385962"/>
              <a:gd name="connsiteY8" fmla="*/ 1329517 h 5607050"/>
              <a:gd name="connsiteX9" fmla="*/ 398601 w 2385962"/>
              <a:gd name="connsiteY9" fmla="*/ 1484689 h 5607050"/>
              <a:gd name="connsiteX10" fmla="*/ 333922 w 2385962"/>
              <a:gd name="connsiteY10" fmla="*/ 1593833 h 5607050"/>
              <a:gd name="connsiteX11" fmla="*/ 246995 w 2385962"/>
              <a:gd name="connsiteY11" fmla="*/ 1796642 h 5607050"/>
              <a:gd name="connsiteX12" fmla="*/ 171195 w 2385962"/>
              <a:gd name="connsiteY12" fmla="*/ 1988107 h 5607050"/>
              <a:gd name="connsiteX13" fmla="*/ 71379 w 2385962"/>
              <a:gd name="connsiteY13" fmla="*/ 2269913 h 5607050"/>
              <a:gd name="connsiteX14" fmla="*/ 300773 w 2385962"/>
              <a:gd name="connsiteY14" fmla="*/ 2588607 h 5607050"/>
              <a:gd name="connsiteX15" fmla="*/ 247394 w 2385962"/>
              <a:gd name="connsiteY15" fmla="*/ 2710641 h 5607050"/>
              <a:gd name="connsiteX16" fmla="*/ 158684 w 2385962"/>
              <a:gd name="connsiteY16" fmla="*/ 2864644 h 5607050"/>
              <a:gd name="connsiteX17" fmla="*/ 67850 w 2385962"/>
              <a:gd name="connsiteY17" fmla="*/ 3043584 h 5607050"/>
              <a:gd name="connsiteX18" fmla="*/ 25189 w 2385962"/>
              <a:gd name="connsiteY18" fmla="*/ 3397726 h 5607050"/>
              <a:gd name="connsiteX19" fmla="*/ 4957 w 2385962"/>
              <a:gd name="connsiteY19" fmla="*/ 3603727 h 5607050"/>
              <a:gd name="connsiteX20" fmla="*/ 50661 w 2385962"/>
              <a:gd name="connsiteY20" fmla="*/ 3883366 h 5607050"/>
              <a:gd name="connsiteX21" fmla="*/ 115838 w 2385962"/>
              <a:gd name="connsiteY21" fmla="*/ 4201319 h 5607050"/>
              <a:gd name="connsiteX22" fmla="*/ 167678 w 2385962"/>
              <a:gd name="connsiteY22" fmla="*/ 4374772 h 5607050"/>
              <a:gd name="connsiteX23" fmla="*/ 202358 w 2385962"/>
              <a:gd name="connsiteY23" fmla="*/ 4483893 h 5607050"/>
              <a:gd name="connsiteX24" fmla="*/ 285015 w 2385962"/>
              <a:gd name="connsiteY24" fmla="*/ 4717044 h 5607050"/>
              <a:gd name="connsiteX25" fmla="*/ 425400 w 2385962"/>
              <a:gd name="connsiteY25" fmla="*/ 5013325 h 5607050"/>
              <a:gd name="connsiteX26" fmla="*/ 639524 w 2385962"/>
              <a:gd name="connsiteY26" fmla="*/ 5364981 h 5607050"/>
              <a:gd name="connsiteX27" fmla="*/ 860374 w 2385962"/>
              <a:gd name="connsiteY27" fmla="*/ 5494338 h 5607050"/>
              <a:gd name="connsiteX28" fmla="*/ 1149300 w 2385962"/>
              <a:gd name="connsiteY28" fmla="*/ 5512594 h 5607050"/>
              <a:gd name="connsiteX29" fmla="*/ 1519982 w 2385962"/>
              <a:gd name="connsiteY29" fmla="*/ 5480844 h 5607050"/>
              <a:gd name="connsiteX30" fmla="*/ 1792237 w 2385962"/>
              <a:gd name="connsiteY30" fmla="*/ 5445125 h 5607050"/>
              <a:gd name="connsiteX31" fmla="*/ 1992262 w 2385962"/>
              <a:gd name="connsiteY31" fmla="*/ 5445125 h 5607050"/>
              <a:gd name="connsiteX32" fmla="*/ 2125612 w 2385962"/>
              <a:gd name="connsiteY32" fmla="*/ 5492750 h 5607050"/>
              <a:gd name="connsiteX33" fmla="*/ 2268487 w 2385962"/>
              <a:gd name="connsiteY33" fmla="*/ 5549900 h 5607050"/>
              <a:gd name="connsiteX34" fmla="*/ 2385962 w 2385962"/>
              <a:gd name="connsiteY34"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30643 w 2385962"/>
              <a:gd name="connsiteY3" fmla="*/ 435132 h 5607050"/>
              <a:gd name="connsiteX4" fmla="*/ 994518 w 2385962"/>
              <a:gd name="connsiteY4" fmla="*/ 609781 h 5607050"/>
              <a:gd name="connsiteX5" fmla="*/ 893507 w 2385962"/>
              <a:gd name="connsiteY5" fmla="*/ 750268 h 5607050"/>
              <a:gd name="connsiteX6" fmla="*/ 812751 w 2385962"/>
              <a:gd name="connsiteY6" fmla="*/ 971134 h 5607050"/>
              <a:gd name="connsiteX7" fmla="*/ 701820 w 2385962"/>
              <a:gd name="connsiteY7" fmla="*/ 1126512 h 5607050"/>
              <a:gd name="connsiteX8" fmla="*/ 516278 w 2385962"/>
              <a:gd name="connsiteY8" fmla="*/ 1329517 h 5607050"/>
              <a:gd name="connsiteX9" fmla="*/ 398601 w 2385962"/>
              <a:gd name="connsiteY9" fmla="*/ 1484689 h 5607050"/>
              <a:gd name="connsiteX10" fmla="*/ 333922 w 2385962"/>
              <a:gd name="connsiteY10" fmla="*/ 1593833 h 5607050"/>
              <a:gd name="connsiteX11" fmla="*/ 246995 w 2385962"/>
              <a:gd name="connsiteY11" fmla="*/ 1796642 h 5607050"/>
              <a:gd name="connsiteX12" fmla="*/ 171195 w 2385962"/>
              <a:gd name="connsiteY12" fmla="*/ 1988107 h 5607050"/>
              <a:gd name="connsiteX13" fmla="*/ 71379 w 2385962"/>
              <a:gd name="connsiteY13" fmla="*/ 2269913 h 5607050"/>
              <a:gd name="connsiteX14" fmla="*/ 300773 w 2385962"/>
              <a:gd name="connsiteY14" fmla="*/ 2588607 h 5607050"/>
              <a:gd name="connsiteX15" fmla="*/ 247394 w 2385962"/>
              <a:gd name="connsiteY15" fmla="*/ 2710641 h 5607050"/>
              <a:gd name="connsiteX16" fmla="*/ 158684 w 2385962"/>
              <a:gd name="connsiteY16" fmla="*/ 2864644 h 5607050"/>
              <a:gd name="connsiteX17" fmla="*/ 67850 w 2385962"/>
              <a:gd name="connsiteY17" fmla="*/ 3043584 h 5607050"/>
              <a:gd name="connsiteX18" fmla="*/ 25189 w 2385962"/>
              <a:gd name="connsiteY18" fmla="*/ 3397726 h 5607050"/>
              <a:gd name="connsiteX19" fmla="*/ 4957 w 2385962"/>
              <a:gd name="connsiteY19" fmla="*/ 3603727 h 5607050"/>
              <a:gd name="connsiteX20" fmla="*/ 50661 w 2385962"/>
              <a:gd name="connsiteY20" fmla="*/ 3883366 h 5607050"/>
              <a:gd name="connsiteX21" fmla="*/ 115838 w 2385962"/>
              <a:gd name="connsiteY21" fmla="*/ 4201319 h 5607050"/>
              <a:gd name="connsiteX22" fmla="*/ 167678 w 2385962"/>
              <a:gd name="connsiteY22" fmla="*/ 4374772 h 5607050"/>
              <a:gd name="connsiteX23" fmla="*/ 202358 w 2385962"/>
              <a:gd name="connsiteY23" fmla="*/ 4483893 h 5607050"/>
              <a:gd name="connsiteX24" fmla="*/ 285015 w 2385962"/>
              <a:gd name="connsiteY24" fmla="*/ 4717044 h 5607050"/>
              <a:gd name="connsiteX25" fmla="*/ 425400 w 2385962"/>
              <a:gd name="connsiteY25" fmla="*/ 5013325 h 5607050"/>
              <a:gd name="connsiteX26" fmla="*/ 639524 w 2385962"/>
              <a:gd name="connsiteY26" fmla="*/ 5364981 h 5607050"/>
              <a:gd name="connsiteX27" fmla="*/ 860374 w 2385962"/>
              <a:gd name="connsiteY27" fmla="*/ 5494338 h 5607050"/>
              <a:gd name="connsiteX28" fmla="*/ 1149300 w 2385962"/>
              <a:gd name="connsiteY28" fmla="*/ 5512594 h 5607050"/>
              <a:gd name="connsiteX29" fmla="*/ 1519982 w 2385962"/>
              <a:gd name="connsiteY29" fmla="*/ 5480844 h 5607050"/>
              <a:gd name="connsiteX30" fmla="*/ 1792237 w 2385962"/>
              <a:gd name="connsiteY30" fmla="*/ 5445125 h 5607050"/>
              <a:gd name="connsiteX31" fmla="*/ 1992262 w 2385962"/>
              <a:gd name="connsiteY31" fmla="*/ 5445125 h 5607050"/>
              <a:gd name="connsiteX32" fmla="*/ 2125612 w 2385962"/>
              <a:gd name="connsiteY32" fmla="*/ 5492750 h 5607050"/>
              <a:gd name="connsiteX33" fmla="*/ 2268487 w 2385962"/>
              <a:gd name="connsiteY33" fmla="*/ 5549900 h 5607050"/>
              <a:gd name="connsiteX34" fmla="*/ 2385962 w 2385962"/>
              <a:gd name="connsiteY34"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30643 w 2385962"/>
              <a:gd name="connsiteY3" fmla="*/ 435132 h 5607050"/>
              <a:gd name="connsiteX4" fmla="*/ 994518 w 2385962"/>
              <a:gd name="connsiteY4" fmla="*/ 609781 h 5607050"/>
              <a:gd name="connsiteX5" fmla="*/ 893507 w 2385962"/>
              <a:gd name="connsiteY5" fmla="*/ 750268 h 5607050"/>
              <a:gd name="connsiteX6" fmla="*/ 812751 w 2385962"/>
              <a:gd name="connsiteY6" fmla="*/ 971134 h 5607050"/>
              <a:gd name="connsiteX7" fmla="*/ 701820 w 2385962"/>
              <a:gd name="connsiteY7" fmla="*/ 1126512 h 5607050"/>
              <a:gd name="connsiteX8" fmla="*/ 516278 w 2385962"/>
              <a:gd name="connsiteY8" fmla="*/ 1329517 h 5607050"/>
              <a:gd name="connsiteX9" fmla="*/ 398601 w 2385962"/>
              <a:gd name="connsiteY9" fmla="*/ 1484689 h 5607050"/>
              <a:gd name="connsiteX10" fmla="*/ 333922 w 2385962"/>
              <a:gd name="connsiteY10" fmla="*/ 1593833 h 5607050"/>
              <a:gd name="connsiteX11" fmla="*/ 246995 w 2385962"/>
              <a:gd name="connsiteY11" fmla="*/ 1796642 h 5607050"/>
              <a:gd name="connsiteX12" fmla="*/ 171195 w 2385962"/>
              <a:gd name="connsiteY12" fmla="*/ 1988107 h 5607050"/>
              <a:gd name="connsiteX13" fmla="*/ 88047 w 2385962"/>
              <a:gd name="connsiteY13" fmla="*/ 2288963 h 5607050"/>
              <a:gd name="connsiteX14" fmla="*/ 300773 w 2385962"/>
              <a:gd name="connsiteY14" fmla="*/ 2588607 h 5607050"/>
              <a:gd name="connsiteX15" fmla="*/ 247394 w 2385962"/>
              <a:gd name="connsiteY15" fmla="*/ 2710641 h 5607050"/>
              <a:gd name="connsiteX16" fmla="*/ 158684 w 2385962"/>
              <a:gd name="connsiteY16" fmla="*/ 2864644 h 5607050"/>
              <a:gd name="connsiteX17" fmla="*/ 67850 w 2385962"/>
              <a:gd name="connsiteY17" fmla="*/ 3043584 h 5607050"/>
              <a:gd name="connsiteX18" fmla="*/ 25189 w 2385962"/>
              <a:gd name="connsiteY18" fmla="*/ 3397726 h 5607050"/>
              <a:gd name="connsiteX19" fmla="*/ 4957 w 2385962"/>
              <a:gd name="connsiteY19" fmla="*/ 3603727 h 5607050"/>
              <a:gd name="connsiteX20" fmla="*/ 50661 w 2385962"/>
              <a:gd name="connsiteY20" fmla="*/ 3883366 h 5607050"/>
              <a:gd name="connsiteX21" fmla="*/ 115838 w 2385962"/>
              <a:gd name="connsiteY21" fmla="*/ 4201319 h 5607050"/>
              <a:gd name="connsiteX22" fmla="*/ 167678 w 2385962"/>
              <a:gd name="connsiteY22" fmla="*/ 4374772 h 5607050"/>
              <a:gd name="connsiteX23" fmla="*/ 202358 w 2385962"/>
              <a:gd name="connsiteY23" fmla="*/ 4483893 h 5607050"/>
              <a:gd name="connsiteX24" fmla="*/ 285015 w 2385962"/>
              <a:gd name="connsiteY24" fmla="*/ 4717044 h 5607050"/>
              <a:gd name="connsiteX25" fmla="*/ 425400 w 2385962"/>
              <a:gd name="connsiteY25" fmla="*/ 5013325 h 5607050"/>
              <a:gd name="connsiteX26" fmla="*/ 639524 w 2385962"/>
              <a:gd name="connsiteY26" fmla="*/ 5364981 h 5607050"/>
              <a:gd name="connsiteX27" fmla="*/ 860374 w 2385962"/>
              <a:gd name="connsiteY27" fmla="*/ 5494338 h 5607050"/>
              <a:gd name="connsiteX28" fmla="*/ 1149300 w 2385962"/>
              <a:gd name="connsiteY28" fmla="*/ 5512594 h 5607050"/>
              <a:gd name="connsiteX29" fmla="*/ 1519982 w 2385962"/>
              <a:gd name="connsiteY29" fmla="*/ 5480844 h 5607050"/>
              <a:gd name="connsiteX30" fmla="*/ 1792237 w 2385962"/>
              <a:gd name="connsiteY30" fmla="*/ 5445125 h 5607050"/>
              <a:gd name="connsiteX31" fmla="*/ 1992262 w 2385962"/>
              <a:gd name="connsiteY31" fmla="*/ 5445125 h 5607050"/>
              <a:gd name="connsiteX32" fmla="*/ 2125612 w 2385962"/>
              <a:gd name="connsiteY32" fmla="*/ 5492750 h 5607050"/>
              <a:gd name="connsiteX33" fmla="*/ 2268487 w 2385962"/>
              <a:gd name="connsiteY33" fmla="*/ 5549900 h 5607050"/>
              <a:gd name="connsiteX34" fmla="*/ 2385962 w 2385962"/>
              <a:gd name="connsiteY34"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30643 w 2385962"/>
              <a:gd name="connsiteY3" fmla="*/ 435132 h 5607050"/>
              <a:gd name="connsiteX4" fmla="*/ 994518 w 2385962"/>
              <a:gd name="connsiteY4" fmla="*/ 609781 h 5607050"/>
              <a:gd name="connsiteX5" fmla="*/ 893507 w 2385962"/>
              <a:gd name="connsiteY5" fmla="*/ 750268 h 5607050"/>
              <a:gd name="connsiteX6" fmla="*/ 812751 w 2385962"/>
              <a:gd name="connsiteY6" fmla="*/ 971134 h 5607050"/>
              <a:gd name="connsiteX7" fmla="*/ 701820 w 2385962"/>
              <a:gd name="connsiteY7" fmla="*/ 1126512 h 5607050"/>
              <a:gd name="connsiteX8" fmla="*/ 516278 w 2385962"/>
              <a:gd name="connsiteY8" fmla="*/ 1329517 h 5607050"/>
              <a:gd name="connsiteX9" fmla="*/ 398601 w 2385962"/>
              <a:gd name="connsiteY9" fmla="*/ 1484689 h 5607050"/>
              <a:gd name="connsiteX10" fmla="*/ 333922 w 2385962"/>
              <a:gd name="connsiteY10" fmla="*/ 1593833 h 5607050"/>
              <a:gd name="connsiteX11" fmla="*/ 246995 w 2385962"/>
              <a:gd name="connsiteY11" fmla="*/ 1796642 h 5607050"/>
              <a:gd name="connsiteX12" fmla="*/ 171195 w 2385962"/>
              <a:gd name="connsiteY12" fmla="*/ 1988107 h 5607050"/>
              <a:gd name="connsiteX13" fmla="*/ 88047 w 2385962"/>
              <a:gd name="connsiteY13" fmla="*/ 2288963 h 5607050"/>
              <a:gd name="connsiteX14" fmla="*/ 141229 w 2385962"/>
              <a:gd name="connsiteY14" fmla="*/ 2581463 h 5607050"/>
              <a:gd name="connsiteX15" fmla="*/ 247394 w 2385962"/>
              <a:gd name="connsiteY15" fmla="*/ 2710641 h 5607050"/>
              <a:gd name="connsiteX16" fmla="*/ 158684 w 2385962"/>
              <a:gd name="connsiteY16" fmla="*/ 2864644 h 5607050"/>
              <a:gd name="connsiteX17" fmla="*/ 67850 w 2385962"/>
              <a:gd name="connsiteY17" fmla="*/ 3043584 h 5607050"/>
              <a:gd name="connsiteX18" fmla="*/ 25189 w 2385962"/>
              <a:gd name="connsiteY18" fmla="*/ 3397726 h 5607050"/>
              <a:gd name="connsiteX19" fmla="*/ 4957 w 2385962"/>
              <a:gd name="connsiteY19" fmla="*/ 3603727 h 5607050"/>
              <a:gd name="connsiteX20" fmla="*/ 50661 w 2385962"/>
              <a:gd name="connsiteY20" fmla="*/ 3883366 h 5607050"/>
              <a:gd name="connsiteX21" fmla="*/ 115838 w 2385962"/>
              <a:gd name="connsiteY21" fmla="*/ 4201319 h 5607050"/>
              <a:gd name="connsiteX22" fmla="*/ 167678 w 2385962"/>
              <a:gd name="connsiteY22" fmla="*/ 4374772 h 5607050"/>
              <a:gd name="connsiteX23" fmla="*/ 202358 w 2385962"/>
              <a:gd name="connsiteY23" fmla="*/ 4483893 h 5607050"/>
              <a:gd name="connsiteX24" fmla="*/ 285015 w 2385962"/>
              <a:gd name="connsiteY24" fmla="*/ 4717044 h 5607050"/>
              <a:gd name="connsiteX25" fmla="*/ 425400 w 2385962"/>
              <a:gd name="connsiteY25" fmla="*/ 5013325 h 5607050"/>
              <a:gd name="connsiteX26" fmla="*/ 639524 w 2385962"/>
              <a:gd name="connsiteY26" fmla="*/ 5364981 h 5607050"/>
              <a:gd name="connsiteX27" fmla="*/ 860374 w 2385962"/>
              <a:gd name="connsiteY27" fmla="*/ 5494338 h 5607050"/>
              <a:gd name="connsiteX28" fmla="*/ 1149300 w 2385962"/>
              <a:gd name="connsiteY28" fmla="*/ 5512594 h 5607050"/>
              <a:gd name="connsiteX29" fmla="*/ 1519982 w 2385962"/>
              <a:gd name="connsiteY29" fmla="*/ 5480844 h 5607050"/>
              <a:gd name="connsiteX30" fmla="*/ 1792237 w 2385962"/>
              <a:gd name="connsiteY30" fmla="*/ 5445125 h 5607050"/>
              <a:gd name="connsiteX31" fmla="*/ 1992262 w 2385962"/>
              <a:gd name="connsiteY31" fmla="*/ 5445125 h 5607050"/>
              <a:gd name="connsiteX32" fmla="*/ 2125612 w 2385962"/>
              <a:gd name="connsiteY32" fmla="*/ 5492750 h 5607050"/>
              <a:gd name="connsiteX33" fmla="*/ 2268487 w 2385962"/>
              <a:gd name="connsiteY33" fmla="*/ 5549900 h 5607050"/>
              <a:gd name="connsiteX34" fmla="*/ 2385962 w 2385962"/>
              <a:gd name="connsiteY34"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30643 w 2385962"/>
              <a:gd name="connsiteY3" fmla="*/ 435132 h 5607050"/>
              <a:gd name="connsiteX4" fmla="*/ 994518 w 2385962"/>
              <a:gd name="connsiteY4" fmla="*/ 609781 h 5607050"/>
              <a:gd name="connsiteX5" fmla="*/ 893507 w 2385962"/>
              <a:gd name="connsiteY5" fmla="*/ 750268 h 5607050"/>
              <a:gd name="connsiteX6" fmla="*/ 812751 w 2385962"/>
              <a:gd name="connsiteY6" fmla="*/ 971134 h 5607050"/>
              <a:gd name="connsiteX7" fmla="*/ 701820 w 2385962"/>
              <a:gd name="connsiteY7" fmla="*/ 1126512 h 5607050"/>
              <a:gd name="connsiteX8" fmla="*/ 516278 w 2385962"/>
              <a:gd name="connsiteY8" fmla="*/ 1329517 h 5607050"/>
              <a:gd name="connsiteX9" fmla="*/ 398601 w 2385962"/>
              <a:gd name="connsiteY9" fmla="*/ 1484689 h 5607050"/>
              <a:gd name="connsiteX10" fmla="*/ 333922 w 2385962"/>
              <a:gd name="connsiteY10" fmla="*/ 1593833 h 5607050"/>
              <a:gd name="connsiteX11" fmla="*/ 246995 w 2385962"/>
              <a:gd name="connsiteY11" fmla="*/ 1796642 h 5607050"/>
              <a:gd name="connsiteX12" fmla="*/ 171195 w 2385962"/>
              <a:gd name="connsiteY12" fmla="*/ 1988107 h 5607050"/>
              <a:gd name="connsiteX13" fmla="*/ 88047 w 2385962"/>
              <a:gd name="connsiteY13" fmla="*/ 2288963 h 5607050"/>
              <a:gd name="connsiteX14" fmla="*/ 141229 w 2385962"/>
              <a:gd name="connsiteY14" fmla="*/ 2581463 h 5607050"/>
              <a:gd name="connsiteX15" fmla="*/ 147382 w 2385962"/>
              <a:gd name="connsiteY15" fmla="*/ 2786841 h 5607050"/>
              <a:gd name="connsiteX16" fmla="*/ 158684 w 2385962"/>
              <a:gd name="connsiteY16" fmla="*/ 2864644 h 5607050"/>
              <a:gd name="connsiteX17" fmla="*/ 67850 w 2385962"/>
              <a:gd name="connsiteY17" fmla="*/ 3043584 h 5607050"/>
              <a:gd name="connsiteX18" fmla="*/ 25189 w 2385962"/>
              <a:gd name="connsiteY18" fmla="*/ 3397726 h 5607050"/>
              <a:gd name="connsiteX19" fmla="*/ 4957 w 2385962"/>
              <a:gd name="connsiteY19" fmla="*/ 3603727 h 5607050"/>
              <a:gd name="connsiteX20" fmla="*/ 50661 w 2385962"/>
              <a:gd name="connsiteY20" fmla="*/ 3883366 h 5607050"/>
              <a:gd name="connsiteX21" fmla="*/ 115838 w 2385962"/>
              <a:gd name="connsiteY21" fmla="*/ 4201319 h 5607050"/>
              <a:gd name="connsiteX22" fmla="*/ 167678 w 2385962"/>
              <a:gd name="connsiteY22" fmla="*/ 4374772 h 5607050"/>
              <a:gd name="connsiteX23" fmla="*/ 202358 w 2385962"/>
              <a:gd name="connsiteY23" fmla="*/ 4483893 h 5607050"/>
              <a:gd name="connsiteX24" fmla="*/ 285015 w 2385962"/>
              <a:gd name="connsiteY24" fmla="*/ 4717044 h 5607050"/>
              <a:gd name="connsiteX25" fmla="*/ 425400 w 2385962"/>
              <a:gd name="connsiteY25" fmla="*/ 5013325 h 5607050"/>
              <a:gd name="connsiteX26" fmla="*/ 639524 w 2385962"/>
              <a:gd name="connsiteY26" fmla="*/ 5364981 h 5607050"/>
              <a:gd name="connsiteX27" fmla="*/ 860374 w 2385962"/>
              <a:gd name="connsiteY27" fmla="*/ 5494338 h 5607050"/>
              <a:gd name="connsiteX28" fmla="*/ 1149300 w 2385962"/>
              <a:gd name="connsiteY28" fmla="*/ 5512594 h 5607050"/>
              <a:gd name="connsiteX29" fmla="*/ 1519982 w 2385962"/>
              <a:gd name="connsiteY29" fmla="*/ 5480844 h 5607050"/>
              <a:gd name="connsiteX30" fmla="*/ 1792237 w 2385962"/>
              <a:gd name="connsiteY30" fmla="*/ 5445125 h 5607050"/>
              <a:gd name="connsiteX31" fmla="*/ 1992262 w 2385962"/>
              <a:gd name="connsiteY31" fmla="*/ 5445125 h 5607050"/>
              <a:gd name="connsiteX32" fmla="*/ 2125612 w 2385962"/>
              <a:gd name="connsiteY32" fmla="*/ 5492750 h 5607050"/>
              <a:gd name="connsiteX33" fmla="*/ 2268487 w 2385962"/>
              <a:gd name="connsiteY33" fmla="*/ 5549900 h 5607050"/>
              <a:gd name="connsiteX34" fmla="*/ 2385962 w 2385962"/>
              <a:gd name="connsiteY34"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30643 w 2385962"/>
              <a:gd name="connsiteY3" fmla="*/ 435132 h 5607050"/>
              <a:gd name="connsiteX4" fmla="*/ 994518 w 2385962"/>
              <a:gd name="connsiteY4" fmla="*/ 609781 h 5607050"/>
              <a:gd name="connsiteX5" fmla="*/ 893507 w 2385962"/>
              <a:gd name="connsiteY5" fmla="*/ 750268 h 5607050"/>
              <a:gd name="connsiteX6" fmla="*/ 812751 w 2385962"/>
              <a:gd name="connsiteY6" fmla="*/ 971134 h 5607050"/>
              <a:gd name="connsiteX7" fmla="*/ 701820 w 2385962"/>
              <a:gd name="connsiteY7" fmla="*/ 1126512 h 5607050"/>
              <a:gd name="connsiteX8" fmla="*/ 516278 w 2385962"/>
              <a:gd name="connsiteY8" fmla="*/ 1329517 h 5607050"/>
              <a:gd name="connsiteX9" fmla="*/ 398601 w 2385962"/>
              <a:gd name="connsiteY9" fmla="*/ 1484689 h 5607050"/>
              <a:gd name="connsiteX10" fmla="*/ 333922 w 2385962"/>
              <a:gd name="connsiteY10" fmla="*/ 1593833 h 5607050"/>
              <a:gd name="connsiteX11" fmla="*/ 246995 w 2385962"/>
              <a:gd name="connsiteY11" fmla="*/ 1796642 h 5607050"/>
              <a:gd name="connsiteX12" fmla="*/ 171195 w 2385962"/>
              <a:gd name="connsiteY12" fmla="*/ 1988107 h 5607050"/>
              <a:gd name="connsiteX13" fmla="*/ 88047 w 2385962"/>
              <a:gd name="connsiteY13" fmla="*/ 2288963 h 5607050"/>
              <a:gd name="connsiteX14" fmla="*/ 141229 w 2385962"/>
              <a:gd name="connsiteY14" fmla="*/ 2581463 h 5607050"/>
              <a:gd name="connsiteX15" fmla="*/ 147382 w 2385962"/>
              <a:gd name="connsiteY15" fmla="*/ 2786841 h 5607050"/>
              <a:gd name="connsiteX16" fmla="*/ 106297 w 2385962"/>
              <a:gd name="connsiteY16" fmla="*/ 2864644 h 5607050"/>
              <a:gd name="connsiteX17" fmla="*/ 67850 w 2385962"/>
              <a:gd name="connsiteY17" fmla="*/ 3043584 h 5607050"/>
              <a:gd name="connsiteX18" fmla="*/ 25189 w 2385962"/>
              <a:gd name="connsiteY18" fmla="*/ 3397726 h 5607050"/>
              <a:gd name="connsiteX19" fmla="*/ 4957 w 2385962"/>
              <a:gd name="connsiteY19" fmla="*/ 3603727 h 5607050"/>
              <a:gd name="connsiteX20" fmla="*/ 50661 w 2385962"/>
              <a:gd name="connsiteY20" fmla="*/ 3883366 h 5607050"/>
              <a:gd name="connsiteX21" fmla="*/ 115838 w 2385962"/>
              <a:gd name="connsiteY21" fmla="*/ 4201319 h 5607050"/>
              <a:gd name="connsiteX22" fmla="*/ 167678 w 2385962"/>
              <a:gd name="connsiteY22" fmla="*/ 4374772 h 5607050"/>
              <a:gd name="connsiteX23" fmla="*/ 202358 w 2385962"/>
              <a:gd name="connsiteY23" fmla="*/ 4483893 h 5607050"/>
              <a:gd name="connsiteX24" fmla="*/ 285015 w 2385962"/>
              <a:gd name="connsiteY24" fmla="*/ 4717044 h 5607050"/>
              <a:gd name="connsiteX25" fmla="*/ 425400 w 2385962"/>
              <a:gd name="connsiteY25" fmla="*/ 5013325 h 5607050"/>
              <a:gd name="connsiteX26" fmla="*/ 639524 w 2385962"/>
              <a:gd name="connsiteY26" fmla="*/ 5364981 h 5607050"/>
              <a:gd name="connsiteX27" fmla="*/ 860374 w 2385962"/>
              <a:gd name="connsiteY27" fmla="*/ 5494338 h 5607050"/>
              <a:gd name="connsiteX28" fmla="*/ 1149300 w 2385962"/>
              <a:gd name="connsiteY28" fmla="*/ 5512594 h 5607050"/>
              <a:gd name="connsiteX29" fmla="*/ 1519982 w 2385962"/>
              <a:gd name="connsiteY29" fmla="*/ 5480844 h 5607050"/>
              <a:gd name="connsiteX30" fmla="*/ 1792237 w 2385962"/>
              <a:gd name="connsiteY30" fmla="*/ 5445125 h 5607050"/>
              <a:gd name="connsiteX31" fmla="*/ 1992262 w 2385962"/>
              <a:gd name="connsiteY31" fmla="*/ 5445125 h 5607050"/>
              <a:gd name="connsiteX32" fmla="*/ 2125612 w 2385962"/>
              <a:gd name="connsiteY32" fmla="*/ 5492750 h 5607050"/>
              <a:gd name="connsiteX33" fmla="*/ 2268487 w 2385962"/>
              <a:gd name="connsiteY33" fmla="*/ 5549900 h 5607050"/>
              <a:gd name="connsiteX34" fmla="*/ 2385962 w 2385962"/>
              <a:gd name="connsiteY34"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30643 w 2385962"/>
              <a:gd name="connsiteY3" fmla="*/ 435132 h 5607050"/>
              <a:gd name="connsiteX4" fmla="*/ 994518 w 2385962"/>
              <a:gd name="connsiteY4" fmla="*/ 609781 h 5607050"/>
              <a:gd name="connsiteX5" fmla="*/ 893507 w 2385962"/>
              <a:gd name="connsiteY5" fmla="*/ 750268 h 5607050"/>
              <a:gd name="connsiteX6" fmla="*/ 812751 w 2385962"/>
              <a:gd name="connsiteY6" fmla="*/ 971134 h 5607050"/>
              <a:gd name="connsiteX7" fmla="*/ 701820 w 2385962"/>
              <a:gd name="connsiteY7" fmla="*/ 1126512 h 5607050"/>
              <a:gd name="connsiteX8" fmla="*/ 516278 w 2385962"/>
              <a:gd name="connsiteY8" fmla="*/ 1329517 h 5607050"/>
              <a:gd name="connsiteX9" fmla="*/ 398601 w 2385962"/>
              <a:gd name="connsiteY9" fmla="*/ 1484689 h 5607050"/>
              <a:gd name="connsiteX10" fmla="*/ 333922 w 2385962"/>
              <a:gd name="connsiteY10" fmla="*/ 1593833 h 5607050"/>
              <a:gd name="connsiteX11" fmla="*/ 246995 w 2385962"/>
              <a:gd name="connsiteY11" fmla="*/ 1796642 h 5607050"/>
              <a:gd name="connsiteX12" fmla="*/ 171195 w 2385962"/>
              <a:gd name="connsiteY12" fmla="*/ 1988107 h 5607050"/>
              <a:gd name="connsiteX13" fmla="*/ 88047 w 2385962"/>
              <a:gd name="connsiteY13" fmla="*/ 2288963 h 5607050"/>
              <a:gd name="connsiteX14" fmla="*/ 141229 w 2385962"/>
              <a:gd name="connsiteY14" fmla="*/ 2581463 h 5607050"/>
              <a:gd name="connsiteX15" fmla="*/ 147382 w 2385962"/>
              <a:gd name="connsiteY15" fmla="*/ 2786841 h 5607050"/>
              <a:gd name="connsiteX16" fmla="*/ 106297 w 2385962"/>
              <a:gd name="connsiteY16" fmla="*/ 2864644 h 5607050"/>
              <a:gd name="connsiteX17" fmla="*/ 67850 w 2385962"/>
              <a:gd name="connsiteY17" fmla="*/ 3043584 h 5607050"/>
              <a:gd name="connsiteX18" fmla="*/ 25189 w 2385962"/>
              <a:gd name="connsiteY18" fmla="*/ 3397726 h 5607050"/>
              <a:gd name="connsiteX19" fmla="*/ 4957 w 2385962"/>
              <a:gd name="connsiteY19" fmla="*/ 3603727 h 5607050"/>
              <a:gd name="connsiteX20" fmla="*/ 50661 w 2385962"/>
              <a:gd name="connsiteY20" fmla="*/ 3883366 h 5607050"/>
              <a:gd name="connsiteX21" fmla="*/ 115838 w 2385962"/>
              <a:gd name="connsiteY21" fmla="*/ 4201319 h 5607050"/>
              <a:gd name="connsiteX22" fmla="*/ 167678 w 2385962"/>
              <a:gd name="connsiteY22" fmla="*/ 4374772 h 5607050"/>
              <a:gd name="connsiteX23" fmla="*/ 202358 w 2385962"/>
              <a:gd name="connsiteY23" fmla="*/ 4483893 h 5607050"/>
              <a:gd name="connsiteX24" fmla="*/ 285015 w 2385962"/>
              <a:gd name="connsiteY24" fmla="*/ 4717044 h 5607050"/>
              <a:gd name="connsiteX25" fmla="*/ 425400 w 2385962"/>
              <a:gd name="connsiteY25" fmla="*/ 5013325 h 5607050"/>
              <a:gd name="connsiteX26" fmla="*/ 639524 w 2385962"/>
              <a:gd name="connsiteY26" fmla="*/ 5364981 h 5607050"/>
              <a:gd name="connsiteX27" fmla="*/ 860374 w 2385962"/>
              <a:gd name="connsiteY27" fmla="*/ 5494338 h 5607050"/>
              <a:gd name="connsiteX28" fmla="*/ 1149300 w 2385962"/>
              <a:gd name="connsiteY28" fmla="*/ 5512594 h 5607050"/>
              <a:gd name="connsiteX29" fmla="*/ 1519982 w 2385962"/>
              <a:gd name="connsiteY29" fmla="*/ 5480844 h 5607050"/>
              <a:gd name="connsiteX30" fmla="*/ 1792237 w 2385962"/>
              <a:gd name="connsiteY30" fmla="*/ 5445125 h 5607050"/>
              <a:gd name="connsiteX31" fmla="*/ 1992262 w 2385962"/>
              <a:gd name="connsiteY31" fmla="*/ 5445125 h 5607050"/>
              <a:gd name="connsiteX32" fmla="*/ 2125612 w 2385962"/>
              <a:gd name="connsiteY32" fmla="*/ 5492750 h 5607050"/>
              <a:gd name="connsiteX33" fmla="*/ 2268487 w 2385962"/>
              <a:gd name="connsiteY33" fmla="*/ 5549900 h 5607050"/>
              <a:gd name="connsiteX34" fmla="*/ 2385962 w 2385962"/>
              <a:gd name="connsiteY34"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30643 w 2385962"/>
              <a:gd name="connsiteY3" fmla="*/ 435132 h 5607050"/>
              <a:gd name="connsiteX4" fmla="*/ 994518 w 2385962"/>
              <a:gd name="connsiteY4" fmla="*/ 609781 h 5607050"/>
              <a:gd name="connsiteX5" fmla="*/ 893507 w 2385962"/>
              <a:gd name="connsiteY5" fmla="*/ 750268 h 5607050"/>
              <a:gd name="connsiteX6" fmla="*/ 812751 w 2385962"/>
              <a:gd name="connsiteY6" fmla="*/ 971134 h 5607050"/>
              <a:gd name="connsiteX7" fmla="*/ 701820 w 2385962"/>
              <a:gd name="connsiteY7" fmla="*/ 1126512 h 5607050"/>
              <a:gd name="connsiteX8" fmla="*/ 516278 w 2385962"/>
              <a:gd name="connsiteY8" fmla="*/ 1329517 h 5607050"/>
              <a:gd name="connsiteX9" fmla="*/ 398601 w 2385962"/>
              <a:gd name="connsiteY9" fmla="*/ 1484689 h 5607050"/>
              <a:gd name="connsiteX10" fmla="*/ 333922 w 2385962"/>
              <a:gd name="connsiteY10" fmla="*/ 1593833 h 5607050"/>
              <a:gd name="connsiteX11" fmla="*/ 246995 w 2385962"/>
              <a:gd name="connsiteY11" fmla="*/ 1796642 h 5607050"/>
              <a:gd name="connsiteX12" fmla="*/ 171195 w 2385962"/>
              <a:gd name="connsiteY12" fmla="*/ 1988107 h 5607050"/>
              <a:gd name="connsiteX13" fmla="*/ 88047 w 2385962"/>
              <a:gd name="connsiteY13" fmla="*/ 2288963 h 5607050"/>
              <a:gd name="connsiteX14" fmla="*/ 141229 w 2385962"/>
              <a:gd name="connsiteY14" fmla="*/ 2581463 h 5607050"/>
              <a:gd name="connsiteX15" fmla="*/ 147382 w 2385962"/>
              <a:gd name="connsiteY15" fmla="*/ 2786841 h 5607050"/>
              <a:gd name="connsiteX16" fmla="*/ 106297 w 2385962"/>
              <a:gd name="connsiteY16" fmla="*/ 2864644 h 5607050"/>
              <a:gd name="connsiteX17" fmla="*/ 67850 w 2385962"/>
              <a:gd name="connsiteY17" fmla="*/ 3043584 h 5607050"/>
              <a:gd name="connsiteX18" fmla="*/ 25189 w 2385962"/>
              <a:gd name="connsiteY18" fmla="*/ 3397726 h 5607050"/>
              <a:gd name="connsiteX19" fmla="*/ 4957 w 2385962"/>
              <a:gd name="connsiteY19" fmla="*/ 3603727 h 5607050"/>
              <a:gd name="connsiteX20" fmla="*/ 50661 w 2385962"/>
              <a:gd name="connsiteY20" fmla="*/ 3883366 h 5607050"/>
              <a:gd name="connsiteX21" fmla="*/ 115838 w 2385962"/>
              <a:gd name="connsiteY21" fmla="*/ 4201319 h 5607050"/>
              <a:gd name="connsiteX22" fmla="*/ 167678 w 2385962"/>
              <a:gd name="connsiteY22" fmla="*/ 4374772 h 5607050"/>
              <a:gd name="connsiteX23" fmla="*/ 202358 w 2385962"/>
              <a:gd name="connsiteY23" fmla="*/ 4483893 h 5607050"/>
              <a:gd name="connsiteX24" fmla="*/ 285015 w 2385962"/>
              <a:gd name="connsiteY24" fmla="*/ 4717044 h 5607050"/>
              <a:gd name="connsiteX25" fmla="*/ 425400 w 2385962"/>
              <a:gd name="connsiteY25" fmla="*/ 5013325 h 5607050"/>
              <a:gd name="connsiteX26" fmla="*/ 639524 w 2385962"/>
              <a:gd name="connsiteY26" fmla="*/ 5364981 h 5607050"/>
              <a:gd name="connsiteX27" fmla="*/ 860374 w 2385962"/>
              <a:gd name="connsiteY27" fmla="*/ 5494338 h 5607050"/>
              <a:gd name="connsiteX28" fmla="*/ 1149300 w 2385962"/>
              <a:gd name="connsiteY28" fmla="*/ 5512594 h 5607050"/>
              <a:gd name="connsiteX29" fmla="*/ 1519982 w 2385962"/>
              <a:gd name="connsiteY29" fmla="*/ 5480844 h 5607050"/>
              <a:gd name="connsiteX30" fmla="*/ 1792237 w 2385962"/>
              <a:gd name="connsiteY30" fmla="*/ 5445125 h 5607050"/>
              <a:gd name="connsiteX31" fmla="*/ 1992262 w 2385962"/>
              <a:gd name="connsiteY31" fmla="*/ 5445125 h 5607050"/>
              <a:gd name="connsiteX32" fmla="*/ 2125612 w 2385962"/>
              <a:gd name="connsiteY32" fmla="*/ 5492750 h 5607050"/>
              <a:gd name="connsiteX33" fmla="*/ 2268487 w 2385962"/>
              <a:gd name="connsiteY33" fmla="*/ 5549900 h 5607050"/>
              <a:gd name="connsiteX34" fmla="*/ 2385962 w 2385962"/>
              <a:gd name="connsiteY34"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30643 w 2385962"/>
              <a:gd name="connsiteY3" fmla="*/ 435132 h 5607050"/>
              <a:gd name="connsiteX4" fmla="*/ 994518 w 2385962"/>
              <a:gd name="connsiteY4" fmla="*/ 609781 h 5607050"/>
              <a:gd name="connsiteX5" fmla="*/ 893507 w 2385962"/>
              <a:gd name="connsiteY5" fmla="*/ 750268 h 5607050"/>
              <a:gd name="connsiteX6" fmla="*/ 812751 w 2385962"/>
              <a:gd name="connsiteY6" fmla="*/ 971134 h 5607050"/>
              <a:gd name="connsiteX7" fmla="*/ 701820 w 2385962"/>
              <a:gd name="connsiteY7" fmla="*/ 1126512 h 5607050"/>
              <a:gd name="connsiteX8" fmla="*/ 516278 w 2385962"/>
              <a:gd name="connsiteY8" fmla="*/ 1329517 h 5607050"/>
              <a:gd name="connsiteX9" fmla="*/ 398601 w 2385962"/>
              <a:gd name="connsiteY9" fmla="*/ 1484689 h 5607050"/>
              <a:gd name="connsiteX10" fmla="*/ 333922 w 2385962"/>
              <a:gd name="connsiteY10" fmla="*/ 1593833 h 5607050"/>
              <a:gd name="connsiteX11" fmla="*/ 246995 w 2385962"/>
              <a:gd name="connsiteY11" fmla="*/ 1796642 h 5607050"/>
              <a:gd name="connsiteX12" fmla="*/ 171195 w 2385962"/>
              <a:gd name="connsiteY12" fmla="*/ 1988107 h 5607050"/>
              <a:gd name="connsiteX13" fmla="*/ 88047 w 2385962"/>
              <a:gd name="connsiteY13" fmla="*/ 2288963 h 5607050"/>
              <a:gd name="connsiteX14" fmla="*/ 141229 w 2385962"/>
              <a:gd name="connsiteY14" fmla="*/ 2581463 h 5607050"/>
              <a:gd name="connsiteX15" fmla="*/ 147382 w 2385962"/>
              <a:gd name="connsiteY15" fmla="*/ 2786841 h 5607050"/>
              <a:gd name="connsiteX16" fmla="*/ 106297 w 2385962"/>
              <a:gd name="connsiteY16" fmla="*/ 2864644 h 5607050"/>
              <a:gd name="connsiteX17" fmla="*/ 67850 w 2385962"/>
              <a:gd name="connsiteY17" fmla="*/ 3043584 h 5607050"/>
              <a:gd name="connsiteX18" fmla="*/ 25189 w 2385962"/>
              <a:gd name="connsiteY18" fmla="*/ 3397726 h 5607050"/>
              <a:gd name="connsiteX19" fmla="*/ 4957 w 2385962"/>
              <a:gd name="connsiteY19" fmla="*/ 3603727 h 5607050"/>
              <a:gd name="connsiteX20" fmla="*/ 50661 w 2385962"/>
              <a:gd name="connsiteY20" fmla="*/ 3883366 h 5607050"/>
              <a:gd name="connsiteX21" fmla="*/ 115838 w 2385962"/>
              <a:gd name="connsiteY21" fmla="*/ 4201319 h 5607050"/>
              <a:gd name="connsiteX22" fmla="*/ 167678 w 2385962"/>
              <a:gd name="connsiteY22" fmla="*/ 4374772 h 5607050"/>
              <a:gd name="connsiteX23" fmla="*/ 202358 w 2385962"/>
              <a:gd name="connsiteY23" fmla="*/ 4483893 h 5607050"/>
              <a:gd name="connsiteX24" fmla="*/ 285015 w 2385962"/>
              <a:gd name="connsiteY24" fmla="*/ 4717044 h 5607050"/>
              <a:gd name="connsiteX25" fmla="*/ 425400 w 2385962"/>
              <a:gd name="connsiteY25" fmla="*/ 5013325 h 5607050"/>
              <a:gd name="connsiteX26" fmla="*/ 639524 w 2385962"/>
              <a:gd name="connsiteY26" fmla="*/ 5364981 h 5607050"/>
              <a:gd name="connsiteX27" fmla="*/ 860374 w 2385962"/>
              <a:gd name="connsiteY27" fmla="*/ 5494338 h 5607050"/>
              <a:gd name="connsiteX28" fmla="*/ 1149300 w 2385962"/>
              <a:gd name="connsiteY28" fmla="*/ 5512594 h 5607050"/>
              <a:gd name="connsiteX29" fmla="*/ 1519982 w 2385962"/>
              <a:gd name="connsiteY29" fmla="*/ 5480844 h 5607050"/>
              <a:gd name="connsiteX30" fmla="*/ 1792237 w 2385962"/>
              <a:gd name="connsiteY30" fmla="*/ 5445125 h 5607050"/>
              <a:gd name="connsiteX31" fmla="*/ 1992262 w 2385962"/>
              <a:gd name="connsiteY31" fmla="*/ 5445125 h 5607050"/>
              <a:gd name="connsiteX32" fmla="*/ 2125612 w 2385962"/>
              <a:gd name="connsiteY32" fmla="*/ 5492750 h 5607050"/>
              <a:gd name="connsiteX33" fmla="*/ 2268487 w 2385962"/>
              <a:gd name="connsiteY33" fmla="*/ 5549900 h 5607050"/>
              <a:gd name="connsiteX34" fmla="*/ 2385962 w 2385962"/>
              <a:gd name="connsiteY34"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30643 w 2385962"/>
              <a:gd name="connsiteY3" fmla="*/ 435132 h 5607050"/>
              <a:gd name="connsiteX4" fmla="*/ 994518 w 2385962"/>
              <a:gd name="connsiteY4" fmla="*/ 609781 h 5607050"/>
              <a:gd name="connsiteX5" fmla="*/ 893507 w 2385962"/>
              <a:gd name="connsiteY5" fmla="*/ 750268 h 5607050"/>
              <a:gd name="connsiteX6" fmla="*/ 812751 w 2385962"/>
              <a:gd name="connsiteY6" fmla="*/ 971134 h 5607050"/>
              <a:gd name="connsiteX7" fmla="*/ 701820 w 2385962"/>
              <a:gd name="connsiteY7" fmla="*/ 1126512 h 5607050"/>
              <a:gd name="connsiteX8" fmla="*/ 516278 w 2385962"/>
              <a:gd name="connsiteY8" fmla="*/ 1329517 h 5607050"/>
              <a:gd name="connsiteX9" fmla="*/ 398601 w 2385962"/>
              <a:gd name="connsiteY9" fmla="*/ 1484689 h 5607050"/>
              <a:gd name="connsiteX10" fmla="*/ 333922 w 2385962"/>
              <a:gd name="connsiteY10" fmla="*/ 1593833 h 5607050"/>
              <a:gd name="connsiteX11" fmla="*/ 246995 w 2385962"/>
              <a:gd name="connsiteY11" fmla="*/ 1796642 h 5607050"/>
              <a:gd name="connsiteX12" fmla="*/ 171195 w 2385962"/>
              <a:gd name="connsiteY12" fmla="*/ 1988107 h 5607050"/>
              <a:gd name="connsiteX13" fmla="*/ 88047 w 2385962"/>
              <a:gd name="connsiteY13" fmla="*/ 2288963 h 5607050"/>
              <a:gd name="connsiteX14" fmla="*/ 141229 w 2385962"/>
              <a:gd name="connsiteY14" fmla="*/ 2581463 h 5607050"/>
              <a:gd name="connsiteX15" fmla="*/ 147382 w 2385962"/>
              <a:gd name="connsiteY15" fmla="*/ 2786841 h 5607050"/>
              <a:gd name="connsiteX16" fmla="*/ 106297 w 2385962"/>
              <a:gd name="connsiteY16" fmla="*/ 2864644 h 5607050"/>
              <a:gd name="connsiteX17" fmla="*/ 67850 w 2385962"/>
              <a:gd name="connsiteY17" fmla="*/ 3043584 h 5607050"/>
              <a:gd name="connsiteX18" fmla="*/ 25189 w 2385962"/>
              <a:gd name="connsiteY18" fmla="*/ 3397726 h 5607050"/>
              <a:gd name="connsiteX19" fmla="*/ 4957 w 2385962"/>
              <a:gd name="connsiteY19" fmla="*/ 3603727 h 5607050"/>
              <a:gd name="connsiteX20" fmla="*/ 50661 w 2385962"/>
              <a:gd name="connsiteY20" fmla="*/ 3883366 h 5607050"/>
              <a:gd name="connsiteX21" fmla="*/ 115838 w 2385962"/>
              <a:gd name="connsiteY21" fmla="*/ 4201319 h 5607050"/>
              <a:gd name="connsiteX22" fmla="*/ 167678 w 2385962"/>
              <a:gd name="connsiteY22" fmla="*/ 4374772 h 5607050"/>
              <a:gd name="connsiteX23" fmla="*/ 202358 w 2385962"/>
              <a:gd name="connsiteY23" fmla="*/ 4483893 h 5607050"/>
              <a:gd name="connsiteX24" fmla="*/ 285015 w 2385962"/>
              <a:gd name="connsiteY24" fmla="*/ 4717044 h 5607050"/>
              <a:gd name="connsiteX25" fmla="*/ 425400 w 2385962"/>
              <a:gd name="connsiteY25" fmla="*/ 5013325 h 5607050"/>
              <a:gd name="connsiteX26" fmla="*/ 639524 w 2385962"/>
              <a:gd name="connsiteY26" fmla="*/ 5364981 h 5607050"/>
              <a:gd name="connsiteX27" fmla="*/ 860374 w 2385962"/>
              <a:gd name="connsiteY27" fmla="*/ 5494338 h 5607050"/>
              <a:gd name="connsiteX28" fmla="*/ 1149300 w 2385962"/>
              <a:gd name="connsiteY28" fmla="*/ 5512594 h 5607050"/>
              <a:gd name="connsiteX29" fmla="*/ 1519982 w 2385962"/>
              <a:gd name="connsiteY29" fmla="*/ 5480844 h 5607050"/>
              <a:gd name="connsiteX30" fmla="*/ 1792237 w 2385962"/>
              <a:gd name="connsiteY30" fmla="*/ 5445125 h 5607050"/>
              <a:gd name="connsiteX31" fmla="*/ 1992262 w 2385962"/>
              <a:gd name="connsiteY31" fmla="*/ 5445125 h 5607050"/>
              <a:gd name="connsiteX32" fmla="*/ 2125612 w 2385962"/>
              <a:gd name="connsiteY32" fmla="*/ 5492750 h 5607050"/>
              <a:gd name="connsiteX33" fmla="*/ 2268487 w 2385962"/>
              <a:gd name="connsiteY33" fmla="*/ 5549900 h 5607050"/>
              <a:gd name="connsiteX34" fmla="*/ 2385962 w 2385962"/>
              <a:gd name="connsiteY34"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30643 w 2385962"/>
              <a:gd name="connsiteY3" fmla="*/ 435132 h 5607050"/>
              <a:gd name="connsiteX4" fmla="*/ 994518 w 2385962"/>
              <a:gd name="connsiteY4" fmla="*/ 609781 h 5607050"/>
              <a:gd name="connsiteX5" fmla="*/ 893507 w 2385962"/>
              <a:gd name="connsiteY5" fmla="*/ 750268 h 5607050"/>
              <a:gd name="connsiteX6" fmla="*/ 812751 w 2385962"/>
              <a:gd name="connsiteY6" fmla="*/ 971134 h 5607050"/>
              <a:gd name="connsiteX7" fmla="*/ 701820 w 2385962"/>
              <a:gd name="connsiteY7" fmla="*/ 1126512 h 5607050"/>
              <a:gd name="connsiteX8" fmla="*/ 516278 w 2385962"/>
              <a:gd name="connsiteY8" fmla="*/ 1329517 h 5607050"/>
              <a:gd name="connsiteX9" fmla="*/ 398601 w 2385962"/>
              <a:gd name="connsiteY9" fmla="*/ 1484689 h 5607050"/>
              <a:gd name="connsiteX10" fmla="*/ 333922 w 2385962"/>
              <a:gd name="connsiteY10" fmla="*/ 1593833 h 5607050"/>
              <a:gd name="connsiteX11" fmla="*/ 246995 w 2385962"/>
              <a:gd name="connsiteY11" fmla="*/ 1796642 h 5607050"/>
              <a:gd name="connsiteX12" fmla="*/ 171195 w 2385962"/>
              <a:gd name="connsiteY12" fmla="*/ 1988107 h 5607050"/>
              <a:gd name="connsiteX13" fmla="*/ 88047 w 2385962"/>
              <a:gd name="connsiteY13" fmla="*/ 2288963 h 5607050"/>
              <a:gd name="connsiteX14" fmla="*/ 141229 w 2385962"/>
              <a:gd name="connsiteY14" fmla="*/ 2581463 h 5607050"/>
              <a:gd name="connsiteX15" fmla="*/ 106297 w 2385962"/>
              <a:gd name="connsiteY15" fmla="*/ 2864644 h 5607050"/>
              <a:gd name="connsiteX16" fmla="*/ 67850 w 2385962"/>
              <a:gd name="connsiteY16" fmla="*/ 3043584 h 5607050"/>
              <a:gd name="connsiteX17" fmla="*/ 25189 w 2385962"/>
              <a:gd name="connsiteY17" fmla="*/ 3397726 h 5607050"/>
              <a:gd name="connsiteX18" fmla="*/ 4957 w 2385962"/>
              <a:gd name="connsiteY18" fmla="*/ 3603727 h 5607050"/>
              <a:gd name="connsiteX19" fmla="*/ 50661 w 2385962"/>
              <a:gd name="connsiteY19" fmla="*/ 3883366 h 5607050"/>
              <a:gd name="connsiteX20" fmla="*/ 115838 w 2385962"/>
              <a:gd name="connsiteY20" fmla="*/ 4201319 h 5607050"/>
              <a:gd name="connsiteX21" fmla="*/ 167678 w 2385962"/>
              <a:gd name="connsiteY21" fmla="*/ 4374772 h 5607050"/>
              <a:gd name="connsiteX22" fmla="*/ 202358 w 2385962"/>
              <a:gd name="connsiteY22" fmla="*/ 4483893 h 5607050"/>
              <a:gd name="connsiteX23" fmla="*/ 285015 w 2385962"/>
              <a:gd name="connsiteY23" fmla="*/ 4717044 h 5607050"/>
              <a:gd name="connsiteX24" fmla="*/ 425400 w 2385962"/>
              <a:gd name="connsiteY24" fmla="*/ 5013325 h 5607050"/>
              <a:gd name="connsiteX25" fmla="*/ 639524 w 2385962"/>
              <a:gd name="connsiteY25" fmla="*/ 5364981 h 5607050"/>
              <a:gd name="connsiteX26" fmla="*/ 860374 w 2385962"/>
              <a:gd name="connsiteY26" fmla="*/ 5494338 h 5607050"/>
              <a:gd name="connsiteX27" fmla="*/ 1149300 w 2385962"/>
              <a:gd name="connsiteY27" fmla="*/ 5512594 h 5607050"/>
              <a:gd name="connsiteX28" fmla="*/ 1519982 w 2385962"/>
              <a:gd name="connsiteY28" fmla="*/ 5480844 h 5607050"/>
              <a:gd name="connsiteX29" fmla="*/ 1792237 w 2385962"/>
              <a:gd name="connsiteY29" fmla="*/ 5445125 h 5607050"/>
              <a:gd name="connsiteX30" fmla="*/ 1992262 w 2385962"/>
              <a:gd name="connsiteY30" fmla="*/ 5445125 h 5607050"/>
              <a:gd name="connsiteX31" fmla="*/ 2125612 w 2385962"/>
              <a:gd name="connsiteY31" fmla="*/ 5492750 h 5607050"/>
              <a:gd name="connsiteX32" fmla="*/ 2268487 w 2385962"/>
              <a:gd name="connsiteY32" fmla="*/ 5549900 h 5607050"/>
              <a:gd name="connsiteX33" fmla="*/ 2385962 w 2385962"/>
              <a:gd name="connsiteY33"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30643 w 2385962"/>
              <a:gd name="connsiteY3" fmla="*/ 435132 h 5607050"/>
              <a:gd name="connsiteX4" fmla="*/ 994518 w 2385962"/>
              <a:gd name="connsiteY4" fmla="*/ 609781 h 5607050"/>
              <a:gd name="connsiteX5" fmla="*/ 893507 w 2385962"/>
              <a:gd name="connsiteY5" fmla="*/ 750268 h 5607050"/>
              <a:gd name="connsiteX6" fmla="*/ 812751 w 2385962"/>
              <a:gd name="connsiteY6" fmla="*/ 971134 h 5607050"/>
              <a:gd name="connsiteX7" fmla="*/ 701820 w 2385962"/>
              <a:gd name="connsiteY7" fmla="*/ 1126512 h 5607050"/>
              <a:gd name="connsiteX8" fmla="*/ 516278 w 2385962"/>
              <a:gd name="connsiteY8" fmla="*/ 1329517 h 5607050"/>
              <a:gd name="connsiteX9" fmla="*/ 398601 w 2385962"/>
              <a:gd name="connsiteY9" fmla="*/ 1484689 h 5607050"/>
              <a:gd name="connsiteX10" fmla="*/ 333922 w 2385962"/>
              <a:gd name="connsiteY10" fmla="*/ 1593833 h 5607050"/>
              <a:gd name="connsiteX11" fmla="*/ 246995 w 2385962"/>
              <a:gd name="connsiteY11" fmla="*/ 1796642 h 5607050"/>
              <a:gd name="connsiteX12" fmla="*/ 171195 w 2385962"/>
              <a:gd name="connsiteY12" fmla="*/ 1988107 h 5607050"/>
              <a:gd name="connsiteX13" fmla="*/ 88047 w 2385962"/>
              <a:gd name="connsiteY13" fmla="*/ 2288963 h 5607050"/>
              <a:gd name="connsiteX14" fmla="*/ 141229 w 2385962"/>
              <a:gd name="connsiteY14" fmla="*/ 2581463 h 5607050"/>
              <a:gd name="connsiteX15" fmla="*/ 106297 w 2385962"/>
              <a:gd name="connsiteY15" fmla="*/ 2864644 h 5607050"/>
              <a:gd name="connsiteX16" fmla="*/ 67850 w 2385962"/>
              <a:gd name="connsiteY16" fmla="*/ 3043584 h 5607050"/>
              <a:gd name="connsiteX17" fmla="*/ 25189 w 2385962"/>
              <a:gd name="connsiteY17" fmla="*/ 3397726 h 5607050"/>
              <a:gd name="connsiteX18" fmla="*/ 4957 w 2385962"/>
              <a:gd name="connsiteY18" fmla="*/ 3603727 h 5607050"/>
              <a:gd name="connsiteX19" fmla="*/ 50661 w 2385962"/>
              <a:gd name="connsiteY19" fmla="*/ 3883366 h 5607050"/>
              <a:gd name="connsiteX20" fmla="*/ 115838 w 2385962"/>
              <a:gd name="connsiteY20" fmla="*/ 4201319 h 5607050"/>
              <a:gd name="connsiteX21" fmla="*/ 167678 w 2385962"/>
              <a:gd name="connsiteY21" fmla="*/ 4374772 h 5607050"/>
              <a:gd name="connsiteX22" fmla="*/ 202358 w 2385962"/>
              <a:gd name="connsiteY22" fmla="*/ 4483893 h 5607050"/>
              <a:gd name="connsiteX23" fmla="*/ 285015 w 2385962"/>
              <a:gd name="connsiteY23" fmla="*/ 4717044 h 5607050"/>
              <a:gd name="connsiteX24" fmla="*/ 425400 w 2385962"/>
              <a:gd name="connsiteY24" fmla="*/ 5013325 h 5607050"/>
              <a:gd name="connsiteX25" fmla="*/ 639524 w 2385962"/>
              <a:gd name="connsiteY25" fmla="*/ 5364981 h 5607050"/>
              <a:gd name="connsiteX26" fmla="*/ 860374 w 2385962"/>
              <a:gd name="connsiteY26" fmla="*/ 5494338 h 5607050"/>
              <a:gd name="connsiteX27" fmla="*/ 1149300 w 2385962"/>
              <a:gd name="connsiteY27" fmla="*/ 5512594 h 5607050"/>
              <a:gd name="connsiteX28" fmla="*/ 1519982 w 2385962"/>
              <a:gd name="connsiteY28" fmla="*/ 5480844 h 5607050"/>
              <a:gd name="connsiteX29" fmla="*/ 1792237 w 2385962"/>
              <a:gd name="connsiteY29" fmla="*/ 5445125 h 5607050"/>
              <a:gd name="connsiteX30" fmla="*/ 1992262 w 2385962"/>
              <a:gd name="connsiteY30" fmla="*/ 5445125 h 5607050"/>
              <a:gd name="connsiteX31" fmla="*/ 2125612 w 2385962"/>
              <a:gd name="connsiteY31" fmla="*/ 5492750 h 5607050"/>
              <a:gd name="connsiteX32" fmla="*/ 2268487 w 2385962"/>
              <a:gd name="connsiteY32" fmla="*/ 5549900 h 5607050"/>
              <a:gd name="connsiteX33" fmla="*/ 2385962 w 2385962"/>
              <a:gd name="connsiteY33"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30643 w 2385962"/>
              <a:gd name="connsiteY3" fmla="*/ 435132 h 5607050"/>
              <a:gd name="connsiteX4" fmla="*/ 994518 w 2385962"/>
              <a:gd name="connsiteY4" fmla="*/ 609781 h 5607050"/>
              <a:gd name="connsiteX5" fmla="*/ 893507 w 2385962"/>
              <a:gd name="connsiteY5" fmla="*/ 750268 h 5607050"/>
              <a:gd name="connsiteX6" fmla="*/ 812751 w 2385962"/>
              <a:gd name="connsiteY6" fmla="*/ 971134 h 5607050"/>
              <a:gd name="connsiteX7" fmla="*/ 701820 w 2385962"/>
              <a:gd name="connsiteY7" fmla="*/ 1126512 h 5607050"/>
              <a:gd name="connsiteX8" fmla="*/ 516278 w 2385962"/>
              <a:gd name="connsiteY8" fmla="*/ 1329517 h 5607050"/>
              <a:gd name="connsiteX9" fmla="*/ 398601 w 2385962"/>
              <a:gd name="connsiteY9" fmla="*/ 1484689 h 5607050"/>
              <a:gd name="connsiteX10" fmla="*/ 333922 w 2385962"/>
              <a:gd name="connsiteY10" fmla="*/ 1593833 h 5607050"/>
              <a:gd name="connsiteX11" fmla="*/ 246995 w 2385962"/>
              <a:gd name="connsiteY11" fmla="*/ 1796642 h 5607050"/>
              <a:gd name="connsiteX12" fmla="*/ 171195 w 2385962"/>
              <a:gd name="connsiteY12" fmla="*/ 1988107 h 5607050"/>
              <a:gd name="connsiteX13" fmla="*/ 88047 w 2385962"/>
              <a:gd name="connsiteY13" fmla="*/ 2288963 h 5607050"/>
              <a:gd name="connsiteX14" fmla="*/ 153135 w 2385962"/>
              <a:gd name="connsiteY14" fmla="*/ 2605276 h 5607050"/>
              <a:gd name="connsiteX15" fmla="*/ 106297 w 2385962"/>
              <a:gd name="connsiteY15" fmla="*/ 2864644 h 5607050"/>
              <a:gd name="connsiteX16" fmla="*/ 67850 w 2385962"/>
              <a:gd name="connsiteY16" fmla="*/ 3043584 h 5607050"/>
              <a:gd name="connsiteX17" fmla="*/ 25189 w 2385962"/>
              <a:gd name="connsiteY17" fmla="*/ 3397726 h 5607050"/>
              <a:gd name="connsiteX18" fmla="*/ 4957 w 2385962"/>
              <a:gd name="connsiteY18" fmla="*/ 3603727 h 5607050"/>
              <a:gd name="connsiteX19" fmla="*/ 50661 w 2385962"/>
              <a:gd name="connsiteY19" fmla="*/ 3883366 h 5607050"/>
              <a:gd name="connsiteX20" fmla="*/ 115838 w 2385962"/>
              <a:gd name="connsiteY20" fmla="*/ 4201319 h 5607050"/>
              <a:gd name="connsiteX21" fmla="*/ 167678 w 2385962"/>
              <a:gd name="connsiteY21" fmla="*/ 4374772 h 5607050"/>
              <a:gd name="connsiteX22" fmla="*/ 202358 w 2385962"/>
              <a:gd name="connsiteY22" fmla="*/ 4483893 h 5607050"/>
              <a:gd name="connsiteX23" fmla="*/ 285015 w 2385962"/>
              <a:gd name="connsiteY23" fmla="*/ 4717044 h 5607050"/>
              <a:gd name="connsiteX24" fmla="*/ 425400 w 2385962"/>
              <a:gd name="connsiteY24" fmla="*/ 5013325 h 5607050"/>
              <a:gd name="connsiteX25" fmla="*/ 639524 w 2385962"/>
              <a:gd name="connsiteY25" fmla="*/ 5364981 h 5607050"/>
              <a:gd name="connsiteX26" fmla="*/ 860374 w 2385962"/>
              <a:gd name="connsiteY26" fmla="*/ 5494338 h 5607050"/>
              <a:gd name="connsiteX27" fmla="*/ 1149300 w 2385962"/>
              <a:gd name="connsiteY27" fmla="*/ 5512594 h 5607050"/>
              <a:gd name="connsiteX28" fmla="*/ 1519982 w 2385962"/>
              <a:gd name="connsiteY28" fmla="*/ 5480844 h 5607050"/>
              <a:gd name="connsiteX29" fmla="*/ 1792237 w 2385962"/>
              <a:gd name="connsiteY29" fmla="*/ 5445125 h 5607050"/>
              <a:gd name="connsiteX30" fmla="*/ 1992262 w 2385962"/>
              <a:gd name="connsiteY30" fmla="*/ 5445125 h 5607050"/>
              <a:gd name="connsiteX31" fmla="*/ 2125612 w 2385962"/>
              <a:gd name="connsiteY31" fmla="*/ 5492750 h 5607050"/>
              <a:gd name="connsiteX32" fmla="*/ 2268487 w 2385962"/>
              <a:gd name="connsiteY32" fmla="*/ 5549900 h 5607050"/>
              <a:gd name="connsiteX33" fmla="*/ 2385962 w 2385962"/>
              <a:gd name="connsiteY33"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30643 w 2385962"/>
              <a:gd name="connsiteY3" fmla="*/ 435132 h 5607050"/>
              <a:gd name="connsiteX4" fmla="*/ 994518 w 2385962"/>
              <a:gd name="connsiteY4" fmla="*/ 609781 h 5607050"/>
              <a:gd name="connsiteX5" fmla="*/ 893507 w 2385962"/>
              <a:gd name="connsiteY5" fmla="*/ 750268 h 5607050"/>
              <a:gd name="connsiteX6" fmla="*/ 812751 w 2385962"/>
              <a:gd name="connsiteY6" fmla="*/ 971134 h 5607050"/>
              <a:gd name="connsiteX7" fmla="*/ 701820 w 2385962"/>
              <a:gd name="connsiteY7" fmla="*/ 1126512 h 5607050"/>
              <a:gd name="connsiteX8" fmla="*/ 516278 w 2385962"/>
              <a:gd name="connsiteY8" fmla="*/ 1329517 h 5607050"/>
              <a:gd name="connsiteX9" fmla="*/ 398601 w 2385962"/>
              <a:gd name="connsiteY9" fmla="*/ 1484689 h 5607050"/>
              <a:gd name="connsiteX10" fmla="*/ 333922 w 2385962"/>
              <a:gd name="connsiteY10" fmla="*/ 1593833 h 5607050"/>
              <a:gd name="connsiteX11" fmla="*/ 246995 w 2385962"/>
              <a:gd name="connsiteY11" fmla="*/ 1796642 h 5607050"/>
              <a:gd name="connsiteX12" fmla="*/ 171195 w 2385962"/>
              <a:gd name="connsiteY12" fmla="*/ 1988107 h 5607050"/>
              <a:gd name="connsiteX13" fmla="*/ 88047 w 2385962"/>
              <a:gd name="connsiteY13" fmla="*/ 2288963 h 5607050"/>
              <a:gd name="connsiteX14" fmla="*/ 153135 w 2385962"/>
              <a:gd name="connsiteY14" fmla="*/ 2605276 h 5607050"/>
              <a:gd name="connsiteX15" fmla="*/ 106297 w 2385962"/>
              <a:gd name="connsiteY15" fmla="*/ 2864644 h 5607050"/>
              <a:gd name="connsiteX16" fmla="*/ 67850 w 2385962"/>
              <a:gd name="connsiteY16" fmla="*/ 3043584 h 5607050"/>
              <a:gd name="connsiteX17" fmla="*/ 25189 w 2385962"/>
              <a:gd name="connsiteY17" fmla="*/ 3397726 h 5607050"/>
              <a:gd name="connsiteX18" fmla="*/ 4957 w 2385962"/>
              <a:gd name="connsiteY18" fmla="*/ 3603727 h 5607050"/>
              <a:gd name="connsiteX19" fmla="*/ 50661 w 2385962"/>
              <a:gd name="connsiteY19" fmla="*/ 3883366 h 5607050"/>
              <a:gd name="connsiteX20" fmla="*/ 115838 w 2385962"/>
              <a:gd name="connsiteY20" fmla="*/ 4201319 h 5607050"/>
              <a:gd name="connsiteX21" fmla="*/ 167678 w 2385962"/>
              <a:gd name="connsiteY21" fmla="*/ 4374772 h 5607050"/>
              <a:gd name="connsiteX22" fmla="*/ 202358 w 2385962"/>
              <a:gd name="connsiteY22" fmla="*/ 4483893 h 5607050"/>
              <a:gd name="connsiteX23" fmla="*/ 285015 w 2385962"/>
              <a:gd name="connsiteY23" fmla="*/ 4717044 h 5607050"/>
              <a:gd name="connsiteX24" fmla="*/ 425400 w 2385962"/>
              <a:gd name="connsiteY24" fmla="*/ 5013325 h 5607050"/>
              <a:gd name="connsiteX25" fmla="*/ 639524 w 2385962"/>
              <a:gd name="connsiteY25" fmla="*/ 5364981 h 5607050"/>
              <a:gd name="connsiteX26" fmla="*/ 860374 w 2385962"/>
              <a:gd name="connsiteY26" fmla="*/ 5494338 h 5607050"/>
              <a:gd name="connsiteX27" fmla="*/ 1149300 w 2385962"/>
              <a:gd name="connsiteY27" fmla="*/ 5512594 h 5607050"/>
              <a:gd name="connsiteX28" fmla="*/ 1519982 w 2385962"/>
              <a:gd name="connsiteY28" fmla="*/ 5480844 h 5607050"/>
              <a:gd name="connsiteX29" fmla="*/ 1792237 w 2385962"/>
              <a:gd name="connsiteY29" fmla="*/ 5445125 h 5607050"/>
              <a:gd name="connsiteX30" fmla="*/ 1992262 w 2385962"/>
              <a:gd name="connsiteY30" fmla="*/ 5445125 h 5607050"/>
              <a:gd name="connsiteX31" fmla="*/ 2125612 w 2385962"/>
              <a:gd name="connsiteY31" fmla="*/ 5492750 h 5607050"/>
              <a:gd name="connsiteX32" fmla="*/ 2268487 w 2385962"/>
              <a:gd name="connsiteY32" fmla="*/ 5549900 h 5607050"/>
              <a:gd name="connsiteX33" fmla="*/ 2385962 w 2385962"/>
              <a:gd name="connsiteY33"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30643 w 2385962"/>
              <a:gd name="connsiteY3" fmla="*/ 435132 h 5607050"/>
              <a:gd name="connsiteX4" fmla="*/ 994518 w 2385962"/>
              <a:gd name="connsiteY4" fmla="*/ 609781 h 5607050"/>
              <a:gd name="connsiteX5" fmla="*/ 893507 w 2385962"/>
              <a:gd name="connsiteY5" fmla="*/ 750268 h 5607050"/>
              <a:gd name="connsiteX6" fmla="*/ 812751 w 2385962"/>
              <a:gd name="connsiteY6" fmla="*/ 971134 h 5607050"/>
              <a:gd name="connsiteX7" fmla="*/ 701820 w 2385962"/>
              <a:gd name="connsiteY7" fmla="*/ 1126512 h 5607050"/>
              <a:gd name="connsiteX8" fmla="*/ 516278 w 2385962"/>
              <a:gd name="connsiteY8" fmla="*/ 1329517 h 5607050"/>
              <a:gd name="connsiteX9" fmla="*/ 398601 w 2385962"/>
              <a:gd name="connsiteY9" fmla="*/ 1484689 h 5607050"/>
              <a:gd name="connsiteX10" fmla="*/ 333922 w 2385962"/>
              <a:gd name="connsiteY10" fmla="*/ 1593833 h 5607050"/>
              <a:gd name="connsiteX11" fmla="*/ 246995 w 2385962"/>
              <a:gd name="connsiteY11" fmla="*/ 1796642 h 5607050"/>
              <a:gd name="connsiteX12" fmla="*/ 171195 w 2385962"/>
              <a:gd name="connsiteY12" fmla="*/ 1988107 h 5607050"/>
              <a:gd name="connsiteX13" fmla="*/ 88047 w 2385962"/>
              <a:gd name="connsiteY13" fmla="*/ 2288963 h 5607050"/>
              <a:gd name="connsiteX14" fmla="*/ 153135 w 2385962"/>
              <a:gd name="connsiteY14" fmla="*/ 2605276 h 5607050"/>
              <a:gd name="connsiteX15" fmla="*/ 106297 w 2385962"/>
              <a:gd name="connsiteY15" fmla="*/ 2864644 h 5607050"/>
              <a:gd name="connsiteX16" fmla="*/ 51181 w 2385962"/>
              <a:gd name="connsiteY16" fmla="*/ 3048347 h 5607050"/>
              <a:gd name="connsiteX17" fmla="*/ 25189 w 2385962"/>
              <a:gd name="connsiteY17" fmla="*/ 3397726 h 5607050"/>
              <a:gd name="connsiteX18" fmla="*/ 4957 w 2385962"/>
              <a:gd name="connsiteY18" fmla="*/ 3603727 h 5607050"/>
              <a:gd name="connsiteX19" fmla="*/ 50661 w 2385962"/>
              <a:gd name="connsiteY19" fmla="*/ 3883366 h 5607050"/>
              <a:gd name="connsiteX20" fmla="*/ 115838 w 2385962"/>
              <a:gd name="connsiteY20" fmla="*/ 4201319 h 5607050"/>
              <a:gd name="connsiteX21" fmla="*/ 167678 w 2385962"/>
              <a:gd name="connsiteY21" fmla="*/ 4374772 h 5607050"/>
              <a:gd name="connsiteX22" fmla="*/ 202358 w 2385962"/>
              <a:gd name="connsiteY22" fmla="*/ 4483893 h 5607050"/>
              <a:gd name="connsiteX23" fmla="*/ 285015 w 2385962"/>
              <a:gd name="connsiteY23" fmla="*/ 4717044 h 5607050"/>
              <a:gd name="connsiteX24" fmla="*/ 425400 w 2385962"/>
              <a:gd name="connsiteY24" fmla="*/ 5013325 h 5607050"/>
              <a:gd name="connsiteX25" fmla="*/ 639524 w 2385962"/>
              <a:gd name="connsiteY25" fmla="*/ 5364981 h 5607050"/>
              <a:gd name="connsiteX26" fmla="*/ 860374 w 2385962"/>
              <a:gd name="connsiteY26" fmla="*/ 5494338 h 5607050"/>
              <a:gd name="connsiteX27" fmla="*/ 1149300 w 2385962"/>
              <a:gd name="connsiteY27" fmla="*/ 5512594 h 5607050"/>
              <a:gd name="connsiteX28" fmla="*/ 1519982 w 2385962"/>
              <a:gd name="connsiteY28" fmla="*/ 5480844 h 5607050"/>
              <a:gd name="connsiteX29" fmla="*/ 1792237 w 2385962"/>
              <a:gd name="connsiteY29" fmla="*/ 5445125 h 5607050"/>
              <a:gd name="connsiteX30" fmla="*/ 1992262 w 2385962"/>
              <a:gd name="connsiteY30" fmla="*/ 5445125 h 5607050"/>
              <a:gd name="connsiteX31" fmla="*/ 2125612 w 2385962"/>
              <a:gd name="connsiteY31" fmla="*/ 5492750 h 5607050"/>
              <a:gd name="connsiteX32" fmla="*/ 2268487 w 2385962"/>
              <a:gd name="connsiteY32" fmla="*/ 5549900 h 5607050"/>
              <a:gd name="connsiteX33" fmla="*/ 2385962 w 2385962"/>
              <a:gd name="connsiteY33" fmla="*/ 5607050 h 5607050"/>
              <a:gd name="connsiteX0" fmla="*/ 1354087 w 2385962"/>
              <a:gd name="connsiteY0" fmla="*/ 0 h 5607050"/>
              <a:gd name="connsiteX1" fmla="*/ 1349620 w 2385962"/>
              <a:gd name="connsiteY1" fmla="*/ 17416 h 5607050"/>
              <a:gd name="connsiteX2" fmla="*/ 1303287 w 2385962"/>
              <a:gd name="connsiteY2" fmla="*/ 139700 h 5607050"/>
              <a:gd name="connsiteX3" fmla="*/ 1130643 w 2385962"/>
              <a:gd name="connsiteY3" fmla="*/ 435132 h 5607050"/>
              <a:gd name="connsiteX4" fmla="*/ 994518 w 2385962"/>
              <a:gd name="connsiteY4" fmla="*/ 609781 h 5607050"/>
              <a:gd name="connsiteX5" fmla="*/ 893507 w 2385962"/>
              <a:gd name="connsiteY5" fmla="*/ 750268 h 5607050"/>
              <a:gd name="connsiteX6" fmla="*/ 812751 w 2385962"/>
              <a:gd name="connsiteY6" fmla="*/ 971134 h 5607050"/>
              <a:gd name="connsiteX7" fmla="*/ 701820 w 2385962"/>
              <a:gd name="connsiteY7" fmla="*/ 1126512 h 5607050"/>
              <a:gd name="connsiteX8" fmla="*/ 516278 w 2385962"/>
              <a:gd name="connsiteY8" fmla="*/ 1329517 h 5607050"/>
              <a:gd name="connsiteX9" fmla="*/ 398601 w 2385962"/>
              <a:gd name="connsiteY9" fmla="*/ 1484689 h 5607050"/>
              <a:gd name="connsiteX10" fmla="*/ 333922 w 2385962"/>
              <a:gd name="connsiteY10" fmla="*/ 1593833 h 5607050"/>
              <a:gd name="connsiteX11" fmla="*/ 246995 w 2385962"/>
              <a:gd name="connsiteY11" fmla="*/ 1796642 h 5607050"/>
              <a:gd name="connsiteX12" fmla="*/ 171195 w 2385962"/>
              <a:gd name="connsiteY12" fmla="*/ 1988107 h 5607050"/>
              <a:gd name="connsiteX13" fmla="*/ 88047 w 2385962"/>
              <a:gd name="connsiteY13" fmla="*/ 2288963 h 5607050"/>
              <a:gd name="connsiteX14" fmla="*/ 153135 w 2385962"/>
              <a:gd name="connsiteY14" fmla="*/ 2605276 h 5607050"/>
              <a:gd name="connsiteX15" fmla="*/ 106297 w 2385962"/>
              <a:gd name="connsiteY15" fmla="*/ 2864644 h 5607050"/>
              <a:gd name="connsiteX16" fmla="*/ 51181 w 2385962"/>
              <a:gd name="connsiteY16" fmla="*/ 3048347 h 5607050"/>
              <a:gd name="connsiteX17" fmla="*/ 25189 w 2385962"/>
              <a:gd name="connsiteY17" fmla="*/ 3397726 h 5607050"/>
              <a:gd name="connsiteX18" fmla="*/ 4957 w 2385962"/>
              <a:gd name="connsiteY18" fmla="*/ 3603727 h 5607050"/>
              <a:gd name="connsiteX19" fmla="*/ 50661 w 2385962"/>
              <a:gd name="connsiteY19" fmla="*/ 3883366 h 5607050"/>
              <a:gd name="connsiteX20" fmla="*/ 115838 w 2385962"/>
              <a:gd name="connsiteY20" fmla="*/ 4201319 h 5607050"/>
              <a:gd name="connsiteX21" fmla="*/ 167678 w 2385962"/>
              <a:gd name="connsiteY21" fmla="*/ 4374772 h 5607050"/>
              <a:gd name="connsiteX22" fmla="*/ 202358 w 2385962"/>
              <a:gd name="connsiteY22" fmla="*/ 4483893 h 5607050"/>
              <a:gd name="connsiteX23" fmla="*/ 285015 w 2385962"/>
              <a:gd name="connsiteY23" fmla="*/ 4717044 h 5607050"/>
              <a:gd name="connsiteX24" fmla="*/ 425400 w 2385962"/>
              <a:gd name="connsiteY24" fmla="*/ 5013325 h 5607050"/>
              <a:gd name="connsiteX25" fmla="*/ 639524 w 2385962"/>
              <a:gd name="connsiteY25" fmla="*/ 5364981 h 5607050"/>
              <a:gd name="connsiteX26" fmla="*/ 860374 w 2385962"/>
              <a:gd name="connsiteY26" fmla="*/ 5494338 h 5607050"/>
              <a:gd name="connsiteX27" fmla="*/ 1149300 w 2385962"/>
              <a:gd name="connsiteY27" fmla="*/ 5512594 h 5607050"/>
              <a:gd name="connsiteX28" fmla="*/ 1519982 w 2385962"/>
              <a:gd name="connsiteY28" fmla="*/ 5480844 h 5607050"/>
              <a:gd name="connsiteX29" fmla="*/ 1792237 w 2385962"/>
              <a:gd name="connsiteY29" fmla="*/ 5445125 h 5607050"/>
              <a:gd name="connsiteX30" fmla="*/ 1992262 w 2385962"/>
              <a:gd name="connsiteY30" fmla="*/ 5445125 h 5607050"/>
              <a:gd name="connsiteX31" fmla="*/ 2125612 w 2385962"/>
              <a:gd name="connsiteY31" fmla="*/ 5492750 h 5607050"/>
              <a:gd name="connsiteX32" fmla="*/ 2268487 w 2385962"/>
              <a:gd name="connsiteY32" fmla="*/ 5549900 h 5607050"/>
              <a:gd name="connsiteX33" fmla="*/ 2385962 w 2385962"/>
              <a:gd name="connsiteY33" fmla="*/ 5607050 h 5607050"/>
              <a:gd name="connsiteX0" fmla="*/ 1357473 w 2389348"/>
              <a:gd name="connsiteY0" fmla="*/ 0 h 5607050"/>
              <a:gd name="connsiteX1" fmla="*/ 1353006 w 2389348"/>
              <a:gd name="connsiteY1" fmla="*/ 17416 h 5607050"/>
              <a:gd name="connsiteX2" fmla="*/ 1306673 w 2389348"/>
              <a:gd name="connsiteY2" fmla="*/ 139700 h 5607050"/>
              <a:gd name="connsiteX3" fmla="*/ 1134029 w 2389348"/>
              <a:gd name="connsiteY3" fmla="*/ 435132 h 5607050"/>
              <a:gd name="connsiteX4" fmla="*/ 997904 w 2389348"/>
              <a:gd name="connsiteY4" fmla="*/ 609781 h 5607050"/>
              <a:gd name="connsiteX5" fmla="*/ 896893 w 2389348"/>
              <a:gd name="connsiteY5" fmla="*/ 750268 h 5607050"/>
              <a:gd name="connsiteX6" fmla="*/ 816137 w 2389348"/>
              <a:gd name="connsiteY6" fmla="*/ 971134 h 5607050"/>
              <a:gd name="connsiteX7" fmla="*/ 705206 w 2389348"/>
              <a:gd name="connsiteY7" fmla="*/ 1126512 h 5607050"/>
              <a:gd name="connsiteX8" fmla="*/ 519664 w 2389348"/>
              <a:gd name="connsiteY8" fmla="*/ 1329517 h 5607050"/>
              <a:gd name="connsiteX9" fmla="*/ 401987 w 2389348"/>
              <a:gd name="connsiteY9" fmla="*/ 1484689 h 5607050"/>
              <a:gd name="connsiteX10" fmla="*/ 337308 w 2389348"/>
              <a:gd name="connsiteY10" fmla="*/ 1593833 h 5607050"/>
              <a:gd name="connsiteX11" fmla="*/ 250381 w 2389348"/>
              <a:gd name="connsiteY11" fmla="*/ 1796642 h 5607050"/>
              <a:gd name="connsiteX12" fmla="*/ 174581 w 2389348"/>
              <a:gd name="connsiteY12" fmla="*/ 1988107 h 5607050"/>
              <a:gd name="connsiteX13" fmla="*/ 91433 w 2389348"/>
              <a:gd name="connsiteY13" fmla="*/ 2288963 h 5607050"/>
              <a:gd name="connsiteX14" fmla="*/ 156521 w 2389348"/>
              <a:gd name="connsiteY14" fmla="*/ 2605276 h 5607050"/>
              <a:gd name="connsiteX15" fmla="*/ 109683 w 2389348"/>
              <a:gd name="connsiteY15" fmla="*/ 2864644 h 5607050"/>
              <a:gd name="connsiteX16" fmla="*/ 54567 w 2389348"/>
              <a:gd name="connsiteY16" fmla="*/ 3048347 h 5607050"/>
              <a:gd name="connsiteX17" fmla="*/ 0 w 2389348"/>
              <a:gd name="connsiteY17" fmla="*/ 3400107 h 5607050"/>
              <a:gd name="connsiteX18" fmla="*/ 8343 w 2389348"/>
              <a:gd name="connsiteY18" fmla="*/ 3603727 h 5607050"/>
              <a:gd name="connsiteX19" fmla="*/ 54047 w 2389348"/>
              <a:gd name="connsiteY19" fmla="*/ 3883366 h 5607050"/>
              <a:gd name="connsiteX20" fmla="*/ 119224 w 2389348"/>
              <a:gd name="connsiteY20" fmla="*/ 4201319 h 5607050"/>
              <a:gd name="connsiteX21" fmla="*/ 171064 w 2389348"/>
              <a:gd name="connsiteY21" fmla="*/ 4374772 h 5607050"/>
              <a:gd name="connsiteX22" fmla="*/ 205744 w 2389348"/>
              <a:gd name="connsiteY22" fmla="*/ 4483893 h 5607050"/>
              <a:gd name="connsiteX23" fmla="*/ 288401 w 2389348"/>
              <a:gd name="connsiteY23" fmla="*/ 4717044 h 5607050"/>
              <a:gd name="connsiteX24" fmla="*/ 428786 w 2389348"/>
              <a:gd name="connsiteY24" fmla="*/ 5013325 h 5607050"/>
              <a:gd name="connsiteX25" fmla="*/ 642910 w 2389348"/>
              <a:gd name="connsiteY25" fmla="*/ 5364981 h 5607050"/>
              <a:gd name="connsiteX26" fmla="*/ 863760 w 2389348"/>
              <a:gd name="connsiteY26" fmla="*/ 5494338 h 5607050"/>
              <a:gd name="connsiteX27" fmla="*/ 1152686 w 2389348"/>
              <a:gd name="connsiteY27" fmla="*/ 5512594 h 5607050"/>
              <a:gd name="connsiteX28" fmla="*/ 1523368 w 2389348"/>
              <a:gd name="connsiteY28" fmla="*/ 5480844 h 5607050"/>
              <a:gd name="connsiteX29" fmla="*/ 1795623 w 2389348"/>
              <a:gd name="connsiteY29" fmla="*/ 5445125 h 5607050"/>
              <a:gd name="connsiteX30" fmla="*/ 1995648 w 2389348"/>
              <a:gd name="connsiteY30" fmla="*/ 5445125 h 5607050"/>
              <a:gd name="connsiteX31" fmla="*/ 2128998 w 2389348"/>
              <a:gd name="connsiteY31" fmla="*/ 5492750 h 5607050"/>
              <a:gd name="connsiteX32" fmla="*/ 2271873 w 2389348"/>
              <a:gd name="connsiteY32" fmla="*/ 5549900 h 5607050"/>
              <a:gd name="connsiteX33" fmla="*/ 2389348 w 2389348"/>
              <a:gd name="connsiteY33" fmla="*/ 5607050 h 5607050"/>
              <a:gd name="connsiteX0" fmla="*/ 1357473 w 2389348"/>
              <a:gd name="connsiteY0" fmla="*/ 0 h 5607050"/>
              <a:gd name="connsiteX1" fmla="*/ 1353006 w 2389348"/>
              <a:gd name="connsiteY1" fmla="*/ 17416 h 5607050"/>
              <a:gd name="connsiteX2" fmla="*/ 1306673 w 2389348"/>
              <a:gd name="connsiteY2" fmla="*/ 139700 h 5607050"/>
              <a:gd name="connsiteX3" fmla="*/ 1134029 w 2389348"/>
              <a:gd name="connsiteY3" fmla="*/ 435132 h 5607050"/>
              <a:gd name="connsiteX4" fmla="*/ 997904 w 2389348"/>
              <a:gd name="connsiteY4" fmla="*/ 609781 h 5607050"/>
              <a:gd name="connsiteX5" fmla="*/ 896893 w 2389348"/>
              <a:gd name="connsiteY5" fmla="*/ 750268 h 5607050"/>
              <a:gd name="connsiteX6" fmla="*/ 816137 w 2389348"/>
              <a:gd name="connsiteY6" fmla="*/ 971134 h 5607050"/>
              <a:gd name="connsiteX7" fmla="*/ 705206 w 2389348"/>
              <a:gd name="connsiteY7" fmla="*/ 1126512 h 5607050"/>
              <a:gd name="connsiteX8" fmla="*/ 519664 w 2389348"/>
              <a:gd name="connsiteY8" fmla="*/ 1329517 h 5607050"/>
              <a:gd name="connsiteX9" fmla="*/ 401987 w 2389348"/>
              <a:gd name="connsiteY9" fmla="*/ 1484689 h 5607050"/>
              <a:gd name="connsiteX10" fmla="*/ 337308 w 2389348"/>
              <a:gd name="connsiteY10" fmla="*/ 1593833 h 5607050"/>
              <a:gd name="connsiteX11" fmla="*/ 250381 w 2389348"/>
              <a:gd name="connsiteY11" fmla="*/ 1796642 h 5607050"/>
              <a:gd name="connsiteX12" fmla="*/ 174581 w 2389348"/>
              <a:gd name="connsiteY12" fmla="*/ 1988107 h 5607050"/>
              <a:gd name="connsiteX13" fmla="*/ 91433 w 2389348"/>
              <a:gd name="connsiteY13" fmla="*/ 2288963 h 5607050"/>
              <a:gd name="connsiteX14" fmla="*/ 156521 w 2389348"/>
              <a:gd name="connsiteY14" fmla="*/ 2605276 h 5607050"/>
              <a:gd name="connsiteX15" fmla="*/ 109683 w 2389348"/>
              <a:gd name="connsiteY15" fmla="*/ 2864644 h 5607050"/>
              <a:gd name="connsiteX16" fmla="*/ 45042 w 2389348"/>
              <a:gd name="connsiteY16" fmla="*/ 3048347 h 5607050"/>
              <a:gd name="connsiteX17" fmla="*/ 0 w 2389348"/>
              <a:gd name="connsiteY17" fmla="*/ 3400107 h 5607050"/>
              <a:gd name="connsiteX18" fmla="*/ 8343 w 2389348"/>
              <a:gd name="connsiteY18" fmla="*/ 3603727 h 5607050"/>
              <a:gd name="connsiteX19" fmla="*/ 54047 w 2389348"/>
              <a:gd name="connsiteY19" fmla="*/ 3883366 h 5607050"/>
              <a:gd name="connsiteX20" fmla="*/ 119224 w 2389348"/>
              <a:gd name="connsiteY20" fmla="*/ 4201319 h 5607050"/>
              <a:gd name="connsiteX21" fmla="*/ 171064 w 2389348"/>
              <a:gd name="connsiteY21" fmla="*/ 4374772 h 5607050"/>
              <a:gd name="connsiteX22" fmla="*/ 205744 w 2389348"/>
              <a:gd name="connsiteY22" fmla="*/ 4483893 h 5607050"/>
              <a:gd name="connsiteX23" fmla="*/ 288401 w 2389348"/>
              <a:gd name="connsiteY23" fmla="*/ 4717044 h 5607050"/>
              <a:gd name="connsiteX24" fmla="*/ 428786 w 2389348"/>
              <a:gd name="connsiteY24" fmla="*/ 5013325 h 5607050"/>
              <a:gd name="connsiteX25" fmla="*/ 642910 w 2389348"/>
              <a:gd name="connsiteY25" fmla="*/ 5364981 h 5607050"/>
              <a:gd name="connsiteX26" fmla="*/ 863760 w 2389348"/>
              <a:gd name="connsiteY26" fmla="*/ 5494338 h 5607050"/>
              <a:gd name="connsiteX27" fmla="*/ 1152686 w 2389348"/>
              <a:gd name="connsiteY27" fmla="*/ 5512594 h 5607050"/>
              <a:gd name="connsiteX28" fmla="*/ 1523368 w 2389348"/>
              <a:gd name="connsiteY28" fmla="*/ 5480844 h 5607050"/>
              <a:gd name="connsiteX29" fmla="*/ 1795623 w 2389348"/>
              <a:gd name="connsiteY29" fmla="*/ 5445125 h 5607050"/>
              <a:gd name="connsiteX30" fmla="*/ 1995648 w 2389348"/>
              <a:gd name="connsiteY30" fmla="*/ 5445125 h 5607050"/>
              <a:gd name="connsiteX31" fmla="*/ 2128998 w 2389348"/>
              <a:gd name="connsiteY31" fmla="*/ 5492750 h 5607050"/>
              <a:gd name="connsiteX32" fmla="*/ 2271873 w 2389348"/>
              <a:gd name="connsiteY32" fmla="*/ 5549900 h 5607050"/>
              <a:gd name="connsiteX33" fmla="*/ 2389348 w 2389348"/>
              <a:gd name="connsiteY33" fmla="*/ 5607050 h 5607050"/>
              <a:gd name="connsiteX0" fmla="*/ 1357473 w 2389348"/>
              <a:gd name="connsiteY0" fmla="*/ 0 h 5607050"/>
              <a:gd name="connsiteX1" fmla="*/ 1353006 w 2389348"/>
              <a:gd name="connsiteY1" fmla="*/ 17416 h 5607050"/>
              <a:gd name="connsiteX2" fmla="*/ 1306673 w 2389348"/>
              <a:gd name="connsiteY2" fmla="*/ 139700 h 5607050"/>
              <a:gd name="connsiteX3" fmla="*/ 1134029 w 2389348"/>
              <a:gd name="connsiteY3" fmla="*/ 435132 h 5607050"/>
              <a:gd name="connsiteX4" fmla="*/ 997904 w 2389348"/>
              <a:gd name="connsiteY4" fmla="*/ 609781 h 5607050"/>
              <a:gd name="connsiteX5" fmla="*/ 896893 w 2389348"/>
              <a:gd name="connsiteY5" fmla="*/ 750268 h 5607050"/>
              <a:gd name="connsiteX6" fmla="*/ 816137 w 2389348"/>
              <a:gd name="connsiteY6" fmla="*/ 971134 h 5607050"/>
              <a:gd name="connsiteX7" fmla="*/ 705206 w 2389348"/>
              <a:gd name="connsiteY7" fmla="*/ 1126512 h 5607050"/>
              <a:gd name="connsiteX8" fmla="*/ 519664 w 2389348"/>
              <a:gd name="connsiteY8" fmla="*/ 1329517 h 5607050"/>
              <a:gd name="connsiteX9" fmla="*/ 401987 w 2389348"/>
              <a:gd name="connsiteY9" fmla="*/ 1484689 h 5607050"/>
              <a:gd name="connsiteX10" fmla="*/ 337308 w 2389348"/>
              <a:gd name="connsiteY10" fmla="*/ 1593833 h 5607050"/>
              <a:gd name="connsiteX11" fmla="*/ 250381 w 2389348"/>
              <a:gd name="connsiteY11" fmla="*/ 1796642 h 5607050"/>
              <a:gd name="connsiteX12" fmla="*/ 174581 w 2389348"/>
              <a:gd name="connsiteY12" fmla="*/ 1988107 h 5607050"/>
              <a:gd name="connsiteX13" fmla="*/ 91433 w 2389348"/>
              <a:gd name="connsiteY13" fmla="*/ 2288963 h 5607050"/>
              <a:gd name="connsiteX14" fmla="*/ 156521 w 2389348"/>
              <a:gd name="connsiteY14" fmla="*/ 2605276 h 5607050"/>
              <a:gd name="connsiteX15" fmla="*/ 109683 w 2389348"/>
              <a:gd name="connsiteY15" fmla="*/ 2864644 h 5607050"/>
              <a:gd name="connsiteX16" fmla="*/ 45042 w 2389348"/>
              <a:gd name="connsiteY16" fmla="*/ 3048347 h 5607050"/>
              <a:gd name="connsiteX17" fmla="*/ 0 w 2389348"/>
              <a:gd name="connsiteY17" fmla="*/ 3400107 h 5607050"/>
              <a:gd name="connsiteX18" fmla="*/ 8343 w 2389348"/>
              <a:gd name="connsiteY18" fmla="*/ 3603727 h 5607050"/>
              <a:gd name="connsiteX19" fmla="*/ 54047 w 2389348"/>
              <a:gd name="connsiteY19" fmla="*/ 3883366 h 5607050"/>
              <a:gd name="connsiteX20" fmla="*/ 119224 w 2389348"/>
              <a:gd name="connsiteY20" fmla="*/ 4201319 h 5607050"/>
              <a:gd name="connsiteX21" fmla="*/ 171064 w 2389348"/>
              <a:gd name="connsiteY21" fmla="*/ 4374772 h 5607050"/>
              <a:gd name="connsiteX22" fmla="*/ 205744 w 2389348"/>
              <a:gd name="connsiteY22" fmla="*/ 4483893 h 5607050"/>
              <a:gd name="connsiteX23" fmla="*/ 288401 w 2389348"/>
              <a:gd name="connsiteY23" fmla="*/ 4717044 h 5607050"/>
              <a:gd name="connsiteX24" fmla="*/ 428786 w 2389348"/>
              <a:gd name="connsiteY24" fmla="*/ 5013325 h 5607050"/>
              <a:gd name="connsiteX25" fmla="*/ 642910 w 2389348"/>
              <a:gd name="connsiteY25" fmla="*/ 5364981 h 5607050"/>
              <a:gd name="connsiteX26" fmla="*/ 863760 w 2389348"/>
              <a:gd name="connsiteY26" fmla="*/ 5494338 h 5607050"/>
              <a:gd name="connsiteX27" fmla="*/ 1152686 w 2389348"/>
              <a:gd name="connsiteY27" fmla="*/ 5512594 h 5607050"/>
              <a:gd name="connsiteX28" fmla="*/ 1523368 w 2389348"/>
              <a:gd name="connsiteY28" fmla="*/ 5480844 h 5607050"/>
              <a:gd name="connsiteX29" fmla="*/ 1795623 w 2389348"/>
              <a:gd name="connsiteY29" fmla="*/ 5445125 h 5607050"/>
              <a:gd name="connsiteX30" fmla="*/ 1995648 w 2389348"/>
              <a:gd name="connsiteY30" fmla="*/ 5445125 h 5607050"/>
              <a:gd name="connsiteX31" fmla="*/ 2128998 w 2389348"/>
              <a:gd name="connsiteY31" fmla="*/ 5492750 h 5607050"/>
              <a:gd name="connsiteX32" fmla="*/ 2271873 w 2389348"/>
              <a:gd name="connsiteY32" fmla="*/ 5549900 h 5607050"/>
              <a:gd name="connsiteX33" fmla="*/ 2389348 w 2389348"/>
              <a:gd name="connsiteY33" fmla="*/ 5607050 h 5607050"/>
              <a:gd name="connsiteX0" fmla="*/ 1369380 w 2401255"/>
              <a:gd name="connsiteY0" fmla="*/ 0 h 5607050"/>
              <a:gd name="connsiteX1" fmla="*/ 1364913 w 2401255"/>
              <a:gd name="connsiteY1" fmla="*/ 17416 h 5607050"/>
              <a:gd name="connsiteX2" fmla="*/ 1318580 w 2401255"/>
              <a:gd name="connsiteY2" fmla="*/ 139700 h 5607050"/>
              <a:gd name="connsiteX3" fmla="*/ 1145936 w 2401255"/>
              <a:gd name="connsiteY3" fmla="*/ 435132 h 5607050"/>
              <a:gd name="connsiteX4" fmla="*/ 1009811 w 2401255"/>
              <a:gd name="connsiteY4" fmla="*/ 609781 h 5607050"/>
              <a:gd name="connsiteX5" fmla="*/ 908800 w 2401255"/>
              <a:gd name="connsiteY5" fmla="*/ 750268 h 5607050"/>
              <a:gd name="connsiteX6" fmla="*/ 828044 w 2401255"/>
              <a:gd name="connsiteY6" fmla="*/ 971134 h 5607050"/>
              <a:gd name="connsiteX7" fmla="*/ 717113 w 2401255"/>
              <a:gd name="connsiteY7" fmla="*/ 1126512 h 5607050"/>
              <a:gd name="connsiteX8" fmla="*/ 531571 w 2401255"/>
              <a:gd name="connsiteY8" fmla="*/ 1329517 h 5607050"/>
              <a:gd name="connsiteX9" fmla="*/ 413894 w 2401255"/>
              <a:gd name="connsiteY9" fmla="*/ 1484689 h 5607050"/>
              <a:gd name="connsiteX10" fmla="*/ 349215 w 2401255"/>
              <a:gd name="connsiteY10" fmla="*/ 1593833 h 5607050"/>
              <a:gd name="connsiteX11" fmla="*/ 262288 w 2401255"/>
              <a:gd name="connsiteY11" fmla="*/ 1796642 h 5607050"/>
              <a:gd name="connsiteX12" fmla="*/ 186488 w 2401255"/>
              <a:gd name="connsiteY12" fmla="*/ 1988107 h 5607050"/>
              <a:gd name="connsiteX13" fmla="*/ 103340 w 2401255"/>
              <a:gd name="connsiteY13" fmla="*/ 2288963 h 5607050"/>
              <a:gd name="connsiteX14" fmla="*/ 168428 w 2401255"/>
              <a:gd name="connsiteY14" fmla="*/ 2605276 h 5607050"/>
              <a:gd name="connsiteX15" fmla="*/ 121590 w 2401255"/>
              <a:gd name="connsiteY15" fmla="*/ 2864644 h 5607050"/>
              <a:gd name="connsiteX16" fmla="*/ 56949 w 2401255"/>
              <a:gd name="connsiteY16" fmla="*/ 3048347 h 5607050"/>
              <a:gd name="connsiteX17" fmla="*/ 0 w 2401255"/>
              <a:gd name="connsiteY17" fmla="*/ 3397726 h 5607050"/>
              <a:gd name="connsiteX18" fmla="*/ 20250 w 2401255"/>
              <a:gd name="connsiteY18" fmla="*/ 3603727 h 5607050"/>
              <a:gd name="connsiteX19" fmla="*/ 65954 w 2401255"/>
              <a:gd name="connsiteY19" fmla="*/ 3883366 h 5607050"/>
              <a:gd name="connsiteX20" fmla="*/ 131131 w 2401255"/>
              <a:gd name="connsiteY20" fmla="*/ 4201319 h 5607050"/>
              <a:gd name="connsiteX21" fmla="*/ 182971 w 2401255"/>
              <a:gd name="connsiteY21" fmla="*/ 4374772 h 5607050"/>
              <a:gd name="connsiteX22" fmla="*/ 217651 w 2401255"/>
              <a:gd name="connsiteY22" fmla="*/ 4483893 h 5607050"/>
              <a:gd name="connsiteX23" fmla="*/ 300308 w 2401255"/>
              <a:gd name="connsiteY23" fmla="*/ 4717044 h 5607050"/>
              <a:gd name="connsiteX24" fmla="*/ 440693 w 2401255"/>
              <a:gd name="connsiteY24" fmla="*/ 5013325 h 5607050"/>
              <a:gd name="connsiteX25" fmla="*/ 654817 w 2401255"/>
              <a:gd name="connsiteY25" fmla="*/ 5364981 h 5607050"/>
              <a:gd name="connsiteX26" fmla="*/ 875667 w 2401255"/>
              <a:gd name="connsiteY26" fmla="*/ 5494338 h 5607050"/>
              <a:gd name="connsiteX27" fmla="*/ 1164593 w 2401255"/>
              <a:gd name="connsiteY27" fmla="*/ 5512594 h 5607050"/>
              <a:gd name="connsiteX28" fmla="*/ 1535275 w 2401255"/>
              <a:gd name="connsiteY28" fmla="*/ 5480844 h 5607050"/>
              <a:gd name="connsiteX29" fmla="*/ 1807530 w 2401255"/>
              <a:gd name="connsiteY29" fmla="*/ 5445125 h 5607050"/>
              <a:gd name="connsiteX30" fmla="*/ 2007555 w 2401255"/>
              <a:gd name="connsiteY30" fmla="*/ 5445125 h 5607050"/>
              <a:gd name="connsiteX31" fmla="*/ 2140905 w 2401255"/>
              <a:gd name="connsiteY31" fmla="*/ 5492750 h 5607050"/>
              <a:gd name="connsiteX32" fmla="*/ 2283780 w 2401255"/>
              <a:gd name="connsiteY32" fmla="*/ 5549900 h 5607050"/>
              <a:gd name="connsiteX33" fmla="*/ 2401255 w 2401255"/>
              <a:gd name="connsiteY33" fmla="*/ 5607050 h 5607050"/>
              <a:gd name="connsiteX0" fmla="*/ 1369380 w 2401255"/>
              <a:gd name="connsiteY0" fmla="*/ 0 h 5607050"/>
              <a:gd name="connsiteX1" fmla="*/ 1364913 w 2401255"/>
              <a:gd name="connsiteY1" fmla="*/ 17416 h 5607050"/>
              <a:gd name="connsiteX2" fmla="*/ 1318580 w 2401255"/>
              <a:gd name="connsiteY2" fmla="*/ 139700 h 5607050"/>
              <a:gd name="connsiteX3" fmla="*/ 1145936 w 2401255"/>
              <a:gd name="connsiteY3" fmla="*/ 435132 h 5607050"/>
              <a:gd name="connsiteX4" fmla="*/ 1009811 w 2401255"/>
              <a:gd name="connsiteY4" fmla="*/ 609781 h 5607050"/>
              <a:gd name="connsiteX5" fmla="*/ 908800 w 2401255"/>
              <a:gd name="connsiteY5" fmla="*/ 750268 h 5607050"/>
              <a:gd name="connsiteX6" fmla="*/ 828044 w 2401255"/>
              <a:gd name="connsiteY6" fmla="*/ 971134 h 5607050"/>
              <a:gd name="connsiteX7" fmla="*/ 717113 w 2401255"/>
              <a:gd name="connsiteY7" fmla="*/ 1126512 h 5607050"/>
              <a:gd name="connsiteX8" fmla="*/ 531571 w 2401255"/>
              <a:gd name="connsiteY8" fmla="*/ 1329517 h 5607050"/>
              <a:gd name="connsiteX9" fmla="*/ 413894 w 2401255"/>
              <a:gd name="connsiteY9" fmla="*/ 1484689 h 5607050"/>
              <a:gd name="connsiteX10" fmla="*/ 349215 w 2401255"/>
              <a:gd name="connsiteY10" fmla="*/ 1593833 h 5607050"/>
              <a:gd name="connsiteX11" fmla="*/ 262288 w 2401255"/>
              <a:gd name="connsiteY11" fmla="*/ 1796642 h 5607050"/>
              <a:gd name="connsiteX12" fmla="*/ 186488 w 2401255"/>
              <a:gd name="connsiteY12" fmla="*/ 1988107 h 5607050"/>
              <a:gd name="connsiteX13" fmla="*/ 103340 w 2401255"/>
              <a:gd name="connsiteY13" fmla="*/ 2288963 h 5607050"/>
              <a:gd name="connsiteX14" fmla="*/ 168428 w 2401255"/>
              <a:gd name="connsiteY14" fmla="*/ 2605276 h 5607050"/>
              <a:gd name="connsiteX15" fmla="*/ 121590 w 2401255"/>
              <a:gd name="connsiteY15" fmla="*/ 2864644 h 5607050"/>
              <a:gd name="connsiteX16" fmla="*/ 45042 w 2401255"/>
              <a:gd name="connsiteY16" fmla="*/ 3038822 h 5607050"/>
              <a:gd name="connsiteX17" fmla="*/ 0 w 2401255"/>
              <a:gd name="connsiteY17" fmla="*/ 3397726 h 5607050"/>
              <a:gd name="connsiteX18" fmla="*/ 20250 w 2401255"/>
              <a:gd name="connsiteY18" fmla="*/ 3603727 h 5607050"/>
              <a:gd name="connsiteX19" fmla="*/ 65954 w 2401255"/>
              <a:gd name="connsiteY19" fmla="*/ 3883366 h 5607050"/>
              <a:gd name="connsiteX20" fmla="*/ 131131 w 2401255"/>
              <a:gd name="connsiteY20" fmla="*/ 4201319 h 5607050"/>
              <a:gd name="connsiteX21" fmla="*/ 182971 w 2401255"/>
              <a:gd name="connsiteY21" fmla="*/ 4374772 h 5607050"/>
              <a:gd name="connsiteX22" fmla="*/ 217651 w 2401255"/>
              <a:gd name="connsiteY22" fmla="*/ 4483893 h 5607050"/>
              <a:gd name="connsiteX23" fmla="*/ 300308 w 2401255"/>
              <a:gd name="connsiteY23" fmla="*/ 4717044 h 5607050"/>
              <a:gd name="connsiteX24" fmla="*/ 440693 w 2401255"/>
              <a:gd name="connsiteY24" fmla="*/ 5013325 h 5607050"/>
              <a:gd name="connsiteX25" fmla="*/ 654817 w 2401255"/>
              <a:gd name="connsiteY25" fmla="*/ 5364981 h 5607050"/>
              <a:gd name="connsiteX26" fmla="*/ 875667 w 2401255"/>
              <a:gd name="connsiteY26" fmla="*/ 5494338 h 5607050"/>
              <a:gd name="connsiteX27" fmla="*/ 1164593 w 2401255"/>
              <a:gd name="connsiteY27" fmla="*/ 5512594 h 5607050"/>
              <a:gd name="connsiteX28" fmla="*/ 1535275 w 2401255"/>
              <a:gd name="connsiteY28" fmla="*/ 5480844 h 5607050"/>
              <a:gd name="connsiteX29" fmla="*/ 1807530 w 2401255"/>
              <a:gd name="connsiteY29" fmla="*/ 5445125 h 5607050"/>
              <a:gd name="connsiteX30" fmla="*/ 2007555 w 2401255"/>
              <a:gd name="connsiteY30" fmla="*/ 5445125 h 5607050"/>
              <a:gd name="connsiteX31" fmla="*/ 2140905 w 2401255"/>
              <a:gd name="connsiteY31" fmla="*/ 5492750 h 5607050"/>
              <a:gd name="connsiteX32" fmla="*/ 2283780 w 2401255"/>
              <a:gd name="connsiteY32" fmla="*/ 5549900 h 5607050"/>
              <a:gd name="connsiteX33" fmla="*/ 2401255 w 2401255"/>
              <a:gd name="connsiteY33" fmla="*/ 5607050 h 5607050"/>
              <a:gd name="connsiteX0" fmla="*/ 1369380 w 2401255"/>
              <a:gd name="connsiteY0" fmla="*/ 0 h 5607050"/>
              <a:gd name="connsiteX1" fmla="*/ 1364913 w 2401255"/>
              <a:gd name="connsiteY1" fmla="*/ 17416 h 5607050"/>
              <a:gd name="connsiteX2" fmla="*/ 1318580 w 2401255"/>
              <a:gd name="connsiteY2" fmla="*/ 139700 h 5607050"/>
              <a:gd name="connsiteX3" fmla="*/ 1145936 w 2401255"/>
              <a:gd name="connsiteY3" fmla="*/ 435132 h 5607050"/>
              <a:gd name="connsiteX4" fmla="*/ 1009811 w 2401255"/>
              <a:gd name="connsiteY4" fmla="*/ 609781 h 5607050"/>
              <a:gd name="connsiteX5" fmla="*/ 908800 w 2401255"/>
              <a:gd name="connsiteY5" fmla="*/ 750268 h 5607050"/>
              <a:gd name="connsiteX6" fmla="*/ 828044 w 2401255"/>
              <a:gd name="connsiteY6" fmla="*/ 971134 h 5607050"/>
              <a:gd name="connsiteX7" fmla="*/ 717113 w 2401255"/>
              <a:gd name="connsiteY7" fmla="*/ 1126512 h 5607050"/>
              <a:gd name="connsiteX8" fmla="*/ 531571 w 2401255"/>
              <a:gd name="connsiteY8" fmla="*/ 1329517 h 5607050"/>
              <a:gd name="connsiteX9" fmla="*/ 413894 w 2401255"/>
              <a:gd name="connsiteY9" fmla="*/ 1484689 h 5607050"/>
              <a:gd name="connsiteX10" fmla="*/ 349215 w 2401255"/>
              <a:gd name="connsiteY10" fmla="*/ 1593833 h 5607050"/>
              <a:gd name="connsiteX11" fmla="*/ 262288 w 2401255"/>
              <a:gd name="connsiteY11" fmla="*/ 1796642 h 5607050"/>
              <a:gd name="connsiteX12" fmla="*/ 186488 w 2401255"/>
              <a:gd name="connsiteY12" fmla="*/ 1988107 h 5607050"/>
              <a:gd name="connsiteX13" fmla="*/ 103340 w 2401255"/>
              <a:gd name="connsiteY13" fmla="*/ 2288963 h 5607050"/>
              <a:gd name="connsiteX14" fmla="*/ 168428 w 2401255"/>
              <a:gd name="connsiteY14" fmla="*/ 2605276 h 5607050"/>
              <a:gd name="connsiteX15" fmla="*/ 121590 w 2401255"/>
              <a:gd name="connsiteY15" fmla="*/ 2864644 h 5607050"/>
              <a:gd name="connsiteX16" fmla="*/ 45042 w 2401255"/>
              <a:gd name="connsiteY16" fmla="*/ 3038822 h 5607050"/>
              <a:gd name="connsiteX17" fmla="*/ 0 w 2401255"/>
              <a:gd name="connsiteY17" fmla="*/ 3397726 h 5607050"/>
              <a:gd name="connsiteX18" fmla="*/ 20250 w 2401255"/>
              <a:gd name="connsiteY18" fmla="*/ 3603727 h 5607050"/>
              <a:gd name="connsiteX19" fmla="*/ 65954 w 2401255"/>
              <a:gd name="connsiteY19" fmla="*/ 3883366 h 5607050"/>
              <a:gd name="connsiteX20" fmla="*/ 131131 w 2401255"/>
              <a:gd name="connsiteY20" fmla="*/ 4201319 h 5607050"/>
              <a:gd name="connsiteX21" fmla="*/ 182971 w 2401255"/>
              <a:gd name="connsiteY21" fmla="*/ 4374772 h 5607050"/>
              <a:gd name="connsiteX22" fmla="*/ 217651 w 2401255"/>
              <a:gd name="connsiteY22" fmla="*/ 4483893 h 5607050"/>
              <a:gd name="connsiteX23" fmla="*/ 300308 w 2401255"/>
              <a:gd name="connsiteY23" fmla="*/ 4717044 h 5607050"/>
              <a:gd name="connsiteX24" fmla="*/ 440693 w 2401255"/>
              <a:gd name="connsiteY24" fmla="*/ 5013325 h 5607050"/>
              <a:gd name="connsiteX25" fmla="*/ 654817 w 2401255"/>
              <a:gd name="connsiteY25" fmla="*/ 5364981 h 5607050"/>
              <a:gd name="connsiteX26" fmla="*/ 875667 w 2401255"/>
              <a:gd name="connsiteY26" fmla="*/ 5494338 h 5607050"/>
              <a:gd name="connsiteX27" fmla="*/ 1164593 w 2401255"/>
              <a:gd name="connsiteY27" fmla="*/ 5512594 h 5607050"/>
              <a:gd name="connsiteX28" fmla="*/ 1535275 w 2401255"/>
              <a:gd name="connsiteY28" fmla="*/ 5480844 h 5607050"/>
              <a:gd name="connsiteX29" fmla="*/ 1807530 w 2401255"/>
              <a:gd name="connsiteY29" fmla="*/ 5445125 h 5607050"/>
              <a:gd name="connsiteX30" fmla="*/ 2007555 w 2401255"/>
              <a:gd name="connsiteY30" fmla="*/ 5445125 h 5607050"/>
              <a:gd name="connsiteX31" fmla="*/ 2140905 w 2401255"/>
              <a:gd name="connsiteY31" fmla="*/ 5492750 h 5607050"/>
              <a:gd name="connsiteX32" fmla="*/ 2283780 w 2401255"/>
              <a:gd name="connsiteY32" fmla="*/ 5549900 h 5607050"/>
              <a:gd name="connsiteX33" fmla="*/ 2401255 w 2401255"/>
              <a:gd name="connsiteY33" fmla="*/ 5607050 h 5607050"/>
              <a:gd name="connsiteX0" fmla="*/ 1369380 w 2401255"/>
              <a:gd name="connsiteY0" fmla="*/ 0 h 5607050"/>
              <a:gd name="connsiteX1" fmla="*/ 1364913 w 2401255"/>
              <a:gd name="connsiteY1" fmla="*/ 17416 h 5607050"/>
              <a:gd name="connsiteX2" fmla="*/ 1318580 w 2401255"/>
              <a:gd name="connsiteY2" fmla="*/ 139700 h 5607050"/>
              <a:gd name="connsiteX3" fmla="*/ 1145936 w 2401255"/>
              <a:gd name="connsiteY3" fmla="*/ 435132 h 5607050"/>
              <a:gd name="connsiteX4" fmla="*/ 1009811 w 2401255"/>
              <a:gd name="connsiteY4" fmla="*/ 609781 h 5607050"/>
              <a:gd name="connsiteX5" fmla="*/ 908800 w 2401255"/>
              <a:gd name="connsiteY5" fmla="*/ 750268 h 5607050"/>
              <a:gd name="connsiteX6" fmla="*/ 828044 w 2401255"/>
              <a:gd name="connsiteY6" fmla="*/ 971134 h 5607050"/>
              <a:gd name="connsiteX7" fmla="*/ 717113 w 2401255"/>
              <a:gd name="connsiteY7" fmla="*/ 1126512 h 5607050"/>
              <a:gd name="connsiteX8" fmla="*/ 531571 w 2401255"/>
              <a:gd name="connsiteY8" fmla="*/ 1329517 h 5607050"/>
              <a:gd name="connsiteX9" fmla="*/ 413894 w 2401255"/>
              <a:gd name="connsiteY9" fmla="*/ 1484689 h 5607050"/>
              <a:gd name="connsiteX10" fmla="*/ 349215 w 2401255"/>
              <a:gd name="connsiteY10" fmla="*/ 1593833 h 5607050"/>
              <a:gd name="connsiteX11" fmla="*/ 262288 w 2401255"/>
              <a:gd name="connsiteY11" fmla="*/ 1796642 h 5607050"/>
              <a:gd name="connsiteX12" fmla="*/ 186488 w 2401255"/>
              <a:gd name="connsiteY12" fmla="*/ 1988107 h 5607050"/>
              <a:gd name="connsiteX13" fmla="*/ 103340 w 2401255"/>
              <a:gd name="connsiteY13" fmla="*/ 2288963 h 5607050"/>
              <a:gd name="connsiteX14" fmla="*/ 168428 w 2401255"/>
              <a:gd name="connsiteY14" fmla="*/ 2605276 h 5607050"/>
              <a:gd name="connsiteX15" fmla="*/ 121590 w 2401255"/>
              <a:gd name="connsiteY15" fmla="*/ 2864644 h 5607050"/>
              <a:gd name="connsiteX16" fmla="*/ 45042 w 2401255"/>
              <a:gd name="connsiteY16" fmla="*/ 3038822 h 5607050"/>
              <a:gd name="connsiteX17" fmla="*/ 0 w 2401255"/>
              <a:gd name="connsiteY17" fmla="*/ 3397726 h 5607050"/>
              <a:gd name="connsiteX18" fmla="*/ 20250 w 2401255"/>
              <a:gd name="connsiteY18" fmla="*/ 3603727 h 5607050"/>
              <a:gd name="connsiteX19" fmla="*/ 65954 w 2401255"/>
              <a:gd name="connsiteY19" fmla="*/ 3883366 h 5607050"/>
              <a:gd name="connsiteX20" fmla="*/ 131131 w 2401255"/>
              <a:gd name="connsiteY20" fmla="*/ 4201319 h 5607050"/>
              <a:gd name="connsiteX21" fmla="*/ 182971 w 2401255"/>
              <a:gd name="connsiteY21" fmla="*/ 4374772 h 5607050"/>
              <a:gd name="connsiteX22" fmla="*/ 217651 w 2401255"/>
              <a:gd name="connsiteY22" fmla="*/ 4483893 h 5607050"/>
              <a:gd name="connsiteX23" fmla="*/ 300308 w 2401255"/>
              <a:gd name="connsiteY23" fmla="*/ 4717044 h 5607050"/>
              <a:gd name="connsiteX24" fmla="*/ 440693 w 2401255"/>
              <a:gd name="connsiteY24" fmla="*/ 5013325 h 5607050"/>
              <a:gd name="connsiteX25" fmla="*/ 654817 w 2401255"/>
              <a:gd name="connsiteY25" fmla="*/ 5364981 h 5607050"/>
              <a:gd name="connsiteX26" fmla="*/ 875667 w 2401255"/>
              <a:gd name="connsiteY26" fmla="*/ 5494338 h 5607050"/>
              <a:gd name="connsiteX27" fmla="*/ 1164593 w 2401255"/>
              <a:gd name="connsiteY27" fmla="*/ 5512594 h 5607050"/>
              <a:gd name="connsiteX28" fmla="*/ 1535275 w 2401255"/>
              <a:gd name="connsiteY28" fmla="*/ 5480844 h 5607050"/>
              <a:gd name="connsiteX29" fmla="*/ 1807530 w 2401255"/>
              <a:gd name="connsiteY29" fmla="*/ 5445125 h 5607050"/>
              <a:gd name="connsiteX30" fmla="*/ 2007555 w 2401255"/>
              <a:gd name="connsiteY30" fmla="*/ 5445125 h 5607050"/>
              <a:gd name="connsiteX31" fmla="*/ 2140905 w 2401255"/>
              <a:gd name="connsiteY31" fmla="*/ 5492750 h 5607050"/>
              <a:gd name="connsiteX32" fmla="*/ 2283780 w 2401255"/>
              <a:gd name="connsiteY32" fmla="*/ 5549900 h 5607050"/>
              <a:gd name="connsiteX33" fmla="*/ 2401255 w 2401255"/>
              <a:gd name="connsiteY33" fmla="*/ 5607050 h 5607050"/>
              <a:gd name="connsiteX0" fmla="*/ 1373274 w 2405149"/>
              <a:gd name="connsiteY0" fmla="*/ 0 h 5607050"/>
              <a:gd name="connsiteX1" fmla="*/ 1368807 w 2405149"/>
              <a:gd name="connsiteY1" fmla="*/ 17416 h 5607050"/>
              <a:gd name="connsiteX2" fmla="*/ 1322474 w 2405149"/>
              <a:gd name="connsiteY2" fmla="*/ 139700 h 5607050"/>
              <a:gd name="connsiteX3" fmla="*/ 1149830 w 2405149"/>
              <a:gd name="connsiteY3" fmla="*/ 435132 h 5607050"/>
              <a:gd name="connsiteX4" fmla="*/ 1013705 w 2405149"/>
              <a:gd name="connsiteY4" fmla="*/ 609781 h 5607050"/>
              <a:gd name="connsiteX5" fmla="*/ 912694 w 2405149"/>
              <a:gd name="connsiteY5" fmla="*/ 750268 h 5607050"/>
              <a:gd name="connsiteX6" fmla="*/ 831938 w 2405149"/>
              <a:gd name="connsiteY6" fmla="*/ 971134 h 5607050"/>
              <a:gd name="connsiteX7" fmla="*/ 721007 w 2405149"/>
              <a:gd name="connsiteY7" fmla="*/ 1126512 h 5607050"/>
              <a:gd name="connsiteX8" fmla="*/ 535465 w 2405149"/>
              <a:gd name="connsiteY8" fmla="*/ 1329517 h 5607050"/>
              <a:gd name="connsiteX9" fmla="*/ 417788 w 2405149"/>
              <a:gd name="connsiteY9" fmla="*/ 1484689 h 5607050"/>
              <a:gd name="connsiteX10" fmla="*/ 353109 w 2405149"/>
              <a:gd name="connsiteY10" fmla="*/ 1593833 h 5607050"/>
              <a:gd name="connsiteX11" fmla="*/ 266182 w 2405149"/>
              <a:gd name="connsiteY11" fmla="*/ 1796642 h 5607050"/>
              <a:gd name="connsiteX12" fmla="*/ 190382 w 2405149"/>
              <a:gd name="connsiteY12" fmla="*/ 1988107 h 5607050"/>
              <a:gd name="connsiteX13" fmla="*/ 107234 w 2405149"/>
              <a:gd name="connsiteY13" fmla="*/ 2288963 h 5607050"/>
              <a:gd name="connsiteX14" fmla="*/ 172322 w 2405149"/>
              <a:gd name="connsiteY14" fmla="*/ 2605276 h 5607050"/>
              <a:gd name="connsiteX15" fmla="*/ 125484 w 2405149"/>
              <a:gd name="connsiteY15" fmla="*/ 2864644 h 5607050"/>
              <a:gd name="connsiteX16" fmla="*/ 48936 w 2405149"/>
              <a:gd name="connsiteY16" fmla="*/ 3038822 h 5607050"/>
              <a:gd name="connsiteX17" fmla="*/ 3894 w 2405149"/>
              <a:gd name="connsiteY17" fmla="*/ 3397726 h 5607050"/>
              <a:gd name="connsiteX18" fmla="*/ 24144 w 2405149"/>
              <a:gd name="connsiteY18" fmla="*/ 3603727 h 5607050"/>
              <a:gd name="connsiteX19" fmla="*/ 69848 w 2405149"/>
              <a:gd name="connsiteY19" fmla="*/ 3883366 h 5607050"/>
              <a:gd name="connsiteX20" fmla="*/ 135025 w 2405149"/>
              <a:gd name="connsiteY20" fmla="*/ 4201319 h 5607050"/>
              <a:gd name="connsiteX21" fmla="*/ 186865 w 2405149"/>
              <a:gd name="connsiteY21" fmla="*/ 4374772 h 5607050"/>
              <a:gd name="connsiteX22" fmla="*/ 221545 w 2405149"/>
              <a:gd name="connsiteY22" fmla="*/ 4483893 h 5607050"/>
              <a:gd name="connsiteX23" fmla="*/ 304202 w 2405149"/>
              <a:gd name="connsiteY23" fmla="*/ 4717044 h 5607050"/>
              <a:gd name="connsiteX24" fmla="*/ 444587 w 2405149"/>
              <a:gd name="connsiteY24" fmla="*/ 5013325 h 5607050"/>
              <a:gd name="connsiteX25" fmla="*/ 658711 w 2405149"/>
              <a:gd name="connsiteY25" fmla="*/ 5364981 h 5607050"/>
              <a:gd name="connsiteX26" fmla="*/ 879561 w 2405149"/>
              <a:gd name="connsiteY26" fmla="*/ 5494338 h 5607050"/>
              <a:gd name="connsiteX27" fmla="*/ 1168487 w 2405149"/>
              <a:gd name="connsiteY27" fmla="*/ 5512594 h 5607050"/>
              <a:gd name="connsiteX28" fmla="*/ 1539169 w 2405149"/>
              <a:gd name="connsiteY28" fmla="*/ 5480844 h 5607050"/>
              <a:gd name="connsiteX29" fmla="*/ 1811424 w 2405149"/>
              <a:gd name="connsiteY29" fmla="*/ 5445125 h 5607050"/>
              <a:gd name="connsiteX30" fmla="*/ 2011449 w 2405149"/>
              <a:gd name="connsiteY30" fmla="*/ 5445125 h 5607050"/>
              <a:gd name="connsiteX31" fmla="*/ 2144799 w 2405149"/>
              <a:gd name="connsiteY31" fmla="*/ 5492750 h 5607050"/>
              <a:gd name="connsiteX32" fmla="*/ 2287674 w 2405149"/>
              <a:gd name="connsiteY32" fmla="*/ 5549900 h 5607050"/>
              <a:gd name="connsiteX33" fmla="*/ 2405149 w 2405149"/>
              <a:gd name="connsiteY33" fmla="*/ 5607050 h 5607050"/>
              <a:gd name="connsiteX0" fmla="*/ 1373274 w 2405149"/>
              <a:gd name="connsiteY0" fmla="*/ 0 h 5607050"/>
              <a:gd name="connsiteX1" fmla="*/ 1368807 w 2405149"/>
              <a:gd name="connsiteY1" fmla="*/ 17416 h 5607050"/>
              <a:gd name="connsiteX2" fmla="*/ 1322474 w 2405149"/>
              <a:gd name="connsiteY2" fmla="*/ 139700 h 5607050"/>
              <a:gd name="connsiteX3" fmla="*/ 1149830 w 2405149"/>
              <a:gd name="connsiteY3" fmla="*/ 435132 h 5607050"/>
              <a:gd name="connsiteX4" fmla="*/ 1013705 w 2405149"/>
              <a:gd name="connsiteY4" fmla="*/ 609781 h 5607050"/>
              <a:gd name="connsiteX5" fmla="*/ 912694 w 2405149"/>
              <a:gd name="connsiteY5" fmla="*/ 750268 h 5607050"/>
              <a:gd name="connsiteX6" fmla="*/ 831938 w 2405149"/>
              <a:gd name="connsiteY6" fmla="*/ 971134 h 5607050"/>
              <a:gd name="connsiteX7" fmla="*/ 721007 w 2405149"/>
              <a:gd name="connsiteY7" fmla="*/ 1126512 h 5607050"/>
              <a:gd name="connsiteX8" fmla="*/ 535465 w 2405149"/>
              <a:gd name="connsiteY8" fmla="*/ 1329517 h 5607050"/>
              <a:gd name="connsiteX9" fmla="*/ 417788 w 2405149"/>
              <a:gd name="connsiteY9" fmla="*/ 1484689 h 5607050"/>
              <a:gd name="connsiteX10" fmla="*/ 353109 w 2405149"/>
              <a:gd name="connsiteY10" fmla="*/ 1593833 h 5607050"/>
              <a:gd name="connsiteX11" fmla="*/ 266182 w 2405149"/>
              <a:gd name="connsiteY11" fmla="*/ 1796642 h 5607050"/>
              <a:gd name="connsiteX12" fmla="*/ 190382 w 2405149"/>
              <a:gd name="connsiteY12" fmla="*/ 1988107 h 5607050"/>
              <a:gd name="connsiteX13" fmla="*/ 107234 w 2405149"/>
              <a:gd name="connsiteY13" fmla="*/ 2288963 h 5607050"/>
              <a:gd name="connsiteX14" fmla="*/ 172322 w 2405149"/>
              <a:gd name="connsiteY14" fmla="*/ 2605276 h 5607050"/>
              <a:gd name="connsiteX15" fmla="*/ 125484 w 2405149"/>
              <a:gd name="connsiteY15" fmla="*/ 2864644 h 5607050"/>
              <a:gd name="connsiteX16" fmla="*/ 48936 w 2405149"/>
              <a:gd name="connsiteY16" fmla="*/ 3038822 h 5607050"/>
              <a:gd name="connsiteX17" fmla="*/ 3894 w 2405149"/>
              <a:gd name="connsiteY17" fmla="*/ 3397726 h 5607050"/>
              <a:gd name="connsiteX18" fmla="*/ 12238 w 2405149"/>
              <a:gd name="connsiteY18" fmla="*/ 3603727 h 5607050"/>
              <a:gd name="connsiteX19" fmla="*/ 69848 w 2405149"/>
              <a:gd name="connsiteY19" fmla="*/ 3883366 h 5607050"/>
              <a:gd name="connsiteX20" fmla="*/ 135025 w 2405149"/>
              <a:gd name="connsiteY20" fmla="*/ 4201319 h 5607050"/>
              <a:gd name="connsiteX21" fmla="*/ 186865 w 2405149"/>
              <a:gd name="connsiteY21" fmla="*/ 4374772 h 5607050"/>
              <a:gd name="connsiteX22" fmla="*/ 221545 w 2405149"/>
              <a:gd name="connsiteY22" fmla="*/ 4483893 h 5607050"/>
              <a:gd name="connsiteX23" fmla="*/ 304202 w 2405149"/>
              <a:gd name="connsiteY23" fmla="*/ 4717044 h 5607050"/>
              <a:gd name="connsiteX24" fmla="*/ 444587 w 2405149"/>
              <a:gd name="connsiteY24" fmla="*/ 5013325 h 5607050"/>
              <a:gd name="connsiteX25" fmla="*/ 658711 w 2405149"/>
              <a:gd name="connsiteY25" fmla="*/ 5364981 h 5607050"/>
              <a:gd name="connsiteX26" fmla="*/ 879561 w 2405149"/>
              <a:gd name="connsiteY26" fmla="*/ 5494338 h 5607050"/>
              <a:gd name="connsiteX27" fmla="*/ 1168487 w 2405149"/>
              <a:gd name="connsiteY27" fmla="*/ 5512594 h 5607050"/>
              <a:gd name="connsiteX28" fmla="*/ 1539169 w 2405149"/>
              <a:gd name="connsiteY28" fmla="*/ 5480844 h 5607050"/>
              <a:gd name="connsiteX29" fmla="*/ 1811424 w 2405149"/>
              <a:gd name="connsiteY29" fmla="*/ 5445125 h 5607050"/>
              <a:gd name="connsiteX30" fmla="*/ 2011449 w 2405149"/>
              <a:gd name="connsiteY30" fmla="*/ 5445125 h 5607050"/>
              <a:gd name="connsiteX31" fmla="*/ 2144799 w 2405149"/>
              <a:gd name="connsiteY31" fmla="*/ 5492750 h 5607050"/>
              <a:gd name="connsiteX32" fmla="*/ 2287674 w 2405149"/>
              <a:gd name="connsiteY32" fmla="*/ 5549900 h 5607050"/>
              <a:gd name="connsiteX33" fmla="*/ 2405149 w 2405149"/>
              <a:gd name="connsiteY33" fmla="*/ 5607050 h 5607050"/>
              <a:gd name="connsiteX0" fmla="*/ 1373274 w 2405149"/>
              <a:gd name="connsiteY0" fmla="*/ 0 h 5607050"/>
              <a:gd name="connsiteX1" fmla="*/ 1368807 w 2405149"/>
              <a:gd name="connsiteY1" fmla="*/ 17416 h 5607050"/>
              <a:gd name="connsiteX2" fmla="*/ 1322474 w 2405149"/>
              <a:gd name="connsiteY2" fmla="*/ 139700 h 5607050"/>
              <a:gd name="connsiteX3" fmla="*/ 1149830 w 2405149"/>
              <a:gd name="connsiteY3" fmla="*/ 435132 h 5607050"/>
              <a:gd name="connsiteX4" fmla="*/ 1013705 w 2405149"/>
              <a:gd name="connsiteY4" fmla="*/ 609781 h 5607050"/>
              <a:gd name="connsiteX5" fmla="*/ 912694 w 2405149"/>
              <a:gd name="connsiteY5" fmla="*/ 750268 h 5607050"/>
              <a:gd name="connsiteX6" fmla="*/ 831938 w 2405149"/>
              <a:gd name="connsiteY6" fmla="*/ 971134 h 5607050"/>
              <a:gd name="connsiteX7" fmla="*/ 721007 w 2405149"/>
              <a:gd name="connsiteY7" fmla="*/ 1126512 h 5607050"/>
              <a:gd name="connsiteX8" fmla="*/ 535465 w 2405149"/>
              <a:gd name="connsiteY8" fmla="*/ 1329517 h 5607050"/>
              <a:gd name="connsiteX9" fmla="*/ 417788 w 2405149"/>
              <a:gd name="connsiteY9" fmla="*/ 1484689 h 5607050"/>
              <a:gd name="connsiteX10" fmla="*/ 353109 w 2405149"/>
              <a:gd name="connsiteY10" fmla="*/ 1593833 h 5607050"/>
              <a:gd name="connsiteX11" fmla="*/ 266182 w 2405149"/>
              <a:gd name="connsiteY11" fmla="*/ 1796642 h 5607050"/>
              <a:gd name="connsiteX12" fmla="*/ 190382 w 2405149"/>
              <a:gd name="connsiteY12" fmla="*/ 1988107 h 5607050"/>
              <a:gd name="connsiteX13" fmla="*/ 107234 w 2405149"/>
              <a:gd name="connsiteY13" fmla="*/ 2288963 h 5607050"/>
              <a:gd name="connsiteX14" fmla="*/ 172322 w 2405149"/>
              <a:gd name="connsiteY14" fmla="*/ 2605276 h 5607050"/>
              <a:gd name="connsiteX15" fmla="*/ 125484 w 2405149"/>
              <a:gd name="connsiteY15" fmla="*/ 2864644 h 5607050"/>
              <a:gd name="connsiteX16" fmla="*/ 48936 w 2405149"/>
              <a:gd name="connsiteY16" fmla="*/ 3038822 h 5607050"/>
              <a:gd name="connsiteX17" fmla="*/ 3894 w 2405149"/>
              <a:gd name="connsiteY17" fmla="*/ 3397726 h 5607050"/>
              <a:gd name="connsiteX18" fmla="*/ 5095 w 2405149"/>
              <a:gd name="connsiteY18" fmla="*/ 3615633 h 5607050"/>
              <a:gd name="connsiteX19" fmla="*/ 69848 w 2405149"/>
              <a:gd name="connsiteY19" fmla="*/ 3883366 h 5607050"/>
              <a:gd name="connsiteX20" fmla="*/ 135025 w 2405149"/>
              <a:gd name="connsiteY20" fmla="*/ 4201319 h 5607050"/>
              <a:gd name="connsiteX21" fmla="*/ 186865 w 2405149"/>
              <a:gd name="connsiteY21" fmla="*/ 4374772 h 5607050"/>
              <a:gd name="connsiteX22" fmla="*/ 221545 w 2405149"/>
              <a:gd name="connsiteY22" fmla="*/ 4483893 h 5607050"/>
              <a:gd name="connsiteX23" fmla="*/ 304202 w 2405149"/>
              <a:gd name="connsiteY23" fmla="*/ 4717044 h 5607050"/>
              <a:gd name="connsiteX24" fmla="*/ 444587 w 2405149"/>
              <a:gd name="connsiteY24" fmla="*/ 5013325 h 5607050"/>
              <a:gd name="connsiteX25" fmla="*/ 658711 w 2405149"/>
              <a:gd name="connsiteY25" fmla="*/ 5364981 h 5607050"/>
              <a:gd name="connsiteX26" fmla="*/ 879561 w 2405149"/>
              <a:gd name="connsiteY26" fmla="*/ 5494338 h 5607050"/>
              <a:gd name="connsiteX27" fmla="*/ 1168487 w 2405149"/>
              <a:gd name="connsiteY27" fmla="*/ 5512594 h 5607050"/>
              <a:gd name="connsiteX28" fmla="*/ 1539169 w 2405149"/>
              <a:gd name="connsiteY28" fmla="*/ 5480844 h 5607050"/>
              <a:gd name="connsiteX29" fmla="*/ 1811424 w 2405149"/>
              <a:gd name="connsiteY29" fmla="*/ 5445125 h 5607050"/>
              <a:gd name="connsiteX30" fmla="*/ 2011449 w 2405149"/>
              <a:gd name="connsiteY30" fmla="*/ 5445125 h 5607050"/>
              <a:gd name="connsiteX31" fmla="*/ 2144799 w 2405149"/>
              <a:gd name="connsiteY31" fmla="*/ 5492750 h 5607050"/>
              <a:gd name="connsiteX32" fmla="*/ 2287674 w 2405149"/>
              <a:gd name="connsiteY32" fmla="*/ 5549900 h 5607050"/>
              <a:gd name="connsiteX33" fmla="*/ 2405149 w 2405149"/>
              <a:gd name="connsiteY33" fmla="*/ 5607050 h 5607050"/>
              <a:gd name="connsiteX0" fmla="*/ 1387562 w 2419437"/>
              <a:gd name="connsiteY0" fmla="*/ 0 h 5607050"/>
              <a:gd name="connsiteX1" fmla="*/ 1383095 w 2419437"/>
              <a:gd name="connsiteY1" fmla="*/ 17416 h 5607050"/>
              <a:gd name="connsiteX2" fmla="*/ 1336762 w 2419437"/>
              <a:gd name="connsiteY2" fmla="*/ 139700 h 5607050"/>
              <a:gd name="connsiteX3" fmla="*/ 1164118 w 2419437"/>
              <a:gd name="connsiteY3" fmla="*/ 435132 h 5607050"/>
              <a:gd name="connsiteX4" fmla="*/ 1027993 w 2419437"/>
              <a:gd name="connsiteY4" fmla="*/ 609781 h 5607050"/>
              <a:gd name="connsiteX5" fmla="*/ 926982 w 2419437"/>
              <a:gd name="connsiteY5" fmla="*/ 750268 h 5607050"/>
              <a:gd name="connsiteX6" fmla="*/ 846226 w 2419437"/>
              <a:gd name="connsiteY6" fmla="*/ 971134 h 5607050"/>
              <a:gd name="connsiteX7" fmla="*/ 735295 w 2419437"/>
              <a:gd name="connsiteY7" fmla="*/ 1126512 h 5607050"/>
              <a:gd name="connsiteX8" fmla="*/ 549753 w 2419437"/>
              <a:gd name="connsiteY8" fmla="*/ 1329517 h 5607050"/>
              <a:gd name="connsiteX9" fmla="*/ 432076 w 2419437"/>
              <a:gd name="connsiteY9" fmla="*/ 1484689 h 5607050"/>
              <a:gd name="connsiteX10" fmla="*/ 367397 w 2419437"/>
              <a:gd name="connsiteY10" fmla="*/ 1593833 h 5607050"/>
              <a:gd name="connsiteX11" fmla="*/ 280470 w 2419437"/>
              <a:gd name="connsiteY11" fmla="*/ 1796642 h 5607050"/>
              <a:gd name="connsiteX12" fmla="*/ 204670 w 2419437"/>
              <a:gd name="connsiteY12" fmla="*/ 1988107 h 5607050"/>
              <a:gd name="connsiteX13" fmla="*/ 121522 w 2419437"/>
              <a:gd name="connsiteY13" fmla="*/ 2288963 h 5607050"/>
              <a:gd name="connsiteX14" fmla="*/ 186610 w 2419437"/>
              <a:gd name="connsiteY14" fmla="*/ 2605276 h 5607050"/>
              <a:gd name="connsiteX15" fmla="*/ 139772 w 2419437"/>
              <a:gd name="connsiteY15" fmla="*/ 2864644 h 5607050"/>
              <a:gd name="connsiteX16" fmla="*/ 63224 w 2419437"/>
              <a:gd name="connsiteY16" fmla="*/ 3038822 h 5607050"/>
              <a:gd name="connsiteX17" fmla="*/ 3894 w 2419437"/>
              <a:gd name="connsiteY17" fmla="*/ 3400108 h 5607050"/>
              <a:gd name="connsiteX18" fmla="*/ 19383 w 2419437"/>
              <a:gd name="connsiteY18" fmla="*/ 3615633 h 5607050"/>
              <a:gd name="connsiteX19" fmla="*/ 84136 w 2419437"/>
              <a:gd name="connsiteY19" fmla="*/ 3883366 h 5607050"/>
              <a:gd name="connsiteX20" fmla="*/ 149313 w 2419437"/>
              <a:gd name="connsiteY20" fmla="*/ 4201319 h 5607050"/>
              <a:gd name="connsiteX21" fmla="*/ 201153 w 2419437"/>
              <a:gd name="connsiteY21" fmla="*/ 4374772 h 5607050"/>
              <a:gd name="connsiteX22" fmla="*/ 235833 w 2419437"/>
              <a:gd name="connsiteY22" fmla="*/ 4483893 h 5607050"/>
              <a:gd name="connsiteX23" fmla="*/ 318490 w 2419437"/>
              <a:gd name="connsiteY23" fmla="*/ 4717044 h 5607050"/>
              <a:gd name="connsiteX24" fmla="*/ 458875 w 2419437"/>
              <a:gd name="connsiteY24" fmla="*/ 5013325 h 5607050"/>
              <a:gd name="connsiteX25" fmla="*/ 672999 w 2419437"/>
              <a:gd name="connsiteY25" fmla="*/ 5364981 h 5607050"/>
              <a:gd name="connsiteX26" fmla="*/ 893849 w 2419437"/>
              <a:gd name="connsiteY26" fmla="*/ 5494338 h 5607050"/>
              <a:gd name="connsiteX27" fmla="*/ 1182775 w 2419437"/>
              <a:gd name="connsiteY27" fmla="*/ 5512594 h 5607050"/>
              <a:gd name="connsiteX28" fmla="*/ 1553457 w 2419437"/>
              <a:gd name="connsiteY28" fmla="*/ 5480844 h 5607050"/>
              <a:gd name="connsiteX29" fmla="*/ 1825712 w 2419437"/>
              <a:gd name="connsiteY29" fmla="*/ 5445125 h 5607050"/>
              <a:gd name="connsiteX30" fmla="*/ 2025737 w 2419437"/>
              <a:gd name="connsiteY30" fmla="*/ 5445125 h 5607050"/>
              <a:gd name="connsiteX31" fmla="*/ 2159087 w 2419437"/>
              <a:gd name="connsiteY31" fmla="*/ 5492750 h 5607050"/>
              <a:gd name="connsiteX32" fmla="*/ 2301962 w 2419437"/>
              <a:gd name="connsiteY32" fmla="*/ 5549900 h 5607050"/>
              <a:gd name="connsiteX33" fmla="*/ 2419437 w 2419437"/>
              <a:gd name="connsiteY33" fmla="*/ 5607050 h 5607050"/>
              <a:gd name="connsiteX0" fmla="*/ 1387562 w 2419437"/>
              <a:gd name="connsiteY0" fmla="*/ 0 h 5607050"/>
              <a:gd name="connsiteX1" fmla="*/ 1383095 w 2419437"/>
              <a:gd name="connsiteY1" fmla="*/ 17416 h 5607050"/>
              <a:gd name="connsiteX2" fmla="*/ 1336762 w 2419437"/>
              <a:gd name="connsiteY2" fmla="*/ 139700 h 5607050"/>
              <a:gd name="connsiteX3" fmla="*/ 1164118 w 2419437"/>
              <a:gd name="connsiteY3" fmla="*/ 435132 h 5607050"/>
              <a:gd name="connsiteX4" fmla="*/ 1027993 w 2419437"/>
              <a:gd name="connsiteY4" fmla="*/ 609781 h 5607050"/>
              <a:gd name="connsiteX5" fmla="*/ 926982 w 2419437"/>
              <a:gd name="connsiteY5" fmla="*/ 750268 h 5607050"/>
              <a:gd name="connsiteX6" fmla="*/ 846226 w 2419437"/>
              <a:gd name="connsiteY6" fmla="*/ 971134 h 5607050"/>
              <a:gd name="connsiteX7" fmla="*/ 735295 w 2419437"/>
              <a:gd name="connsiteY7" fmla="*/ 1126512 h 5607050"/>
              <a:gd name="connsiteX8" fmla="*/ 549753 w 2419437"/>
              <a:gd name="connsiteY8" fmla="*/ 1329517 h 5607050"/>
              <a:gd name="connsiteX9" fmla="*/ 432076 w 2419437"/>
              <a:gd name="connsiteY9" fmla="*/ 1484689 h 5607050"/>
              <a:gd name="connsiteX10" fmla="*/ 367397 w 2419437"/>
              <a:gd name="connsiteY10" fmla="*/ 1593833 h 5607050"/>
              <a:gd name="connsiteX11" fmla="*/ 280470 w 2419437"/>
              <a:gd name="connsiteY11" fmla="*/ 1796642 h 5607050"/>
              <a:gd name="connsiteX12" fmla="*/ 204670 w 2419437"/>
              <a:gd name="connsiteY12" fmla="*/ 1988107 h 5607050"/>
              <a:gd name="connsiteX13" fmla="*/ 121522 w 2419437"/>
              <a:gd name="connsiteY13" fmla="*/ 2288963 h 5607050"/>
              <a:gd name="connsiteX14" fmla="*/ 186610 w 2419437"/>
              <a:gd name="connsiteY14" fmla="*/ 2605276 h 5607050"/>
              <a:gd name="connsiteX15" fmla="*/ 139772 w 2419437"/>
              <a:gd name="connsiteY15" fmla="*/ 2864644 h 5607050"/>
              <a:gd name="connsiteX16" fmla="*/ 63224 w 2419437"/>
              <a:gd name="connsiteY16" fmla="*/ 3038822 h 5607050"/>
              <a:gd name="connsiteX17" fmla="*/ 3894 w 2419437"/>
              <a:gd name="connsiteY17" fmla="*/ 3400108 h 5607050"/>
              <a:gd name="connsiteX18" fmla="*/ 7477 w 2419437"/>
              <a:gd name="connsiteY18" fmla="*/ 3584677 h 5607050"/>
              <a:gd name="connsiteX19" fmla="*/ 84136 w 2419437"/>
              <a:gd name="connsiteY19" fmla="*/ 3883366 h 5607050"/>
              <a:gd name="connsiteX20" fmla="*/ 149313 w 2419437"/>
              <a:gd name="connsiteY20" fmla="*/ 4201319 h 5607050"/>
              <a:gd name="connsiteX21" fmla="*/ 201153 w 2419437"/>
              <a:gd name="connsiteY21" fmla="*/ 4374772 h 5607050"/>
              <a:gd name="connsiteX22" fmla="*/ 235833 w 2419437"/>
              <a:gd name="connsiteY22" fmla="*/ 4483893 h 5607050"/>
              <a:gd name="connsiteX23" fmla="*/ 318490 w 2419437"/>
              <a:gd name="connsiteY23" fmla="*/ 4717044 h 5607050"/>
              <a:gd name="connsiteX24" fmla="*/ 458875 w 2419437"/>
              <a:gd name="connsiteY24" fmla="*/ 5013325 h 5607050"/>
              <a:gd name="connsiteX25" fmla="*/ 672999 w 2419437"/>
              <a:gd name="connsiteY25" fmla="*/ 5364981 h 5607050"/>
              <a:gd name="connsiteX26" fmla="*/ 893849 w 2419437"/>
              <a:gd name="connsiteY26" fmla="*/ 5494338 h 5607050"/>
              <a:gd name="connsiteX27" fmla="*/ 1182775 w 2419437"/>
              <a:gd name="connsiteY27" fmla="*/ 5512594 h 5607050"/>
              <a:gd name="connsiteX28" fmla="*/ 1553457 w 2419437"/>
              <a:gd name="connsiteY28" fmla="*/ 5480844 h 5607050"/>
              <a:gd name="connsiteX29" fmla="*/ 1825712 w 2419437"/>
              <a:gd name="connsiteY29" fmla="*/ 5445125 h 5607050"/>
              <a:gd name="connsiteX30" fmla="*/ 2025737 w 2419437"/>
              <a:gd name="connsiteY30" fmla="*/ 5445125 h 5607050"/>
              <a:gd name="connsiteX31" fmla="*/ 2159087 w 2419437"/>
              <a:gd name="connsiteY31" fmla="*/ 5492750 h 5607050"/>
              <a:gd name="connsiteX32" fmla="*/ 2301962 w 2419437"/>
              <a:gd name="connsiteY32" fmla="*/ 5549900 h 5607050"/>
              <a:gd name="connsiteX33" fmla="*/ 2419437 w 2419437"/>
              <a:gd name="connsiteY33" fmla="*/ 5607050 h 5607050"/>
              <a:gd name="connsiteX0" fmla="*/ 1387562 w 2419437"/>
              <a:gd name="connsiteY0" fmla="*/ 0 h 5607050"/>
              <a:gd name="connsiteX1" fmla="*/ 1383095 w 2419437"/>
              <a:gd name="connsiteY1" fmla="*/ 17416 h 5607050"/>
              <a:gd name="connsiteX2" fmla="*/ 1336762 w 2419437"/>
              <a:gd name="connsiteY2" fmla="*/ 139700 h 5607050"/>
              <a:gd name="connsiteX3" fmla="*/ 1164118 w 2419437"/>
              <a:gd name="connsiteY3" fmla="*/ 435132 h 5607050"/>
              <a:gd name="connsiteX4" fmla="*/ 1027993 w 2419437"/>
              <a:gd name="connsiteY4" fmla="*/ 609781 h 5607050"/>
              <a:gd name="connsiteX5" fmla="*/ 926982 w 2419437"/>
              <a:gd name="connsiteY5" fmla="*/ 750268 h 5607050"/>
              <a:gd name="connsiteX6" fmla="*/ 846226 w 2419437"/>
              <a:gd name="connsiteY6" fmla="*/ 971134 h 5607050"/>
              <a:gd name="connsiteX7" fmla="*/ 735295 w 2419437"/>
              <a:gd name="connsiteY7" fmla="*/ 1126512 h 5607050"/>
              <a:gd name="connsiteX8" fmla="*/ 549753 w 2419437"/>
              <a:gd name="connsiteY8" fmla="*/ 1329517 h 5607050"/>
              <a:gd name="connsiteX9" fmla="*/ 432076 w 2419437"/>
              <a:gd name="connsiteY9" fmla="*/ 1484689 h 5607050"/>
              <a:gd name="connsiteX10" fmla="*/ 367397 w 2419437"/>
              <a:gd name="connsiteY10" fmla="*/ 1593833 h 5607050"/>
              <a:gd name="connsiteX11" fmla="*/ 280470 w 2419437"/>
              <a:gd name="connsiteY11" fmla="*/ 1796642 h 5607050"/>
              <a:gd name="connsiteX12" fmla="*/ 204670 w 2419437"/>
              <a:gd name="connsiteY12" fmla="*/ 1988107 h 5607050"/>
              <a:gd name="connsiteX13" fmla="*/ 121522 w 2419437"/>
              <a:gd name="connsiteY13" fmla="*/ 2288963 h 5607050"/>
              <a:gd name="connsiteX14" fmla="*/ 186610 w 2419437"/>
              <a:gd name="connsiteY14" fmla="*/ 2605276 h 5607050"/>
              <a:gd name="connsiteX15" fmla="*/ 139772 w 2419437"/>
              <a:gd name="connsiteY15" fmla="*/ 2864644 h 5607050"/>
              <a:gd name="connsiteX16" fmla="*/ 63224 w 2419437"/>
              <a:gd name="connsiteY16" fmla="*/ 3038822 h 5607050"/>
              <a:gd name="connsiteX17" fmla="*/ 3894 w 2419437"/>
              <a:gd name="connsiteY17" fmla="*/ 3400108 h 5607050"/>
              <a:gd name="connsiteX18" fmla="*/ 7477 w 2419437"/>
              <a:gd name="connsiteY18" fmla="*/ 3584677 h 5607050"/>
              <a:gd name="connsiteX19" fmla="*/ 48417 w 2419437"/>
              <a:gd name="connsiteY19" fmla="*/ 3892891 h 5607050"/>
              <a:gd name="connsiteX20" fmla="*/ 149313 w 2419437"/>
              <a:gd name="connsiteY20" fmla="*/ 4201319 h 5607050"/>
              <a:gd name="connsiteX21" fmla="*/ 201153 w 2419437"/>
              <a:gd name="connsiteY21" fmla="*/ 4374772 h 5607050"/>
              <a:gd name="connsiteX22" fmla="*/ 235833 w 2419437"/>
              <a:gd name="connsiteY22" fmla="*/ 4483893 h 5607050"/>
              <a:gd name="connsiteX23" fmla="*/ 318490 w 2419437"/>
              <a:gd name="connsiteY23" fmla="*/ 4717044 h 5607050"/>
              <a:gd name="connsiteX24" fmla="*/ 458875 w 2419437"/>
              <a:gd name="connsiteY24" fmla="*/ 5013325 h 5607050"/>
              <a:gd name="connsiteX25" fmla="*/ 672999 w 2419437"/>
              <a:gd name="connsiteY25" fmla="*/ 5364981 h 5607050"/>
              <a:gd name="connsiteX26" fmla="*/ 893849 w 2419437"/>
              <a:gd name="connsiteY26" fmla="*/ 5494338 h 5607050"/>
              <a:gd name="connsiteX27" fmla="*/ 1182775 w 2419437"/>
              <a:gd name="connsiteY27" fmla="*/ 5512594 h 5607050"/>
              <a:gd name="connsiteX28" fmla="*/ 1553457 w 2419437"/>
              <a:gd name="connsiteY28" fmla="*/ 5480844 h 5607050"/>
              <a:gd name="connsiteX29" fmla="*/ 1825712 w 2419437"/>
              <a:gd name="connsiteY29" fmla="*/ 5445125 h 5607050"/>
              <a:gd name="connsiteX30" fmla="*/ 2025737 w 2419437"/>
              <a:gd name="connsiteY30" fmla="*/ 5445125 h 5607050"/>
              <a:gd name="connsiteX31" fmla="*/ 2159087 w 2419437"/>
              <a:gd name="connsiteY31" fmla="*/ 5492750 h 5607050"/>
              <a:gd name="connsiteX32" fmla="*/ 2301962 w 2419437"/>
              <a:gd name="connsiteY32" fmla="*/ 5549900 h 5607050"/>
              <a:gd name="connsiteX33" fmla="*/ 2419437 w 2419437"/>
              <a:gd name="connsiteY33" fmla="*/ 5607050 h 5607050"/>
              <a:gd name="connsiteX0" fmla="*/ 1396948 w 2428823"/>
              <a:gd name="connsiteY0" fmla="*/ 0 h 5607050"/>
              <a:gd name="connsiteX1" fmla="*/ 1392481 w 2428823"/>
              <a:gd name="connsiteY1" fmla="*/ 17416 h 5607050"/>
              <a:gd name="connsiteX2" fmla="*/ 1346148 w 2428823"/>
              <a:gd name="connsiteY2" fmla="*/ 139700 h 5607050"/>
              <a:gd name="connsiteX3" fmla="*/ 1173504 w 2428823"/>
              <a:gd name="connsiteY3" fmla="*/ 435132 h 5607050"/>
              <a:gd name="connsiteX4" fmla="*/ 1037379 w 2428823"/>
              <a:gd name="connsiteY4" fmla="*/ 609781 h 5607050"/>
              <a:gd name="connsiteX5" fmla="*/ 936368 w 2428823"/>
              <a:gd name="connsiteY5" fmla="*/ 750268 h 5607050"/>
              <a:gd name="connsiteX6" fmla="*/ 855612 w 2428823"/>
              <a:gd name="connsiteY6" fmla="*/ 971134 h 5607050"/>
              <a:gd name="connsiteX7" fmla="*/ 744681 w 2428823"/>
              <a:gd name="connsiteY7" fmla="*/ 1126512 h 5607050"/>
              <a:gd name="connsiteX8" fmla="*/ 559139 w 2428823"/>
              <a:gd name="connsiteY8" fmla="*/ 1329517 h 5607050"/>
              <a:gd name="connsiteX9" fmla="*/ 441462 w 2428823"/>
              <a:gd name="connsiteY9" fmla="*/ 1484689 h 5607050"/>
              <a:gd name="connsiteX10" fmla="*/ 376783 w 2428823"/>
              <a:gd name="connsiteY10" fmla="*/ 1593833 h 5607050"/>
              <a:gd name="connsiteX11" fmla="*/ 289856 w 2428823"/>
              <a:gd name="connsiteY11" fmla="*/ 1796642 h 5607050"/>
              <a:gd name="connsiteX12" fmla="*/ 214056 w 2428823"/>
              <a:gd name="connsiteY12" fmla="*/ 1988107 h 5607050"/>
              <a:gd name="connsiteX13" fmla="*/ 130908 w 2428823"/>
              <a:gd name="connsiteY13" fmla="*/ 2288963 h 5607050"/>
              <a:gd name="connsiteX14" fmla="*/ 195996 w 2428823"/>
              <a:gd name="connsiteY14" fmla="*/ 2605276 h 5607050"/>
              <a:gd name="connsiteX15" fmla="*/ 149158 w 2428823"/>
              <a:gd name="connsiteY15" fmla="*/ 2864644 h 5607050"/>
              <a:gd name="connsiteX16" fmla="*/ 72610 w 2428823"/>
              <a:gd name="connsiteY16" fmla="*/ 3038822 h 5607050"/>
              <a:gd name="connsiteX17" fmla="*/ 13280 w 2428823"/>
              <a:gd name="connsiteY17" fmla="*/ 3400108 h 5607050"/>
              <a:gd name="connsiteX18" fmla="*/ 4957 w 2428823"/>
              <a:gd name="connsiteY18" fmla="*/ 3594202 h 5607050"/>
              <a:gd name="connsiteX19" fmla="*/ 57803 w 2428823"/>
              <a:gd name="connsiteY19" fmla="*/ 3892891 h 5607050"/>
              <a:gd name="connsiteX20" fmla="*/ 158699 w 2428823"/>
              <a:gd name="connsiteY20" fmla="*/ 4201319 h 5607050"/>
              <a:gd name="connsiteX21" fmla="*/ 210539 w 2428823"/>
              <a:gd name="connsiteY21" fmla="*/ 4374772 h 5607050"/>
              <a:gd name="connsiteX22" fmla="*/ 245219 w 2428823"/>
              <a:gd name="connsiteY22" fmla="*/ 4483893 h 5607050"/>
              <a:gd name="connsiteX23" fmla="*/ 327876 w 2428823"/>
              <a:gd name="connsiteY23" fmla="*/ 4717044 h 5607050"/>
              <a:gd name="connsiteX24" fmla="*/ 468261 w 2428823"/>
              <a:gd name="connsiteY24" fmla="*/ 5013325 h 5607050"/>
              <a:gd name="connsiteX25" fmla="*/ 682385 w 2428823"/>
              <a:gd name="connsiteY25" fmla="*/ 5364981 h 5607050"/>
              <a:gd name="connsiteX26" fmla="*/ 903235 w 2428823"/>
              <a:gd name="connsiteY26" fmla="*/ 5494338 h 5607050"/>
              <a:gd name="connsiteX27" fmla="*/ 1192161 w 2428823"/>
              <a:gd name="connsiteY27" fmla="*/ 5512594 h 5607050"/>
              <a:gd name="connsiteX28" fmla="*/ 1562843 w 2428823"/>
              <a:gd name="connsiteY28" fmla="*/ 5480844 h 5607050"/>
              <a:gd name="connsiteX29" fmla="*/ 1835098 w 2428823"/>
              <a:gd name="connsiteY29" fmla="*/ 5445125 h 5607050"/>
              <a:gd name="connsiteX30" fmla="*/ 2035123 w 2428823"/>
              <a:gd name="connsiteY30" fmla="*/ 5445125 h 5607050"/>
              <a:gd name="connsiteX31" fmla="*/ 2168473 w 2428823"/>
              <a:gd name="connsiteY31" fmla="*/ 5492750 h 5607050"/>
              <a:gd name="connsiteX32" fmla="*/ 2311348 w 2428823"/>
              <a:gd name="connsiteY32" fmla="*/ 5549900 h 5607050"/>
              <a:gd name="connsiteX33" fmla="*/ 2428823 w 2428823"/>
              <a:gd name="connsiteY33" fmla="*/ 5607050 h 5607050"/>
              <a:gd name="connsiteX0" fmla="*/ 1396948 w 2428823"/>
              <a:gd name="connsiteY0" fmla="*/ 0 h 5607050"/>
              <a:gd name="connsiteX1" fmla="*/ 1392481 w 2428823"/>
              <a:gd name="connsiteY1" fmla="*/ 17416 h 5607050"/>
              <a:gd name="connsiteX2" fmla="*/ 1346148 w 2428823"/>
              <a:gd name="connsiteY2" fmla="*/ 139700 h 5607050"/>
              <a:gd name="connsiteX3" fmla="*/ 1173504 w 2428823"/>
              <a:gd name="connsiteY3" fmla="*/ 435132 h 5607050"/>
              <a:gd name="connsiteX4" fmla="*/ 1037379 w 2428823"/>
              <a:gd name="connsiteY4" fmla="*/ 609781 h 5607050"/>
              <a:gd name="connsiteX5" fmla="*/ 936368 w 2428823"/>
              <a:gd name="connsiteY5" fmla="*/ 750268 h 5607050"/>
              <a:gd name="connsiteX6" fmla="*/ 855612 w 2428823"/>
              <a:gd name="connsiteY6" fmla="*/ 971134 h 5607050"/>
              <a:gd name="connsiteX7" fmla="*/ 744681 w 2428823"/>
              <a:gd name="connsiteY7" fmla="*/ 1126512 h 5607050"/>
              <a:gd name="connsiteX8" fmla="*/ 559139 w 2428823"/>
              <a:gd name="connsiteY8" fmla="*/ 1329517 h 5607050"/>
              <a:gd name="connsiteX9" fmla="*/ 441462 w 2428823"/>
              <a:gd name="connsiteY9" fmla="*/ 1484689 h 5607050"/>
              <a:gd name="connsiteX10" fmla="*/ 376783 w 2428823"/>
              <a:gd name="connsiteY10" fmla="*/ 1593833 h 5607050"/>
              <a:gd name="connsiteX11" fmla="*/ 289856 w 2428823"/>
              <a:gd name="connsiteY11" fmla="*/ 1796642 h 5607050"/>
              <a:gd name="connsiteX12" fmla="*/ 214056 w 2428823"/>
              <a:gd name="connsiteY12" fmla="*/ 1988107 h 5607050"/>
              <a:gd name="connsiteX13" fmla="*/ 130908 w 2428823"/>
              <a:gd name="connsiteY13" fmla="*/ 2288963 h 5607050"/>
              <a:gd name="connsiteX14" fmla="*/ 195996 w 2428823"/>
              <a:gd name="connsiteY14" fmla="*/ 2605276 h 5607050"/>
              <a:gd name="connsiteX15" fmla="*/ 149158 w 2428823"/>
              <a:gd name="connsiteY15" fmla="*/ 2864644 h 5607050"/>
              <a:gd name="connsiteX16" fmla="*/ 72610 w 2428823"/>
              <a:gd name="connsiteY16" fmla="*/ 3038822 h 5607050"/>
              <a:gd name="connsiteX17" fmla="*/ 13280 w 2428823"/>
              <a:gd name="connsiteY17" fmla="*/ 3400108 h 5607050"/>
              <a:gd name="connsiteX18" fmla="*/ 4957 w 2428823"/>
              <a:gd name="connsiteY18" fmla="*/ 3594202 h 5607050"/>
              <a:gd name="connsiteX19" fmla="*/ 57803 w 2428823"/>
              <a:gd name="connsiteY19" fmla="*/ 3892891 h 5607050"/>
              <a:gd name="connsiteX20" fmla="*/ 139649 w 2428823"/>
              <a:gd name="connsiteY20" fmla="*/ 4220369 h 5607050"/>
              <a:gd name="connsiteX21" fmla="*/ 210539 w 2428823"/>
              <a:gd name="connsiteY21" fmla="*/ 4374772 h 5607050"/>
              <a:gd name="connsiteX22" fmla="*/ 245219 w 2428823"/>
              <a:gd name="connsiteY22" fmla="*/ 4483893 h 5607050"/>
              <a:gd name="connsiteX23" fmla="*/ 327876 w 2428823"/>
              <a:gd name="connsiteY23" fmla="*/ 4717044 h 5607050"/>
              <a:gd name="connsiteX24" fmla="*/ 468261 w 2428823"/>
              <a:gd name="connsiteY24" fmla="*/ 5013325 h 5607050"/>
              <a:gd name="connsiteX25" fmla="*/ 682385 w 2428823"/>
              <a:gd name="connsiteY25" fmla="*/ 5364981 h 5607050"/>
              <a:gd name="connsiteX26" fmla="*/ 903235 w 2428823"/>
              <a:gd name="connsiteY26" fmla="*/ 5494338 h 5607050"/>
              <a:gd name="connsiteX27" fmla="*/ 1192161 w 2428823"/>
              <a:gd name="connsiteY27" fmla="*/ 5512594 h 5607050"/>
              <a:gd name="connsiteX28" fmla="*/ 1562843 w 2428823"/>
              <a:gd name="connsiteY28" fmla="*/ 5480844 h 5607050"/>
              <a:gd name="connsiteX29" fmla="*/ 1835098 w 2428823"/>
              <a:gd name="connsiteY29" fmla="*/ 5445125 h 5607050"/>
              <a:gd name="connsiteX30" fmla="*/ 2035123 w 2428823"/>
              <a:gd name="connsiteY30" fmla="*/ 5445125 h 5607050"/>
              <a:gd name="connsiteX31" fmla="*/ 2168473 w 2428823"/>
              <a:gd name="connsiteY31" fmla="*/ 5492750 h 5607050"/>
              <a:gd name="connsiteX32" fmla="*/ 2311348 w 2428823"/>
              <a:gd name="connsiteY32" fmla="*/ 5549900 h 5607050"/>
              <a:gd name="connsiteX33" fmla="*/ 2428823 w 2428823"/>
              <a:gd name="connsiteY33" fmla="*/ 5607050 h 5607050"/>
              <a:gd name="connsiteX0" fmla="*/ 1411235 w 2443110"/>
              <a:gd name="connsiteY0" fmla="*/ 0 h 5607050"/>
              <a:gd name="connsiteX1" fmla="*/ 1406768 w 2443110"/>
              <a:gd name="connsiteY1" fmla="*/ 17416 h 5607050"/>
              <a:gd name="connsiteX2" fmla="*/ 1360435 w 2443110"/>
              <a:gd name="connsiteY2" fmla="*/ 139700 h 5607050"/>
              <a:gd name="connsiteX3" fmla="*/ 1187791 w 2443110"/>
              <a:gd name="connsiteY3" fmla="*/ 435132 h 5607050"/>
              <a:gd name="connsiteX4" fmla="*/ 1051666 w 2443110"/>
              <a:gd name="connsiteY4" fmla="*/ 609781 h 5607050"/>
              <a:gd name="connsiteX5" fmla="*/ 950655 w 2443110"/>
              <a:gd name="connsiteY5" fmla="*/ 750268 h 5607050"/>
              <a:gd name="connsiteX6" fmla="*/ 869899 w 2443110"/>
              <a:gd name="connsiteY6" fmla="*/ 971134 h 5607050"/>
              <a:gd name="connsiteX7" fmla="*/ 758968 w 2443110"/>
              <a:gd name="connsiteY7" fmla="*/ 1126512 h 5607050"/>
              <a:gd name="connsiteX8" fmla="*/ 573426 w 2443110"/>
              <a:gd name="connsiteY8" fmla="*/ 1329517 h 5607050"/>
              <a:gd name="connsiteX9" fmla="*/ 455749 w 2443110"/>
              <a:gd name="connsiteY9" fmla="*/ 1484689 h 5607050"/>
              <a:gd name="connsiteX10" fmla="*/ 391070 w 2443110"/>
              <a:gd name="connsiteY10" fmla="*/ 1593833 h 5607050"/>
              <a:gd name="connsiteX11" fmla="*/ 304143 w 2443110"/>
              <a:gd name="connsiteY11" fmla="*/ 1796642 h 5607050"/>
              <a:gd name="connsiteX12" fmla="*/ 228343 w 2443110"/>
              <a:gd name="connsiteY12" fmla="*/ 1988107 h 5607050"/>
              <a:gd name="connsiteX13" fmla="*/ 145195 w 2443110"/>
              <a:gd name="connsiteY13" fmla="*/ 2288963 h 5607050"/>
              <a:gd name="connsiteX14" fmla="*/ 210283 w 2443110"/>
              <a:gd name="connsiteY14" fmla="*/ 2605276 h 5607050"/>
              <a:gd name="connsiteX15" fmla="*/ 163445 w 2443110"/>
              <a:gd name="connsiteY15" fmla="*/ 2864644 h 5607050"/>
              <a:gd name="connsiteX16" fmla="*/ 86897 w 2443110"/>
              <a:gd name="connsiteY16" fmla="*/ 3038822 h 5607050"/>
              <a:gd name="connsiteX17" fmla="*/ 27567 w 2443110"/>
              <a:gd name="connsiteY17" fmla="*/ 3400108 h 5607050"/>
              <a:gd name="connsiteX18" fmla="*/ 4957 w 2443110"/>
              <a:gd name="connsiteY18" fmla="*/ 3598964 h 5607050"/>
              <a:gd name="connsiteX19" fmla="*/ 72090 w 2443110"/>
              <a:gd name="connsiteY19" fmla="*/ 3892891 h 5607050"/>
              <a:gd name="connsiteX20" fmla="*/ 153936 w 2443110"/>
              <a:gd name="connsiteY20" fmla="*/ 4220369 h 5607050"/>
              <a:gd name="connsiteX21" fmla="*/ 224826 w 2443110"/>
              <a:gd name="connsiteY21" fmla="*/ 4374772 h 5607050"/>
              <a:gd name="connsiteX22" fmla="*/ 259506 w 2443110"/>
              <a:gd name="connsiteY22" fmla="*/ 4483893 h 5607050"/>
              <a:gd name="connsiteX23" fmla="*/ 342163 w 2443110"/>
              <a:gd name="connsiteY23" fmla="*/ 4717044 h 5607050"/>
              <a:gd name="connsiteX24" fmla="*/ 482548 w 2443110"/>
              <a:gd name="connsiteY24" fmla="*/ 5013325 h 5607050"/>
              <a:gd name="connsiteX25" fmla="*/ 696672 w 2443110"/>
              <a:gd name="connsiteY25" fmla="*/ 5364981 h 5607050"/>
              <a:gd name="connsiteX26" fmla="*/ 917522 w 2443110"/>
              <a:gd name="connsiteY26" fmla="*/ 5494338 h 5607050"/>
              <a:gd name="connsiteX27" fmla="*/ 1206448 w 2443110"/>
              <a:gd name="connsiteY27" fmla="*/ 5512594 h 5607050"/>
              <a:gd name="connsiteX28" fmla="*/ 1577130 w 2443110"/>
              <a:gd name="connsiteY28" fmla="*/ 5480844 h 5607050"/>
              <a:gd name="connsiteX29" fmla="*/ 1849385 w 2443110"/>
              <a:gd name="connsiteY29" fmla="*/ 5445125 h 5607050"/>
              <a:gd name="connsiteX30" fmla="*/ 2049410 w 2443110"/>
              <a:gd name="connsiteY30" fmla="*/ 5445125 h 5607050"/>
              <a:gd name="connsiteX31" fmla="*/ 2182760 w 2443110"/>
              <a:gd name="connsiteY31" fmla="*/ 5492750 h 5607050"/>
              <a:gd name="connsiteX32" fmla="*/ 2325635 w 2443110"/>
              <a:gd name="connsiteY32" fmla="*/ 5549900 h 5607050"/>
              <a:gd name="connsiteX33" fmla="*/ 2443110 w 2443110"/>
              <a:gd name="connsiteY33" fmla="*/ 5607050 h 5607050"/>
              <a:gd name="connsiteX0" fmla="*/ 1411235 w 2443110"/>
              <a:gd name="connsiteY0" fmla="*/ 0 h 5607050"/>
              <a:gd name="connsiteX1" fmla="*/ 1406768 w 2443110"/>
              <a:gd name="connsiteY1" fmla="*/ 17416 h 5607050"/>
              <a:gd name="connsiteX2" fmla="*/ 1360435 w 2443110"/>
              <a:gd name="connsiteY2" fmla="*/ 139700 h 5607050"/>
              <a:gd name="connsiteX3" fmla="*/ 1187791 w 2443110"/>
              <a:gd name="connsiteY3" fmla="*/ 435132 h 5607050"/>
              <a:gd name="connsiteX4" fmla="*/ 1051666 w 2443110"/>
              <a:gd name="connsiteY4" fmla="*/ 609781 h 5607050"/>
              <a:gd name="connsiteX5" fmla="*/ 950655 w 2443110"/>
              <a:gd name="connsiteY5" fmla="*/ 750268 h 5607050"/>
              <a:gd name="connsiteX6" fmla="*/ 869899 w 2443110"/>
              <a:gd name="connsiteY6" fmla="*/ 971134 h 5607050"/>
              <a:gd name="connsiteX7" fmla="*/ 758968 w 2443110"/>
              <a:gd name="connsiteY7" fmla="*/ 1126512 h 5607050"/>
              <a:gd name="connsiteX8" fmla="*/ 573426 w 2443110"/>
              <a:gd name="connsiteY8" fmla="*/ 1329517 h 5607050"/>
              <a:gd name="connsiteX9" fmla="*/ 455749 w 2443110"/>
              <a:gd name="connsiteY9" fmla="*/ 1484689 h 5607050"/>
              <a:gd name="connsiteX10" fmla="*/ 391070 w 2443110"/>
              <a:gd name="connsiteY10" fmla="*/ 1593833 h 5607050"/>
              <a:gd name="connsiteX11" fmla="*/ 304143 w 2443110"/>
              <a:gd name="connsiteY11" fmla="*/ 1796642 h 5607050"/>
              <a:gd name="connsiteX12" fmla="*/ 228343 w 2443110"/>
              <a:gd name="connsiteY12" fmla="*/ 1988107 h 5607050"/>
              <a:gd name="connsiteX13" fmla="*/ 145195 w 2443110"/>
              <a:gd name="connsiteY13" fmla="*/ 2288963 h 5607050"/>
              <a:gd name="connsiteX14" fmla="*/ 210283 w 2443110"/>
              <a:gd name="connsiteY14" fmla="*/ 2605276 h 5607050"/>
              <a:gd name="connsiteX15" fmla="*/ 163445 w 2443110"/>
              <a:gd name="connsiteY15" fmla="*/ 2864644 h 5607050"/>
              <a:gd name="connsiteX16" fmla="*/ 86897 w 2443110"/>
              <a:gd name="connsiteY16" fmla="*/ 3038822 h 5607050"/>
              <a:gd name="connsiteX17" fmla="*/ 27567 w 2443110"/>
              <a:gd name="connsiteY17" fmla="*/ 3400108 h 5607050"/>
              <a:gd name="connsiteX18" fmla="*/ 4957 w 2443110"/>
              <a:gd name="connsiteY18" fmla="*/ 3598964 h 5607050"/>
              <a:gd name="connsiteX19" fmla="*/ 62565 w 2443110"/>
              <a:gd name="connsiteY19" fmla="*/ 3895273 h 5607050"/>
              <a:gd name="connsiteX20" fmla="*/ 153936 w 2443110"/>
              <a:gd name="connsiteY20" fmla="*/ 4220369 h 5607050"/>
              <a:gd name="connsiteX21" fmla="*/ 224826 w 2443110"/>
              <a:gd name="connsiteY21" fmla="*/ 4374772 h 5607050"/>
              <a:gd name="connsiteX22" fmla="*/ 259506 w 2443110"/>
              <a:gd name="connsiteY22" fmla="*/ 4483893 h 5607050"/>
              <a:gd name="connsiteX23" fmla="*/ 342163 w 2443110"/>
              <a:gd name="connsiteY23" fmla="*/ 4717044 h 5607050"/>
              <a:gd name="connsiteX24" fmla="*/ 482548 w 2443110"/>
              <a:gd name="connsiteY24" fmla="*/ 5013325 h 5607050"/>
              <a:gd name="connsiteX25" fmla="*/ 696672 w 2443110"/>
              <a:gd name="connsiteY25" fmla="*/ 5364981 h 5607050"/>
              <a:gd name="connsiteX26" fmla="*/ 917522 w 2443110"/>
              <a:gd name="connsiteY26" fmla="*/ 5494338 h 5607050"/>
              <a:gd name="connsiteX27" fmla="*/ 1206448 w 2443110"/>
              <a:gd name="connsiteY27" fmla="*/ 5512594 h 5607050"/>
              <a:gd name="connsiteX28" fmla="*/ 1577130 w 2443110"/>
              <a:gd name="connsiteY28" fmla="*/ 5480844 h 5607050"/>
              <a:gd name="connsiteX29" fmla="*/ 1849385 w 2443110"/>
              <a:gd name="connsiteY29" fmla="*/ 5445125 h 5607050"/>
              <a:gd name="connsiteX30" fmla="*/ 2049410 w 2443110"/>
              <a:gd name="connsiteY30" fmla="*/ 5445125 h 5607050"/>
              <a:gd name="connsiteX31" fmla="*/ 2182760 w 2443110"/>
              <a:gd name="connsiteY31" fmla="*/ 5492750 h 5607050"/>
              <a:gd name="connsiteX32" fmla="*/ 2325635 w 2443110"/>
              <a:gd name="connsiteY32" fmla="*/ 5549900 h 5607050"/>
              <a:gd name="connsiteX33" fmla="*/ 2443110 w 2443110"/>
              <a:gd name="connsiteY33" fmla="*/ 5607050 h 5607050"/>
              <a:gd name="connsiteX0" fmla="*/ 1411235 w 2443110"/>
              <a:gd name="connsiteY0" fmla="*/ 0 h 5607050"/>
              <a:gd name="connsiteX1" fmla="*/ 1406768 w 2443110"/>
              <a:gd name="connsiteY1" fmla="*/ 17416 h 5607050"/>
              <a:gd name="connsiteX2" fmla="*/ 1360435 w 2443110"/>
              <a:gd name="connsiteY2" fmla="*/ 139700 h 5607050"/>
              <a:gd name="connsiteX3" fmla="*/ 1187791 w 2443110"/>
              <a:gd name="connsiteY3" fmla="*/ 435132 h 5607050"/>
              <a:gd name="connsiteX4" fmla="*/ 1051666 w 2443110"/>
              <a:gd name="connsiteY4" fmla="*/ 609781 h 5607050"/>
              <a:gd name="connsiteX5" fmla="*/ 950655 w 2443110"/>
              <a:gd name="connsiteY5" fmla="*/ 750268 h 5607050"/>
              <a:gd name="connsiteX6" fmla="*/ 869899 w 2443110"/>
              <a:gd name="connsiteY6" fmla="*/ 971134 h 5607050"/>
              <a:gd name="connsiteX7" fmla="*/ 758968 w 2443110"/>
              <a:gd name="connsiteY7" fmla="*/ 1126512 h 5607050"/>
              <a:gd name="connsiteX8" fmla="*/ 573426 w 2443110"/>
              <a:gd name="connsiteY8" fmla="*/ 1329517 h 5607050"/>
              <a:gd name="connsiteX9" fmla="*/ 455749 w 2443110"/>
              <a:gd name="connsiteY9" fmla="*/ 1484689 h 5607050"/>
              <a:gd name="connsiteX10" fmla="*/ 391070 w 2443110"/>
              <a:gd name="connsiteY10" fmla="*/ 1593833 h 5607050"/>
              <a:gd name="connsiteX11" fmla="*/ 304143 w 2443110"/>
              <a:gd name="connsiteY11" fmla="*/ 1796642 h 5607050"/>
              <a:gd name="connsiteX12" fmla="*/ 228343 w 2443110"/>
              <a:gd name="connsiteY12" fmla="*/ 1988107 h 5607050"/>
              <a:gd name="connsiteX13" fmla="*/ 145195 w 2443110"/>
              <a:gd name="connsiteY13" fmla="*/ 2288963 h 5607050"/>
              <a:gd name="connsiteX14" fmla="*/ 210283 w 2443110"/>
              <a:gd name="connsiteY14" fmla="*/ 2605276 h 5607050"/>
              <a:gd name="connsiteX15" fmla="*/ 163445 w 2443110"/>
              <a:gd name="connsiteY15" fmla="*/ 2864644 h 5607050"/>
              <a:gd name="connsiteX16" fmla="*/ 86897 w 2443110"/>
              <a:gd name="connsiteY16" fmla="*/ 3038822 h 5607050"/>
              <a:gd name="connsiteX17" fmla="*/ 27567 w 2443110"/>
              <a:gd name="connsiteY17" fmla="*/ 3400108 h 5607050"/>
              <a:gd name="connsiteX18" fmla="*/ 4957 w 2443110"/>
              <a:gd name="connsiteY18" fmla="*/ 3598964 h 5607050"/>
              <a:gd name="connsiteX19" fmla="*/ 62565 w 2443110"/>
              <a:gd name="connsiteY19" fmla="*/ 3895273 h 5607050"/>
              <a:gd name="connsiteX20" fmla="*/ 153936 w 2443110"/>
              <a:gd name="connsiteY20" fmla="*/ 4220369 h 5607050"/>
              <a:gd name="connsiteX21" fmla="*/ 224826 w 2443110"/>
              <a:gd name="connsiteY21" fmla="*/ 4374772 h 5607050"/>
              <a:gd name="connsiteX22" fmla="*/ 259506 w 2443110"/>
              <a:gd name="connsiteY22" fmla="*/ 4483893 h 5607050"/>
              <a:gd name="connsiteX23" fmla="*/ 342163 w 2443110"/>
              <a:gd name="connsiteY23" fmla="*/ 4717044 h 5607050"/>
              <a:gd name="connsiteX24" fmla="*/ 482548 w 2443110"/>
              <a:gd name="connsiteY24" fmla="*/ 5013325 h 5607050"/>
              <a:gd name="connsiteX25" fmla="*/ 696672 w 2443110"/>
              <a:gd name="connsiteY25" fmla="*/ 5364981 h 5607050"/>
              <a:gd name="connsiteX26" fmla="*/ 917522 w 2443110"/>
              <a:gd name="connsiteY26" fmla="*/ 5494338 h 5607050"/>
              <a:gd name="connsiteX27" fmla="*/ 1206448 w 2443110"/>
              <a:gd name="connsiteY27" fmla="*/ 5512594 h 5607050"/>
              <a:gd name="connsiteX28" fmla="*/ 1577130 w 2443110"/>
              <a:gd name="connsiteY28" fmla="*/ 5480844 h 5607050"/>
              <a:gd name="connsiteX29" fmla="*/ 1849385 w 2443110"/>
              <a:gd name="connsiteY29" fmla="*/ 5445125 h 5607050"/>
              <a:gd name="connsiteX30" fmla="*/ 2049410 w 2443110"/>
              <a:gd name="connsiteY30" fmla="*/ 5445125 h 5607050"/>
              <a:gd name="connsiteX31" fmla="*/ 2182760 w 2443110"/>
              <a:gd name="connsiteY31" fmla="*/ 5492750 h 5607050"/>
              <a:gd name="connsiteX32" fmla="*/ 2325635 w 2443110"/>
              <a:gd name="connsiteY32" fmla="*/ 5549900 h 5607050"/>
              <a:gd name="connsiteX33" fmla="*/ 2443110 w 2443110"/>
              <a:gd name="connsiteY33" fmla="*/ 5607050 h 5607050"/>
              <a:gd name="connsiteX0" fmla="*/ 1411235 w 2443110"/>
              <a:gd name="connsiteY0" fmla="*/ 0 h 5607050"/>
              <a:gd name="connsiteX1" fmla="*/ 1406768 w 2443110"/>
              <a:gd name="connsiteY1" fmla="*/ 17416 h 5607050"/>
              <a:gd name="connsiteX2" fmla="*/ 1360435 w 2443110"/>
              <a:gd name="connsiteY2" fmla="*/ 139700 h 5607050"/>
              <a:gd name="connsiteX3" fmla="*/ 1187791 w 2443110"/>
              <a:gd name="connsiteY3" fmla="*/ 435132 h 5607050"/>
              <a:gd name="connsiteX4" fmla="*/ 1051666 w 2443110"/>
              <a:gd name="connsiteY4" fmla="*/ 609781 h 5607050"/>
              <a:gd name="connsiteX5" fmla="*/ 950655 w 2443110"/>
              <a:gd name="connsiteY5" fmla="*/ 750268 h 5607050"/>
              <a:gd name="connsiteX6" fmla="*/ 869899 w 2443110"/>
              <a:gd name="connsiteY6" fmla="*/ 971134 h 5607050"/>
              <a:gd name="connsiteX7" fmla="*/ 758968 w 2443110"/>
              <a:gd name="connsiteY7" fmla="*/ 1126512 h 5607050"/>
              <a:gd name="connsiteX8" fmla="*/ 573426 w 2443110"/>
              <a:gd name="connsiteY8" fmla="*/ 1329517 h 5607050"/>
              <a:gd name="connsiteX9" fmla="*/ 455749 w 2443110"/>
              <a:gd name="connsiteY9" fmla="*/ 1484689 h 5607050"/>
              <a:gd name="connsiteX10" fmla="*/ 391070 w 2443110"/>
              <a:gd name="connsiteY10" fmla="*/ 1593833 h 5607050"/>
              <a:gd name="connsiteX11" fmla="*/ 304143 w 2443110"/>
              <a:gd name="connsiteY11" fmla="*/ 1796642 h 5607050"/>
              <a:gd name="connsiteX12" fmla="*/ 228343 w 2443110"/>
              <a:gd name="connsiteY12" fmla="*/ 1988107 h 5607050"/>
              <a:gd name="connsiteX13" fmla="*/ 145195 w 2443110"/>
              <a:gd name="connsiteY13" fmla="*/ 2288963 h 5607050"/>
              <a:gd name="connsiteX14" fmla="*/ 210283 w 2443110"/>
              <a:gd name="connsiteY14" fmla="*/ 2605276 h 5607050"/>
              <a:gd name="connsiteX15" fmla="*/ 163445 w 2443110"/>
              <a:gd name="connsiteY15" fmla="*/ 2864644 h 5607050"/>
              <a:gd name="connsiteX16" fmla="*/ 86897 w 2443110"/>
              <a:gd name="connsiteY16" fmla="*/ 3038822 h 5607050"/>
              <a:gd name="connsiteX17" fmla="*/ 27567 w 2443110"/>
              <a:gd name="connsiteY17" fmla="*/ 3400108 h 5607050"/>
              <a:gd name="connsiteX18" fmla="*/ 4957 w 2443110"/>
              <a:gd name="connsiteY18" fmla="*/ 3598964 h 5607050"/>
              <a:gd name="connsiteX19" fmla="*/ 62565 w 2443110"/>
              <a:gd name="connsiteY19" fmla="*/ 3895273 h 5607050"/>
              <a:gd name="connsiteX20" fmla="*/ 153936 w 2443110"/>
              <a:gd name="connsiteY20" fmla="*/ 4220369 h 5607050"/>
              <a:gd name="connsiteX21" fmla="*/ 224826 w 2443110"/>
              <a:gd name="connsiteY21" fmla="*/ 4374772 h 5607050"/>
              <a:gd name="connsiteX22" fmla="*/ 259506 w 2443110"/>
              <a:gd name="connsiteY22" fmla="*/ 4483893 h 5607050"/>
              <a:gd name="connsiteX23" fmla="*/ 342163 w 2443110"/>
              <a:gd name="connsiteY23" fmla="*/ 4717044 h 5607050"/>
              <a:gd name="connsiteX24" fmla="*/ 482548 w 2443110"/>
              <a:gd name="connsiteY24" fmla="*/ 5013325 h 5607050"/>
              <a:gd name="connsiteX25" fmla="*/ 696672 w 2443110"/>
              <a:gd name="connsiteY25" fmla="*/ 5364981 h 5607050"/>
              <a:gd name="connsiteX26" fmla="*/ 917522 w 2443110"/>
              <a:gd name="connsiteY26" fmla="*/ 5494338 h 5607050"/>
              <a:gd name="connsiteX27" fmla="*/ 1206448 w 2443110"/>
              <a:gd name="connsiteY27" fmla="*/ 5512594 h 5607050"/>
              <a:gd name="connsiteX28" fmla="*/ 1577130 w 2443110"/>
              <a:gd name="connsiteY28" fmla="*/ 5480844 h 5607050"/>
              <a:gd name="connsiteX29" fmla="*/ 1849385 w 2443110"/>
              <a:gd name="connsiteY29" fmla="*/ 5445125 h 5607050"/>
              <a:gd name="connsiteX30" fmla="*/ 2049410 w 2443110"/>
              <a:gd name="connsiteY30" fmla="*/ 5445125 h 5607050"/>
              <a:gd name="connsiteX31" fmla="*/ 2182760 w 2443110"/>
              <a:gd name="connsiteY31" fmla="*/ 5492750 h 5607050"/>
              <a:gd name="connsiteX32" fmla="*/ 2325635 w 2443110"/>
              <a:gd name="connsiteY32" fmla="*/ 5549900 h 5607050"/>
              <a:gd name="connsiteX33" fmla="*/ 2443110 w 2443110"/>
              <a:gd name="connsiteY33" fmla="*/ 5607050 h 5607050"/>
              <a:gd name="connsiteX0" fmla="*/ 1411235 w 2443110"/>
              <a:gd name="connsiteY0" fmla="*/ 0 h 5607050"/>
              <a:gd name="connsiteX1" fmla="*/ 1406768 w 2443110"/>
              <a:gd name="connsiteY1" fmla="*/ 17416 h 5607050"/>
              <a:gd name="connsiteX2" fmla="*/ 1360435 w 2443110"/>
              <a:gd name="connsiteY2" fmla="*/ 139700 h 5607050"/>
              <a:gd name="connsiteX3" fmla="*/ 1187791 w 2443110"/>
              <a:gd name="connsiteY3" fmla="*/ 435132 h 5607050"/>
              <a:gd name="connsiteX4" fmla="*/ 1051666 w 2443110"/>
              <a:gd name="connsiteY4" fmla="*/ 609781 h 5607050"/>
              <a:gd name="connsiteX5" fmla="*/ 950655 w 2443110"/>
              <a:gd name="connsiteY5" fmla="*/ 750268 h 5607050"/>
              <a:gd name="connsiteX6" fmla="*/ 869899 w 2443110"/>
              <a:gd name="connsiteY6" fmla="*/ 971134 h 5607050"/>
              <a:gd name="connsiteX7" fmla="*/ 758968 w 2443110"/>
              <a:gd name="connsiteY7" fmla="*/ 1126512 h 5607050"/>
              <a:gd name="connsiteX8" fmla="*/ 573426 w 2443110"/>
              <a:gd name="connsiteY8" fmla="*/ 1329517 h 5607050"/>
              <a:gd name="connsiteX9" fmla="*/ 455749 w 2443110"/>
              <a:gd name="connsiteY9" fmla="*/ 1484689 h 5607050"/>
              <a:gd name="connsiteX10" fmla="*/ 391070 w 2443110"/>
              <a:gd name="connsiteY10" fmla="*/ 1593833 h 5607050"/>
              <a:gd name="connsiteX11" fmla="*/ 304143 w 2443110"/>
              <a:gd name="connsiteY11" fmla="*/ 1796642 h 5607050"/>
              <a:gd name="connsiteX12" fmla="*/ 228343 w 2443110"/>
              <a:gd name="connsiteY12" fmla="*/ 1988107 h 5607050"/>
              <a:gd name="connsiteX13" fmla="*/ 145195 w 2443110"/>
              <a:gd name="connsiteY13" fmla="*/ 2288963 h 5607050"/>
              <a:gd name="connsiteX14" fmla="*/ 210283 w 2443110"/>
              <a:gd name="connsiteY14" fmla="*/ 2605276 h 5607050"/>
              <a:gd name="connsiteX15" fmla="*/ 163445 w 2443110"/>
              <a:gd name="connsiteY15" fmla="*/ 2864644 h 5607050"/>
              <a:gd name="connsiteX16" fmla="*/ 86897 w 2443110"/>
              <a:gd name="connsiteY16" fmla="*/ 3038822 h 5607050"/>
              <a:gd name="connsiteX17" fmla="*/ 27567 w 2443110"/>
              <a:gd name="connsiteY17" fmla="*/ 3400108 h 5607050"/>
              <a:gd name="connsiteX18" fmla="*/ 4957 w 2443110"/>
              <a:gd name="connsiteY18" fmla="*/ 3598964 h 5607050"/>
              <a:gd name="connsiteX19" fmla="*/ 62565 w 2443110"/>
              <a:gd name="connsiteY19" fmla="*/ 3895273 h 5607050"/>
              <a:gd name="connsiteX20" fmla="*/ 144411 w 2443110"/>
              <a:gd name="connsiteY20" fmla="*/ 4225131 h 5607050"/>
              <a:gd name="connsiteX21" fmla="*/ 224826 w 2443110"/>
              <a:gd name="connsiteY21" fmla="*/ 4374772 h 5607050"/>
              <a:gd name="connsiteX22" fmla="*/ 259506 w 2443110"/>
              <a:gd name="connsiteY22" fmla="*/ 4483893 h 5607050"/>
              <a:gd name="connsiteX23" fmla="*/ 342163 w 2443110"/>
              <a:gd name="connsiteY23" fmla="*/ 4717044 h 5607050"/>
              <a:gd name="connsiteX24" fmla="*/ 482548 w 2443110"/>
              <a:gd name="connsiteY24" fmla="*/ 5013325 h 5607050"/>
              <a:gd name="connsiteX25" fmla="*/ 696672 w 2443110"/>
              <a:gd name="connsiteY25" fmla="*/ 5364981 h 5607050"/>
              <a:gd name="connsiteX26" fmla="*/ 917522 w 2443110"/>
              <a:gd name="connsiteY26" fmla="*/ 5494338 h 5607050"/>
              <a:gd name="connsiteX27" fmla="*/ 1206448 w 2443110"/>
              <a:gd name="connsiteY27" fmla="*/ 5512594 h 5607050"/>
              <a:gd name="connsiteX28" fmla="*/ 1577130 w 2443110"/>
              <a:gd name="connsiteY28" fmla="*/ 5480844 h 5607050"/>
              <a:gd name="connsiteX29" fmla="*/ 1849385 w 2443110"/>
              <a:gd name="connsiteY29" fmla="*/ 5445125 h 5607050"/>
              <a:gd name="connsiteX30" fmla="*/ 2049410 w 2443110"/>
              <a:gd name="connsiteY30" fmla="*/ 5445125 h 5607050"/>
              <a:gd name="connsiteX31" fmla="*/ 2182760 w 2443110"/>
              <a:gd name="connsiteY31" fmla="*/ 5492750 h 5607050"/>
              <a:gd name="connsiteX32" fmla="*/ 2325635 w 2443110"/>
              <a:gd name="connsiteY32" fmla="*/ 5549900 h 5607050"/>
              <a:gd name="connsiteX33" fmla="*/ 2443110 w 2443110"/>
              <a:gd name="connsiteY33" fmla="*/ 5607050 h 5607050"/>
              <a:gd name="connsiteX0" fmla="*/ 1411235 w 2443110"/>
              <a:gd name="connsiteY0" fmla="*/ 0 h 5607050"/>
              <a:gd name="connsiteX1" fmla="*/ 1406768 w 2443110"/>
              <a:gd name="connsiteY1" fmla="*/ 17416 h 5607050"/>
              <a:gd name="connsiteX2" fmla="*/ 1360435 w 2443110"/>
              <a:gd name="connsiteY2" fmla="*/ 139700 h 5607050"/>
              <a:gd name="connsiteX3" fmla="*/ 1187791 w 2443110"/>
              <a:gd name="connsiteY3" fmla="*/ 435132 h 5607050"/>
              <a:gd name="connsiteX4" fmla="*/ 1051666 w 2443110"/>
              <a:gd name="connsiteY4" fmla="*/ 609781 h 5607050"/>
              <a:gd name="connsiteX5" fmla="*/ 950655 w 2443110"/>
              <a:gd name="connsiteY5" fmla="*/ 750268 h 5607050"/>
              <a:gd name="connsiteX6" fmla="*/ 869899 w 2443110"/>
              <a:gd name="connsiteY6" fmla="*/ 971134 h 5607050"/>
              <a:gd name="connsiteX7" fmla="*/ 758968 w 2443110"/>
              <a:gd name="connsiteY7" fmla="*/ 1126512 h 5607050"/>
              <a:gd name="connsiteX8" fmla="*/ 573426 w 2443110"/>
              <a:gd name="connsiteY8" fmla="*/ 1329517 h 5607050"/>
              <a:gd name="connsiteX9" fmla="*/ 455749 w 2443110"/>
              <a:gd name="connsiteY9" fmla="*/ 1484689 h 5607050"/>
              <a:gd name="connsiteX10" fmla="*/ 391070 w 2443110"/>
              <a:gd name="connsiteY10" fmla="*/ 1593833 h 5607050"/>
              <a:gd name="connsiteX11" fmla="*/ 304143 w 2443110"/>
              <a:gd name="connsiteY11" fmla="*/ 1796642 h 5607050"/>
              <a:gd name="connsiteX12" fmla="*/ 228343 w 2443110"/>
              <a:gd name="connsiteY12" fmla="*/ 1988107 h 5607050"/>
              <a:gd name="connsiteX13" fmla="*/ 145195 w 2443110"/>
              <a:gd name="connsiteY13" fmla="*/ 2288963 h 5607050"/>
              <a:gd name="connsiteX14" fmla="*/ 210283 w 2443110"/>
              <a:gd name="connsiteY14" fmla="*/ 2605276 h 5607050"/>
              <a:gd name="connsiteX15" fmla="*/ 163445 w 2443110"/>
              <a:gd name="connsiteY15" fmla="*/ 2864644 h 5607050"/>
              <a:gd name="connsiteX16" fmla="*/ 86897 w 2443110"/>
              <a:gd name="connsiteY16" fmla="*/ 3038822 h 5607050"/>
              <a:gd name="connsiteX17" fmla="*/ 27567 w 2443110"/>
              <a:gd name="connsiteY17" fmla="*/ 3400108 h 5607050"/>
              <a:gd name="connsiteX18" fmla="*/ 4957 w 2443110"/>
              <a:gd name="connsiteY18" fmla="*/ 3598964 h 5607050"/>
              <a:gd name="connsiteX19" fmla="*/ 53040 w 2443110"/>
              <a:gd name="connsiteY19" fmla="*/ 3880986 h 5607050"/>
              <a:gd name="connsiteX20" fmla="*/ 144411 w 2443110"/>
              <a:gd name="connsiteY20" fmla="*/ 4225131 h 5607050"/>
              <a:gd name="connsiteX21" fmla="*/ 224826 w 2443110"/>
              <a:gd name="connsiteY21" fmla="*/ 4374772 h 5607050"/>
              <a:gd name="connsiteX22" fmla="*/ 259506 w 2443110"/>
              <a:gd name="connsiteY22" fmla="*/ 4483893 h 5607050"/>
              <a:gd name="connsiteX23" fmla="*/ 342163 w 2443110"/>
              <a:gd name="connsiteY23" fmla="*/ 4717044 h 5607050"/>
              <a:gd name="connsiteX24" fmla="*/ 482548 w 2443110"/>
              <a:gd name="connsiteY24" fmla="*/ 5013325 h 5607050"/>
              <a:gd name="connsiteX25" fmla="*/ 696672 w 2443110"/>
              <a:gd name="connsiteY25" fmla="*/ 5364981 h 5607050"/>
              <a:gd name="connsiteX26" fmla="*/ 917522 w 2443110"/>
              <a:gd name="connsiteY26" fmla="*/ 5494338 h 5607050"/>
              <a:gd name="connsiteX27" fmla="*/ 1206448 w 2443110"/>
              <a:gd name="connsiteY27" fmla="*/ 5512594 h 5607050"/>
              <a:gd name="connsiteX28" fmla="*/ 1577130 w 2443110"/>
              <a:gd name="connsiteY28" fmla="*/ 5480844 h 5607050"/>
              <a:gd name="connsiteX29" fmla="*/ 1849385 w 2443110"/>
              <a:gd name="connsiteY29" fmla="*/ 5445125 h 5607050"/>
              <a:gd name="connsiteX30" fmla="*/ 2049410 w 2443110"/>
              <a:gd name="connsiteY30" fmla="*/ 5445125 h 5607050"/>
              <a:gd name="connsiteX31" fmla="*/ 2182760 w 2443110"/>
              <a:gd name="connsiteY31" fmla="*/ 5492750 h 5607050"/>
              <a:gd name="connsiteX32" fmla="*/ 2325635 w 2443110"/>
              <a:gd name="connsiteY32" fmla="*/ 5549900 h 5607050"/>
              <a:gd name="connsiteX33" fmla="*/ 2443110 w 2443110"/>
              <a:gd name="connsiteY33" fmla="*/ 5607050 h 5607050"/>
              <a:gd name="connsiteX0" fmla="*/ 1411235 w 2443110"/>
              <a:gd name="connsiteY0" fmla="*/ 0 h 5607050"/>
              <a:gd name="connsiteX1" fmla="*/ 1406768 w 2443110"/>
              <a:gd name="connsiteY1" fmla="*/ 17416 h 5607050"/>
              <a:gd name="connsiteX2" fmla="*/ 1360435 w 2443110"/>
              <a:gd name="connsiteY2" fmla="*/ 139700 h 5607050"/>
              <a:gd name="connsiteX3" fmla="*/ 1187791 w 2443110"/>
              <a:gd name="connsiteY3" fmla="*/ 435132 h 5607050"/>
              <a:gd name="connsiteX4" fmla="*/ 1051666 w 2443110"/>
              <a:gd name="connsiteY4" fmla="*/ 609781 h 5607050"/>
              <a:gd name="connsiteX5" fmla="*/ 950655 w 2443110"/>
              <a:gd name="connsiteY5" fmla="*/ 750268 h 5607050"/>
              <a:gd name="connsiteX6" fmla="*/ 869899 w 2443110"/>
              <a:gd name="connsiteY6" fmla="*/ 971134 h 5607050"/>
              <a:gd name="connsiteX7" fmla="*/ 758968 w 2443110"/>
              <a:gd name="connsiteY7" fmla="*/ 1126512 h 5607050"/>
              <a:gd name="connsiteX8" fmla="*/ 573426 w 2443110"/>
              <a:gd name="connsiteY8" fmla="*/ 1329517 h 5607050"/>
              <a:gd name="connsiteX9" fmla="*/ 455749 w 2443110"/>
              <a:gd name="connsiteY9" fmla="*/ 1484689 h 5607050"/>
              <a:gd name="connsiteX10" fmla="*/ 391070 w 2443110"/>
              <a:gd name="connsiteY10" fmla="*/ 1593833 h 5607050"/>
              <a:gd name="connsiteX11" fmla="*/ 304143 w 2443110"/>
              <a:gd name="connsiteY11" fmla="*/ 1796642 h 5607050"/>
              <a:gd name="connsiteX12" fmla="*/ 228343 w 2443110"/>
              <a:gd name="connsiteY12" fmla="*/ 1988107 h 5607050"/>
              <a:gd name="connsiteX13" fmla="*/ 145195 w 2443110"/>
              <a:gd name="connsiteY13" fmla="*/ 2288963 h 5607050"/>
              <a:gd name="connsiteX14" fmla="*/ 210283 w 2443110"/>
              <a:gd name="connsiteY14" fmla="*/ 2605276 h 5607050"/>
              <a:gd name="connsiteX15" fmla="*/ 163445 w 2443110"/>
              <a:gd name="connsiteY15" fmla="*/ 2864644 h 5607050"/>
              <a:gd name="connsiteX16" fmla="*/ 86897 w 2443110"/>
              <a:gd name="connsiteY16" fmla="*/ 3038822 h 5607050"/>
              <a:gd name="connsiteX17" fmla="*/ 27567 w 2443110"/>
              <a:gd name="connsiteY17" fmla="*/ 3400108 h 5607050"/>
              <a:gd name="connsiteX18" fmla="*/ 4957 w 2443110"/>
              <a:gd name="connsiteY18" fmla="*/ 3598964 h 5607050"/>
              <a:gd name="connsiteX19" fmla="*/ 53040 w 2443110"/>
              <a:gd name="connsiteY19" fmla="*/ 3880986 h 5607050"/>
              <a:gd name="connsiteX20" fmla="*/ 144411 w 2443110"/>
              <a:gd name="connsiteY20" fmla="*/ 4225131 h 5607050"/>
              <a:gd name="connsiteX21" fmla="*/ 224826 w 2443110"/>
              <a:gd name="connsiteY21" fmla="*/ 4439066 h 5607050"/>
              <a:gd name="connsiteX22" fmla="*/ 259506 w 2443110"/>
              <a:gd name="connsiteY22" fmla="*/ 4483893 h 5607050"/>
              <a:gd name="connsiteX23" fmla="*/ 342163 w 2443110"/>
              <a:gd name="connsiteY23" fmla="*/ 4717044 h 5607050"/>
              <a:gd name="connsiteX24" fmla="*/ 482548 w 2443110"/>
              <a:gd name="connsiteY24" fmla="*/ 5013325 h 5607050"/>
              <a:gd name="connsiteX25" fmla="*/ 696672 w 2443110"/>
              <a:gd name="connsiteY25" fmla="*/ 5364981 h 5607050"/>
              <a:gd name="connsiteX26" fmla="*/ 917522 w 2443110"/>
              <a:gd name="connsiteY26" fmla="*/ 5494338 h 5607050"/>
              <a:gd name="connsiteX27" fmla="*/ 1206448 w 2443110"/>
              <a:gd name="connsiteY27" fmla="*/ 5512594 h 5607050"/>
              <a:gd name="connsiteX28" fmla="*/ 1577130 w 2443110"/>
              <a:gd name="connsiteY28" fmla="*/ 5480844 h 5607050"/>
              <a:gd name="connsiteX29" fmla="*/ 1849385 w 2443110"/>
              <a:gd name="connsiteY29" fmla="*/ 5445125 h 5607050"/>
              <a:gd name="connsiteX30" fmla="*/ 2049410 w 2443110"/>
              <a:gd name="connsiteY30" fmla="*/ 5445125 h 5607050"/>
              <a:gd name="connsiteX31" fmla="*/ 2182760 w 2443110"/>
              <a:gd name="connsiteY31" fmla="*/ 5492750 h 5607050"/>
              <a:gd name="connsiteX32" fmla="*/ 2325635 w 2443110"/>
              <a:gd name="connsiteY32" fmla="*/ 5549900 h 5607050"/>
              <a:gd name="connsiteX33" fmla="*/ 2443110 w 2443110"/>
              <a:gd name="connsiteY33" fmla="*/ 5607050 h 5607050"/>
              <a:gd name="connsiteX0" fmla="*/ 1411235 w 2443110"/>
              <a:gd name="connsiteY0" fmla="*/ 0 h 5607050"/>
              <a:gd name="connsiteX1" fmla="*/ 1406768 w 2443110"/>
              <a:gd name="connsiteY1" fmla="*/ 17416 h 5607050"/>
              <a:gd name="connsiteX2" fmla="*/ 1360435 w 2443110"/>
              <a:gd name="connsiteY2" fmla="*/ 139700 h 5607050"/>
              <a:gd name="connsiteX3" fmla="*/ 1187791 w 2443110"/>
              <a:gd name="connsiteY3" fmla="*/ 435132 h 5607050"/>
              <a:gd name="connsiteX4" fmla="*/ 1051666 w 2443110"/>
              <a:gd name="connsiteY4" fmla="*/ 609781 h 5607050"/>
              <a:gd name="connsiteX5" fmla="*/ 950655 w 2443110"/>
              <a:gd name="connsiteY5" fmla="*/ 750268 h 5607050"/>
              <a:gd name="connsiteX6" fmla="*/ 869899 w 2443110"/>
              <a:gd name="connsiteY6" fmla="*/ 971134 h 5607050"/>
              <a:gd name="connsiteX7" fmla="*/ 758968 w 2443110"/>
              <a:gd name="connsiteY7" fmla="*/ 1126512 h 5607050"/>
              <a:gd name="connsiteX8" fmla="*/ 573426 w 2443110"/>
              <a:gd name="connsiteY8" fmla="*/ 1329517 h 5607050"/>
              <a:gd name="connsiteX9" fmla="*/ 455749 w 2443110"/>
              <a:gd name="connsiteY9" fmla="*/ 1484689 h 5607050"/>
              <a:gd name="connsiteX10" fmla="*/ 391070 w 2443110"/>
              <a:gd name="connsiteY10" fmla="*/ 1593833 h 5607050"/>
              <a:gd name="connsiteX11" fmla="*/ 304143 w 2443110"/>
              <a:gd name="connsiteY11" fmla="*/ 1796642 h 5607050"/>
              <a:gd name="connsiteX12" fmla="*/ 228343 w 2443110"/>
              <a:gd name="connsiteY12" fmla="*/ 1988107 h 5607050"/>
              <a:gd name="connsiteX13" fmla="*/ 145195 w 2443110"/>
              <a:gd name="connsiteY13" fmla="*/ 2288963 h 5607050"/>
              <a:gd name="connsiteX14" fmla="*/ 210283 w 2443110"/>
              <a:gd name="connsiteY14" fmla="*/ 2605276 h 5607050"/>
              <a:gd name="connsiteX15" fmla="*/ 163445 w 2443110"/>
              <a:gd name="connsiteY15" fmla="*/ 2864644 h 5607050"/>
              <a:gd name="connsiteX16" fmla="*/ 86897 w 2443110"/>
              <a:gd name="connsiteY16" fmla="*/ 3038822 h 5607050"/>
              <a:gd name="connsiteX17" fmla="*/ 27567 w 2443110"/>
              <a:gd name="connsiteY17" fmla="*/ 3400108 h 5607050"/>
              <a:gd name="connsiteX18" fmla="*/ 4957 w 2443110"/>
              <a:gd name="connsiteY18" fmla="*/ 3598964 h 5607050"/>
              <a:gd name="connsiteX19" fmla="*/ 53040 w 2443110"/>
              <a:gd name="connsiteY19" fmla="*/ 3880986 h 5607050"/>
              <a:gd name="connsiteX20" fmla="*/ 144411 w 2443110"/>
              <a:gd name="connsiteY20" fmla="*/ 4225131 h 5607050"/>
              <a:gd name="connsiteX21" fmla="*/ 224826 w 2443110"/>
              <a:gd name="connsiteY21" fmla="*/ 4439066 h 5607050"/>
              <a:gd name="connsiteX22" fmla="*/ 271412 w 2443110"/>
              <a:gd name="connsiteY22" fmla="*/ 4617243 h 5607050"/>
              <a:gd name="connsiteX23" fmla="*/ 342163 w 2443110"/>
              <a:gd name="connsiteY23" fmla="*/ 4717044 h 5607050"/>
              <a:gd name="connsiteX24" fmla="*/ 482548 w 2443110"/>
              <a:gd name="connsiteY24" fmla="*/ 5013325 h 5607050"/>
              <a:gd name="connsiteX25" fmla="*/ 696672 w 2443110"/>
              <a:gd name="connsiteY25" fmla="*/ 5364981 h 5607050"/>
              <a:gd name="connsiteX26" fmla="*/ 917522 w 2443110"/>
              <a:gd name="connsiteY26" fmla="*/ 5494338 h 5607050"/>
              <a:gd name="connsiteX27" fmla="*/ 1206448 w 2443110"/>
              <a:gd name="connsiteY27" fmla="*/ 5512594 h 5607050"/>
              <a:gd name="connsiteX28" fmla="*/ 1577130 w 2443110"/>
              <a:gd name="connsiteY28" fmla="*/ 5480844 h 5607050"/>
              <a:gd name="connsiteX29" fmla="*/ 1849385 w 2443110"/>
              <a:gd name="connsiteY29" fmla="*/ 5445125 h 5607050"/>
              <a:gd name="connsiteX30" fmla="*/ 2049410 w 2443110"/>
              <a:gd name="connsiteY30" fmla="*/ 5445125 h 5607050"/>
              <a:gd name="connsiteX31" fmla="*/ 2182760 w 2443110"/>
              <a:gd name="connsiteY31" fmla="*/ 5492750 h 5607050"/>
              <a:gd name="connsiteX32" fmla="*/ 2325635 w 2443110"/>
              <a:gd name="connsiteY32" fmla="*/ 5549900 h 5607050"/>
              <a:gd name="connsiteX33" fmla="*/ 2443110 w 2443110"/>
              <a:gd name="connsiteY33" fmla="*/ 5607050 h 5607050"/>
              <a:gd name="connsiteX0" fmla="*/ 1411235 w 2443110"/>
              <a:gd name="connsiteY0" fmla="*/ 0 h 5607050"/>
              <a:gd name="connsiteX1" fmla="*/ 1406768 w 2443110"/>
              <a:gd name="connsiteY1" fmla="*/ 17416 h 5607050"/>
              <a:gd name="connsiteX2" fmla="*/ 1360435 w 2443110"/>
              <a:gd name="connsiteY2" fmla="*/ 139700 h 5607050"/>
              <a:gd name="connsiteX3" fmla="*/ 1187791 w 2443110"/>
              <a:gd name="connsiteY3" fmla="*/ 435132 h 5607050"/>
              <a:gd name="connsiteX4" fmla="*/ 1051666 w 2443110"/>
              <a:gd name="connsiteY4" fmla="*/ 609781 h 5607050"/>
              <a:gd name="connsiteX5" fmla="*/ 950655 w 2443110"/>
              <a:gd name="connsiteY5" fmla="*/ 750268 h 5607050"/>
              <a:gd name="connsiteX6" fmla="*/ 869899 w 2443110"/>
              <a:gd name="connsiteY6" fmla="*/ 971134 h 5607050"/>
              <a:gd name="connsiteX7" fmla="*/ 758968 w 2443110"/>
              <a:gd name="connsiteY7" fmla="*/ 1126512 h 5607050"/>
              <a:gd name="connsiteX8" fmla="*/ 573426 w 2443110"/>
              <a:gd name="connsiteY8" fmla="*/ 1329517 h 5607050"/>
              <a:gd name="connsiteX9" fmla="*/ 455749 w 2443110"/>
              <a:gd name="connsiteY9" fmla="*/ 1484689 h 5607050"/>
              <a:gd name="connsiteX10" fmla="*/ 391070 w 2443110"/>
              <a:gd name="connsiteY10" fmla="*/ 1593833 h 5607050"/>
              <a:gd name="connsiteX11" fmla="*/ 304143 w 2443110"/>
              <a:gd name="connsiteY11" fmla="*/ 1796642 h 5607050"/>
              <a:gd name="connsiteX12" fmla="*/ 228343 w 2443110"/>
              <a:gd name="connsiteY12" fmla="*/ 1988107 h 5607050"/>
              <a:gd name="connsiteX13" fmla="*/ 145195 w 2443110"/>
              <a:gd name="connsiteY13" fmla="*/ 2288963 h 5607050"/>
              <a:gd name="connsiteX14" fmla="*/ 210283 w 2443110"/>
              <a:gd name="connsiteY14" fmla="*/ 2605276 h 5607050"/>
              <a:gd name="connsiteX15" fmla="*/ 163445 w 2443110"/>
              <a:gd name="connsiteY15" fmla="*/ 2864644 h 5607050"/>
              <a:gd name="connsiteX16" fmla="*/ 86897 w 2443110"/>
              <a:gd name="connsiteY16" fmla="*/ 3038822 h 5607050"/>
              <a:gd name="connsiteX17" fmla="*/ 27567 w 2443110"/>
              <a:gd name="connsiteY17" fmla="*/ 3400108 h 5607050"/>
              <a:gd name="connsiteX18" fmla="*/ 4957 w 2443110"/>
              <a:gd name="connsiteY18" fmla="*/ 3598964 h 5607050"/>
              <a:gd name="connsiteX19" fmla="*/ 53040 w 2443110"/>
              <a:gd name="connsiteY19" fmla="*/ 3880986 h 5607050"/>
              <a:gd name="connsiteX20" fmla="*/ 144411 w 2443110"/>
              <a:gd name="connsiteY20" fmla="*/ 4225131 h 5607050"/>
              <a:gd name="connsiteX21" fmla="*/ 224826 w 2443110"/>
              <a:gd name="connsiteY21" fmla="*/ 4439066 h 5607050"/>
              <a:gd name="connsiteX22" fmla="*/ 271412 w 2443110"/>
              <a:gd name="connsiteY22" fmla="*/ 4617243 h 5607050"/>
              <a:gd name="connsiteX23" fmla="*/ 361213 w 2443110"/>
              <a:gd name="connsiteY23" fmla="*/ 4805151 h 5607050"/>
              <a:gd name="connsiteX24" fmla="*/ 482548 w 2443110"/>
              <a:gd name="connsiteY24" fmla="*/ 5013325 h 5607050"/>
              <a:gd name="connsiteX25" fmla="*/ 696672 w 2443110"/>
              <a:gd name="connsiteY25" fmla="*/ 5364981 h 5607050"/>
              <a:gd name="connsiteX26" fmla="*/ 917522 w 2443110"/>
              <a:gd name="connsiteY26" fmla="*/ 5494338 h 5607050"/>
              <a:gd name="connsiteX27" fmla="*/ 1206448 w 2443110"/>
              <a:gd name="connsiteY27" fmla="*/ 5512594 h 5607050"/>
              <a:gd name="connsiteX28" fmla="*/ 1577130 w 2443110"/>
              <a:gd name="connsiteY28" fmla="*/ 5480844 h 5607050"/>
              <a:gd name="connsiteX29" fmla="*/ 1849385 w 2443110"/>
              <a:gd name="connsiteY29" fmla="*/ 5445125 h 5607050"/>
              <a:gd name="connsiteX30" fmla="*/ 2049410 w 2443110"/>
              <a:gd name="connsiteY30" fmla="*/ 5445125 h 5607050"/>
              <a:gd name="connsiteX31" fmla="*/ 2182760 w 2443110"/>
              <a:gd name="connsiteY31" fmla="*/ 5492750 h 5607050"/>
              <a:gd name="connsiteX32" fmla="*/ 2325635 w 2443110"/>
              <a:gd name="connsiteY32" fmla="*/ 5549900 h 5607050"/>
              <a:gd name="connsiteX33" fmla="*/ 2443110 w 2443110"/>
              <a:gd name="connsiteY33" fmla="*/ 5607050 h 5607050"/>
              <a:gd name="connsiteX0" fmla="*/ 1411235 w 2443110"/>
              <a:gd name="connsiteY0" fmla="*/ 0 h 5607050"/>
              <a:gd name="connsiteX1" fmla="*/ 1406768 w 2443110"/>
              <a:gd name="connsiteY1" fmla="*/ 17416 h 5607050"/>
              <a:gd name="connsiteX2" fmla="*/ 1360435 w 2443110"/>
              <a:gd name="connsiteY2" fmla="*/ 139700 h 5607050"/>
              <a:gd name="connsiteX3" fmla="*/ 1187791 w 2443110"/>
              <a:gd name="connsiteY3" fmla="*/ 435132 h 5607050"/>
              <a:gd name="connsiteX4" fmla="*/ 1051666 w 2443110"/>
              <a:gd name="connsiteY4" fmla="*/ 609781 h 5607050"/>
              <a:gd name="connsiteX5" fmla="*/ 950655 w 2443110"/>
              <a:gd name="connsiteY5" fmla="*/ 750268 h 5607050"/>
              <a:gd name="connsiteX6" fmla="*/ 869899 w 2443110"/>
              <a:gd name="connsiteY6" fmla="*/ 971134 h 5607050"/>
              <a:gd name="connsiteX7" fmla="*/ 758968 w 2443110"/>
              <a:gd name="connsiteY7" fmla="*/ 1126512 h 5607050"/>
              <a:gd name="connsiteX8" fmla="*/ 573426 w 2443110"/>
              <a:gd name="connsiteY8" fmla="*/ 1329517 h 5607050"/>
              <a:gd name="connsiteX9" fmla="*/ 455749 w 2443110"/>
              <a:gd name="connsiteY9" fmla="*/ 1484689 h 5607050"/>
              <a:gd name="connsiteX10" fmla="*/ 391070 w 2443110"/>
              <a:gd name="connsiteY10" fmla="*/ 1593833 h 5607050"/>
              <a:gd name="connsiteX11" fmla="*/ 304143 w 2443110"/>
              <a:gd name="connsiteY11" fmla="*/ 1796642 h 5607050"/>
              <a:gd name="connsiteX12" fmla="*/ 228343 w 2443110"/>
              <a:gd name="connsiteY12" fmla="*/ 1988107 h 5607050"/>
              <a:gd name="connsiteX13" fmla="*/ 145195 w 2443110"/>
              <a:gd name="connsiteY13" fmla="*/ 2288963 h 5607050"/>
              <a:gd name="connsiteX14" fmla="*/ 210283 w 2443110"/>
              <a:gd name="connsiteY14" fmla="*/ 2605276 h 5607050"/>
              <a:gd name="connsiteX15" fmla="*/ 163445 w 2443110"/>
              <a:gd name="connsiteY15" fmla="*/ 2864644 h 5607050"/>
              <a:gd name="connsiteX16" fmla="*/ 86897 w 2443110"/>
              <a:gd name="connsiteY16" fmla="*/ 3038822 h 5607050"/>
              <a:gd name="connsiteX17" fmla="*/ 27567 w 2443110"/>
              <a:gd name="connsiteY17" fmla="*/ 3400108 h 5607050"/>
              <a:gd name="connsiteX18" fmla="*/ 4957 w 2443110"/>
              <a:gd name="connsiteY18" fmla="*/ 3598964 h 5607050"/>
              <a:gd name="connsiteX19" fmla="*/ 53040 w 2443110"/>
              <a:gd name="connsiteY19" fmla="*/ 3880986 h 5607050"/>
              <a:gd name="connsiteX20" fmla="*/ 144411 w 2443110"/>
              <a:gd name="connsiteY20" fmla="*/ 4225131 h 5607050"/>
              <a:gd name="connsiteX21" fmla="*/ 217682 w 2443110"/>
              <a:gd name="connsiteY21" fmla="*/ 4455735 h 5607050"/>
              <a:gd name="connsiteX22" fmla="*/ 271412 w 2443110"/>
              <a:gd name="connsiteY22" fmla="*/ 4617243 h 5607050"/>
              <a:gd name="connsiteX23" fmla="*/ 361213 w 2443110"/>
              <a:gd name="connsiteY23" fmla="*/ 4805151 h 5607050"/>
              <a:gd name="connsiteX24" fmla="*/ 482548 w 2443110"/>
              <a:gd name="connsiteY24" fmla="*/ 5013325 h 5607050"/>
              <a:gd name="connsiteX25" fmla="*/ 696672 w 2443110"/>
              <a:gd name="connsiteY25" fmla="*/ 5364981 h 5607050"/>
              <a:gd name="connsiteX26" fmla="*/ 917522 w 2443110"/>
              <a:gd name="connsiteY26" fmla="*/ 5494338 h 5607050"/>
              <a:gd name="connsiteX27" fmla="*/ 1206448 w 2443110"/>
              <a:gd name="connsiteY27" fmla="*/ 5512594 h 5607050"/>
              <a:gd name="connsiteX28" fmla="*/ 1577130 w 2443110"/>
              <a:gd name="connsiteY28" fmla="*/ 5480844 h 5607050"/>
              <a:gd name="connsiteX29" fmla="*/ 1849385 w 2443110"/>
              <a:gd name="connsiteY29" fmla="*/ 5445125 h 5607050"/>
              <a:gd name="connsiteX30" fmla="*/ 2049410 w 2443110"/>
              <a:gd name="connsiteY30" fmla="*/ 5445125 h 5607050"/>
              <a:gd name="connsiteX31" fmla="*/ 2182760 w 2443110"/>
              <a:gd name="connsiteY31" fmla="*/ 5492750 h 5607050"/>
              <a:gd name="connsiteX32" fmla="*/ 2325635 w 2443110"/>
              <a:gd name="connsiteY32" fmla="*/ 5549900 h 5607050"/>
              <a:gd name="connsiteX33" fmla="*/ 2443110 w 2443110"/>
              <a:gd name="connsiteY33" fmla="*/ 5607050 h 5607050"/>
              <a:gd name="connsiteX0" fmla="*/ 1411235 w 2443110"/>
              <a:gd name="connsiteY0" fmla="*/ 0 h 5607050"/>
              <a:gd name="connsiteX1" fmla="*/ 1406768 w 2443110"/>
              <a:gd name="connsiteY1" fmla="*/ 17416 h 5607050"/>
              <a:gd name="connsiteX2" fmla="*/ 1360435 w 2443110"/>
              <a:gd name="connsiteY2" fmla="*/ 139700 h 5607050"/>
              <a:gd name="connsiteX3" fmla="*/ 1187791 w 2443110"/>
              <a:gd name="connsiteY3" fmla="*/ 435132 h 5607050"/>
              <a:gd name="connsiteX4" fmla="*/ 1051666 w 2443110"/>
              <a:gd name="connsiteY4" fmla="*/ 609781 h 5607050"/>
              <a:gd name="connsiteX5" fmla="*/ 950655 w 2443110"/>
              <a:gd name="connsiteY5" fmla="*/ 750268 h 5607050"/>
              <a:gd name="connsiteX6" fmla="*/ 869899 w 2443110"/>
              <a:gd name="connsiteY6" fmla="*/ 971134 h 5607050"/>
              <a:gd name="connsiteX7" fmla="*/ 758968 w 2443110"/>
              <a:gd name="connsiteY7" fmla="*/ 1126512 h 5607050"/>
              <a:gd name="connsiteX8" fmla="*/ 573426 w 2443110"/>
              <a:gd name="connsiteY8" fmla="*/ 1329517 h 5607050"/>
              <a:gd name="connsiteX9" fmla="*/ 455749 w 2443110"/>
              <a:gd name="connsiteY9" fmla="*/ 1484689 h 5607050"/>
              <a:gd name="connsiteX10" fmla="*/ 391070 w 2443110"/>
              <a:gd name="connsiteY10" fmla="*/ 1593833 h 5607050"/>
              <a:gd name="connsiteX11" fmla="*/ 304143 w 2443110"/>
              <a:gd name="connsiteY11" fmla="*/ 1796642 h 5607050"/>
              <a:gd name="connsiteX12" fmla="*/ 228343 w 2443110"/>
              <a:gd name="connsiteY12" fmla="*/ 1988107 h 5607050"/>
              <a:gd name="connsiteX13" fmla="*/ 145195 w 2443110"/>
              <a:gd name="connsiteY13" fmla="*/ 2288963 h 5607050"/>
              <a:gd name="connsiteX14" fmla="*/ 210283 w 2443110"/>
              <a:gd name="connsiteY14" fmla="*/ 2605276 h 5607050"/>
              <a:gd name="connsiteX15" fmla="*/ 163445 w 2443110"/>
              <a:gd name="connsiteY15" fmla="*/ 2864644 h 5607050"/>
              <a:gd name="connsiteX16" fmla="*/ 86897 w 2443110"/>
              <a:gd name="connsiteY16" fmla="*/ 3038822 h 5607050"/>
              <a:gd name="connsiteX17" fmla="*/ 27567 w 2443110"/>
              <a:gd name="connsiteY17" fmla="*/ 3400108 h 5607050"/>
              <a:gd name="connsiteX18" fmla="*/ 4957 w 2443110"/>
              <a:gd name="connsiteY18" fmla="*/ 3598964 h 5607050"/>
              <a:gd name="connsiteX19" fmla="*/ 53040 w 2443110"/>
              <a:gd name="connsiteY19" fmla="*/ 3880986 h 5607050"/>
              <a:gd name="connsiteX20" fmla="*/ 144411 w 2443110"/>
              <a:gd name="connsiteY20" fmla="*/ 4225131 h 5607050"/>
              <a:gd name="connsiteX21" fmla="*/ 217682 w 2443110"/>
              <a:gd name="connsiteY21" fmla="*/ 4455735 h 5607050"/>
              <a:gd name="connsiteX22" fmla="*/ 266649 w 2443110"/>
              <a:gd name="connsiteY22" fmla="*/ 4667249 h 5607050"/>
              <a:gd name="connsiteX23" fmla="*/ 361213 w 2443110"/>
              <a:gd name="connsiteY23" fmla="*/ 4805151 h 5607050"/>
              <a:gd name="connsiteX24" fmla="*/ 482548 w 2443110"/>
              <a:gd name="connsiteY24" fmla="*/ 5013325 h 5607050"/>
              <a:gd name="connsiteX25" fmla="*/ 696672 w 2443110"/>
              <a:gd name="connsiteY25" fmla="*/ 5364981 h 5607050"/>
              <a:gd name="connsiteX26" fmla="*/ 917522 w 2443110"/>
              <a:gd name="connsiteY26" fmla="*/ 5494338 h 5607050"/>
              <a:gd name="connsiteX27" fmla="*/ 1206448 w 2443110"/>
              <a:gd name="connsiteY27" fmla="*/ 5512594 h 5607050"/>
              <a:gd name="connsiteX28" fmla="*/ 1577130 w 2443110"/>
              <a:gd name="connsiteY28" fmla="*/ 5480844 h 5607050"/>
              <a:gd name="connsiteX29" fmla="*/ 1849385 w 2443110"/>
              <a:gd name="connsiteY29" fmla="*/ 5445125 h 5607050"/>
              <a:gd name="connsiteX30" fmla="*/ 2049410 w 2443110"/>
              <a:gd name="connsiteY30" fmla="*/ 5445125 h 5607050"/>
              <a:gd name="connsiteX31" fmla="*/ 2182760 w 2443110"/>
              <a:gd name="connsiteY31" fmla="*/ 5492750 h 5607050"/>
              <a:gd name="connsiteX32" fmla="*/ 2325635 w 2443110"/>
              <a:gd name="connsiteY32" fmla="*/ 5549900 h 5607050"/>
              <a:gd name="connsiteX33" fmla="*/ 2443110 w 2443110"/>
              <a:gd name="connsiteY33" fmla="*/ 5607050 h 5607050"/>
              <a:gd name="connsiteX0" fmla="*/ 1411235 w 2443110"/>
              <a:gd name="connsiteY0" fmla="*/ 0 h 5607050"/>
              <a:gd name="connsiteX1" fmla="*/ 1406768 w 2443110"/>
              <a:gd name="connsiteY1" fmla="*/ 17416 h 5607050"/>
              <a:gd name="connsiteX2" fmla="*/ 1360435 w 2443110"/>
              <a:gd name="connsiteY2" fmla="*/ 139700 h 5607050"/>
              <a:gd name="connsiteX3" fmla="*/ 1187791 w 2443110"/>
              <a:gd name="connsiteY3" fmla="*/ 435132 h 5607050"/>
              <a:gd name="connsiteX4" fmla="*/ 1051666 w 2443110"/>
              <a:gd name="connsiteY4" fmla="*/ 609781 h 5607050"/>
              <a:gd name="connsiteX5" fmla="*/ 950655 w 2443110"/>
              <a:gd name="connsiteY5" fmla="*/ 750268 h 5607050"/>
              <a:gd name="connsiteX6" fmla="*/ 869899 w 2443110"/>
              <a:gd name="connsiteY6" fmla="*/ 971134 h 5607050"/>
              <a:gd name="connsiteX7" fmla="*/ 758968 w 2443110"/>
              <a:gd name="connsiteY7" fmla="*/ 1126512 h 5607050"/>
              <a:gd name="connsiteX8" fmla="*/ 573426 w 2443110"/>
              <a:gd name="connsiteY8" fmla="*/ 1329517 h 5607050"/>
              <a:gd name="connsiteX9" fmla="*/ 455749 w 2443110"/>
              <a:gd name="connsiteY9" fmla="*/ 1484689 h 5607050"/>
              <a:gd name="connsiteX10" fmla="*/ 391070 w 2443110"/>
              <a:gd name="connsiteY10" fmla="*/ 1593833 h 5607050"/>
              <a:gd name="connsiteX11" fmla="*/ 304143 w 2443110"/>
              <a:gd name="connsiteY11" fmla="*/ 1796642 h 5607050"/>
              <a:gd name="connsiteX12" fmla="*/ 228343 w 2443110"/>
              <a:gd name="connsiteY12" fmla="*/ 1988107 h 5607050"/>
              <a:gd name="connsiteX13" fmla="*/ 145195 w 2443110"/>
              <a:gd name="connsiteY13" fmla="*/ 2288963 h 5607050"/>
              <a:gd name="connsiteX14" fmla="*/ 210283 w 2443110"/>
              <a:gd name="connsiteY14" fmla="*/ 2605276 h 5607050"/>
              <a:gd name="connsiteX15" fmla="*/ 163445 w 2443110"/>
              <a:gd name="connsiteY15" fmla="*/ 2864644 h 5607050"/>
              <a:gd name="connsiteX16" fmla="*/ 86897 w 2443110"/>
              <a:gd name="connsiteY16" fmla="*/ 3038822 h 5607050"/>
              <a:gd name="connsiteX17" fmla="*/ 27567 w 2443110"/>
              <a:gd name="connsiteY17" fmla="*/ 3400108 h 5607050"/>
              <a:gd name="connsiteX18" fmla="*/ 4957 w 2443110"/>
              <a:gd name="connsiteY18" fmla="*/ 3598964 h 5607050"/>
              <a:gd name="connsiteX19" fmla="*/ 53040 w 2443110"/>
              <a:gd name="connsiteY19" fmla="*/ 3880986 h 5607050"/>
              <a:gd name="connsiteX20" fmla="*/ 144411 w 2443110"/>
              <a:gd name="connsiteY20" fmla="*/ 4225131 h 5607050"/>
              <a:gd name="connsiteX21" fmla="*/ 210539 w 2443110"/>
              <a:gd name="connsiteY21" fmla="*/ 4465260 h 5607050"/>
              <a:gd name="connsiteX22" fmla="*/ 266649 w 2443110"/>
              <a:gd name="connsiteY22" fmla="*/ 4667249 h 5607050"/>
              <a:gd name="connsiteX23" fmla="*/ 361213 w 2443110"/>
              <a:gd name="connsiteY23" fmla="*/ 4805151 h 5607050"/>
              <a:gd name="connsiteX24" fmla="*/ 482548 w 2443110"/>
              <a:gd name="connsiteY24" fmla="*/ 5013325 h 5607050"/>
              <a:gd name="connsiteX25" fmla="*/ 696672 w 2443110"/>
              <a:gd name="connsiteY25" fmla="*/ 5364981 h 5607050"/>
              <a:gd name="connsiteX26" fmla="*/ 917522 w 2443110"/>
              <a:gd name="connsiteY26" fmla="*/ 5494338 h 5607050"/>
              <a:gd name="connsiteX27" fmla="*/ 1206448 w 2443110"/>
              <a:gd name="connsiteY27" fmla="*/ 5512594 h 5607050"/>
              <a:gd name="connsiteX28" fmla="*/ 1577130 w 2443110"/>
              <a:gd name="connsiteY28" fmla="*/ 5480844 h 5607050"/>
              <a:gd name="connsiteX29" fmla="*/ 1849385 w 2443110"/>
              <a:gd name="connsiteY29" fmla="*/ 5445125 h 5607050"/>
              <a:gd name="connsiteX30" fmla="*/ 2049410 w 2443110"/>
              <a:gd name="connsiteY30" fmla="*/ 5445125 h 5607050"/>
              <a:gd name="connsiteX31" fmla="*/ 2182760 w 2443110"/>
              <a:gd name="connsiteY31" fmla="*/ 5492750 h 5607050"/>
              <a:gd name="connsiteX32" fmla="*/ 2325635 w 2443110"/>
              <a:gd name="connsiteY32" fmla="*/ 5549900 h 5607050"/>
              <a:gd name="connsiteX33" fmla="*/ 2443110 w 2443110"/>
              <a:gd name="connsiteY33" fmla="*/ 5607050 h 5607050"/>
              <a:gd name="connsiteX0" fmla="*/ 1411235 w 2443110"/>
              <a:gd name="connsiteY0" fmla="*/ 0 h 5607050"/>
              <a:gd name="connsiteX1" fmla="*/ 1406768 w 2443110"/>
              <a:gd name="connsiteY1" fmla="*/ 17416 h 5607050"/>
              <a:gd name="connsiteX2" fmla="*/ 1360435 w 2443110"/>
              <a:gd name="connsiteY2" fmla="*/ 139700 h 5607050"/>
              <a:gd name="connsiteX3" fmla="*/ 1187791 w 2443110"/>
              <a:gd name="connsiteY3" fmla="*/ 435132 h 5607050"/>
              <a:gd name="connsiteX4" fmla="*/ 1051666 w 2443110"/>
              <a:gd name="connsiteY4" fmla="*/ 609781 h 5607050"/>
              <a:gd name="connsiteX5" fmla="*/ 950655 w 2443110"/>
              <a:gd name="connsiteY5" fmla="*/ 750268 h 5607050"/>
              <a:gd name="connsiteX6" fmla="*/ 869899 w 2443110"/>
              <a:gd name="connsiteY6" fmla="*/ 971134 h 5607050"/>
              <a:gd name="connsiteX7" fmla="*/ 758968 w 2443110"/>
              <a:gd name="connsiteY7" fmla="*/ 1126512 h 5607050"/>
              <a:gd name="connsiteX8" fmla="*/ 573426 w 2443110"/>
              <a:gd name="connsiteY8" fmla="*/ 1329517 h 5607050"/>
              <a:gd name="connsiteX9" fmla="*/ 455749 w 2443110"/>
              <a:gd name="connsiteY9" fmla="*/ 1484689 h 5607050"/>
              <a:gd name="connsiteX10" fmla="*/ 391070 w 2443110"/>
              <a:gd name="connsiteY10" fmla="*/ 1593833 h 5607050"/>
              <a:gd name="connsiteX11" fmla="*/ 304143 w 2443110"/>
              <a:gd name="connsiteY11" fmla="*/ 1796642 h 5607050"/>
              <a:gd name="connsiteX12" fmla="*/ 228343 w 2443110"/>
              <a:gd name="connsiteY12" fmla="*/ 1988107 h 5607050"/>
              <a:gd name="connsiteX13" fmla="*/ 145195 w 2443110"/>
              <a:gd name="connsiteY13" fmla="*/ 2288963 h 5607050"/>
              <a:gd name="connsiteX14" fmla="*/ 210283 w 2443110"/>
              <a:gd name="connsiteY14" fmla="*/ 2605276 h 5607050"/>
              <a:gd name="connsiteX15" fmla="*/ 163445 w 2443110"/>
              <a:gd name="connsiteY15" fmla="*/ 2864644 h 5607050"/>
              <a:gd name="connsiteX16" fmla="*/ 86897 w 2443110"/>
              <a:gd name="connsiteY16" fmla="*/ 3038822 h 5607050"/>
              <a:gd name="connsiteX17" fmla="*/ 27567 w 2443110"/>
              <a:gd name="connsiteY17" fmla="*/ 3400108 h 5607050"/>
              <a:gd name="connsiteX18" fmla="*/ 4957 w 2443110"/>
              <a:gd name="connsiteY18" fmla="*/ 3598964 h 5607050"/>
              <a:gd name="connsiteX19" fmla="*/ 53040 w 2443110"/>
              <a:gd name="connsiteY19" fmla="*/ 3880986 h 5607050"/>
              <a:gd name="connsiteX20" fmla="*/ 144411 w 2443110"/>
              <a:gd name="connsiteY20" fmla="*/ 4225131 h 5607050"/>
              <a:gd name="connsiteX21" fmla="*/ 210539 w 2443110"/>
              <a:gd name="connsiteY21" fmla="*/ 4465260 h 5607050"/>
              <a:gd name="connsiteX22" fmla="*/ 266649 w 2443110"/>
              <a:gd name="connsiteY22" fmla="*/ 4667249 h 5607050"/>
              <a:gd name="connsiteX23" fmla="*/ 387407 w 2443110"/>
              <a:gd name="connsiteY23" fmla="*/ 4905163 h 5607050"/>
              <a:gd name="connsiteX24" fmla="*/ 482548 w 2443110"/>
              <a:gd name="connsiteY24" fmla="*/ 5013325 h 5607050"/>
              <a:gd name="connsiteX25" fmla="*/ 696672 w 2443110"/>
              <a:gd name="connsiteY25" fmla="*/ 5364981 h 5607050"/>
              <a:gd name="connsiteX26" fmla="*/ 917522 w 2443110"/>
              <a:gd name="connsiteY26" fmla="*/ 5494338 h 5607050"/>
              <a:gd name="connsiteX27" fmla="*/ 1206448 w 2443110"/>
              <a:gd name="connsiteY27" fmla="*/ 5512594 h 5607050"/>
              <a:gd name="connsiteX28" fmla="*/ 1577130 w 2443110"/>
              <a:gd name="connsiteY28" fmla="*/ 5480844 h 5607050"/>
              <a:gd name="connsiteX29" fmla="*/ 1849385 w 2443110"/>
              <a:gd name="connsiteY29" fmla="*/ 5445125 h 5607050"/>
              <a:gd name="connsiteX30" fmla="*/ 2049410 w 2443110"/>
              <a:gd name="connsiteY30" fmla="*/ 5445125 h 5607050"/>
              <a:gd name="connsiteX31" fmla="*/ 2182760 w 2443110"/>
              <a:gd name="connsiteY31" fmla="*/ 5492750 h 5607050"/>
              <a:gd name="connsiteX32" fmla="*/ 2325635 w 2443110"/>
              <a:gd name="connsiteY32" fmla="*/ 5549900 h 5607050"/>
              <a:gd name="connsiteX33" fmla="*/ 2443110 w 2443110"/>
              <a:gd name="connsiteY33" fmla="*/ 5607050 h 5607050"/>
              <a:gd name="connsiteX0" fmla="*/ 1411235 w 2443110"/>
              <a:gd name="connsiteY0" fmla="*/ 0 h 5607050"/>
              <a:gd name="connsiteX1" fmla="*/ 1406768 w 2443110"/>
              <a:gd name="connsiteY1" fmla="*/ 17416 h 5607050"/>
              <a:gd name="connsiteX2" fmla="*/ 1360435 w 2443110"/>
              <a:gd name="connsiteY2" fmla="*/ 139700 h 5607050"/>
              <a:gd name="connsiteX3" fmla="*/ 1187791 w 2443110"/>
              <a:gd name="connsiteY3" fmla="*/ 435132 h 5607050"/>
              <a:gd name="connsiteX4" fmla="*/ 1051666 w 2443110"/>
              <a:gd name="connsiteY4" fmla="*/ 609781 h 5607050"/>
              <a:gd name="connsiteX5" fmla="*/ 950655 w 2443110"/>
              <a:gd name="connsiteY5" fmla="*/ 750268 h 5607050"/>
              <a:gd name="connsiteX6" fmla="*/ 869899 w 2443110"/>
              <a:gd name="connsiteY6" fmla="*/ 971134 h 5607050"/>
              <a:gd name="connsiteX7" fmla="*/ 758968 w 2443110"/>
              <a:gd name="connsiteY7" fmla="*/ 1126512 h 5607050"/>
              <a:gd name="connsiteX8" fmla="*/ 573426 w 2443110"/>
              <a:gd name="connsiteY8" fmla="*/ 1329517 h 5607050"/>
              <a:gd name="connsiteX9" fmla="*/ 455749 w 2443110"/>
              <a:gd name="connsiteY9" fmla="*/ 1484689 h 5607050"/>
              <a:gd name="connsiteX10" fmla="*/ 391070 w 2443110"/>
              <a:gd name="connsiteY10" fmla="*/ 1593833 h 5607050"/>
              <a:gd name="connsiteX11" fmla="*/ 304143 w 2443110"/>
              <a:gd name="connsiteY11" fmla="*/ 1796642 h 5607050"/>
              <a:gd name="connsiteX12" fmla="*/ 228343 w 2443110"/>
              <a:gd name="connsiteY12" fmla="*/ 1988107 h 5607050"/>
              <a:gd name="connsiteX13" fmla="*/ 145195 w 2443110"/>
              <a:gd name="connsiteY13" fmla="*/ 2288963 h 5607050"/>
              <a:gd name="connsiteX14" fmla="*/ 210283 w 2443110"/>
              <a:gd name="connsiteY14" fmla="*/ 2605276 h 5607050"/>
              <a:gd name="connsiteX15" fmla="*/ 163445 w 2443110"/>
              <a:gd name="connsiteY15" fmla="*/ 2864644 h 5607050"/>
              <a:gd name="connsiteX16" fmla="*/ 86897 w 2443110"/>
              <a:gd name="connsiteY16" fmla="*/ 3038822 h 5607050"/>
              <a:gd name="connsiteX17" fmla="*/ 27567 w 2443110"/>
              <a:gd name="connsiteY17" fmla="*/ 3400108 h 5607050"/>
              <a:gd name="connsiteX18" fmla="*/ 4957 w 2443110"/>
              <a:gd name="connsiteY18" fmla="*/ 3598964 h 5607050"/>
              <a:gd name="connsiteX19" fmla="*/ 53040 w 2443110"/>
              <a:gd name="connsiteY19" fmla="*/ 3880986 h 5607050"/>
              <a:gd name="connsiteX20" fmla="*/ 144411 w 2443110"/>
              <a:gd name="connsiteY20" fmla="*/ 4225131 h 5607050"/>
              <a:gd name="connsiteX21" fmla="*/ 210539 w 2443110"/>
              <a:gd name="connsiteY21" fmla="*/ 4465260 h 5607050"/>
              <a:gd name="connsiteX22" fmla="*/ 266649 w 2443110"/>
              <a:gd name="connsiteY22" fmla="*/ 4667249 h 5607050"/>
              <a:gd name="connsiteX23" fmla="*/ 361107 w 2443110"/>
              <a:gd name="connsiteY23" fmla="*/ 4925219 h 5607050"/>
              <a:gd name="connsiteX24" fmla="*/ 387407 w 2443110"/>
              <a:gd name="connsiteY24" fmla="*/ 4905163 h 5607050"/>
              <a:gd name="connsiteX25" fmla="*/ 482548 w 2443110"/>
              <a:gd name="connsiteY25" fmla="*/ 5013325 h 5607050"/>
              <a:gd name="connsiteX26" fmla="*/ 696672 w 2443110"/>
              <a:gd name="connsiteY26" fmla="*/ 5364981 h 5607050"/>
              <a:gd name="connsiteX27" fmla="*/ 917522 w 2443110"/>
              <a:gd name="connsiteY27" fmla="*/ 5494338 h 5607050"/>
              <a:gd name="connsiteX28" fmla="*/ 1206448 w 2443110"/>
              <a:gd name="connsiteY28" fmla="*/ 5512594 h 5607050"/>
              <a:gd name="connsiteX29" fmla="*/ 1577130 w 2443110"/>
              <a:gd name="connsiteY29" fmla="*/ 5480844 h 5607050"/>
              <a:gd name="connsiteX30" fmla="*/ 1849385 w 2443110"/>
              <a:gd name="connsiteY30" fmla="*/ 5445125 h 5607050"/>
              <a:gd name="connsiteX31" fmla="*/ 2049410 w 2443110"/>
              <a:gd name="connsiteY31" fmla="*/ 5445125 h 5607050"/>
              <a:gd name="connsiteX32" fmla="*/ 2182760 w 2443110"/>
              <a:gd name="connsiteY32" fmla="*/ 5492750 h 5607050"/>
              <a:gd name="connsiteX33" fmla="*/ 2325635 w 2443110"/>
              <a:gd name="connsiteY33" fmla="*/ 5549900 h 5607050"/>
              <a:gd name="connsiteX34" fmla="*/ 2443110 w 2443110"/>
              <a:gd name="connsiteY34" fmla="*/ 5607050 h 5607050"/>
              <a:gd name="connsiteX0" fmla="*/ 1411235 w 2443110"/>
              <a:gd name="connsiteY0" fmla="*/ 0 h 5607050"/>
              <a:gd name="connsiteX1" fmla="*/ 1406768 w 2443110"/>
              <a:gd name="connsiteY1" fmla="*/ 17416 h 5607050"/>
              <a:gd name="connsiteX2" fmla="*/ 1360435 w 2443110"/>
              <a:gd name="connsiteY2" fmla="*/ 139700 h 5607050"/>
              <a:gd name="connsiteX3" fmla="*/ 1187791 w 2443110"/>
              <a:gd name="connsiteY3" fmla="*/ 435132 h 5607050"/>
              <a:gd name="connsiteX4" fmla="*/ 1051666 w 2443110"/>
              <a:gd name="connsiteY4" fmla="*/ 609781 h 5607050"/>
              <a:gd name="connsiteX5" fmla="*/ 950655 w 2443110"/>
              <a:gd name="connsiteY5" fmla="*/ 750268 h 5607050"/>
              <a:gd name="connsiteX6" fmla="*/ 869899 w 2443110"/>
              <a:gd name="connsiteY6" fmla="*/ 971134 h 5607050"/>
              <a:gd name="connsiteX7" fmla="*/ 758968 w 2443110"/>
              <a:gd name="connsiteY7" fmla="*/ 1126512 h 5607050"/>
              <a:gd name="connsiteX8" fmla="*/ 573426 w 2443110"/>
              <a:gd name="connsiteY8" fmla="*/ 1329517 h 5607050"/>
              <a:gd name="connsiteX9" fmla="*/ 455749 w 2443110"/>
              <a:gd name="connsiteY9" fmla="*/ 1484689 h 5607050"/>
              <a:gd name="connsiteX10" fmla="*/ 391070 w 2443110"/>
              <a:gd name="connsiteY10" fmla="*/ 1593833 h 5607050"/>
              <a:gd name="connsiteX11" fmla="*/ 304143 w 2443110"/>
              <a:gd name="connsiteY11" fmla="*/ 1796642 h 5607050"/>
              <a:gd name="connsiteX12" fmla="*/ 228343 w 2443110"/>
              <a:gd name="connsiteY12" fmla="*/ 1988107 h 5607050"/>
              <a:gd name="connsiteX13" fmla="*/ 145195 w 2443110"/>
              <a:gd name="connsiteY13" fmla="*/ 2288963 h 5607050"/>
              <a:gd name="connsiteX14" fmla="*/ 210283 w 2443110"/>
              <a:gd name="connsiteY14" fmla="*/ 2605276 h 5607050"/>
              <a:gd name="connsiteX15" fmla="*/ 163445 w 2443110"/>
              <a:gd name="connsiteY15" fmla="*/ 2864644 h 5607050"/>
              <a:gd name="connsiteX16" fmla="*/ 86897 w 2443110"/>
              <a:gd name="connsiteY16" fmla="*/ 3038822 h 5607050"/>
              <a:gd name="connsiteX17" fmla="*/ 27567 w 2443110"/>
              <a:gd name="connsiteY17" fmla="*/ 3400108 h 5607050"/>
              <a:gd name="connsiteX18" fmla="*/ 4957 w 2443110"/>
              <a:gd name="connsiteY18" fmla="*/ 3598964 h 5607050"/>
              <a:gd name="connsiteX19" fmla="*/ 53040 w 2443110"/>
              <a:gd name="connsiteY19" fmla="*/ 3880986 h 5607050"/>
              <a:gd name="connsiteX20" fmla="*/ 144411 w 2443110"/>
              <a:gd name="connsiteY20" fmla="*/ 4225131 h 5607050"/>
              <a:gd name="connsiteX21" fmla="*/ 210539 w 2443110"/>
              <a:gd name="connsiteY21" fmla="*/ 4465260 h 5607050"/>
              <a:gd name="connsiteX22" fmla="*/ 266649 w 2443110"/>
              <a:gd name="connsiteY22" fmla="*/ 4667249 h 5607050"/>
              <a:gd name="connsiteX23" fmla="*/ 361107 w 2443110"/>
              <a:gd name="connsiteY23" fmla="*/ 4925219 h 5607050"/>
              <a:gd name="connsiteX24" fmla="*/ 387407 w 2443110"/>
              <a:gd name="connsiteY24" fmla="*/ 4905163 h 5607050"/>
              <a:gd name="connsiteX25" fmla="*/ 489692 w 2443110"/>
              <a:gd name="connsiteY25" fmla="*/ 5032375 h 5607050"/>
              <a:gd name="connsiteX26" fmla="*/ 696672 w 2443110"/>
              <a:gd name="connsiteY26" fmla="*/ 5364981 h 5607050"/>
              <a:gd name="connsiteX27" fmla="*/ 917522 w 2443110"/>
              <a:gd name="connsiteY27" fmla="*/ 5494338 h 5607050"/>
              <a:gd name="connsiteX28" fmla="*/ 1206448 w 2443110"/>
              <a:gd name="connsiteY28" fmla="*/ 5512594 h 5607050"/>
              <a:gd name="connsiteX29" fmla="*/ 1577130 w 2443110"/>
              <a:gd name="connsiteY29" fmla="*/ 5480844 h 5607050"/>
              <a:gd name="connsiteX30" fmla="*/ 1849385 w 2443110"/>
              <a:gd name="connsiteY30" fmla="*/ 5445125 h 5607050"/>
              <a:gd name="connsiteX31" fmla="*/ 2049410 w 2443110"/>
              <a:gd name="connsiteY31" fmla="*/ 5445125 h 5607050"/>
              <a:gd name="connsiteX32" fmla="*/ 2182760 w 2443110"/>
              <a:gd name="connsiteY32" fmla="*/ 5492750 h 5607050"/>
              <a:gd name="connsiteX33" fmla="*/ 2325635 w 2443110"/>
              <a:gd name="connsiteY33" fmla="*/ 5549900 h 5607050"/>
              <a:gd name="connsiteX34" fmla="*/ 2443110 w 2443110"/>
              <a:gd name="connsiteY34" fmla="*/ 5607050 h 5607050"/>
              <a:gd name="connsiteX0" fmla="*/ 1411235 w 2443110"/>
              <a:gd name="connsiteY0" fmla="*/ 0 h 5607050"/>
              <a:gd name="connsiteX1" fmla="*/ 1406768 w 2443110"/>
              <a:gd name="connsiteY1" fmla="*/ 17416 h 5607050"/>
              <a:gd name="connsiteX2" fmla="*/ 1360435 w 2443110"/>
              <a:gd name="connsiteY2" fmla="*/ 139700 h 5607050"/>
              <a:gd name="connsiteX3" fmla="*/ 1187791 w 2443110"/>
              <a:gd name="connsiteY3" fmla="*/ 435132 h 5607050"/>
              <a:gd name="connsiteX4" fmla="*/ 1051666 w 2443110"/>
              <a:gd name="connsiteY4" fmla="*/ 609781 h 5607050"/>
              <a:gd name="connsiteX5" fmla="*/ 950655 w 2443110"/>
              <a:gd name="connsiteY5" fmla="*/ 750268 h 5607050"/>
              <a:gd name="connsiteX6" fmla="*/ 869899 w 2443110"/>
              <a:gd name="connsiteY6" fmla="*/ 971134 h 5607050"/>
              <a:gd name="connsiteX7" fmla="*/ 758968 w 2443110"/>
              <a:gd name="connsiteY7" fmla="*/ 1126512 h 5607050"/>
              <a:gd name="connsiteX8" fmla="*/ 573426 w 2443110"/>
              <a:gd name="connsiteY8" fmla="*/ 1329517 h 5607050"/>
              <a:gd name="connsiteX9" fmla="*/ 455749 w 2443110"/>
              <a:gd name="connsiteY9" fmla="*/ 1484689 h 5607050"/>
              <a:gd name="connsiteX10" fmla="*/ 391070 w 2443110"/>
              <a:gd name="connsiteY10" fmla="*/ 1593833 h 5607050"/>
              <a:gd name="connsiteX11" fmla="*/ 304143 w 2443110"/>
              <a:gd name="connsiteY11" fmla="*/ 1796642 h 5607050"/>
              <a:gd name="connsiteX12" fmla="*/ 228343 w 2443110"/>
              <a:gd name="connsiteY12" fmla="*/ 1988107 h 5607050"/>
              <a:gd name="connsiteX13" fmla="*/ 145195 w 2443110"/>
              <a:gd name="connsiteY13" fmla="*/ 2288963 h 5607050"/>
              <a:gd name="connsiteX14" fmla="*/ 210283 w 2443110"/>
              <a:gd name="connsiteY14" fmla="*/ 2605276 h 5607050"/>
              <a:gd name="connsiteX15" fmla="*/ 163445 w 2443110"/>
              <a:gd name="connsiteY15" fmla="*/ 2864644 h 5607050"/>
              <a:gd name="connsiteX16" fmla="*/ 86897 w 2443110"/>
              <a:gd name="connsiteY16" fmla="*/ 3038822 h 5607050"/>
              <a:gd name="connsiteX17" fmla="*/ 27567 w 2443110"/>
              <a:gd name="connsiteY17" fmla="*/ 3400108 h 5607050"/>
              <a:gd name="connsiteX18" fmla="*/ 4957 w 2443110"/>
              <a:gd name="connsiteY18" fmla="*/ 3598964 h 5607050"/>
              <a:gd name="connsiteX19" fmla="*/ 53040 w 2443110"/>
              <a:gd name="connsiteY19" fmla="*/ 3880986 h 5607050"/>
              <a:gd name="connsiteX20" fmla="*/ 144411 w 2443110"/>
              <a:gd name="connsiteY20" fmla="*/ 4225131 h 5607050"/>
              <a:gd name="connsiteX21" fmla="*/ 210539 w 2443110"/>
              <a:gd name="connsiteY21" fmla="*/ 4465260 h 5607050"/>
              <a:gd name="connsiteX22" fmla="*/ 266649 w 2443110"/>
              <a:gd name="connsiteY22" fmla="*/ 4667249 h 5607050"/>
              <a:gd name="connsiteX23" fmla="*/ 361107 w 2443110"/>
              <a:gd name="connsiteY23" fmla="*/ 4925219 h 5607050"/>
              <a:gd name="connsiteX24" fmla="*/ 489692 w 2443110"/>
              <a:gd name="connsiteY24" fmla="*/ 5032375 h 5607050"/>
              <a:gd name="connsiteX25" fmla="*/ 696672 w 2443110"/>
              <a:gd name="connsiteY25" fmla="*/ 5364981 h 5607050"/>
              <a:gd name="connsiteX26" fmla="*/ 917522 w 2443110"/>
              <a:gd name="connsiteY26" fmla="*/ 5494338 h 5607050"/>
              <a:gd name="connsiteX27" fmla="*/ 1206448 w 2443110"/>
              <a:gd name="connsiteY27" fmla="*/ 5512594 h 5607050"/>
              <a:gd name="connsiteX28" fmla="*/ 1577130 w 2443110"/>
              <a:gd name="connsiteY28" fmla="*/ 5480844 h 5607050"/>
              <a:gd name="connsiteX29" fmla="*/ 1849385 w 2443110"/>
              <a:gd name="connsiteY29" fmla="*/ 5445125 h 5607050"/>
              <a:gd name="connsiteX30" fmla="*/ 2049410 w 2443110"/>
              <a:gd name="connsiteY30" fmla="*/ 5445125 h 5607050"/>
              <a:gd name="connsiteX31" fmla="*/ 2182760 w 2443110"/>
              <a:gd name="connsiteY31" fmla="*/ 5492750 h 5607050"/>
              <a:gd name="connsiteX32" fmla="*/ 2325635 w 2443110"/>
              <a:gd name="connsiteY32" fmla="*/ 5549900 h 5607050"/>
              <a:gd name="connsiteX33" fmla="*/ 2443110 w 2443110"/>
              <a:gd name="connsiteY33" fmla="*/ 5607050 h 5607050"/>
              <a:gd name="connsiteX0" fmla="*/ 1411235 w 2443110"/>
              <a:gd name="connsiteY0" fmla="*/ 0 h 5607050"/>
              <a:gd name="connsiteX1" fmla="*/ 1406768 w 2443110"/>
              <a:gd name="connsiteY1" fmla="*/ 17416 h 5607050"/>
              <a:gd name="connsiteX2" fmla="*/ 1360435 w 2443110"/>
              <a:gd name="connsiteY2" fmla="*/ 139700 h 5607050"/>
              <a:gd name="connsiteX3" fmla="*/ 1187791 w 2443110"/>
              <a:gd name="connsiteY3" fmla="*/ 435132 h 5607050"/>
              <a:gd name="connsiteX4" fmla="*/ 1051666 w 2443110"/>
              <a:gd name="connsiteY4" fmla="*/ 609781 h 5607050"/>
              <a:gd name="connsiteX5" fmla="*/ 950655 w 2443110"/>
              <a:gd name="connsiteY5" fmla="*/ 750268 h 5607050"/>
              <a:gd name="connsiteX6" fmla="*/ 869899 w 2443110"/>
              <a:gd name="connsiteY6" fmla="*/ 971134 h 5607050"/>
              <a:gd name="connsiteX7" fmla="*/ 758968 w 2443110"/>
              <a:gd name="connsiteY7" fmla="*/ 1126512 h 5607050"/>
              <a:gd name="connsiteX8" fmla="*/ 573426 w 2443110"/>
              <a:gd name="connsiteY8" fmla="*/ 1329517 h 5607050"/>
              <a:gd name="connsiteX9" fmla="*/ 455749 w 2443110"/>
              <a:gd name="connsiteY9" fmla="*/ 1484689 h 5607050"/>
              <a:gd name="connsiteX10" fmla="*/ 391070 w 2443110"/>
              <a:gd name="connsiteY10" fmla="*/ 1593833 h 5607050"/>
              <a:gd name="connsiteX11" fmla="*/ 304143 w 2443110"/>
              <a:gd name="connsiteY11" fmla="*/ 1796642 h 5607050"/>
              <a:gd name="connsiteX12" fmla="*/ 228343 w 2443110"/>
              <a:gd name="connsiteY12" fmla="*/ 1988107 h 5607050"/>
              <a:gd name="connsiteX13" fmla="*/ 145195 w 2443110"/>
              <a:gd name="connsiteY13" fmla="*/ 2288963 h 5607050"/>
              <a:gd name="connsiteX14" fmla="*/ 210283 w 2443110"/>
              <a:gd name="connsiteY14" fmla="*/ 2605276 h 5607050"/>
              <a:gd name="connsiteX15" fmla="*/ 163445 w 2443110"/>
              <a:gd name="connsiteY15" fmla="*/ 2864644 h 5607050"/>
              <a:gd name="connsiteX16" fmla="*/ 86897 w 2443110"/>
              <a:gd name="connsiteY16" fmla="*/ 3038822 h 5607050"/>
              <a:gd name="connsiteX17" fmla="*/ 27567 w 2443110"/>
              <a:gd name="connsiteY17" fmla="*/ 3400108 h 5607050"/>
              <a:gd name="connsiteX18" fmla="*/ 4957 w 2443110"/>
              <a:gd name="connsiteY18" fmla="*/ 3598964 h 5607050"/>
              <a:gd name="connsiteX19" fmla="*/ 53040 w 2443110"/>
              <a:gd name="connsiteY19" fmla="*/ 3880986 h 5607050"/>
              <a:gd name="connsiteX20" fmla="*/ 144411 w 2443110"/>
              <a:gd name="connsiteY20" fmla="*/ 4225131 h 5607050"/>
              <a:gd name="connsiteX21" fmla="*/ 210539 w 2443110"/>
              <a:gd name="connsiteY21" fmla="*/ 4465260 h 5607050"/>
              <a:gd name="connsiteX22" fmla="*/ 266649 w 2443110"/>
              <a:gd name="connsiteY22" fmla="*/ 4667249 h 5607050"/>
              <a:gd name="connsiteX23" fmla="*/ 361107 w 2443110"/>
              <a:gd name="connsiteY23" fmla="*/ 4925219 h 5607050"/>
              <a:gd name="connsiteX24" fmla="*/ 489692 w 2443110"/>
              <a:gd name="connsiteY24" fmla="*/ 5151437 h 5607050"/>
              <a:gd name="connsiteX25" fmla="*/ 696672 w 2443110"/>
              <a:gd name="connsiteY25" fmla="*/ 5364981 h 5607050"/>
              <a:gd name="connsiteX26" fmla="*/ 917522 w 2443110"/>
              <a:gd name="connsiteY26" fmla="*/ 5494338 h 5607050"/>
              <a:gd name="connsiteX27" fmla="*/ 1206448 w 2443110"/>
              <a:gd name="connsiteY27" fmla="*/ 5512594 h 5607050"/>
              <a:gd name="connsiteX28" fmla="*/ 1577130 w 2443110"/>
              <a:gd name="connsiteY28" fmla="*/ 5480844 h 5607050"/>
              <a:gd name="connsiteX29" fmla="*/ 1849385 w 2443110"/>
              <a:gd name="connsiteY29" fmla="*/ 5445125 h 5607050"/>
              <a:gd name="connsiteX30" fmla="*/ 2049410 w 2443110"/>
              <a:gd name="connsiteY30" fmla="*/ 5445125 h 5607050"/>
              <a:gd name="connsiteX31" fmla="*/ 2182760 w 2443110"/>
              <a:gd name="connsiteY31" fmla="*/ 5492750 h 5607050"/>
              <a:gd name="connsiteX32" fmla="*/ 2325635 w 2443110"/>
              <a:gd name="connsiteY32" fmla="*/ 5549900 h 5607050"/>
              <a:gd name="connsiteX33" fmla="*/ 2443110 w 2443110"/>
              <a:gd name="connsiteY33" fmla="*/ 5607050 h 5607050"/>
              <a:gd name="connsiteX0" fmla="*/ 1411235 w 2443110"/>
              <a:gd name="connsiteY0" fmla="*/ 0 h 5607050"/>
              <a:gd name="connsiteX1" fmla="*/ 1406768 w 2443110"/>
              <a:gd name="connsiteY1" fmla="*/ 17416 h 5607050"/>
              <a:gd name="connsiteX2" fmla="*/ 1360435 w 2443110"/>
              <a:gd name="connsiteY2" fmla="*/ 139700 h 5607050"/>
              <a:gd name="connsiteX3" fmla="*/ 1187791 w 2443110"/>
              <a:gd name="connsiteY3" fmla="*/ 435132 h 5607050"/>
              <a:gd name="connsiteX4" fmla="*/ 1051666 w 2443110"/>
              <a:gd name="connsiteY4" fmla="*/ 609781 h 5607050"/>
              <a:gd name="connsiteX5" fmla="*/ 950655 w 2443110"/>
              <a:gd name="connsiteY5" fmla="*/ 750268 h 5607050"/>
              <a:gd name="connsiteX6" fmla="*/ 869899 w 2443110"/>
              <a:gd name="connsiteY6" fmla="*/ 971134 h 5607050"/>
              <a:gd name="connsiteX7" fmla="*/ 758968 w 2443110"/>
              <a:gd name="connsiteY7" fmla="*/ 1126512 h 5607050"/>
              <a:gd name="connsiteX8" fmla="*/ 573426 w 2443110"/>
              <a:gd name="connsiteY8" fmla="*/ 1329517 h 5607050"/>
              <a:gd name="connsiteX9" fmla="*/ 455749 w 2443110"/>
              <a:gd name="connsiteY9" fmla="*/ 1484689 h 5607050"/>
              <a:gd name="connsiteX10" fmla="*/ 391070 w 2443110"/>
              <a:gd name="connsiteY10" fmla="*/ 1593833 h 5607050"/>
              <a:gd name="connsiteX11" fmla="*/ 304143 w 2443110"/>
              <a:gd name="connsiteY11" fmla="*/ 1796642 h 5607050"/>
              <a:gd name="connsiteX12" fmla="*/ 228343 w 2443110"/>
              <a:gd name="connsiteY12" fmla="*/ 1988107 h 5607050"/>
              <a:gd name="connsiteX13" fmla="*/ 145195 w 2443110"/>
              <a:gd name="connsiteY13" fmla="*/ 2288963 h 5607050"/>
              <a:gd name="connsiteX14" fmla="*/ 210283 w 2443110"/>
              <a:gd name="connsiteY14" fmla="*/ 2605276 h 5607050"/>
              <a:gd name="connsiteX15" fmla="*/ 163445 w 2443110"/>
              <a:gd name="connsiteY15" fmla="*/ 2864644 h 5607050"/>
              <a:gd name="connsiteX16" fmla="*/ 86897 w 2443110"/>
              <a:gd name="connsiteY16" fmla="*/ 3038822 h 5607050"/>
              <a:gd name="connsiteX17" fmla="*/ 27567 w 2443110"/>
              <a:gd name="connsiteY17" fmla="*/ 3400108 h 5607050"/>
              <a:gd name="connsiteX18" fmla="*/ 4957 w 2443110"/>
              <a:gd name="connsiteY18" fmla="*/ 3598964 h 5607050"/>
              <a:gd name="connsiteX19" fmla="*/ 53040 w 2443110"/>
              <a:gd name="connsiteY19" fmla="*/ 3880986 h 5607050"/>
              <a:gd name="connsiteX20" fmla="*/ 144411 w 2443110"/>
              <a:gd name="connsiteY20" fmla="*/ 4225131 h 5607050"/>
              <a:gd name="connsiteX21" fmla="*/ 210539 w 2443110"/>
              <a:gd name="connsiteY21" fmla="*/ 4465260 h 5607050"/>
              <a:gd name="connsiteX22" fmla="*/ 266649 w 2443110"/>
              <a:gd name="connsiteY22" fmla="*/ 4667249 h 5607050"/>
              <a:gd name="connsiteX23" fmla="*/ 361107 w 2443110"/>
              <a:gd name="connsiteY23" fmla="*/ 4925219 h 5607050"/>
              <a:gd name="connsiteX24" fmla="*/ 489692 w 2443110"/>
              <a:gd name="connsiteY24" fmla="*/ 5151437 h 5607050"/>
              <a:gd name="connsiteX25" fmla="*/ 691910 w 2443110"/>
              <a:gd name="connsiteY25" fmla="*/ 5395937 h 5607050"/>
              <a:gd name="connsiteX26" fmla="*/ 917522 w 2443110"/>
              <a:gd name="connsiteY26" fmla="*/ 5494338 h 5607050"/>
              <a:gd name="connsiteX27" fmla="*/ 1206448 w 2443110"/>
              <a:gd name="connsiteY27" fmla="*/ 5512594 h 5607050"/>
              <a:gd name="connsiteX28" fmla="*/ 1577130 w 2443110"/>
              <a:gd name="connsiteY28" fmla="*/ 5480844 h 5607050"/>
              <a:gd name="connsiteX29" fmla="*/ 1849385 w 2443110"/>
              <a:gd name="connsiteY29" fmla="*/ 5445125 h 5607050"/>
              <a:gd name="connsiteX30" fmla="*/ 2049410 w 2443110"/>
              <a:gd name="connsiteY30" fmla="*/ 5445125 h 5607050"/>
              <a:gd name="connsiteX31" fmla="*/ 2182760 w 2443110"/>
              <a:gd name="connsiteY31" fmla="*/ 5492750 h 5607050"/>
              <a:gd name="connsiteX32" fmla="*/ 2325635 w 2443110"/>
              <a:gd name="connsiteY32" fmla="*/ 5549900 h 5607050"/>
              <a:gd name="connsiteX33" fmla="*/ 2443110 w 2443110"/>
              <a:gd name="connsiteY33" fmla="*/ 5607050 h 5607050"/>
              <a:gd name="connsiteX0" fmla="*/ 1411235 w 2443110"/>
              <a:gd name="connsiteY0" fmla="*/ 0 h 5607050"/>
              <a:gd name="connsiteX1" fmla="*/ 1406768 w 2443110"/>
              <a:gd name="connsiteY1" fmla="*/ 17416 h 5607050"/>
              <a:gd name="connsiteX2" fmla="*/ 1360435 w 2443110"/>
              <a:gd name="connsiteY2" fmla="*/ 139700 h 5607050"/>
              <a:gd name="connsiteX3" fmla="*/ 1187791 w 2443110"/>
              <a:gd name="connsiteY3" fmla="*/ 435132 h 5607050"/>
              <a:gd name="connsiteX4" fmla="*/ 1051666 w 2443110"/>
              <a:gd name="connsiteY4" fmla="*/ 609781 h 5607050"/>
              <a:gd name="connsiteX5" fmla="*/ 950655 w 2443110"/>
              <a:gd name="connsiteY5" fmla="*/ 750268 h 5607050"/>
              <a:gd name="connsiteX6" fmla="*/ 869899 w 2443110"/>
              <a:gd name="connsiteY6" fmla="*/ 971134 h 5607050"/>
              <a:gd name="connsiteX7" fmla="*/ 758968 w 2443110"/>
              <a:gd name="connsiteY7" fmla="*/ 1126512 h 5607050"/>
              <a:gd name="connsiteX8" fmla="*/ 573426 w 2443110"/>
              <a:gd name="connsiteY8" fmla="*/ 1329517 h 5607050"/>
              <a:gd name="connsiteX9" fmla="*/ 455749 w 2443110"/>
              <a:gd name="connsiteY9" fmla="*/ 1484689 h 5607050"/>
              <a:gd name="connsiteX10" fmla="*/ 391070 w 2443110"/>
              <a:gd name="connsiteY10" fmla="*/ 1593833 h 5607050"/>
              <a:gd name="connsiteX11" fmla="*/ 304143 w 2443110"/>
              <a:gd name="connsiteY11" fmla="*/ 1796642 h 5607050"/>
              <a:gd name="connsiteX12" fmla="*/ 228343 w 2443110"/>
              <a:gd name="connsiteY12" fmla="*/ 1988107 h 5607050"/>
              <a:gd name="connsiteX13" fmla="*/ 145195 w 2443110"/>
              <a:gd name="connsiteY13" fmla="*/ 2288963 h 5607050"/>
              <a:gd name="connsiteX14" fmla="*/ 210283 w 2443110"/>
              <a:gd name="connsiteY14" fmla="*/ 2605276 h 5607050"/>
              <a:gd name="connsiteX15" fmla="*/ 163445 w 2443110"/>
              <a:gd name="connsiteY15" fmla="*/ 2864644 h 5607050"/>
              <a:gd name="connsiteX16" fmla="*/ 86897 w 2443110"/>
              <a:gd name="connsiteY16" fmla="*/ 3038822 h 5607050"/>
              <a:gd name="connsiteX17" fmla="*/ 27567 w 2443110"/>
              <a:gd name="connsiteY17" fmla="*/ 3400108 h 5607050"/>
              <a:gd name="connsiteX18" fmla="*/ 4957 w 2443110"/>
              <a:gd name="connsiteY18" fmla="*/ 3598964 h 5607050"/>
              <a:gd name="connsiteX19" fmla="*/ 53040 w 2443110"/>
              <a:gd name="connsiteY19" fmla="*/ 3880986 h 5607050"/>
              <a:gd name="connsiteX20" fmla="*/ 144411 w 2443110"/>
              <a:gd name="connsiteY20" fmla="*/ 4225131 h 5607050"/>
              <a:gd name="connsiteX21" fmla="*/ 210539 w 2443110"/>
              <a:gd name="connsiteY21" fmla="*/ 4465260 h 5607050"/>
              <a:gd name="connsiteX22" fmla="*/ 266649 w 2443110"/>
              <a:gd name="connsiteY22" fmla="*/ 4667249 h 5607050"/>
              <a:gd name="connsiteX23" fmla="*/ 361107 w 2443110"/>
              <a:gd name="connsiteY23" fmla="*/ 4925219 h 5607050"/>
              <a:gd name="connsiteX24" fmla="*/ 489692 w 2443110"/>
              <a:gd name="connsiteY24" fmla="*/ 5151437 h 5607050"/>
              <a:gd name="connsiteX25" fmla="*/ 691910 w 2443110"/>
              <a:gd name="connsiteY25" fmla="*/ 5395937 h 5607050"/>
              <a:gd name="connsiteX26" fmla="*/ 960384 w 2443110"/>
              <a:gd name="connsiteY26" fmla="*/ 5525294 h 5607050"/>
              <a:gd name="connsiteX27" fmla="*/ 1206448 w 2443110"/>
              <a:gd name="connsiteY27" fmla="*/ 5512594 h 5607050"/>
              <a:gd name="connsiteX28" fmla="*/ 1577130 w 2443110"/>
              <a:gd name="connsiteY28" fmla="*/ 5480844 h 5607050"/>
              <a:gd name="connsiteX29" fmla="*/ 1849385 w 2443110"/>
              <a:gd name="connsiteY29" fmla="*/ 5445125 h 5607050"/>
              <a:gd name="connsiteX30" fmla="*/ 2049410 w 2443110"/>
              <a:gd name="connsiteY30" fmla="*/ 5445125 h 5607050"/>
              <a:gd name="connsiteX31" fmla="*/ 2182760 w 2443110"/>
              <a:gd name="connsiteY31" fmla="*/ 5492750 h 5607050"/>
              <a:gd name="connsiteX32" fmla="*/ 2325635 w 2443110"/>
              <a:gd name="connsiteY32" fmla="*/ 5549900 h 5607050"/>
              <a:gd name="connsiteX33" fmla="*/ 2443110 w 2443110"/>
              <a:gd name="connsiteY33" fmla="*/ 5607050 h 5607050"/>
              <a:gd name="connsiteX0" fmla="*/ 1411235 w 2443110"/>
              <a:gd name="connsiteY0" fmla="*/ 0 h 5607050"/>
              <a:gd name="connsiteX1" fmla="*/ 1406768 w 2443110"/>
              <a:gd name="connsiteY1" fmla="*/ 17416 h 5607050"/>
              <a:gd name="connsiteX2" fmla="*/ 1360435 w 2443110"/>
              <a:gd name="connsiteY2" fmla="*/ 139700 h 5607050"/>
              <a:gd name="connsiteX3" fmla="*/ 1187791 w 2443110"/>
              <a:gd name="connsiteY3" fmla="*/ 435132 h 5607050"/>
              <a:gd name="connsiteX4" fmla="*/ 1051666 w 2443110"/>
              <a:gd name="connsiteY4" fmla="*/ 609781 h 5607050"/>
              <a:gd name="connsiteX5" fmla="*/ 950655 w 2443110"/>
              <a:gd name="connsiteY5" fmla="*/ 750268 h 5607050"/>
              <a:gd name="connsiteX6" fmla="*/ 869899 w 2443110"/>
              <a:gd name="connsiteY6" fmla="*/ 971134 h 5607050"/>
              <a:gd name="connsiteX7" fmla="*/ 758968 w 2443110"/>
              <a:gd name="connsiteY7" fmla="*/ 1126512 h 5607050"/>
              <a:gd name="connsiteX8" fmla="*/ 573426 w 2443110"/>
              <a:gd name="connsiteY8" fmla="*/ 1329517 h 5607050"/>
              <a:gd name="connsiteX9" fmla="*/ 455749 w 2443110"/>
              <a:gd name="connsiteY9" fmla="*/ 1484689 h 5607050"/>
              <a:gd name="connsiteX10" fmla="*/ 391070 w 2443110"/>
              <a:gd name="connsiteY10" fmla="*/ 1593833 h 5607050"/>
              <a:gd name="connsiteX11" fmla="*/ 304143 w 2443110"/>
              <a:gd name="connsiteY11" fmla="*/ 1796642 h 5607050"/>
              <a:gd name="connsiteX12" fmla="*/ 228343 w 2443110"/>
              <a:gd name="connsiteY12" fmla="*/ 1988107 h 5607050"/>
              <a:gd name="connsiteX13" fmla="*/ 145195 w 2443110"/>
              <a:gd name="connsiteY13" fmla="*/ 2288963 h 5607050"/>
              <a:gd name="connsiteX14" fmla="*/ 210283 w 2443110"/>
              <a:gd name="connsiteY14" fmla="*/ 2605276 h 5607050"/>
              <a:gd name="connsiteX15" fmla="*/ 163445 w 2443110"/>
              <a:gd name="connsiteY15" fmla="*/ 2864644 h 5607050"/>
              <a:gd name="connsiteX16" fmla="*/ 86897 w 2443110"/>
              <a:gd name="connsiteY16" fmla="*/ 3038822 h 5607050"/>
              <a:gd name="connsiteX17" fmla="*/ 27567 w 2443110"/>
              <a:gd name="connsiteY17" fmla="*/ 3400108 h 5607050"/>
              <a:gd name="connsiteX18" fmla="*/ 4957 w 2443110"/>
              <a:gd name="connsiteY18" fmla="*/ 3598964 h 5607050"/>
              <a:gd name="connsiteX19" fmla="*/ 53040 w 2443110"/>
              <a:gd name="connsiteY19" fmla="*/ 3880986 h 5607050"/>
              <a:gd name="connsiteX20" fmla="*/ 144411 w 2443110"/>
              <a:gd name="connsiteY20" fmla="*/ 4225131 h 5607050"/>
              <a:gd name="connsiteX21" fmla="*/ 210539 w 2443110"/>
              <a:gd name="connsiteY21" fmla="*/ 4465260 h 5607050"/>
              <a:gd name="connsiteX22" fmla="*/ 266649 w 2443110"/>
              <a:gd name="connsiteY22" fmla="*/ 4667249 h 5607050"/>
              <a:gd name="connsiteX23" fmla="*/ 361107 w 2443110"/>
              <a:gd name="connsiteY23" fmla="*/ 4925219 h 5607050"/>
              <a:gd name="connsiteX24" fmla="*/ 489692 w 2443110"/>
              <a:gd name="connsiteY24" fmla="*/ 5151437 h 5607050"/>
              <a:gd name="connsiteX25" fmla="*/ 691910 w 2443110"/>
              <a:gd name="connsiteY25" fmla="*/ 5395937 h 5607050"/>
              <a:gd name="connsiteX26" fmla="*/ 960384 w 2443110"/>
              <a:gd name="connsiteY26" fmla="*/ 5525294 h 5607050"/>
              <a:gd name="connsiteX27" fmla="*/ 1235023 w 2443110"/>
              <a:gd name="connsiteY27" fmla="*/ 5538788 h 5607050"/>
              <a:gd name="connsiteX28" fmla="*/ 1577130 w 2443110"/>
              <a:gd name="connsiteY28" fmla="*/ 5480844 h 5607050"/>
              <a:gd name="connsiteX29" fmla="*/ 1849385 w 2443110"/>
              <a:gd name="connsiteY29" fmla="*/ 5445125 h 5607050"/>
              <a:gd name="connsiteX30" fmla="*/ 2049410 w 2443110"/>
              <a:gd name="connsiteY30" fmla="*/ 5445125 h 5607050"/>
              <a:gd name="connsiteX31" fmla="*/ 2182760 w 2443110"/>
              <a:gd name="connsiteY31" fmla="*/ 5492750 h 5607050"/>
              <a:gd name="connsiteX32" fmla="*/ 2325635 w 2443110"/>
              <a:gd name="connsiteY32" fmla="*/ 5549900 h 5607050"/>
              <a:gd name="connsiteX33" fmla="*/ 2443110 w 2443110"/>
              <a:gd name="connsiteY33" fmla="*/ 5607050 h 5607050"/>
              <a:gd name="connsiteX0" fmla="*/ 1411235 w 2443110"/>
              <a:gd name="connsiteY0" fmla="*/ 0 h 5607050"/>
              <a:gd name="connsiteX1" fmla="*/ 1406768 w 2443110"/>
              <a:gd name="connsiteY1" fmla="*/ 17416 h 5607050"/>
              <a:gd name="connsiteX2" fmla="*/ 1360435 w 2443110"/>
              <a:gd name="connsiteY2" fmla="*/ 139700 h 5607050"/>
              <a:gd name="connsiteX3" fmla="*/ 1187791 w 2443110"/>
              <a:gd name="connsiteY3" fmla="*/ 435132 h 5607050"/>
              <a:gd name="connsiteX4" fmla="*/ 1051666 w 2443110"/>
              <a:gd name="connsiteY4" fmla="*/ 609781 h 5607050"/>
              <a:gd name="connsiteX5" fmla="*/ 950655 w 2443110"/>
              <a:gd name="connsiteY5" fmla="*/ 750268 h 5607050"/>
              <a:gd name="connsiteX6" fmla="*/ 869899 w 2443110"/>
              <a:gd name="connsiteY6" fmla="*/ 971134 h 5607050"/>
              <a:gd name="connsiteX7" fmla="*/ 758968 w 2443110"/>
              <a:gd name="connsiteY7" fmla="*/ 1126512 h 5607050"/>
              <a:gd name="connsiteX8" fmla="*/ 573426 w 2443110"/>
              <a:gd name="connsiteY8" fmla="*/ 1329517 h 5607050"/>
              <a:gd name="connsiteX9" fmla="*/ 455749 w 2443110"/>
              <a:gd name="connsiteY9" fmla="*/ 1484689 h 5607050"/>
              <a:gd name="connsiteX10" fmla="*/ 391070 w 2443110"/>
              <a:gd name="connsiteY10" fmla="*/ 1593833 h 5607050"/>
              <a:gd name="connsiteX11" fmla="*/ 304143 w 2443110"/>
              <a:gd name="connsiteY11" fmla="*/ 1796642 h 5607050"/>
              <a:gd name="connsiteX12" fmla="*/ 228343 w 2443110"/>
              <a:gd name="connsiteY12" fmla="*/ 1988107 h 5607050"/>
              <a:gd name="connsiteX13" fmla="*/ 145195 w 2443110"/>
              <a:gd name="connsiteY13" fmla="*/ 2288963 h 5607050"/>
              <a:gd name="connsiteX14" fmla="*/ 210283 w 2443110"/>
              <a:gd name="connsiteY14" fmla="*/ 2605276 h 5607050"/>
              <a:gd name="connsiteX15" fmla="*/ 163445 w 2443110"/>
              <a:gd name="connsiteY15" fmla="*/ 2864644 h 5607050"/>
              <a:gd name="connsiteX16" fmla="*/ 86897 w 2443110"/>
              <a:gd name="connsiteY16" fmla="*/ 3038822 h 5607050"/>
              <a:gd name="connsiteX17" fmla="*/ 27567 w 2443110"/>
              <a:gd name="connsiteY17" fmla="*/ 3400108 h 5607050"/>
              <a:gd name="connsiteX18" fmla="*/ 4957 w 2443110"/>
              <a:gd name="connsiteY18" fmla="*/ 3598964 h 5607050"/>
              <a:gd name="connsiteX19" fmla="*/ 53040 w 2443110"/>
              <a:gd name="connsiteY19" fmla="*/ 3880986 h 5607050"/>
              <a:gd name="connsiteX20" fmla="*/ 144411 w 2443110"/>
              <a:gd name="connsiteY20" fmla="*/ 4225131 h 5607050"/>
              <a:gd name="connsiteX21" fmla="*/ 210539 w 2443110"/>
              <a:gd name="connsiteY21" fmla="*/ 4465260 h 5607050"/>
              <a:gd name="connsiteX22" fmla="*/ 266649 w 2443110"/>
              <a:gd name="connsiteY22" fmla="*/ 4667249 h 5607050"/>
              <a:gd name="connsiteX23" fmla="*/ 361107 w 2443110"/>
              <a:gd name="connsiteY23" fmla="*/ 4925219 h 5607050"/>
              <a:gd name="connsiteX24" fmla="*/ 489692 w 2443110"/>
              <a:gd name="connsiteY24" fmla="*/ 5151437 h 5607050"/>
              <a:gd name="connsiteX25" fmla="*/ 691910 w 2443110"/>
              <a:gd name="connsiteY25" fmla="*/ 5395937 h 5607050"/>
              <a:gd name="connsiteX26" fmla="*/ 960384 w 2443110"/>
              <a:gd name="connsiteY26" fmla="*/ 5525294 h 5607050"/>
              <a:gd name="connsiteX27" fmla="*/ 1235023 w 2443110"/>
              <a:gd name="connsiteY27" fmla="*/ 5538788 h 5607050"/>
              <a:gd name="connsiteX28" fmla="*/ 1577130 w 2443110"/>
              <a:gd name="connsiteY28" fmla="*/ 5480844 h 5607050"/>
              <a:gd name="connsiteX29" fmla="*/ 1849385 w 2443110"/>
              <a:gd name="connsiteY29" fmla="*/ 5445125 h 5607050"/>
              <a:gd name="connsiteX30" fmla="*/ 2049410 w 2443110"/>
              <a:gd name="connsiteY30" fmla="*/ 5445125 h 5607050"/>
              <a:gd name="connsiteX31" fmla="*/ 2182760 w 2443110"/>
              <a:gd name="connsiteY31" fmla="*/ 5492750 h 5607050"/>
              <a:gd name="connsiteX32" fmla="*/ 2325635 w 2443110"/>
              <a:gd name="connsiteY32" fmla="*/ 5549900 h 5607050"/>
              <a:gd name="connsiteX33" fmla="*/ 2443110 w 2443110"/>
              <a:gd name="connsiteY33" fmla="*/ 5607050 h 5607050"/>
              <a:gd name="connsiteX0" fmla="*/ 1411235 w 2443110"/>
              <a:gd name="connsiteY0" fmla="*/ 0 h 5607050"/>
              <a:gd name="connsiteX1" fmla="*/ 1406768 w 2443110"/>
              <a:gd name="connsiteY1" fmla="*/ 17416 h 5607050"/>
              <a:gd name="connsiteX2" fmla="*/ 1360435 w 2443110"/>
              <a:gd name="connsiteY2" fmla="*/ 139700 h 5607050"/>
              <a:gd name="connsiteX3" fmla="*/ 1187791 w 2443110"/>
              <a:gd name="connsiteY3" fmla="*/ 435132 h 5607050"/>
              <a:gd name="connsiteX4" fmla="*/ 1051666 w 2443110"/>
              <a:gd name="connsiteY4" fmla="*/ 609781 h 5607050"/>
              <a:gd name="connsiteX5" fmla="*/ 950655 w 2443110"/>
              <a:gd name="connsiteY5" fmla="*/ 750268 h 5607050"/>
              <a:gd name="connsiteX6" fmla="*/ 869899 w 2443110"/>
              <a:gd name="connsiteY6" fmla="*/ 971134 h 5607050"/>
              <a:gd name="connsiteX7" fmla="*/ 758968 w 2443110"/>
              <a:gd name="connsiteY7" fmla="*/ 1126512 h 5607050"/>
              <a:gd name="connsiteX8" fmla="*/ 573426 w 2443110"/>
              <a:gd name="connsiteY8" fmla="*/ 1329517 h 5607050"/>
              <a:gd name="connsiteX9" fmla="*/ 455749 w 2443110"/>
              <a:gd name="connsiteY9" fmla="*/ 1484689 h 5607050"/>
              <a:gd name="connsiteX10" fmla="*/ 391070 w 2443110"/>
              <a:gd name="connsiteY10" fmla="*/ 1593833 h 5607050"/>
              <a:gd name="connsiteX11" fmla="*/ 304143 w 2443110"/>
              <a:gd name="connsiteY11" fmla="*/ 1796642 h 5607050"/>
              <a:gd name="connsiteX12" fmla="*/ 228343 w 2443110"/>
              <a:gd name="connsiteY12" fmla="*/ 1988107 h 5607050"/>
              <a:gd name="connsiteX13" fmla="*/ 145195 w 2443110"/>
              <a:gd name="connsiteY13" fmla="*/ 2288963 h 5607050"/>
              <a:gd name="connsiteX14" fmla="*/ 210283 w 2443110"/>
              <a:gd name="connsiteY14" fmla="*/ 2605276 h 5607050"/>
              <a:gd name="connsiteX15" fmla="*/ 163445 w 2443110"/>
              <a:gd name="connsiteY15" fmla="*/ 2864644 h 5607050"/>
              <a:gd name="connsiteX16" fmla="*/ 86897 w 2443110"/>
              <a:gd name="connsiteY16" fmla="*/ 3038822 h 5607050"/>
              <a:gd name="connsiteX17" fmla="*/ 27567 w 2443110"/>
              <a:gd name="connsiteY17" fmla="*/ 3400108 h 5607050"/>
              <a:gd name="connsiteX18" fmla="*/ 4957 w 2443110"/>
              <a:gd name="connsiteY18" fmla="*/ 3598964 h 5607050"/>
              <a:gd name="connsiteX19" fmla="*/ 53040 w 2443110"/>
              <a:gd name="connsiteY19" fmla="*/ 3880986 h 5607050"/>
              <a:gd name="connsiteX20" fmla="*/ 144411 w 2443110"/>
              <a:gd name="connsiteY20" fmla="*/ 4225131 h 5607050"/>
              <a:gd name="connsiteX21" fmla="*/ 210539 w 2443110"/>
              <a:gd name="connsiteY21" fmla="*/ 4465260 h 5607050"/>
              <a:gd name="connsiteX22" fmla="*/ 266649 w 2443110"/>
              <a:gd name="connsiteY22" fmla="*/ 4667249 h 5607050"/>
              <a:gd name="connsiteX23" fmla="*/ 361107 w 2443110"/>
              <a:gd name="connsiteY23" fmla="*/ 4925219 h 5607050"/>
              <a:gd name="connsiteX24" fmla="*/ 489692 w 2443110"/>
              <a:gd name="connsiteY24" fmla="*/ 5151437 h 5607050"/>
              <a:gd name="connsiteX25" fmla="*/ 691910 w 2443110"/>
              <a:gd name="connsiteY25" fmla="*/ 5395937 h 5607050"/>
              <a:gd name="connsiteX26" fmla="*/ 960384 w 2443110"/>
              <a:gd name="connsiteY26" fmla="*/ 5525294 h 5607050"/>
              <a:gd name="connsiteX27" fmla="*/ 1235023 w 2443110"/>
              <a:gd name="connsiteY27" fmla="*/ 5538788 h 5607050"/>
              <a:gd name="connsiteX28" fmla="*/ 1577130 w 2443110"/>
              <a:gd name="connsiteY28" fmla="*/ 5480844 h 5607050"/>
              <a:gd name="connsiteX29" fmla="*/ 1849385 w 2443110"/>
              <a:gd name="connsiteY29" fmla="*/ 5445125 h 5607050"/>
              <a:gd name="connsiteX30" fmla="*/ 2049410 w 2443110"/>
              <a:gd name="connsiteY30" fmla="*/ 5445125 h 5607050"/>
              <a:gd name="connsiteX31" fmla="*/ 2182760 w 2443110"/>
              <a:gd name="connsiteY31" fmla="*/ 5492750 h 5607050"/>
              <a:gd name="connsiteX32" fmla="*/ 2325635 w 2443110"/>
              <a:gd name="connsiteY32" fmla="*/ 5549900 h 5607050"/>
              <a:gd name="connsiteX33" fmla="*/ 2443110 w 2443110"/>
              <a:gd name="connsiteY33" fmla="*/ 5607050 h 5607050"/>
              <a:gd name="connsiteX0" fmla="*/ 1411235 w 2443110"/>
              <a:gd name="connsiteY0" fmla="*/ 0 h 5607050"/>
              <a:gd name="connsiteX1" fmla="*/ 1406768 w 2443110"/>
              <a:gd name="connsiteY1" fmla="*/ 17416 h 5607050"/>
              <a:gd name="connsiteX2" fmla="*/ 1360435 w 2443110"/>
              <a:gd name="connsiteY2" fmla="*/ 139700 h 5607050"/>
              <a:gd name="connsiteX3" fmla="*/ 1187791 w 2443110"/>
              <a:gd name="connsiteY3" fmla="*/ 435132 h 5607050"/>
              <a:gd name="connsiteX4" fmla="*/ 1051666 w 2443110"/>
              <a:gd name="connsiteY4" fmla="*/ 609781 h 5607050"/>
              <a:gd name="connsiteX5" fmla="*/ 950655 w 2443110"/>
              <a:gd name="connsiteY5" fmla="*/ 750268 h 5607050"/>
              <a:gd name="connsiteX6" fmla="*/ 869899 w 2443110"/>
              <a:gd name="connsiteY6" fmla="*/ 971134 h 5607050"/>
              <a:gd name="connsiteX7" fmla="*/ 758968 w 2443110"/>
              <a:gd name="connsiteY7" fmla="*/ 1126512 h 5607050"/>
              <a:gd name="connsiteX8" fmla="*/ 573426 w 2443110"/>
              <a:gd name="connsiteY8" fmla="*/ 1329517 h 5607050"/>
              <a:gd name="connsiteX9" fmla="*/ 455749 w 2443110"/>
              <a:gd name="connsiteY9" fmla="*/ 1484689 h 5607050"/>
              <a:gd name="connsiteX10" fmla="*/ 391070 w 2443110"/>
              <a:gd name="connsiteY10" fmla="*/ 1593833 h 5607050"/>
              <a:gd name="connsiteX11" fmla="*/ 304143 w 2443110"/>
              <a:gd name="connsiteY11" fmla="*/ 1796642 h 5607050"/>
              <a:gd name="connsiteX12" fmla="*/ 228343 w 2443110"/>
              <a:gd name="connsiteY12" fmla="*/ 1988107 h 5607050"/>
              <a:gd name="connsiteX13" fmla="*/ 145195 w 2443110"/>
              <a:gd name="connsiteY13" fmla="*/ 2288963 h 5607050"/>
              <a:gd name="connsiteX14" fmla="*/ 210283 w 2443110"/>
              <a:gd name="connsiteY14" fmla="*/ 2605276 h 5607050"/>
              <a:gd name="connsiteX15" fmla="*/ 163445 w 2443110"/>
              <a:gd name="connsiteY15" fmla="*/ 2864644 h 5607050"/>
              <a:gd name="connsiteX16" fmla="*/ 86897 w 2443110"/>
              <a:gd name="connsiteY16" fmla="*/ 3038822 h 5607050"/>
              <a:gd name="connsiteX17" fmla="*/ 27567 w 2443110"/>
              <a:gd name="connsiteY17" fmla="*/ 3400108 h 5607050"/>
              <a:gd name="connsiteX18" fmla="*/ 4957 w 2443110"/>
              <a:gd name="connsiteY18" fmla="*/ 3598964 h 5607050"/>
              <a:gd name="connsiteX19" fmla="*/ 53040 w 2443110"/>
              <a:gd name="connsiteY19" fmla="*/ 3880986 h 5607050"/>
              <a:gd name="connsiteX20" fmla="*/ 144411 w 2443110"/>
              <a:gd name="connsiteY20" fmla="*/ 4225131 h 5607050"/>
              <a:gd name="connsiteX21" fmla="*/ 210539 w 2443110"/>
              <a:gd name="connsiteY21" fmla="*/ 4465260 h 5607050"/>
              <a:gd name="connsiteX22" fmla="*/ 266649 w 2443110"/>
              <a:gd name="connsiteY22" fmla="*/ 4667249 h 5607050"/>
              <a:gd name="connsiteX23" fmla="*/ 361107 w 2443110"/>
              <a:gd name="connsiteY23" fmla="*/ 4925219 h 5607050"/>
              <a:gd name="connsiteX24" fmla="*/ 489692 w 2443110"/>
              <a:gd name="connsiteY24" fmla="*/ 5151437 h 5607050"/>
              <a:gd name="connsiteX25" fmla="*/ 691910 w 2443110"/>
              <a:gd name="connsiteY25" fmla="*/ 5395937 h 5607050"/>
              <a:gd name="connsiteX26" fmla="*/ 960384 w 2443110"/>
              <a:gd name="connsiteY26" fmla="*/ 5525294 h 5607050"/>
              <a:gd name="connsiteX27" fmla="*/ 1237404 w 2443110"/>
              <a:gd name="connsiteY27" fmla="*/ 5550695 h 5607050"/>
              <a:gd name="connsiteX28" fmla="*/ 1577130 w 2443110"/>
              <a:gd name="connsiteY28" fmla="*/ 5480844 h 5607050"/>
              <a:gd name="connsiteX29" fmla="*/ 1849385 w 2443110"/>
              <a:gd name="connsiteY29" fmla="*/ 5445125 h 5607050"/>
              <a:gd name="connsiteX30" fmla="*/ 2049410 w 2443110"/>
              <a:gd name="connsiteY30" fmla="*/ 5445125 h 5607050"/>
              <a:gd name="connsiteX31" fmla="*/ 2182760 w 2443110"/>
              <a:gd name="connsiteY31" fmla="*/ 5492750 h 5607050"/>
              <a:gd name="connsiteX32" fmla="*/ 2325635 w 2443110"/>
              <a:gd name="connsiteY32" fmla="*/ 5549900 h 5607050"/>
              <a:gd name="connsiteX33" fmla="*/ 2443110 w 2443110"/>
              <a:gd name="connsiteY33" fmla="*/ 5607050 h 5607050"/>
              <a:gd name="connsiteX0" fmla="*/ 1411235 w 2443110"/>
              <a:gd name="connsiteY0" fmla="*/ 0 h 5607050"/>
              <a:gd name="connsiteX1" fmla="*/ 1406768 w 2443110"/>
              <a:gd name="connsiteY1" fmla="*/ 17416 h 5607050"/>
              <a:gd name="connsiteX2" fmla="*/ 1360435 w 2443110"/>
              <a:gd name="connsiteY2" fmla="*/ 139700 h 5607050"/>
              <a:gd name="connsiteX3" fmla="*/ 1187791 w 2443110"/>
              <a:gd name="connsiteY3" fmla="*/ 435132 h 5607050"/>
              <a:gd name="connsiteX4" fmla="*/ 1051666 w 2443110"/>
              <a:gd name="connsiteY4" fmla="*/ 609781 h 5607050"/>
              <a:gd name="connsiteX5" fmla="*/ 950655 w 2443110"/>
              <a:gd name="connsiteY5" fmla="*/ 750268 h 5607050"/>
              <a:gd name="connsiteX6" fmla="*/ 869899 w 2443110"/>
              <a:gd name="connsiteY6" fmla="*/ 971134 h 5607050"/>
              <a:gd name="connsiteX7" fmla="*/ 758968 w 2443110"/>
              <a:gd name="connsiteY7" fmla="*/ 1126512 h 5607050"/>
              <a:gd name="connsiteX8" fmla="*/ 573426 w 2443110"/>
              <a:gd name="connsiteY8" fmla="*/ 1329517 h 5607050"/>
              <a:gd name="connsiteX9" fmla="*/ 455749 w 2443110"/>
              <a:gd name="connsiteY9" fmla="*/ 1484689 h 5607050"/>
              <a:gd name="connsiteX10" fmla="*/ 391070 w 2443110"/>
              <a:gd name="connsiteY10" fmla="*/ 1593833 h 5607050"/>
              <a:gd name="connsiteX11" fmla="*/ 304143 w 2443110"/>
              <a:gd name="connsiteY11" fmla="*/ 1796642 h 5607050"/>
              <a:gd name="connsiteX12" fmla="*/ 228343 w 2443110"/>
              <a:gd name="connsiteY12" fmla="*/ 1988107 h 5607050"/>
              <a:gd name="connsiteX13" fmla="*/ 145195 w 2443110"/>
              <a:gd name="connsiteY13" fmla="*/ 2288963 h 5607050"/>
              <a:gd name="connsiteX14" fmla="*/ 210283 w 2443110"/>
              <a:gd name="connsiteY14" fmla="*/ 2605276 h 5607050"/>
              <a:gd name="connsiteX15" fmla="*/ 163445 w 2443110"/>
              <a:gd name="connsiteY15" fmla="*/ 2864644 h 5607050"/>
              <a:gd name="connsiteX16" fmla="*/ 86897 w 2443110"/>
              <a:gd name="connsiteY16" fmla="*/ 3038822 h 5607050"/>
              <a:gd name="connsiteX17" fmla="*/ 27567 w 2443110"/>
              <a:gd name="connsiteY17" fmla="*/ 3400108 h 5607050"/>
              <a:gd name="connsiteX18" fmla="*/ 4957 w 2443110"/>
              <a:gd name="connsiteY18" fmla="*/ 3598964 h 5607050"/>
              <a:gd name="connsiteX19" fmla="*/ 53040 w 2443110"/>
              <a:gd name="connsiteY19" fmla="*/ 3880986 h 5607050"/>
              <a:gd name="connsiteX20" fmla="*/ 144411 w 2443110"/>
              <a:gd name="connsiteY20" fmla="*/ 4225131 h 5607050"/>
              <a:gd name="connsiteX21" fmla="*/ 210539 w 2443110"/>
              <a:gd name="connsiteY21" fmla="*/ 4465260 h 5607050"/>
              <a:gd name="connsiteX22" fmla="*/ 266649 w 2443110"/>
              <a:gd name="connsiteY22" fmla="*/ 4667249 h 5607050"/>
              <a:gd name="connsiteX23" fmla="*/ 361107 w 2443110"/>
              <a:gd name="connsiteY23" fmla="*/ 4925219 h 5607050"/>
              <a:gd name="connsiteX24" fmla="*/ 489692 w 2443110"/>
              <a:gd name="connsiteY24" fmla="*/ 5151437 h 5607050"/>
              <a:gd name="connsiteX25" fmla="*/ 691910 w 2443110"/>
              <a:gd name="connsiteY25" fmla="*/ 5395937 h 5607050"/>
              <a:gd name="connsiteX26" fmla="*/ 960384 w 2443110"/>
              <a:gd name="connsiteY26" fmla="*/ 5525294 h 5607050"/>
              <a:gd name="connsiteX27" fmla="*/ 1237404 w 2443110"/>
              <a:gd name="connsiteY27" fmla="*/ 5550695 h 5607050"/>
              <a:gd name="connsiteX28" fmla="*/ 1596180 w 2443110"/>
              <a:gd name="connsiteY28" fmla="*/ 5497513 h 5607050"/>
              <a:gd name="connsiteX29" fmla="*/ 1849385 w 2443110"/>
              <a:gd name="connsiteY29" fmla="*/ 5445125 h 5607050"/>
              <a:gd name="connsiteX30" fmla="*/ 2049410 w 2443110"/>
              <a:gd name="connsiteY30" fmla="*/ 5445125 h 5607050"/>
              <a:gd name="connsiteX31" fmla="*/ 2182760 w 2443110"/>
              <a:gd name="connsiteY31" fmla="*/ 5492750 h 5607050"/>
              <a:gd name="connsiteX32" fmla="*/ 2325635 w 2443110"/>
              <a:gd name="connsiteY32" fmla="*/ 5549900 h 5607050"/>
              <a:gd name="connsiteX33" fmla="*/ 2443110 w 2443110"/>
              <a:gd name="connsiteY33" fmla="*/ 5607050 h 5607050"/>
              <a:gd name="connsiteX0" fmla="*/ 1411235 w 2443110"/>
              <a:gd name="connsiteY0" fmla="*/ 0 h 5607050"/>
              <a:gd name="connsiteX1" fmla="*/ 1406768 w 2443110"/>
              <a:gd name="connsiteY1" fmla="*/ 17416 h 5607050"/>
              <a:gd name="connsiteX2" fmla="*/ 1360435 w 2443110"/>
              <a:gd name="connsiteY2" fmla="*/ 139700 h 5607050"/>
              <a:gd name="connsiteX3" fmla="*/ 1187791 w 2443110"/>
              <a:gd name="connsiteY3" fmla="*/ 435132 h 5607050"/>
              <a:gd name="connsiteX4" fmla="*/ 1051666 w 2443110"/>
              <a:gd name="connsiteY4" fmla="*/ 609781 h 5607050"/>
              <a:gd name="connsiteX5" fmla="*/ 950655 w 2443110"/>
              <a:gd name="connsiteY5" fmla="*/ 750268 h 5607050"/>
              <a:gd name="connsiteX6" fmla="*/ 869899 w 2443110"/>
              <a:gd name="connsiteY6" fmla="*/ 971134 h 5607050"/>
              <a:gd name="connsiteX7" fmla="*/ 758968 w 2443110"/>
              <a:gd name="connsiteY7" fmla="*/ 1126512 h 5607050"/>
              <a:gd name="connsiteX8" fmla="*/ 573426 w 2443110"/>
              <a:gd name="connsiteY8" fmla="*/ 1329517 h 5607050"/>
              <a:gd name="connsiteX9" fmla="*/ 455749 w 2443110"/>
              <a:gd name="connsiteY9" fmla="*/ 1484689 h 5607050"/>
              <a:gd name="connsiteX10" fmla="*/ 391070 w 2443110"/>
              <a:gd name="connsiteY10" fmla="*/ 1593833 h 5607050"/>
              <a:gd name="connsiteX11" fmla="*/ 304143 w 2443110"/>
              <a:gd name="connsiteY11" fmla="*/ 1796642 h 5607050"/>
              <a:gd name="connsiteX12" fmla="*/ 228343 w 2443110"/>
              <a:gd name="connsiteY12" fmla="*/ 1988107 h 5607050"/>
              <a:gd name="connsiteX13" fmla="*/ 145195 w 2443110"/>
              <a:gd name="connsiteY13" fmla="*/ 2288963 h 5607050"/>
              <a:gd name="connsiteX14" fmla="*/ 210283 w 2443110"/>
              <a:gd name="connsiteY14" fmla="*/ 2605276 h 5607050"/>
              <a:gd name="connsiteX15" fmla="*/ 86897 w 2443110"/>
              <a:gd name="connsiteY15" fmla="*/ 3038822 h 5607050"/>
              <a:gd name="connsiteX16" fmla="*/ 27567 w 2443110"/>
              <a:gd name="connsiteY16" fmla="*/ 3400108 h 5607050"/>
              <a:gd name="connsiteX17" fmla="*/ 4957 w 2443110"/>
              <a:gd name="connsiteY17" fmla="*/ 3598964 h 5607050"/>
              <a:gd name="connsiteX18" fmla="*/ 53040 w 2443110"/>
              <a:gd name="connsiteY18" fmla="*/ 3880986 h 5607050"/>
              <a:gd name="connsiteX19" fmla="*/ 144411 w 2443110"/>
              <a:gd name="connsiteY19" fmla="*/ 4225131 h 5607050"/>
              <a:gd name="connsiteX20" fmla="*/ 210539 w 2443110"/>
              <a:gd name="connsiteY20" fmla="*/ 4465260 h 5607050"/>
              <a:gd name="connsiteX21" fmla="*/ 266649 w 2443110"/>
              <a:gd name="connsiteY21" fmla="*/ 4667249 h 5607050"/>
              <a:gd name="connsiteX22" fmla="*/ 361107 w 2443110"/>
              <a:gd name="connsiteY22" fmla="*/ 4925219 h 5607050"/>
              <a:gd name="connsiteX23" fmla="*/ 489692 w 2443110"/>
              <a:gd name="connsiteY23" fmla="*/ 5151437 h 5607050"/>
              <a:gd name="connsiteX24" fmla="*/ 691910 w 2443110"/>
              <a:gd name="connsiteY24" fmla="*/ 5395937 h 5607050"/>
              <a:gd name="connsiteX25" fmla="*/ 960384 w 2443110"/>
              <a:gd name="connsiteY25" fmla="*/ 5525294 h 5607050"/>
              <a:gd name="connsiteX26" fmla="*/ 1237404 w 2443110"/>
              <a:gd name="connsiteY26" fmla="*/ 5550695 h 5607050"/>
              <a:gd name="connsiteX27" fmla="*/ 1596180 w 2443110"/>
              <a:gd name="connsiteY27" fmla="*/ 5497513 h 5607050"/>
              <a:gd name="connsiteX28" fmla="*/ 1849385 w 2443110"/>
              <a:gd name="connsiteY28" fmla="*/ 5445125 h 5607050"/>
              <a:gd name="connsiteX29" fmla="*/ 2049410 w 2443110"/>
              <a:gd name="connsiteY29" fmla="*/ 5445125 h 5607050"/>
              <a:gd name="connsiteX30" fmla="*/ 2182760 w 2443110"/>
              <a:gd name="connsiteY30" fmla="*/ 5492750 h 5607050"/>
              <a:gd name="connsiteX31" fmla="*/ 2325635 w 2443110"/>
              <a:gd name="connsiteY31" fmla="*/ 5549900 h 5607050"/>
              <a:gd name="connsiteX32" fmla="*/ 2443110 w 2443110"/>
              <a:gd name="connsiteY32" fmla="*/ 5607050 h 5607050"/>
              <a:gd name="connsiteX0" fmla="*/ 1422787 w 2454662"/>
              <a:gd name="connsiteY0" fmla="*/ 0 h 5607050"/>
              <a:gd name="connsiteX1" fmla="*/ 1418320 w 2454662"/>
              <a:gd name="connsiteY1" fmla="*/ 17416 h 5607050"/>
              <a:gd name="connsiteX2" fmla="*/ 1371987 w 2454662"/>
              <a:gd name="connsiteY2" fmla="*/ 139700 h 5607050"/>
              <a:gd name="connsiteX3" fmla="*/ 1199343 w 2454662"/>
              <a:gd name="connsiteY3" fmla="*/ 435132 h 5607050"/>
              <a:gd name="connsiteX4" fmla="*/ 1063218 w 2454662"/>
              <a:gd name="connsiteY4" fmla="*/ 609781 h 5607050"/>
              <a:gd name="connsiteX5" fmla="*/ 962207 w 2454662"/>
              <a:gd name="connsiteY5" fmla="*/ 750268 h 5607050"/>
              <a:gd name="connsiteX6" fmla="*/ 881451 w 2454662"/>
              <a:gd name="connsiteY6" fmla="*/ 971134 h 5607050"/>
              <a:gd name="connsiteX7" fmla="*/ 770520 w 2454662"/>
              <a:gd name="connsiteY7" fmla="*/ 1126512 h 5607050"/>
              <a:gd name="connsiteX8" fmla="*/ 584978 w 2454662"/>
              <a:gd name="connsiteY8" fmla="*/ 1329517 h 5607050"/>
              <a:gd name="connsiteX9" fmla="*/ 467301 w 2454662"/>
              <a:gd name="connsiteY9" fmla="*/ 1484689 h 5607050"/>
              <a:gd name="connsiteX10" fmla="*/ 402622 w 2454662"/>
              <a:gd name="connsiteY10" fmla="*/ 1593833 h 5607050"/>
              <a:gd name="connsiteX11" fmla="*/ 315695 w 2454662"/>
              <a:gd name="connsiteY11" fmla="*/ 1796642 h 5607050"/>
              <a:gd name="connsiteX12" fmla="*/ 239895 w 2454662"/>
              <a:gd name="connsiteY12" fmla="*/ 1988107 h 5607050"/>
              <a:gd name="connsiteX13" fmla="*/ 156747 w 2454662"/>
              <a:gd name="connsiteY13" fmla="*/ 2288963 h 5607050"/>
              <a:gd name="connsiteX14" fmla="*/ 221835 w 2454662"/>
              <a:gd name="connsiteY14" fmla="*/ 2605276 h 5607050"/>
              <a:gd name="connsiteX15" fmla="*/ 22249 w 2454662"/>
              <a:gd name="connsiteY15" fmla="*/ 2981672 h 5607050"/>
              <a:gd name="connsiteX16" fmla="*/ 39119 w 2454662"/>
              <a:gd name="connsiteY16" fmla="*/ 3400108 h 5607050"/>
              <a:gd name="connsiteX17" fmla="*/ 16509 w 2454662"/>
              <a:gd name="connsiteY17" fmla="*/ 3598964 h 5607050"/>
              <a:gd name="connsiteX18" fmla="*/ 64592 w 2454662"/>
              <a:gd name="connsiteY18" fmla="*/ 3880986 h 5607050"/>
              <a:gd name="connsiteX19" fmla="*/ 155963 w 2454662"/>
              <a:gd name="connsiteY19" fmla="*/ 4225131 h 5607050"/>
              <a:gd name="connsiteX20" fmla="*/ 222091 w 2454662"/>
              <a:gd name="connsiteY20" fmla="*/ 4465260 h 5607050"/>
              <a:gd name="connsiteX21" fmla="*/ 278201 w 2454662"/>
              <a:gd name="connsiteY21" fmla="*/ 4667249 h 5607050"/>
              <a:gd name="connsiteX22" fmla="*/ 372659 w 2454662"/>
              <a:gd name="connsiteY22" fmla="*/ 4925219 h 5607050"/>
              <a:gd name="connsiteX23" fmla="*/ 501244 w 2454662"/>
              <a:gd name="connsiteY23" fmla="*/ 5151437 h 5607050"/>
              <a:gd name="connsiteX24" fmla="*/ 703462 w 2454662"/>
              <a:gd name="connsiteY24" fmla="*/ 5395937 h 5607050"/>
              <a:gd name="connsiteX25" fmla="*/ 971936 w 2454662"/>
              <a:gd name="connsiteY25" fmla="*/ 5525294 h 5607050"/>
              <a:gd name="connsiteX26" fmla="*/ 1248956 w 2454662"/>
              <a:gd name="connsiteY26" fmla="*/ 5550695 h 5607050"/>
              <a:gd name="connsiteX27" fmla="*/ 1607732 w 2454662"/>
              <a:gd name="connsiteY27" fmla="*/ 5497513 h 5607050"/>
              <a:gd name="connsiteX28" fmla="*/ 1860937 w 2454662"/>
              <a:gd name="connsiteY28" fmla="*/ 5445125 h 5607050"/>
              <a:gd name="connsiteX29" fmla="*/ 2060962 w 2454662"/>
              <a:gd name="connsiteY29" fmla="*/ 5445125 h 5607050"/>
              <a:gd name="connsiteX30" fmla="*/ 2194312 w 2454662"/>
              <a:gd name="connsiteY30" fmla="*/ 5492750 h 5607050"/>
              <a:gd name="connsiteX31" fmla="*/ 2337187 w 2454662"/>
              <a:gd name="connsiteY31" fmla="*/ 5549900 h 5607050"/>
              <a:gd name="connsiteX32" fmla="*/ 2454662 w 2454662"/>
              <a:gd name="connsiteY32" fmla="*/ 5607050 h 5607050"/>
              <a:gd name="connsiteX0" fmla="*/ 1434759 w 2466634"/>
              <a:gd name="connsiteY0" fmla="*/ 0 h 5607050"/>
              <a:gd name="connsiteX1" fmla="*/ 1430292 w 2466634"/>
              <a:gd name="connsiteY1" fmla="*/ 17416 h 5607050"/>
              <a:gd name="connsiteX2" fmla="*/ 1383959 w 2466634"/>
              <a:gd name="connsiteY2" fmla="*/ 139700 h 5607050"/>
              <a:gd name="connsiteX3" fmla="*/ 1211315 w 2466634"/>
              <a:gd name="connsiteY3" fmla="*/ 435132 h 5607050"/>
              <a:gd name="connsiteX4" fmla="*/ 1075190 w 2466634"/>
              <a:gd name="connsiteY4" fmla="*/ 609781 h 5607050"/>
              <a:gd name="connsiteX5" fmla="*/ 974179 w 2466634"/>
              <a:gd name="connsiteY5" fmla="*/ 750268 h 5607050"/>
              <a:gd name="connsiteX6" fmla="*/ 893423 w 2466634"/>
              <a:gd name="connsiteY6" fmla="*/ 971134 h 5607050"/>
              <a:gd name="connsiteX7" fmla="*/ 782492 w 2466634"/>
              <a:gd name="connsiteY7" fmla="*/ 1126512 h 5607050"/>
              <a:gd name="connsiteX8" fmla="*/ 596950 w 2466634"/>
              <a:gd name="connsiteY8" fmla="*/ 1329517 h 5607050"/>
              <a:gd name="connsiteX9" fmla="*/ 479273 w 2466634"/>
              <a:gd name="connsiteY9" fmla="*/ 1484689 h 5607050"/>
              <a:gd name="connsiteX10" fmla="*/ 414594 w 2466634"/>
              <a:gd name="connsiteY10" fmla="*/ 1593833 h 5607050"/>
              <a:gd name="connsiteX11" fmla="*/ 327667 w 2466634"/>
              <a:gd name="connsiteY11" fmla="*/ 1796642 h 5607050"/>
              <a:gd name="connsiteX12" fmla="*/ 251867 w 2466634"/>
              <a:gd name="connsiteY12" fmla="*/ 1988107 h 5607050"/>
              <a:gd name="connsiteX13" fmla="*/ 168719 w 2466634"/>
              <a:gd name="connsiteY13" fmla="*/ 2288963 h 5607050"/>
              <a:gd name="connsiteX14" fmla="*/ 233807 w 2466634"/>
              <a:gd name="connsiteY14" fmla="*/ 2605276 h 5607050"/>
              <a:gd name="connsiteX15" fmla="*/ 34221 w 2466634"/>
              <a:gd name="connsiteY15" fmla="*/ 2981672 h 5607050"/>
              <a:gd name="connsiteX16" fmla="*/ 28481 w 2466634"/>
              <a:gd name="connsiteY16" fmla="*/ 3598964 h 5607050"/>
              <a:gd name="connsiteX17" fmla="*/ 76564 w 2466634"/>
              <a:gd name="connsiteY17" fmla="*/ 3880986 h 5607050"/>
              <a:gd name="connsiteX18" fmla="*/ 167935 w 2466634"/>
              <a:gd name="connsiteY18" fmla="*/ 4225131 h 5607050"/>
              <a:gd name="connsiteX19" fmla="*/ 234063 w 2466634"/>
              <a:gd name="connsiteY19" fmla="*/ 4465260 h 5607050"/>
              <a:gd name="connsiteX20" fmla="*/ 290173 w 2466634"/>
              <a:gd name="connsiteY20" fmla="*/ 4667249 h 5607050"/>
              <a:gd name="connsiteX21" fmla="*/ 384631 w 2466634"/>
              <a:gd name="connsiteY21" fmla="*/ 4925219 h 5607050"/>
              <a:gd name="connsiteX22" fmla="*/ 513216 w 2466634"/>
              <a:gd name="connsiteY22" fmla="*/ 5151437 h 5607050"/>
              <a:gd name="connsiteX23" fmla="*/ 715434 w 2466634"/>
              <a:gd name="connsiteY23" fmla="*/ 5395937 h 5607050"/>
              <a:gd name="connsiteX24" fmla="*/ 983908 w 2466634"/>
              <a:gd name="connsiteY24" fmla="*/ 5525294 h 5607050"/>
              <a:gd name="connsiteX25" fmla="*/ 1260928 w 2466634"/>
              <a:gd name="connsiteY25" fmla="*/ 5550695 h 5607050"/>
              <a:gd name="connsiteX26" fmla="*/ 1619704 w 2466634"/>
              <a:gd name="connsiteY26" fmla="*/ 5497513 h 5607050"/>
              <a:gd name="connsiteX27" fmla="*/ 1872909 w 2466634"/>
              <a:gd name="connsiteY27" fmla="*/ 5445125 h 5607050"/>
              <a:gd name="connsiteX28" fmla="*/ 2072934 w 2466634"/>
              <a:gd name="connsiteY28" fmla="*/ 5445125 h 5607050"/>
              <a:gd name="connsiteX29" fmla="*/ 2206284 w 2466634"/>
              <a:gd name="connsiteY29" fmla="*/ 5492750 h 5607050"/>
              <a:gd name="connsiteX30" fmla="*/ 2349159 w 2466634"/>
              <a:gd name="connsiteY30" fmla="*/ 5549900 h 5607050"/>
              <a:gd name="connsiteX31" fmla="*/ 2466634 w 2466634"/>
              <a:gd name="connsiteY31" fmla="*/ 5607050 h 5607050"/>
              <a:gd name="connsiteX0" fmla="*/ 1434759 w 2466634"/>
              <a:gd name="connsiteY0" fmla="*/ 0 h 5607050"/>
              <a:gd name="connsiteX1" fmla="*/ 1430292 w 2466634"/>
              <a:gd name="connsiteY1" fmla="*/ 17416 h 5607050"/>
              <a:gd name="connsiteX2" fmla="*/ 1383959 w 2466634"/>
              <a:gd name="connsiteY2" fmla="*/ 139700 h 5607050"/>
              <a:gd name="connsiteX3" fmla="*/ 1211315 w 2466634"/>
              <a:gd name="connsiteY3" fmla="*/ 435132 h 5607050"/>
              <a:gd name="connsiteX4" fmla="*/ 1075190 w 2466634"/>
              <a:gd name="connsiteY4" fmla="*/ 609781 h 5607050"/>
              <a:gd name="connsiteX5" fmla="*/ 974179 w 2466634"/>
              <a:gd name="connsiteY5" fmla="*/ 750268 h 5607050"/>
              <a:gd name="connsiteX6" fmla="*/ 893423 w 2466634"/>
              <a:gd name="connsiteY6" fmla="*/ 971134 h 5607050"/>
              <a:gd name="connsiteX7" fmla="*/ 782492 w 2466634"/>
              <a:gd name="connsiteY7" fmla="*/ 1126512 h 5607050"/>
              <a:gd name="connsiteX8" fmla="*/ 596950 w 2466634"/>
              <a:gd name="connsiteY8" fmla="*/ 1329517 h 5607050"/>
              <a:gd name="connsiteX9" fmla="*/ 479273 w 2466634"/>
              <a:gd name="connsiteY9" fmla="*/ 1484689 h 5607050"/>
              <a:gd name="connsiteX10" fmla="*/ 414594 w 2466634"/>
              <a:gd name="connsiteY10" fmla="*/ 1593833 h 5607050"/>
              <a:gd name="connsiteX11" fmla="*/ 327667 w 2466634"/>
              <a:gd name="connsiteY11" fmla="*/ 1796642 h 5607050"/>
              <a:gd name="connsiteX12" fmla="*/ 251867 w 2466634"/>
              <a:gd name="connsiteY12" fmla="*/ 1988107 h 5607050"/>
              <a:gd name="connsiteX13" fmla="*/ 168719 w 2466634"/>
              <a:gd name="connsiteY13" fmla="*/ 2288963 h 5607050"/>
              <a:gd name="connsiteX14" fmla="*/ 57595 w 2466634"/>
              <a:gd name="connsiteY14" fmla="*/ 2519551 h 5607050"/>
              <a:gd name="connsiteX15" fmla="*/ 34221 w 2466634"/>
              <a:gd name="connsiteY15" fmla="*/ 2981672 h 5607050"/>
              <a:gd name="connsiteX16" fmla="*/ 28481 w 2466634"/>
              <a:gd name="connsiteY16" fmla="*/ 3598964 h 5607050"/>
              <a:gd name="connsiteX17" fmla="*/ 76564 w 2466634"/>
              <a:gd name="connsiteY17" fmla="*/ 3880986 h 5607050"/>
              <a:gd name="connsiteX18" fmla="*/ 167935 w 2466634"/>
              <a:gd name="connsiteY18" fmla="*/ 4225131 h 5607050"/>
              <a:gd name="connsiteX19" fmla="*/ 234063 w 2466634"/>
              <a:gd name="connsiteY19" fmla="*/ 4465260 h 5607050"/>
              <a:gd name="connsiteX20" fmla="*/ 290173 w 2466634"/>
              <a:gd name="connsiteY20" fmla="*/ 4667249 h 5607050"/>
              <a:gd name="connsiteX21" fmla="*/ 384631 w 2466634"/>
              <a:gd name="connsiteY21" fmla="*/ 4925219 h 5607050"/>
              <a:gd name="connsiteX22" fmla="*/ 513216 w 2466634"/>
              <a:gd name="connsiteY22" fmla="*/ 5151437 h 5607050"/>
              <a:gd name="connsiteX23" fmla="*/ 715434 w 2466634"/>
              <a:gd name="connsiteY23" fmla="*/ 5395937 h 5607050"/>
              <a:gd name="connsiteX24" fmla="*/ 983908 w 2466634"/>
              <a:gd name="connsiteY24" fmla="*/ 5525294 h 5607050"/>
              <a:gd name="connsiteX25" fmla="*/ 1260928 w 2466634"/>
              <a:gd name="connsiteY25" fmla="*/ 5550695 h 5607050"/>
              <a:gd name="connsiteX26" fmla="*/ 1619704 w 2466634"/>
              <a:gd name="connsiteY26" fmla="*/ 5497513 h 5607050"/>
              <a:gd name="connsiteX27" fmla="*/ 1872909 w 2466634"/>
              <a:gd name="connsiteY27" fmla="*/ 5445125 h 5607050"/>
              <a:gd name="connsiteX28" fmla="*/ 2072934 w 2466634"/>
              <a:gd name="connsiteY28" fmla="*/ 5445125 h 5607050"/>
              <a:gd name="connsiteX29" fmla="*/ 2206284 w 2466634"/>
              <a:gd name="connsiteY29" fmla="*/ 5492750 h 5607050"/>
              <a:gd name="connsiteX30" fmla="*/ 2349159 w 2466634"/>
              <a:gd name="connsiteY30" fmla="*/ 5549900 h 5607050"/>
              <a:gd name="connsiteX31" fmla="*/ 2466634 w 2466634"/>
              <a:gd name="connsiteY31" fmla="*/ 5607050 h 5607050"/>
              <a:gd name="connsiteX0" fmla="*/ 1434759 w 2466634"/>
              <a:gd name="connsiteY0" fmla="*/ 0 h 5607050"/>
              <a:gd name="connsiteX1" fmla="*/ 1430292 w 2466634"/>
              <a:gd name="connsiteY1" fmla="*/ 17416 h 5607050"/>
              <a:gd name="connsiteX2" fmla="*/ 1383959 w 2466634"/>
              <a:gd name="connsiteY2" fmla="*/ 139700 h 5607050"/>
              <a:gd name="connsiteX3" fmla="*/ 1211315 w 2466634"/>
              <a:gd name="connsiteY3" fmla="*/ 435132 h 5607050"/>
              <a:gd name="connsiteX4" fmla="*/ 1075190 w 2466634"/>
              <a:gd name="connsiteY4" fmla="*/ 609781 h 5607050"/>
              <a:gd name="connsiteX5" fmla="*/ 974179 w 2466634"/>
              <a:gd name="connsiteY5" fmla="*/ 750268 h 5607050"/>
              <a:gd name="connsiteX6" fmla="*/ 893423 w 2466634"/>
              <a:gd name="connsiteY6" fmla="*/ 971134 h 5607050"/>
              <a:gd name="connsiteX7" fmla="*/ 782492 w 2466634"/>
              <a:gd name="connsiteY7" fmla="*/ 1126512 h 5607050"/>
              <a:gd name="connsiteX8" fmla="*/ 596950 w 2466634"/>
              <a:gd name="connsiteY8" fmla="*/ 1329517 h 5607050"/>
              <a:gd name="connsiteX9" fmla="*/ 479273 w 2466634"/>
              <a:gd name="connsiteY9" fmla="*/ 1484689 h 5607050"/>
              <a:gd name="connsiteX10" fmla="*/ 414594 w 2466634"/>
              <a:gd name="connsiteY10" fmla="*/ 1593833 h 5607050"/>
              <a:gd name="connsiteX11" fmla="*/ 327667 w 2466634"/>
              <a:gd name="connsiteY11" fmla="*/ 1796642 h 5607050"/>
              <a:gd name="connsiteX12" fmla="*/ 251867 w 2466634"/>
              <a:gd name="connsiteY12" fmla="*/ 1988107 h 5607050"/>
              <a:gd name="connsiteX13" fmla="*/ 168719 w 2466634"/>
              <a:gd name="connsiteY13" fmla="*/ 2288963 h 5607050"/>
              <a:gd name="connsiteX14" fmla="*/ 34221 w 2466634"/>
              <a:gd name="connsiteY14" fmla="*/ 2981672 h 5607050"/>
              <a:gd name="connsiteX15" fmla="*/ 28481 w 2466634"/>
              <a:gd name="connsiteY15" fmla="*/ 3598964 h 5607050"/>
              <a:gd name="connsiteX16" fmla="*/ 76564 w 2466634"/>
              <a:gd name="connsiteY16" fmla="*/ 3880986 h 5607050"/>
              <a:gd name="connsiteX17" fmla="*/ 167935 w 2466634"/>
              <a:gd name="connsiteY17" fmla="*/ 4225131 h 5607050"/>
              <a:gd name="connsiteX18" fmla="*/ 234063 w 2466634"/>
              <a:gd name="connsiteY18" fmla="*/ 4465260 h 5607050"/>
              <a:gd name="connsiteX19" fmla="*/ 290173 w 2466634"/>
              <a:gd name="connsiteY19" fmla="*/ 4667249 h 5607050"/>
              <a:gd name="connsiteX20" fmla="*/ 384631 w 2466634"/>
              <a:gd name="connsiteY20" fmla="*/ 4925219 h 5607050"/>
              <a:gd name="connsiteX21" fmla="*/ 513216 w 2466634"/>
              <a:gd name="connsiteY21" fmla="*/ 5151437 h 5607050"/>
              <a:gd name="connsiteX22" fmla="*/ 715434 w 2466634"/>
              <a:gd name="connsiteY22" fmla="*/ 5395937 h 5607050"/>
              <a:gd name="connsiteX23" fmla="*/ 983908 w 2466634"/>
              <a:gd name="connsiteY23" fmla="*/ 5525294 h 5607050"/>
              <a:gd name="connsiteX24" fmla="*/ 1260928 w 2466634"/>
              <a:gd name="connsiteY24" fmla="*/ 5550695 h 5607050"/>
              <a:gd name="connsiteX25" fmla="*/ 1619704 w 2466634"/>
              <a:gd name="connsiteY25" fmla="*/ 5497513 h 5607050"/>
              <a:gd name="connsiteX26" fmla="*/ 1872909 w 2466634"/>
              <a:gd name="connsiteY26" fmla="*/ 5445125 h 5607050"/>
              <a:gd name="connsiteX27" fmla="*/ 2072934 w 2466634"/>
              <a:gd name="connsiteY27" fmla="*/ 5445125 h 5607050"/>
              <a:gd name="connsiteX28" fmla="*/ 2206284 w 2466634"/>
              <a:gd name="connsiteY28" fmla="*/ 5492750 h 5607050"/>
              <a:gd name="connsiteX29" fmla="*/ 2349159 w 2466634"/>
              <a:gd name="connsiteY29" fmla="*/ 5549900 h 5607050"/>
              <a:gd name="connsiteX30" fmla="*/ 2466634 w 2466634"/>
              <a:gd name="connsiteY30" fmla="*/ 5607050 h 5607050"/>
              <a:gd name="connsiteX0" fmla="*/ 1482384 w 2514259"/>
              <a:gd name="connsiteY0" fmla="*/ 0 h 5607050"/>
              <a:gd name="connsiteX1" fmla="*/ 1477917 w 2514259"/>
              <a:gd name="connsiteY1" fmla="*/ 17416 h 5607050"/>
              <a:gd name="connsiteX2" fmla="*/ 1431584 w 2514259"/>
              <a:gd name="connsiteY2" fmla="*/ 139700 h 5607050"/>
              <a:gd name="connsiteX3" fmla="*/ 1258940 w 2514259"/>
              <a:gd name="connsiteY3" fmla="*/ 435132 h 5607050"/>
              <a:gd name="connsiteX4" fmla="*/ 1122815 w 2514259"/>
              <a:gd name="connsiteY4" fmla="*/ 609781 h 5607050"/>
              <a:gd name="connsiteX5" fmla="*/ 1021804 w 2514259"/>
              <a:gd name="connsiteY5" fmla="*/ 750268 h 5607050"/>
              <a:gd name="connsiteX6" fmla="*/ 941048 w 2514259"/>
              <a:gd name="connsiteY6" fmla="*/ 971134 h 5607050"/>
              <a:gd name="connsiteX7" fmla="*/ 830117 w 2514259"/>
              <a:gd name="connsiteY7" fmla="*/ 1126512 h 5607050"/>
              <a:gd name="connsiteX8" fmla="*/ 644575 w 2514259"/>
              <a:gd name="connsiteY8" fmla="*/ 1329517 h 5607050"/>
              <a:gd name="connsiteX9" fmla="*/ 526898 w 2514259"/>
              <a:gd name="connsiteY9" fmla="*/ 1484689 h 5607050"/>
              <a:gd name="connsiteX10" fmla="*/ 462219 w 2514259"/>
              <a:gd name="connsiteY10" fmla="*/ 1593833 h 5607050"/>
              <a:gd name="connsiteX11" fmla="*/ 375292 w 2514259"/>
              <a:gd name="connsiteY11" fmla="*/ 1796642 h 5607050"/>
              <a:gd name="connsiteX12" fmla="*/ 299492 w 2514259"/>
              <a:gd name="connsiteY12" fmla="*/ 1988107 h 5607050"/>
              <a:gd name="connsiteX13" fmla="*/ 216344 w 2514259"/>
              <a:gd name="connsiteY13" fmla="*/ 2288963 h 5607050"/>
              <a:gd name="connsiteX14" fmla="*/ 34221 w 2514259"/>
              <a:gd name="connsiteY14" fmla="*/ 2891184 h 5607050"/>
              <a:gd name="connsiteX15" fmla="*/ 76106 w 2514259"/>
              <a:gd name="connsiteY15" fmla="*/ 3598964 h 5607050"/>
              <a:gd name="connsiteX16" fmla="*/ 124189 w 2514259"/>
              <a:gd name="connsiteY16" fmla="*/ 3880986 h 5607050"/>
              <a:gd name="connsiteX17" fmla="*/ 215560 w 2514259"/>
              <a:gd name="connsiteY17" fmla="*/ 4225131 h 5607050"/>
              <a:gd name="connsiteX18" fmla="*/ 281688 w 2514259"/>
              <a:gd name="connsiteY18" fmla="*/ 4465260 h 5607050"/>
              <a:gd name="connsiteX19" fmla="*/ 337798 w 2514259"/>
              <a:gd name="connsiteY19" fmla="*/ 4667249 h 5607050"/>
              <a:gd name="connsiteX20" fmla="*/ 432256 w 2514259"/>
              <a:gd name="connsiteY20" fmla="*/ 4925219 h 5607050"/>
              <a:gd name="connsiteX21" fmla="*/ 560841 w 2514259"/>
              <a:gd name="connsiteY21" fmla="*/ 5151437 h 5607050"/>
              <a:gd name="connsiteX22" fmla="*/ 763059 w 2514259"/>
              <a:gd name="connsiteY22" fmla="*/ 5395937 h 5607050"/>
              <a:gd name="connsiteX23" fmla="*/ 1031533 w 2514259"/>
              <a:gd name="connsiteY23" fmla="*/ 5525294 h 5607050"/>
              <a:gd name="connsiteX24" fmla="*/ 1308553 w 2514259"/>
              <a:gd name="connsiteY24" fmla="*/ 5550695 h 5607050"/>
              <a:gd name="connsiteX25" fmla="*/ 1667329 w 2514259"/>
              <a:gd name="connsiteY25" fmla="*/ 5497513 h 5607050"/>
              <a:gd name="connsiteX26" fmla="*/ 1920534 w 2514259"/>
              <a:gd name="connsiteY26" fmla="*/ 5445125 h 5607050"/>
              <a:gd name="connsiteX27" fmla="*/ 2120559 w 2514259"/>
              <a:gd name="connsiteY27" fmla="*/ 5445125 h 5607050"/>
              <a:gd name="connsiteX28" fmla="*/ 2253909 w 2514259"/>
              <a:gd name="connsiteY28" fmla="*/ 5492750 h 5607050"/>
              <a:gd name="connsiteX29" fmla="*/ 2396784 w 2514259"/>
              <a:gd name="connsiteY29" fmla="*/ 5549900 h 5607050"/>
              <a:gd name="connsiteX30" fmla="*/ 2514259 w 2514259"/>
              <a:gd name="connsiteY30" fmla="*/ 5607050 h 5607050"/>
              <a:gd name="connsiteX0" fmla="*/ 1482384 w 2514259"/>
              <a:gd name="connsiteY0" fmla="*/ 0 h 5607050"/>
              <a:gd name="connsiteX1" fmla="*/ 1477917 w 2514259"/>
              <a:gd name="connsiteY1" fmla="*/ 17416 h 5607050"/>
              <a:gd name="connsiteX2" fmla="*/ 1431584 w 2514259"/>
              <a:gd name="connsiteY2" fmla="*/ 139700 h 5607050"/>
              <a:gd name="connsiteX3" fmla="*/ 1258940 w 2514259"/>
              <a:gd name="connsiteY3" fmla="*/ 435132 h 5607050"/>
              <a:gd name="connsiteX4" fmla="*/ 1122815 w 2514259"/>
              <a:gd name="connsiteY4" fmla="*/ 609781 h 5607050"/>
              <a:gd name="connsiteX5" fmla="*/ 1021804 w 2514259"/>
              <a:gd name="connsiteY5" fmla="*/ 750268 h 5607050"/>
              <a:gd name="connsiteX6" fmla="*/ 941048 w 2514259"/>
              <a:gd name="connsiteY6" fmla="*/ 971134 h 5607050"/>
              <a:gd name="connsiteX7" fmla="*/ 830117 w 2514259"/>
              <a:gd name="connsiteY7" fmla="*/ 1126512 h 5607050"/>
              <a:gd name="connsiteX8" fmla="*/ 644575 w 2514259"/>
              <a:gd name="connsiteY8" fmla="*/ 1329517 h 5607050"/>
              <a:gd name="connsiteX9" fmla="*/ 526898 w 2514259"/>
              <a:gd name="connsiteY9" fmla="*/ 1484689 h 5607050"/>
              <a:gd name="connsiteX10" fmla="*/ 462219 w 2514259"/>
              <a:gd name="connsiteY10" fmla="*/ 1593833 h 5607050"/>
              <a:gd name="connsiteX11" fmla="*/ 375292 w 2514259"/>
              <a:gd name="connsiteY11" fmla="*/ 1796642 h 5607050"/>
              <a:gd name="connsiteX12" fmla="*/ 299492 w 2514259"/>
              <a:gd name="connsiteY12" fmla="*/ 1988107 h 5607050"/>
              <a:gd name="connsiteX13" fmla="*/ 163956 w 2514259"/>
              <a:gd name="connsiteY13" fmla="*/ 2274676 h 5607050"/>
              <a:gd name="connsiteX14" fmla="*/ 34221 w 2514259"/>
              <a:gd name="connsiteY14" fmla="*/ 2891184 h 5607050"/>
              <a:gd name="connsiteX15" fmla="*/ 76106 w 2514259"/>
              <a:gd name="connsiteY15" fmla="*/ 3598964 h 5607050"/>
              <a:gd name="connsiteX16" fmla="*/ 124189 w 2514259"/>
              <a:gd name="connsiteY16" fmla="*/ 3880986 h 5607050"/>
              <a:gd name="connsiteX17" fmla="*/ 215560 w 2514259"/>
              <a:gd name="connsiteY17" fmla="*/ 4225131 h 5607050"/>
              <a:gd name="connsiteX18" fmla="*/ 281688 w 2514259"/>
              <a:gd name="connsiteY18" fmla="*/ 4465260 h 5607050"/>
              <a:gd name="connsiteX19" fmla="*/ 337798 w 2514259"/>
              <a:gd name="connsiteY19" fmla="*/ 4667249 h 5607050"/>
              <a:gd name="connsiteX20" fmla="*/ 432256 w 2514259"/>
              <a:gd name="connsiteY20" fmla="*/ 4925219 h 5607050"/>
              <a:gd name="connsiteX21" fmla="*/ 560841 w 2514259"/>
              <a:gd name="connsiteY21" fmla="*/ 5151437 h 5607050"/>
              <a:gd name="connsiteX22" fmla="*/ 763059 w 2514259"/>
              <a:gd name="connsiteY22" fmla="*/ 5395937 h 5607050"/>
              <a:gd name="connsiteX23" fmla="*/ 1031533 w 2514259"/>
              <a:gd name="connsiteY23" fmla="*/ 5525294 h 5607050"/>
              <a:gd name="connsiteX24" fmla="*/ 1308553 w 2514259"/>
              <a:gd name="connsiteY24" fmla="*/ 5550695 h 5607050"/>
              <a:gd name="connsiteX25" fmla="*/ 1667329 w 2514259"/>
              <a:gd name="connsiteY25" fmla="*/ 5497513 h 5607050"/>
              <a:gd name="connsiteX26" fmla="*/ 1920534 w 2514259"/>
              <a:gd name="connsiteY26" fmla="*/ 5445125 h 5607050"/>
              <a:gd name="connsiteX27" fmla="*/ 2120559 w 2514259"/>
              <a:gd name="connsiteY27" fmla="*/ 5445125 h 5607050"/>
              <a:gd name="connsiteX28" fmla="*/ 2253909 w 2514259"/>
              <a:gd name="connsiteY28" fmla="*/ 5492750 h 5607050"/>
              <a:gd name="connsiteX29" fmla="*/ 2396784 w 2514259"/>
              <a:gd name="connsiteY29" fmla="*/ 5549900 h 5607050"/>
              <a:gd name="connsiteX30" fmla="*/ 2514259 w 2514259"/>
              <a:gd name="connsiteY30" fmla="*/ 5607050 h 5607050"/>
              <a:gd name="connsiteX0" fmla="*/ 1482384 w 2514259"/>
              <a:gd name="connsiteY0" fmla="*/ 0 h 5607050"/>
              <a:gd name="connsiteX1" fmla="*/ 1477917 w 2514259"/>
              <a:gd name="connsiteY1" fmla="*/ 17416 h 5607050"/>
              <a:gd name="connsiteX2" fmla="*/ 1431584 w 2514259"/>
              <a:gd name="connsiteY2" fmla="*/ 139700 h 5607050"/>
              <a:gd name="connsiteX3" fmla="*/ 1258940 w 2514259"/>
              <a:gd name="connsiteY3" fmla="*/ 435132 h 5607050"/>
              <a:gd name="connsiteX4" fmla="*/ 1122815 w 2514259"/>
              <a:gd name="connsiteY4" fmla="*/ 609781 h 5607050"/>
              <a:gd name="connsiteX5" fmla="*/ 1021804 w 2514259"/>
              <a:gd name="connsiteY5" fmla="*/ 750268 h 5607050"/>
              <a:gd name="connsiteX6" fmla="*/ 941048 w 2514259"/>
              <a:gd name="connsiteY6" fmla="*/ 971134 h 5607050"/>
              <a:gd name="connsiteX7" fmla="*/ 830117 w 2514259"/>
              <a:gd name="connsiteY7" fmla="*/ 1126512 h 5607050"/>
              <a:gd name="connsiteX8" fmla="*/ 644575 w 2514259"/>
              <a:gd name="connsiteY8" fmla="*/ 1329517 h 5607050"/>
              <a:gd name="connsiteX9" fmla="*/ 526898 w 2514259"/>
              <a:gd name="connsiteY9" fmla="*/ 1484689 h 5607050"/>
              <a:gd name="connsiteX10" fmla="*/ 462219 w 2514259"/>
              <a:gd name="connsiteY10" fmla="*/ 1593833 h 5607050"/>
              <a:gd name="connsiteX11" fmla="*/ 375292 w 2514259"/>
              <a:gd name="connsiteY11" fmla="*/ 1796642 h 5607050"/>
              <a:gd name="connsiteX12" fmla="*/ 289967 w 2514259"/>
              <a:gd name="connsiteY12" fmla="*/ 1959532 h 5607050"/>
              <a:gd name="connsiteX13" fmla="*/ 163956 w 2514259"/>
              <a:gd name="connsiteY13" fmla="*/ 2274676 h 5607050"/>
              <a:gd name="connsiteX14" fmla="*/ 34221 w 2514259"/>
              <a:gd name="connsiteY14" fmla="*/ 2891184 h 5607050"/>
              <a:gd name="connsiteX15" fmla="*/ 76106 w 2514259"/>
              <a:gd name="connsiteY15" fmla="*/ 3598964 h 5607050"/>
              <a:gd name="connsiteX16" fmla="*/ 124189 w 2514259"/>
              <a:gd name="connsiteY16" fmla="*/ 3880986 h 5607050"/>
              <a:gd name="connsiteX17" fmla="*/ 215560 w 2514259"/>
              <a:gd name="connsiteY17" fmla="*/ 4225131 h 5607050"/>
              <a:gd name="connsiteX18" fmla="*/ 281688 w 2514259"/>
              <a:gd name="connsiteY18" fmla="*/ 4465260 h 5607050"/>
              <a:gd name="connsiteX19" fmla="*/ 337798 w 2514259"/>
              <a:gd name="connsiteY19" fmla="*/ 4667249 h 5607050"/>
              <a:gd name="connsiteX20" fmla="*/ 432256 w 2514259"/>
              <a:gd name="connsiteY20" fmla="*/ 4925219 h 5607050"/>
              <a:gd name="connsiteX21" fmla="*/ 560841 w 2514259"/>
              <a:gd name="connsiteY21" fmla="*/ 5151437 h 5607050"/>
              <a:gd name="connsiteX22" fmla="*/ 763059 w 2514259"/>
              <a:gd name="connsiteY22" fmla="*/ 5395937 h 5607050"/>
              <a:gd name="connsiteX23" fmla="*/ 1031533 w 2514259"/>
              <a:gd name="connsiteY23" fmla="*/ 5525294 h 5607050"/>
              <a:gd name="connsiteX24" fmla="*/ 1308553 w 2514259"/>
              <a:gd name="connsiteY24" fmla="*/ 5550695 h 5607050"/>
              <a:gd name="connsiteX25" fmla="*/ 1667329 w 2514259"/>
              <a:gd name="connsiteY25" fmla="*/ 5497513 h 5607050"/>
              <a:gd name="connsiteX26" fmla="*/ 1920534 w 2514259"/>
              <a:gd name="connsiteY26" fmla="*/ 5445125 h 5607050"/>
              <a:gd name="connsiteX27" fmla="*/ 2120559 w 2514259"/>
              <a:gd name="connsiteY27" fmla="*/ 5445125 h 5607050"/>
              <a:gd name="connsiteX28" fmla="*/ 2253909 w 2514259"/>
              <a:gd name="connsiteY28" fmla="*/ 5492750 h 5607050"/>
              <a:gd name="connsiteX29" fmla="*/ 2396784 w 2514259"/>
              <a:gd name="connsiteY29" fmla="*/ 5549900 h 5607050"/>
              <a:gd name="connsiteX30" fmla="*/ 2514259 w 2514259"/>
              <a:gd name="connsiteY30" fmla="*/ 5607050 h 5607050"/>
              <a:gd name="connsiteX0" fmla="*/ 1449047 w 2480922"/>
              <a:gd name="connsiteY0" fmla="*/ 0 h 5607050"/>
              <a:gd name="connsiteX1" fmla="*/ 1444580 w 2480922"/>
              <a:gd name="connsiteY1" fmla="*/ 17416 h 5607050"/>
              <a:gd name="connsiteX2" fmla="*/ 1398247 w 2480922"/>
              <a:gd name="connsiteY2" fmla="*/ 139700 h 5607050"/>
              <a:gd name="connsiteX3" fmla="*/ 1225603 w 2480922"/>
              <a:gd name="connsiteY3" fmla="*/ 435132 h 5607050"/>
              <a:gd name="connsiteX4" fmla="*/ 1089478 w 2480922"/>
              <a:gd name="connsiteY4" fmla="*/ 609781 h 5607050"/>
              <a:gd name="connsiteX5" fmla="*/ 988467 w 2480922"/>
              <a:gd name="connsiteY5" fmla="*/ 750268 h 5607050"/>
              <a:gd name="connsiteX6" fmla="*/ 907711 w 2480922"/>
              <a:gd name="connsiteY6" fmla="*/ 971134 h 5607050"/>
              <a:gd name="connsiteX7" fmla="*/ 796780 w 2480922"/>
              <a:gd name="connsiteY7" fmla="*/ 1126512 h 5607050"/>
              <a:gd name="connsiteX8" fmla="*/ 611238 w 2480922"/>
              <a:gd name="connsiteY8" fmla="*/ 1329517 h 5607050"/>
              <a:gd name="connsiteX9" fmla="*/ 493561 w 2480922"/>
              <a:gd name="connsiteY9" fmla="*/ 1484689 h 5607050"/>
              <a:gd name="connsiteX10" fmla="*/ 428882 w 2480922"/>
              <a:gd name="connsiteY10" fmla="*/ 1593833 h 5607050"/>
              <a:gd name="connsiteX11" fmla="*/ 341955 w 2480922"/>
              <a:gd name="connsiteY11" fmla="*/ 1796642 h 5607050"/>
              <a:gd name="connsiteX12" fmla="*/ 256630 w 2480922"/>
              <a:gd name="connsiteY12" fmla="*/ 1959532 h 5607050"/>
              <a:gd name="connsiteX13" fmla="*/ 130619 w 2480922"/>
              <a:gd name="connsiteY13" fmla="*/ 2274676 h 5607050"/>
              <a:gd name="connsiteX14" fmla="*/ 884 w 2480922"/>
              <a:gd name="connsiteY14" fmla="*/ 2891184 h 5607050"/>
              <a:gd name="connsiteX15" fmla="*/ 42769 w 2480922"/>
              <a:gd name="connsiteY15" fmla="*/ 3598964 h 5607050"/>
              <a:gd name="connsiteX16" fmla="*/ 90852 w 2480922"/>
              <a:gd name="connsiteY16" fmla="*/ 3880986 h 5607050"/>
              <a:gd name="connsiteX17" fmla="*/ 182223 w 2480922"/>
              <a:gd name="connsiteY17" fmla="*/ 4225131 h 5607050"/>
              <a:gd name="connsiteX18" fmla="*/ 248351 w 2480922"/>
              <a:gd name="connsiteY18" fmla="*/ 4465260 h 5607050"/>
              <a:gd name="connsiteX19" fmla="*/ 304461 w 2480922"/>
              <a:gd name="connsiteY19" fmla="*/ 4667249 h 5607050"/>
              <a:gd name="connsiteX20" fmla="*/ 398919 w 2480922"/>
              <a:gd name="connsiteY20" fmla="*/ 4925219 h 5607050"/>
              <a:gd name="connsiteX21" fmla="*/ 527504 w 2480922"/>
              <a:gd name="connsiteY21" fmla="*/ 5151437 h 5607050"/>
              <a:gd name="connsiteX22" fmla="*/ 729722 w 2480922"/>
              <a:gd name="connsiteY22" fmla="*/ 5395937 h 5607050"/>
              <a:gd name="connsiteX23" fmla="*/ 998196 w 2480922"/>
              <a:gd name="connsiteY23" fmla="*/ 5525294 h 5607050"/>
              <a:gd name="connsiteX24" fmla="*/ 1275216 w 2480922"/>
              <a:gd name="connsiteY24" fmla="*/ 5550695 h 5607050"/>
              <a:gd name="connsiteX25" fmla="*/ 1633992 w 2480922"/>
              <a:gd name="connsiteY25" fmla="*/ 5497513 h 5607050"/>
              <a:gd name="connsiteX26" fmla="*/ 1887197 w 2480922"/>
              <a:gd name="connsiteY26" fmla="*/ 5445125 h 5607050"/>
              <a:gd name="connsiteX27" fmla="*/ 2087222 w 2480922"/>
              <a:gd name="connsiteY27" fmla="*/ 5445125 h 5607050"/>
              <a:gd name="connsiteX28" fmla="*/ 2220572 w 2480922"/>
              <a:gd name="connsiteY28" fmla="*/ 5492750 h 5607050"/>
              <a:gd name="connsiteX29" fmla="*/ 2363447 w 2480922"/>
              <a:gd name="connsiteY29" fmla="*/ 5549900 h 5607050"/>
              <a:gd name="connsiteX30" fmla="*/ 2480922 w 2480922"/>
              <a:gd name="connsiteY30" fmla="*/ 5607050 h 5607050"/>
              <a:gd name="connsiteX0" fmla="*/ 1482384 w 2514259"/>
              <a:gd name="connsiteY0" fmla="*/ 0 h 5607050"/>
              <a:gd name="connsiteX1" fmla="*/ 1477917 w 2514259"/>
              <a:gd name="connsiteY1" fmla="*/ 17416 h 5607050"/>
              <a:gd name="connsiteX2" fmla="*/ 1431584 w 2514259"/>
              <a:gd name="connsiteY2" fmla="*/ 139700 h 5607050"/>
              <a:gd name="connsiteX3" fmla="*/ 1258940 w 2514259"/>
              <a:gd name="connsiteY3" fmla="*/ 435132 h 5607050"/>
              <a:gd name="connsiteX4" fmla="*/ 1122815 w 2514259"/>
              <a:gd name="connsiteY4" fmla="*/ 609781 h 5607050"/>
              <a:gd name="connsiteX5" fmla="*/ 1021804 w 2514259"/>
              <a:gd name="connsiteY5" fmla="*/ 750268 h 5607050"/>
              <a:gd name="connsiteX6" fmla="*/ 941048 w 2514259"/>
              <a:gd name="connsiteY6" fmla="*/ 971134 h 5607050"/>
              <a:gd name="connsiteX7" fmla="*/ 830117 w 2514259"/>
              <a:gd name="connsiteY7" fmla="*/ 1126512 h 5607050"/>
              <a:gd name="connsiteX8" fmla="*/ 644575 w 2514259"/>
              <a:gd name="connsiteY8" fmla="*/ 1329517 h 5607050"/>
              <a:gd name="connsiteX9" fmla="*/ 526898 w 2514259"/>
              <a:gd name="connsiteY9" fmla="*/ 1484689 h 5607050"/>
              <a:gd name="connsiteX10" fmla="*/ 462219 w 2514259"/>
              <a:gd name="connsiteY10" fmla="*/ 1593833 h 5607050"/>
              <a:gd name="connsiteX11" fmla="*/ 375292 w 2514259"/>
              <a:gd name="connsiteY11" fmla="*/ 1796642 h 5607050"/>
              <a:gd name="connsiteX12" fmla="*/ 289967 w 2514259"/>
              <a:gd name="connsiteY12" fmla="*/ 1959532 h 5607050"/>
              <a:gd name="connsiteX13" fmla="*/ 163956 w 2514259"/>
              <a:gd name="connsiteY13" fmla="*/ 2274676 h 5607050"/>
              <a:gd name="connsiteX14" fmla="*/ 884 w 2514259"/>
              <a:gd name="connsiteY14" fmla="*/ 2891184 h 5607050"/>
              <a:gd name="connsiteX15" fmla="*/ 76106 w 2514259"/>
              <a:gd name="connsiteY15" fmla="*/ 3598964 h 5607050"/>
              <a:gd name="connsiteX16" fmla="*/ 124189 w 2514259"/>
              <a:gd name="connsiteY16" fmla="*/ 3880986 h 5607050"/>
              <a:gd name="connsiteX17" fmla="*/ 215560 w 2514259"/>
              <a:gd name="connsiteY17" fmla="*/ 4225131 h 5607050"/>
              <a:gd name="connsiteX18" fmla="*/ 281688 w 2514259"/>
              <a:gd name="connsiteY18" fmla="*/ 4465260 h 5607050"/>
              <a:gd name="connsiteX19" fmla="*/ 337798 w 2514259"/>
              <a:gd name="connsiteY19" fmla="*/ 4667249 h 5607050"/>
              <a:gd name="connsiteX20" fmla="*/ 432256 w 2514259"/>
              <a:gd name="connsiteY20" fmla="*/ 4925219 h 5607050"/>
              <a:gd name="connsiteX21" fmla="*/ 560841 w 2514259"/>
              <a:gd name="connsiteY21" fmla="*/ 5151437 h 5607050"/>
              <a:gd name="connsiteX22" fmla="*/ 763059 w 2514259"/>
              <a:gd name="connsiteY22" fmla="*/ 5395937 h 5607050"/>
              <a:gd name="connsiteX23" fmla="*/ 1031533 w 2514259"/>
              <a:gd name="connsiteY23" fmla="*/ 5525294 h 5607050"/>
              <a:gd name="connsiteX24" fmla="*/ 1308553 w 2514259"/>
              <a:gd name="connsiteY24" fmla="*/ 5550695 h 5607050"/>
              <a:gd name="connsiteX25" fmla="*/ 1667329 w 2514259"/>
              <a:gd name="connsiteY25" fmla="*/ 5497513 h 5607050"/>
              <a:gd name="connsiteX26" fmla="*/ 1920534 w 2514259"/>
              <a:gd name="connsiteY26" fmla="*/ 5445125 h 5607050"/>
              <a:gd name="connsiteX27" fmla="*/ 2120559 w 2514259"/>
              <a:gd name="connsiteY27" fmla="*/ 5445125 h 5607050"/>
              <a:gd name="connsiteX28" fmla="*/ 2253909 w 2514259"/>
              <a:gd name="connsiteY28" fmla="*/ 5492750 h 5607050"/>
              <a:gd name="connsiteX29" fmla="*/ 2396784 w 2514259"/>
              <a:gd name="connsiteY29" fmla="*/ 5549900 h 5607050"/>
              <a:gd name="connsiteX30" fmla="*/ 2514259 w 2514259"/>
              <a:gd name="connsiteY30" fmla="*/ 5607050 h 5607050"/>
              <a:gd name="connsiteX0" fmla="*/ 1482384 w 2514259"/>
              <a:gd name="connsiteY0" fmla="*/ 0 h 5607050"/>
              <a:gd name="connsiteX1" fmla="*/ 1477917 w 2514259"/>
              <a:gd name="connsiteY1" fmla="*/ 17416 h 5607050"/>
              <a:gd name="connsiteX2" fmla="*/ 1431584 w 2514259"/>
              <a:gd name="connsiteY2" fmla="*/ 139700 h 5607050"/>
              <a:gd name="connsiteX3" fmla="*/ 1258940 w 2514259"/>
              <a:gd name="connsiteY3" fmla="*/ 435132 h 5607050"/>
              <a:gd name="connsiteX4" fmla="*/ 1122815 w 2514259"/>
              <a:gd name="connsiteY4" fmla="*/ 609781 h 5607050"/>
              <a:gd name="connsiteX5" fmla="*/ 1021804 w 2514259"/>
              <a:gd name="connsiteY5" fmla="*/ 750268 h 5607050"/>
              <a:gd name="connsiteX6" fmla="*/ 941048 w 2514259"/>
              <a:gd name="connsiteY6" fmla="*/ 971134 h 5607050"/>
              <a:gd name="connsiteX7" fmla="*/ 830117 w 2514259"/>
              <a:gd name="connsiteY7" fmla="*/ 1126512 h 5607050"/>
              <a:gd name="connsiteX8" fmla="*/ 644575 w 2514259"/>
              <a:gd name="connsiteY8" fmla="*/ 1329517 h 5607050"/>
              <a:gd name="connsiteX9" fmla="*/ 526898 w 2514259"/>
              <a:gd name="connsiteY9" fmla="*/ 1484689 h 5607050"/>
              <a:gd name="connsiteX10" fmla="*/ 462219 w 2514259"/>
              <a:gd name="connsiteY10" fmla="*/ 1593833 h 5607050"/>
              <a:gd name="connsiteX11" fmla="*/ 375292 w 2514259"/>
              <a:gd name="connsiteY11" fmla="*/ 1796642 h 5607050"/>
              <a:gd name="connsiteX12" fmla="*/ 289967 w 2514259"/>
              <a:gd name="connsiteY12" fmla="*/ 1959532 h 5607050"/>
              <a:gd name="connsiteX13" fmla="*/ 163956 w 2514259"/>
              <a:gd name="connsiteY13" fmla="*/ 2274676 h 5607050"/>
              <a:gd name="connsiteX14" fmla="*/ 884 w 2514259"/>
              <a:gd name="connsiteY14" fmla="*/ 2891184 h 5607050"/>
              <a:gd name="connsiteX15" fmla="*/ 76106 w 2514259"/>
              <a:gd name="connsiteY15" fmla="*/ 3598964 h 5607050"/>
              <a:gd name="connsiteX16" fmla="*/ 124189 w 2514259"/>
              <a:gd name="connsiteY16" fmla="*/ 3880986 h 5607050"/>
              <a:gd name="connsiteX17" fmla="*/ 215560 w 2514259"/>
              <a:gd name="connsiteY17" fmla="*/ 4225131 h 5607050"/>
              <a:gd name="connsiteX18" fmla="*/ 281688 w 2514259"/>
              <a:gd name="connsiteY18" fmla="*/ 4465260 h 5607050"/>
              <a:gd name="connsiteX19" fmla="*/ 337798 w 2514259"/>
              <a:gd name="connsiteY19" fmla="*/ 4667249 h 5607050"/>
              <a:gd name="connsiteX20" fmla="*/ 432256 w 2514259"/>
              <a:gd name="connsiteY20" fmla="*/ 4925219 h 5607050"/>
              <a:gd name="connsiteX21" fmla="*/ 560841 w 2514259"/>
              <a:gd name="connsiteY21" fmla="*/ 5151437 h 5607050"/>
              <a:gd name="connsiteX22" fmla="*/ 763059 w 2514259"/>
              <a:gd name="connsiteY22" fmla="*/ 5395937 h 5607050"/>
              <a:gd name="connsiteX23" fmla="*/ 1031533 w 2514259"/>
              <a:gd name="connsiteY23" fmla="*/ 5525294 h 5607050"/>
              <a:gd name="connsiteX24" fmla="*/ 1308553 w 2514259"/>
              <a:gd name="connsiteY24" fmla="*/ 5550695 h 5607050"/>
              <a:gd name="connsiteX25" fmla="*/ 1667329 w 2514259"/>
              <a:gd name="connsiteY25" fmla="*/ 5497513 h 5607050"/>
              <a:gd name="connsiteX26" fmla="*/ 1920534 w 2514259"/>
              <a:gd name="connsiteY26" fmla="*/ 5445125 h 5607050"/>
              <a:gd name="connsiteX27" fmla="*/ 2120559 w 2514259"/>
              <a:gd name="connsiteY27" fmla="*/ 5445125 h 5607050"/>
              <a:gd name="connsiteX28" fmla="*/ 2253909 w 2514259"/>
              <a:gd name="connsiteY28" fmla="*/ 5492750 h 5607050"/>
              <a:gd name="connsiteX29" fmla="*/ 2396784 w 2514259"/>
              <a:gd name="connsiteY29" fmla="*/ 5549900 h 5607050"/>
              <a:gd name="connsiteX30" fmla="*/ 2514259 w 2514259"/>
              <a:gd name="connsiteY30" fmla="*/ 5607050 h 5607050"/>
              <a:gd name="connsiteX0" fmla="*/ 1482384 w 2514259"/>
              <a:gd name="connsiteY0" fmla="*/ 0 h 5607050"/>
              <a:gd name="connsiteX1" fmla="*/ 1477917 w 2514259"/>
              <a:gd name="connsiteY1" fmla="*/ 17416 h 5607050"/>
              <a:gd name="connsiteX2" fmla="*/ 1431584 w 2514259"/>
              <a:gd name="connsiteY2" fmla="*/ 139700 h 5607050"/>
              <a:gd name="connsiteX3" fmla="*/ 1258940 w 2514259"/>
              <a:gd name="connsiteY3" fmla="*/ 435132 h 5607050"/>
              <a:gd name="connsiteX4" fmla="*/ 1122815 w 2514259"/>
              <a:gd name="connsiteY4" fmla="*/ 609781 h 5607050"/>
              <a:gd name="connsiteX5" fmla="*/ 1021804 w 2514259"/>
              <a:gd name="connsiteY5" fmla="*/ 750268 h 5607050"/>
              <a:gd name="connsiteX6" fmla="*/ 941048 w 2514259"/>
              <a:gd name="connsiteY6" fmla="*/ 971134 h 5607050"/>
              <a:gd name="connsiteX7" fmla="*/ 830117 w 2514259"/>
              <a:gd name="connsiteY7" fmla="*/ 1126512 h 5607050"/>
              <a:gd name="connsiteX8" fmla="*/ 644575 w 2514259"/>
              <a:gd name="connsiteY8" fmla="*/ 1329517 h 5607050"/>
              <a:gd name="connsiteX9" fmla="*/ 526898 w 2514259"/>
              <a:gd name="connsiteY9" fmla="*/ 1484689 h 5607050"/>
              <a:gd name="connsiteX10" fmla="*/ 462219 w 2514259"/>
              <a:gd name="connsiteY10" fmla="*/ 1593833 h 5607050"/>
              <a:gd name="connsiteX11" fmla="*/ 375292 w 2514259"/>
              <a:gd name="connsiteY11" fmla="*/ 1796642 h 5607050"/>
              <a:gd name="connsiteX12" fmla="*/ 289967 w 2514259"/>
              <a:gd name="connsiteY12" fmla="*/ 1959532 h 5607050"/>
              <a:gd name="connsiteX13" fmla="*/ 163956 w 2514259"/>
              <a:gd name="connsiteY13" fmla="*/ 2274676 h 5607050"/>
              <a:gd name="connsiteX14" fmla="*/ 884 w 2514259"/>
              <a:gd name="connsiteY14" fmla="*/ 2891184 h 5607050"/>
              <a:gd name="connsiteX15" fmla="*/ 76106 w 2514259"/>
              <a:gd name="connsiteY15" fmla="*/ 3598964 h 5607050"/>
              <a:gd name="connsiteX16" fmla="*/ 124189 w 2514259"/>
              <a:gd name="connsiteY16" fmla="*/ 3880986 h 5607050"/>
              <a:gd name="connsiteX17" fmla="*/ 215560 w 2514259"/>
              <a:gd name="connsiteY17" fmla="*/ 4225131 h 5607050"/>
              <a:gd name="connsiteX18" fmla="*/ 281688 w 2514259"/>
              <a:gd name="connsiteY18" fmla="*/ 4465260 h 5607050"/>
              <a:gd name="connsiteX19" fmla="*/ 337798 w 2514259"/>
              <a:gd name="connsiteY19" fmla="*/ 4667249 h 5607050"/>
              <a:gd name="connsiteX20" fmla="*/ 432256 w 2514259"/>
              <a:gd name="connsiteY20" fmla="*/ 4925219 h 5607050"/>
              <a:gd name="connsiteX21" fmla="*/ 560841 w 2514259"/>
              <a:gd name="connsiteY21" fmla="*/ 5151437 h 5607050"/>
              <a:gd name="connsiteX22" fmla="*/ 763059 w 2514259"/>
              <a:gd name="connsiteY22" fmla="*/ 5395937 h 5607050"/>
              <a:gd name="connsiteX23" fmla="*/ 1031533 w 2514259"/>
              <a:gd name="connsiteY23" fmla="*/ 5525294 h 5607050"/>
              <a:gd name="connsiteX24" fmla="*/ 1308553 w 2514259"/>
              <a:gd name="connsiteY24" fmla="*/ 5550695 h 5607050"/>
              <a:gd name="connsiteX25" fmla="*/ 1667329 w 2514259"/>
              <a:gd name="connsiteY25" fmla="*/ 5497513 h 5607050"/>
              <a:gd name="connsiteX26" fmla="*/ 1920534 w 2514259"/>
              <a:gd name="connsiteY26" fmla="*/ 5445125 h 5607050"/>
              <a:gd name="connsiteX27" fmla="*/ 2120559 w 2514259"/>
              <a:gd name="connsiteY27" fmla="*/ 5445125 h 5607050"/>
              <a:gd name="connsiteX28" fmla="*/ 2253909 w 2514259"/>
              <a:gd name="connsiteY28" fmla="*/ 5492750 h 5607050"/>
              <a:gd name="connsiteX29" fmla="*/ 2396784 w 2514259"/>
              <a:gd name="connsiteY29" fmla="*/ 5549900 h 5607050"/>
              <a:gd name="connsiteX30" fmla="*/ 2514259 w 2514259"/>
              <a:gd name="connsiteY30" fmla="*/ 5607050 h 5607050"/>
              <a:gd name="connsiteX0" fmla="*/ 1449046 w 2480921"/>
              <a:gd name="connsiteY0" fmla="*/ 0 h 5607050"/>
              <a:gd name="connsiteX1" fmla="*/ 1444579 w 2480921"/>
              <a:gd name="connsiteY1" fmla="*/ 17416 h 5607050"/>
              <a:gd name="connsiteX2" fmla="*/ 1398246 w 2480921"/>
              <a:gd name="connsiteY2" fmla="*/ 139700 h 5607050"/>
              <a:gd name="connsiteX3" fmla="*/ 1225602 w 2480921"/>
              <a:gd name="connsiteY3" fmla="*/ 435132 h 5607050"/>
              <a:gd name="connsiteX4" fmla="*/ 1089477 w 2480921"/>
              <a:gd name="connsiteY4" fmla="*/ 609781 h 5607050"/>
              <a:gd name="connsiteX5" fmla="*/ 988466 w 2480921"/>
              <a:gd name="connsiteY5" fmla="*/ 750268 h 5607050"/>
              <a:gd name="connsiteX6" fmla="*/ 907710 w 2480921"/>
              <a:gd name="connsiteY6" fmla="*/ 971134 h 5607050"/>
              <a:gd name="connsiteX7" fmla="*/ 796779 w 2480921"/>
              <a:gd name="connsiteY7" fmla="*/ 1126512 h 5607050"/>
              <a:gd name="connsiteX8" fmla="*/ 611237 w 2480921"/>
              <a:gd name="connsiteY8" fmla="*/ 1329517 h 5607050"/>
              <a:gd name="connsiteX9" fmla="*/ 493560 w 2480921"/>
              <a:gd name="connsiteY9" fmla="*/ 1484689 h 5607050"/>
              <a:gd name="connsiteX10" fmla="*/ 428881 w 2480921"/>
              <a:gd name="connsiteY10" fmla="*/ 1593833 h 5607050"/>
              <a:gd name="connsiteX11" fmla="*/ 341954 w 2480921"/>
              <a:gd name="connsiteY11" fmla="*/ 1796642 h 5607050"/>
              <a:gd name="connsiteX12" fmla="*/ 256629 w 2480921"/>
              <a:gd name="connsiteY12" fmla="*/ 1959532 h 5607050"/>
              <a:gd name="connsiteX13" fmla="*/ 130618 w 2480921"/>
              <a:gd name="connsiteY13" fmla="*/ 2274676 h 5607050"/>
              <a:gd name="connsiteX14" fmla="*/ 884 w 2480921"/>
              <a:gd name="connsiteY14" fmla="*/ 2905472 h 5607050"/>
              <a:gd name="connsiteX15" fmla="*/ 42768 w 2480921"/>
              <a:gd name="connsiteY15" fmla="*/ 3598964 h 5607050"/>
              <a:gd name="connsiteX16" fmla="*/ 90851 w 2480921"/>
              <a:gd name="connsiteY16" fmla="*/ 3880986 h 5607050"/>
              <a:gd name="connsiteX17" fmla="*/ 182222 w 2480921"/>
              <a:gd name="connsiteY17" fmla="*/ 4225131 h 5607050"/>
              <a:gd name="connsiteX18" fmla="*/ 248350 w 2480921"/>
              <a:gd name="connsiteY18" fmla="*/ 4465260 h 5607050"/>
              <a:gd name="connsiteX19" fmla="*/ 304460 w 2480921"/>
              <a:gd name="connsiteY19" fmla="*/ 4667249 h 5607050"/>
              <a:gd name="connsiteX20" fmla="*/ 398918 w 2480921"/>
              <a:gd name="connsiteY20" fmla="*/ 4925219 h 5607050"/>
              <a:gd name="connsiteX21" fmla="*/ 527503 w 2480921"/>
              <a:gd name="connsiteY21" fmla="*/ 5151437 h 5607050"/>
              <a:gd name="connsiteX22" fmla="*/ 729721 w 2480921"/>
              <a:gd name="connsiteY22" fmla="*/ 5395937 h 5607050"/>
              <a:gd name="connsiteX23" fmla="*/ 998195 w 2480921"/>
              <a:gd name="connsiteY23" fmla="*/ 5525294 h 5607050"/>
              <a:gd name="connsiteX24" fmla="*/ 1275215 w 2480921"/>
              <a:gd name="connsiteY24" fmla="*/ 5550695 h 5607050"/>
              <a:gd name="connsiteX25" fmla="*/ 1633991 w 2480921"/>
              <a:gd name="connsiteY25" fmla="*/ 5497513 h 5607050"/>
              <a:gd name="connsiteX26" fmla="*/ 1887196 w 2480921"/>
              <a:gd name="connsiteY26" fmla="*/ 5445125 h 5607050"/>
              <a:gd name="connsiteX27" fmla="*/ 2087221 w 2480921"/>
              <a:gd name="connsiteY27" fmla="*/ 5445125 h 5607050"/>
              <a:gd name="connsiteX28" fmla="*/ 2220571 w 2480921"/>
              <a:gd name="connsiteY28" fmla="*/ 5492750 h 5607050"/>
              <a:gd name="connsiteX29" fmla="*/ 2363446 w 2480921"/>
              <a:gd name="connsiteY29" fmla="*/ 5549900 h 5607050"/>
              <a:gd name="connsiteX30" fmla="*/ 2480921 w 2480921"/>
              <a:gd name="connsiteY30" fmla="*/ 5607050 h 5607050"/>
              <a:gd name="connsiteX0" fmla="*/ 1449046 w 2480921"/>
              <a:gd name="connsiteY0" fmla="*/ 0 h 5607050"/>
              <a:gd name="connsiteX1" fmla="*/ 1444579 w 2480921"/>
              <a:gd name="connsiteY1" fmla="*/ 17416 h 5607050"/>
              <a:gd name="connsiteX2" fmla="*/ 1398246 w 2480921"/>
              <a:gd name="connsiteY2" fmla="*/ 139700 h 5607050"/>
              <a:gd name="connsiteX3" fmla="*/ 1225602 w 2480921"/>
              <a:gd name="connsiteY3" fmla="*/ 435132 h 5607050"/>
              <a:gd name="connsiteX4" fmla="*/ 1089477 w 2480921"/>
              <a:gd name="connsiteY4" fmla="*/ 609781 h 5607050"/>
              <a:gd name="connsiteX5" fmla="*/ 988466 w 2480921"/>
              <a:gd name="connsiteY5" fmla="*/ 750268 h 5607050"/>
              <a:gd name="connsiteX6" fmla="*/ 907710 w 2480921"/>
              <a:gd name="connsiteY6" fmla="*/ 971134 h 5607050"/>
              <a:gd name="connsiteX7" fmla="*/ 796779 w 2480921"/>
              <a:gd name="connsiteY7" fmla="*/ 1126512 h 5607050"/>
              <a:gd name="connsiteX8" fmla="*/ 611237 w 2480921"/>
              <a:gd name="connsiteY8" fmla="*/ 1329517 h 5607050"/>
              <a:gd name="connsiteX9" fmla="*/ 493560 w 2480921"/>
              <a:gd name="connsiteY9" fmla="*/ 1484689 h 5607050"/>
              <a:gd name="connsiteX10" fmla="*/ 428881 w 2480921"/>
              <a:gd name="connsiteY10" fmla="*/ 1593833 h 5607050"/>
              <a:gd name="connsiteX11" fmla="*/ 341954 w 2480921"/>
              <a:gd name="connsiteY11" fmla="*/ 1796642 h 5607050"/>
              <a:gd name="connsiteX12" fmla="*/ 256629 w 2480921"/>
              <a:gd name="connsiteY12" fmla="*/ 1959532 h 5607050"/>
              <a:gd name="connsiteX13" fmla="*/ 130618 w 2480921"/>
              <a:gd name="connsiteY13" fmla="*/ 2274676 h 5607050"/>
              <a:gd name="connsiteX14" fmla="*/ 884 w 2480921"/>
              <a:gd name="connsiteY14" fmla="*/ 2905472 h 5607050"/>
              <a:gd name="connsiteX15" fmla="*/ 42768 w 2480921"/>
              <a:gd name="connsiteY15" fmla="*/ 3598964 h 5607050"/>
              <a:gd name="connsiteX16" fmla="*/ 90851 w 2480921"/>
              <a:gd name="connsiteY16" fmla="*/ 3880986 h 5607050"/>
              <a:gd name="connsiteX17" fmla="*/ 182222 w 2480921"/>
              <a:gd name="connsiteY17" fmla="*/ 4225131 h 5607050"/>
              <a:gd name="connsiteX18" fmla="*/ 248350 w 2480921"/>
              <a:gd name="connsiteY18" fmla="*/ 4465260 h 5607050"/>
              <a:gd name="connsiteX19" fmla="*/ 304460 w 2480921"/>
              <a:gd name="connsiteY19" fmla="*/ 4667249 h 5607050"/>
              <a:gd name="connsiteX20" fmla="*/ 398918 w 2480921"/>
              <a:gd name="connsiteY20" fmla="*/ 4925219 h 5607050"/>
              <a:gd name="connsiteX21" fmla="*/ 527503 w 2480921"/>
              <a:gd name="connsiteY21" fmla="*/ 5151437 h 5607050"/>
              <a:gd name="connsiteX22" fmla="*/ 701146 w 2480921"/>
              <a:gd name="connsiteY22" fmla="*/ 5410225 h 5607050"/>
              <a:gd name="connsiteX23" fmla="*/ 998195 w 2480921"/>
              <a:gd name="connsiteY23" fmla="*/ 5525294 h 5607050"/>
              <a:gd name="connsiteX24" fmla="*/ 1275215 w 2480921"/>
              <a:gd name="connsiteY24" fmla="*/ 5550695 h 5607050"/>
              <a:gd name="connsiteX25" fmla="*/ 1633991 w 2480921"/>
              <a:gd name="connsiteY25" fmla="*/ 5497513 h 5607050"/>
              <a:gd name="connsiteX26" fmla="*/ 1887196 w 2480921"/>
              <a:gd name="connsiteY26" fmla="*/ 5445125 h 5607050"/>
              <a:gd name="connsiteX27" fmla="*/ 2087221 w 2480921"/>
              <a:gd name="connsiteY27" fmla="*/ 5445125 h 5607050"/>
              <a:gd name="connsiteX28" fmla="*/ 2220571 w 2480921"/>
              <a:gd name="connsiteY28" fmla="*/ 5492750 h 5607050"/>
              <a:gd name="connsiteX29" fmla="*/ 2363446 w 2480921"/>
              <a:gd name="connsiteY29" fmla="*/ 5549900 h 5607050"/>
              <a:gd name="connsiteX30" fmla="*/ 2480921 w 2480921"/>
              <a:gd name="connsiteY30" fmla="*/ 5607050 h 5607050"/>
              <a:gd name="connsiteX0" fmla="*/ 1449046 w 2480921"/>
              <a:gd name="connsiteY0" fmla="*/ 0 h 5607050"/>
              <a:gd name="connsiteX1" fmla="*/ 1444579 w 2480921"/>
              <a:gd name="connsiteY1" fmla="*/ 17416 h 5607050"/>
              <a:gd name="connsiteX2" fmla="*/ 1398246 w 2480921"/>
              <a:gd name="connsiteY2" fmla="*/ 139700 h 5607050"/>
              <a:gd name="connsiteX3" fmla="*/ 1225602 w 2480921"/>
              <a:gd name="connsiteY3" fmla="*/ 435132 h 5607050"/>
              <a:gd name="connsiteX4" fmla="*/ 1089477 w 2480921"/>
              <a:gd name="connsiteY4" fmla="*/ 609781 h 5607050"/>
              <a:gd name="connsiteX5" fmla="*/ 988466 w 2480921"/>
              <a:gd name="connsiteY5" fmla="*/ 750268 h 5607050"/>
              <a:gd name="connsiteX6" fmla="*/ 907710 w 2480921"/>
              <a:gd name="connsiteY6" fmla="*/ 971134 h 5607050"/>
              <a:gd name="connsiteX7" fmla="*/ 796779 w 2480921"/>
              <a:gd name="connsiteY7" fmla="*/ 1126512 h 5607050"/>
              <a:gd name="connsiteX8" fmla="*/ 611237 w 2480921"/>
              <a:gd name="connsiteY8" fmla="*/ 1329517 h 5607050"/>
              <a:gd name="connsiteX9" fmla="*/ 493560 w 2480921"/>
              <a:gd name="connsiteY9" fmla="*/ 1484689 h 5607050"/>
              <a:gd name="connsiteX10" fmla="*/ 428881 w 2480921"/>
              <a:gd name="connsiteY10" fmla="*/ 1593833 h 5607050"/>
              <a:gd name="connsiteX11" fmla="*/ 341954 w 2480921"/>
              <a:gd name="connsiteY11" fmla="*/ 1796642 h 5607050"/>
              <a:gd name="connsiteX12" fmla="*/ 256629 w 2480921"/>
              <a:gd name="connsiteY12" fmla="*/ 1959532 h 5607050"/>
              <a:gd name="connsiteX13" fmla="*/ 130618 w 2480921"/>
              <a:gd name="connsiteY13" fmla="*/ 2274676 h 5607050"/>
              <a:gd name="connsiteX14" fmla="*/ 884 w 2480921"/>
              <a:gd name="connsiteY14" fmla="*/ 2905472 h 5607050"/>
              <a:gd name="connsiteX15" fmla="*/ 42768 w 2480921"/>
              <a:gd name="connsiteY15" fmla="*/ 3598964 h 5607050"/>
              <a:gd name="connsiteX16" fmla="*/ 90851 w 2480921"/>
              <a:gd name="connsiteY16" fmla="*/ 3880986 h 5607050"/>
              <a:gd name="connsiteX17" fmla="*/ 182222 w 2480921"/>
              <a:gd name="connsiteY17" fmla="*/ 4225131 h 5607050"/>
              <a:gd name="connsiteX18" fmla="*/ 248350 w 2480921"/>
              <a:gd name="connsiteY18" fmla="*/ 4465260 h 5607050"/>
              <a:gd name="connsiteX19" fmla="*/ 304460 w 2480921"/>
              <a:gd name="connsiteY19" fmla="*/ 4667249 h 5607050"/>
              <a:gd name="connsiteX20" fmla="*/ 398918 w 2480921"/>
              <a:gd name="connsiteY20" fmla="*/ 4925219 h 5607050"/>
              <a:gd name="connsiteX21" fmla="*/ 527503 w 2480921"/>
              <a:gd name="connsiteY21" fmla="*/ 5151437 h 5607050"/>
              <a:gd name="connsiteX22" fmla="*/ 701146 w 2480921"/>
              <a:gd name="connsiteY22" fmla="*/ 5410225 h 5607050"/>
              <a:gd name="connsiteX23" fmla="*/ 1012482 w 2480921"/>
              <a:gd name="connsiteY23" fmla="*/ 5549106 h 5607050"/>
              <a:gd name="connsiteX24" fmla="*/ 1275215 w 2480921"/>
              <a:gd name="connsiteY24" fmla="*/ 5550695 h 5607050"/>
              <a:gd name="connsiteX25" fmla="*/ 1633991 w 2480921"/>
              <a:gd name="connsiteY25" fmla="*/ 5497513 h 5607050"/>
              <a:gd name="connsiteX26" fmla="*/ 1887196 w 2480921"/>
              <a:gd name="connsiteY26" fmla="*/ 5445125 h 5607050"/>
              <a:gd name="connsiteX27" fmla="*/ 2087221 w 2480921"/>
              <a:gd name="connsiteY27" fmla="*/ 5445125 h 5607050"/>
              <a:gd name="connsiteX28" fmla="*/ 2220571 w 2480921"/>
              <a:gd name="connsiteY28" fmla="*/ 5492750 h 5607050"/>
              <a:gd name="connsiteX29" fmla="*/ 2363446 w 2480921"/>
              <a:gd name="connsiteY29" fmla="*/ 5549900 h 5607050"/>
              <a:gd name="connsiteX30" fmla="*/ 2480921 w 2480921"/>
              <a:gd name="connsiteY30" fmla="*/ 5607050 h 5607050"/>
              <a:gd name="connsiteX0" fmla="*/ 1449046 w 2480921"/>
              <a:gd name="connsiteY0" fmla="*/ 0 h 5607050"/>
              <a:gd name="connsiteX1" fmla="*/ 1444579 w 2480921"/>
              <a:gd name="connsiteY1" fmla="*/ 17416 h 5607050"/>
              <a:gd name="connsiteX2" fmla="*/ 1398246 w 2480921"/>
              <a:gd name="connsiteY2" fmla="*/ 139700 h 5607050"/>
              <a:gd name="connsiteX3" fmla="*/ 1225602 w 2480921"/>
              <a:gd name="connsiteY3" fmla="*/ 435132 h 5607050"/>
              <a:gd name="connsiteX4" fmla="*/ 1089477 w 2480921"/>
              <a:gd name="connsiteY4" fmla="*/ 609781 h 5607050"/>
              <a:gd name="connsiteX5" fmla="*/ 988466 w 2480921"/>
              <a:gd name="connsiteY5" fmla="*/ 750268 h 5607050"/>
              <a:gd name="connsiteX6" fmla="*/ 907710 w 2480921"/>
              <a:gd name="connsiteY6" fmla="*/ 971134 h 5607050"/>
              <a:gd name="connsiteX7" fmla="*/ 796779 w 2480921"/>
              <a:gd name="connsiteY7" fmla="*/ 1126512 h 5607050"/>
              <a:gd name="connsiteX8" fmla="*/ 611237 w 2480921"/>
              <a:gd name="connsiteY8" fmla="*/ 1329517 h 5607050"/>
              <a:gd name="connsiteX9" fmla="*/ 493560 w 2480921"/>
              <a:gd name="connsiteY9" fmla="*/ 1484689 h 5607050"/>
              <a:gd name="connsiteX10" fmla="*/ 428881 w 2480921"/>
              <a:gd name="connsiteY10" fmla="*/ 1593833 h 5607050"/>
              <a:gd name="connsiteX11" fmla="*/ 341954 w 2480921"/>
              <a:gd name="connsiteY11" fmla="*/ 1796642 h 5607050"/>
              <a:gd name="connsiteX12" fmla="*/ 256629 w 2480921"/>
              <a:gd name="connsiteY12" fmla="*/ 1959532 h 5607050"/>
              <a:gd name="connsiteX13" fmla="*/ 130618 w 2480921"/>
              <a:gd name="connsiteY13" fmla="*/ 2274676 h 5607050"/>
              <a:gd name="connsiteX14" fmla="*/ 884 w 2480921"/>
              <a:gd name="connsiteY14" fmla="*/ 2905472 h 5607050"/>
              <a:gd name="connsiteX15" fmla="*/ 42768 w 2480921"/>
              <a:gd name="connsiteY15" fmla="*/ 3598964 h 5607050"/>
              <a:gd name="connsiteX16" fmla="*/ 90851 w 2480921"/>
              <a:gd name="connsiteY16" fmla="*/ 3880986 h 5607050"/>
              <a:gd name="connsiteX17" fmla="*/ 182222 w 2480921"/>
              <a:gd name="connsiteY17" fmla="*/ 4225131 h 5607050"/>
              <a:gd name="connsiteX18" fmla="*/ 248350 w 2480921"/>
              <a:gd name="connsiteY18" fmla="*/ 4465260 h 5607050"/>
              <a:gd name="connsiteX19" fmla="*/ 304460 w 2480921"/>
              <a:gd name="connsiteY19" fmla="*/ 4667249 h 5607050"/>
              <a:gd name="connsiteX20" fmla="*/ 398918 w 2480921"/>
              <a:gd name="connsiteY20" fmla="*/ 4925219 h 5607050"/>
              <a:gd name="connsiteX21" fmla="*/ 498928 w 2480921"/>
              <a:gd name="connsiteY21" fmla="*/ 5170487 h 5607050"/>
              <a:gd name="connsiteX22" fmla="*/ 701146 w 2480921"/>
              <a:gd name="connsiteY22" fmla="*/ 5410225 h 5607050"/>
              <a:gd name="connsiteX23" fmla="*/ 1012482 w 2480921"/>
              <a:gd name="connsiteY23" fmla="*/ 5549106 h 5607050"/>
              <a:gd name="connsiteX24" fmla="*/ 1275215 w 2480921"/>
              <a:gd name="connsiteY24" fmla="*/ 5550695 h 5607050"/>
              <a:gd name="connsiteX25" fmla="*/ 1633991 w 2480921"/>
              <a:gd name="connsiteY25" fmla="*/ 5497513 h 5607050"/>
              <a:gd name="connsiteX26" fmla="*/ 1887196 w 2480921"/>
              <a:gd name="connsiteY26" fmla="*/ 5445125 h 5607050"/>
              <a:gd name="connsiteX27" fmla="*/ 2087221 w 2480921"/>
              <a:gd name="connsiteY27" fmla="*/ 5445125 h 5607050"/>
              <a:gd name="connsiteX28" fmla="*/ 2220571 w 2480921"/>
              <a:gd name="connsiteY28" fmla="*/ 5492750 h 5607050"/>
              <a:gd name="connsiteX29" fmla="*/ 2363446 w 2480921"/>
              <a:gd name="connsiteY29" fmla="*/ 5549900 h 5607050"/>
              <a:gd name="connsiteX30" fmla="*/ 2480921 w 2480921"/>
              <a:gd name="connsiteY30" fmla="*/ 5607050 h 5607050"/>
              <a:gd name="connsiteX0" fmla="*/ 1449046 w 2480921"/>
              <a:gd name="connsiteY0" fmla="*/ 0 h 5607050"/>
              <a:gd name="connsiteX1" fmla="*/ 1444579 w 2480921"/>
              <a:gd name="connsiteY1" fmla="*/ 17416 h 5607050"/>
              <a:gd name="connsiteX2" fmla="*/ 1398246 w 2480921"/>
              <a:gd name="connsiteY2" fmla="*/ 139700 h 5607050"/>
              <a:gd name="connsiteX3" fmla="*/ 1225602 w 2480921"/>
              <a:gd name="connsiteY3" fmla="*/ 435132 h 5607050"/>
              <a:gd name="connsiteX4" fmla="*/ 1089477 w 2480921"/>
              <a:gd name="connsiteY4" fmla="*/ 609781 h 5607050"/>
              <a:gd name="connsiteX5" fmla="*/ 988466 w 2480921"/>
              <a:gd name="connsiteY5" fmla="*/ 750268 h 5607050"/>
              <a:gd name="connsiteX6" fmla="*/ 907710 w 2480921"/>
              <a:gd name="connsiteY6" fmla="*/ 971134 h 5607050"/>
              <a:gd name="connsiteX7" fmla="*/ 796779 w 2480921"/>
              <a:gd name="connsiteY7" fmla="*/ 1126512 h 5607050"/>
              <a:gd name="connsiteX8" fmla="*/ 611237 w 2480921"/>
              <a:gd name="connsiteY8" fmla="*/ 1329517 h 5607050"/>
              <a:gd name="connsiteX9" fmla="*/ 493560 w 2480921"/>
              <a:gd name="connsiteY9" fmla="*/ 1484689 h 5607050"/>
              <a:gd name="connsiteX10" fmla="*/ 428881 w 2480921"/>
              <a:gd name="connsiteY10" fmla="*/ 1593833 h 5607050"/>
              <a:gd name="connsiteX11" fmla="*/ 341954 w 2480921"/>
              <a:gd name="connsiteY11" fmla="*/ 1796642 h 5607050"/>
              <a:gd name="connsiteX12" fmla="*/ 256629 w 2480921"/>
              <a:gd name="connsiteY12" fmla="*/ 1959532 h 5607050"/>
              <a:gd name="connsiteX13" fmla="*/ 130618 w 2480921"/>
              <a:gd name="connsiteY13" fmla="*/ 2274676 h 5607050"/>
              <a:gd name="connsiteX14" fmla="*/ 884 w 2480921"/>
              <a:gd name="connsiteY14" fmla="*/ 2905472 h 5607050"/>
              <a:gd name="connsiteX15" fmla="*/ 42768 w 2480921"/>
              <a:gd name="connsiteY15" fmla="*/ 3598964 h 5607050"/>
              <a:gd name="connsiteX16" fmla="*/ 90851 w 2480921"/>
              <a:gd name="connsiteY16" fmla="*/ 3880986 h 5607050"/>
              <a:gd name="connsiteX17" fmla="*/ 182222 w 2480921"/>
              <a:gd name="connsiteY17" fmla="*/ 4225131 h 5607050"/>
              <a:gd name="connsiteX18" fmla="*/ 248350 w 2480921"/>
              <a:gd name="connsiteY18" fmla="*/ 4465260 h 5607050"/>
              <a:gd name="connsiteX19" fmla="*/ 304460 w 2480921"/>
              <a:gd name="connsiteY19" fmla="*/ 4667249 h 5607050"/>
              <a:gd name="connsiteX20" fmla="*/ 498928 w 2480921"/>
              <a:gd name="connsiteY20" fmla="*/ 5170487 h 5607050"/>
              <a:gd name="connsiteX21" fmla="*/ 701146 w 2480921"/>
              <a:gd name="connsiteY21" fmla="*/ 5410225 h 5607050"/>
              <a:gd name="connsiteX22" fmla="*/ 1012482 w 2480921"/>
              <a:gd name="connsiteY22" fmla="*/ 5549106 h 5607050"/>
              <a:gd name="connsiteX23" fmla="*/ 1275215 w 2480921"/>
              <a:gd name="connsiteY23" fmla="*/ 5550695 h 5607050"/>
              <a:gd name="connsiteX24" fmla="*/ 1633991 w 2480921"/>
              <a:gd name="connsiteY24" fmla="*/ 5497513 h 5607050"/>
              <a:gd name="connsiteX25" fmla="*/ 1887196 w 2480921"/>
              <a:gd name="connsiteY25" fmla="*/ 5445125 h 5607050"/>
              <a:gd name="connsiteX26" fmla="*/ 2087221 w 2480921"/>
              <a:gd name="connsiteY26" fmla="*/ 5445125 h 5607050"/>
              <a:gd name="connsiteX27" fmla="*/ 2220571 w 2480921"/>
              <a:gd name="connsiteY27" fmla="*/ 5492750 h 5607050"/>
              <a:gd name="connsiteX28" fmla="*/ 2363446 w 2480921"/>
              <a:gd name="connsiteY28" fmla="*/ 5549900 h 5607050"/>
              <a:gd name="connsiteX29" fmla="*/ 2480921 w 2480921"/>
              <a:gd name="connsiteY29" fmla="*/ 5607050 h 5607050"/>
              <a:gd name="connsiteX0" fmla="*/ 1449046 w 2480921"/>
              <a:gd name="connsiteY0" fmla="*/ 0 h 5607050"/>
              <a:gd name="connsiteX1" fmla="*/ 1444579 w 2480921"/>
              <a:gd name="connsiteY1" fmla="*/ 17416 h 5607050"/>
              <a:gd name="connsiteX2" fmla="*/ 1398246 w 2480921"/>
              <a:gd name="connsiteY2" fmla="*/ 139700 h 5607050"/>
              <a:gd name="connsiteX3" fmla="*/ 1225602 w 2480921"/>
              <a:gd name="connsiteY3" fmla="*/ 435132 h 5607050"/>
              <a:gd name="connsiteX4" fmla="*/ 1089477 w 2480921"/>
              <a:gd name="connsiteY4" fmla="*/ 609781 h 5607050"/>
              <a:gd name="connsiteX5" fmla="*/ 988466 w 2480921"/>
              <a:gd name="connsiteY5" fmla="*/ 750268 h 5607050"/>
              <a:gd name="connsiteX6" fmla="*/ 907710 w 2480921"/>
              <a:gd name="connsiteY6" fmla="*/ 971134 h 5607050"/>
              <a:gd name="connsiteX7" fmla="*/ 796779 w 2480921"/>
              <a:gd name="connsiteY7" fmla="*/ 1126512 h 5607050"/>
              <a:gd name="connsiteX8" fmla="*/ 611237 w 2480921"/>
              <a:gd name="connsiteY8" fmla="*/ 1329517 h 5607050"/>
              <a:gd name="connsiteX9" fmla="*/ 493560 w 2480921"/>
              <a:gd name="connsiteY9" fmla="*/ 1484689 h 5607050"/>
              <a:gd name="connsiteX10" fmla="*/ 428881 w 2480921"/>
              <a:gd name="connsiteY10" fmla="*/ 1593833 h 5607050"/>
              <a:gd name="connsiteX11" fmla="*/ 341954 w 2480921"/>
              <a:gd name="connsiteY11" fmla="*/ 1796642 h 5607050"/>
              <a:gd name="connsiteX12" fmla="*/ 256629 w 2480921"/>
              <a:gd name="connsiteY12" fmla="*/ 1959532 h 5607050"/>
              <a:gd name="connsiteX13" fmla="*/ 130618 w 2480921"/>
              <a:gd name="connsiteY13" fmla="*/ 2274676 h 5607050"/>
              <a:gd name="connsiteX14" fmla="*/ 884 w 2480921"/>
              <a:gd name="connsiteY14" fmla="*/ 2905472 h 5607050"/>
              <a:gd name="connsiteX15" fmla="*/ 42768 w 2480921"/>
              <a:gd name="connsiteY15" fmla="*/ 3598964 h 5607050"/>
              <a:gd name="connsiteX16" fmla="*/ 90851 w 2480921"/>
              <a:gd name="connsiteY16" fmla="*/ 3880986 h 5607050"/>
              <a:gd name="connsiteX17" fmla="*/ 182222 w 2480921"/>
              <a:gd name="connsiteY17" fmla="*/ 4225131 h 5607050"/>
              <a:gd name="connsiteX18" fmla="*/ 248350 w 2480921"/>
              <a:gd name="connsiteY18" fmla="*/ 4465260 h 5607050"/>
              <a:gd name="connsiteX19" fmla="*/ 304460 w 2480921"/>
              <a:gd name="connsiteY19" fmla="*/ 4667249 h 5607050"/>
              <a:gd name="connsiteX20" fmla="*/ 498928 w 2480921"/>
              <a:gd name="connsiteY20" fmla="*/ 5170487 h 5607050"/>
              <a:gd name="connsiteX21" fmla="*/ 701146 w 2480921"/>
              <a:gd name="connsiteY21" fmla="*/ 5410225 h 5607050"/>
              <a:gd name="connsiteX22" fmla="*/ 1012482 w 2480921"/>
              <a:gd name="connsiteY22" fmla="*/ 5549106 h 5607050"/>
              <a:gd name="connsiteX23" fmla="*/ 1275215 w 2480921"/>
              <a:gd name="connsiteY23" fmla="*/ 5550695 h 5607050"/>
              <a:gd name="connsiteX24" fmla="*/ 1633991 w 2480921"/>
              <a:gd name="connsiteY24" fmla="*/ 5497513 h 5607050"/>
              <a:gd name="connsiteX25" fmla="*/ 1887196 w 2480921"/>
              <a:gd name="connsiteY25" fmla="*/ 5445125 h 5607050"/>
              <a:gd name="connsiteX26" fmla="*/ 2087221 w 2480921"/>
              <a:gd name="connsiteY26" fmla="*/ 5445125 h 5607050"/>
              <a:gd name="connsiteX27" fmla="*/ 2220571 w 2480921"/>
              <a:gd name="connsiteY27" fmla="*/ 5492750 h 5607050"/>
              <a:gd name="connsiteX28" fmla="*/ 2363446 w 2480921"/>
              <a:gd name="connsiteY28" fmla="*/ 5549900 h 5607050"/>
              <a:gd name="connsiteX29" fmla="*/ 2480921 w 2480921"/>
              <a:gd name="connsiteY29" fmla="*/ 5607050 h 5607050"/>
              <a:gd name="connsiteX0" fmla="*/ 1550680 w 2582555"/>
              <a:gd name="connsiteY0" fmla="*/ 0 h 5607050"/>
              <a:gd name="connsiteX1" fmla="*/ 1546213 w 2582555"/>
              <a:gd name="connsiteY1" fmla="*/ 17416 h 5607050"/>
              <a:gd name="connsiteX2" fmla="*/ 1499880 w 2582555"/>
              <a:gd name="connsiteY2" fmla="*/ 139700 h 5607050"/>
              <a:gd name="connsiteX3" fmla="*/ 1327236 w 2582555"/>
              <a:gd name="connsiteY3" fmla="*/ 435132 h 5607050"/>
              <a:gd name="connsiteX4" fmla="*/ 1191111 w 2582555"/>
              <a:gd name="connsiteY4" fmla="*/ 609781 h 5607050"/>
              <a:gd name="connsiteX5" fmla="*/ 1090100 w 2582555"/>
              <a:gd name="connsiteY5" fmla="*/ 750268 h 5607050"/>
              <a:gd name="connsiteX6" fmla="*/ 1009344 w 2582555"/>
              <a:gd name="connsiteY6" fmla="*/ 971134 h 5607050"/>
              <a:gd name="connsiteX7" fmla="*/ 898413 w 2582555"/>
              <a:gd name="connsiteY7" fmla="*/ 1126512 h 5607050"/>
              <a:gd name="connsiteX8" fmla="*/ 712871 w 2582555"/>
              <a:gd name="connsiteY8" fmla="*/ 1329517 h 5607050"/>
              <a:gd name="connsiteX9" fmla="*/ 595194 w 2582555"/>
              <a:gd name="connsiteY9" fmla="*/ 1484689 h 5607050"/>
              <a:gd name="connsiteX10" fmla="*/ 530515 w 2582555"/>
              <a:gd name="connsiteY10" fmla="*/ 1593833 h 5607050"/>
              <a:gd name="connsiteX11" fmla="*/ 443588 w 2582555"/>
              <a:gd name="connsiteY11" fmla="*/ 1796642 h 5607050"/>
              <a:gd name="connsiteX12" fmla="*/ 358263 w 2582555"/>
              <a:gd name="connsiteY12" fmla="*/ 1959532 h 5607050"/>
              <a:gd name="connsiteX13" fmla="*/ 232252 w 2582555"/>
              <a:gd name="connsiteY13" fmla="*/ 2274676 h 5607050"/>
              <a:gd name="connsiteX14" fmla="*/ 102518 w 2582555"/>
              <a:gd name="connsiteY14" fmla="*/ 2905472 h 5607050"/>
              <a:gd name="connsiteX15" fmla="*/ 144402 w 2582555"/>
              <a:gd name="connsiteY15" fmla="*/ 3598964 h 5607050"/>
              <a:gd name="connsiteX16" fmla="*/ 192485 w 2582555"/>
              <a:gd name="connsiteY16" fmla="*/ 3880986 h 5607050"/>
              <a:gd name="connsiteX17" fmla="*/ 283856 w 2582555"/>
              <a:gd name="connsiteY17" fmla="*/ 4225131 h 5607050"/>
              <a:gd name="connsiteX18" fmla="*/ 349984 w 2582555"/>
              <a:gd name="connsiteY18" fmla="*/ 4465260 h 5607050"/>
              <a:gd name="connsiteX19" fmla="*/ 41763 w 2582555"/>
              <a:gd name="connsiteY19" fmla="*/ 4767262 h 5607050"/>
              <a:gd name="connsiteX20" fmla="*/ 600562 w 2582555"/>
              <a:gd name="connsiteY20" fmla="*/ 5170487 h 5607050"/>
              <a:gd name="connsiteX21" fmla="*/ 802780 w 2582555"/>
              <a:gd name="connsiteY21" fmla="*/ 5410225 h 5607050"/>
              <a:gd name="connsiteX22" fmla="*/ 1114116 w 2582555"/>
              <a:gd name="connsiteY22" fmla="*/ 5549106 h 5607050"/>
              <a:gd name="connsiteX23" fmla="*/ 1376849 w 2582555"/>
              <a:gd name="connsiteY23" fmla="*/ 5550695 h 5607050"/>
              <a:gd name="connsiteX24" fmla="*/ 1735625 w 2582555"/>
              <a:gd name="connsiteY24" fmla="*/ 5497513 h 5607050"/>
              <a:gd name="connsiteX25" fmla="*/ 1988830 w 2582555"/>
              <a:gd name="connsiteY25" fmla="*/ 5445125 h 5607050"/>
              <a:gd name="connsiteX26" fmla="*/ 2188855 w 2582555"/>
              <a:gd name="connsiteY26" fmla="*/ 5445125 h 5607050"/>
              <a:gd name="connsiteX27" fmla="*/ 2322205 w 2582555"/>
              <a:gd name="connsiteY27" fmla="*/ 5492750 h 5607050"/>
              <a:gd name="connsiteX28" fmla="*/ 2465080 w 2582555"/>
              <a:gd name="connsiteY28" fmla="*/ 5549900 h 5607050"/>
              <a:gd name="connsiteX29" fmla="*/ 2582555 w 2582555"/>
              <a:gd name="connsiteY29" fmla="*/ 5607050 h 5607050"/>
              <a:gd name="connsiteX0" fmla="*/ 1643476 w 2675351"/>
              <a:gd name="connsiteY0" fmla="*/ 0 h 5607050"/>
              <a:gd name="connsiteX1" fmla="*/ 1639009 w 2675351"/>
              <a:gd name="connsiteY1" fmla="*/ 17416 h 5607050"/>
              <a:gd name="connsiteX2" fmla="*/ 1592676 w 2675351"/>
              <a:gd name="connsiteY2" fmla="*/ 139700 h 5607050"/>
              <a:gd name="connsiteX3" fmla="*/ 1420032 w 2675351"/>
              <a:gd name="connsiteY3" fmla="*/ 435132 h 5607050"/>
              <a:gd name="connsiteX4" fmla="*/ 1283907 w 2675351"/>
              <a:gd name="connsiteY4" fmla="*/ 609781 h 5607050"/>
              <a:gd name="connsiteX5" fmla="*/ 1182896 w 2675351"/>
              <a:gd name="connsiteY5" fmla="*/ 750268 h 5607050"/>
              <a:gd name="connsiteX6" fmla="*/ 1102140 w 2675351"/>
              <a:gd name="connsiteY6" fmla="*/ 971134 h 5607050"/>
              <a:gd name="connsiteX7" fmla="*/ 991209 w 2675351"/>
              <a:gd name="connsiteY7" fmla="*/ 1126512 h 5607050"/>
              <a:gd name="connsiteX8" fmla="*/ 805667 w 2675351"/>
              <a:gd name="connsiteY8" fmla="*/ 1329517 h 5607050"/>
              <a:gd name="connsiteX9" fmla="*/ 687990 w 2675351"/>
              <a:gd name="connsiteY9" fmla="*/ 1484689 h 5607050"/>
              <a:gd name="connsiteX10" fmla="*/ 623311 w 2675351"/>
              <a:gd name="connsiteY10" fmla="*/ 1593833 h 5607050"/>
              <a:gd name="connsiteX11" fmla="*/ 536384 w 2675351"/>
              <a:gd name="connsiteY11" fmla="*/ 1796642 h 5607050"/>
              <a:gd name="connsiteX12" fmla="*/ 451059 w 2675351"/>
              <a:gd name="connsiteY12" fmla="*/ 1959532 h 5607050"/>
              <a:gd name="connsiteX13" fmla="*/ 325048 w 2675351"/>
              <a:gd name="connsiteY13" fmla="*/ 2274676 h 5607050"/>
              <a:gd name="connsiteX14" fmla="*/ 195314 w 2675351"/>
              <a:gd name="connsiteY14" fmla="*/ 2905472 h 5607050"/>
              <a:gd name="connsiteX15" fmla="*/ 237198 w 2675351"/>
              <a:gd name="connsiteY15" fmla="*/ 3598964 h 5607050"/>
              <a:gd name="connsiteX16" fmla="*/ 285281 w 2675351"/>
              <a:gd name="connsiteY16" fmla="*/ 3880986 h 5607050"/>
              <a:gd name="connsiteX17" fmla="*/ 376652 w 2675351"/>
              <a:gd name="connsiteY17" fmla="*/ 4225131 h 5607050"/>
              <a:gd name="connsiteX18" fmla="*/ 40349 w 2675351"/>
              <a:gd name="connsiteY18" fmla="*/ 4279522 h 5607050"/>
              <a:gd name="connsiteX19" fmla="*/ 134559 w 2675351"/>
              <a:gd name="connsiteY19" fmla="*/ 4767262 h 5607050"/>
              <a:gd name="connsiteX20" fmla="*/ 693358 w 2675351"/>
              <a:gd name="connsiteY20" fmla="*/ 5170487 h 5607050"/>
              <a:gd name="connsiteX21" fmla="*/ 895576 w 2675351"/>
              <a:gd name="connsiteY21" fmla="*/ 5410225 h 5607050"/>
              <a:gd name="connsiteX22" fmla="*/ 1206912 w 2675351"/>
              <a:gd name="connsiteY22" fmla="*/ 5549106 h 5607050"/>
              <a:gd name="connsiteX23" fmla="*/ 1469645 w 2675351"/>
              <a:gd name="connsiteY23" fmla="*/ 5550695 h 5607050"/>
              <a:gd name="connsiteX24" fmla="*/ 1828421 w 2675351"/>
              <a:gd name="connsiteY24" fmla="*/ 5497513 h 5607050"/>
              <a:gd name="connsiteX25" fmla="*/ 2081626 w 2675351"/>
              <a:gd name="connsiteY25" fmla="*/ 5445125 h 5607050"/>
              <a:gd name="connsiteX26" fmla="*/ 2281651 w 2675351"/>
              <a:gd name="connsiteY26" fmla="*/ 5445125 h 5607050"/>
              <a:gd name="connsiteX27" fmla="*/ 2415001 w 2675351"/>
              <a:gd name="connsiteY27" fmla="*/ 5492750 h 5607050"/>
              <a:gd name="connsiteX28" fmla="*/ 2557876 w 2675351"/>
              <a:gd name="connsiteY28" fmla="*/ 5549900 h 5607050"/>
              <a:gd name="connsiteX29" fmla="*/ 2675351 w 2675351"/>
              <a:gd name="connsiteY29" fmla="*/ 5607050 h 5607050"/>
              <a:gd name="connsiteX0" fmla="*/ 1617752 w 2649627"/>
              <a:gd name="connsiteY0" fmla="*/ 0 h 5607050"/>
              <a:gd name="connsiteX1" fmla="*/ 1613285 w 2649627"/>
              <a:gd name="connsiteY1" fmla="*/ 17416 h 5607050"/>
              <a:gd name="connsiteX2" fmla="*/ 1566952 w 2649627"/>
              <a:gd name="connsiteY2" fmla="*/ 139700 h 5607050"/>
              <a:gd name="connsiteX3" fmla="*/ 1394308 w 2649627"/>
              <a:gd name="connsiteY3" fmla="*/ 435132 h 5607050"/>
              <a:gd name="connsiteX4" fmla="*/ 1258183 w 2649627"/>
              <a:gd name="connsiteY4" fmla="*/ 609781 h 5607050"/>
              <a:gd name="connsiteX5" fmla="*/ 1157172 w 2649627"/>
              <a:gd name="connsiteY5" fmla="*/ 750268 h 5607050"/>
              <a:gd name="connsiteX6" fmla="*/ 1076416 w 2649627"/>
              <a:gd name="connsiteY6" fmla="*/ 971134 h 5607050"/>
              <a:gd name="connsiteX7" fmla="*/ 965485 w 2649627"/>
              <a:gd name="connsiteY7" fmla="*/ 1126512 h 5607050"/>
              <a:gd name="connsiteX8" fmla="*/ 779943 w 2649627"/>
              <a:gd name="connsiteY8" fmla="*/ 1329517 h 5607050"/>
              <a:gd name="connsiteX9" fmla="*/ 662266 w 2649627"/>
              <a:gd name="connsiteY9" fmla="*/ 1484689 h 5607050"/>
              <a:gd name="connsiteX10" fmla="*/ 597587 w 2649627"/>
              <a:gd name="connsiteY10" fmla="*/ 1593833 h 5607050"/>
              <a:gd name="connsiteX11" fmla="*/ 510660 w 2649627"/>
              <a:gd name="connsiteY11" fmla="*/ 1796642 h 5607050"/>
              <a:gd name="connsiteX12" fmla="*/ 425335 w 2649627"/>
              <a:gd name="connsiteY12" fmla="*/ 1959532 h 5607050"/>
              <a:gd name="connsiteX13" fmla="*/ 299324 w 2649627"/>
              <a:gd name="connsiteY13" fmla="*/ 2274676 h 5607050"/>
              <a:gd name="connsiteX14" fmla="*/ 169590 w 2649627"/>
              <a:gd name="connsiteY14" fmla="*/ 2905472 h 5607050"/>
              <a:gd name="connsiteX15" fmla="*/ 211474 w 2649627"/>
              <a:gd name="connsiteY15" fmla="*/ 3598964 h 5607050"/>
              <a:gd name="connsiteX16" fmla="*/ 259557 w 2649627"/>
              <a:gd name="connsiteY16" fmla="*/ 3880986 h 5607050"/>
              <a:gd name="connsiteX17" fmla="*/ 350928 w 2649627"/>
              <a:gd name="connsiteY17" fmla="*/ 4225131 h 5607050"/>
              <a:gd name="connsiteX18" fmla="*/ 14625 w 2649627"/>
              <a:gd name="connsiteY18" fmla="*/ 4279522 h 5607050"/>
              <a:gd name="connsiteX19" fmla="*/ 108835 w 2649627"/>
              <a:gd name="connsiteY19" fmla="*/ 4767262 h 5607050"/>
              <a:gd name="connsiteX20" fmla="*/ 667634 w 2649627"/>
              <a:gd name="connsiteY20" fmla="*/ 5170487 h 5607050"/>
              <a:gd name="connsiteX21" fmla="*/ 869852 w 2649627"/>
              <a:gd name="connsiteY21" fmla="*/ 5410225 h 5607050"/>
              <a:gd name="connsiteX22" fmla="*/ 1181188 w 2649627"/>
              <a:gd name="connsiteY22" fmla="*/ 5549106 h 5607050"/>
              <a:gd name="connsiteX23" fmla="*/ 1443921 w 2649627"/>
              <a:gd name="connsiteY23" fmla="*/ 5550695 h 5607050"/>
              <a:gd name="connsiteX24" fmla="*/ 1802697 w 2649627"/>
              <a:gd name="connsiteY24" fmla="*/ 5497513 h 5607050"/>
              <a:gd name="connsiteX25" fmla="*/ 2055902 w 2649627"/>
              <a:gd name="connsiteY25" fmla="*/ 5445125 h 5607050"/>
              <a:gd name="connsiteX26" fmla="*/ 2255927 w 2649627"/>
              <a:gd name="connsiteY26" fmla="*/ 5445125 h 5607050"/>
              <a:gd name="connsiteX27" fmla="*/ 2389277 w 2649627"/>
              <a:gd name="connsiteY27" fmla="*/ 5492750 h 5607050"/>
              <a:gd name="connsiteX28" fmla="*/ 2532152 w 2649627"/>
              <a:gd name="connsiteY28" fmla="*/ 5549900 h 5607050"/>
              <a:gd name="connsiteX29" fmla="*/ 2649627 w 2649627"/>
              <a:gd name="connsiteY29" fmla="*/ 5607050 h 5607050"/>
              <a:gd name="connsiteX0" fmla="*/ 1610139 w 2642014"/>
              <a:gd name="connsiteY0" fmla="*/ 0 h 5607050"/>
              <a:gd name="connsiteX1" fmla="*/ 1605672 w 2642014"/>
              <a:gd name="connsiteY1" fmla="*/ 17416 h 5607050"/>
              <a:gd name="connsiteX2" fmla="*/ 1559339 w 2642014"/>
              <a:gd name="connsiteY2" fmla="*/ 139700 h 5607050"/>
              <a:gd name="connsiteX3" fmla="*/ 1386695 w 2642014"/>
              <a:gd name="connsiteY3" fmla="*/ 435132 h 5607050"/>
              <a:gd name="connsiteX4" fmla="*/ 1250570 w 2642014"/>
              <a:gd name="connsiteY4" fmla="*/ 609781 h 5607050"/>
              <a:gd name="connsiteX5" fmla="*/ 1149559 w 2642014"/>
              <a:gd name="connsiteY5" fmla="*/ 750268 h 5607050"/>
              <a:gd name="connsiteX6" fmla="*/ 1068803 w 2642014"/>
              <a:gd name="connsiteY6" fmla="*/ 971134 h 5607050"/>
              <a:gd name="connsiteX7" fmla="*/ 957872 w 2642014"/>
              <a:gd name="connsiteY7" fmla="*/ 1126512 h 5607050"/>
              <a:gd name="connsiteX8" fmla="*/ 772330 w 2642014"/>
              <a:gd name="connsiteY8" fmla="*/ 1329517 h 5607050"/>
              <a:gd name="connsiteX9" fmla="*/ 654653 w 2642014"/>
              <a:gd name="connsiteY9" fmla="*/ 1484689 h 5607050"/>
              <a:gd name="connsiteX10" fmla="*/ 589974 w 2642014"/>
              <a:gd name="connsiteY10" fmla="*/ 1593833 h 5607050"/>
              <a:gd name="connsiteX11" fmla="*/ 503047 w 2642014"/>
              <a:gd name="connsiteY11" fmla="*/ 1796642 h 5607050"/>
              <a:gd name="connsiteX12" fmla="*/ 417722 w 2642014"/>
              <a:gd name="connsiteY12" fmla="*/ 1959532 h 5607050"/>
              <a:gd name="connsiteX13" fmla="*/ 291711 w 2642014"/>
              <a:gd name="connsiteY13" fmla="*/ 2274676 h 5607050"/>
              <a:gd name="connsiteX14" fmla="*/ 161977 w 2642014"/>
              <a:gd name="connsiteY14" fmla="*/ 2905472 h 5607050"/>
              <a:gd name="connsiteX15" fmla="*/ 203861 w 2642014"/>
              <a:gd name="connsiteY15" fmla="*/ 3598964 h 5607050"/>
              <a:gd name="connsiteX16" fmla="*/ 251944 w 2642014"/>
              <a:gd name="connsiteY16" fmla="*/ 3880986 h 5607050"/>
              <a:gd name="connsiteX17" fmla="*/ 343315 w 2642014"/>
              <a:gd name="connsiteY17" fmla="*/ 4225131 h 5607050"/>
              <a:gd name="connsiteX18" fmla="*/ 7012 w 2642014"/>
              <a:gd name="connsiteY18" fmla="*/ 4279522 h 5607050"/>
              <a:gd name="connsiteX19" fmla="*/ 101222 w 2642014"/>
              <a:gd name="connsiteY19" fmla="*/ 4767262 h 5607050"/>
              <a:gd name="connsiteX20" fmla="*/ 660021 w 2642014"/>
              <a:gd name="connsiteY20" fmla="*/ 5170487 h 5607050"/>
              <a:gd name="connsiteX21" fmla="*/ 862239 w 2642014"/>
              <a:gd name="connsiteY21" fmla="*/ 5410225 h 5607050"/>
              <a:gd name="connsiteX22" fmla="*/ 1173575 w 2642014"/>
              <a:gd name="connsiteY22" fmla="*/ 5549106 h 5607050"/>
              <a:gd name="connsiteX23" fmla="*/ 1436308 w 2642014"/>
              <a:gd name="connsiteY23" fmla="*/ 5550695 h 5607050"/>
              <a:gd name="connsiteX24" fmla="*/ 1795084 w 2642014"/>
              <a:gd name="connsiteY24" fmla="*/ 5497513 h 5607050"/>
              <a:gd name="connsiteX25" fmla="*/ 2048289 w 2642014"/>
              <a:gd name="connsiteY25" fmla="*/ 5445125 h 5607050"/>
              <a:gd name="connsiteX26" fmla="*/ 2248314 w 2642014"/>
              <a:gd name="connsiteY26" fmla="*/ 5445125 h 5607050"/>
              <a:gd name="connsiteX27" fmla="*/ 2381664 w 2642014"/>
              <a:gd name="connsiteY27" fmla="*/ 5492750 h 5607050"/>
              <a:gd name="connsiteX28" fmla="*/ 2524539 w 2642014"/>
              <a:gd name="connsiteY28" fmla="*/ 5549900 h 5607050"/>
              <a:gd name="connsiteX29" fmla="*/ 2642014 w 2642014"/>
              <a:gd name="connsiteY29" fmla="*/ 5607050 h 5607050"/>
              <a:gd name="connsiteX0" fmla="*/ 1710077 w 2741952"/>
              <a:gd name="connsiteY0" fmla="*/ 0 h 5607050"/>
              <a:gd name="connsiteX1" fmla="*/ 1705610 w 2741952"/>
              <a:gd name="connsiteY1" fmla="*/ 17416 h 5607050"/>
              <a:gd name="connsiteX2" fmla="*/ 1659277 w 2741952"/>
              <a:gd name="connsiteY2" fmla="*/ 139700 h 5607050"/>
              <a:gd name="connsiteX3" fmla="*/ 1486633 w 2741952"/>
              <a:gd name="connsiteY3" fmla="*/ 435132 h 5607050"/>
              <a:gd name="connsiteX4" fmla="*/ 1350508 w 2741952"/>
              <a:gd name="connsiteY4" fmla="*/ 609781 h 5607050"/>
              <a:gd name="connsiteX5" fmla="*/ 1249497 w 2741952"/>
              <a:gd name="connsiteY5" fmla="*/ 750268 h 5607050"/>
              <a:gd name="connsiteX6" fmla="*/ 1168741 w 2741952"/>
              <a:gd name="connsiteY6" fmla="*/ 971134 h 5607050"/>
              <a:gd name="connsiteX7" fmla="*/ 1057810 w 2741952"/>
              <a:gd name="connsiteY7" fmla="*/ 1126512 h 5607050"/>
              <a:gd name="connsiteX8" fmla="*/ 872268 w 2741952"/>
              <a:gd name="connsiteY8" fmla="*/ 1329517 h 5607050"/>
              <a:gd name="connsiteX9" fmla="*/ 754591 w 2741952"/>
              <a:gd name="connsiteY9" fmla="*/ 1484689 h 5607050"/>
              <a:gd name="connsiteX10" fmla="*/ 689912 w 2741952"/>
              <a:gd name="connsiteY10" fmla="*/ 1593833 h 5607050"/>
              <a:gd name="connsiteX11" fmla="*/ 602985 w 2741952"/>
              <a:gd name="connsiteY11" fmla="*/ 1796642 h 5607050"/>
              <a:gd name="connsiteX12" fmla="*/ 517660 w 2741952"/>
              <a:gd name="connsiteY12" fmla="*/ 1959532 h 5607050"/>
              <a:gd name="connsiteX13" fmla="*/ 391649 w 2741952"/>
              <a:gd name="connsiteY13" fmla="*/ 2274676 h 5607050"/>
              <a:gd name="connsiteX14" fmla="*/ 261915 w 2741952"/>
              <a:gd name="connsiteY14" fmla="*/ 2905472 h 5607050"/>
              <a:gd name="connsiteX15" fmla="*/ 303799 w 2741952"/>
              <a:gd name="connsiteY15" fmla="*/ 3598964 h 5607050"/>
              <a:gd name="connsiteX16" fmla="*/ 351882 w 2741952"/>
              <a:gd name="connsiteY16" fmla="*/ 3880986 h 5607050"/>
              <a:gd name="connsiteX17" fmla="*/ 40822 w 2741952"/>
              <a:gd name="connsiteY17" fmla="*/ 4022725 h 5607050"/>
              <a:gd name="connsiteX18" fmla="*/ 106950 w 2741952"/>
              <a:gd name="connsiteY18" fmla="*/ 4279522 h 5607050"/>
              <a:gd name="connsiteX19" fmla="*/ 201160 w 2741952"/>
              <a:gd name="connsiteY19" fmla="*/ 4767262 h 5607050"/>
              <a:gd name="connsiteX20" fmla="*/ 759959 w 2741952"/>
              <a:gd name="connsiteY20" fmla="*/ 5170487 h 5607050"/>
              <a:gd name="connsiteX21" fmla="*/ 962177 w 2741952"/>
              <a:gd name="connsiteY21" fmla="*/ 5410225 h 5607050"/>
              <a:gd name="connsiteX22" fmla="*/ 1273513 w 2741952"/>
              <a:gd name="connsiteY22" fmla="*/ 5549106 h 5607050"/>
              <a:gd name="connsiteX23" fmla="*/ 1536246 w 2741952"/>
              <a:gd name="connsiteY23" fmla="*/ 5550695 h 5607050"/>
              <a:gd name="connsiteX24" fmla="*/ 1895022 w 2741952"/>
              <a:gd name="connsiteY24" fmla="*/ 5497513 h 5607050"/>
              <a:gd name="connsiteX25" fmla="*/ 2148227 w 2741952"/>
              <a:gd name="connsiteY25" fmla="*/ 5445125 h 5607050"/>
              <a:gd name="connsiteX26" fmla="*/ 2348252 w 2741952"/>
              <a:gd name="connsiteY26" fmla="*/ 5445125 h 5607050"/>
              <a:gd name="connsiteX27" fmla="*/ 2481602 w 2741952"/>
              <a:gd name="connsiteY27" fmla="*/ 5492750 h 5607050"/>
              <a:gd name="connsiteX28" fmla="*/ 2624477 w 2741952"/>
              <a:gd name="connsiteY28" fmla="*/ 5549900 h 5607050"/>
              <a:gd name="connsiteX29" fmla="*/ 2741952 w 2741952"/>
              <a:gd name="connsiteY29" fmla="*/ 5607050 h 5607050"/>
              <a:gd name="connsiteX0" fmla="*/ 1711268 w 2743143"/>
              <a:gd name="connsiteY0" fmla="*/ 0 h 5607050"/>
              <a:gd name="connsiteX1" fmla="*/ 1706801 w 2743143"/>
              <a:gd name="connsiteY1" fmla="*/ 17416 h 5607050"/>
              <a:gd name="connsiteX2" fmla="*/ 1660468 w 2743143"/>
              <a:gd name="connsiteY2" fmla="*/ 139700 h 5607050"/>
              <a:gd name="connsiteX3" fmla="*/ 1487824 w 2743143"/>
              <a:gd name="connsiteY3" fmla="*/ 435132 h 5607050"/>
              <a:gd name="connsiteX4" fmla="*/ 1351699 w 2743143"/>
              <a:gd name="connsiteY4" fmla="*/ 609781 h 5607050"/>
              <a:gd name="connsiteX5" fmla="*/ 1250688 w 2743143"/>
              <a:gd name="connsiteY5" fmla="*/ 750268 h 5607050"/>
              <a:gd name="connsiteX6" fmla="*/ 1169932 w 2743143"/>
              <a:gd name="connsiteY6" fmla="*/ 971134 h 5607050"/>
              <a:gd name="connsiteX7" fmla="*/ 1059001 w 2743143"/>
              <a:gd name="connsiteY7" fmla="*/ 1126512 h 5607050"/>
              <a:gd name="connsiteX8" fmla="*/ 873459 w 2743143"/>
              <a:gd name="connsiteY8" fmla="*/ 1329517 h 5607050"/>
              <a:gd name="connsiteX9" fmla="*/ 755782 w 2743143"/>
              <a:gd name="connsiteY9" fmla="*/ 1484689 h 5607050"/>
              <a:gd name="connsiteX10" fmla="*/ 691103 w 2743143"/>
              <a:gd name="connsiteY10" fmla="*/ 1593833 h 5607050"/>
              <a:gd name="connsiteX11" fmla="*/ 604176 w 2743143"/>
              <a:gd name="connsiteY11" fmla="*/ 1796642 h 5607050"/>
              <a:gd name="connsiteX12" fmla="*/ 518851 w 2743143"/>
              <a:gd name="connsiteY12" fmla="*/ 1959532 h 5607050"/>
              <a:gd name="connsiteX13" fmla="*/ 392840 w 2743143"/>
              <a:gd name="connsiteY13" fmla="*/ 2274676 h 5607050"/>
              <a:gd name="connsiteX14" fmla="*/ 263106 w 2743143"/>
              <a:gd name="connsiteY14" fmla="*/ 2905472 h 5607050"/>
              <a:gd name="connsiteX15" fmla="*/ 304990 w 2743143"/>
              <a:gd name="connsiteY15" fmla="*/ 3598964 h 5607050"/>
              <a:gd name="connsiteX16" fmla="*/ 353073 w 2743143"/>
              <a:gd name="connsiteY16" fmla="*/ 3880986 h 5607050"/>
              <a:gd name="connsiteX17" fmla="*/ 42013 w 2743143"/>
              <a:gd name="connsiteY17" fmla="*/ 4022725 h 5607050"/>
              <a:gd name="connsiteX18" fmla="*/ 100997 w 2743143"/>
              <a:gd name="connsiteY18" fmla="*/ 4281903 h 5607050"/>
              <a:gd name="connsiteX19" fmla="*/ 202351 w 2743143"/>
              <a:gd name="connsiteY19" fmla="*/ 4767262 h 5607050"/>
              <a:gd name="connsiteX20" fmla="*/ 761150 w 2743143"/>
              <a:gd name="connsiteY20" fmla="*/ 5170487 h 5607050"/>
              <a:gd name="connsiteX21" fmla="*/ 963368 w 2743143"/>
              <a:gd name="connsiteY21" fmla="*/ 5410225 h 5607050"/>
              <a:gd name="connsiteX22" fmla="*/ 1274704 w 2743143"/>
              <a:gd name="connsiteY22" fmla="*/ 5549106 h 5607050"/>
              <a:gd name="connsiteX23" fmla="*/ 1537437 w 2743143"/>
              <a:gd name="connsiteY23" fmla="*/ 5550695 h 5607050"/>
              <a:gd name="connsiteX24" fmla="*/ 1896213 w 2743143"/>
              <a:gd name="connsiteY24" fmla="*/ 5497513 h 5607050"/>
              <a:gd name="connsiteX25" fmla="*/ 2149418 w 2743143"/>
              <a:gd name="connsiteY25" fmla="*/ 5445125 h 5607050"/>
              <a:gd name="connsiteX26" fmla="*/ 2349443 w 2743143"/>
              <a:gd name="connsiteY26" fmla="*/ 5445125 h 5607050"/>
              <a:gd name="connsiteX27" fmla="*/ 2482793 w 2743143"/>
              <a:gd name="connsiteY27" fmla="*/ 5492750 h 5607050"/>
              <a:gd name="connsiteX28" fmla="*/ 2625668 w 2743143"/>
              <a:gd name="connsiteY28" fmla="*/ 5549900 h 5607050"/>
              <a:gd name="connsiteX29" fmla="*/ 2743143 w 2743143"/>
              <a:gd name="connsiteY29" fmla="*/ 5607050 h 5607050"/>
              <a:gd name="connsiteX0" fmla="*/ 1711268 w 2743143"/>
              <a:gd name="connsiteY0" fmla="*/ 0 h 5607050"/>
              <a:gd name="connsiteX1" fmla="*/ 1706801 w 2743143"/>
              <a:gd name="connsiteY1" fmla="*/ 17416 h 5607050"/>
              <a:gd name="connsiteX2" fmla="*/ 1660468 w 2743143"/>
              <a:gd name="connsiteY2" fmla="*/ 139700 h 5607050"/>
              <a:gd name="connsiteX3" fmla="*/ 1487824 w 2743143"/>
              <a:gd name="connsiteY3" fmla="*/ 435132 h 5607050"/>
              <a:gd name="connsiteX4" fmla="*/ 1351699 w 2743143"/>
              <a:gd name="connsiteY4" fmla="*/ 609781 h 5607050"/>
              <a:gd name="connsiteX5" fmla="*/ 1250688 w 2743143"/>
              <a:gd name="connsiteY5" fmla="*/ 750268 h 5607050"/>
              <a:gd name="connsiteX6" fmla="*/ 1169932 w 2743143"/>
              <a:gd name="connsiteY6" fmla="*/ 971134 h 5607050"/>
              <a:gd name="connsiteX7" fmla="*/ 1059001 w 2743143"/>
              <a:gd name="connsiteY7" fmla="*/ 1126512 h 5607050"/>
              <a:gd name="connsiteX8" fmla="*/ 873459 w 2743143"/>
              <a:gd name="connsiteY8" fmla="*/ 1329517 h 5607050"/>
              <a:gd name="connsiteX9" fmla="*/ 755782 w 2743143"/>
              <a:gd name="connsiteY9" fmla="*/ 1484689 h 5607050"/>
              <a:gd name="connsiteX10" fmla="*/ 691103 w 2743143"/>
              <a:gd name="connsiteY10" fmla="*/ 1593833 h 5607050"/>
              <a:gd name="connsiteX11" fmla="*/ 604176 w 2743143"/>
              <a:gd name="connsiteY11" fmla="*/ 1796642 h 5607050"/>
              <a:gd name="connsiteX12" fmla="*/ 518851 w 2743143"/>
              <a:gd name="connsiteY12" fmla="*/ 1959532 h 5607050"/>
              <a:gd name="connsiteX13" fmla="*/ 392840 w 2743143"/>
              <a:gd name="connsiteY13" fmla="*/ 2274676 h 5607050"/>
              <a:gd name="connsiteX14" fmla="*/ 263106 w 2743143"/>
              <a:gd name="connsiteY14" fmla="*/ 2905472 h 5607050"/>
              <a:gd name="connsiteX15" fmla="*/ 304990 w 2743143"/>
              <a:gd name="connsiteY15" fmla="*/ 3598964 h 5607050"/>
              <a:gd name="connsiteX16" fmla="*/ 353073 w 2743143"/>
              <a:gd name="connsiteY16" fmla="*/ 3880986 h 5607050"/>
              <a:gd name="connsiteX17" fmla="*/ 42013 w 2743143"/>
              <a:gd name="connsiteY17" fmla="*/ 4022725 h 5607050"/>
              <a:gd name="connsiteX18" fmla="*/ 100997 w 2743143"/>
              <a:gd name="connsiteY18" fmla="*/ 4281903 h 5607050"/>
              <a:gd name="connsiteX19" fmla="*/ 202351 w 2743143"/>
              <a:gd name="connsiteY19" fmla="*/ 4767262 h 5607050"/>
              <a:gd name="connsiteX20" fmla="*/ 761150 w 2743143"/>
              <a:gd name="connsiteY20" fmla="*/ 5170487 h 5607050"/>
              <a:gd name="connsiteX21" fmla="*/ 963368 w 2743143"/>
              <a:gd name="connsiteY21" fmla="*/ 5410225 h 5607050"/>
              <a:gd name="connsiteX22" fmla="*/ 1274704 w 2743143"/>
              <a:gd name="connsiteY22" fmla="*/ 5549106 h 5607050"/>
              <a:gd name="connsiteX23" fmla="*/ 1537437 w 2743143"/>
              <a:gd name="connsiteY23" fmla="*/ 5550695 h 5607050"/>
              <a:gd name="connsiteX24" fmla="*/ 1896213 w 2743143"/>
              <a:gd name="connsiteY24" fmla="*/ 5497513 h 5607050"/>
              <a:gd name="connsiteX25" fmla="*/ 2149418 w 2743143"/>
              <a:gd name="connsiteY25" fmla="*/ 5445125 h 5607050"/>
              <a:gd name="connsiteX26" fmla="*/ 2349443 w 2743143"/>
              <a:gd name="connsiteY26" fmla="*/ 5445125 h 5607050"/>
              <a:gd name="connsiteX27" fmla="*/ 2482793 w 2743143"/>
              <a:gd name="connsiteY27" fmla="*/ 5492750 h 5607050"/>
              <a:gd name="connsiteX28" fmla="*/ 2625668 w 2743143"/>
              <a:gd name="connsiteY28" fmla="*/ 5549900 h 5607050"/>
              <a:gd name="connsiteX29" fmla="*/ 2743143 w 2743143"/>
              <a:gd name="connsiteY29" fmla="*/ 5607050 h 5607050"/>
              <a:gd name="connsiteX0" fmla="*/ 1714046 w 2745921"/>
              <a:gd name="connsiteY0" fmla="*/ 0 h 5607050"/>
              <a:gd name="connsiteX1" fmla="*/ 1709579 w 2745921"/>
              <a:gd name="connsiteY1" fmla="*/ 17416 h 5607050"/>
              <a:gd name="connsiteX2" fmla="*/ 1663246 w 2745921"/>
              <a:gd name="connsiteY2" fmla="*/ 139700 h 5607050"/>
              <a:gd name="connsiteX3" fmla="*/ 1490602 w 2745921"/>
              <a:gd name="connsiteY3" fmla="*/ 435132 h 5607050"/>
              <a:gd name="connsiteX4" fmla="*/ 1354477 w 2745921"/>
              <a:gd name="connsiteY4" fmla="*/ 609781 h 5607050"/>
              <a:gd name="connsiteX5" fmla="*/ 1253466 w 2745921"/>
              <a:gd name="connsiteY5" fmla="*/ 750268 h 5607050"/>
              <a:gd name="connsiteX6" fmla="*/ 1172710 w 2745921"/>
              <a:gd name="connsiteY6" fmla="*/ 971134 h 5607050"/>
              <a:gd name="connsiteX7" fmla="*/ 1061779 w 2745921"/>
              <a:gd name="connsiteY7" fmla="*/ 1126512 h 5607050"/>
              <a:gd name="connsiteX8" fmla="*/ 876237 w 2745921"/>
              <a:gd name="connsiteY8" fmla="*/ 1329517 h 5607050"/>
              <a:gd name="connsiteX9" fmla="*/ 758560 w 2745921"/>
              <a:gd name="connsiteY9" fmla="*/ 1484689 h 5607050"/>
              <a:gd name="connsiteX10" fmla="*/ 693881 w 2745921"/>
              <a:gd name="connsiteY10" fmla="*/ 1593833 h 5607050"/>
              <a:gd name="connsiteX11" fmla="*/ 606954 w 2745921"/>
              <a:gd name="connsiteY11" fmla="*/ 1796642 h 5607050"/>
              <a:gd name="connsiteX12" fmla="*/ 521629 w 2745921"/>
              <a:gd name="connsiteY12" fmla="*/ 1959532 h 5607050"/>
              <a:gd name="connsiteX13" fmla="*/ 395618 w 2745921"/>
              <a:gd name="connsiteY13" fmla="*/ 2274676 h 5607050"/>
              <a:gd name="connsiteX14" fmla="*/ 265884 w 2745921"/>
              <a:gd name="connsiteY14" fmla="*/ 2905472 h 5607050"/>
              <a:gd name="connsiteX15" fmla="*/ 307768 w 2745921"/>
              <a:gd name="connsiteY15" fmla="*/ 3598964 h 5607050"/>
              <a:gd name="connsiteX16" fmla="*/ 355851 w 2745921"/>
              <a:gd name="connsiteY16" fmla="*/ 3880986 h 5607050"/>
              <a:gd name="connsiteX17" fmla="*/ 44791 w 2745921"/>
              <a:gd name="connsiteY17" fmla="*/ 4022725 h 5607050"/>
              <a:gd name="connsiteX18" fmla="*/ 87106 w 2745921"/>
              <a:gd name="connsiteY18" fmla="*/ 4281903 h 5607050"/>
              <a:gd name="connsiteX19" fmla="*/ 205129 w 2745921"/>
              <a:gd name="connsiteY19" fmla="*/ 4767262 h 5607050"/>
              <a:gd name="connsiteX20" fmla="*/ 763928 w 2745921"/>
              <a:gd name="connsiteY20" fmla="*/ 5170487 h 5607050"/>
              <a:gd name="connsiteX21" fmla="*/ 966146 w 2745921"/>
              <a:gd name="connsiteY21" fmla="*/ 5410225 h 5607050"/>
              <a:gd name="connsiteX22" fmla="*/ 1277482 w 2745921"/>
              <a:gd name="connsiteY22" fmla="*/ 5549106 h 5607050"/>
              <a:gd name="connsiteX23" fmla="*/ 1540215 w 2745921"/>
              <a:gd name="connsiteY23" fmla="*/ 5550695 h 5607050"/>
              <a:gd name="connsiteX24" fmla="*/ 1898991 w 2745921"/>
              <a:gd name="connsiteY24" fmla="*/ 5497513 h 5607050"/>
              <a:gd name="connsiteX25" fmla="*/ 2152196 w 2745921"/>
              <a:gd name="connsiteY25" fmla="*/ 5445125 h 5607050"/>
              <a:gd name="connsiteX26" fmla="*/ 2352221 w 2745921"/>
              <a:gd name="connsiteY26" fmla="*/ 5445125 h 5607050"/>
              <a:gd name="connsiteX27" fmla="*/ 2485571 w 2745921"/>
              <a:gd name="connsiteY27" fmla="*/ 5492750 h 5607050"/>
              <a:gd name="connsiteX28" fmla="*/ 2628446 w 2745921"/>
              <a:gd name="connsiteY28" fmla="*/ 5549900 h 5607050"/>
              <a:gd name="connsiteX29" fmla="*/ 2745921 w 2745921"/>
              <a:gd name="connsiteY29" fmla="*/ 5607050 h 5607050"/>
              <a:gd name="connsiteX0" fmla="*/ 1714046 w 2745921"/>
              <a:gd name="connsiteY0" fmla="*/ 0 h 5607050"/>
              <a:gd name="connsiteX1" fmla="*/ 1709579 w 2745921"/>
              <a:gd name="connsiteY1" fmla="*/ 17416 h 5607050"/>
              <a:gd name="connsiteX2" fmla="*/ 1663246 w 2745921"/>
              <a:gd name="connsiteY2" fmla="*/ 139700 h 5607050"/>
              <a:gd name="connsiteX3" fmla="*/ 1490602 w 2745921"/>
              <a:gd name="connsiteY3" fmla="*/ 435132 h 5607050"/>
              <a:gd name="connsiteX4" fmla="*/ 1354477 w 2745921"/>
              <a:gd name="connsiteY4" fmla="*/ 609781 h 5607050"/>
              <a:gd name="connsiteX5" fmla="*/ 1253466 w 2745921"/>
              <a:gd name="connsiteY5" fmla="*/ 750268 h 5607050"/>
              <a:gd name="connsiteX6" fmla="*/ 1172710 w 2745921"/>
              <a:gd name="connsiteY6" fmla="*/ 971134 h 5607050"/>
              <a:gd name="connsiteX7" fmla="*/ 1061779 w 2745921"/>
              <a:gd name="connsiteY7" fmla="*/ 1126512 h 5607050"/>
              <a:gd name="connsiteX8" fmla="*/ 876237 w 2745921"/>
              <a:gd name="connsiteY8" fmla="*/ 1329517 h 5607050"/>
              <a:gd name="connsiteX9" fmla="*/ 758560 w 2745921"/>
              <a:gd name="connsiteY9" fmla="*/ 1484689 h 5607050"/>
              <a:gd name="connsiteX10" fmla="*/ 693881 w 2745921"/>
              <a:gd name="connsiteY10" fmla="*/ 1593833 h 5607050"/>
              <a:gd name="connsiteX11" fmla="*/ 606954 w 2745921"/>
              <a:gd name="connsiteY11" fmla="*/ 1796642 h 5607050"/>
              <a:gd name="connsiteX12" fmla="*/ 521629 w 2745921"/>
              <a:gd name="connsiteY12" fmla="*/ 1959532 h 5607050"/>
              <a:gd name="connsiteX13" fmla="*/ 395618 w 2745921"/>
              <a:gd name="connsiteY13" fmla="*/ 2274676 h 5607050"/>
              <a:gd name="connsiteX14" fmla="*/ 265884 w 2745921"/>
              <a:gd name="connsiteY14" fmla="*/ 2905472 h 5607050"/>
              <a:gd name="connsiteX15" fmla="*/ 307768 w 2745921"/>
              <a:gd name="connsiteY15" fmla="*/ 3598964 h 5607050"/>
              <a:gd name="connsiteX16" fmla="*/ 355851 w 2745921"/>
              <a:gd name="connsiteY16" fmla="*/ 3880986 h 5607050"/>
              <a:gd name="connsiteX17" fmla="*/ 44791 w 2745921"/>
              <a:gd name="connsiteY17" fmla="*/ 4022725 h 5607050"/>
              <a:gd name="connsiteX18" fmla="*/ 87106 w 2745921"/>
              <a:gd name="connsiteY18" fmla="*/ 4281903 h 5607050"/>
              <a:gd name="connsiteX19" fmla="*/ 205129 w 2745921"/>
              <a:gd name="connsiteY19" fmla="*/ 4767262 h 5607050"/>
              <a:gd name="connsiteX20" fmla="*/ 763928 w 2745921"/>
              <a:gd name="connsiteY20" fmla="*/ 5170487 h 5607050"/>
              <a:gd name="connsiteX21" fmla="*/ 966146 w 2745921"/>
              <a:gd name="connsiteY21" fmla="*/ 5410225 h 5607050"/>
              <a:gd name="connsiteX22" fmla="*/ 1277482 w 2745921"/>
              <a:gd name="connsiteY22" fmla="*/ 5549106 h 5607050"/>
              <a:gd name="connsiteX23" fmla="*/ 1540215 w 2745921"/>
              <a:gd name="connsiteY23" fmla="*/ 5550695 h 5607050"/>
              <a:gd name="connsiteX24" fmla="*/ 1898991 w 2745921"/>
              <a:gd name="connsiteY24" fmla="*/ 5497513 h 5607050"/>
              <a:gd name="connsiteX25" fmla="*/ 2152196 w 2745921"/>
              <a:gd name="connsiteY25" fmla="*/ 5445125 h 5607050"/>
              <a:gd name="connsiteX26" fmla="*/ 2352221 w 2745921"/>
              <a:gd name="connsiteY26" fmla="*/ 5445125 h 5607050"/>
              <a:gd name="connsiteX27" fmla="*/ 2485571 w 2745921"/>
              <a:gd name="connsiteY27" fmla="*/ 5492750 h 5607050"/>
              <a:gd name="connsiteX28" fmla="*/ 2628446 w 2745921"/>
              <a:gd name="connsiteY28" fmla="*/ 5549900 h 5607050"/>
              <a:gd name="connsiteX29" fmla="*/ 2745921 w 2745921"/>
              <a:gd name="connsiteY29" fmla="*/ 5607050 h 5607050"/>
              <a:gd name="connsiteX0" fmla="*/ 1714046 w 2745921"/>
              <a:gd name="connsiteY0" fmla="*/ 0 h 5607050"/>
              <a:gd name="connsiteX1" fmla="*/ 1709579 w 2745921"/>
              <a:gd name="connsiteY1" fmla="*/ 17416 h 5607050"/>
              <a:gd name="connsiteX2" fmla="*/ 1663246 w 2745921"/>
              <a:gd name="connsiteY2" fmla="*/ 139700 h 5607050"/>
              <a:gd name="connsiteX3" fmla="*/ 1490602 w 2745921"/>
              <a:gd name="connsiteY3" fmla="*/ 435132 h 5607050"/>
              <a:gd name="connsiteX4" fmla="*/ 1354477 w 2745921"/>
              <a:gd name="connsiteY4" fmla="*/ 609781 h 5607050"/>
              <a:gd name="connsiteX5" fmla="*/ 1253466 w 2745921"/>
              <a:gd name="connsiteY5" fmla="*/ 750268 h 5607050"/>
              <a:gd name="connsiteX6" fmla="*/ 1172710 w 2745921"/>
              <a:gd name="connsiteY6" fmla="*/ 971134 h 5607050"/>
              <a:gd name="connsiteX7" fmla="*/ 1061779 w 2745921"/>
              <a:gd name="connsiteY7" fmla="*/ 1126512 h 5607050"/>
              <a:gd name="connsiteX8" fmla="*/ 876237 w 2745921"/>
              <a:gd name="connsiteY8" fmla="*/ 1329517 h 5607050"/>
              <a:gd name="connsiteX9" fmla="*/ 758560 w 2745921"/>
              <a:gd name="connsiteY9" fmla="*/ 1484689 h 5607050"/>
              <a:gd name="connsiteX10" fmla="*/ 693881 w 2745921"/>
              <a:gd name="connsiteY10" fmla="*/ 1593833 h 5607050"/>
              <a:gd name="connsiteX11" fmla="*/ 606954 w 2745921"/>
              <a:gd name="connsiteY11" fmla="*/ 1796642 h 5607050"/>
              <a:gd name="connsiteX12" fmla="*/ 521629 w 2745921"/>
              <a:gd name="connsiteY12" fmla="*/ 1959532 h 5607050"/>
              <a:gd name="connsiteX13" fmla="*/ 395618 w 2745921"/>
              <a:gd name="connsiteY13" fmla="*/ 2274676 h 5607050"/>
              <a:gd name="connsiteX14" fmla="*/ 265884 w 2745921"/>
              <a:gd name="connsiteY14" fmla="*/ 2905472 h 5607050"/>
              <a:gd name="connsiteX15" fmla="*/ 307768 w 2745921"/>
              <a:gd name="connsiteY15" fmla="*/ 3598964 h 5607050"/>
              <a:gd name="connsiteX16" fmla="*/ 355851 w 2745921"/>
              <a:gd name="connsiteY16" fmla="*/ 3880986 h 5607050"/>
              <a:gd name="connsiteX17" fmla="*/ 44791 w 2745921"/>
              <a:gd name="connsiteY17" fmla="*/ 4022725 h 5607050"/>
              <a:gd name="connsiteX18" fmla="*/ 87106 w 2745921"/>
              <a:gd name="connsiteY18" fmla="*/ 4281903 h 5607050"/>
              <a:gd name="connsiteX19" fmla="*/ 205129 w 2745921"/>
              <a:gd name="connsiteY19" fmla="*/ 4767262 h 5607050"/>
              <a:gd name="connsiteX20" fmla="*/ 763928 w 2745921"/>
              <a:gd name="connsiteY20" fmla="*/ 5170487 h 5607050"/>
              <a:gd name="connsiteX21" fmla="*/ 966146 w 2745921"/>
              <a:gd name="connsiteY21" fmla="*/ 5410225 h 5607050"/>
              <a:gd name="connsiteX22" fmla="*/ 1277482 w 2745921"/>
              <a:gd name="connsiteY22" fmla="*/ 5549106 h 5607050"/>
              <a:gd name="connsiteX23" fmla="*/ 1540215 w 2745921"/>
              <a:gd name="connsiteY23" fmla="*/ 5550695 h 5607050"/>
              <a:gd name="connsiteX24" fmla="*/ 1898991 w 2745921"/>
              <a:gd name="connsiteY24" fmla="*/ 5497513 h 5607050"/>
              <a:gd name="connsiteX25" fmla="*/ 2152196 w 2745921"/>
              <a:gd name="connsiteY25" fmla="*/ 5445125 h 5607050"/>
              <a:gd name="connsiteX26" fmla="*/ 2352221 w 2745921"/>
              <a:gd name="connsiteY26" fmla="*/ 5445125 h 5607050"/>
              <a:gd name="connsiteX27" fmla="*/ 2485571 w 2745921"/>
              <a:gd name="connsiteY27" fmla="*/ 5492750 h 5607050"/>
              <a:gd name="connsiteX28" fmla="*/ 2628446 w 2745921"/>
              <a:gd name="connsiteY28" fmla="*/ 5549900 h 5607050"/>
              <a:gd name="connsiteX29" fmla="*/ 2745921 w 2745921"/>
              <a:gd name="connsiteY29" fmla="*/ 5607050 h 5607050"/>
              <a:gd name="connsiteX0" fmla="*/ 1671183 w 2703058"/>
              <a:gd name="connsiteY0" fmla="*/ 0 h 5607050"/>
              <a:gd name="connsiteX1" fmla="*/ 1666716 w 2703058"/>
              <a:gd name="connsiteY1" fmla="*/ 17416 h 5607050"/>
              <a:gd name="connsiteX2" fmla="*/ 1620383 w 2703058"/>
              <a:gd name="connsiteY2" fmla="*/ 139700 h 5607050"/>
              <a:gd name="connsiteX3" fmla="*/ 1447739 w 2703058"/>
              <a:gd name="connsiteY3" fmla="*/ 435132 h 5607050"/>
              <a:gd name="connsiteX4" fmla="*/ 1311614 w 2703058"/>
              <a:gd name="connsiteY4" fmla="*/ 609781 h 5607050"/>
              <a:gd name="connsiteX5" fmla="*/ 1210603 w 2703058"/>
              <a:gd name="connsiteY5" fmla="*/ 750268 h 5607050"/>
              <a:gd name="connsiteX6" fmla="*/ 1129847 w 2703058"/>
              <a:gd name="connsiteY6" fmla="*/ 971134 h 5607050"/>
              <a:gd name="connsiteX7" fmla="*/ 1018916 w 2703058"/>
              <a:gd name="connsiteY7" fmla="*/ 1126512 h 5607050"/>
              <a:gd name="connsiteX8" fmla="*/ 833374 w 2703058"/>
              <a:gd name="connsiteY8" fmla="*/ 1329517 h 5607050"/>
              <a:gd name="connsiteX9" fmla="*/ 715697 w 2703058"/>
              <a:gd name="connsiteY9" fmla="*/ 1484689 h 5607050"/>
              <a:gd name="connsiteX10" fmla="*/ 651018 w 2703058"/>
              <a:gd name="connsiteY10" fmla="*/ 1593833 h 5607050"/>
              <a:gd name="connsiteX11" fmla="*/ 564091 w 2703058"/>
              <a:gd name="connsiteY11" fmla="*/ 1796642 h 5607050"/>
              <a:gd name="connsiteX12" fmla="*/ 478766 w 2703058"/>
              <a:gd name="connsiteY12" fmla="*/ 1959532 h 5607050"/>
              <a:gd name="connsiteX13" fmla="*/ 352755 w 2703058"/>
              <a:gd name="connsiteY13" fmla="*/ 2274676 h 5607050"/>
              <a:gd name="connsiteX14" fmla="*/ 223021 w 2703058"/>
              <a:gd name="connsiteY14" fmla="*/ 2905472 h 5607050"/>
              <a:gd name="connsiteX15" fmla="*/ 264905 w 2703058"/>
              <a:gd name="connsiteY15" fmla="*/ 3598964 h 5607050"/>
              <a:gd name="connsiteX16" fmla="*/ 312988 w 2703058"/>
              <a:gd name="connsiteY16" fmla="*/ 3880986 h 5607050"/>
              <a:gd name="connsiteX17" fmla="*/ 1928 w 2703058"/>
              <a:gd name="connsiteY17" fmla="*/ 4022725 h 5607050"/>
              <a:gd name="connsiteX18" fmla="*/ 44243 w 2703058"/>
              <a:gd name="connsiteY18" fmla="*/ 4281903 h 5607050"/>
              <a:gd name="connsiteX19" fmla="*/ 162266 w 2703058"/>
              <a:gd name="connsiteY19" fmla="*/ 4767262 h 5607050"/>
              <a:gd name="connsiteX20" fmla="*/ 721065 w 2703058"/>
              <a:gd name="connsiteY20" fmla="*/ 5170487 h 5607050"/>
              <a:gd name="connsiteX21" fmla="*/ 923283 w 2703058"/>
              <a:gd name="connsiteY21" fmla="*/ 5410225 h 5607050"/>
              <a:gd name="connsiteX22" fmla="*/ 1234619 w 2703058"/>
              <a:gd name="connsiteY22" fmla="*/ 5549106 h 5607050"/>
              <a:gd name="connsiteX23" fmla="*/ 1497352 w 2703058"/>
              <a:gd name="connsiteY23" fmla="*/ 5550695 h 5607050"/>
              <a:gd name="connsiteX24" fmla="*/ 1856128 w 2703058"/>
              <a:gd name="connsiteY24" fmla="*/ 5497513 h 5607050"/>
              <a:gd name="connsiteX25" fmla="*/ 2109333 w 2703058"/>
              <a:gd name="connsiteY25" fmla="*/ 5445125 h 5607050"/>
              <a:gd name="connsiteX26" fmla="*/ 2309358 w 2703058"/>
              <a:gd name="connsiteY26" fmla="*/ 5445125 h 5607050"/>
              <a:gd name="connsiteX27" fmla="*/ 2442708 w 2703058"/>
              <a:gd name="connsiteY27" fmla="*/ 5492750 h 5607050"/>
              <a:gd name="connsiteX28" fmla="*/ 2585583 w 2703058"/>
              <a:gd name="connsiteY28" fmla="*/ 5549900 h 5607050"/>
              <a:gd name="connsiteX29" fmla="*/ 2703058 w 2703058"/>
              <a:gd name="connsiteY29" fmla="*/ 5607050 h 5607050"/>
              <a:gd name="connsiteX0" fmla="*/ 1661658 w 2693533"/>
              <a:gd name="connsiteY0" fmla="*/ 0 h 5607050"/>
              <a:gd name="connsiteX1" fmla="*/ 1657191 w 2693533"/>
              <a:gd name="connsiteY1" fmla="*/ 17416 h 5607050"/>
              <a:gd name="connsiteX2" fmla="*/ 1610858 w 2693533"/>
              <a:gd name="connsiteY2" fmla="*/ 139700 h 5607050"/>
              <a:gd name="connsiteX3" fmla="*/ 1438214 w 2693533"/>
              <a:gd name="connsiteY3" fmla="*/ 435132 h 5607050"/>
              <a:gd name="connsiteX4" fmla="*/ 1302089 w 2693533"/>
              <a:gd name="connsiteY4" fmla="*/ 609781 h 5607050"/>
              <a:gd name="connsiteX5" fmla="*/ 1201078 w 2693533"/>
              <a:gd name="connsiteY5" fmla="*/ 750268 h 5607050"/>
              <a:gd name="connsiteX6" fmla="*/ 1120322 w 2693533"/>
              <a:gd name="connsiteY6" fmla="*/ 971134 h 5607050"/>
              <a:gd name="connsiteX7" fmla="*/ 1009391 w 2693533"/>
              <a:gd name="connsiteY7" fmla="*/ 1126512 h 5607050"/>
              <a:gd name="connsiteX8" fmla="*/ 823849 w 2693533"/>
              <a:gd name="connsiteY8" fmla="*/ 1329517 h 5607050"/>
              <a:gd name="connsiteX9" fmla="*/ 706172 w 2693533"/>
              <a:gd name="connsiteY9" fmla="*/ 1484689 h 5607050"/>
              <a:gd name="connsiteX10" fmla="*/ 641493 w 2693533"/>
              <a:gd name="connsiteY10" fmla="*/ 1593833 h 5607050"/>
              <a:gd name="connsiteX11" fmla="*/ 554566 w 2693533"/>
              <a:gd name="connsiteY11" fmla="*/ 1796642 h 5607050"/>
              <a:gd name="connsiteX12" fmla="*/ 469241 w 2693533"/>
              <a:gd name="connsiteY12" fmla="*/ 1959532 h 5607050"/>
              <a:gd name="connsiteX13" fmla="*/ 343230 w 2693533"/>
              <a:gd name="connsiteY13" fmla="*/ 2274676 h 5607050"/>
              <a:gd name="connsiteX14" fmla="*/ 213496 w 2693533"/>
              <a:gd name="connsiteY14" fmla="*/ 2905472 h 5607050"/>
              <a:gd name="connsiteX15" fmla="*/ 255380 w 2693533"/>
              <a:gd name="connsiteY15" fmla="*/ 3598964 h 5607050"/>
              <a:gd name="connsiteX16" fmla="*/ 303463 w 2693533"/>
              <a:gd name="connsiteY16" fmla="*/ 3880986 h 5607050"/>
              <a:gd name="connsiteX17" fmla="*/ 1928 w 2693533"/>
              <a:gd name="connsiteY17" fmla="*/ 4020344 h 5607050"/>
              <a:gd name="connsiteX18" fmla="*/ 34718 w 2693533"/>
              <a:gd name="connsiteY18" fmla="*/ 4281903 h 5607050"/>
              <a:gd name="connsiteX19" fmla="*/ 152741 w 2693533"/>
              <a:gd name="connsiteY19" fmla="*/ 4767262 h 5607050"/>
              <a:gd name="connsiteX20" fmla="*/ 711540 w 2693533"/>
              <a:gd name="connsiteY20" fmla="*/ 5170487 h 5607050"/>
              <a:gd name="connsiteX21" fmla="*/ 913758 w 2693533"/>
              <a:gd name="connsiteY21" fmla="*/ 5410225 h 5607050"/>
              <a:gd name="connsiteX22" fmla="*/ 1225094 w 2693533"/>
              <a:gd name="connsiteY22" fmla="*/ 5549106 h 5607050"/>
              <a:gd name="connsiteX23" fmla="*/ 1487827 w 2693533"/>
              <a:gd name="connsiteY23" fmla="*/ 5550695 h 5607050"/>
              <a:gd name="connsiteX24" fmla="*/ 1846603 w 2693533"/>
              <a:gd name="connsiteY24" fmla="*/ 5497513 h 5607050"/>
              <a:gd name="connsiteX25" fmla="*/ 2099808 w 2693533"/>
              <a:gd name="connsiteY25" fmla="*/ 5445125 h 5607050"/>
              <a:gd name="connsiteX26" fmla="*/ 2299833 w 2693533"/>
              <a:gd name="connsiteY26" fmla="*/ 5445125 h 5607050"/>
              <a:gd name="connsiteX27" fmla="*/ 2433183 w 2693533"/>
              <a:gd name="connsiteY27" fmla="*/ 5492750 h 5607050"/>
              <a:gd name="connsiteX28" fmla="*/ 2576058 w 2693533"/>
              <a:gd name="connsiteY28" fmla="*/ 5549900 h 5607050"/>
              <a:gd name="connsiteX29" fmla="*/ 2693533 w 2693533"/>
              <a:gd name="connsiteY29" fmla="*/ 5607050 h 5607050"/>
              <a:gd name="connsiteX0" fmla="*/ 1650885 w 2682760"/>
              <a:gd name="connsiteY0" fmla="*/ 0 h 5607050"/>
              <a:gd name="connsiteX1" fmla="*/ 1646418 w 2682760"/>
              <a:gd name="connsiteY1" fmla="*/ 17416 h 5607050"/>
              <a:gd name="connsiteX2" fmla="*/ 1600085 w 2682760"/>
              <a:gd name="connsiteY2" fmla="*/ 139700 h 5607050"/>
              <a:gd name="connsiteX3" fmla="*/ 1427441 w 2682760"/>
              <a:gd name="connsiteY3" fmla="*/ 435132 h 5607050"/>
              <a:gd name="connsiteX4" fmla="*/ 1291316 w 2682760"/>
              <a:gd name="connsiteY4" fmla="*/ 609781 h 5607050"/>
              <a:gd name="connsiteX5" fmla="*/ 1190305 w 2682760"/>
              <a:gd name="connsiteY5" fmla="*/ 750268 h 5607050"/>
              <a:gd name="connsiteX6" fmla="*/ 1109549 w 2682760"/>
              <a:gd name="connsiteY6" fmla="*/ 971134 h 5607050"/>
              <a:gd name="connsiteX7" fmla="*/ 998618 w 2682760"/>
              <a:gd name="connsiteY7" fmla="*/ 1126512 h 5607050"/>
              <a:gd name="connsiteX8" fmla="*/ 813076 w 2682760"/>
              <a:gd name="connsiteY8" fmla="*/ 1329517 h 5607050"/>
              <a:gd name="connsiteX9" fmla="*/ 695399 w 2682760"/>
              <a:gd name="connsiteY9" fmla="*/ 1484689 h 5607050"/>
              <a:gd name="connsiteX10" fmla="*/ 630720 w 2682760"/>
              <a:gd name="connsiteY10" fmla="*/ 1593833 h 5607050"/>
              <a:gd name="connsiteX11" fmla="*/ 543793 w 2682760"/>
              <a:gd name="connsiteY11" fmla="*/ 1796642 h 5607050"/>
              <a:gd name="connsiteX12" fmla="*/ 458468 w 2682760"/>
              <a:gd name="connsiteY12" fmla="*/ 1959532 h 5607050"/>
              <a:gd name="connsiteX13" fmla="*/ 332457 w 2682760"/>
              <a:gd name="connsiteY13" fmla="*/ 2274676 h 5607050"/>
              <a:gd name="connsiteX14" fmla="*/ 202723 w 2682760"/>
              <a:gd name="connsiteY14" fmla="*/ 2905472 h 5607050"/>
              <a:gd name="connsiteX15" fmla="*/ 244607 w 2682760"/>
              <a:gd name="connsiteY15" fmla="*/ 3598964 h 5607050"/>
              <a:gd name="connsiteX16" fmla="*/ 292690 w 2682760"/>
              <a:gd name="connsiteY16" fmla="*/ 3880986 h 5607050"/>
              <a:gd name="connsiteX17" fmla="*/ 34018 w 2682760"/>
              <a:gd name="connsiteY17" fmla="*/ 4027487 h 5607050"/>
              <a:gd name="connsiteX18" fmla="*/ 23945 w 2682760"/>
              <a:gd name="connsiteY18" fmla="*/ 4281903 h 5607050"/>
              <a:gd name="connsiteX19" fmla="*/ 141968 w 2682760"/>
              <a:gd name="connsiteY19" fmla="*/ 4767262 h 5607050"/>
              <a:gd name="connsiteX20" fmla="*/ 700767 w 2682760"/>
              <a:gd name="connsiteY20" fmla="*/ 5170487 h 5607050"/>
              <a:gd name="connsiteX21" fmla="*/ 902985 w 2682760"/>
              <a:gd name="connsiteY21" fmla="*/ 5410225 h 5607050"/>
              <a:gd name="connsiteX22" fmla="*/ 1214321 w 2682760"/>
              <a:gd name="connsiteY22" fmla="*/ 5549106 h 5607050"/>
              <a:gd name="connsiteX23" fmla="*/ 1477054 w 2682760"/>
              <a:gd name="connsiteY23" fmla="*/ 5550695 h 5607050"/>
              <a:gd name="connsiteX24" fmla="*/ 1835830 w 2682760"/>
              <a:gd name="connsiteY24" fmla="*/ 5497513 h 5607050"/>
              <a:gd name="connsiteX25" fmla="*/ 2089035 w 2682760"/>
              <a:gd name="connsiteY25" fmla="*/ 5445125 h 5607050"/>
              <a:gd name="connsiteX26" fmla="*/ 2289060 w 2682760"/>
              <a:gd name="connsiteY26" fmla="*/ 5445125 h 5607050"/>
              <a:gd name="connsiteX27" fmla="*/ 2422410 w 2682760"/>
              <a:gd name="connsiteY27" fmla="*/ 5492750 h 5607050"/>
              <a:gd name="connsiteX28" fmla="*/ 2565285 w 2682760"/>
              <a:gd name="connsiteY28" fmla="*/ 5549900 h 5607050"/>
              <a:gd name="connsiteX29" fmla="*/ 2682760 w 2682760"/>
              <a:gd name="connsiteY29" fmla="*/ 5607050 h 5607050"/>
              <a:gd name="connsiteX0" fmla="*/ 1650885 w 2682760"/>
              <a:gd name="connsiteY0" fmla="*/ 0 h 5607050"/>
              <a:gd name="connsiteX1" fmla="*/ 1646418 w 2682760"/>
              <a:gd name="connsiteY1" fmla="*/ 17416 h 5607050"/>
              <a:gd name="connsiteX2" fmla="*/ 1600085 w 2682760"/>
              <a:gd name="connsiteY2" fmla="*/ 139700 h 5607050"/>
              <a:gd name="connsiteX3" fmla="*/ 1427441 w 2682760"/>
              <a:gd name="connsiteY3" fmla="*/ 435132 h 5607050"/>
              <a:gd name="connsiteX4" fmla="*/ 1291316 w 2682760"/>
              <a:gd name="connsiteY4" fmla="*/ 609781 h 5607050"/>
              <a:gd name="connsiteX5" fmla="*/ 1190305 w 2682760"/>
              <a:gd name="connsiteY5" fmla="*/ 750268 h 5607050"/>
              <a:gd name="connsiteX6" fmla="*/ 1109549 w 2682760"/>
              <a:gd name="connsiteY6" fmla="*/ 971134 h 5607050"/>
              <a:gd name="connsiteX7" fmla="*/ 998618 w 2682760"/>
              <a:gd name="connsiteY7" fmla="*/ 1126512 h 5607050"/>
              <a:gd name="connsiteX8" fmla="*/ 813076 w 2682760"/>
              <a:gd name="connsiteY8" fmla="*/ 1329517 h 5607050"/>
              <a:gd name="connsiteX9" fmla="*/ 695399 w 2682760"/>
              <a:gd name="connsiteY9" fmla="*/ 1484689 h 5607050"/>
              <a:gd name="connsiteX10" fmla="*/ 630720 w 2682760"/>
              <a:gd name="connsiteY10" fmla="*/ 1593833 h 5607050"/>
              <a:gd name="connsiteX11" fmla="*/ 543793 w 2682760"/>
              <a:gd name="connsiteY11" fmla="*/ 1796642 h 5607050"/>
              <a:gd name="connsiteX12" fmla="*/ 458468 w 2682760"/>
              <a:gd name="connsiteY12" fmla="*/ 1959532 h 5607050"/>
              <a:gd name="connsiteX13" fmla="*/ 332457 w 2682760"/>
              <a:gd name="connsiteY13" fmla="*/ 2274676 h 5607050"/>
              <a:gd name="connsiteX14" fmla="*/ 202723 w 2682760"/>
              <a:gd name="connsiteY14" fmla="*/ 2905472 h 5607050"/>
              <a:gd name="connsiteX15" fmla="*/ 244607 w 2682760"/>
              <a:gd name="connsiteY15" fmla="*/ 3598964 h 5607050"/>
              <a:gd name="connsiteX16" fmla="*/ 183153 w 2682760"/>
              <a:gd name="connsiteY16" fmla="*/ 3750017 h 5607050"/>
              <a:gd name="connsiteX17" fmla="*/ 34018 w 2682760"/>
              <a:gd name="connsiteY17" fmla="*/ 4027487 h 5607050"/>
              <a:gd name="connsiteX18" fmla="*/ 23945 w 2682760"/>
              <a:gd name="connsiteY18" fmla="*/ 4281903 h 5607050"/>
              <a:gd name="connsiteX19" fmla="*/ 141968 w 2682760"/>
              <a:gd name="connsiteY19" fmla="*/ 4767262 h 5607050"/>
              <a:gd name="connsiteX20" fmla="*/ 700767 w 2682760"/>
              <a:gd name="connsiteY20" fmla="*/ 5170487 h 5607050"/>
              <a:gd name="connsiteX21" fmla="*/ 902985 w 2682760"/>
              <a:gd name="connsiteY21" fmla="*/ 5410225 h 5607050"/>
              <a:gd name="connsiteX22" fmla="*/ 1214321 w 2682760"/>
              <a:gd name="connsiteY22" fmla="*/ 5549106 h 5607050"/>
              <a:gd name="connsiteX23" fmla="*/ 1477054 w 2682760"/>
              <a:gd name="connsiteY23" fmla="*/ 5550695 h 5607050"/>
              <a:gd name="connsiteX24" fmla="*/ 1835830 w 2682760"/>
              <a:gd name="connsiteY24" fmla="*/ 5497513 h 5607050"/>
              <a:gd name="connsiteX25" fmla="*/ 2089035 w 2682760"/>
              <a:gd name="connsiteY25" fmla="*/ 5445125 h 5607050"/>
              <a:gd name="connsiteX26" fmla="*/ 2289060 w 2682760"/>
              <a:gd name="connsiteY26" fmla="*/ 5445125 h 5607050"/>
              <a:gd name="connsiteX27" fmla="*/ 2422410 w 2682760"/>
              <a:gd name="connsiteY27" fmla="*/ 5492750 h 5607050"/>
              <a:gd name="connsiteX28" fmla="*/ 2565285 w 2682760"/>
              <a:gd name="connsiteY28" fmla="*/ 5549900 h 5607050"/>
              <a:gd name="connsiteX29" fmla="*/ 2682760 w 2682760"/>
              <a:gd name="connsiteY29" fmla="*/ 5607050 h 5607050"/>
              <a:gd name="connsiteX0" fmla="*/ 1650885 w 2682760"/>
              <a:gd name="connsiteY0" fmla="*/ 0 h 5607050"/>
              <a:gd name="connsiteX1" fmla="*/ 1646418 w 2682760"/>
              <a:gd name="connsiteY1" fmla="*/ 17416 h 5607050"/>
              <a:gd name="connsiteX2" fmla="*/ 1600085 w 2682760"/>
              <a:gd name="connsiteY2" fmla="*/ 139700 h 5607050"/>
              <a:gd name="connsiteX3" fmla="*/ 1427441 w 2682760"/>
              <a:gd name="connsiteY3" fmla="*/ 435132 h 5607050"/>
              <a:gd name="connsiteX4" fmla="*/ 1291316 w 2682760"/>
              <a:gd name="connsiteY4" fmla="*/ 609781 h 5607050"/>
              <a:gd name="connsiteX5" fmla="*/ 1190305 w 2682760"/>
              <a:gd name="connsiteY5" fmla="*/ 750268 h 5607050"/>
              <a:gd name="connsiteX6" fmla="*/ 1109549 w 2682760"/>
              <a:gd name="connsiteY6" fmla="*/ 971134 h 5607050"/>
              <a:gd name="connsiteX7" fmla="*/ 998618 w 2682760"/>
              <a:gd name="connsiteY7" fmla="*/ 1126512 h 5607050"/>
              <a:gd name="connsiteX8" fmla="*/ 813076 w 2682760"/>
              <a:gd name="connsiteY8" fmla="*/ 1329517 h 5607050"/>
              <a:gd name="connsiteX9" fmla="*/ 695399 w 2682760"/>
              <a:gd name="connsiteY9" fmla="*/ 1484689 h 5607050"/>
              <a:gd name="connsiteX10" fmla="*/ 630720 w 2682760"/>
              <a:gd name="connsiteY10" fmla="*/ 1593833 h 5607050"/>
              <a:gd name="connsiteX11" fmla="*/ 543793 w 2682760"/>
              <a:gd name="connsiteY11" fmla="*/ 1796642 h 5607050"/>
              <a:gd name="connsiteX12" fmla="*/ 458468 w 2682760"/>
              <a:gd name="connsiteY12" fmla="*/ 1959532 h 5607050"/>
              <a:gd name="connsiteX13" fmla="*/ 332457 w 2682760"/>
              <a:gd name="connsiteY13" fmla="*/ 2274676 h 5607050"/>
              <a:gd name="connsiteX14" fmla="*/ 202723 w 2682760"/>
              <a:gd name="connsiteY14" fmla="*/ 2905472 h 5607050"/>
              <a:gd name="connsiteX15" fmla="*/ 244607 w 2682760"/>
              <a:gd name="connsiteY15" fmla="*/ 3598964 h 5607050"/>
              <a:gd name="connsiteX16" fmla="*/ 183153 w 2682760"/>
              <a:gd name="connsiteY16" fmla="*/ 3750017 h 5607050"/>
              <a:gd name="connsiteX17" fmla="*/ 34018 w 2682760"/>
              <a:gd name="connsiteY17" fmla="*/ 4027487 h 5607050"/>
              <a:gd name="connsiteX18" fmla="*/ 23945 w 2682760"/>
              <a:gd name="connsiteY18" fmla="*/ 4281903 h 5607050"/>
              <a:gd name="connsiteX19" fmla="*/ 141968 w 2682760"/>
              <a:gd name="connsiteY19" fmla="*/ 4767262 h 5607050"/>
              <a:gd name="connsiteX20" fmla="*/ 700767 w 2682760"/>
              <a:gd name="connsiteY20" fmla="*/ 5170487 h 5607050"/>
              <a:gd name="connsiteX21" fmla="*/ 902985 w 2682760"/>
              <a:gd name="connsiteY21" fmla="*/ 5410225 h 5607050"/>
              <a:gd name="connsiteX22" fmla="*/ 1214321 w 2682760"/>
              <a:gd name="connsiteY22" fmla="*/ 5549106 h 5607050"/>
              <a:gd name="connsiteX23" fmla="*/ 1477054 w 2682760"/>
              <a:gd name="connsiteY23" fmla="*/ 5550695 h 5607050"/>
              <a:gd name="connsiteX24" fmla="*/ 1835830 w 2682760"/>
              <a:gd name="connsiteY24" fmla="*/ 5497513 h 5607050"/>
              <a:gd name="connsiteX25" fmla="*/ 2089035 w 2682760"/>
              <a:gd name="connsiteY25" fmla="*/ 5445125 h 5607050"/>
              <a:gd name="connsiteX26" fmla="*/ 2289060 w 2682760"/>
              <a:gd name="connsiteY26" fmla="*/ 5445125 h 5607050"/>
              <a:gd name="connsiteX27" fmla="*/ 2422410 w 2682760"/>
              <a:gd name="connsiteY27" fmla="*/ 5492750 h 5607050"/>
              <a:gd name="connsiteX28" fmla="*/ 2565285 w 2682760"/>
              <a:gd name="connsiteY28" fmla="*/ 5549900 h 5607050"/>
              <a:gd name="connsiteX29" fmla="*/ 2682760 w 2682760"/>
              <a:gd name="connsiteY29" fmla="*/ 5607050 h 5607050"/>
              <a:gd name="connsiteX0" fmla="*/ 1650885 w 2682760"/>
              <a:gd name="connsiteY0" fmla="*/ 0 h 5607050"/>
              <a:gd name="connsiteX1" fmla="*/ 1646418 w 2682760"/>
              <a:gd name="connsiteY1" fmla="*/ 17416 h 5607050"/>
              <a:gd name="connsiteX2" fmla="*/ 1600085 w 2682760"/>
              <a:gd name="connsiteY2" fmla="*/ 139700 h 5607050"/>
              <a:gd name="connsiteX3" fmla="*/ 1427441 w 2682760"/>
              <a:gd name="connsiteY3" fmla="*/ 435132 h 5607050"/>
              <a:gd name="connsiteX4" fmla="*/ 1291316 w 2682760"/>
              <a:gd name="connsiteY4" fmla="*/ 609781 h 5607050"/>
              <a:gd name="connsiteX5" fmla="*/ 1190305 w 2682760"/>
              <a:gd name="connsiteY5" fmla="*/ 750268 h 5607050"/>
              <a:gd name="connsiteX6" fmla="*/ 1109549 w 2682760"/>
              <a:gd name="connsiteY6" fmla="*/ 971134 h 5607050"/>
              <a:gd name="connsiteX7" fmla="*/ 998618 w 2682760"/>
              <a:gd name="connsiteY7" fmla="*/ 1126512 h 5607050"/>
              <a:gd name="connsiteX8" fmla="*/ 813076 w 2682760"/>
              <a:gd name="connsiteY8" fmla="*/ 1329517 h 5607050"/>
              <a:gd name="connsiteX9" fmla="*/ 695399 w 2682760"/>
              <a:gd name="connsiteY9" fmla="*/ 1484689 h 5607050"/>
              <a:gd name="connsiteX10" fmla="*/ 630720 w 2682760"/>
              <a:gd name="connsiteY10" fmla="*/ 1593833 h 5607050"/>
              <a:gd name="connsiteX11" fmla="*/ 543793 w 2682760"/>
              <a:gd name="connsiteY11" fmla="*/ 1796642 h 5607050"/>
              <a:gd name="connsiteX12" fmla="*/ 458468 w 2682760"/>
              <a:gd name="connsiteY12" fmla="*/ 1959532 h 5607050"/>
              <a:gd name="connsiteX13" fmla="*/ 332457 w 2682760"/>
              <a:gd name="connsiteY13" fmla="*/ 2274676 h 5607050"/>
              <a:gd name="connsiteX14" fmla="*/ 202723 w 2682760"/>
              <a:gd name="connsiteY14" fmla="*/ 2905472 h 5607050"/>
              <a:gd name="connsiteX15" fmla="*/ 244607 w 2682760"/>
              <a:gd name="connsiteY15" fmla="*/ 3598964 h 5607050"/>
              <a:gd name="connsiteX16" fmla="*/ 183153 w 2682760"/>
              <a:gd name="connsiteY16" fmla="*/ 3750017 h 5607050"/>
              <a:gd name="connsiteX17" fmla="*/ 34018 w 2682760"/>
              <a:gd name="connsiteY17" fmla="*/ 4027487 h 5607050"/>
              <a:gd name="connsiteX18" fmla="*/ 23945 w 2682760"/>
              <a:gd name="connsiteY18" fmla="*/ 4281903 h 5607050"/>
              <a:gd name="connsiteX19" fmla="*/ 141968 w 2682760"/>
              <a:gd name="connsiteY19" fmla="*/ 4767262 h 5607050"/>
              <a:gd name="connsiteX20" fmla="*/ 700767 w 2682760"/>
              <a:gd name="connsiteY20" fmla="*/ 5170487 h 5607050"/>
              <a:gd name="connsiteX21" fmla="*/ 902985 w 2682760"/>
              <a:gd name="connsiteY21" fmla="*/ 5410225 h 5607050"/>
              <a:gd name="connsiteX22" fmla="*/ 1214321 w 2682760"/>
              <a:gd name="connsiteY22" fmla="*/ 5549106 h 5607050"/>
              <a:gd name="connsiteX23" fmla="*/ 1477054 w 2682760"/>
              <a:gd name="connsiteY23" fmla="*/ 5550695 h 5607050"/>
              <a:gd name="connsiteX24" fmla="*/ 1835830 w 2682760"/>
              <a:gd name="connsiteY24" fmla="*/ 5497513 h 5607050"/>
              <a:gd name="connsiteX25" fmla="*/ 2089035 w 2682760"/>
              <a:gd name="connsiteY25" fmla="*/ 5445125 h 5607050"/>
              <a:gd name="connsiteX26" fmla="*/ 2289060 w 2682760"/>
              <a:gd name="connsiteY26" fmla="*/ 5445125 h 5607050"/>
              <a:gd name="connsiteX27" fmla="*/ 2422410 w 2682760"/>
              <a:gd name="connsiteY27" fmla="*/ 5492750 h 5607050"/>
              <a:gd name="connsiteX28" fmla="*/ 2565285 w 2682760"/>
              <a:gd name="connsiteY28" fmla="*/ 5549900 h 5607050"/>
              <a:gd name="connsiteX29" fmla="*/ 2682760 w 2682760"/>
              <a:gd name="connsiteY29" fmla="*/ 5607050 h 5607050"/>
              <a:gd name="connsiteX0" fmla="*/ 1650885 w 2682760"/>
              <a:gd name="connsiteY0" fmla="*/ 0 h 5607050"/>
              <a:gd name="connsiteX1" fmla="*/ 1646418 w 2682760"/>
              <a:gd name="connsiteY1" fmla="*/ 17416 h 5607050"/>
              <a:gd name="connsiteX2" fmla="*/ 1600085 w 2682760"/>
              <a:gd name="connsiteY2" fmla="*/ 139700 h 5607050"/>
              <a:gd name="connsiteX3" fmla="*/ 1427441 w 2682760"/>
              <a:gd name="connsiteY3" fmla="*/ 435132 h 5607050"/>
              <a:gd name="connsiteX4" fmla="*/ 1291316 w 2682760"/>
              <a:gd name="connsiteY4" fmla="*/ 609781 h 5607050"/>
              <a:gd name="connsiteX5" fmla="*/ 1190305 w 2682760"/>
              <a:gd name="connsiteY5" fmla="*/ 750268 h 5607050"/>
              <a:gd name="connsiteX6" fmla="*/ 1109549 w 2682760"/>
              <a:gd name="connsiteY6" fmla="*/ 971134 h 5607050"/>
              <a:gd name="connsiteX7" fmla="*/ 998618 w 2682760"/>
              <a:gd name="connsiteY7" fmla="*/ 1126512 h 5607050"/>
              <a:gd name="connsiteX8" fmla="*/ 813076 w 2682760"/>
              <a:gd name="connsiteY8" fmla="*/ 1329517 h 5607050"/>
              <a:gd name="connsiteX9" fmla="*/ 695399 w 2682760"/>
              <a:gd name="connsiteY9" fmla="*/ 1484689 h 5607050"/>
              <a:gd name="connsiteX10" fmla="*/ 630720 w 2682760"/>
              <a:gd name="connsiteY10" fmla="*/ 1593833 h 5607050"/>
              <a:gd name="connsiteX11" fmla="*/ 543793 w 2682760"/>
              <a:gd name="connsiteY11" fmla="*/ 1796642 h 5607050"/>
              <a:gd name="connsiteX12" fmla="*/ 458468 w 2682760"/>
              <a:gd name="connsiteY12" fmla="*/ 1959532 h 5607050"/>
              <a:gd name="connsiteX13" fmla="*/ 332457 w 2682760"/>
              <a:gd name="connsiteY13" fmla="*/ 2274676 h 5607050"/>
              <a:gd name="connsiteX14" fmla="*/ 202723 w 2682760"/>
              <a:gd name="connsiteY14" fmla="*/ 2905472 h 5607050"/>
              <a:gd name="connsiteX15" fmla="*/ 244607 w 2682760"/>
              <a:gd name="connsiteY15" fmla="*/ 3598964 h 5607050"/>
              <a:gd name="connsiteX16" fmla="*/ 183153 w 2682760"/>
              <a:gd name="connsiteY16" fmla="*/ 3750017 h 5607050"/>
              <a:gd name="connsiteX17" fmla="*/ 34018 w 2682760"/>
              <a:gd name="connsiteY17" fmla="*/ 4027487 h 5607050"/>
              <a:gd name="connsiteX18" fmla="*/ 23945 w 2682760"/>
              <a:gd name="connsiteY18" fmla="*/ 4281903 h 5607050"/>
              <a:gd name="connsiteX19" fmla="*/ 141968 w 2682760"/>
              <a:gd name="connsiteY19" fmla="*/ 4767262 h 5607050"/>
              <a:gd name="connsiteX20" fmla="*/ 700767 w 2682760"/>
              <a:gd name="connsiteY20" fmla="*/ 5170487 h 5607050"/>
              <a:gd name="connsiteX21" fmla="*/ 902985 w 2682760"/>
              <a:gd name="connsiteY21" fmla="*/ 5410225 h 5607050"/>
              <a:gd name="connsiteX22" fmla="*/ 1214321 w 2682760"/>
              <a:gd name="connsiteY22" fmla="*/ 5549106 h 5607050"/>
              <a:gd name="connsiteX23" fmla="*/ 1477054 w 2682760"/>
              <a:gd name="connsiteY23" fmla="*/ 5550695 h 5607050"/>
              <a:gd name="connsiteX24" fmla="*/ 1835830 w 2682760"/>
              <a:gd name="connsiteY24" fmla="*/ 5497513 h 5607050"/>
              <a:gd name="connsiteX25" fmla="*/ 2089035 w 2682760"/>
              <a:gd name="connsiteY25" fmla="*/ 5445125 h 5607050"/>
              <a:gd name="connsiteX26" fmla="*/ 2289060 w 2682760"/>
              <a:gd name="connsiteY26" fmla="*/ 5445125 h 5607050"/>
              <a:gd name="connsiteX27" fmla="*/ 2422410 w 2682760"/>
              <a:gd name="connsiteY27" fmla="*/ 5492750 h 5607050"/>
              <a:gd name="connsiteX28" fmla="*/ 2565285 w 2682760"/>
              <a:gd name="connsiteY28" fmla="*/ 5549900 h 5607050"/>
              <a:gd name="connsiteX29" fmla="*/ 2682760 w 2682760"/>
              <a:gd name="connsiteY29" fmla="*/ 5607050 h 5607050"/>
              <a:gd name="connsiteX0" fmla="*/ 1643742 w 2675617"/>
              <a:gd name="connsiteY0" fmla="*/ 0 h 5607050"/>
              <a:gd name="connsiteX1" fmla="*/ 1639275 w 2675617"/>
              <a:gd name="connsiteY1" fmla="*/ 17416 h 5607050"/>
              <a:gd name="connsiteX2" fmla="*/ 1592942 w 2675617"/>
              <a:gd name="connsiteY2" fmla="*/ 139700 h 5607050"/>
              <a:gd name="connsiteX3" fmla="*/ 1420298 w 2675617"/>
              <a:gd name="connsiteY3" fmla="*/ 435132 h 5607050"/>
              <a:gd name="connsiteX4" fmla="*/ 1284173 w 2675617"/>
              <a:gd name="connsiteY4" fmla="*/ 609781 h 5607050"/>
              <a:gd name="connsiteX5" fmla="*/ 1183162 w 2675617"/>
              <a:gd name="connsiteY5" fmla="*/ 750268 h 5607050"/>
              <a:gd name="connsiteX6" fmla="*/ 1102406 w 2675617"/>
              <a:gd name="connsiteY6" fmla="*/ 971134 h 5607050"/>
              <a:gd name="connsiteX7" fmla="*/ 991475 w 2675617"/>
              <a:gd name="connsiteY7" fmla="*/ 1126512 h 5607050"/>
              <a:gd name="connsiteX8" fmla="*/ 805933 w 2675617"/>
              <a:gd name="connsiteY8" fmla="*/ 1329517 h 5607050"/>
              <a:gd name="connsiteX9" fmla="*/ 688256 w 2675617"/>
              <a:gd name="connsiteY9" fmla="*/ 1484689 h 5607050"/>
              <a:gd name="connsiteX10" fmla="*/ 623577 w 2675617"/>
              <a:gd name="connsiteY10" fmla="*/ 1593833 h 5607050"/>
              <a:gd name="connsiteX11" fmla="*/ 536650 w 2675617"/>
              <a:gd name="connsiteY11" fmla="*/ 1796642 h 5607050"/>
              <a:gd name="connsiteX12" fmla="*/ 451325 w 2675617"/>
              <a:gd name="connsiteY12" fmla="*/ 1959532 h 5607050"/>
              <a:gd name="connsiteX13" fmla="*/ 325314 w 2675617"/>
              <a:gd name="connsiteY13" fmla="*/ 2274676 h 5607050"/>
              <a:gd name="connsiteX14" fmla="*/ 195580 w 2675617"/>
              <a:gd name="connsiteY14" fmla="*/ 2905472 h 5607050"/>
              <a:gd name="connsiteX15" fmla="*/ 237464 w 2675617"/>
              <a:gd name="connsiteY15" fmla="*/ 3598964 h 5607050"/>
              <a:gd name="connsiteX16" fmla="*/ 176010 w 2675617"/>
              <a:gd name="connsiteY16" fmla="*/ 3750017 h 5607050"/>
              <a:gd name="connsiteX17" fmla="*/ 26875 w 2675617"/>
              <a:gd name="connsiteY17" fmla="*/ 4027487 h 5607050"/>
              <a:gd name="connsiteX18" fmla="*/ 16802 w 2675617"/>
              <a:gd name="connsiteY18" fmla="*/ 4281903 h 5607050"/>
              <a:gd name="connsiteX19" fmla="*/ 134825 w 2675617"/>
              <a:gd name="connsiteY19" fmla="*/ 4767262 h 5607050"/>
              <a:gd name="connsiteX20" fmla="*/ 693624 w 2675617"/>
              <a:gd name="connsiteY20" fmla="*/ 5170487 h 5607050"/>
              <a:gd name="connsiteX21" fmla="*/ 895842 w 2675617"/>
              <a:gd name="connsiteY21" fmla="*/ 5410225 h 5607050"/>
              <a:gd name="connsiteX22" fmla="*/ 1207178 w 2675617"/>
              <a:gd name="connsiteY22" fmla="*/ 5549106 h 5607050"/>
              <a:gd name="connsiteX23" fmla="*/ 1469911 w 2675617"/>
              <a:gd name="connsiteY23" fmla="*/ 5550695 h 5607050"/>
              <a:gd name="connsiteX24" fmla="*/ 1828687 w 2675617"/>
              <a:gd name="connsiteY24" fmla="*/ 5497513 h 5607050"/>
              <a:gd name="connsiteX25" fmla="*/ 2081892 w 2675617"/>
              <a:gd name="connsiteY25" fmla="*/ 5445125 h 5607050"/>
              <a:gd name="connsiteX26" fmla="*/ 2281917 w 2675617"/>
              <a:gd name="connsiteY26" fmla="*/ 5445125 h 5607050"/>
              <a:gd name="connsiteX27" fmla="*/ 2415267 w 2675617"/>
              <a:gd name="connsiteY27" fmla="*/ 5492750 h 5607050"/>
              <a:gd name="connsiteX28" fmla="*/ 2558142 w 2675617"/>
              <a:gd name="connsiteY28" fmla="*/ 5549900 h 5607050"/>
              <a:gd name="connsiteX29" fmla="*/ 2675617 w 2675617"/>
              <a:gd name="connsiteY29" fmla="*/ 5607050 h 5607050"/>
              <a:gd name="connsiteX0" fmla="*/ 1643742 w 2675617"/>
              <a:gd name="connsiteY0" fmla="*/ 0 h 5607050"/>
              <a:gd name="connsiteX1" fmla="*/ 1639275 w 2675617"/>
              <a:gd name="connsiteY1" fmla="*/ 17416 h 5607050"/>
              <a:gd name="connsiteX2" fmla="*/ 1592942 w 2675617"/>
              <a:gd name="connsiteY2" fmla="*/ 139700 h 5607050"/>
              <a:gd name="connsiteX3" fmla="*/ 1420298 w 2675617"/>
              <a:gd name="connsiteY3" fmla="*/ 435132 h 5607050"/>
              <a:gd name="connsiteX4" fmla="*/ 1284173 w 2675617"/>
              <a:gd name="connsiteY4" fmla="*/ 609781 h 5607050"/>
              <a:gd name="connsiteX5" fmla="*/ 1183162 w 2675617"/>
              <a:gd name="connsiteY5" fmla="*/ 750268 h 5607050"/>
              <a:gd name="connsiteX6" fmla="*/ 1102406 w 2675617"/>
              <a:gd name="connsiteY6" fmla="*/ 971134 h 5607050"/>
              <a:gd name="connsiteX7" fmla="*/ 991475 w 2675617"/>
              <a:gd name="connsiteY7" fmla="*/ 1126512 h 5607050"/>
              <a:gd name="connsiteX8" fmla="*/ 805933 w 2675617"/>
              <a:gd name="connsiteY8" fmla="*/ 1329517 h 5607050"/>
              <a:gd name="connsiteX9" fmla="*/ 688256 w 2675617"/>
              <a:gd name="connsiteY9" fmla="*/ 1484689 h 5607050"/>
              <a:gd name="connsiteX10" fmla="*/ 623577 w 2675617"/>
              <a:gd name="connsiteY10" fmla="*/ 1593833 h 5607050"/>
              <a:gd name="connsiteX11" fmla="*/ 536650 w 2675617"/>
              <a:gd name="connsiteY11" fmla="*/ 1796642 h 5607050"/>
              <a:gd name="connsiteX12" fmla="*/ 451325 w 2675617"/>
              <a:gd name="connsiteY12" fmla="*/ 1959532 h 5607050"/>
              <a:gd name="connsiteX13" fmla="*/ 325314 w 2675617"/>
              <a:gd name="connsiteY13" fmla="*/ 2274676 h 5607050"/>
              <a:gd name="connsiteX14" fmla="*/ 195580 w 2675617"/>
              <a:gd name="connsiteY14" fmla="*/ 2905472 h 5607050"/>
              <a:gd name="connsiteX15" fmla="*/ 237464 w 2675617"/>
              <a:gd name="connsiteY15" fmla="*/ 3598964 h 5607050"/>
              <a:gd name="connsiteX16" fmla="*/ 26875 w 2675617"/>
              <a:gd name="connsiteY16" fmla="*/ 4027487 h 5607050"/>
              <a:gd name="connsiteX17" fmla="*/ 16802 w 2675617"/>
              <a:gd name="connsiteY17" fmla="*/ 4281903 h 5607050"/>
              <a:gd name="connsiteX18" fmla="*/ 134825 w 2675617"/>
              <a:gd name="connsiteY18" fmla="*/ 4767262 h 5607050"/>
              <a:gd name="connsiteX19" fmla="*/ 693624 w 2675617"/>
              <a:gd name="connsiteY19" fmla="*/ 5170487 h 5607050"/>
              <a:gd name="connsiteX20" fmla="*/ 895842 w 2675617"/>
              <a:gd name="connsiteY20" fmla="*/ 5410225 h 5607050"/>
              <a:gd name="connsiteX21" fmla="*/ 1207178 w 2675617"/>
              <a:gd name="connsiteY21" fmla="*/ 5549106 h 5607050"/>
              <a:gd name="connsiteX22" fmla="*/ 1469911 w 2675617"/>
              <a:gd name="connsiteY22" fmla="*/ 5550695 h 5607050"/>
              <a:gd name="connsiteX23" fmla="*/ 1828687 w 2675617"/>
              <a:gd name="connsiteY23" fmla="*/ 5497513 h 5607050"/>
              <a:gd name="connsiteX24" fmla="*/ 2081892 w 2675617"/>
              <a:gd name="connsiteY24" fmla="*/ 5445125 h 5607050"/>
              <a:gd name="connsiteX25" fmla="*/ 2281917 w 2675617"/>
              <a:gd name="connsiteY25" fmla="*/ 5445125 h 5607050"/>
              <a:gd name="connsiteX26" fmla="*/ 2415267 w 2675617"/>
              <a:gd name="connsiteY26" fmla="*/ 5492750 h 5607050"/>
              <a:gd name="connsiteX27" fmla="*/ 2558142 w 2675617"/>
              <a:gd name="connsiteY27" fmla="*/ 5549900 h 5607050"/>
              <a:gd name="connsiteX28" fmla="*/ 2675617 w 2675617"/>
              <a:gd name="connsiteY28" fmla="*/ 5607050 h 5607050"/>
              <a:gd name="connsiteX0" fmla="*/ 1643742 w 2675617"/>
              <a:gd name="connsiteY0" fmla="*/ 0 h 5607050"/>
              <a:gd name="connsiteX1" fmla="*/ 1639275 w 2675617"/>
              <a:gd name="connsiteY1" fmla="*/ 17416 h 5607050"/>
              <a:gd name="connsiteX2" fmla="*/ 1592942 w 2675617"/>
              <a:gd name="connsiteY2" fmla="*/ 139700 h 5607050"/>
              <a:gd name="connsiteX3" fmla="*/ 1420298 w 2675617"/>
              <a:gd name="connsiteY3" fmla="*/ 435132 h 5607050"/>
              <a:gd name="connsiteX4" fmla="*/ 1284173 w 2675617"/>
              <a:gd name="connsiteY4" fmla="*/ 609781 h 5607050"/>
              <a:gd name="connsiteX5" fmla="*/ 1183162 w 2675617"/>
              <a:gd name="connsiteY5" fmla="*/ 750268 h 5607050"/>
              <a:gd name="connsiteX6" fmla="*/ 1102406 w 2675617"/>
              <a:gd name="connsiteY6" fmla="*/ 971134 h 5607050"/>
              <a:gd name="connsiteX7" fmla="*/ 991475 w 2675617"/>
              <a:gd name="connsiteY7" fmla="*/ 1126512 h 5607050"/>
              <a:gd name="connsiteX8" fmla="*/ 805933 w 2675617"/>
              <a:gd name="connsiteY8" fmla="*/ 1329517 h 5607050"/>
              <a:gd name="connsiteX9" fmla="*/ 688256 w 2675617"/>
              <a:gd name="connsiteY9" fmla="*/ 1484689 h 5607050"/>
              <a:gd name="connsiteX10" fmla="*/ 623577 w 2675617"/>
              <a:gd name="connsiteY10" fmla="*/ 1593833 h 5607050"/>
              <a:gd name="connsiteX11" fmla="*/ 536650 w 2675617"/>
              <a:gd name="connsiteY11" fmla="*/ 1796642 h 5607050"/>
              <a:gd name="connsiteX12" fmla="*/ 451325 w 2675617"/>
              <a:gd name="connsiteY12" fmla="*/ 1959532 h 5607050"/>
              <a:gd name="connsiteX13" fmla="*/ 325314 w 2675617"/>
              <a:gd name="connsiteY13" fmla="*/ 2274676 h 5607050"/>
              <a:gd name="connsiteX14" fmla="*/ 195580 w 2675617"/>
              <a:gd name="connsiteY14" fmla="*/ 2905472 h 5607050"/>
              <a:gd name="connsiteX15" fmla="*/ 218414 w 2675617"/>
              <a:gd name="connsiteY15" fmla="*/ 3594202 h 5607050"/>
              <a:gd name="connsiteX16" fmla="*/ 26875 w 2675617"/>
              <a:gd name="connsiteY16" fmla="*/ 4027487 h 5607050"/>
              <a:gd name="connsiteX17" fmla="*/ 16802 w 2675617"/>
              <a:gd name="connsiteY17" fmla="*/ 4281903 h 5607050"/>
              <a:gd name="connsiteX18" fmla="*/ 134825 w 2675617"/>
              <a:gd name="connsiteY18" fmla="*/ 4767262 h 5607050"/>
              <a:gd name="connsiteX19" fmla="*/ 693624 w 2675617"/>
              <a:gd name="connsiteY19" fmla="*/ 5170487 h 5607050"/>
              <a:gd name="connsiteX20" fmla="*/ 895842 w 2675617"/>
              <a:gd name="connsiteY20" fmla="*/ 5410225 h 5607050"/>
              <a:gd name="connsiteX21" fmla="*/ 1207178 w 2675617"/>
              <a:gd name="connsiteY21" fmla="*/ 5549106 h 5607050"/>
              <a:gd name="connsiteX22" fmla="*/ 1469911 w 2675617"/>
              <a:gd name="connsiteY22" fmla="*/ 5550695 h 5607050"/>
              <a:gd name="connsiteX23" fmla="*/ 1828687 w 2675617"/>
              <a:gd name="connsiteY23" fmla="*/ 5497513 h 5607050"/>
              <a:gd name="connsiteX24" fmla="*/ 2081892 w 2675617"/>
              <a:gd name="connsiteY24" fmla="*/ 5445125 h 5607050"/>
              <a:gd name="connsiteX25" fmla="*/ 2281917 w 2675617"/>
              <a:gd name="connsiteY25" fmla="*/ 5445125 h 5607050"/>
              <a:gd name="connsiteX26" fmla="*/ 2415267 w 2675617"/>
              <a:gd name="connsiteY26" fmla="*/ 5492750 h 5607050"/>
              <a:gd name="connsiteX27" fmla="*/ 2558142 w 2675617"/>
              <a:gd name="connsiteY27" fmla="*/ 5549900 h 5607050"/>
              <a:gd name="connsiteX28" fmla="*/ 2675617 w 2675617"/>
              <a:gd name="connsiteY28" fmla="*/ 5607050 h 5607050"/>
              <a:gd name="connsiteX0" fmla="*/ 1643742 w 2675617"/>
              <a:gd name="connsiteY0" fmla="*/ 0 h 5607050"/>
              <a:gd name="connsiteX1" fmla="*/ 1639275 w 2675617"/>
              <a:gd name="connsiteY1" fmla="*/ 17416 h 5607050"/>
              <a:gd name="connsiteX2" fmla="*/ 1592942 w 2675617"/>
              <a:gd name="connsiteY2" fmla="*/ 139700 h 5607050"/>
              <a:gd name="connsiteX3" fmla="*/ 1420298 w 2675617"/>
              <a:gd name="connsiteY3" fmla="*/ 435132 h 5607050"/>
              <a:gd name="connsiteX4" fmla="*/ 1284173 w 2675617"/>
              <a:gd name="connsiteY4" fmla="*/ 609781 h 5607050"/>
              <a:gd name="connsiteX5" fmla="*/ 1183162 w 2675617"/>
              <a:gd name="connsiteY5" fmla="*/ 750268 h 5607050"/>
              <a:gd name="connsiteX6" fmla="*/ 1102406 w 2675617"/>
              <a:gd name="connsiteY6" fmla="*/ 971134 h 5607050"/>
              <a:gd name="connsiteX7" fmla="*/ 991475 w 2675617"/>
              <a:gd name="connsiteY7" fmla="*/ 1126512 h 5607050"/>
              <a:gd name="connsiteX8" fmla="*/ 805933 w 2675617"/>
              <a:gd name="connsiteY8" fmla="*/ 1329517 h 5607050"/>
              <a:gd name="connsiteX9" fmla="*/ 688256 w 2675617"/>
              <a:gd name="connsiteY9" fmla="*/ 1484689 h 5607050"/>
              <a:gd name="connsiteX10" fmla="*/ 623577 w 2675617"/>
              <a:gd name="connsiteY10" fmla="*/ 1593833 h 5607050"/>
              <a:gd name="connsiteX11" fmla="*/ 536650 w 2675617"/>
              <a:gd name="connsiteY11" fmla="*/ 1796642 h 5607050"/>
              <a:gd name="connsiteX12" fmla="*/ 451325 w 2675617"/>
              <a:gd name="connsiteY12" fmla="*/ 1959532 h 5607050"/>
              <a:gd name="connsiteX13" fmla="*/ 325314 w 2675617"/>
              <a:gd name="connsiteY13" fmla="*/ 2274676 h 5607050"/>
              <a:gd name="connsiteX14" fmla="*/ 195580 w 2675617"/>
              <a:gd name="connsiteY14" fmla="*/ 2905472 h 5607050"/>
              <a:gd name="connsiteX15" fmla="*/ 218414 w 2675617"/>
              <a:gd name="connsiteY15" fmla="*/ 3594202 h 5607050"/>
              <a:gd name="connsiteX16" fmla="*/ 26875 w 2675617"/>
              <a:gd name="connsiteY16" fmla="*/ 4027487 h 5607050"/>
              <a:gd name="connsiteX17" fmla="*/ 16802 w 2675617"/>
              <a:gd name="connsiteY17" fmla="*/ 4281903 h 5607050"/>
              <a:gd name="connsiteX18" fmla="*/ 134825 w 2675617"/>
              <a:gd name="connsiteY18" fmla="*/ 4767262 h 5607050"/>
              <a:gd name="connsiteX19" fmla="*/ 693624 w 2675617"/>
              <a:gd name="connsiteY19" fmla="*/ 5170487 h 5607050"/>
              <a:gd name="connsiteX20" fmla="*/ 895842 w 2675617"/>
              <a:gd name="connsiteY20" fmla="*/ 5410225 h 5607050"/>
              <a:gd name="connsiteX21" fmla="*/ 1207178 w 2675617"/>
              <a:gd name="connsiteY21" fmla="*/ 5549106 h 5607050"/>
              <a:gd name="connsiteX22" fmla="*/ 1469911 w 2675617"/>
              <a:gd name="connsiteY22" fmla="*/ 5550695 h 5607050"/>
              <a:gd name="connsiteX23" fmla="*/ 1828687 w 2675617"/>
              <a:gd name="connsiteY23" fmla="*/ 5497513 h 5607050"/>
              <a:gd name="connsiteX24" fmla="*/ 2081892 w 2675617"/>
              <a:gd name="connsiteY24" fmla="*/ 5445125 h 5607050"/>
              <a:gd name="connsiteX25" fmla="*/ 2281917 w 2675617"/>
              <a:gd name="connsiteY25" fmla="*/ 5445125 h 5607050"/>
              <a:gd name="connsiteX26" fmla="*/ 2415267 w 2675617"/>
              <a:gd name="connsiteY26" fmla="*/ 5492750 h 5607050"/>
              <a:gd name="connsiteX27" fmla="*/ 2558142 w 2675617"/>
              <a:gd name="connsiteY27" fmla="*/ 5549900 h 5607050"/>
              <a:gd name="connsiteX28" fmla="*/ 2675617 w 2675617"/>
              <a:gd name="connsiteY28" fmla="*/ 5607050 h 5607050"/>
              <a:gd name="connsiteX0" fmla="*/ 1643742 w 2675617"/>
              <a:gd name="connsiteY0" fmla="*/ 0 h 5607050"/>
              <a:gd name="connsiteX1" fmla="*/ 1639275 w 2675617"/>
              <a:gd name="connsiteY1" fmla="*/ 17416 h 5607050"/>
              <a:gd name="connsiteX2" fmla="*/ 1592942 w 2675617"/>
              <a:gd name="connsiteY2" fmla="*/ 139700 h 5607050"/>
              <a:gd name="connsiteX3" fmla="*/ 1420298 w 2675617"/>
              <a:gd name="connsiteY3" fmla="*/ 435132 h 5607050"/>
              <a:gd name="connsiteX4" fmla="*/ 1284173 w 2675617"/>
              <a:gd name="connsiteY4" fmla="*/ 609781 h 5607050"/>
              <a:gd name="connsiteX5" fmla="*/ 1183162 w 2675617"/>
              <a:gd name="connsiteY5" fmla="*/ 750268 h 5607050"/>
              <a:gd name="connsiteX6" fmla="*/ 1102406 w 2675617"/>
              <a:gd name="connsiteY6" fmla="*/ 971134 h 5607050"/>
              <a:gd name="connsiteX7" fmla="*/ 991475 w 2675617"/>
              <a:gd name="connsiteY7" fmla="*/ 1126512 h 5607050"/>
              <a:gd name="connsiteX8" fmla="*/ 805933 w 2675617"/>
              <a:gd name="connsiteY8" fmla="*/ 1329517 h 5607050"/>
              <a:gd name="connsiteX9" fmla="*/ 688256 w 2675617"/>
              <a:gd name="connsiteY9" fmla="*/ 1484689 h 5607050"/>
              <a:gd name="connsiteX10" fmla="*/ 623577 w 2675617"/>
              <a:gd name="connsiteY10" fmla="*/ 1593833 h 5607050"/>
              <a:gd name="connsiteX11" fmla="*/ 536650 w 2675617"/>
              <a:gd name="connsiteY11" fmla="*/ 1796642 h 5607050"/>
              <a:gd name="connsiteX12" fmla="*/ 451325 w 2675617"/>
              <a:gd name="connsiteY12" fmla="*/ 1959532 h 5607050"/>
              <a:gd name="connsiteX13" fmla="*/ 325314 w 2675617"/>
              <a:gd name="connsiteY13" fmla="*/ 2274676 h 5607050"/>
              <a:gd name="connsiteX14" fmla="*/ 195580 w 2675617"/>
              <a:gd name="connsiteY14" fmla="*/ 2905472 h 5607050"/>
              <a:gd name="connsiteX15" fmla="*/ 218414 w 2675617"/>
              <a:gd name="connsiteY15" fmla="*/ 3594202 h 5607050"/>
              <a:gd name="connsiteX16" fmla="*/ 26875 w 2675617"/>
              <a:gd name="connsiteY16" fmla="*/ 4027487 h 5607050"/>
              <a:gd name="connsiteX17" fmla="*/ 16802 w 2675617"/>
              <a:gd name="connsiteY17" fmla="*/ 4281903 h 5607050"/>
              <a:gd name="connsiteX18" fmla="*/ 134825 w 2675617"/>
              <a:gd name="connsiteY18" fmla="*/ 4767262 h 5607050"/>
              <a:gd name="connsiteX19" fmla="*/ 693624 w 2675617"/>
              <a:gd name="connsiteY19" fmla="*/ 5170487 h 5607050"/>
              <a:gd name="connsiteX20" fmla="*/ 895842 w 2675617"/>
              <a:gd name="connsiteY20" fmla="*/ 5410225 h 5607050"/>
              <a:gd name="connsiteX21" fmla="*/ 1207178 w 2675617"/>
              <a:gd name="connsiteY21" fmla="*/ 5549106 h 5607050"/>
              <a:gd name="connsiteX22" fmla="*/ 1469911 w 2675617"/>
              <a:gd name="connsiteY22" fmla="*/ 5550695 h 5607050"/>
              <a:gd name="connsiteX23" fmla="*/ 1828687 w 2675617"/>
              <a:gd name="connsiteY23" fmla="*/ 5497513 h 5607050"/>
              <a:gd name="connsiteX24" fmla="*/ 2081892 w 2675617"/>
              <a:gd name="connsiteY24" fmla="*/ 5445125 h 5607050"/>
              <a:gd name="connsiteX25" fmla="*/ 2281917 w 2675617"/>
              <a:gd name="connsiteY25" fmla="*/ 5445125 h 5607050"/>
              <a:gd name="connsiteX26" fmla="*/ 2415267 w 2675617"/>
              <a:gd name="connsiteY26" fmla="*/ 5492750 h 5607050"/>
              <a:gd name="connsiteX27" fmla="*/ 2558142 w 2675617"/>
              <a:gd name="connsiteY27" fmla="*/ 5549900 h 5607050"/>
              <a:gd name="connsiteX28" fmla="*/ 2675617 w 2675617"/>
              <a:gd name="connsiteY28" fmla="*/ 5607050 h 5607050"/>
              <a:gd name="connsiteX0" fmla="*/ 1643742 w 2675617"/>
              <a:gd name="connsiteY0" fmla="*/ 0 h 5607050"/>
              <a:gd name="connsiteX1" fmla="*/ 1639275 w 2675617"/>
              <a:gd name="connsiteY1" fmla="*/ 17416 h 5607050"/>
              <a:gd name="connsiteX2" fmla="*/ 1592942 w 2675617"/>
              <a:gd name="connsiteY2" fmla="*/ 139700 h 5607050"/>
              <a:gd name="connsiteX3" fmla="*/ 1420298 w 2675617"/>
              <a:gd name="connsiteY3" fmla="*/ 435132 h 5607050"/>
              <a:gd name="connsiteX4" fmla="*/ 1284173 w 2675617"/>
              <a:gd name="connsiteY4" fmla="*/ 609781 h 5607050"/>
              <a:gd name="connsiteX5" fmla="*/ 1183162 w 2675617"/>
              <a:gd name="connsiteY5" fmla="*/ 750268 h 5607050"/>
              <a:gd name="connsiteX6" fmla="*/ 1102406 w 2675617"/>
              <a:gd name="connsiteY6" fmla="*/ 971134 h 5607050"/>
              <a:gd name="connsiteX7" fmla="*/ 991475 w 2675617"/>
              <a:gd name="connsiteY7" fmla="*/ 1126512 h 5607050"/>
              <a:gd name="connsiteX8" fmla="*/ 805933 w 2675617"/>
              <a:gd name="connsiteY8" fmla="*/ 1329517 h 5607050"/>
              <a:gd name="connsiteX9" fmla="*/ 688256 w 2675617"/>
              <a:gd name="connsiteY9" fmla="*/ 1484689 h 5607050"/>
              <a:gd name="connsiteX10" fmla="*/ 623577 w 2675617"/>
              <a:gd name="connsiteY10" fmla="*/ 1593833 h 5607050"/>
              <a:gd name="connsiteX11" fmla="*/ 536650 w 2675617"/>
              <a:gd name="connsiteY11" fmla="*/ 1796642 h 5607050"/>
              <a:gd name="connsiteX12" fmla="*/ 451325 w 2675617"/>
              <a:gd name="connsiteY12" fmla="*/ 1959532 h 5607050"/>
              <a:gd name="connsiteX13" fmla="*/ 325314 w 2675617"/>
              <a:gd name="connsiteY13" fmla="*/ 2274676 h 5607050"/>
              <a:gd name="connsiteX14" fmla="*/ 195580 w 2675617"/>
              <a:gd name="connsiteY14" fmla="*/ 2905472 h 5607050"/>
              <a:gd name="connsiteX15" fmla="*/ 218414 w 2675617"/>
              <a:gd name="connsiteY15" fmla="*/ 3594202 h 5607050"/>
              <a:gd name="connsiteX16" fmla="*/ 26875 w 2675617"/>
              <a:gd name="connsiteY16" fmla="*/ 4027487 h 5607050"/>
              <a:gd name="connsiteX17" fmla="*/ 16802 w 2675617"/>
              <a:gd name="connsiteY17" fmla="*/ 4281903 h 5607050"/>
              <a:gd name="connsiteX18" fmla="*/ 134825 w 2675617"/>
              <a:gd name="connsiteY18" fmla="*/ 4767262 h 5607050"/>
              <a:gd name="connsiteX19" fmla="*/ 693624 w 2675617"/>
              <a:gd name="connsiteY19" fmla="*/ 5170487 h 5607050"/>
              <a:gd name="connsiteX20" fmla="*/ 895842 w 2675617"/>
              <a:gd name="connsiteY20" fmla="*/ 5410225 h 5607050"/>
              <a:gd name="connsiteX21" fmla="*/ 1207178 w 2675617"/>
              <a:gd name="connsiteY21" fmla="*/ 5549106 h 5607050"/>
              <a:gd name="connsiteX22" fmla="*/ 1469911 w 2675617"/>
              <a:gd name="connsiteY22" fmla="*/ 5550695 h 5607050"/>
              <a:gd name="connsiteX23" fmla="*/ 1828687 w 2675617"/>
              <a:gd name="connsiteY23" fmla="*/ 5497513 h 5607050"/>
              <a:gd name="connsiteX24" fmla="*/ 2081892 w 2675617"/>
              <a:gd name="connsiteY24" fmla="*/ 5445125 h 5607050"/>
              <a:gd name="connsiteX25" fmla="*/ 2281917 w 2675617"/>
              <a:gd name="connsiteY25" fmla="*/ 5445125 h 5607050"/>
              <a:gd name="connsiteX26" fmla="*/ 2415267 w 2675617"/>
              <a:gd name="connsiteY26" fmla="*/ 5492750 h 5607050"/>
              <a:gd name="connsiteX27" fmla="*/ 2558142 w 2675617"/>
              <a:gd name="connsiteY27" fmla="*/ 5549900 h 5607050"/>
              <a:gd name="connsiteX28" fmla="*/ 2675617 w 2675617"/>
              <a:gd name="connsiteY28" fmla="*/ 5607050 h 5607050"/>
              <a:gd name="connsiteX0" fmla="*/ 1643742 w 2675617"/>
              <a:gd name="connsiteY0" fmla="*/ 0 h 5607050"/>
              <a:gd name="connsiteX1" fmla="*/ 1639275 w 2675617"/>
              <a:gd name="connsiteY1" fmla="*/ 17416 h 5607050"/>
              <a:gd name="connsiteX2" fmla="*/ 1592942 w 2675617"/>
              <a:gd name="connsiteY2" fmla="*/ 139700 h 5607050"/>
              <a:gd name="connsiteX3" fmla="*/ 1420298 w 2675617"/>
              <a:gd name="connsiteY3" fmla="*/ 435132 h 5607050"/>
              <a:gd name="connsiteX4" fmla="*/ 1284173 w 2675617"/>
              <a:gd name="connsiteY4" fmla="*/ 609781 h 5607050"/>
              <a:gd name="connsiteX5" fmla="*/ 1183162 w 2675617"/>
              <a:gd name="connsiteY5" fmla="*/ 750268 h 5607050"/>
              <a:gd name="connsiteX6" fmla="*/ 1102406 w 2675617"/>
              <a:gd name="connsiteY6" fmla="*/ 971134 h 5607050"/>
              <a:gd name="connsiteX7" fmla="*/ 991475 w 2675617"/>
              <a:gd name="connsiteY7" fmla="*/ 1126512 h 5607050"/>
              <a:gd name="connsiteX8" fmla="*/ 805933 w 2675617"/>
              <a:gd name="connsiteY8" fmla="*/ 1329517 h 5607050"/>
              <a:gd name="connsiteX9" fmla="*/ 688256 w 2675617"/>
              <a:gd name="connsiteY9" fmla="*/ 1484689 h 5607050"/>
              <a:gd name="connsiteX10" fmla="*/ 623577 w 2675617"/>
              <a:gd name="connsiteY10" fmla="*/ 1593833 h 5607050"/>
              <a:gd name="connsiteX11" fmla="*/ 536650 w 2675617"/>
              <a:gd name="connsiteY11" fmla="*/ 1796642 h 5607050"/>
              <a:gd name="connsiteX12" fmla="*/ 451325 w 2675617"/>
              <a:gd name="connsiteY12" fmla="*/ 1959532 h 5607050"/>
              <a:gd name="connsiteX13" fmla="*/ 325314 w 2675617"/>
              <a:gd name="connsiteY13" fmla="*/ 2274676 h 5607050"/>
              <a:gd name="connsiteX14" fmla="*/ 155099 w 2675617"/>
              <a:gd name="connsiteY14" fmla="*/ 2881659 h 5607050"/>
              <a:gd name="connsiteX15" fmla="*/ 218414 w 2675617"/>
              <a:gd name="connsiteY15" fmla="*/ 3594202 h 5607050"/>
              <a:gd name="connsiteX16" fmla="*/ 26875 w 2675617"/>
              <a:gd name="connsiteY16" fmla="*/ 4027487 h 5607050"/>
              <a:gd name="connsiteX17" fmla="*/ 16802 w 2675617"/>
              <a:gd name="connsiteY17" fmla="*/ 4281903 h 5607050"/>
              <a:gd name="connsiteX18" fmla="*/ 134825 w 2675617"/>
              <a:gd name="connsiteY18" fmla="*/ 4767262 h 5607050"/>
              <a:gd name="connsiteX19" fmla="*/ 693624 w 2675617"/>
              <a:gd name="connsiteY19" fmla="*/ 5170487 h 5607050"/>
              <a:gd name="connsiteX20" fmla="*/ 895842 w 2675617"/>
              <a:gd name="connsiteY20" fmla="*/ 5410225 h 5607050"/>
              <a:gd name="connsiteX21" fmla="*/ 1207178 w 2675617"/>
              <a:gd name="connsiteY21" fmla="*/ 5549106 h 5607050"/>
              <a:gd name="connsiteX22" fmla="*/ 1469911 w 2675617"/>
              <a:gd name="connsiteY22" fmla="*/ 5550695 h 5607050"/>
              <a:gd name="connsiteX23" fmla="*/ 1828687 w 2675617"/>
              <a:gd name="connsiteY23" fmla="*/ 5497513 h 5607050"/>
              <a:gd name="connsiteX24" fmla="*/ 2081892 w 2675617"/>
              <a:gd name="connsiteY24" fmla="*/ 5445125 h 5607050"/>
              <a:gd name="connsiteX25" fmla="*/ 2281917 w 2675617"/>
              <a:gd name="connsiteY25" fmla="*/ 5445125 h 5607050"/>
              <a:gd name="connsiteX26" fmla="*/ 2415267 w 2675617"/>
              <a:gd name="connsiteY26" fmla="*/ 5492750 h 5607050"/>
              <a:gd name="connsiteX27" fmla="*/ 2558142 w 2675617"/>
              <a:gd name="connsiteY27" fmla="*/ 5549900 h 5607050"/>
              <a:gd name="connsiteX28" fmla="*/ 2675617 w 2675617"/>
              <a:gd name="connsiteY28" fmla="*/ 5607050 h 5607050"/>
              <a:gd name="connsiteX0" fmla="*/ 1643742 w 2675617"/>
              <a:gd name="connsiteY0" fmla="*/ 0 h 5607050"/>
              <a:gd name="connsiteX1" fmla="*/ 1639275 w 2675617"/>
              <a:gd name="connsiteY1" fmla="*/ 17416 h 5607050"/>
              <a:gd name="connsiteX2" fmla="*/ 1592942 w 2675617"/>
              <a:gd name="connsiteY2" fmla="*/ 139700 h 5607050"/>
              <a:gd name="connsiteX3" fmla="*/ 1420298 w 2675617"/>
              <a:gd name="connsiteY3" fmla="*/ 435132 h 5607050"/>
              <a:gd name="connsiteX4" fmla="*/ 1284173 w 2675617"/>
              <a:gd name="connsiteY4" fmla="*/ 609781 h 5607050"/>
              <a:gd name="connsiteX5" fmla="*/ 1183162 w 2675617"/>
              <a:gd name="connsiteY5" fmla="*/ 750268 h 5607050"/>
              <a:gd name="connsiteX6" fmla="*/ 1102406 w 2675617"/>
              <a:gd name="connsiteY6" fmla="*/ 971134 h 5607050"/>
              <a:gd name="connsiteX7" fmla="*/ 991475 w 2675617"/>
              <a:gd name="connsiteY7" fmla="*/ 1126512 h 5607050"/>
              <a:gd name="connsiteX8" fmla="*/ 805933 w 2675617"/>
              <a:gd name="connsiteY8" fmla="*/ 1329517 h 5607050"/>
              <a:gd name="connsiteX9" fmla="*/ 688256 w 2675617"/>
              <a:gd name="connsiteY9" fmla="*/ 1484689 h 5607050"/>
              <a:gd name="connsiteX10" fmla="*/ 623577 w 2675617"/>
              <a:gd name="connsiteY10" fmla="*/ 1593833 h 5607050"/>
              <a:gd name="connsiteX11" fmla="*/ 536650 w 2675617"/>
              <a:gd name="connsiteY11" fmla="*/ 1796642 h 5607050"/>
              <a:gd name="connsiteX12" fmla="*/ 451325 w 2675617"/>
              <a:gd name="connsiteY12" fmla="*/ 1959532 h 5607050"/>
              <a:gd name="connsiteX13" fmla="*/ 287214 w 2675617"/>
              <a:gd name="connsiteY13" fmla="*/ 2262770 h 5607050"/>
              <a:gd name="connsiteX14" fmla="*/ 155099 w 2675617"/>
              <a:gd name="connsiteY14" fmla="*/ 2881659 h 5607050"/>
              <a:gd name="connsiteX15" fmla="*/ 218414 w 2675617"/>
              <a:gd name="connsiteY15" fmla="*/ 3594202 h 5607050"/>
              <a:gd name="connsiteX16" fmla="*/ 26875 w 2675617"/>
              <a:gd name="connsiteY16" fmla="*/ 4027487 h 5607050"/>
              <a:gd name="connsiteX17" fmla="*/ 16802 w 2675617"/>
              <a:gd name="connsiteY17" fmla="*/ 4281903 h 5607050"/>
              <a:gd name="connsiteX18" fmla="*/ 134825 w 2675617"/>
              <a:gd name="connsiteY18" fmla="*/ 4767262 h 5607050"/>
              <a:gd name="connsiteX19" fmla="*/ 693624 w 2675617"/>
              <a:gd name="connsiteY19" fmla="*/ 5170487 h 5607050"/>
              <a:gd name="connsiteX20" fmla="*/ 895842 w 2675617"/>
              <a:gd name="connsiteY20" fmla="*/ 5410225 h 5607050"/>
              <a:gd name="connsiteX21" fmla="*/ 1207178 w 2675617"/>
              <a:gd name="connsiteY21" fmla="*/ 5549106 h 5607050"/>
              <a:gd name="connsiteX22" fmla="*/ 1469911 w 2675617"/>
              <a:gd name="connsiteY22" fmla="*/ 5550695 h 5607050"/>
              <a:gd name="connsiteX23" fmla="*/ 1828687 w 2675617"/>
              <a:gd name="connsiteY23" fmla="*/ 5497513 h 5607050"/>
              <a:gd name="connsiteX24" fmla="*/ 2081892 w 2675617"/>
              <a:gd name="connsiteY24" fmla="*/ 5445125 h 5607050"/>
              <a:gd name="connsiteX25" fmla="*/ 2281917 w 2675617"/>
              <a:gd name="connsiteY25" fmla="*/ 5445125 h 5607050"/>
              <a:gd name="connsiteX26" fmla="*/ 2415267 w 2675617"/>
              <a:gd name="connsiteY26" fmla="*/ 5492750 h 5607050"/>
              <a:gd name="connsiteX27" fmla="*/ 2558142 w 2675617"/>
              <a:gd name="connsiteY27" fmla="*/ 5549900 h 5607050"/>
              <a:gd name="connsiteX28" fmla="*/ 2675617 w 2675617"/>
              <a:gd name="connsiteY28" fmla="*/ 5607050 h 5607050"/>
              <a:gd name="connsiteX0" fmla="*/ 1643742 w 2675617"/>
              <a:gd name="connsiteY0" fmla="*/ 0 h 5607050"/>
              <a:gd name="connsiteX1" fmla="*/ 1639275 w 2675617"/>
              <a:gd name="connsiteY1" fmla="*/ 17416 h 5607050"/>
              <a:gd name="connsiteX2" fmla="*/ 1592942 w 2675617"/>
              <a:gd name="connsiteY2" fmla="*/ 139700 h 5607050"/>
              <a:gd name="connsiteX3" fmla="*/ 1420298 w 2675617"/>
              <a:gd name="connsiteY3" fmla="*/ 435132 h 5607050"/>
              <a:gd name="connsiteX4" fmla="*/ 1284173 w 2675617"/>
              <a:gd name="connsiteY4" fmla="*/ 609781 h 5607050"/>
              <a:gd name="connsiteX5" fmla="*/ 1183162 w 2675617"/>
              <a:gd name="connsiteY5" fmla="*/ 750268 h 5607050"/>
              <a:gd name="connsiteX6" fmla="*/ 1102406 w 2675617"/>
              <a:gd name="connsiteY6" fmla="*/ 971134 h 5607050"/>
              <a:gd name="connsiteX7" fmla="*/ 991475 w 2675617"/>
              <a:gd name="connsiteY7" fmla="*/ 1126512 h 5607050"/>
              <a:gd name="connsiteX8" fmla="*/ 805933 w 2675617"/>
              <a:gd name="connsiteY8" fmla="*/ 1329517 h 5607050"/>
              <a:gd name="connsiteX9" fmla="*/ 688256 w 2675617"/>
              <a:gd name="connsiteY9" fmla="*/ 1484689 h 5607050"/>
              <a:gd name="connsiteX10" fmla="*/ 623577 w 2675617"/>
              <a:gd name="connsiteY10" fmla="*/ 1593833 h 5607050"/>
              <a:gd name="connsiteX11" fmla="*/ 536650 w 2675617"/>
              <a:gd name="connsiteY11" fmla="*/ 1796642 h 5607050"/>
              <a:gd name="connsiteX12" fmla="*/ 451325 w 2675617"/>
              <a:gd name="connsiteY12" fmla="*/ 1959532 h 5607050"/>
              <a:gd name="connsiteX13" fmla="*/ 287214 w 2675617"/>
              <a:gd name="connsiteY13" fmla="*/ 2262770 h 5607050"/>
              <a:gd name="connsiteX14" fmla="*/ 126524 w 2675617"/>
              <a:gd name="connsiteY14" fmla="*/ 2876896 h 5607050"/>
              <a:gd name="connsiteX15" fmla="*/ 218414 w 2675617"/>
              <a:gd name="connsiteY15" fmla="*/ 3594202 h 5607050"/>
              <a:gd name="connsiteX16" fmla="*/ 26875 w 2675617"/>
              <a:gd name="connsiteY16" fmla="*/ 4027487 h 5607050"/>
              <a:gd name="connsiteX17" fmla="*/ 16802 w 2675617"/>
              <a:gd name="connsiteY17" fmla="*/ 4281903 h 5607050"/>
              <a:gd name="connsiteX18" fmla="*/ 134825 w 2675617"/>
              <a:gd name="connsiteY18" fmla="*/ 4767262 h 5607050"/>
              <a:gd name="connsiteX19" fmla="*/ 693624 w 2675617"/>
              <a:gd name="connsiteY19" fmla="*/ 5170487 h 5607050"/>
              <a:gd name="connsiteX20" fmla="*/ 895842 w 2675617"/>
              <a:gd name="connsiteY20" fmla="*/ 5410225 h 5607050"/>
              <a:gd name="connsiteX21" fmla="*/ 1207178 w 2675617"/>
              <a:gd name="connsiteY21" fmla="*/ 5549106 h 5607050"/>
              <a:gd name="connsiteX22" fmla="*/ 1469911 w 2675617"/>
              <a:gd name="connsiteY22" fmla="*/ 5550695 h 5607050"/>
              <a:gd name="connsiteX23" fmla="*/ 1828687 w 2675617"/>
              <a:gd name="connsiteY23" fmla="*/ 5497513 h 5607050"/>
              <a:gd name="connsiteX24" fmla="*/ 2081892 w 2675617"/>
              <a:gd name="connsiteY24" fmla="*/ 5445125 h 5607050"/>
              <a:gd name="connsiteX25" fmla="*/ 2281917 w 2675617"/>
              <a:gd name="connsiteY25" fmla="*/ 5445125 h 5607050"/>
              <a:gd name="connsiteX26" fmla="*/ 2415267 w 2675617"/>
              <a:gd name="connsiteY26" fmla="*/ 5492750 h 5607050"/>
              <a:gd name="connsiteX27" fmla="*/ 2558142 w 2675617"/>
              <a:gd name="connsiteY27" fmla="*/ 5549900 h 5607050"/>
              <a:gd name="connsiteX28" fmla="*/ 2675617 w 2675617"/>
              <a:gd name="connsiteY28" fmla="*/ 5607050 h 5607050"/>
              <a:gd name="connsiteX0" fmla="*/ 1643742 w 2675617"/>
              <a:gd name="connsiteY0" fmla="*/ 0 h 5607050"/>
              <a:gd name="connsiteX1" fmla="*/ 1639275 w 2675617"/>
              <a:gd name="connsiteY1" fmla="*/ 17416 h 5607050"/>
              <a:gd name="connsiteX2" fmla="*/ 1592942 w 2675617"/>
              <a:gd name="connsiteY2" fmla="*/ 139700 h 5607050"/>
              <a:gd name="connsiteX3" fmla="*/ 1420298 w 2675617"/>
              <a:gd name="connsiteY3" fmla="*/ 435132 h 5607050"/>
              <a:gd name="connsiteX4" fmla="*/ 1284173 w 2675617"/>
              <a:gd name="connsiteY4" fmla="*/ 609781 h 5607050"/>
              <a:gd name="connsiteX5" fmla="*/ 1183162 w 2675617"/>
              <a:gd name="connsiteY5" fmla="*/ 750268 h 5607050"/>
              <a:gd name="connsiteX6" fmla="*/ 1102406 w 2675617"/>
              <a:gd name="connsiteY6" fmla="*/ 971134 h 5607050"/>
              <a:gd name="connsiteX7" fmla="*/ 991475 w 2675617"/>
              <a:gd name="connsiteY7" fmla="*/ 1126512 h 5607050"/>
              <a:gd name="connsiteX8" fmla="*/ 805933 w 2675617"/>
              <a:gd name="connsiteY8" fmla="*/ 1329517 h 5607050"/>
              <a:gd name="connsiteX9" fmla="*/ 688256 w 2675617"/>
              <a:gd name="connsiteY9" fmla="*/ 1484689 h 5607050"/>
              <a:gd name="connsiteX10" fmla="*/ 623577 w 2675617"/>
              <a:gd name="connsiteY10" fmla="*/ 1593833 h 5607050"/>
              <a:gd name="connsiteX11" fmla="*/ 536650 w 2675617"/>
              <a:gd name="connsiteY11" fmla="*/ 1796642 h 5607050"/>
              <a:gd name="connsiteX12" fmla="*/ 451325 w 2675617"/>
              <a:gd name="connsiteY12" fmla="*/ 1959532 h 5607050"/>
              <a:gd name="connsiteX13" fmla="*/ 287214 w 2675617"/>
              <a:gd name="connsiteY13" fmla="*/ 2262770 h 5607050"/>
              <a:gd name="connsiteX14" fmla="*/ 140811 w 2675617"/>
              <a:gd name="connsiteY14" fmla="*/ 2869753 h 5607050"/>
              <a:gd name="connsiteX15" fmla="*/ 218414 w 2675617"/>
              <a:gd name="connsiteY15" fmla="*/ 3594202 h 5607050"/>
              <a:gd name="connsiteX16" fmla="*/ 26875 w 2675617"/>
              <a:gd name="connsiteY16" fmla="*/ 4027487 h 5607050"/>
              <a:gd name="connsiteX17" fmla="*/ 16802 w 2675617"/>
              <a:gd name="connsiteY17" fmla="*/ 4281903 h 5607050"/>
              <a:gd name="connsiteX18" fmla="*/ 134825 w 2675617"/>
              <a:gd name="connsiteY18" fmla="*/ 4767262 h 5607050"/>
              <a:gd name="connsiteX19" fmla="*/ 693624 w 2675617"/>
              <a:gd name="connsiteY19" fmla="*/ 5170487 h 5607050"/>
              <a:gd name="connsiteX20" fmla="*/ 895842 w 2675617"/>
              <a:gd name="connsiteY20" fmla="*/ 5410225 h 5607050"/>
              <a:gd name="connsiteX21" fmla="*/ 1207178 w 2675617"/>
              <a:gd name="connsiteY21" fmla="*/ 5549106 h 5607050"/>
              <a:gd name="connsiteX22" fmla="*/ 1469911 w 2675617"/>
              <a:gd name="connsiteY22" fmla="*/ 5550695 h 5607050"/>
              <a:gd name="connsiteX23" fmla="*/ 1828687 w 2675617"/>
              <a:gd name="connsiteY23" fmla="*/ 5497513 h 5607050"/>
              <a:gd name="connsiteX24" fmla="*/ 2081892 w 2675617"/>
              <a:gd name="connsiteY24" fmla="*/ 5445125 h 5607050"/>
              <a:gd name="connsiteX25" fmla="*/ 2281917 w 2675617"/>
              <a:gd name="connsiteY25" fmla="*/ 5445125 h 5607050"/>
              <a:gd name="connsiteX26" fmla="*/ 2415267 w 2675617"/>
              <a:gd name="connsiteY26" fmla="*/ 5492750 h 5607050"/>
              <a:gd name="connsiteX27" fmla="*/ 2558142 w 2675617"/>
              <a:gd name="connsiteY27" fmla="*/ 5549900 h 5607050"/>
              <a:gd name="connsiteX28" fmla="*/ 2675617 w 2675617"/>
              <a:gd name="connsiteY28" fmla="*/ 5607050 h 5607050"/>
              <a:gd name="connsiteX0" fmla="*/ 1643742 w 2675617"/>
              <a:gd name="connsiteY0" fmla="*/ 0 h 5607050"/>
              <a:gd name="connsiteX1" fmla="*/ 1639275 w 2675617"/>
              <a:gd name="connsiteY1" fmla="*/ 17416 h 5607050"/>
              <a:gd name="connsiteX2" fmla="*/ 1592942 w 2675617"/>
              <a:gd name="connsiteY2" fmla="*/ 139700 h 5607050"/>
              <a:gd name="connsiteX3" fmla="*/ 1420298 w 2675617"/>
              <a:gd name="connsiteY3" fmla="*/ 435132 h 5607050"/>
              <a:gd name="connsiteX4" fmla="*/ 1284173 w 2675617"/>
              <a:gd name="connsiteY4" fmla="*/ 609781 h 5607050"/>
              <a:gd name="connsiteX5" fmla="*/ 1183162 w 2675617"/>
              <a:gd name="connsiteY5" fmla="*/ 750268 h 5607050"/>
              <a:gd name="connsiteX6" fmla="*/ 1102406 w 2675617"/>
              <a:gd name="connsiteY6" fmla="*/ 971134 h 5607050"/>
              <a:gd name="connsiteX7" fmla="*/ 991475 w 2675617"/>
              <a:gd name="connsiteY7" fmla="*/ 1126512 h 5607050"/>
              <a:gd name="connsiteX8" fmla="*/ 805933 w 2675617"/>
              <a:gd name="connsiteY8" fmla="*/ 1329517 h 5607050"/>
              <a:gd name="connsiteX9" fmla="*/ 688256 w 2675617"/>
              <a:gd name="connsiteY9" fmla="*/ 1484689 h 5607050"/>
              <a:gd name="connsiteX10" fmla="*/ 623577 w 2675617"/>
              <a:gd name="connsiteY10" fmla="*/ 1593833 h 5607050"/>
              <a:gd name="connsiteX11" fmla="*/ 536650 w 2675617"/>
              <a:gd name="connsiteY11" fmla="*/ 1796642 h 5607050"/>
              <a:gd name="connsiteX12" fmla="*/ 451325 w 2675617"/>
              <a:gd name="connsiteY12" fmla="*/ 1959532 h 5607050"/>
              <a:gd name="connsiteX13" fmla="*/ 275308 w 2675617"/>
              <a:gd name="connsiteY13" fmla="*/ 2262770 h 5607050"/>
              <a:gd name="connsiteX14" fmla="*/ 140811 w 2675617"/>
              <a:gd name="connsiteY14" fmla="*/ 2869753 h 5607050"/>
              <a:gd name="connsiteX15" fmla="*/ 218414 w 2675617"/>
              <a:gd name="connsiteY15" fmla="*/ 3594202 h 5607050"/>
              <a:gd name="connsiteX16" fmla="*/ 26875 w 2675617"/>
              <a:gd name="connsiteY16" fmla="*/ 4027487 h 5607050"/>
              <a:gd name="connsiteX17" fmla="*/ 16802 w 2675617"/>
              <a:gd name="connsiteY17" fmla="*/ 4281903 h 5607050"/>
              <a:gd name="connsiteX18" fmla="*/ 134825 w 2675617"/>
              <a:gd name="connsiteY18" fmla="*/ 4767262 h 5607050"/>
              <a:gd name="connsiteX19" fmla="*/ 693624 w 2675617"/>
              <a:gd name="connsiteY19" fmla="*/ 5170487 h 5607050"/>
              <a:gd name="connsiteX20" fmla="*/ 895842 w 2675617"/>
              <a:gd name="connsiteY20" fmla="*/ 5410225 h 5607050"/>
              <a:gd name="connsiteX21" fmla="*/ 1207178 w 2675617"/>
              <a:gd name="connsiteY21" fmla="*/ 5549106 h 5607050"/>
              <a:gd name="connsiteX22" fmla="*/ 1469911 w 2675617"/>
              <a:gd name="connsiteY22" fmla="*/ 5550695 h 5607050"/>
              <a:gd name="connsiteX23" fmla="*/ 1828687 w 2675617"/>
              <a:gd name="connsiteY23" fmla="*/ 5497513 h 5607050"/>
              <a:gd name="connsiteX24" fmla="*/ 2081892 w 2675617"/>
              <a:gd name="connsiteY24" fmla="*/ 5445125 h 5607050"/>
              <a:gd name="connsiteX25" fmla="*/ 2281917 w 2675617"/>
              <a:gd name="connsiteY25" fmla="*/ 5445125 h 5607050"/>
              <a:gd name="connsiteX26" fmla="*/ 2415267 w 2675617"/>
              <a:gd name="connsiteY26" fmla="*/ 5492750 h 5607050"/>
              <a:gd name="connsiteX27" fmla="*/ 2558142 w 2675617"/>
              <a:gd name="connsiteY27" fmla="*/ 5549900 h 5607050"/>
              <a:gd name="connsiteX28" fmla="*/ 2675617 w 2675617"/>
              <a:gd name="connsiteY28" fmla="*/ 5607050 h 5607050"/>
              <a:gd name="connsiteX0" fmla="*/ 1643742 w 2675617"/>
              <a:gd name="connsiteY0" fmla="*/ 0 h 5607050"/>
              <a:gd name="connsiteX1" fmla="*/ 1639275 w 2675617"/>
              <a:gd name="connsiteY1" fmla="*/ 17416 h 5607050"/>
              <a:gd name="connsiteX2" fmla="*/ 1592942 w 2675617"/>
              <a:gd name="connsiteY2" fmla="*/ 139700 h 5607050"/>
              <a:gd name="connsiteX3" fmla="*/ 1420298 w 2675617"/>
              <a:gd name="connsiteY3" fmla="*/ 435132 h 5607050"/>
              <a:gd name="connsiteX4" fmla="*/ 1284173 w 2675617"/>
              <a:gd name="connsiteY4" fmla="*/ 609781 h 5607050"/>
              <a:gd name="connsiteX5" fmla="*/ 1183162 w 2675617"/>
              <a:gd name="connsiteY5" fmla="*/ 750268 h 5607050"/>
              <a:gd name="connsiteX6" fmla="*/ 1102406 w 2675617"/>
              <a:gd name="connsiteY6" fmla="*/ 971134 h 5607050"/>
              <a:gd name="connsiteX7" fmla="*/ 991475 w 2675617"/>
              <a:gd name="connsiteY7" fmla="*/ 1126512 h 5607050"/>
              <a:gd name="connsiteX8" fmla="*/ 805933 w 2675617"/>
              <a:gd name="connsiteY8" fmla="*/ 1329517 h 5607050"/>
              <a:gd name="connsiteX9" fmla="*/ 688256 w 2675617"/>
              <a:gd name="connsiteY9" fmla="*/ 1484689 h 5607050"/>
              <a:gd name="connsiteX10" fmla="*/ 623577 w 2675617"/>
              <a:gd name="connsiteY10" fmla="*/ 1593833 h 5607050"/>
              <a:gd name="connsiteX11" fmla="*/ 536650 w 2675617"/>
              <a:gd name="connsiteY11" fmla="*/ 1796642 h 5607050"/>
              <a:gd name="connsiteX12" fmla="*/ 422750 w 2675617"/>
              <a:gd name="connsiteY12" fmla="*/ 1902382 h 5607050"/>
              <a:gd name="connsiteX13" fmla="*/ 275308 w 2675617"/>
              <a:gd name="connsiteY13" fmla="*/ 2262770 h 5607050"/>
              <a:gd name="connsiteX14" fmla="*/ 140811 w 2675617"/>
              <a:gd name="connsiteY14" fmla="*/ 2869753 h 5607050"/>
              <a:gd name="connsiteX15" fmla="*/ 218414 w 2675617"/>
              <a:gd name="connsiteY15" fmla="*/ 3594202 h 5607050"/>
              <a:gd name="connsiteX16" fmla="*/ 26875 w 2675617"/>
              <a:gd name="connsiteY16" fmla="*/ 4027487 h 5607050"/>
              <a:gd name="connsiteX17" fmla="*/ 16802 w 2675617"/>
              <a:gd name="connsiteY17" fmla="*/ 4281903 h 5607050"/>
              <a:gd name="connsiteX18" fmla="*/ 134825 w 2675617"/>
              <a:gd name="connsiteY18" fmla="*/ 4767262 h 5607050"/>
              <a:gd name="connsiteX19" fmla="*/ 693624 w 2675617"/>
              <a:gd name="connsiteY19" fmla="*/ 5170487 h 5607050"/>
              <a:gd name="connsiteX20" fmla="*/ 895842 w 2675617"/>
              <a:gd name="connsiteY20" fmla="*/ 5410225 h 5607050"/>
              <a:gd name="connsiteX21" fmla="*/ 1207178 w 2675617"/>
              <a:gd name="connsiteY21" fmla="*/ 5549106 h 5607050"/>
              <a:gd name="connsiteX22" fmla="*/ 1469911 w 2675617"/>
              <a:gd name="connsiteY22" fmla="*/ 5550695 h 5607050"/>
              <a:gd name="connsiteX23" fmla="*/ 1828687 w 2675617"/>
              <a:gd name="connsiteY23" fmla="*/ 5497513 h 5607050"/>
              <a:gd name="connsiteX24" fmla="*/ 2081892 w 2675617"/>
              <a:gd name="connsiteY24" fmla="*/ 5445125 h 5607050"/>
              <a:gd name="connsiteX25" fmla="*/ 2281917 w 2675617"/>
              <a:gd name="connsiteY25" fmla="*/ 5445125 h 5607050"/>
              <a:gd name="connsiteX26" fmla="*/ 2415267 w 2675617"/>
              <a:gd name="connsiteY26" fmla="*/ 5492750 h 5607050"/>
              <a:gd name="connsiteX27" fmla="*/ 2558142 w 2675617"/>
              <a:gd name="connsiteY27" fmla="*/ 5549900 h 5607050"/>
              <a:gd name="connsiteX28" fmla="*/ 2675617 w 2675617"/>
              <a:gd name="connsiteY28" fmla="*/ 5607050 h 5607050"/>
              <a:gd name="connsiteX0" fmla="*/ 1643742 w 2675617"/>
              <a:gd name="connsiteY0" fmla="*/ 0 h 5607050"/>
              <a:gd name="connsiteX1" fmla="*/ 1639275 w 2675617"/>
              <a:gd name="connsiteY1" fmla="*/ 17416 h 5607050"/>
              <a:gd name="connsiteX2" fmla="*/ 1592942 w 2675617"/>
              <a:gd name="connsiteY2" fmla="*/ 139700 h 5607050"/>
              <a:gd name="connsiteX3" fmla="*/ 1420298 w 2675617"/>
              <a:gd name="connsiteY3" fmla="*/ 435132 h 5607050"/>
              <a:gd name="connsiteX4" fmla="*/ 1284173 w 2675617"/>
              <a:gd name="connsiteY4" fmla="*/ 609781 h 5607050"/>
              <a:gd name="connsiteX5" fmla="*/ 1183162 w 2675617"/>
              <a:gd name="connsiteY5" fmla="*/ 750268 h 5607050"/>
              <a:gd name="connsiteX6" fmla="*/ 1102406 w 2675617"/>
              <a:gd name="connsiteY6" fmla="*/ 971134 h 5607050"/>
              <a:gd name="connsiteX7" fmla="*/ 991475 w 2675617"/>
              <a:gd name="connsiteY7" fmla="*/ 1126512 h 5607050"/>
              <a:gd name="connsiteX8" fmla="*/ 805933 w 2675617"/>
              <a:gd name="connsiteY8" fmla="*/ 1329517 h 5607050"/>
              <a:gd name="connsiteX9" fmla="*/ 688256 w 2675617"/>
              <a:gd name="connsiteY9" fmla="*/ 1484689 h 5607050"/>
              <a:gd name="connsiteX10" fmla="*/ 623577 w 2675617"/>
              <a:gd name="connsiteY10" fmla="*/ 1593833 h 5607050"/>
              <a:gd name="connsiteX11" fmla="*/ 493788 w 2675617"/>
              <a:gd name="connsiteY11" fmla="*/ 1684723 h 5607050"/>
              <a:gd name="connsiteX12" fmla="*/ 422750 w 2675617"/>
              <a:gd name="connsiteY12" fmla="*/ 1902382 h 5607050"/>
              <a:gd name="connsiteX13" fmla="*/ 275308 w 2675617"/>
              <a:gd name="connsiteY13" fmla="*/ 2262770 h 5607050"/>
              <a:gd name="connsiteX14" fmla="*/ 140811 w 2675617"/>
              <a:gd name="connsiteY14" fmla="*/ 2869753 h 5607050"/>
              <a:gd name="connsiteX15" fmla="*/ 218414 w 2675617"/>
              <a:gd name="connsiteY15" fmla="*/ 3594202 h 5607050"/>
              <a:gd name="connsiteX16" fmla="*/ 26875 w 2675617"/>
              <a:gd name="connsiteY16" fmla="*/ 4027487 h 5607050"/>
              <a:gd name="connsiteX17" fmla="*/ 16802 w 2675617"/>
              <a:gd name="connsiteY17" fmla="*/ 4281903 h 5607050"/>
              <a:gd name="connsiteX18" fmla="*/ 134825 w 2675617"/>
              <a:gd name="connsiteY18" fmla="*/ 4767262 h 5607050"/>
              <a:gd name="connsiteX19" fmla="*/ 693624 w 2675617"/>
              <a:gd name="connsiteY19" fmla="*/ 5170487 h 5607050"/>
              <a:gd name="connsiteX20" fmla="*/ 895842 w 2675617"/>
              <a:gd name="connsiteY20" fmla="*/ 5410225 h 5607050"/>
              <a:gd name="connsiteX21" fmla="*/ 1207178 w 2675617"/>
              <a:gd name="connsiteY21" fmla="*/ 5549106 h 5607050"/>
              <a:gd name="connsiteX22" fmla="*/ 1469911 w 2675617"/>
              <a:gd name="connsiteY22" fmla="*/ 5550695 h 5607050"/>
              <a:gd name="connsiteX23" fmla="*/ 1828687 w 2675617"/>
              <a:gd name="connsiteY23" fmla="*/ 5497513 h 5607050"/>
              <a:gd name="connsiteX24" fmla="*/ 2081892 w 2675617"/>
              <a:gd name="connsiteY24" fmla="*/ 5445125 h 5607050"/>
              <a:gd name="connsiteX25" fmla="*/ 2281917 w 2675617"/>
              <a:gd name="connsiteY25" fmla="*/ 5445125 h 5607050"/>
              <a:gd name="connsiteX26" fmla="*/ 2415267 w 2675617"/>
              <a:gd name="connsiteY26" fmla="*/ 5492750 h 5607050"/>
              <a:gd name="connsiteX27" fmla="*/ 2558142 w 2675617"/>
              <a:gd name="connsiteY27" fmla="*/ 5549900 h 5607050"/>
              <a:gd name="connsiteX28" fmla="*/ 2675617 w 2675617"/>
              <a:gd name="connsiteY28" fmla="*/ 5607050 h 5607050"/>
              <a:gd name="connsiteX0" fmla="*/ 1643742 w 2675617"/>
              <a:gd name="connsiteY0" fmla="*/ 0 h 5607050"/>
              <a:gd name="connsiteX1" fmla="*/ 1639275 w 2675617"/>
              <a:gd name="connsiteY1" fmla="*/ 17416 h 5607050"/>
              <a:gd name="connsiteX2" fmla="*/ 1592942 w 2675617"/>
              <a:gd name="connsiteY2" fmla="*/ 139700 h 5607050"/>
              <a:gd name="connsiteX3" fmla="*/ 1420298 w 2675617"/>
              <a:gd name="connsiteY3" fmla="*/ 435132 h 5607050"/>
              <a:gd name="connsiteX4" fmla="*/ 1284173 w 2675617"/>
              <a:gd name="connsiteY4" fmla="*/ 609781 h 5607050"/>
              <a:gd name="connsiteX5" fmla="*/ 1183162 w 2675617"/>
              <a:gd name="connsiteY5" fmla="*/ 750268 h 5607050"/>
              <a:gd name="connsiteX6" fmla="*/ 1102406 w 2675617"/>
              <a:gd name="connsiteY6" fmla="*/ 971134 h 5607050"/>
              <a:gd name="connsiteX7" fmla="*/ 991475 w 2675617"/>
              <a:gd name="connsiteY7" fmla="*/ 1126512 h 5607050"/>
              <a:gd name="connsiteX8" fmla="*/ 805933 w 2675617"/>
              <a:gd name="connsiteY8" fmla="*/ 1329517 h 5607050"/>
              <a:gd name="connsiteX9" fmla="*/ 688256 w 2675617"/>
              <a:gd name="connsiteY9" fmla="*/ 1484689 h 5607050"/>
              <a:gd name="connsiteX10" fmla="*/ 595002 w 2675617"/>
              <a:gd name="connsiteY10" fmla="*/ 1510490 h 5607050"/>
              <a:gd name="connsiteX11" fmla="*/ 493788 w 2675617"/>
              <a:gd name="connsiteY11" fmla="*/ 1684723 h 5607050"/>
              <a:gd name="connsiteX12" fmla="*/ 422750 w 2675617"/>
              <a:gd name="connsiteY12" fmla="*/ 1902382 h 5607050"/>
              <a:gd name="connsiteX13" fmla="*/ 275308 w 2675617"/>
              <a:gd name="connsiteY13" fmla="*/ 2262770 h 5607050"/>
              <a:gd name="connsiteX14" fmla="*/ 140811 w 2675617"/>
              <a:gd name="connsiteY14" fmla="*/ 2869753 h 5607050"/>
              <a:gd name="connsiteX15" fmla="*/ 218414 w 2675617"/>
              <a:gd name="connsiteY15" fmla="*/ 3594202 h 5607050"/>
              <a:gd name="connsiteX16" fmla="*/ 26875 w 2675617"/>
              <a:gd name="connsiteY16" fmla="*/ 4027487 h 5607050"/>
              <a:gd name="connsiteX17" fmla="*/ 16802 w 2675617"/>
              <a:gd name="connsiteY17" fmla="*/ 4281903 h 5607050"/>
              <a:gd name="connsiteX18" fmla="*/ 134825 w 2675617"/>
              <a:gd name="connsiteY18" fmla="*/ 4767262 h 5607050"/>
              <a:gd name="connsiteX19" fmla="*/ 693624 w 2675617"/>
              <a:gd name="connsiteY19" fmla="*/ 5170487 h 5607050"/>
              <a:gd name="connsiteX20" fmla="*/ 895842 w 2675617"/>
              <a:gd name="connsiteY20" fmla="*/ 5410225 h 5607050"/>
              <a:gd name="connsiteX21" fmla="*/ 1207178 w 2675617"/>
              <a:gd name="connsiteY21" fmla="*/ 5549106 h 5607050"/>
              <a:gd name="connsiteX22" fmla="*/ 1469911 w 2675617"/>
              <a:gd name="connsiteY22" fmla="*/ 5550695 h 5607050"/>
              <a:gd name="connsiteX23" fmla="*/ 1828687 w 2675617"/>
              <a:gd name="connsiteY23" fmla="*/ 5497513 h 5607050"/>
              <a:gd name="connsiteX24" fmla="*/ 2081892 w 2675617"/>
              <a:gd name="connsiteY24" fmla="*/ 5445125 h 5607050"/>
              <a:gd name="connsiteX25" fmla="*/ 2281917 w 2675617"/>
              <a:gd name="connsiteY25" fmla="*/ 5445125 h 5607050"/>
              <a:gd name="connsiteX26" fmla="*/ 2415267 w 2675617"/>
              <a:gd name="connsiteY26" fmla="*/ 5492750 h 5607050"/>
              <a:gd name="connsiteX27" fmla="*/ 2558142 w 2675617"/>
              <a:gd name="connsiteY27" fmla="*/ 5549900 h 5607050"/>
              <a:gd name="connsiteX28" fmla="*/ 2675617 w 2675617"/>
              <a:gd name="connsiteY28" fmla="*/ 5607050 h 5607050"/>
              <a:gd name="connsiteX0" fmla="*/ 1643742 w 2675617"/>
              <a:gd name="connsiteY0" fmla="*/ 0 h 5607050"/>
              <a:gd name="connsiteX1" fmla="*/ 1639275 w 2675617"/>
              <a:gd name="connsiteY1" fmla="*/ 17416 h 5607050"/>
              <a:gd name="connsiteX2" fmla="*/ 1592942 w 2675617"/>
              <a:gd name="connsiteY2" fmla="*/ 139700 h 5607050"/>
              <a:gd name="connsiteX3" fmla="*/ 1420298 w 2675617"/>
              <a:gd name="connsiteY3" fmla="*/ 435132 h 5607050"/>
              <a:gd name="connsiteX4" fmla="*/ 1284173 w 2675617"/>
              <a:gd name="connsiteY4" fmla="*/ 609781 h 5607050"/>
              <a:gd name="connsiteX5" fmla="*/ 1183162 w 2675617"/>
              <a:gd name="connsiteY5" fmla="*/ 750268 h 5607050"/>
              <a:gd name="connsiteX6" fmla="*/ 1102406 w 2675617"/>
              <a:gd name="connsiteY6" fmla="*/ 971134 h 5607050"/>
              <a:gd name="connsiteX7" fmla="*/ 991475 w 2675617"/>
              <a:gd name="connsiteY7" fmla="*/ 1126512 h 5607050"/>
              <a:gd name="connsiteX8" fmla="*/ 805933 w 2675617"/>
              <a:gd name="connsiteY8" fmla="*/ 1329517 h 5607050"/>
              <a:gd name="connsiteX9" fmla="*/ 688256 w 2675617"/>
              <a:gd name="connsiteY9" fmla="*/ 1484689 h 5607050"/>
              <a:gd name="connsiteX10" fmla="*/ 493788 w 2675617"/>
              <a:gd name="connsiteY10" fmla="*/ 1684723 h 5607050"/>
              <a:gd name="connsiteX11" fmla="*/ 422750 w 2675617"/>
              <a:gd name="connsiteY11" fmla="*/ 1902382 h 5607050"/>
              <a:gd name="connsiteX12" fmla="*/ 275308 w 2675617"/>
              <a:gd name="connsiteY12" fmla="*/ 2262770 h 5607050"/>
              <a:gd name="connsiteX13" fmla="*/ 140811 w 2675617"/>
              <a:gd name="connsiteY13" fmla="*/ 2869753 h 5607050"/>
              <a:gd name="connsiteX14" fmla="*/ 218414 w 2675617"/>
              <a:gd name="connsiteY14" fmla="*/ 3594202 h 5607050"/>
              <a:gd name="connsiteX15" fmla="*/ 26875 w 2675617"/>
              <a:gd name="connsiteY15" fmla="*/ 4027487 h 5607050"/>
              <a:gd name="connsiteX16" fmla="*/ 16802 w 2675617"/>
              <a:gd name="connsiteY16" fmla="*/ 4281903 h 5607050"/>
              <a:gd name="connsiteX17" fmla="*/ 134825 w 2675617"/>
              <a:gd name="connsiteY17" fmla="*/ 4767262 h 5607050"/>
              <a:gd name="connsiteX18" fmla="*/ 693624 w 2675617"/>
              <a:gd name="connsiteY18" fmla="*/ 5170487 h 5607050"/>
              <a:gd name="connsiteX19" fmla="*/ 895842 w 2675617"/>
              <a:gd name="connsiteY19" fmla="*/ 5410225 h 5607050"/>
              <a:gd name="connsiteX20" fmla="*/ 1207178 w 2675617"/>
              <a:gd name="connsiteY20" fmla="*/ 5549106 h 5607050"/>
              <a:gd name="connsiteX21" fmla="*/ 1469911 w 2675617"/>
              <a:gd name="connsiteY21" fmla="*/ 5550695 h 5607050"/>
              <a:gd name="connsiteX22" fmla="*/ 1828687 w 2675617"/>
              <a:gd name="connsiteY22" fmla="*/ 5497513 h 5607050"/>
              <a:gd name="connsiteX23" fmla="*/ 2081892 w 2675617"/>
              <a:gd name="connsiteY23" fmla="*/ 5445125 h 5607050"/>
              <a:gd name="connsiteX24" fmla="*/ 2281917 w 2675617"/>
              <a:gd name="connsiteY24" fmla="*/ 5445125 h 5607050"/>
              <a:gd name="connsiteX25" fmla="*/ 2415267 w 2675617"/>
              <a:gd name="connsiteY25" fmla="*/ 5492750 h 5607050"/>
              <a:gd name="connsiteX26" fmla="*/ 2558142 w 2675617"/>
              <a:gd name="connsiteY26" fmla="*/ 5549900 h 5607050"/>
              <a:gd name="connsiteX27" fmla="*/ 2675617 w 2675617"/>
              <a:gd name="connsiteY27" fmla="*/ 5607050 h 5607050"/>
              <a:gd name="connsiteX0" fmla="*/ 1643742 w 2675617"/>
              <a:gd name="connsiteY0" fmla="*/ 0 h 5607050"/>
              <a:gd name="connsiteX1" fmla="*/ 1639275 w 2675617"/>
              <a:gd name="connsiteY1" fmla="*/ 17416 h 5607050"/>
              <a:gd name="connsiteX2" fmla="*/ 1592942 w 2675617"/>
              <a:gd name="connsiteY2" fmla="*/ 139700 h 5607050"/>
              <a:gd name="connsiteX3" fmla="*/ 1420298 w 2675617"/>
              <a:gd name="connsiteY3" fmla="*/ 435132 h 5607050"/>
              <a:gd name="connsiteX4" fmla="*/ 1284173 w 2675617"/>
              <a:gd name="connsiteY4" fmla="*/ 609781 h 5607050"/>
              <a:gd name="connsiteX5" fmla="*/ 1183162 w 2675617"/>
              <a:gd name="connsiteY5" fmla="*/ 750268 h 5607050"/>
              <a:gd name="connsiteX6" fmla="*/ 1102406 w 2675617"/>
              <a:gd name="connsiteY6" fmla="*/ 971134 h 5607050"/>
              <a:gd name="connsiteX7" fmla="*/ 991475 w 2675617"/>
              <a:gd name="connsiteY7" fmla="*/ 1126512 h 5607050"/>
              <a:gd name="connsiteX8" fmla="*/ 805933 w 2675617"/>
              <a:gd name="connsiteY8" fmla="*/ 1329517 h 5607050"/>
              <a:gd name="connsiteX9" fmla="*/ 688256 w 2675617"/>
              <a:gd name="connsiteY9" fmla="*/ 1484689 h 5607050"/>
              <a:gd name="connsiteX10" fmla="*/ 512838 w 2675617"/>
              <a:gd name="connsiteY10" fmla="*/ 1622811 h 5607050"/>
              <a:gd name="connsiteX11" fmla="*/ 422750 w 2675617"/>
              <a:gd name="connsiteY11" fmla="*/ 1902382 h 5607050"/>
              <a:gd name="connsiteX12" fmla="*/ 275308 w 2675617"/>
              <a:gd name="connsiteY12" fmla="*/ 2262770 h 5607050"/>
              <a:gd name="connsiteX13" fmla="*/ 140811 w 2675617"/>
              <a:gd name="connsiteY13" fmla="*/ 2869753 h 5607050"/>
              <a:gd name="connsiteX14" fmla="*/ 218414 w 2675617"/>
              <a:gd name="connsiteY14" fmla="*/ 3594202 h 5607050"/>
              <a:gd name="connsiteX15" fmla="*/ 26875 w 2675617"/>
              <a:gd name="connsiteY15" fmla="*/ 4027487 h 5607050"/>
              <a:gd name="connsiteX16" fmla="*/ 16802 w 2675617"/>
              <a:gd name="connsiteY16" fmla="*/ 4281903 h 5607050"/>
              <a:gd name="connsiteX17" fmla="*/ 134825 w 2675617"/>
              <a:gd name="connsiteY17" fmla="*/ 4767262 h 5607050"/>
              <a:gd name="connsiteX18" fmla="*/ 693624 w 2675617"/>
              <a:gd name="connsiteY18" fmla="*/ 5170487 h 5607050"/>
              <a:gd name="connsiteX19" fmla="*/ 895842 w 2675617"/>
              <a:gd name="connsiteY19" fmla="*/ 5410225 h 5607050"/>
              <a:gd name="connsiteX20" fmla="*/ 1207178 w 2675617"/>
              <a:gd name="connsiteY20" fmla="*/ 5549106 h 5607050"/>
              <a:gd name="connsiteX21" fmla="*/ 1469911 w 2675617"/>
              <a:gd name="connsiteY21" fmla="*/ 5550695 h 5607050"/>
              <a:gd name="connsiteX22" fmla="*/ 1828687 w 2675617"/>
              <a:gd name="connsiteY22" fmla="*/ 5497513 h 5607050"/>
              <a:gd name="connsiteX23" fmla="*/ 2081892 w 2675617"/>
              <a:gd name="connsiteY23" fmla="*/ 5445125 h 5607050"/>
              <a:gd name="connsiteX24" fmla="*/ 2281917 w 2675617"/>
              <a:gd name="connsiteY24" fmla="*/ 5445125 h 5607050"/>
              <a:gd name="connsiteX25" fmla="*/ 2415267 w 2675617"/>
              <a:gd name="connsiteY25" fmla="*/ 5492750 h 5607050"/>
              <a:gd name="connsiteX26" fmla="*/ 2558142 w 2675617"/>
              <a:gd name="connsiteY26" fmla="*/ 5549900 h 5607050"/>
              <a:gd name="connsiteX27" fmla="*/ 2675617 w 2675617"/>
              <a:gd name="connsiteY27" fmla="*/ 5607050 h 5607050"/>
              <a:gd name="connsiteX0" fmla="*/ 1643742 w 2675617"/>
              <a:gd name="connsiteY0" fmla="*/ 0 h 5607050"/>
              <a:gd name="connsiteX1" fmla="*/ 1639275 w 2675617"/>
              <a:gd name="connsiteY1" fmla="*/ 17416 h 5607050"/>
              <a:gd name="connsiteX2" fmla="*/ 1592942 w 2675617"/>
              <a:gd name="connsiteY2" fmla="*/ 139700 h 5607050"/>
              <a:gd name="connsiteX3" fmla="*/ 1420298 w 2675617"/>
              <a:gd name="connsiteY3" fmla="*/ 435132 h 5607050"/>
              <a:gd name="connsiteX4" fmla="*/ 1284173 w 2675617"/>
              <a:gd name="connsiteY4" fmla="*/ 609781 h 5607050"/>
              <a:gd name="connsiteX5" fmla="*/ 1183162 w 2675617"/>
              <a:gd name="connsiteY5" fmla="*/ 750268 h 5607050"/>
              <a:gd name="connsiteX6" fmla="*/ 1102406 w 2675617"/>
              <a:gd name="connsiteY6" fmla="*/ 971134 h 5607050"/>
              <a:gd name="connsiteX7" fmla="*/ 991475 w 2675617"/>
              <a:gd name="connsiteY7" fmla="*/ 1126512 h 5607050"/>
              <a:gd name="connsiteX8" fmla="*/ 805933 w 2675617"/>
              <a:gd name="connsiteY8" fmla="*/ 1329517 h 5607050"/>
              <a:gd name="connsiteX9" fmla="*/ 669206 w 2675617"/>
              <a:gd name="connsiteY9" fmla="*/ 1470402 h 5607050"/>
              <a:gd name="connsiteX10" fmla="*/ 512838 w 2675617"/>
              <a:gd name="connsiteY10" fmla="*/ 1622811 h 5607050"/>
              <a:gd name="connsiteX11" fmla="*/ 422750 w 2675617"/>
              <a:gd name="connsiteY11" fmla="*/ 1902382 h 5607050"/>
              <a:gd name="connsiteX12" fmla="*/ 275308 w 2675617"/>
              <a:gd name="connsiteY12" fmla="*/ 2262770 h 5607050"/>
              <a:gd name="connsiteX13" fmla="*/ 140811 w 2675617"/>
              <a:gd name="connsiteY13" fmla="*/ 2869753 h 5607050"/>
              <a:gd name="connsiteX14" fmla="*/ 218414 w 2675617"/>
              <a:gd name="connsiteY14" fmla="*/ 3594202 h 5607050"/>
              <a:gd name="connsiteX15" fmla="*/ 26875 w 2675617"/>
              <a:gd name="connsiteY15" fmla="*/ 4027487 h 5607050"/>
              <a:gd name="connsiteX16" fmla="*/ 16802 w 2675617"/>
              <a:gd name="connsiteY16" fmla="*/ 4281903 h 5607050"/>
              <a:gd name="connsiteX17" fmla="*/ 134825 w 2675617"/>
              <a:gd name="connsiteY17" fmla="*/ 4767262 h 5607050"/>
              <a:gd name="connsiteX18" fmla="*/ 693624 w 2675617"/>
              <a:gd name="connsiteY18" fmla="*/ 5170487 h 5607050"/>
              <a:gd name="connsiteX19" fmla="*/ 895842 w 2675617"/>
              <a:gd name="connsiteY19" fmla="*/ 5410225 h 5607050"/>
              <a:gd name="connsiteX20" fmla="*/ 1207178 w 2675617"/>
              <a:gd name="connsiteY20" fmla="*/ 5549106 h 5607050"/>
              <a:gd name="connsiteX21" fmla="*/ 1469911 w 2675617"/>
              <a:gd name="connsiteY21" fmla="*/ 5550695 h 5607050"/>
              <a:gd name="connsiteX22" fmla="*/ 1828687 w 2675617"/>
              <a:gd name="connsiteY22" fmla="*/ 5497513 h 5607050"/>
              <a:gd name="connsiteX23" fmla="*/ 2081892 w 2675617"/>
              <a:gd name="connsiteY23" fmla="*/ 5445125 h 5607050"/>
              <a:gd name="connsiteX24" fmla="*/ 2281917 w 2675617"/>
              <a:gd name="connsiteY24" fmla="*/ 5445125 h 5607050"/>
              <a:gd name="connsiteX25" fmla="*/ 2415267 w 2675617"/>
              <a:gd name="connsiteY25" fmla="*/ 5492750 h 5607050"/>
              <a:gd name="connsiteX26" fmla="*/ 2558142 w 2675617"/>
              <a:gd name="connsiteY26" fmla="*/ 5549900 h 5607050"/>
              <a:gd name="connsiteX27" fmla="*/ 2675617 w 2675617"/>
              <a:gd name="connsiteY27" fmla="*/ 5607050 h 5607050"/>
              <a:gd name="connsiteX0" fmla="*/ 1643742 w 2675617"/>
              <a:gd name="connsiteY0" fmla="*/ 0 h 5607050"/>
              <a:gd name="connsiteX1" fmla="*/ 1639275 w 2675617"/>
              <a:gd name="connsiteY1" fmla="*/ 17416 h 5607050"/>
              <a:gd name="connsiteX2" fmla="*/ 1592942 w 2675617"/>
              <a:gd name="connsiteY2" fmla="*/ 139700 h 5607050"/>
              <a:gd name="connsiteX3" fmla="*/ 1420298 w 2675617"/>
              <a:gd name="connsiteY3" fmla="*/ 435132 h 5607050"/>
              <a:gd name="connsiteX4" fmla="*/ 1284173 w 2675617"/>
              <a:gd name="connsiteY4" fmla="*/ 609781 h 5607050"/>
              <a:gd name="connsiteX5" fmla="*/ 1183162 w 2675617"/>
              <a:gd name="connsiteY5" fmla="*/ 750268 h 5607050"/>
              <a:gd name="connsiteX6" fmla="*/ 1102406 w 2675617"/>
              <a:gd name="connsiteY6" fmla="*/ 971134 h 5607050"/>
              <a:gd name="connsiteX7" fmla="*/ 991475 w 2675617"/>
              <a:gd name="connsiteY7" fmla="*/ 1126512 h 5607050"/>
              <a:gd name="connsiteX8" fmla="*/ 805933 w 2675617"/>
              <a:gd name="connsiteY8" fmla="*/ 1329517 h 5607050"/>
              <a:gd name="connsiteX9" fmla="*/ 669206 w 2675617"/>
              <a:gd name="connsiteY9" fmla="*/ 1470402 h 5607050"/>
              <a:gd name="connsiteX10" fmla="*/ 512838 w 2675617"/>
              <a:gd name="connsiteY10" fmla="*/ 1622811 h 5607050"/>
              <a:gd name="connsiteX11" fmla="*/ 396557 w 2675617"/>
              <a:gd name="connsiteY11" fmla="*/ 1888094 h 5607050"/>
              <a:gd name="connsiteX12" fmla="*/ 275308 w 2675617"/>
              <a:gd name="connsiteY12" fmla="*/ 2262770 h 5607050"/>
              <a:gd name="connsiteX13" fmla="*/ 140811 w 2675617"/>
              <a:gd name="connsiteY13" fmla="*/ 2869753 h 5607050"/>
              <a:gd name="connsiteX14" fmla="*/ 218414 w 2675617"/>
              <a:gd name="connsiteY14" fmla="*/ 3594202 h 5607050"/>
              <a:gd name="connsiteX15" fmla="*/ 26875 w 2675617"/>
              <a:gd name="connsiteY15" fmla="*/ 4027487 h 5607050"/>
              <a:gd name="connsiteX16" fmla="*/ 16802 w 2675617"/>
              <a:gd name="connsiteY16" fmla="*/ 4281903 h 5607050"/>
              <a:gd name="connsiteX17" fmla="*/ 134825 w 2675617"/>
              <a:gd name="connsiteY17" fmla="*/ 4767262 h 5607050"/>
              <a:gd name="connsiteX18" fmla="*/ 693624 w 2675617"/>
              <a:gd name="connsiteY18" fmla="*/ 5170487 h 5607050"/>
              <a:gd name="connsiteX19" fmla="*/ 895842 w 2675617"/>
              <a:gd name="connsiteY19" fmla="*/ 5410225 h 5607050"/>
              <a:gd name="connsiteX20" fmla="*/ 1207178 w 2675617"/>
              <a:gd name="connsiteY20" fmla="*/ 5549106 h 5607050"/>
              <a:gd name="connsiteX21" fmla="*/ 1469911 w 2675617"/>
              <a:gd name="connsiteY21" fmla="*/ 5550695 h 5607050"/>
              <a:gd name="connsiteX22" fmla="*/ 1828687 w 2675617"/>
              <a:gd name="connsiteY22" fmla="*/ 5497513 h 5607050"/>
              <a:gd name="connsiteX23" fmla="*/ 2081892 w 2675617"/>
              <a:gd name="connsiteY23" fmla="*/ 5445125 h 5607050"/>
              <a:gd name="connsiteX24" fmla="*/ 2281917 w 2675617"/>
              <a:gd name="connsiteY24" fmla="*/ 5445125 h 5607050"/>
              <a:gd name="connsiteX25" fmla="*/ 2415267 w 2675617"/>
              <a:gd name="connsiteY25" fmla="*/ 5492750 h 5607050"/>
              <a:gd name="connsiteX26" fmla="*/ 2558142 w 2675617"/>
              <a:gd name="connsiteY26" fmla="*/ 5549900 h 5607050"/>
              <a:gd name="connsiteX27" fmla="*/ 2675617 w 2675617"/>
              <a:gd name="connsiteY27" fmla="*/ 5607050 h 5607050"/>
              <a:gd name="connsiteX0" fmla="*/ 1643742 w 2675617"/>
              <a:gd name="connsiteY0" fmla="*/ 0 h 5607050"/>
              <a:gd name="connsiteX1" fmla="*/ 1639275 w 2675617"/>
              <a:gd name="connsiteY1" fmla="*/ 17416 h 5607050"/>
              <a:gd name="connsiteX2" fmla="*/ 1592942 w 2675617"/>
              <a:gd name="connsiteY2" fmla="*/ 139700 h 5607050"/>
              <a:gd name="connsiteX3" fmla="*/ 1420298 w 2675617"/>
              <a:gd name="connsiteY3" fmla="*/ 435132 h 5607050"/>
              <a:gd name="connsiteX4" fmla="*/ 1284173 w 2675617"/>
              <a:gd name="connsiteY4" fmla="*/ 609781 h 5607050"/>
              <a:gd name="connsiteX5" fmla="*/ 1183162 w 2675617"/>
              <a:gd name="connsiteY5" fmla="*/ 750268 h 5607050"/>
              <a:gd name="connsiteX6" fmla="*/ 1102406 w 2675617"/>
              <a:gd name="connsiteY6" fmla="*/ 971134 h 5607050"/>
              <a:gd name="connsiteX7" fmla="*/ 991475 w 2675617"/>
              <a:gd name="connsiteY7" fmla="*/ 1126512 h 5607050"/>
              <a:gd name="connsiteX8" fmla="*/ 805933 w 2675617"/>
              <a:gd name="connsiteY8" fmla="*/ 1329517 h 5607050"/>
              <a:gd name="connsiteX9" fmla="*/ 669206 w 2675617"/>
              <a:gd name="connsiteY9" fmla="*/ 1470402 h 5607050"/>
              <a:gd name="connsiteX10" fmla="*/ 512838 w 2675617"/>
              <a:gd name="connsiteY10" fmla="*/ 1622811 h 5607050"/>
              <a:gd name="connsiteX11" fmla="*/ 396557 w 2675617"/>
              <a:gd name="connsiteY11" fmla="*/ 1888094 h 5607050"/>
              <a:gd name="connsiteX12" fmla="*/ 275308 w 2675617"/>
              <a:gd name="connsiteY12" fmla="*/ 2262770 h 5607050"/>
              <a:gd name="connsiteX13" fmla="*/ 140811 w 2675617"/>
              <a:gd name="connsiteY13" fmla="*/ 2869753 h 5607050"/>
              <a:gd name="connsiteX14" fmla="*/ 218414 w 2675617"/>
              <a:gd name="connsiteY14" fmla="*/ 3594202 h 5607050"/>
              <a:gd name="connsiteX15" fmla="*/ 26875 w 2675617"/>
              <a:gd name="connsiteY15" fmla="*/ 4027487 h 5607050"/>
              <a:gd name="connsiteX16" fmla="*/ 16802 w 2675617"/>
              <a:gd name="connsiteY16" fmla="*/ 4281903 h 5607050"/>
              <a:gd name="connsiteX17" fmla="*/ 134825 w 2675617"/>
              <a:gd name="connsiteY17" fmla="*/ 4767262 h 5607050"/>
              <a:gd name="connsiteX18" fmla="*/ 693624 w 2675617"/>
              <a:gd name="connsiteY18" fmla="*/ 5170487 h 5607050"/>
              <a:gd name="connsiteX19" fmla="*/ 895842 w 2675617"/>
              <a:gd name="connsiteY19" fmla="*/ 5410225 h 5607050"/>
              <a:gd name="connsiteX20" fmla="*/ 1207178 w 2675617"/>
              <a:gd name="connsiteY20" fmla="*/ 5549106 h 5607050"/>
              <a:gd name="connsiteX21" fmla="*/ 1469911 w 2675617"/>
              <a:gd name="connsiteY21" fmla="*/ 5550695 h 5607050"/>
              <a:gd name="connsiteX22" fmla="*/ 1828687 w 2675617"/>
              <a:gd name="connsiteY22" fmla="*/ 5497513 h 5607050"/>
              <a:gd name="connsiteX23" fmla="*/ 2081892 w 2675617"/>
              <a:gd name="connsiteY23" fmla="*/ 5445125 h 5607050"/>
              <a:gd name="connsiteX24" fmla="*/ 2281917 w 2675617"/>
              <a:gd name="connsiteY24" fmla="*/ 5445125 h 5607050"/>
              <a:gd name="connsiteX25" fmla="*/ 2415267 w 2675617"/>
              <a:gd name="connsiteY25" fmla="*/ 5492750 h 5607050"/>
              <a:gd name="connsiteX26" fmla="*/ 2558142 w 2675617"/>
              <a:gd name="connsiteY26" fmla="*/ 5549900 h 5607050"/>
              <a:gd name="connsiteX27" fmla="*/ 2675617 w 2675617"/>
              <a:gd name="connsiteY27" fmla="*/ 5607050 h 5607050"/>
              <a:gd name="connsiteX0" fmla="*/ 1643742 w 2675617"/>
              <a:gd name="connsiteY0" fmla="*/ 0 h 5607050"/>
              <a:gd name="connsiteX1" fmla="*/ 1639275 w 2675617"/>
              <a:gd name="connsiteY1" fmla="*/ 17416 h 5607050"/>
              <a:gd name="connsiteX2" fmla="*/ 1592942 w 2675617"/>
              <a:gd name="connsiteY2" fmla="*/ 139700 h 5607050"/>
              <a:gd name="connsiteX3" fmla="*/ 1420298 w 2675617"/>
              <a:gd name="connsiteY3" fmla="*/ 435132 h 5607050"/>
              <a:gd name="connsiteX4" fmla="*/ 1284173 w 2675617"/>
              <a:gd name="connsiteY4" fmla="*/ 609781 h 5607050"/>
              <a:gd name="connsiteX5" fmla="*/ 1183162 w 2675617"/>
              <a:gd name="connsiteY5" fmla="*/ 750268 h 5607050"/>
              <a:gd name="connsiteX6" fmla="*/ 1102406 w 2675617"/>
              <a:gd name="connsiteY6" fmla="*/ 971134 h 5607050"/>
              <a:gd name="connsiteX7" fmla="*/ 991475 w 2675617"/>
              <a:gd name="connsiteY7" fmla="*/ 1126512 h 5607050"/>
              <a:gd name="connsiteX8" fmla="*/ 805933 w 2675617"/>
              <a:gd name="connsiteY8" fmla="*/ 1329517 h 5607050"/>
              <a:gd name="connsiteX9" fmla="*/ 669206 w 2675617"/>
              <a:gd name="connsiteY9" fmla="*/ 1470402 h 5607050"/>
              <a:gd name="connsiteX10" fmla="*/ 512838 w 2675617"/>
              <a:gd name="connsiteY10" fmla="*/ 1622811 h 5607050"/>
              <a:gd name="connsiteX11" fmla="*/ 396557 w 2675617"/>
              <a:gd name="connsiteY11" fmla="*/ 1888094 h 5607050"/>
              <a:gd name="connsiteX12" fmla="*/ 275308 w 2675617"/>
              <a:gd name="connsiteY12" fmla="*/ 2262770 h 5607050"/>
              <a:gd name="connsiteX13" fmla="*/ 140811 w 2675617"/>
              <a:gd name="connsiteY13" fmla="*/ 2869753 h 5607050"/>
              <a:gd name="connsiteX14" fmla="*/ 218414 w 2675617"/>
              <a:gd name="connsiteY14" fmla="*/ 3594202 h 5607050"/>
              <a:gd name="connsiteX15" fmla="*/ 26875 w 2675617"/>
              <a:gd name="connsiteY15" fmla="*/ 4027487 h 5607050"/>
              <a:gd name="connsiteX16" fmla="*/ 16802 w 2675617"/>
              <a:gd name="connsiteY16" fmla="*/ 4281903 h 5607050"/>
              <a:gd name="connsiteX17" fmla="*/ 134825 w 2675617"/>
              <a:gd name="connsiteY17" fmla="*/ 4767262 h 5607050"/>
              <a:gd name="connsiteX18" fmla="*/ 136413 w 2675617"/>
              <a:gd name="connsiteY18" fmla="*/ 4770438 h 5607050"/>
              <a:gd name="connsiteX19" fmla="*/ 693624 w 2675617"/>
              <a:gd name="connsiteY19" fmla="*/ 5170487 h 5607050"/>
              <a:gd name="connsiteX20" fmla="*/ 895842 w 2675617"/>
              <a:gd name="connsiteY20" fmla="*/ 5410225 h 5607050"/>
              <a:gd name="connsiteX21" fmla="*/ 1207178 w 2675617"/>
              <a:gd name="connsiteY21" fmla="*/ 5549106 h 5607050"/>
              <a:gd name="connsiteX22" fmla="*/ 1469911 w 2675617"/>
              <a:gd name="connsiteY22" fmla="*/ 5550695 h 5607050"/>
              <a:gd name="connsiteX23" fmla="*/ 1828687 w 2675617"/>
              <a:gd name="connsiteY23" fmla="*/ 5497513 h 5607050"/>
              <a:gd name="connsiteX24" fmla="*/ 2081892 w 2675617"/>
              <a:gd name="connsiteY24" fmla="*/ 5445125 h 5607050"/>
              <a:gd name="connsiteX25" fmla="*/ 2281917 w 2675617"/>
              <a:gd name="connsiteY25" fmla="*/ 5445125 h 5607050"/>
              <a:gd name="connsiteX26" fmla="*/ 2415267 w 2675617"/>
              <a:gd name="connsiteY26" fmla="*/ 5492750 h 5607050"/>
              <a:gd name="connsiteX27" fmla="*/ 2558142 w 2675617"/>
              <a:gd name="connsiteY27" fmla="*/ 5549900 h 5607050"/>
              <a:gd name="connsiteX28" fmla="*/ 2675617 w 2675617"/>
              <a:gd name="connsiteY28" fmla="*/ 5607050 h 5607050"/>
              <a:gd name="connsiteX0" fmla="*/ 1643742 w 2675617"/>
              <a:gd name="connsiteY0" fmla="*/ 0 h 5607050"/>
              <a:gd name="connsiteX1" fmla="*/ 1639275 w 2675617"/>
              <a:gd name="connsiteY1" fmla="*/ 17416 h 5607050"/>
              <a:gd name="connsiteX2" fmla="*/ 1592942 w 2675617"/>
              <a:gd name="connsiteY2" fmla="*/ 139700 h 5607050"/>
              <a:gd name="connsiteX3" fmla="*/ 1420298 w 2675617"/>
              <a:gd name="connsiteY3" fmla="*/ 435132 h 5607050"/>
              <a:gd name="connsiteX4" fmla="*/ 1284173 w 2675617"/>
              <a:gd name="connsiteY4" fmla="*/ 609781 h 5607050"/>
              <a:gd name="connsiteX5" fmla="*/ 1183162 w 2675617"/>
              <a:gd name="connsiteY5" fmla="*/ 750268 h 5607050"/>
              <a:gd name="connsiteX6" fmla="*/ 1102406 w 2675617"/>
              <a:gd name="connsiteY6" fmla="*/ 971134 h 5607050"/>
              <a:gd name="connsiteX7" fmla="*/ 991475 w 2675617"/>
              <a:gd name="connsiteY7" fmla="*/ 1126512 h 5607050"/>
              <a:gd name="connsiteX8" fmla="*/ 805933 w 2675617"/>
              <a:gd name="connsiteY8" fmla="*/ 1329517 h 5607050"/>
              <a:gd name="connsiteX9" fmla="*/ 669206 w 2675617"/>
              <a:gd name="connsiteY9" fmla="*/ 1470402 h 5607050"/>
              <a:gd name="connsiteX10" fmla="*/ 512838 w 2675617"/>
              <a:gd name="connsiteY10" fmla="*/ 1622811 h 5607050"/>
              <a:gd name="connsiteX11" fmla="*/ 396557 w 2675617"/>
              <a:gd name="connsiteY11" fmla="*/ 1888094 h 5607050"/>
              <a:gd name="connsiteX12" fmla="*/ 275308 w 2675617"/>
              <a:gd name="connsiteY12" fmla="*/ 2262770 h 5607050"/>
              <a:gd name="connsiteX13" fmla="*/ 140811 w 2675617"/>
              <a:gd name="connsiteY13" fmla="*/ 2869753 h 5607050"/>
              <a:gd name="connsiteX14" fmla="*/ 218414 w 2675617"/>
              <a:gd name="connsiteY14" fmla="*/ 3594202 h 5607050"/>
              <a:gd name="connsiteX15" fmla="*/ 26875 w 2675617"/>
              <a:gd name="connsiteY15" fmla="*/ 4027487 h 5607050"/>
              <a:gd name="connsiteX16" fmla="*/ 16802 w 2675617"/>
              <a:gd name="connsiteY16" fmla="*/ 4281903 h 5607050"/>
              <a:gd name="connsiteX17" fmla="*/ 134825 w 2675617"/>
              <a:gd name="connsiteY17" fmla="*/ 4767262 h 5607050"/>
              <a:gd name="connsiteX18" fmla="*/ 281669 w 2675617"/>
              <a:gd name="connsiteY18" fmla="*/ 4872832 h 5607050"/>
              <a:gd name="connsiteX19" fmla="*/ 693624 w 2675617"/>
              <a:gd name="connsiteY19" fmla="*/ 5170487 h 5607050"/>
              <a:gd name="connsiteX20" fmla="*/ 895842 w 2675617"/>
              <a:gd name="connsiteY20" fmla="*/ 5410225 h 5607050"/>
              <a:gd name="connsiteX21" fmla="*/ 1207178 w 2675617"/>
              <a:gd name="connsiteY21" fmla="*/ 5549106 h 5607050"/>
              <a:gd name="connsiteX22" fmla="*/ 1469911 w 2675617"/>
              <a:gd name="connsiteY22" fmla="*/ 5550695 h 5607050"/>
              <a:gd name="connsiteX23" fmla="*/ 1828687 w 2675617"/>
              <a:gd name="connsiteY23" fmla="*/ 5497513 h 5607050"/>
              <a:gd name="connsiteX24" fmla="*/ 2081892 w 2675617"/>
              <a:gd name="connsiteY24" fmla="*/ 5445125 h 5607050"/>
              <a:gd name="connsiteX25" fmla="*/ 2281917 w 2675617"/>
              <a:gd name="connsiteY25" fmla="*/ 5445125 h 5607050"/>
              <a:gd name="connsiteX26" fmla="*/ 2415267 w 2675617"/>
              <a:gd name="connsiteY26" fmla="*/ 5492750 h 5607050"/>
              <a:gd name="connsiteX27" fmla="*/ 2558142 w 2675617"/>
              <a:gd name="connsiteY27" fmla="*/ 5549900 h 5607050"/>
              <a:gd name="connsiteX28" fmla="*/ 2675617 w 2675617"/>
              <a:gd name="connsiteY28" fmla="*/ 5607050 h 5607050"/>
              <a:gd name="connsiteX0" fmla="*/ 1643742 w 2675617"/>
              <a:gd name="connsiteY0" fmla="*/ 0 h 5607050"/>
              <a:gd name="connsiteX1" fmla="*/ 1639275 w 2675617"/>
              <a:gd name="connsiteY1" fmla="*/ 17416 h 5607050"/>
              <a:gd name="connsiteX2" fmla="*/ 1592942 w 2675617"/>
              <a:gd name="connsiteY2" fmla="*/ 139700 h 5607050"/>
              <a:gd name="connsiteX3" fmla="*/ 1420298 w 2675617"/>
              <a:gd name="connsiteY3" fmla="*/ 435132 h 5607050"/>
              <a:gd name="connsiteX4" fmla="*/ 1284173 w 2675617"/>
              <a:gd name="connsiteY4" fmla="*/ 609781 h 5607050"/>
              <a:gd name="connsiteX5" fmla="*/ 1183162 w 2675617"/>
              <a:gd name="connsiteY5" fmla="*/ 750268 h 5607050"/>
              <a:gd name="connsiteX6" fmla="*/ 1102406 w 2675617"/>
              <a:gd name="connsiteY6" fmla="*/ 971134 h 5607050"/>
              <a:gd name="connsiteX7" fmla="*/ 991475 w 2675617"/>
              <a:gd name="connsiteY7" fmla="*/ 1126512 h 5607050"/>
              <a:gd name="connsiteX8" fmla="*/ 805933 w 2675617"/>
              <a:gd name="connsiteY8" fmla="*/ 1329517 h 5607050"/>
              <a:gd name="connsiteX9" fmla="*/ 669206 w 2675617"/>
              <a:gd name="connsiteY9" fmla="*/ 1470402 h 5607050"/>
              <a:gd name="connsiteX10" fmla="*/ 512838 w 2675617"/>
              <a:gd name="connsiteY10" fmla="*/ 1622811 h 5607050"/>
              <a:gd name="connsiteX11" fmla="*/ 396557 w 2675617"/>
              <a:gd name="connsiteY11" fmla="*/ 1888094 h 5607050"/>
              <a:gd name="connsiteX12" fmla="*/ 275308 w 2675617"/>
              <a:gd name="connsiteY12" fmla="*/ 2262770 h 5607050"/>
              <a:gd name="connsiteX13" fmla="*/ 140811 w 2675617"/>
              <a:gd name="connsiteY13" fmla="*/ 2869753 h 5607050"/>
              <a:gd name="connsiteX14" fmla="*/ 218414 w 2675617"/>
              <a:gd name="connsiteY14" fmla="*/ 3594202 h 5607050"/>
              <a:gd name="connsiteX15" fmla="*/ 26875 w 2675617"/>
              <a:gd name="connsiteY15" fmla="*/ 4027487 h 5607050"/>
              <a:gd name="connsiteX16" fmla="*/ 16802 w 2675617"/>
              <a:gd name="connsiteY16" fmla="*/ 4281903 h 5607050"/>
              <a:gd name="connsiteX17" fmla="*/ 134825 w 2675617"/>
              <a:gd name="connsiteY17" fmla="*/ 4767262 h 5607050"/>
              <a:gd name="connsiteX18" fmla="*/ 281669 w 2675617"/>
              <a:gd name="connsiteY18" fmla="*/ 4872832 h 5607050"/>
              <a:gd name="connsiteX19" fmla="*/ 693624 w 2675617"/>
              <a:gd name="connsiteY19" fmla="*/ 5170487 h 5607050"/>
              <a:gd name="connsiteX20" fmla="*/ 895842 w 2675617"/>
              <a:gd name="connsiteY20" fmla="*/ 5410225 h 5607050"/>
              <a:gd name="connsiteX21" fmla="*/ 1207178 w 2675617"/>
              <a:gd name="connsiteY21" fmla="*/ 5549106 h 5607050"/>
              <a:gd name="connsiteX22" fmla="*/ 1469911 w 2675617"/>
              <a:gd name="connsiteY22" fmla="*/ 5550695 h 5607050"/>
              <a:gd name="connsiteX23" fmla="*/ 1828687 w 2675617"/>
              <a:gd name="connsiteY23" fmla="*/ 5497513 h 5607050"/>
              <a:gd name="connsiteX24" fmla="*/ 2081892 w 2675617"/>
              <a:gd name="connsiteY24" fmla="*/ 5445125 h 5607050"/>
              <a:gd name="connsiteX25" fmla="*/ 2281917 w 2675617"/>
              <a:gd name="connsiteY25" fmla="*/ 5445125 h 5607050"/>
              <a:gd name="connsiteX26" fmla="*/ 2415267 w 2675617"/>
              <a:gd name="connsiteY26" fmla="*/ 5492750 h 5607050"/>
              <a:gd name="connsiteX27" fmla="*/ 2558142 w 2675617"/>
              <a:gd name="connsiteY27" fmla="*/ 5549900 h 5607050"/>
              <a:gd name="connsiteX28" fmla="*/ 2675617 w 2675617"/>
              <a:gd name="connsiteY28" fmla="*/ 5607050 h 5607050"/>
              <a:gd name="connsiteX0" fmla="*/ 1643742 w 2675617"/>
              <a:gd name="connsiteY0" fmla="*/ 0 h 5607050"/>
              <a:gd name="connsiteX1" fmla="*/ 1639275 w 2675617"/>
              <a:gd name="connsiteY1" fmla="*/ 17416 h 5607050"/>
              <a:gd name="connsiteX2" fmla="*/ 1592942 w 2675617"/>
              <a:gd name="connsiteY2" fmla="*/ 139700 h 5607050"/>
              <a:gd name="connsiteX3" fmla="*/ 1420298 w 2675617"/>
              <a:gd name="connsiteY3" fmla="*/ 435132 h 5607050"/>
              <a:gd name="connsiteX4" fmla="*/ 1284173 w 2675617"/>
              <a:gd name="connsiteY4" fmla="*/ 609781 h 5607050"/>
              <a:gd name="connsiteX5" fmla="*/ 1183162 w 2675617"/>
              <a:gd name="connsiteY5" fmla="*/ 750268 h 5607050"/>
              <a:gd name="connsiteX6" fmla="*/ 1102406 w 2675617"/>
              <a:gd name="connsiteY6" fmla="*/ 971134 h 5607050"/>
              <a:gd name="connsiteX7" fmla="*/ 991475 w 2675617"/>
              <a:gd name="connsiteY7" fmla="*/ 1126512 h 5607050"/>
              <a:gd name="connsiteX8" fmla="*/ 805933 w 2675617"/>
              <a:gd name="connsiteY8" fmla="*/ 1329517 h 5607050"/>
              <a:gd name="connsiteX9" fmla="*/ 669206 w 2675617"/>
              <a:gd name="connsiteY9" fmla="*/ 1470402 h 5607050"/>
              <a:gd name="connsiteX10" fmla="*/ 512838 w 2675617"/>
              <a:gd name="connsiteY10" fmla="*/ 1622811 h 5607050"/>
              <a:gd name="connsiteX11" fmla="*/ 396557 w 2675617"/>
              <a:gd name="connsiteY11" fmla="*/ 1888094 h 5607050"/>
              <a:gd name="connsiteX12" fmla="*/ 275308 w 2675617"/>
              <a:gd name="connsiteY12" fmla="*/ 2262770 h 5607050"/>
              <a:gd name="connsiteX13" fmla="*/ 140811 w 2675617"/>
              <a:gd name="connsiteY13" fmla="*/ 2869753 h 5607050"/>
              <a:gd name="connsiteX14" fmla="*/ 218414 w 2675617"/>
              <a:gd name="connsiteY14" fmla="*/ 3594202 h 5607050"/>
              <a:gd name="connsiteX15" fmla="*/ 26875 w 2675617"/>
              <a:gd name="connsiteY15" fmla="*/ 4027487 h 5607050"/>
              <a:gd name="connsiteX16" fmla="*/ 16802 w 2675617"/>
              <a:gd name="connsiteY16" fmla="*/ 4281903 h 5607050"/>
              <a:gd name="connsiteX17" fmla="*/ 134825 w 2675617"/>
              <a:gd name="connsiteY17" fmla="*/ 4767262 h 5607050"/>
              <a:gd name="connsiteX18" fmla="*/ 286431 w 2675617"/>
              <a:gd name="connsiteY18" fmla="*/ 4910932 h 5607050"/>
              <a:gd name="connsiteX19" fmla="*/ 693624 w 2675617"/>
              <a:gd name="connsiteY19" fmla="*/ 5170487 h 5607050"/>
              <a:gd name="connsiteX20" fmla="*/ 895842 w 2675617"/>
              <a:gd name="connsiteY20" fmla="*/ 5410225 h 5607050"/>
              <a:gd name="connsiteX21" fmla="*/ 1207178 w 2675617"/>
              <a:gd name="connsiteY21" fmla="*/ 5549106 h 5607050"/>
              <a:gd name="connsiteX22" fmla="*/ 1469911 w 2675617"/>
              <a:gd name="connsiteY22" fmla="*/ 5550695 h 5607050"/>
              <a:gd name="connsiteX23" fmla="*/ 1828687 w 2675617"/>
              <a:gd name="connsiteY23" fmla="*/ 5497513 h 5607050"/>
              <a:gd name="connsiteX24" fmla="*/ 2081892 w 2675617"/>
              <a:gd name="connsiteY24" fmla="*/ 5445125 h 5607050"/>
              <a:gd name="connsiteX25" fmla="*/ 2281917 w 2675617"/>
              <a:gd name="connsiteY25" fmla="*/ 5445125 h 5607050"/>
              <a:gd name="connsiteX26" fmla="*/ 2415267 w 2675617"/>
              <a:gd name="connsiteY26" fmla="*/ 5492750 h 5607050"/>
              <a:gd name="connsiteX27" fmla="*/ 2558142 w 2675617"/>
              <a:gd name="connsiteY27" fmla="*/ 5549900 h 5607050"/>
              <a:gd name="connsiteX28" fmla="*/ 2675617 w 2675617"/>
              <a:gd name="connsiteY28" fmla="*/ 5607050 h 5607050"/>
              <a:gd name="connsiteX0" fmla="*/ 1643742 w 2675617"/>
              <a:gd name="connsiteY0" fmla="*/ 0 h 5607050"/>
              <a:gd name="connsiteX1" fmla="*/ 1639275 w 2675617"/>
              <a:gd name="connsiteY1" fmla="*/ 17416 h 5607050"/>
              <a:gd name="connsiteX2" fmla="*/ 1592942 w 2675617"/>
              <a:gd name="connsiteY2" fmla="*/ 139700 h 5607050"/>
              <a:gd name="connsiteX3" fmla="*/ 1420298 w 2675617"/>
              <a:gd name="connsiteY3" fmla="*/ 435132 h 5607050"/>
              <a:gd name="connsiteX4" fmla="*/ 1284173 w 2675617"/>
              <a:gd name="connsiteY4" fmla="*/ 609781 h 5607050"/>
              <a:gd name="connsiteX5" fmla="*/ 1183162 w 2675617"/>
              <a:gd name="connsiteY5" fmla="*/ 750268 h 5607050"/>
              <a:gd name="connsiteX6" fmla="*/ 1102406 w 2675617"/>
              <a:gd name="connsiteY6" fmla="*/ 971134 h 5607050"/>
              <a:gd name="connsiteX7" fmla="*/ 991475 w 2675617"/>
              <a:gd name="connsiteY7" fmla="*/ 1126512 h 5607050"/>
              <a:gd name="connsiteX8" fmla="*/ 805933 w 2675617"/>
              <a:gd name="connsiteY8" fmla="*/ 1329517 h 5607050"/>
              <a:gd name="connsiteX9" fmla="*/ 669206 w 2675617"/>
              <a:gd name="connsiteY9" fmla="*/ 1470402 h 5607050"/>
              <a:gd name="connsiteX10" fmla="*/ 512838 w 2675617"/>
              <a:gd name="connsiteY10" fmla="*/ 1622811 h 5607050"/>
              <a:gd name="connsiteX11" fmla="*/ 396557 w 2675617"/>
              <a:gd name="connsiteY11" fmla="*/ 1888094 h 5607050"/>
              <a:gd name="connsiteX12" fmla="*/ 275308 w 2675617"/>
              <a:gd name="connsiteY12" fmla="*/ 2262770 h 5607050"/>
              <a:gd name="connsiteX13" fmla="*/ 140811 w 2675617"/>
              <a:gd name="connsiteY13" fmla="*/ 2869753 h 5607050"/>
              <a:gd name="connsiteX14" fmla="*/ 218414 w 2675617"/>
              <a:gd name="connsiteY14" fmla="*/ 3594202 h 5607050"/>
              <a:gd name="connsiteX15" fmla="*/ 26875 w 2675617"/>
              <a:gd name="connsiteY15" fmla="*/ 4027487 h 5607050"/>
              <a:gd name="connsiteX16" fmla="*/ 16802 w 2675617"/>
              <a:gd name="connsiteY16" fmla="*/ 4281903 h 5607050"/>
              <a:gd name="connsiteX17" fmla="*/ 134825 w 2675617"/>
              <a:gd name="connsiteY17" fmla="*/ 4767262 h 5607050"/>
              <a:gd name="connsiteX18" fmla="*/ 286431 w 2675617"/>
              <a:gd name="connsiteY18" fmla="*/ 4910932 h 5607050"/>
              <a:gd name="connsiteX19" fmla="*/ 693624 w 2675617"/>
              <a:gd name="connsiteY19" fmla="*/ 5170487 h 5607050"/>
              <a:gd name="connsiteX20" fmla="*/ 895842 w 2675617"/>
              <a:gd name="connsiteY20" fmla="*/ 5410225 h 5607050"/>
              <a:gd name="connsiteX21" fmla="*/ 1207178 w 2675617"/>
              <a:gd name="connsiteY21" fmla="*/ 5549106 h 5607050"/>
              <a:gd name="connsiteX22" fmla="*/ 1469911 w 2675617"/>
              <a:gd name="connsiteY22" fmla="*/ 5550695 h 5607050"/>
              <a:gd name="connsiteX23" fmla="*/ 1828687 w 2675617"/>
              <a:gd name="connsiteY23" fmla="*/ 5497513 h 5607050"/>
              <a:gd name="connsiteX24" fmla="*/ 2081892 w 2675617"/>
              <a:gd name="connsiteY24" fmla="*/ 5445125 h 5607050"/>
              <a:gd name="connsiteX25" fmla="*/ 2281917 w 2675617"/>
              <a:gd name="connsiteY25" fmla="*/ 5445125 h 5607050"/>
              <a:gd name="connsiteX26" fmla="*/ 2415267 w 2675617"/>
              <a:gd name="connsiteY26" fmla="*/ 5492750 h 5607050"/>
              <a:gd name="connsiteX27" fmla="*/ 2558142 w 2675617"/>
              <a:gd name="connsiteY27" fmla="*/ 5549900 h 5607050"/>
              <a:gd name="connsiteX28" fmla="*/ 2675617 w 2675617"/>
              <a:gd name="connsiteY28" fmla="*/ 5607050 h 5607050"/>
              <a:gd name="connsiteX0" fmla="*/ 1643742 w 2675617"/>
              <a:gd name="connsiteY0" fmla="*/ 0 h 5607050"/>
              <a:gd name="connsiteX1" fmla="*/ 1639275 w 2675617"/>
              <a:gd name="connsiteY1" fmla="*/ 17416 h 5607050"/>
              <a:gd name="connsiteX2" fmla="*/ 1592942 w 2675617"/>
              <a:gd name="connsiteY2" fmla="*/ 139700 h 5607050"/>
              <a:gd name="connsiteX3" fmla="*/ 1420298 w 2675617"/>
              <a:gd name="connsiteY3" fmla="*/ 435132 h 5607050"/>
              <a:gd name="connsiteX4" fmla="*/ 1284173 w 2675617"/>
              <a:gd name="connsiteY4" fmla="*/ 609781 h 5607050"/>
              <a:gd name="connsiteX5" fmla="*/ 1183162 w 2675617"/>
              <a:gd name="connsiteY5" fmla="*/ 750268 h 5607050"/>
              <a:gd name="connsiteX6" fmla="*/ 1102406 w 2675617"/>
              <a:gd name="connsiteY6" fmla="*/ 971134 h 5607050"/>
              <a:gd name="connsiteX7" fmla="*/ 991475 w 2675617"/>
              <a:gd name="connsiteY7" fmla="*/ 1126512 h 5607050"/>
              <a:gd name="connsiteX8" fmla="*/ 805933 w 2675617"/>
              <a:gd name="connsiteY8" fmla="*/ 1329517 h 5607050"/>
              <a:gd name="connsiteX9" fmla="*/ 669206 w 2675617"/>
              <a:gd name="connsiteY9" fmla="*/ 1470402 h 5607050"/>
              <a:gd name="connsiteX10" fmla="*/ 512838 w 2675617"/>
              <a:gd name="connsiteY10" fmla="*/ 1622811 h 5607050"/>
              <a:gd name="connsiteX11" fmla="*/ 396557 w 2675617"/>
              <a:gd name="connsiteY11" fmla="*/ 1888094 h 5607050"/>
              <a:gd name="connsiteX12" fmla="*/ 275308 w 2675617"/>
              <a:gd name="connsiteY12" fmla="*/ 2262770 h 5607050"/>
              <a:gd name="connsiteX13" fmla="*/ 140811 w 2675617"/>
              <a:gd name="connsiteY13" fmla="*/ 2869753 h 5607050"/>
              <a:gd name="connsiteX14" fmla="*/ 218414 w 2675617"/>
              <a:gd name="connsiteY14" fmla="*/ 3594202 h 5607050"/>
              <a:gd name="connsiteX15" fmla="*/ 26875 w 2675617"/>
              <a:gd name="connsiteY15" fmla="*/ 4027487 h 5607050"/>
              <a:gd name="connsiteX16" fmla="*/ 16802 w 2675617"/>
              <a:gd name="connsiteY16" fmla="*/ 4281903 h 5607050"/>
              <a:gd name="connsiteX17" fmla="*/ 134825 w 2675617"/>
              <a:gd name="connsiteY17" fmla="*/ 4767262 h 5607050"/>
              <a:gd name="connsiteX18" fmla="*/ 284050 w 2675617"/>
              <a:gd name="connsiteY18" fmla="*/ 4918075 h 5607050"/>
              <a:gd name="connsiteX19" fmla="*/ 693624 w 2675617"/>
              <a:gd name="connsiteY19" fmla="*/ 5170487 h 5607050"/>
              <a:gd name="connsiteX20" fmla="*/ 895842 w 2675617"/>
              <a:gd name="connsiteY20" fmla="*/ 5410225 h 5607050"/>
              <a:gd name="connsiteX21" fmla="*/ 1207178 w 2675617"/>
              <a:gd name="connsiteY21" fmla="*/ 5549106 h 5607050"/>
              <a:gd name="connsiteX22" fmla="*/ 1469911 w 2675617"/>
              <a:gd name="connsiteY22" fmla="*/ 5550695 h 5607050"/>
              <a:gd name="connsiteX23" fmla="*/ 1828687 w 2675617"/>
              <a:gd name="connsiteY23" fmla="*/ 5497513 h 5607050"/>
              <a:gd name="connsiteX24" fmla="*/ 2081892 w 2675617"/>
              <a:gd name="connsiteY24" fmla="*/ 5445125 h 5607050"/>
              <a:gd name="connsiteX25" fmla="*/ 2281917 w 2675617"/>
              <a:gd name="connsiteY25" fmla="*/ 5445125 h 5607050"/>
              <a:gd name="connsiteX26" fmla="*/ 2415267 w 2675617"/>
              <a:gd name="connsiteY26" fmla="*/ 5492750 h 5607050"/>
              <a:gd name="connsiteX27" fmla="*/ 2558142 w 2675617"/>
              <a:gd name="connsiteY27" fmla="*/ 5549900 h 5607050"/>
              <a:gd name="connsiteX28" fmla="*/ 2675617 w 2675617"/>
              <a:gd name="connsiteY28" fmla="*/ 5607050 h 5607050"/>
              <a:gd name="connsiteX0" fmla="*/ 1643742 w 2675617"/>
              <a:gd name="connsiteY0" fmla="*/ 0 h 5607050"/>
              <a:gd name="connsiteX1" fmla="*/ 1639275 w 2675617"/>
              <a:gd name="connsiteY1" fmla="*/ 17416 h 5607050"/>
              <a:gd name="connsiteX2" fmla="*/ 1592942 w 2675617"/>
              <a:gd name="connsiteY2" fmla="*/ 139700 h 5607050"/>
              <a:gd name="connsiteX3" fmla="*/ 1420298 w 2675617"/>
              <a:gd name="connsiteY3" fmla="*/ 435132 h 5607050"/>
              <a:gd name="connsiteX4" fmla="*/ 1284173 w 2675617"/>
              <a:gd name="connsiteY4" fmla="*/ 609781 h 5607050"/>
              <a:gd name="connsiteX5" fmla="*/ 1183162 w 2675617"/>
              <a:gd name="connsiteY5" fmla="*/ 750268 h 5607050"/>
              <a:gd name="connsiteX6" fmla="*/ 1102406 w 2675617"/>
              <a:gd name="connsiteY6" fmla="*/ 971134 h 5607050"/>
              <a:gd name="connsiteX7" fmla="*/ 991475 w 2675617"/>
              <a:gd name="connsiteY7" fmla="*/ 1126512 h 5607050"/>
              <a:gd name="connsiteX8" fmla="*/ 805933 w 2675617"/>
              <a:gd name="connsiteY8" fmla="*/ 1329517 h 5607050"/>
              <a:gd name="connsiteX9" fmla="*/ 669206 w 2675617"/>
              <a:gd name="connsiteY9" fmla="*/ 1470402 h 5607050"/>
              <a:gd name="connsiteX10" fmla="*/ 512838 w 2675617"/>
              <a:gd name="connsiteY10" fmla="*/ 1622811 h 5607050"/>
              <a:gd name="connsiteX11" fmla="*/ 396557 w 2675617"/>
              <a:gd name="connsiteY11" fmla="*/ 1888094 h 5607050"/>
              <a:gd name="connsiteX12" fmla="*/ 275308 w 2675617"/>
              <a:gd name="connsiteY12" fmla="*/ 2262770 h 5607050"/>
              <a:gd name="connsiteX13" fmla="*/ 140811 w 2675617"/>
              <a:gd name="connsiteY13" fmla="*/ 2869753 h 5607050"/>
              <a:gd name="connsiteX14" fmla="*/ 218414 w 2675617"/>
              <a:gd name="connsiteY14" fmla="*/ 3594202 h 5607050"/>
              <a:gd name="connsiteX15" fmla="*/ 26875 w 2675617"/>
              <a:gd name="connsiteY15" fmla="*/ 4027487 h 5607050"/>
              <a:gd name="connsiteX16" fmla="*/ 16802 w 2675617"/>
              <a:gd name="connsiteY16" fmla="*/ 4281903 h 5607050"/>
              <a:gd name="connsiteX17" fmla="*/ 134825 w 2675617"/>
              <a:gd name="connsiteY17" fmla="*/ 4767262 h 5607050"/>
              <a:gd name="connsiteX18" fmla="*/ 284050 w 2675617"/>
              <a:gd name="connsiteY18" fmla="*/ 4918075 h 5607050"/>
              <a:gd name="connsiteX19" fmla="*/ 693624 w 2675617"/>
              <a:gd name="connsiteY19" fmla="*/ 5170487 h 5607050"/>
              <a:gd name="connsiteX20" fmla="*/ 895842 w 2675617"/>
              <a:gd name="connsiteY20" fmla="*/ 5410225 h 5607050"/>
              <a:gd name="connsiteX21" fmla="*/ 1207178 w 2675617"/>
              <a:gd name="connsiteY21" fmla="*/ 5549106 h 5607050"/>
              <a:gd name="connsiteX22" fmla="*/ 1469911 w 2675617"/>
              <a:gd name="connsiteY22" fmla="*/ 5550695 h 5607050"/>
              <a:gd name="connsiteX23" fmla="*/ 1828687 w 2675617"/>
              <a:gd name="connsiteY23" fmla="*/ 5497513 h 5607050"/>
              <a:gd name="connsiteX24" fmla="*/ 2081892 w 2675617"/>
              <a:gd name="connsiteY24" fmla="*/ 5445125 h 5607050"/>
              <a:gd name="connsiteX25" fmla="*/ 2281917 w 2675617"/>
              <a:gd name="connsiteY25" fmla="*/ 5445125 h 5607050"/>
              <a:gd name="connsiteX26" fmla="*/ 2415267 w 2675617"/>
              <a:gd name="connsiteY26" fmla="*/ 5492750 h 5607050"/>
              <a:gd name="connsiteX27" fmla="*/ 2558142 w 2675617"/>
              <a:gd name="connsiteY27" fmla="*/ 5549900 h 5607050"/>
              <a:gd name="connsiteX28" fmla="*/ 2675617 w 2675617"/>
              <a:gd name="connsiteY28" fmla="*/ 5607050 h 5607050"/>
              <a:gd name="connsiteX0" fmla="*/ 1643742 w 2675617"/>
              <a:gd name="connsiteY0" fmla="*/ 0 h 5607050"/>
              <a:gd name="connsiteX1" fmla="*/ 1639275 w 2675617"/>
              <a:gd name="connsiteY1" fmla="*/ 17416 h 5607050"/>
              <a:gd name="connsiteX2" fmla="*/ 1592942 w 2675617"/>
              <a:gd name="connsiteY2" fmla="*/ 139700 h 5607050"/>
              <a:gd name="connsiteX3" fmla="*/ 1420298 w 2675617"/>
              <a:gd name="connsiteY3" fmla="*/ 435132 h 5607050"/>
              <a:gd name="connsiteX4" fmla="*/ 1284173 w 2675617"/>
              <a:gd name="connsiteY4" fmla="*/ 609781 h 5607050"/>
              <a:gd name="connsiteX5" fmla="*/ 1183162 w 2675617"/>
              <a:gd name="connsiteY5" fmla="*/ 750268 h 5607050"/>
              <a:gd name="connsiteX6" fmla="*/ 1102406 w 2675617"/>
              <a:gd name="connsiteY6" fmla="*/ 971134 h 5607050"/>
              <a:gd name="connsiteX7" fmla="*/ 991475 w 2675617"/>
              <a:gd name="connsiteY7" fmla="*/ 1126512 h 5607050"/>
              <a:gd name="connsiteX8" fmla="*/ 805933 w 2675617"/>
              <a:gd name="connsiteY8" fmla="*/ 1329517 h 5607050"/>
              <a:gd name="connsiteX9" fmla="*/ 669206 w 2675617"/>
              <a:gd name="connsiteY9" fmla="*/ 1470402 h 5607050"/>
              <a:gd name="connsiteX10" fmla="*/ 512838 w 2675617"/>
              <a:gd name="connsiteY10" fmla="*/ 1622811 h 5607050"/>
              <a:gd name="connsiteX11" fmla="*/ 396557 w 2675617"/>
              <a:gd name="connsiteY11" fmla="*/ 1888094 h 5607050"/>
              <a:gd name="connsiteX12" fmla="*/ 184820 w 2675617"/>
              <a:gd name="connsiteY12" fmla="*/ 2243720 h 5607050"/>
              <a:gd name="connsiteX13" fmla="*/ 140811 w 2675617"/>
              <a:gd name="connsiteY13" fmla="*/ 2869753 h 5607050"/>
              <a:gd name="connsiteX14" fmla="*/ 218414 w 2675617"/>
              <a:gd name="connsiteY14" fmla="*/ 3594202 h 5607050"/>
              <a:gd name="connsiteX15" fmla="*/ 26875 w 2675617"/>
              <a:gd name="connsiteY15" fmla="*/ 4027487 h 5607050"/>
              <a:gd name="connsiteX16" fmla="*/ 16802 w 2675617"/>
              <a:gd name="connsiteY16" fmla="*/ 4281903 h 5607050"/>
              <a:gd name="connsiteX17" fmla="*/ 134825 w 2675617"/>
              <a:gd name="connsiteY17" fmla="*/ 4767262 h 5607050"/>
              <a:gd name="connsiteX18" fmla="*/ 284050 w 2675617"/>
              <a:gd name="connsiteY18" fmla="*/ 4918075 h 5607050"/>
              <a:gd name="connsiteX19" fmla="*/ 693624 w 2675617"/>
              <a:gd name="connsiteY19" fmla="*/ 5170487 h 5607050"/>
              <a:gd name="connsiteX20" fmla="*/ 895842 w 2675617"/>
              <a:gd name="connsiteY20" fmla="*/ 5410225 h 5607050"/>
              <a:gd name="connsiteX21" fmla="*/ 1207178 w 2675617"/>
              <a:gd name="connsiteY21" fmla="*/ 5549106 h 5607050"/>
              <a:gd name="connsiteX22" fmla="*/ 1469911 w 2675617"/>
              <a:gd name="connsiteY22" fmla="*/ 5550695 h 5607050"/>
              <a:gd name="connsiteX23" fmla="*/ 1828687 w 2675617"/>
              <a:gd name="connsiteY23" fmla="*/ 5497513 h 5607050"/>
              <a:gd name="connsiteX24" fmla="*/ 2081892 w 2675617"/>
              <a:gd name="connsiteY24" fmla="*/ 5445125 h 5607050"/>
              <a:gd name="connsiteX25" fmla="*/ 2281917 w 2675617"/>
              <a:gd name="connsiteY25" fmla="*/ 5445125 h 5607050"/>
              <a:gd name="connsiteX26" fmla="*/ 2415267 w 2675617"/>
              <a:gd name="connsiteY26" fmla="*/ 5492750 h 5607050"/>
              <a:gd name="connsiteX27" fmla="*/ 2558142 w 2675617"/>
              <a:gd name="connsiteY27" fmla="*/ 5549900 h 5607050"/>
              <a:gd name="connsiteX28" fmla="*/ 2675617 w 2675617"/>
              <a:gd name="connsiteY28" fmla="*/ 5607050 h 5607050"/>
              <a:gd name="connsiteX0" fmla="*/ 1643742 w 2675617"/>
              <a:gd name="connsiteY0" fmla="*/ 0 h 5607050"/>
              <a:gd name="connsiteX1" fmla="*/ 1639275 w 2675617"/>
              <a:gd name="connsiteY1" fmla="*/ 17416 h 5607050"/>
              <a:gd name="connsiteX2" fmla="*/ 1592942 w 2675617"/>
              <a:gd name="connsiteY2" fmla="*/ 139700 h 5607050"/>
              <a:gd name="connsiteX3" fmla="*/ 1420298 w 2675617"/>
              <a:gd name="connsiteY3" fmla="*/ 435132 h 5607050"/>
              <a:gd name="connsiteX4" fmla="*/ 1284173 w 2675617"/>
              <a:gd name="connsiteY4" fmla="*/ 609781 h 5607050"/>
              <a:gd name="connsiteX5" fmla="*/ 1183162 w 2675617"/>
              <a:gd name="connsiteY5" fmla="*/ 750268 h 5607050"/>
              <a:gd name="connsiteX6" fmla="*/ 1102406 w 2675617"/>
              <a:gd name="connsiteY6" fmla="*/ 971134 h 5607050"/>
              <a:gd name="connsiteX7" fmla="*/ 991475 w 2675617"/>
              <a:gd name="connsiteY7" fmla="*/ 1126512 h 5607050"/>
              <a:gd name="connsiteX8" fmla="*/ 805933 w 2675617"/>
              <a:gd name="connsiteY8" fmla="*/ 1329517 h 5607050"/>
              <a:gd name="connsiteX9" fmla="*/ 669206 w 2675617"/>
              <a:gd name="connsiteY9" fmla="*/ 1470402 h 5607050"/>
              <a:gd name="connsiteX10" fmla="*/ 512838 w 2675617"/>
              <a:gd name="connsiteY10" fmla="*/ 1622811 h 5607050"/>
              <a:gd name="connsiteX11" fmla="*/ 396557 w 2675617"/>
              <a:gd name="connsiteY11" fmla="*/ 1888094 h 5607050"/>
              <a:gd name="connsiteX12" fmla="*/ 184820 w 2675617"/>
              <a:gd name="connsiteY12" fmla="*/ 2243720 h 5607050"/>
              <a:gd name="connsiteX13" fmla="*/ 140811 w 2675617"/>
              <a:gd name="connsiteY13" fmla="*/ 2869753 h 5607050"/>
              <a:gd name="connsiteX14" fmla="*/ 218414 w 2675617"/>
              <a:gd name="connsiteY14" fmla="*/ 3594202 h 5607050"/>
              <a:gd name="connsiteX15" fmla="*/ 26875 w 2675617"/>
              <a:gd name="connsiteY15" fmla="*/ 4027487 h 5607050"/>
              <a:gd name="connsiteX16" fmla="*/ 16802 w 2675617"/>
              <a:gd name="connsiteY16" fmla="*/ 4281903 h 5607050"/>
              <a:gd name="connsiteX17" fmla="*/ 134825 w 2675617"/>
              <a:gd name="connsiteY17" fmla="*/ 4767262 h 5607050"/>
              <a:gd name="connsiteX18" fmla="*/ 284050 w 2675617"/>
              <a:gd name="connsiteY18" fmla="*/ 4918075 h 5607050"/>
              <a:gd name="connsiteX19" fmla="*/ 693624 w 2675617"/>
              <a:gd name="connsiteY19" fmla="*/ 5170487 h 5607050"/>
              <a:gd name="connsiteX20" fmla="*/ 895842 w 2675617"/>
              <a:gd name="connsiteY20" fmla="*/ 5410225 h 5607050"/>
              <a:gd name="connsiteX21" fmla="*/ 1207178 w 2675617"/>
              <a:gd name="connsiteY21" fmla="*/ 5549106 h 5607050"/>
              <a:gd name="connsiteX22" fmla="*/ 1469911 w 2675617"/>
              <a:gd name="connsiteY22" fmla="*/ 5550695 h 5607050"/>
              <a:gd name="connsiteX23" fmla="*/ 1828687 w 2675617"/>
              <a:gd name="connsiteY23" fmla="*/ 5497513 h 5607050"/>
              <a:gd name="connsiteX24" fmla="*/ 2081892 w 2675617"/>
              <a:gd name="connsiteY24" fmla="*/ 5445125 h 5607050"/>
              <a:gd name="connsiteX25" fmla="*/ 2281917 w 2675617"/>
              <a:gd name="connsiteY25" fmla="*/ 5445125 h 5607050"/>
              <a:gd name="connsiteX26" fmla="*/ 2415267 w 2675617"/>
              <a:gd name="connsiteY26" fmla="*/ 5492750 h 5607050"/>
              <a:gd name="connsiteX27" fmla="*/ 2558142 w 2675617"/>
              <a:gd name="connsiteY27" fmla="*/ 5549900 h 5607050"/>
              <a:gd name="connsiteX28" fmla="*/ 2675617 w 2675617"/>
              <a:gd name="connsiteY28" fmla="*/ 5607050 h 5607050"/>
              <a:gd name="connsiteX0" fmla="*/ 1643742 w 2675617"/>
              <a:gd name="connsiteY0" fmla="*/ 0 h 5607050"/>
              <a:gd name="connsiteX1" fmla="*/ 1639275 w 2675617"/>
              <a:gd name="connsiteY1" fmla="*/ 17416 h 5607050"/>
              <a:gd name="connsiteX2" fmla="*/ 1592942 w 2675617"/>
              <a:gd name="connsiteY2" fmla="*/ 139700 h 5607050"/>
              <a:gd name="connsiteX3" fmla="*/ 1420298 w 2675617"/>
              <a:gd name="connsiteY3" fmla="*/ 435132 h 5607050"/>
              <a:gd name="connsiteX4" fmla="*/ 1284173 w 2675617"/>
              <a:gd name="connsiteY4" fmla="*/ 609781 h 5607050"/>
              <a:gd name="connsiteX5" fmla="*/ 1183162 w 2675617"/>
              <a:gd name="connsiteY5" fmla="*/ 750268 h 5607050"/>
              <a:gd name="connsiteX6" fmla="*/ 1102406 w 2675617"/>
              <a:gd name="connsiteY6" fmla="*/ 971134 h 5607050"/>
              <a:gd name="connsiteX7" fmla="*/ 991475 w 2675617"/>
              <a:gd name="connsiteY7" fmla="*/ 1126512 h 5607050"/>
              <a:gd name="connsiteX8" fmla="*/ 805933 w 2675617"/>
              <a:gd name="connsiteY8" fmla="*/ 1329517 h 5607050"/>
              <a:gd name="connsiteX9" fmla="*/ 669206 w 2675617"/>
              <a:gd name="connsiteY9" fmla="*/ 1470402 h 5607050"/>
              <a:gd name="connsiteX10" fmla="*/ 512838 w 2675617"/>
              <a:gd name="connsiteY10" fmla="*/ 1622811 h 5607050"/>
              <a:gd name="connsiteX11" fmla="*/ 353695 w 2675617"/>
              <a:gd name="connsiteY11" fmla="*/ 1878569 h 5607050"/>
              <a:gd name="connsiteX12" fmla="*/ 184820 w 2675617"/>
              <a:gd name="connsiteY12" fmla="*/ 2243720 h 5607050"/>
              <a:gd name="connsiteX13" fmla="*/ 140811 w 2675617"/>
              <a:gd name="connsiteY13" fmla="*/ 2869753 h 5607050"/>
              <a:gd name="connsiteX14" fmla="*/ 218414 w 2675617"/>
              <a:gd name="connsiteY14" fmla="*/ 3594202 h 5607050"/>
              <a:gd name="connsiteX15" fmla="*/ 26875 w 2675617"/>
              <a:gd name="connsiteY15" fmla="*/ 4027487 h 5607050"/>
              <a:gd name="connsiteX16" fmla="*/ 16802 w 2675617"/>
              <a:gd name="connsiteY16" fmla="*/ 4281903 h 5607050"/>
              <a:gd name="connsiteX17" fmla="*/ 134825 w 2675617"/>
              <a:gd name="connsiteY17" fmla="*/ 4767262 h 5607050"/>
              <a:gd name="connsiteX18" fmla="*/ 284050 w 2675617"/>
              <a:gd name="connsiteY18" fmla="*/ 4918075 h 5607050"/>
              <a:gd name="connsiteX19" fmla="*/ 693624 w 2675617"/>
              <a:gd name="connsiteY19" fmla="*/ 5170487 h 5607050"/>
              <a:gd name="connsiteX20" fmla="*/ 895842 w 2675617"/>
              <a:gd name="connsiteY20" fmla="*/ 5410225 h 5607050"/>
              <a:gd name="connsiteX21" fmla="*/ 1207178 w 2675617"/>
              <a:gd name="connsiteY21" fmla="*/ 5549106 h 5607050"/>
              <a:gd name="connsiteX22" fmla="*/ 1469911 w 2675617"/>
              <a:gd name="connsiteY22" fmla="*/ 5550695 h 5607050"/>
              <a:gd name="connsiteX23" fmla="*/ 1828687 w 2675617"/>
              <a:gd name="connsiteY23" fmla="*/ 5497513 h 5607050"/>
              <a:gd name="connsiteX24" fmla="*/ 2081892 w 2675617"/>
              <a:gd name="connsiteY24" fmla="*/ 5445125 h 5607050"/>
              <a:gd name="connsiteX25" fmla="*/ 2281917 w 2675617"/>
              <a:gd name="connsiteY25" fmla="*/ 5445125 h 5607050"/>
              <a:gd name="connsiteX26" fmla="*/ 2415267 w 2675617"/>
              <a:gd name="connsiteY26" fmla="*/ 5492750 h 5607050"/>
              <a:gd name="connsiteX27" fmla="*/ 2558142 w 2675617"/>
              <a:gd name="connsiteY27" fmla="*/ 5549900 h 5607050"/>
              <a:gd name="connsiteX28" fmla="*/ 2675617 w 2675617"/>
              <a:gd name="connsiteY28" fmla="*/ 5607050 h 5607050"/>
              <a:gd name="connsiteX0" fmla="*/ 1643742 w 2675617"/>
              <a:gd name="connsiteY0" fmla="*/ 0 h 5607050"/>
              <a:gd name="connsiteX1" fmla="*/ 1639275 w 2675617"/>
              <a:gd name="connsiteY1" fmla="*/ 17416 h 5607050"/>
              <a:gd name="connsiteX2" fmla="*/ 1592942 w 2675617"/>
              <a:gd name="connsiteY2" fmla="*/ 139700 h 5607050"/>
              <a:gd name="connsiteX3" fmla="*/ 1420298 w 2675617"/>
              <a:gd name="connsiteY3" fmla="*/ 435132 h 5607050"/>
              <a:gd name="connsiteX4" fmla="*/ 1284173 w 2675617"/>
              <a:gd name="connsiteY4" fmla="*/ 609781 h 5607050"/>
              <a:gd name="connsiteX5" fmla="*/ 1183162 w 2675617"/>
              <a:gd name="connsiteY5" fmla="*/ 750268 h 5607050"/>
              <a:gd name="connsiteX6" fmla="*/ 1102406 w 2675617"/>
              <a:gd name="connsiteY6" fmla="*/ 971134 h 5607050"/>
              <a:gd name="connsiteX7" fmla="*/ 991475 w 2675617"/>
              <a:gd name="connsiteY7" fmla="*/ 1126512 h 5607050"/>
              <a:gd name="connsiteX8" fmla="*/ 805933 w 2675617"/>
              <a:gd name="connsiteY8" fmla="*/ 1329517 h 5607050"/>
              <a:gd name="connsiteX9" fmla="*/ 669206 w 2675617"/>
              <a:gd name="connsiteY9" fmla="*/ 1470402 h 5607050"/>
              <a:gd name="connsiteX10" fmla="*/ 512838 w 2675617"/>
              <a:gd name="connsiteY10" fmla="*/ 1622811 h 5607050"/>
              <a:gd name="connsiteX11" fmla="*/ 353695 w 2675617"/>
              <a:gd name="connsiteY11" fmla="*/ 1878569 h 5607050"/>
              <a:gd name="connsiteX12" fmla="*/ 184820 w 2675617"/>
              <a:gd name="connsiteY12" fmla="*/ 2243720 h 5607050"/>
              <a:gd name="connsiteX13" fmla="*/ 140811 w 2675617"/>
              <a:gd name="connsiteY13" fmla="*/ 2869753 h 5607050"/>
              <a:gd name="connsiteX14" fmla="*/ 218414 w 2675617"/>
              <a:gd name="connsiteY14" fmla="*/ 3594202 h 5607050"/>
              <a:gd name="connsiteX15" fmla="*/ 26875 w 2675617"/>
              <a:gd name="connsiteY15" fmla="*/ 4027487 h 5607050"/>
              <a:gd name="connsiteX16" fmla="*/ 16802 w 2675617"/>
              <a:gd name="connsiteY16" fmla="*/ 4281903 h 5607050"/>
              <a:gd name="connsiteX17" fmla="*/ 134825 w 2675617"/>
              <a:gd name="connsiteY17" fmla="*/ 4767262 h 5607050"/>
              <a:gd name="connsiteX18" fmla="*/ 284050 w 2675617"/>
              <a:gd name="connsiteY18" fmla="*/ 4918075 h 5607050"/>
              <a:gd name="connsiteX19" fmla="*/ 693624 w 2675617"/>
              <a:gd name="connsiteY19" fmla="*/ 5170487 h 5607050"/>
              <a:gd name="connsiteX20" fmla="*/ 895842 w 2675617"/>
              <a:gd name="connsiteY20" fmla="*/ 5410225 h 5607050"/>
              <a:gd name="connsiteX21" fmla="*/ 1207178 w 2675617"/>
              <a:gd name="connsiteY21" fmla="*/ 5549106 h 5607050"/>
              <a:gd name="connsiteX22" fmla="*/ 1469911 w 2675617"/>
              <a:gd name="connsiteY22" fmla="*/ 5550695 h 5607050"/>
              <a:gd name="connsiteX23" fmla="*/ 1828687 w 2675617"/>
              <a:gd name="connsiteY23" fmla="*/ 5497513 h 5607050"/>
              <a:gd name="connsiteX24" fmla="*/ 2081892 w 2675617"/>
              <a:gd name="connsiteY24" fmla="*/ 5445125 h 5607050"/>
              <a:gd name="connsiteX25" fmla="*/ 2281917 w 2675617"/>
              <a:gd name="connsiteY25" fmla="*/ 5445125 h 5607050"/>
              <a:gd name="connsiteX26" fmla="*/ 2415267 w 2675617"/>
              <a:gd name="connsiteY26" fmla="*/ 5492750 h 5607050"/>
              <a:gd name="connsiteX27" fmla="*/ 2558142 w 2675617"/>
              <a:gd name="connsiteY27" fmla="*/ 5549900 h 5607050"/>
              <a:gd name="connsiteX28" fmla="*/ 2675617 w 2675617"/>
              <a:gd name="connsiteY28" fmla="*/ 5607050 h 5607050"/>
              <a:gd name="connsiteX0" fmla="*/ 1683088 w 2714963"/>
              <a:gd name="connsiteY0" fmla="*/ 0 h 5607050"/>
              <a:gd name="connsiteX1" fmla="*/ 1678621 w 2714963"/>
              <a:gd name="connsiteY1" fmla="*/ 17416 h 5607050"/>
              <a:gd name="connsiteX2" fmla="*/ 1632288 w 2714963"/>
              <a:gd name="connsiteY2" fmla="*/ 139700 h 5607050"/>
              <a:gd name="connsiteX3" fmla="*/ 1459644 w 2714963"/>
              <a:gd name="connsiteY3" fmla="*/ 435132 h 5607050"/>
              <a:gd name="connsiteX4" fmla="*/ 1323519 w 2714963"/>
              <a:gd name="connsiteY4" fmla="*/ 609781 h 5607050"/>
              <a:gd name="connsiteX5" fmla="*/ 1222508 w 2714963"/>
              <a:gd name="connsiteY5" fmla="*/ 750268 h 5607050"/>
              <a:gd name="connsiteX6" fmla="*/ 1141752 w 2714963"/>
              <a:gd name="connsiteY6" fmla="*/ 971134 h 5607050"/>
              <a:gd name="connsiteX7" fmla="*/ 1030821 w 2714963"/>
              <a:gd name="connsiteY7" fmla="*/ 1126512 h 5607050"/>
              <a:gd name="connsiteX8" fmla="*/ 845279 w 2714963"/>
              <a:gd name="connsiteY8" fmla="*/ 1329517 h 5607050"/>
              <a:gd name="connsiteX9" fmla="*/ 708552 w 2714963"/>
              <a:gd name="connsiteY9" fmla="*/ 1470402 h 5607050"/>
              <a:gd name="connsiteX10" fmla="*/ 552184 w 2714963"/>
              <a:gd name="connsiteY10" fmla="*/ 1622811 h 5607050"/>
              <a:gd name="connsiteX11" fmla="*/ 393041 w 2714963"/>
              <a:gd name="connsiteY11" fmla="*/ 1878569 h 5607050"/>
              <a:gd name="connsiteX12" fmla="*/ 224166 w 2714963"/>
              <a:gd name="connsiteY12" fmla="*/ 2243720 h 5607050"/>
              <a:gd name="connsiteX13" fmla="*/ 180157 w 2714963"/>
              <a:gd name="connsiteY13" fmla="*/ 2869753 h 5607050"/>
              <a:gd name="connsiteX14" fmla="*/ 257760 w 2714963"/>
              <a:gd name="connsiteY14" fmla="*/ 3594202 h 5607050"/>
              <a:gd name="connsiteX15" fmla="*/ 23359 w 2714963"/>
              <a:gd name="connsiteY15" fmla="*/ 3858419 h 5607050"/>
              <a:gd name="connsiteX16" fmla="*/ 56148 w 2714963"/>
              <a:gd name="connsiteY16" fmla="*/ 4281903 h 5607050"/>
              <a:gd name="connsiteX17" fmla="*/ 174171 w 2714963"/>
              <a:gd name="connsiteY17" fmla="*/ 4767262 h 5607050"/>
              <a:gd name="connsiteX18" fmla="*/ 323396 w 2714963"/>
              <a:gd name="connsiteY18" fmla="*/ 4918075 h 5607050"/>
              <a:gd name="connsiteX19" fmla="*/ 732970 w 2714963"/>
              <a:gd name="connsiteY19" fmla="*/ 5170487 h 5607050"/>
              <a:gd name="connsiteX20" fmla="*/ 935188 w 2714963"/>
              <a:gd name="connsiteY20" fmla="*/ 5410225 h 5607050"/>
              <a:gd name="connsiteX21" fmla="*/ 1246524 w 2714963"/>
              <a:gd name="connsiteY21" fmla="*/ 5549106 h 5607050"/>
              <a:gd name="connsiteX22" fmla="*/ 1509257 w 2714963"/>
              <a:gd name="connsiteY22" fmla="*/ 5550695 h 5607050"/>
              <a:gd name="connsiteX23" fmla="*/ 1868033 w 2714963"/>
              <a:gd name="connsiteY23" fmla="*/ 5497513 h 5607050"/>
              <a:gd name="connsiteX24" fmla="*/ 2121238 w 2714963"/>
              <a:gd name="connsiteY24" fmla="*/ 5445125 h 5607050"/>
              <a:gd name="connsiteX25" fmla="*/ 2321263 w 2714963"/>
              <a:gd name="connsiteY25" fmla="*/ 5445125 h 5607050"/>
              <a:gd name="connsiteX26" fmla="*/ 2454613 w 2714963"/>
              <a:gd name="connsiteY26" fmla="*/ 5492750 h 5607050"/>
              <a:gd name="connsiteX27" fmla="*/ 2597488 w 2714963"/>
              <a:gd name="connsiteY27" fmla="*/ 5549900 h 5607050"/>
              <a:gd name="connsiteX28" fmla="*/ 2714963 w 2714963"/>
              <a:gd name="connsiteY28" fmla="*/ 5607050 h 5607050"/>
              <a:gd name="connsiteX0" fmla="*/ 1692613 w 2724488"/>
              <a:gd name="connsiteY0" fmla="*/ 0 h 5607050"/>
              <a:gd name="connsiteX1" fmla="*/ 1688146 w 2724488"/>
              <a:gd name="connsiteY1" fmla="*/ 17416 h 5607050"/>
              <a:gd name="connsiteX2" fmla="*/ 1641813 w 2724488"/>
              <a:gd name="connsiteY2" fmla="*/ 139700 h 5607050"/>
              <a:gd name="connsiteX3" fmla="*/ 1469169 w 2724488"/>
              <a:gd name="connsiteY3" fmla="*/ 435132 h 5607050"/>
              <a:gd name="connsiteX4" fmla="*/ 1333044 w 2724488"/>
              <a:gd name="connsiteY4" fmla="*/ 609781 h 5607050"/>
              <a:gd name="connsiteX5" fmla="*/ 1232033 w 2724488"/>
              <a:gd name="connsiteY5" fmla="*/ 750268 h 5607050"/>
              <a:gd name="connsiteX6" fmla="*/ 1151277 w 2724488"/>
              <a:gd name="connsiteY6" fmla="*/ 971134 h 5607050"/>
              <a:gd name="connsiteX7" fmla="*/ 1040346 w 2724488"/>
              <a:gd name="connsiteY7" fmla="*/ 1126512 h 5607050"/>
              <a:gd name="connsiteX8" fmla="*/ 854804 w 2724488"/>
              <a:gd name="connsiteY8" fmla="*/ 1329517 h 5607050"/>
              <a:gd name="connsiteX9" fmla="*/ 718077 w 2724488"/>
              <a:gd name="connsiteY9" fmla="*/ 1470402 h 5607050"/>
              <a:gd name="connsiteX10" fmla="*/ 561709 w 2724488"/>
              <a:gd name="connsiteY10" fmla="*/ 1622811 h 5607050"/>
              <a:gd name="connsiteX11" fmla="*/ 402566 w 2724488"/>
              <a:gd name="connsiteY11" fmla="*/ 1878569 h 5607050"/>
              <a:gd name="connsiteX12" fmla="*/ 233691 w 2724488"/>
              <a:gd name="connsiteY12" fmla="*/ 2243720 h 5607050"/>
              <a:gd name="connsiteX13" fmla="*/ 189682 w 2724488"/>
              <a:gd name="connsiteY13" fmla="*/ 2869753 h 5607050"/>
              <a:gd name="connsiteX14" fmla="*/ 267285 w 2724488"/>
              <a:gd name="connsiteY14" fmla="*/ 3594202 h 5607050"/>
              <a:gd name="connsiteX15" fmla="*/ 32884 w 2724488"/>
              <a:gd name="connsiteY15" fmla="*/ 3858419 h 5607050"/>
              <a:gd name="connsiteX16" fmla="*/ 65673 w 2724488"/>
              <a:gd name="connsiteY16" fmla="*/ 4281903 h 5607050"/>
              <a:gd name="connsiteX17" fmla="*/ 183696 w 2724488"/>
              <a:gd name="connsiteY17" fmla="*/ 4767262 h 5607050"/>
              <a:gd name="connsiteX18" fmla="*/ 332921 w 2724488"/>
              <a:gd name="connsiteY18" fmla="*/ 4918075 h 5607050"/>
              <a:gd name="connsiteX19" fmla="*/ 742495 w 2724488"/>
              <a:gd name="connsiteY19" fmla="*/ 5170487 h 5607050"/>
              <a:gd name="connsiteX20" fmla="*/ 944713 w 2724488"/>
              <a:gd name="connsiteY20" fmla="*/ 5410225 h 5607050"/>
              <a:gd name="connsiteX21" fmla="*/ 1256049 w 2724488"/>
              <a:gd name="connsiteY21" fmla="*/ 5549106 h 5607050"/>
              <a:gd name="connsiteX22" fmla="*/ 1518782 w 2724488"/>
              <a:gd name="connsiteY22" fmla="*/ 5550695 h 5607050"/>
              <a:gd name="connsiteX23" fmla="*/ 1877558 w 2724488"/>
              <a:gd name="connsiteY23" fmla="*/ 5497513 h 5607050"/>
              <a:gd name="connsiteX24" fmla="*/ 2130763 w 2724488"/>
              <a:gd name="connsiteY24" fmla="*/ 5445125 h 5607050"/>
              <a:gd name="connsiteX25" fmla="*/ 2330788 w 2724488"/>
              <a:gd name="connsiteY25" fmla="*/ 5445125 h 5607050"/>
              <a:gd name="connsiteX26" fmla="*/ 2464138 w 2724488"/>
              <a:gd name="connsiteY26" fmla="*/ 5492750 h 5607050"/>
              <a:gd name="connsiteX27" fmla="*/ 2607013 w 2724488"/>
              <a:gd name="connsiteY27" fmla="*/ 5549900 h 5607050"/>
              <a:gd name="connsiteX28" fmla="*/ 2724488 w 2724488"/>
              <a:gd name="connsiteY28" fmla="*/ 5607050 h 5607050"/>
              <a:gd name="connsiteX0" fmla="*/ 1704519 w 2736394"/>
              <a:gd name="connsiteY0" fmla="*/ 0 h 5607050"/>
              <a:gd name="connsiteX1" fmla="*/ 1700052 w 2736394"/>
              <a:gd name="connsiteY1" fmla="*/ 17416 h 5607050"/>
              <a:gd name="connsiteX2" fmla="*/ 1653719 w 2736394"/>
              <a:gd name="connsiteY2" fmla="*/ 139700 h 5607050"/>
              <a:gd name="connsiteX3" fmla="*/ 1481075 w 2736394"/>
              <a:gd name="connsiteY3" fmla="*/ 435132 h 5607050"/>
              <a:gd name="connsiteX4" fmla="*/ 1344950 w 2736394"/>
              <a:gd name="connsiteY4" fmla="*/ 609781 h 5607050"/>
              <a:gd name="connsiteX5" fmla="*/ 1243939 w 2736394"/>
              <a:gd name="connsiteY5" fmla="*/ 750268 h 5607050"/>
              <a:gd name="connsiteX6" fmla="*/ 1163183 w 2736394"/>
              <a:gd name="connsiteY6" fmla="*/ 971134 h 5607050"/>
              <a:gd name="connsiteX7" fmla="*/ 1052252 w 2736394"/>
              <a:gd name="connsiteY7" fmla="*/ 1126512 h 5607050"/>
              <a:gd name="connsiteX8" fmla="*/ 866710 w 2736394"/>
              <a:gd name="connsiteY8" fmla="*/ 1329517 h 5607050"/>
              <a:gd name="connsiteX9" fmla="*/ 729983 w 2736394"/>
              <a:gd name="connsiteY9" fmla="*/ 1470402 h 5607050"/>
              <a:gd name="connsiteX10" fmla="*/ 573615 w 2736394"/>
              <a:gd name="connsiteY10" fmla="*/ 1622811 h 5607050"/>
              <a:gd name="connsiteX11" fmla="*/ 414472 w 2736394"/>
              <a:gd name="connsiteY11" fmla="*/ 1878569 h 5607050"/>
              <a:gd name="connsiteX12" fmla="*/ 245597 w 2736394"/>
              <a:gd name="connsiteY12" fmla="*/ 2243720 h 5607050"/>
              <a:gd name="connsiteX13" fmla="*/ 201588 w 2736394"/>
              <a:gd name="connsiteY13" fmla="*/ 2869753 h 5607050"/>
              <a:gd name="connsiteX14" fmla="*/ 279191 w 2736394"/>
              <a:gd name="connsiteY14" fmla="*/ 3594202 h 5607050"/>
              <a:gd name="connsiteX15" fmla="*/ 32884 w 2736394"/>
              <a:gd name="connsiteY15" fmla="*/ 3867944 h 5607050"/>
              <a:gd name="connsiteX16" fmla="*/ 77579 w 2736394"/>
              <a:gd name="connsiteY16" fmla="*/ 4281903 h 5607050"/>
              <a:gd name="connsiteX17" fmla="*/ 195602 w 2736394"/>
              <a:gd name="connsiteY17" fmla="*/ 4767262 h 5607050"/>
              <a:gd name="connsiteX18" fmla="*/ 344827 w 2736394"/>
              <a:gd name="connsiteY18" fmla="*/ 4918075 h 5607050"/>
              <a:gd name="connsiteX19" fmla="*/ 754401 w 2736394"/>
              <a:gd name="connsiteY19" fmla="*/ 5170487 h 5607050"/>
              <a:gd name="connsiteX20" fmla="*/ 956619 w 2736394"/>
              <a:gd name="connsiteY20" fmla="*/ 5410225 h 5607050"/>
              <a:gd name="connsiteX21" fmla="*/ 1267955 w 2736394"/>
              <a:gd name="connsiteY21" fmla="*/ 5549106 h 5607050"/>
              <a:gd name="connsiteX22" fmla="*/ 1530688 w 2736394"/>
              <a:gd name="connsiteY22" fmla="*/ 5550695 h 5607050"/>
              <a:gd name="connsiteX23" fmla="*/ 1889464 w 2736394"/>
              <a:gd name="connsiteY23" fmla="*/ 5497513 h 5607050"/>
              <a:gd name="connsiteX24" fmla="*/ 2142669 w 2736394"/>
              <a:gd name="connsiteY24" fmla="*/ 5445125 h 5607050"/>
              <a:gd name="connsiteX25" fmla="*/ 2342694 w 2736394"/>
              <a:gd name="connsiteY25" fmla="*/ 5445125 h 5607050"/>
              <a:gd name="connsiteX26" fmla="*/ 2476044 w 2736394"/>
              <a:gd name="connsiteY26" fmla="*/ 5492750 h 5607050"/>
              <a:gd name="connsiteX27" fmla="*/ 2618919 w 2736394"/>
              <a:gd name="connsiteY27" fmla="*/ 5549900 h 5607050"/>
              <a:gd name="connsiteX28" fmla="*/ 2736394 w 2736394"/>
              <a:gd name="connsiteY28" fmla="*/ 5607050 h 5607050"/>
              <a:gd name="connsiteX0" fmla="*/ 1711663 w 2743538"/>
              <a:gd name="connsiteY0" fmla="*/ 0 h 5607050"/>
              <a:gd name="connsiteX1" fmla="*/ 1707196 w 2743538"/>
              <a:gd name="connsiteY1" fmla="*/ 17416 h 5607050"/>
              <a:gd name="connsiteX2" fmla="*/ 1660863 w 2743538"/>
              <a:gd name="connsiteY2" fmla="*/ 139700 h 5607050"/>
              <a:gd name="connsiteX3" fmla="*/ 1488219 w 2743538"/>
              <a:gd name="connsiteY3" fmla="*/ 435132 h 5607050"/>
              <a:gd name="connsiteX4" fmla="*/ 1352094 w 2743538"/>
              <a:gd name="connsiteY4" fmla="*/ 609781 h 5607050"/>
              <a:gd name="connsiteX5" fmla="*/ 1251083 w 2743538"/>
              <a:gd name="connsiteY5" fmla="*/ 750268 h 5607050"/>
              <a:gd name="connsiteX6" fmla="*/ 1170327 w 2743538"/>
              <a:gd name="connsiteY6" fmla="*/ 971134 h 5607050"/>
              <a:gd name="connsiteX7" fmla="*/ 1059396 w 2743538"/>
              <a:gd name="connsiteY7" fmla="*/ 1126512 h 5607050"/>
              <a:gd name="connsiteX8" fmla="*/ 873854 w 2743538"/>
              <a:gd name="connsiteY8" fmla="*/ 1329517 h 5607050"/>
              <a:gd name="connsiteX9" fmla="*/ 737127 w 2743538"/>
              <a:gd name="connsiteY9" fmla="*/ 1470402 h 5607050"/>
              <a:gd name="connsiteX10" fmla="*/ 580759 w 2743538"/>
              <a:gd name="connsiteY10" fmla="*/ 1622811 h 5607050"/>
              <a:gd name="connsiteX11" fmla="*/ 421616 w 2743538"/>
              <a:gd name="connsiteY11" fmla="*/ 1878569 h 5607050"/>
              <a:gd name="connsiteX12" fmla="*/ 252741 w 2743538"/>
              <a:gd name="connsiteY12" fmla="*/ 2243720 h 5607050"/>
              <a:gd name="connsiteX13" fmla="*/ 208732 w 2743538"/>
              <a:gd name="connsiteY13" fmla="*/ 2869753 h 5607050"/>
              <a:gd name="connsiteX14" fmla="*/ 286335 w 2743538"/>
              <a:gd name="connsiteY14" fmla="*/ 3594202 h 5607050"/>
              <a:gd name="connsiteX15" fmla="*/ 32884 w 2743538"/>
              <a:gd name="connsiteY15" fmla="*/ 3872706 h 5607050"/>
              <a:gd name="connsiteX16" fmla="*/ 84723 w 2743538"/>
              <a:gd name="connsiteY16" fmla="*/ 4281903 h 5607050"/>
              <a:gd name="connsiteX17" fmla="*/ 202746 w 2743538"/>
              <a:gd name="connsiteY17" fmla="*/ 4767262 h 5607050"/>
              <a:gd name="connsiteX18" fmla="*/ 351971 w 2743538"/>
              <a:gd name="connsiteY18" fmla="*/ 4918075 h 5607050"/>
              <a:gd name="connsiteX19" fmla="*/ 761545 w 2743538"/>
              <a:gd name="connsiteY19" fmla="*/ 5170487 h 5607050"/>
              <a:gd name="connsiteX20" fmla="*/ 963763 w 2743538"/>
              <a:gd name="connsiteY20" fmla="*/ 5410225 h 5607050"/>
              <a:gd name="connsiteX21" fmla="*/ 1275099 w 2743538"/>
              <a:gd name="connsiteY21" fmla="*/ 5549106 h 5607050"/>
              <a:gd name="connsiteX22" fmla="*/ 1537832 w 2743538"/>
              <a:gd name="connsiteY22" fmla="*/ 5550695 h 5607050"/>
              <a:gd name="connsiteX23" fmla="*/ 1896608 w 2743538"/>
              <a:gd name="connsiteY23" fmla="*/ 5497513 h 5607050"/>
              <a:gd name="connsiteX24" fmla="*/ 2149813 w 2743538"/>
              <a:gd name="connsiteY24" fmla="*/ 5445125 h 5607050"/>
              <a:gd name="connsiteX25" fmla="*/ 2349838 w 2743538"/>
              <a:gd name="connsiteY25" fmla="*/ 5445125 h 5607050"/>
              <a:gd name="connsiteX26" fmla="*/ 2483188 w 2743538"/>
              <a:gd name="connsiteY26" fmla="*/ 5492750 h 5607050"/>
              <a:gd name="connsiteX27" fmla="*/ 2626063 w 2743538"/>
              <a:gd name="connsiteY27" fmla="*/ 5549900 h 5607050"/>
              <a:gd name="connsiteX28" fmla="*/ 2743538 w 2743538"/>
              <a:gd name="connsiteY28" fmla="*/ 5607050 h 5607050"/>
              <a:gd name="connsiteX0" fmla="*/ 1721188 w 2753063"/>
              <a:gd name="connsiteY0" fmla="*/ 0 h 5607050"/>
              <a:gd name="connsiteX1" fmla="*/ 1716721 w 2753063"/>
              <a:gd name="connsiteY1" fmla="*/ 17416 h 5607050"/>
              <a:gd name="connsiteX2" fmla="*/ 1670388 w 2753063"/>
              <a:gd name="connsiteY2" fmla="*/ 139700 h 5607050"/>
              <a:gd name="connsiteX3" fmla="*/ 1497744 w 2753063"/>
              <a:gd name="connsiteY3" fmla="*/ 435132 h 5607050"/>
              <a:gd name="connsiteX4" fmla="*/ 1361619 w 2753063"/>
              <a:gd name="connsiteY4" fmla="*/ 609781 h 5607050"/>
              <a:gd name="connsiteX5" fmla="*/ 1260608 w 2753063"/>
              <a:gd name="connsiteY5" fmla="*/ 750268 h 5607050"/>
              <a:gd name="connsiteX6" fmla="*/ 1179852 w 2753063"/>
              <a:gd name="connsiteY6" fmla="*/ 971134 h 5607050"/>
              <a:gd name="connsiteX7" fmla="*/ 1068921 w 2753063"/>
              <a:gd name="connsiteY7" fmla="*/ 1126512 h 5607050"/>
              <a:gd name="connsiteX8" fmla="*/ 883379 w 2753063"/>
              <a:gd name="connsiteY8" fmla="*/ 1329517 h 5607050"/>
              <a:gd name="connsiteX9" fmla="*/ 746652 w 2753063"/>
              <a:gd name="connsiteY9" fmla="*/ 1470402 h 5607050"/>
              <a:gd name="connsiteX10" fmla="*/ 590284 w 2753063"/>
              <a:gd name="connsiteY10" fmla="*/ 1622811 h 5607050"/>
              <a:gd name="connsiteX11" fmla="*/ 431141 w 2753063"/>
              <a:gd name="connsiteY11" fmla="*/ 1878569 h 5607050"/>
              <a:gd name="connsiteX12" fmla="*/ 262266 w 2753063"/>
              <a:gd name="connsiteY12" fmla="*/ 2243720 h 5607050"/>
              <a:gd name="connsiteX13" fmla="*/ 218257 w 2753063"/>
              <a:gd name="connsiteY13" fmla="*/ 2869753 h 5607050"/>
              <a:gd name="connsiteX14" fmla="*/ 295860 w 2753063"/>
              <a:gd name="connsiteY14" fmla="*/ 3594202 h 5607050"/>
              <a:gd name="connsiteX15" fmla="*/ 32884 w 2753063"/>
              <a:gd name="connsiteY15" fmla="*/ 3875088 h 5607050"/>
              <a:gd name="connsiteX16" fmla="*/ 94248 w 2753063"/>
              <a:gd name="connsiteY16" fmla="*/ 4281903 h 5607050"/>
              <a:gd name="connsiteX17" fmla="*/ 212271 w 2753063"/>
              <a:gd name="connsiteY17" fmla="*/ 4767262 h 5607050"/>
              <a:gd name="connsiteX18" fmla="*/ 361496 w 2753063"/>
              <a:gd name="connsiteY18" fmla="*/ 4918075 h 5607050"/>
              <a:gd name="connsiteX19" fmla="*/ 771070 w 2753063"/>
              <a:gd name="connsiteY19" fmla="*/ 5170487 h 5607050"/>
              <a:gd name="connsiteX20" fmla="*/ 973288 w 2753063"/>
              <a:gd name="connsiteY20" fmla="*/ 5410225 h 5607050"/>
              <a:gd name="connsiteX21" fmla="*/ 1284624 w 2753063"/>
              <a:gd name="connsiteY21" fmla="*/ 5549106 h 5607050"/>
              <a:gd name="connsiteX22" fmla="*/ 1547357 w 2753063"/>
              <a:gd name="connsiteY22" fmla="*/ 5550695 h 5607050"/>
              <a:gd name="connsiteX23" fmla="*/ 1906133 w 2753063"/>
              <a:gd name="connsiteY23" fmla="*/ 5497513 h 5607050"/>
              <a:gd name="connsiteX24" fmla="*/ 2159338 w 2753063"/>
              <a:gd name="connsiteY24" fmla="*/ 5445125 h 5607050"/>
              <a:gd name="connsiteX25" fmla="*/ 2359363 w 2753063"/>
              <a:gd name="connsiteY25" fmla="*/ 5445125 h 5607050"/>
              <a:gd name="connsiteX26" fmla="*/ 2492713 w 2753063"/>
              <a:gd name="connsiteY26" fmla="*/ 5492750 h 5607050"/>
              <a:gd name="connsiteX27" fmla="*/ 2635588 w 2753063"/>
              <a:gd name="connsiteY27" fmla="*/ 5549900 h 5607050"/>
              <a:gd name="connsiteX28" fmla="*/ 2753063 w 2753063"/>
              <a:gd name="connsiteY28" fmla="*/ 5607050 h 5607050"/>
              <a:gd name="connsiteX0" fmla="*/ 1721188 w 2753063"/>
              <a:gd name="connsiteY0" fmla="*/ 0 h 5607050"/>
              <a:gd name="connsiteX1" fmla="*/ 1716721 w 2753063"/>
              <a:gd name="connsiteY1" fmla="*/ 17416 h 5607050"/>
              <a:gd name="connsiteX2" fmla="*/ 1670388 w 2753063"/>
              <a:gd name="connsiteY2" fmla="*/ 139700 h 5607050"/>
              <a:gd name="connsiteX3" fmla="*/ 1497744 w 2753063"/>
              <a:gd name="connsiteY3" fmla="*/ 435132 h 5607050"/>
              <a:gd name="connsiteX4" fmla="*/ 1361619 w 2753063"/>
              <a:gd name="connsiteY4" fmla="*/ 609781 h 5607050"/>
              <a:gd name="connsiteX5" fmla="*/ 1260608 w 2753063"/>
              <a:gd name="connsiteY5" fmla="*/ 750268 h 5607050"/>
              <a:gd name="connsiteX6" fmla="*/ 1179852 w 2753063"/>
              <a:gd name="connsiteY6" fmla="*/ 971134 h 5607050"/>
              <a:gd name="connsiteX7" fmla="*/ 1068921 w 2753063"/>
              <a:gd name="connsiteY7" fmla="*/ 1126512 h 5607050"/>
              <a:gd name="connsiteX8" fmla="*/ 883379 w 2753063"/>
              <a:gd name="connsiteY8" fmla="*/ 1329517 h 5607050"/>
              <a:gd name="connsiteX9" fmla="*/ 746652 w 2753063"/>
              <a:gd name="connsiteY9" fmla="*/ 1470402 h 5607050"/>
              <a:gd name="connsiteX10" fmla="*/ 590284 w 2753063"/>
              <a:gd name="connsiteY10" fmla="*/ 1622811 h 5607050"/>
              <a:gd name="connsiteX11" fmla="*/ 431141 w 2753063"/>
              <a:gd name="connsiteY11" fmla="*/ 1878569 h 5607050"/>
              <a:gd name="connsiteX12" fmla="*/ 262266 w 2753063"/>
              <a:gd name="connsiteY12" fmla="*/ 2243720 h 5607050"/>
              <a:gd name="connsiteX13" fmla="*/ 218257 w 2753063"/>
              <a:gd name="connsiteY13" fmla="*/ 2869753 h 5607050"/>
              <a:gd name="connsiteX14" fmla="*/ 248235 w 2753063"/>
              <a:gd name="connsiteY14" fmla="*/ 3472758 h 5607050"/>
              <a:gd name="connsiteX15" fmla="*/ 32884 w 2753063"/>
              <a:gd name="connsiteY15" fmla="*/ 3875088 h 5607050"/>
              <a:gd name="connsiteX16" fmla="*/ 94248 w 2753063"/>
              <a:gd name="connsiteY16" fmla="*/ 4281903 h 5607050"/>
              <a:gd name="connsiteX17" fmla="*/ 212271 w 2753063"/>
              <a:gd name="connsiteY17" fmla="*/ 4767262 h 5607050"/>
              <a:gd name="connsiteX18" fmla="*/ 361496 w 2753063"/>
              <a:gd name="connsiteY18" fmla="*/ 4918075 h 5607050"/>
              <a:gd name="connsiteX19" fmla="*/ 771070 w 2753063"/>
              <a:gd name="connsiteY19" fmla="*/ 5170487 h 5607050"/>
              <a:gd name="connsiteX20" fmla="*/ 973288 w 2753063"/>
              <a:gd name="connsiteY20" fmla="*/ 5410225 h 5607050"/>
              <a:gd name="connsiteX21" fmla="*/ 1284624 w 2753063"/>
              <a:gd name="connsiteY21" fmla="*/ 5549106 h 5607050"/>
              <a:gd name="connsiteX22" fmla="*/ 1547357 w 2753063"/>
              <a:gd name="connsiteY22" fmla="*/ 5550695 h 5607050"/>
              <a:gd name="connsiteX23" fmla="*/ 1906133 w 2753063"/>
              <a:gd name="connsiteY23" fmla="*/ 5497513 h 5607050"/>
              <a:gd name="connsiteX24" fmla="*/ 2159338 w 2753063"/>
              <a:gd name="connsiteY24" fmla="*/ 5445125 h 5607050"/>
              <a:gd name="connsiteX25" fmla="*/ 2359363 w 2753063"/>
              <a:gd name="connsiteY25" fmla="*/ 5445125 h 5607050"/>
              <a:gd name="connsiteX26" fmla="*/ 2492713 w 2753063"/>
              <a:gd name="connsiteY26" fmla="*/ 5492750 h 5607050"/>
              <a:gd name="connsiteX27" fmla="*/ 2635588 w 2753063"/>
              <a:gd name="connsiteY27" fmla="*/ 5549900 h 5607050"/>
              <a:gd name="connsiteX28" fmla="*/ 2753063 w 2753063"/>
              <a:gd name="connsiteY28" fmla="*/ 5607050 h 5607050"/>
              <a:gd name="connsiteX0" fmla="*/ 1721188 w 2753063"/>
              <a:gd name="connsiteY0" fmla="*/ 0 h 5607050"/>
              <a:gd name="connsiteX1" fmla="*/ 1716721 w 2753063"/>
              <a:gd name="connsiteY1" fmla="*/ 17416 h 5607050"/>
              <a:gd name="connsiteX2" fmla="*/ 1670388 w 2753063"/>
              <a:gd name="connsiteY2" fmla="*/ 139700 h 5607050"/>
              <a:gd name="connsiteX3" fmla="*/ 1497744 w 2753063"/>
              <a:gd name="connsiteY3" fmla="*/ 435132 h 5607050"/>
              <a:gd name="connsiteX4" fmla="*/ 1361619 w 2753063"/>
              <a:gd name="connsiteY4" fmla="*/ 609781 h 5607050"/>
              <a:gd name="connsiteX5" fmla="*/ 1260608 w 2753063"/>
              <a:gd name="connsiteY5" fmla="*/ 750268 h 5607050"/>
              <a:gd name="connsiteX6" fmla="*/ 1179852 w 2753063"/>
              <a:gd name="connsiteY6" fmla="*/ 971134 h 5607050"/>
              <a:gd name="connsiteX7" fmla="*/ 1068921 w 2753063"/>
              <a:gd name="connsiteY7" fmla="*/ 1126512 h 5607050"/>
              <a:gd name="connsiteX8" fmla="*/ 883379 w 2753063"/>
              <a:gd name="connsiteY8" fmla="*/ 1329517 h 5607050"/>
              <a:gd name="connsiteX9" fmla="*/ 746652 w 2753063"/>
              <a:gd name="connsiteY9" fmla="*/ 1470402 h 5607050"/>
              <a:gd name="connsiteX10" fmla="*/ 590284 w 2753063"/>
              <a:gd name="connsiteY10" fmla="*/ 1622811 h 5607050"/>
              <a:gd name="connsiteX11" fmla="*/ 431141 w 2753063"/>
              <a:gd name="connsiteY11" fmla="*/ 1878569 h 5607050"/>
              <a:gd name="connsiteX12" fmla="*/ 262266 w 2753063"/>
              <a:gd name="connsiteY12" fmla="*/ 2243720 h 5607050"/>
              <a:gd name="connsiteX13" fmla="*/ 218257 w 2753063"/>
              <a:gd name="connsiteY13" fmla="*/ 2869753 h 5607050"/>
              <a:gd name="connsiteX14" fmla="*/ 238710 w 2753063"/>
              <a:gd name="connsiteY14" fmla="*/ 3460852 h 5607050"/>
              <a:gd name="connsiteX15" fmla="*/ 32884 w 2753063"/>
              <a:gd name="connsiteY15" fmla="*/ 3875088 h 5607050"/>
              <a:gd name="connsiteX16" fmla="*/ 94248 w 2753063"/>
              <a:gd name="connsiteY16" fmla="*/ 4281903 h 5607050"/>
              <a:gd name="connsiteX17" fmla="*/ 212271 w 2753063"/>
              <a:gd name="connsiteY17" fmla="*/ 4767262 h 5607050"/>
              <a:gd name="connsiteX18" fmla="*/ 361496 w 2753063"/>
              <a:gd name="connsiteY18" fmla="*/ 4918075 h 5607050"/>
              <a:gd name="connsiteX19" fmla="*/ 771070 w 2753063"/>
              <a:gd name="connsiteY19" fmla="*/ 5170487 h 5607050"/>
              <a:gd name="connsiteX20" fmla="*/ 973288 w 2753063"/>
              <a:gd name="connsiteY20" fmla="*/ 5410225 h 5607050"/>
              <a:gd name="connsiteX21" fmla="*/ 1284624 w 2753063"/>
              <a:gd name="connsiteY21" fmla="*/ 5549106 h 5607050"/>
              <a:gd name="connsiteX22" fmla="*/ 1547357 w 2753063"/>
              <a:gd name="connsiteY22" fmla="*/ 5550695 h 5607050"/>
              <a:gd name="connsiteX23" fmla="*/ 1906133 w 2753063"/>
              <a:gd name="connsiteY23" fmla="*/ 5497513 h 5607050"/>
              <a:gd name="connsiteX24" fmla="*/ 2159338 w 2753063"/>
              <a:gd name="connsiteY24" fmla="*/ 5445125 h 5607050"/>
              <a:gd name="connsiteX25" fmla="*/ 2359363 w 2753063"/>
              <a:gd name="connsiteY25" fmla="*/ 5445125 h 5607050"/>
              <a:gd name="connsiteX26" fmla="*/ 2492713 w 2753063"/>
              <a:gd name="connsiteY26" fmla="*/ 5492750 h 5607050"/>
              <a:gd name="connsiteX27" fmla="*/ 2635588 w 2753063"/>
              <a:gd name="connsiteY27" fmla="*/ 5549900 h 5607050"/>
              <a:gd name="connsiteX28" fmla="*/ 2753063 w 2753063"/>
              <a:gd name="connsiteY28" fmla="*/ 5607050 h 5607050"/>
              <a:gd name="connsiteX0" fmla="*/ 1768813 w 2800688"/>
              <a:gd name="connsiteY0" fmla="*/ 0 h 5607050"/>
              <a:gd name="connsiteX1" fmla="*/ 1764346 w 2800688"/>
              <a:gd name="connsiteY1" fmla="*/ 17416 h 5607050"/>
              <a:gd name="connsiteX2" fmla="*/ 1718013 w 2800688"/>
              <a:gd name="connsiteY2" fmla="*/ 139700 h 5607050"/>
              <a:gd name="connsiteX3" fmla="*/ 1545369 w 2800688"/>
              <a:gd name="connsiteY3" fmla="*/ 435132 h 5607050"/>
              <a:gd name="connsiteX4" fmla="*/ 1409244 w 2800688"/>
              <a:gd name="connsiteY4" fmla="*/ 609781 h 5607050"/>
              <a:gd name="connsiteX5" fmla="*/ 1308233 w 2800688"/>
              <a:gd name="connsiteY5" fmla="*/ 750268 h 5607050"/>
              <a:gd name="connsiteX6" fmla="*/ 1227477 w 2800688"/>
              <a:gd name="connsiteY6" fmla="*/ 971134 h 5607050"/>
              <a:gd name="connsiteX7" fmla="*/ 1116546 w 2800688"/>
              <a:gd name="connsiteY7" fmla="*/ 1126512 h 5607050"/>
              <a:gd name="connsiteX8" fmla="*/ 931004 w 2800688"/>
              <a:gd name="connsiteY8" fmla="*/ 1329517 h 5607050"/>
              <a:gd name="connsiteX9" fmla="*/ 794277 w 2800688"/>
              <a:gd name="connsiteY9" fmla="*/ 1470402 h 5607050"/>
              <a:gd name="connsiteX10" fmla="*/ 637909 w 2800688"/>
              <a:gd name="connsiteY10" fmla="*/ 1622811 h 5607050"/>
              <a:gd name="connsiteX11" fmla="*/ 478766 w 2800688"/>
              <a:gd name="connsiteY11" fmla="*/ 1878569 h 5607050"/>
              <a:gd name="connsiteX12" fmla="*/ 309891 w 2800688"/>
              <a:gd name="connsiteY12" fmla="*/ 2243720 h 5607050"/>
              <a:gd name="connsiteX13" fmla="*/ 265882 w 2800688"/>
              <a:gd name="connsiteY13" fmla="*/ 2869753 h 5607050"/>
              <a:gd name="connsiteX14" fmla="*/ 286335 w 2800688"/>
              <a:gd name="connsiteY14" fmla="*/ 3460852 h 5607050"/>
              <a:gd name="connsiteX15" fmla="*/ 32884 w 2800688"/>
              <a:gd name="connsiteY15" fmla="*/ 3717925 h 5607050"/>
              <a:gd name="connsiteX16" fmla="*/ 141873 w 2800688"/>
              <a:gd name="connsiteY16" fmla="*/ 4281903 h 5607050"/>
              <a:gd name="connsiteX17" fmla="*/ 259896 w 2800688"/>
              <a:gd name="connsiteY17" fmla="*/ 4767262 h 5607050"/>
              <a:gd name="connsiteX18" fmla="*/ 409121 w 2800688"/>
              <a:gd name="connsiteY18" fmla="*/ 4918075 h 5607050"/>
              <a:gd name="connsiteX19" fmla="*/ 818695 w 2800688"/>
              <a:gd name="connsiteY19" fmla="*/ 5170487 h 5607050"/>
              <a:gd name="connsiteX20" fmla="*/ 1020913 w 2800688"/>
              <a:gd name="connsiteY20" fmla="*/ 5410225 h 5607050"/>
              <a:gd name="connsiteX21" fmla="*/ 1332249 w 2800688"/>
              <a:gd name="connsiteY21" fmla="*/ 5549106 h 5607050"/>
              <a:gd name="connsiteX22" fmla="*/ 1594982 w 2800688"/>
              <a:gd name="connsiteY22" fmla="*/ 5550695 h 5607050"/>
              <a:gd name="connsiteX23" fmla="*/ 1953758 w 2800688"/>
              <a:gd name="connsiteY23" fmla="*/ 5497513 h 5607050"/>
              <a:gd name="connsiteX24" fmla="*/ 2206963 w 2800688"/>
              <a:gd name="connsiteY24" fmla="*/ 5445125 h 5607050"/>
              <a:gd name="connsiteX25" fmla="*/ 2406988 w 2800688"/>
              <a:gd name="connsiteY25" fmla="*/ 5445125 h 5607050"/>
              <a:gd name="connsiteX26" fmla="*/ 2540338 w 2800688"/>
              <a:gd name="connsiteY26" fmla="*/ 5492750 h 5607050"/>
              <a:gd name="connsiteX27" fmla="*/ 2683213 w 2800688"/>
              <a:gd name="connsiteY27" fmla="*/ 5549900 h 5607050"/>
              <a:gd name="connsiteX28" fmla="*/ 2800688 w 2800688"/>
              <a:gd name="connsiteY28" fmla="*/ 5607050 h 5607050"/>
              <a:gd name="connsiteX0" fmla="*/ 1768813 w 2800688"/>
              <a:gd name="connsiteY0" fmla="*/ 0 h 5607050"/>
              <a:gd name="connsiteX1" fmla="*/ 1764346 w 2800688"/>
              <a:gd name="connsiteY1" fmla="*/ 17416 h 5607050"/>
              <a:gd name="connsiteX2" fmla="*/ 1718013 w 2800688"/>
              <a:gd name="connsiteY2" fmla="*/ 139700 h 5607050"/>
              <a:gd name="connsiteX3" fmla="*/ 1545369 w 2800688"/>
              <a:gd name="connsiteY3" fmla="*/ 435132 h 5607050"/>
              <a:gd name="connsiteX4" fmla="*/ 1409244 w 2800688"/>
              <a:gd name="connsiteY4" fmla="*/ 609781 h 5607050"/>
              <a:gd name="connsiteX5" fmla="*/ 1308233 w 2800688"/>
              <a:gd name="connsiteY5" fmla="*/ 750268 h 5607050"/>
              <a:gd name="connsiteX6" fmla="*/ 1227477 w 2800688"/>
              <a:gd name="connsiteY6" fmla="*/ 971134 h 5607050"/>
              <a:gd name="connsiteX7" fmla="*/ 1116546 w 2800688"/>
              <a:gd name="connsiteY7" fmla="*/ 1126512 h 5607050"/>
              <a:gd name="connsiteX8" fmla="*/ 931004 w 2800688"/>
              <a:gd name="connsiteY8" fmla="*/ 1329517 h 5607050"/>
              <a:gd name="connsiteX9" fmla="*/ 794277 w 2800688"/>
              <a:gd name="connsiteY9" fmla="*/ 1470402 h 5607050"/>
              <a:gd name="connsiteX10" fmla="*/ 637909 w 2800688"/>
              <a:gd name="connsiteY10" fmla="*/ 1622811 h 5607050"/>
              <a:gd name="connsiteX11" fmla="*/ 478766 w 2800688"/>
              <a:gd name="connsiteY11" fmla="*/ 1878569 h 5607050"/>
              <a:gd name="connsiteX12" fmla="*/ 309891 w 2800688"/>
              <a:gd name="connsiteY12" fmla="*/ 2243720 h 5607050"/>
              <a:gd name="connsiteX13" fmla="*/ 265882 w 2800688"/>
              <a:gd name="connsiteY13" fmla="*/ 2869753 h 5607050"/>
              <a:gd name="connsiteX14" fmla="*/ 248235 w 2800688"/>
              <a:gd name="connsiteY14" fmla="*/ 3289402 h 5607050"/>
              <a:gd name="connsiteX15" fmla="*/ 32884 w 2800688"/>
              <a:gd name="connsiteY15" fmla="*/ 3717925 h 5607050"/>
              <a:gd name="connsiteX16" fmla="*/ 141873 w 2800688"/>
              <a:gd name="connsiteY16" fmla="*/ 4281903 h 5607050"/>
              <a:gd name="connsiteX17" fmla="*/ 259896 w 2800688"/>
              <a:gd name="connsiteY17" fmla="*/ 4767262 h 5607050"/>
              <a:gd name="connsiteX18" fmla="*/ 409121 w 2800688"/>
              <a:gd name="connsiteY18" fmla="*/ 4918075 h 5607050"/>
              <a:gd name="connsiteX19" fmla="*/ 818695 w 2800688"/>
              <a:gd name="connsiteY19" fmla="*/ 5170487 h 5607050"/>
              <a:gd name="connsiteX20" fmla="*/ 1020913 w 2800688"/>
              <a:gd name="connsiteY20" fmla="*/ 5410225 h 5607050"/>
              <a:gd name="connsiteX21" fmla="*/ 1332249 w 2800688"/>
              <a:gd name="connsiteY21" fmla="*/ 5549106 h 5607050"/>
              <a:gd name="connsiteX22" fmla="*/ 1594982 w 2800688"/>
              <a:gd name="connsiteY22" fmla="*/ 5550695 h 5607050"/>
              <a:gd name="connsiteX23" fmla="*/ 1953758 w 2800688"/>
              <a:gd name="connsiteY23" fmla="*/ 5497513 h 5607050"/>
              <a:gd name="connsiteX24" fmla="*/ 2206963 w 2800688"/>
              <a:gd name="connsiteY24" fmla="*/ 5445125 h 5607050"/>
              <a:gd name="connsiteX25" fmla="*/ 2406988 w 2800688"/>
              <a:gd name="connsiteY25" fmla="*/ 5445125 h 5607050"/>
              <a:gd name="connsiteX26" fmla="*/ 2540338 w 2800688"/>
              <a:gd name="connsiteY26" fmla="*/ 5492750 h 5607050"/>
              <a:gd name="connsiteX27" fmla="*/ 2683213 w 2800688"/>
              <a:gd name="connsiteY27" fmla="*/ 5549900 h 5607050"/>
              <a:gd name="connsiteX28" fmla="*/ 2800688 w 2800688"/>
              <a:gd name="connsiteY28" fmla="*/ 5607050 h 5607050"/>
              <a:gd name="connsiteX0" fmla="*/ 1768813 w 2683213"/>
              <a:gd name="connsiteY0" fmla="*/ 0 h 5572518"/>
              <a:gd name="connsiteX1" fmla="*/ 1764346 w 2683213"/>
              <a:gd name="connsiteY1" fmla="*/ 17416 h 5572518"/>
              <a:gd name="connsiteX2" fmla="*/ 1718013 w 2683213"/>
              <a:gd name="connsiteY2" fmla="*/ 139700 h 5572518"/>
              <a:gd name="connsiteX3" fmla="*/ 1545369 w 2683213"/>
              <a:gd name="connsiteY3" fmla="*/ 435132 h 5572518"/>
              <a:gd name="connsiteX4" fmla="*/ 1409244 w 2683213"/>
              <a:gd name="connsiteY4" fmla="*/ 609781 h 5572518"/>
              <a:gd name="connsiteX5" fmla="*/ 1308233 w 2683213"/>
              <a:gd name="connsiteY5" fmla="*/ 750268 h 5572518"/>
              <a:gd name="connsiteX6" fmla="*/ 1227477 w 2683213"/>
              <a:gd name="connsiteY6" fmla="*/ 971134 h 5572518"/>
              <a:gd name="connsiteX7" fmla="*/ 1116546 w 2683213"/>
              <a:gd name="connsiteY7" fmla="*/ 1126512 h 5572518"/>
              <a:gd name="connsiteX8" fmla="*/ 931004 w 2683213"/>
              <a:gd name="connsiteY8" fmla="*/ 1329517 h 5572518"/>
              <a:gd name="connsiteX9" fmla="*/ 794277 w 2683213"/>
              <a:gd name="connsiteY9" fmla="*/ 1470402 h 5572518"/>
              <a:gd name="connsiteX10" fmla="*/ 637909 w 2683213"/>
              <a:gd name="connsiteY10" fmla="*/ 1622811 h 5572518"/>
              <a:gd name="connsiteX11" fmla="*/ 478766 w 2683213"/>
              <a:gd name="connsiteY11" fmla="*/ 1878569 h 5572518"/>
              <a:gd name="connsiteX12" fmla="*/ 309891 w 2683213"/>
              <a:gd name="connsiteY12" fmla="*/ 2243720 h 5572518"/>
              <a:gd name="connsiteX13" fmla="*/ 265882 w 2683213"/>
              <a:gd name="connsiteY13" fmla="*/ 2869753 h 5572518"/>
              <a:gd name="connsiteX14" fmla="*/ 248235 w 2683213"/>
              <a:gd name="connsiteY14" fmla="*/ 3289402 h 5572518"/>
              <a:gd name="connsiteX15" fmla="*/ 32884 w 2683213"/>
              <a:gd name="connsiteY15" fmla="*/ 3717925 h 5572518"/>
              <a:gd name="connsiteX16" fmla="*/ 141873 w 2683213"/>
              <a:gd name="connsiteY16" fmla="*/ 4281903 h 5572518"/>
              <a:gd name="connsiteX17" fmla="*/ 259896 w 2683213"/>
              <a:gd name="connsiteY17" fmla="*/ 4767262 h 5572518"/>
              <a:gd name="connsiteX18" fmla="*/ 409121 w 2683213"/>
              <a:gd name="connsiteY18" fmla="*/ 4918075 h 5572518"/>
              <a:gd name="connsiteX19" fmla="*/ 818695 w 2683213"/>
              <a:gd name="connsiteY19" fmla="*/ 5170487 h 5572518"/>
              <a:gd name="connsiteX20" fmla="*/ 1020913 w 2683213"/>
              <a:gd name="connsiteY20" fmla="*/ 5410225 h 5572518"/>
              <a:gd name="connsiteX21" fmla="*/ 1332249 w 2683213"/>
              <a:gd name="connsiteY21" fmla="*/ 5549106 h 5572518"/>
              <a:gd name="connsiteX22" fmla="*/ 1594982 w 2683213"/>
              <a:gd name="connsiteY22" fmla="*/ 5550695 h 5572518"/>
              <a:gd name="connsiteX23" fmla="*/ 1953758 w 2683213"/>
              <a:gd name="connsiteY23" fmla="*/ 5497513 h 5572518"/>
              <a:gd name="connsiteX24" fmla="*/ 2206963 w 2683213"/>
              <a:gd name="connsiteY24" fmla="*/ 5445125 h 5572518"/>
              <a:gd name="connsiteX25" fmla="*/ 2406988 w 2683213"/>
              <a:gd name="connsiteY25" fmla="*/ 5445125 h 5572518"/>
              <a:gd name="connsiteX26" fmla="*/ 2540338 w 2683213"/>
              <a:gd name="connsiteY26" fmla="*/ 5492750 h 5572518"/>
              <a:gd name="connsiteX27" fmla="*/ 2683213 w 2683213"/>
              <a:gd name="connsiteY27" fmla="*/ 5549900 h 5572518"/>
              <a:gd name="connsiteX0" fmla="*/ 1768813 w 2540338"/>
              <a:gd name="connsiteY0" fmla="*/ 0 h 5572518"/>
              <a:gd name="connsiteX1" fmla="*/ 1764346 w 2540338"/>
              <a:gd name="connsiteY1" fmla="*/ 17416 h 5572518"/>
              <a:gd name="connsiteX2" fmla="*/ 1718013 w 2540338"/>
              <a:gd name="connsiteY2" fmla="*/ 139700 h 5572518"/>
              <a:gd name="connsiteX3" fmla="*/ 1545369 w 2540338"/>
              <a:gd name="connsiteY3" fmla="*/ 435132 h 5572518"/>
              <a:gd name="connsiteX4" fmla="*/ 1409244 w 2540338"/>
              <a:gd name="connsiteY4" fmla="*/ 609781 h 5572518"/>
              <a:gd name="connsiteX5" fmla="*/ 1308233 w 2540338"/>
              <a:gd name="connsiteY5" fmla="*/ 750268 h 5572518"/>
              <a:gd name="connsiteX6" fmla="*/ 1227477 w 2540338"/>
              <a:gd name="connsiteY6" fmla="*/ 971134 h 5572518"/>
              <a:gd name="connsiteX7" fmla="*/ 1116546 w 2540338"/>
              <a:gd name="connsiteY7" fmla="*/ 1126512 h 5572518"/>
              <a:gd name="connsiteX8" fmla="*/ 931004 w 2540338"/>
              <a:gd name="connsiteY8" fmla="*/ 1329517 h 5572518"/>
              <a:gd name="connsiteX9" fmla="*/ 794277 w 2540338"/>
              <a:gd name="connsiteY9" fmla="*/ 1470402 h 5572518"/>
              <a:gd name="connsiteX10" fmla="*/ 637909 w 2540338"/>
              <a:gd name="connsiteY10" fmla="*/ 1622811 h 5572518"/>
              <a:gd name="connsiteX11" fmla="*/ 478766 w 2540338"/>
              <a:gd name="connsiteY11" fmla="*/ 1878569 h 5572518"/>
              <a:gd name="connsiteX12" fmla="*/ 309891 w 2540338"/>
              <a:gd name="connsiteY12" fmla="*/ 2243720 h 5572518"/>
              <a:gd name="connsiteX13" fmla="*/ 265882 w 2540338"/>
              <a:gd name="connsiteY13" fmla="*/ 2869753 h 5572518"/>
              <a:gd name="connsiteX14" fmla="*/ 248235 w 2540338"/>
              <a:gd name="connsiteY14" fmla="*/ 3289402 h 5572518"/>
              <a:gd name="connsiteX15" fmla="*/ 32884 w 2540338"/>
              <a:gd name="connsiteY15" fmla="*/ 3717925 h 5572518"/>
              <a:gd name="connsiteX16" fmla="*/ 141873 w 2540338"/>
              <a:gd name="connsiteY16" fmla="*/ 4281903 h 5572518"/>
              <a:gd name="connsiteX17" fmla="*/ 259896 w 2540338"/>
              <a:gd name="connsiteY17" fmla="*/ 4767262 h 5572518"/>
              <a:gd name="connsiteX18" fmla="*/ 409121 w 2540338"/>
              <a:gd name="connsiteY18" fmla="*/ 4918075 h 5572518"/>
              <a:gd name="connsiteX19" fmla="*/ 818695 w 2540338"/>
              <a:gd name="connsiteY19" fmla="*/ 5170487 h 5572518"/>
              <a:gd name="connsiteX20" fmla="*/ 1020913 w 2540338"/>
              <a:gd name="connsiteY20" fmla="*/ 5410225 h 5572518"/>
              <a:gd name="connsiteX21" fmla="*/ 1332249 w 2540338"/>
              <a:gd name="connsiteY21" fmla="*/ 5549106 h 5572518"/>
              <a:gd name="connsiteX22" fmla="*/ 1594982 w 2540338"/>
              <a:gd name="connsiteY22" fmla="*/ 5550695 h 5572518"/>
              <a:gd name="connsiteX23" fmla="*/ 1953758 w 2540338"/>
              <a:gd name="connsiteY23" fmla="*/ 5497513 h 5572518"/>
              <a:gd name="connsiteX24" fmla="*/ 2206963 w 2540338"/>
              <a:gd name="connsiteY24" fmla="*/ 5445125 h 5572518"/>
              <a:gd name="connsiteX25" fmla="*/ 2406988 w 2540338"/>
              <a:gd name="connsiteY25" fmla="*/ 5445125 h 5572518"/>
              <a:gd name="connsiteX26" fmla="*/ 2540338 w 2540338"/>
              <a:gd name="connsiteY26" fmla="*/ 5492750 h 5572518"/>
              <a:gd name="connsiteX0" fmla="*/ 1768813 w 2406988"/>
              <a:gd name="connsiteY0" fmla="*/ 0 h 5572518"/>
              <a:gd name="connsiteX1" fmla="*/ 1764346 w 2406988"/>
              <a:gd name="connsiteY1" fmla="*/ 17416 h 5572518"/>
              <a:gd name="connsiteX2" fmla="*/ 1718013 w 2406988"/>
              <a:gd name="connsiteY2" fmla="*/ 139700 h 5572518"/>
              <a:gd name="connsiteX3" fmla="*/ 1545369 w 2406988"/>
              <a:gd name="connsiteY3" fmla="*/ 435132 h 5572518"/>
              <a:gd name="connsiteX4" fmla="*/ 1409244 w 2406988"/>
              <a:gd name="connsiteY4" fmla="*/ 609781 h 5572518"/>
              <a:gd name="connsiteX5" fmla="*/ 1308233 w 2406988"/>
              <a:gd name="connsiteY5" fmla="*/ 750268 h 5572518"/>
              <a:gd name="connsiteX6" fmla="*/ 1227477 w 2406988"/>
              <a:gd name="connsiteY6" fmla="*/ 971134 h 5572518"/>
              <a:gd name="connsiteX7" fmla="*/ 1116546 w 2406988"/>
              <a:gd name="connsiteY7" fmla="*/ 1126512 h 5572518"/>
              <a:gd name="connsiteX8" fmla="*/ 931004 w 2406988"/>
              <a:gd name="connsiteY8" fmla="*/ 1329517 h 5572518"/>
              <a:gd name="connsiteX9" fmla="*/ 794277 w 2406988"/>
              <a:gd name="connsiteY9" fmla="*/ 1470402 h 5572518"/>
              <a:gd name="connsiteX10" fmla="*/ 637909 w 2406988"/>
              <a:gd name="connsiteY10" fmla="*/ 1622811 h 5572518"/>
              <a:gd name="connsiteX11" fmla="*/ 478766 w 2406988"/>
              <a:gd name="connsiteY11" fmla="*/ 1878569 h 5572518"/>
              <a:gd name="connsiteX12" fmla="*/ 309891 w 2406988"/>
              <a:gd name="connsiteY12" fmla="*/ 2243720 h 5572518"/>
              <a:gd name="connsiteX13" fmla="*/ 265882 w 2406988"/>
              <a:gd name="connsiteY13" fmla="*/ 2869753 h 5572518"/>
              <a:gd name="connsiteX14" fmla="*/ 248235 w 2406988"/>
              <a:gd name="connsiteY14" fmla="*/ 3289402 h 5572518"/>
              <a:gd name="connsiteX15" fmla="*/ 32884 w 2406988"/>
              <a:gd name="connsiteY15" fmla="*/ 3717925 h 5572518"/>
              <a:gd name="connsiteX16" fmla="*/ 141873 w 2406988"/>
              <a:gd name="connsiteY16" fmla="*/ 4281903 h 5572518"/>
              <a:gd name="connsiteX17" fmla="*/ 259896 w 2406988"/>
              <a:gd name="connsiteY17" fmla="*/ 4767262 h 5572518"/>
              <a:gd name="connsiteX18" fmla="*/ 409121 w 2406988"/>
              <a:gd name="connsiteY18" fmla="*/ 4918075 h 5572518"/>
              <a:gd name="connsiteX19" fmla="*/ 818695 w 2406988"/>
              <a:gd name="connsiteY19" fmla="*/ 5170487 h 5572518"/>
              <a:gd name="connsiteX20" fmla="*/ 1020913 w 2406988"/>
              <a:gd name="connsiteY20" fmla="*/ 5410225 h 5572518"/>
              <a:gd name="connsiteX21" fmla="*/ 1332249 w 2406988"/>
              <a:gd name="connsiteY21" fmla="*/ 5549106 h 5572518"/>
              <a:gd name="connsiteX22" fmla="*/ 1594982 w 2406988"/>
              <a:gd name="connsiteY22" fmla="*/ 5550695 h 5572518"/>
              <a:gd name="connsiteX23" fmla="*/ 1953758 w 2406988"/>
              <a:gd name="connsiteY23" fmla="*/ 5497513 h 5572518"/>
              <a:gd name="connsiteX24" fmla="*/ 2206963 w 2406988"/>
              <a:gd name="connsiteY24" fmla="*/ 5445125 h 5572518"/>
              <a:gd name="connsiteX25" fmla="*/ 2406988 w 2406988"/>
              <a:gd name="connsiteY25" fmla="*/ 5445125 h 5572518"/>
              <a:gd name="connsiteX0" fmla="*/ 1768813 w 2206963"/>
              <a:gd name="connsiteY0" fmla="*/ 0 h 5572518"/>
              <a:gd name="connsiteX1" fmla="*/ 1764346 w 2206963"/>
              <a:gd name="connsiteY1" fmla="*/ 17416 h 5572518"/>
              <a:gd name="connsiteX2" fmla="*/ 1718013 w 2206963"/>
              <a:gd name="connsiteY2" fmla="*/ 139700 h 5572518"/>
              <a:gd name="connsiteX3" fmla="*/ 1545369 w 2206963"/>
              <a:gd name="connsiteY3" fmla="*/ 435132 h 5572518"/>
              <a:gd name="connsiteX4" fmla="*/ 1409244 w 2206963"/>
              <a:gd name="connsiteY4" fmla="*/ 609781 h 5572518"/>
              <a:gd name="connsiteX5" fmla="*/ 1308233 w 2206963"/>
              <a:gd name="connsiteY5" fmla="*/ 750268 h 5572518"/>
              <a:gd name="connsiteX6" fmla="*/ 1227477 w 2206963"/>
              <a:gd name="connsiteY6" fmla="*/ 971134 h 5572518"/>
              <a:gd name="connsiteX7" fmla="*/ 1116546 w 2206963"/>
              <a:gd name="connsiteY7" fmla="*/ 1126512 h 5572518"/>
              <a:gd name="connsiteX8" fmla="*/ 931004 w 2206963"/>
              <a:gd name="connsiteY8" fmla="*/ 1329517 h 5572518"/>
              <a:gd name="connsiteX9" fmla="*/ 794277 w 2206963"/>
              <a:gd name="connsiteY9" fmla="*/ 1470402 h 5572518"/>
              <a:gd name="connsiteX10" fmla="*/ 637909 w 2206963"/>
              <a:gd name="connsiteY10" fmla="*/ 1622811 h 5572518"/>
              <a:gd name="connsiteX11" fmla="*/ 478766 w 2206963"/>
              <a:gd name="connsiteY11" fmla="*/ 1878569 h 5572518"/>
              <a:gd name="connsiteX12" fmla="*/ 309891 w 2206963"/>
              <a:gd name="connsiteY12" fmla="*/ 2243720 h 5572518"/>
              <a:gd name="connsiteX13" fmla="*/ 265882 w 2206963"/>
              <a:gd name="connsiteY13" fmla="*/ 2869753 h 5572518"/>
              <a:gd name="connsiteX14" fmla="*/ 248235 w 2206963"/>
              <a:gd name="connsiteY14" fmla="*/ 3289402 h 5572518"/>
              <a:gd name="connsiteX15" fmla="*/ 32884 w 2206963"/>
              <a:gd name="connsiteY15" fmla="*/ 3717925 h 5572518"/>
              <a:gd name="connsiteX16" fmla="*/ 141873 w 2206963"/>
              <a:gd name="connsiteY16" fmla="*/ 4281903 h 5572518"/>
              <a:gd name="connsiteX17" fmla="*/ 259896 w 2206963"/>
              <a:gd name="connsiteY17" fmla="*/ 4767262 h 5572518"/>
              <a:gd name="connsiteX18" fmla="*/ 409121 w 2206963"/>
              <a:gd name="connsiteY18" fmla="*/ 4918075 h 5572518"/>
              <a:gd name="connsiteX19" fmla="*/ 818695 w 2206963"/>
              <a:gd name="connsiteY19" fmla="*/ 5170487 h 5572518"/>
              <a:gd name="connsiteX20" fmla="*/ 1020913 w 2206963"/>
              <a:gd name="connsiteY20" fmla="*/ 5410225 h 5572518"/>
              <a:gd name="connsiteX21" fmla="*/ 1332249 w 2206963"/>
              <a:gd name="connsiteY21" fmla="*/ 5549106 h 5572518"/>
              <a:gd name="connsiteX22" fmla="*/ 1594982 w 2206963"/>
              <a:gd name="connsiteY22" fmla="*/ 5550695 h 5572518"/>
              <a:gd name="connsiteX23" fmla="*/ 1953758 w 2206963"/>
              <a:gd name="connsiteY23" fmla="*/ 5497513 h 5572518"/>
              <a:gd name="connsiteX24" fmla="*/ 2206963 w 2206963"/>
              <a:gd name="connsiteY24" fmla="*/ 5445125 h 5572518"/>
              <a:gd name="connsiteX0" fmla="*/ 1768813 w 1953759"/>
              <a:gd name="connsiteY0" fmla="*/ 0 h 5572518"/>
              <a:gd name="connsiteX1" fmla="*/ 1764346 w 1953759"/>
              <a:gd name="connsiteY1" fmla="*/ 17416 h 5572518"/>
              <a:gd name="connsiteX2" fmla="*/ 1718013 w 1953759"/>
              <a:gd name="connsiteY2" fmla="*/ 139700 h 5572518"/>
              <a:gd name="connsiteX3" fmla="*/ 1545369 w 1953759"/>
              <a:gd name="connsiteY3" fmla="*/ 435132 h 5572518"/>
              <a:gd name="connsiteX4" fmla="*/ 1409244 w 1953759"/>
              <a:gd name="connsiteY4" fmla="*/ 609781 h 5572518"/>
              <a:gd name="connsiteX5" fmla="*/ 1308233 w 1953759"/>
              <a:gd name="connsiteY5" fmla="*/ 750268 h 5572518"/>
              <a:gd name="connsiteX6" fmla="*/ 1227477 w 1953759"/>
              <a:gd name="connsiteY6" fmla="*/ 971134 h 5572518"/>
              <a:gd name="connsiteX7" fmla="*/ 1116546 w 1953759"/>
              <a:gd name="connsiteY7" fmla="*/ 1126512 h 5572518"/>
              <a:gd name="connsiteX8" fmla="*/ 931004 w 1953759"/>
              <a:gd name="connsiteY8" fmla="*/ 1329517 h 5572518"/>
              <a:gd name="connsiteX9" fmla="*/ 794277 w 1953759"/>
              <a:gd name="connsiteY9" fmla="*/ 1470402 h 5572518"/>
              <a:gd name="connsiteX10" fmla="*/ 637909 w 1953759"/>
              <a:gd name="connsiteY10" fmla="*/ 1622811 h 5572518"/>
              <a:gd name="connsiteX11" fmla="*/ 478766 w 1953759"/>
              <a:gd name="connsiteY11" fmla="*/ 1878569 h 5572518"/>
              <a:gd name="connsiteX12" fmla="*/ 309891 w 1953759"/>
              <a:gd name="connsiteY12" fmla="*/ 2243720 h 5572518"/>
              <a:gd name="connsiteX13" fmla="*/ 265882 w 1953759"/>
              <a:gd name="connsiteY13" fmla="*/ 2869753 h 5572518"/>
              <a:gd name="connsiteX14" fmla="*/ 248235 w 1953759"/>
              <a:gd name="connsiteY14" fmla="*/ 3289402 h 5572518"/>
              <a:gd name="connsiteX15" fmla="*/ 32884 w 1953759"/>
              <a:gd name="connsiteY15" fmla="*/ 3717925 h 5572518"/>
              <a:gd name="connsiteX16" fmla="*/ 141873 w 1953759"/>
              <a:gd name="connsiteY16" fmla="*/ 4281903 h 5572518"/>
              <a:gd name="connsiteX17" fmla="*/ 259896 w 1953759"/>
              <a:gd name="connsiteY17" fmla="*/ 4767262 h 5572518"/>
              <a:gd name="connsiteX18" fmla="*/ 409121 w 1953759"/>
              <a:gd name="connsiteY18" fmla="*/ 4918075 h 5572518"/>
              <a:gd name="connsiteX19" fmla="*/ 818695 w 1953759"/>
              <a:gd name="connsiteY19" fmla="*/ 5170487 h 5572518"/>
              <a:gd name="connsiteX20" fmla="*/ 1020913 w 1953759"/>
              <a:gd name="connsiteY20" fmla="*/ 5410225 h 5572518"/>
              <a:gd name="connsiteX21" fmla="*/ 1332249 w 1953759"/>
              <a:gd name="connsiteY21" fmla="*/ 5549106 h 5572518"/>
              <a:gd name="connsiteX22" fmla="*/ 1594982 w 1953759"/>
              <a:gd name="connsiteY22" fmla="*/ 5550695 h 5572518"/>
              <a:gd name="connsiteX23" fmla="*/ 1953758 w 1953759"/>
              <a:gd name="connsiteY23" fmla="*/ 5497513 h 5572518"/>
              <a:gd name="connsiteX0" fmla="*/ 1768813 w 1768814"/>
              <a:gd name="connsiteY0" fmla="*/ 0 h 5572518"/>
              <a:gd name="connsiteX1" fmla="*/ 1764346 w 1768814"/>
              <a:gd name="connsiteY1" fmla="*/ 17416 h 5572518"/>
              <a:gd name="connsiteX2" fmla="*/ 1718013 w 1768814"/>
              <a:gd name="connsiteY2" fmla="*/ 139700 h 5572518"/>
              <a:gd name="connsiteX3" fmla="*/ 1545369 w 1768814"/>
              <a:gd name="connsiteY3" fmla="*/ 435132 h 5572518"/>
              <a:gd name="connsiteX4" fmla="*/ 1409244 w 1768814"/>
              <a:gd name="connsiteY4" fmla="*/ 609781 h 5572518"/>
              <a:gd name="connsiteX5" fmla="*/ 1308233 w 1768814"/>
              <a:gd name="connsiteY5" fmla="*/ 750268 h 5572518"/>
              <a:gd name="connsiteX6" fmla="*/ 1227477 w 1768814"/>
              <a:gd name="connsiteY6" fmla="*/ 971134 h 5572518"/>
              <a:gd name="connsiteX7" fmla="*/ 1116546 w 1768814"/>
              <a:gd name="connsiteY7" fmla="*/ 1126512 h 5572518"/>
              <a:gd name="connsiteX8" fmla="*/ 931004 w 1768814"/>
              <a:gd name="connsiteY8" fmla="*/ 1329517 h 5572518"/>
              <a:gd name="connsiteX9" fmla="*/ 794277 w 1768814"/>
              <a:gd name="connsiteY9" fmla="*/ 1470402 h 5572518"/>
              <a:gd name="connsiteX10" fmla="*/ 637909 w 1768814"/>
              <a:gd name="connsiteY10" fmla="*/ 1622811 h 5572518"/>
              <a:gd name="connsiteX11" fmla="*/ 478766 w 1768814"/>
              <a:gd name="connsiteY11" fmla="*/ 1878569 h 5572518"/>
              <a:gd name="connsiteX12" fmla="*/ 309891 w 1768814"/>
              <a:gd name="connsiteY12" fmla="*/ 2243720 h 5572518"/>
              <a:gd name="connsiteX13" fmla="*/ 265882 w 1768814"/>
              <a:gd name="connsiteY13" fmla="*/ 2869753 h 5572518"/>
              <a:gd name="connsiteX14" fmla="*/ 248235 w 1768814"/>
              <a:gd name="connsiteY14" fmla="*/ 3289402 h 5572518"/>
              <a:gd name="connsiteX15" fmla="*/ 32884 w 1768814"/>
              <a:gd name="connsiteY15" fmla="*/ 3717925 h 5572518"/>
              <a:gd name="connsiteX16" fmla="*/ 141873 w 1768814"/>
              <a:gd name="connsiteY16" fmla="*/ 4281903 h 5572518"/>
              <a:gd name="connsiteX17" fmla="*/ 259896 w 1768814"/>
              <a:gd name="connsiteY17" fmla="*/ 4767262 h 5572518"/>
              <a:gd name="connsiteX18" fmla="*/ 409121 w 1768814"/>
              <a:gd name="connsiteY18" fmla="*/ 4918075 h 5572518"/>
              <a:gd name="connsiteX19" fmla="*/ 818695 w 1768814"/>
              <a:gd name="connsiteY19" fmla="*/ 5170487 h 5572518"/>
              <a:gd name="connsiteX20" fmla="*/ 1020913 w 1768814"/>
              <a:gd name="connsiteY20" fmla="*/ 5410225 h 5572518"/>
              <a:gd name="connsiteX21" fmla="*/ 1332249 w 1768814"/>
              <a:gd name="connsiteY21" fmla="*/ 5549106 h 5572518"/>
              <a:gd name="connsiteX22" fmla="*/ 1594982 w 1768814"/>
              <a:gd name="connsiteY22" fmla="*/ 5550695 h 5572518"/>
              <a:gd name="connsiteX0" fmla="*/ 1768813 w 1768813"/>
              <a:gd name="connsiteY0" fmla="*/ 0 h 5549105"/>
              <a:gd name="connsiteX1" fmla="*/ 1764346 w 1768813"/>
              <a:gd name="connsiteY1" fmla="*/ 17416 h 5549105"/>
              <a:gd name="connsiteX2" fmla="*/ 1718013 w 1768813"/>
              <a:gd name="connsiteY2" fmla="*/ 139700 h 5549105"/>
              <a:gd name="connsiteX3" fmla="*/ 1545369 w 1768813"/>
              <a:gd name="connsiteY3" fmla="*/ 435132 h 5549105"/>
              <a:gd name="connsiteX4" fmla="*/ 1409244 w 1768813"/>
              <a:gd name="connsiteY4" fmla="*/ 609781 h 5549105"/>
              <a:gd name="connsiteX5" fmla="*/ 1308233 w 1768813"/>
              <a:gd name="connsiteY5" fmla="*/ 750268 h 5549105"/>
              <a:gd name="connsiteX6" fmla="*/ 1227477 w 1768813"/>
              <a:gd name="connsiteY6" fmla="*/ 971134 h 5549105"/>
              <a:gd name="connsiteX7" fmla="*/ 1116546 w 1768813"/>
              <a:gd name="connsiteY7" fmla="*/ 1126512 h 5549105"/>
              <a:gd name="connsiteX8" fmla="*/ 931004 w 1768813"/>
              <a:gd name="connsiteY8" fmla="*/ 1329517 h 5549105"/>
              <a:gd name="connsiteX9" fmla="*/ 794277 w 1768813"/>
              <a:gd name="connsiteY9" fmla="*/ 1470402 h 5549105"/>
              <a:gd name="connsiteX10" fmla="*/ 637909 w 1768813"/>
              <a:gd name="connsiteY10" fmla="*/ 1622811 h 5549105"/>
              <a:gd name="connsiteX11" fmla="*/ 478766 w 1768813"/>
              <a:gd name="connsiteY11" fmla="*/ 1878569 h 5549105"/>
              <a:gd name="connsiteX12" fmla="*/ 309891 w 1768813"/>
              <a:gd name="connsiteY12" fmla="*/ 2243720 h 5549105"/>
              <a:gd name="connsiteX13" fmla="*/ 265882 w 1768813"/>
              <a:gd name="connsiteY13" fmla="*/ 2869753 h 5549105"/>
              <a:gd name="connsiteX14" fmla="*/ 248235 w 1768813"/>
              <a:gd name="connsiteY14" fmla="*/ 3289402 h 5549105"/>
              <a:gd name="connsiteX15" fmla="*/ 32884 w 1768813"/>
              <a:gd name="connsiteY15" fmla="*/ 3717925 h 5549105"/>
              <a:gd name="connsiteX16" fmla="*/ 141873 w 1768813"/>
              <a:gd name="connsiteY16" fmla="*/ 4281903 h 5549105"/>
              <a:gd name="connsiteX17" fmla="*/ 259896 w 1768813"/>
              <a:gd name="connsiteY17" fmla="*/ 4767262 h 5549105"/>
              <a:gd name="connsiteX18" fmla="*/ 409121 w 1768813"/>
              <a:gd name="connsiteY18" fmla="*/ 4918075 h 5549105"/>
              <a:gd name="connsiteX19" fmla="*/ 818695 w 1768813"/>
              <a:gd name="connsiteY19" fmla="*/ 5170487 h 5549105"/>
              <a:gd name="connsiteX20" fmla="*/ 1020913 w 1768813"/>
              <a:gd name="connsiteY20" fmla="*/ 5410225 h 5549105"/>
              <a:gd name="connsiteX21" fmla="*/ 1332249 w 1768813"/>
              <a:gd name="connsiteY21" fmla="*/ 5549106 h 5549105"/>
              <a:gd name="connsiteX0" fmla="*/ 1768813 w 1768813"/>
              <a:gd name="connsiteY0" fmla="*/ 0 h 5532458"/>
              <a:gd name="connsiteX1" fmla="*/ 1764346 w 1768813"/>
              <a:gd name="connsiteY1" fmla="*/ 17416 h 5532458"/>
              <a:gd name="connsiteX2" fmla="*/ 1718013 w 1768813"/>
              <a:gd name="connsiteY2" fmla="*/ 139700 h 5532458"/>
              <a:gd name="connsiteX3" fmla="*/ 1545369 w 1768813"/>
              <a:gd name="connsiteY3" fmla="*/ 435132 h 5532458"/>
              <a:gd name="connsiteX4" fmla="*/ 1409244 w 1768813"/>
              <a:gd name="connsiteY4" fmla="*/ 609781 h 5532458"/>
              <a:gd name="connsiteX5" fmla="*/ 1308233 w 1768813"/>
              <a:gd name="connsiteY5" fmla="*/ 750268 h 5532458"/>
              <a:gd name="connsiteX6" fmla="*/ 1227477 w 1768813"/>
              <a:gd name="connsiteY6" fmla="*/ 971134 h 5532458"/>
              <a:gd name="connsiteX7" fmla="*/ 1116546 w 1768813"/>
              <a:gd name="connsiteY7" fmla="*/ 1126512 h 5532458"/>
              <a:gd name="connsiteX8" fmla="*/ 931004 w 1768813"/>
              <a:gd name="connsiteY8" fmla="*/ 1329517 h 5532458"/>
              <a:gd name="connsiteX9" fmla="*/ 794277 w 1768813"/>
              <a:gd name="connsiteY9" fmla="*/ 1470402 h 5532458"/>
              <a:gd name="connsiteX10" fmla="*/ 637909 w 1768813"/>
              <a:gd name="connsiteY10" fmla="*/ 1622811 h 5532458"/>
              <a:gd name="connsiteX11" fmla="*/ 478766 w 1768813"/>
              <a:gd name="connsiteY11" fmla="*/ 1878569 h 5532458"/>
              <a:gd name="connsiteX12" fmla="*/ 309891 w 1768813"/>
              <a:gd name="connsiteY12" fmla="*/ 2243720 h 5532458"/>
              <a:gd name="connsiteX13" fmla="*/ 265882 w 1768813"/>
              <a:gd name="connsiteY13" fmla="*/ 2869753 h 5532458"/>
              <a:gd name="connsiteX14" fmla="*/ 248235 w 1768813"/>
              <a:gd name="connsiteY14" fmla="*/ 3289402 h 5532458"/>
              <a:gd name="connsiteX15" fmla="*/ 32884 w 1768813"/>
              <a:gd name="connsiteY15" fmla="*/ 3717925 h 5532458"/>
              <a:gd name="connsiteX16" fmla="*/ 141873 w 1768813"/>
              <a:gd name="connsiteY16" fmla="*/ 4281903 h 5532458"/>
              <a:gd name="connsiteX17" fmla="*/ 259896 w 1768813"/>
              <a:gd name="connsiteY17" fmla="*/ 4767262 h 5532458"/>
              <a:gd name="connsiteX18" fmla="*/ 409121 w 1768813"/>
              <a:gd name="connsiteY18" fmla="*/ 4918075 h 5532458"/>
              <a:gd name="connsiteX19" fmla="*/ 818695 w 1768813"/>
              <a:gd name="connsiteY19" fmla="*/ 5170487 h 5532458"/>
              <a:gd name="connsiteX20" fmla="*/ 1020913 w 1768813"/>
              <a:gd name="connsiteY20" fmla="*/ 5410225 h 5532458"/>
              <a:gd name="connsiteX21" fmla="*/ 1271204 w 1768813"/>
              <a:gd name="connsiteY21" fmla="*/ 5532458 h 5532458"/>
              <a:gd name="connsiteX0" fmla="*/ 1768813 w 1768813"/>
              <a:gd name="connsiteY0" fmla="*/ 0 h 5532458"/>
              <a:gd name="connsiteX1" fmla="*/ 1764346 w 1768813"/>
              <a:gd name="connsiteY1" fmla="*/ 17416 h 5532458"/>
              <a:gd name="connsiteX2" fmla="*/ 1545369 w 1768813"/>
              <a:gd name="connsiteY2" fmla="*/ 435132 h 5532458"/>
              <a:gd name="connsiteX3" fmla="*/ 1409244 w 1768813"/>
              <a:gd name="connsiteY3" fmla="*/ 609781 h 5532458"/>
              <a:gd name="connsiteX4" fmla="*/ 1308233 w 1768813"/>
              <a:gd name="connsiteY4" fmla="*/ 750268 h 5532458"/>
              <a:gd name="connsiteX5" fmla="*/ 1227477 w 1768813"/>
              <a:gd name="connsiteY5" fmla="*/ 971134 h 5532458"/>
              <a:gd name="connsiteX6" fmla="*/ 1116546 w 1768813"/>
              <a:gd name="connsiteY6" fmla="*/ 1126512 h 5532458"/>
              <a:gd name="connsiteX7" fmla="*/ 931004 w 1768813"/>
              <a:gd name="connsiteY7" fmla="*/ 1329517 h 5532458"/>
              <a:gd name="connsiteX8" fmla="*/ 794277 w 1768813"/>
              <a:gd name="connsiteY8" fmla="*/ 1470402 h 5532458"/>
              <a:gd name="connsiteX9" fmla="*/ 637909 w 1768813"/>
              <a:gd name="connsiteY9" fmla="*/ 1622811 h 5532458"/>
              <a:gd name="connsiteX10" fmla="*/ 478766 w 1768813"/>
              <a:gd name="connsiteY10" fmla="*/ 1878569 h 5532458"/>
              <a:gd name="connsiteX11" fmla="*/ 309891 w 1768813"/>
              <a:gd name="connsiteY11" fmla="*/ 2243720 h 5532458"/>
              <a:gd name="connsiteX12" fmla="*/ 265882 w 1768813"/>
              <a:gd name="connsiteY12" fmla="*/ 2869753 h 5532458"/>
              <a:gd name="connsiteX13" fmla="*/ 248235 w 1768813"/>
              <a:gd name="connsiteY13" fmla="*/ 3289402 h 5532458"/>
              <a:gd name="connsiteX14" fmla="*/ 32884 w 1768813"/>
              <a:gd name="connsiteY14" fmla="*/ 3717925 h 5532458"/>
              <a:gd name="connsiteX15" fmla="*/ 141873 w 1768813"/>
              <a:gd name="connsiteY15" fmla="*/ 4281903 h 5532458"/>
              <a:gd name="connsiteX16" fmla="*/ 259896 w 1768813"/>
              <a:gd name="connsiteY16" fmla="*/ 4767262 h 5532458"/>
              <a:gd name="connsiteX17" fmla="*/ 409121 w 1768813"/>
              <a:gd name="connsiteY17" fmla="*/ 4918075 h 5532458"/>
              <a:gd name="connsiteX18" fmla="*/ 818695 w 1768813"/>
              <a:gd name="connsiteY18" fmla="*/ 5170487 h 5532458"/>
              <a:gd name="connsiteX19" fmla="*/ 1020913 w 1768813"/>
              <a:gd name="connsiteY19" fmla="*/ 5410225 h 5532458"/>
              <a:gd name="connsiteX20" fmla="*/ 1271204 w 1768813"/>
              <a:gd name="connsiteY20" fmla="*/ 5532458 h 5532458"/>
              <a:gd name="connsiteX0" fmla="*/ 1768813 w 1768813"/>
              <a:gd name="connsiteY0" fmla="*/ 0 h 5532458"/>
              <a:gd name="connsiteX1" fmla="*/ 1545369 w 1768813"/>
              <a:gd name="connsiteY1" fmla="*/ 435132 h 5532458"/>
              <a:gd name="connsiteX2" fmla="*/ 1409244 w 1768813"/>
              <a:gd name="connsiteY2" fmla="*/ 609781 h 5532458"/>
              <a:gd name="connsiteX3" fmla="*/ 1308233 w 1768813"/>
              <a:gd name="connsiteY3" fmla="*/ 750268 h 5532458"/>
              <a:gd name="connsiteX4" fmla="*/ 1227477 w 1768813"/>
              <a:gd name="connsiteY4" fmla="*/ 971134 h 5532458"/>
              <a:gd name="connsiteX5" fmla="*/ 1116546 w 1768813"/>
              <a:gd name="connsiteY5" fmla="*/ 1126512 h 5532458"/>
              <a:gd name="connsiteX6" fmla="*/ 931004 w 1768813"/>
              <a:gd name="connsiteY6" fmla="*/ 1329517 h 5532458"/>
              <a:gd name="connsiteX7" fmla="*/ 794277 w 1768813"/>
              <a:gd name="connsiteY7" fmla="*/ 1470402 h 5532458"/>
              <a:gd name="connsiteX8" fmla="*/ 637909 w 1768813"/>
              <a:gd name="connsiteY8" fmla="*/ 1622811 h 5532458"/>
              <a:gd name="connsiteX9" fmla="*/ 478766 w 1768813"/>
              <a:gd name="connsiteY9" fmla="*/ 1878569 h 5532458"/>
              <a:gd name="connsiteX10" fmla="*/ 309891 w 1768813"/>
              <a:gd name="connsiteY10" fmla="*/ 2243720 h 5532458"/>
              <a:gd name="connsiteX11" fmla="*/ 265882 w 1768813"/>
              <a:gd name="connsiteY11" fmla="*/ 2869753 h 5532458"/>
              <a:gd name="connsiteX12" fmla="*/ 248235 w 1768813"/>
              <a:gd name="connsiteY12" fmla="*/ 3289402 h 5532458"/>
              <a:gd name="connsiteX13" fmla="*/ 32884 w 1768813"/>
              <a:gd name="connsiteY13" fmla="*/ 3717925 h 5532458"/>
              <a:gd name="connsiteX14" fmla="*/ 141873 w 1768813"/>
              <a:gd name="connsiteY14" fmla="*/ 4281903 h 5532458"/>
              <a:gd name="connsiteX15" fmla="*/ 259896 w 1768813"/>
              <a:gd name="connsiteY15" fmla="*/ 4767262 h 5532458"/>
              <a:gd name="connsiteX16" fmla="*/ 409121 w 1768813"/>
              <a:gd name="connsiteY16" fmla="*/ 4918075 h 5532458"/>
              <a:gd name="connsiteX17" fmla="*/ 818695 w 1768813"/>
              <a:gd name="connsiteY17" fmla="*/ 5170487 h 5532458"/>
              <a:gd name="connsiteX18" fmla="*/ 1020913 w 1768813"/>
              <a:gd name="connsiteY18" fmla="*/ 5410225 h 5532458"/>
              <a:gd name="connsiteX19" fmla="*/ 1271204 w 1768813"/>
              <a:gd name="connsiteY19" fmla="*/ 5532458 h 5532458"/>
              <a:gd name="connsiteX0" fmla="*/ 1545369 w 1545369"/>
              <a:gd name="connsiteY0" fmla="*/ 0 h 5097326"/>
              <a:gd name="connsiteX1" fmla="*/ 1409244 w 1545369"/>
              <a:gd name="connsiteY1" fmla="*/ 174649 h 5097326"/>
              <a:gd name="connsiteX2" fmla="*/ 1308233 w 1545369"/>
              <a:gd name="connsiteY2" fmla="*/ 315136 h 5097326"/>
              <a:gd name="connsiteX3" fmla="*/ 1227477 w 1545369"/>
              <a:gd name="connsiteY3" fmla="*/ 536002 h 5097326"/>
              <a:gd name="connsiteX4" fmla="*/ 1116546 w 1545369"/>
              <a:gd name="connsiteY4" fmla="*/ 691380 h 5097326"/>
              <a:gd name="connsiteX5" fmla="*/ 931004 w 1545369"/>
              <a:gd name="connsiteY5" fmla="*/ 894385 h 5097326"/>
              <a:gd name="connsiteX6" fmla="*/ 794277 w 1545369"/>
              <a:gd name="connsiteY6" fmla="*/ 1035270 h 5097326"/>
              <a:gd name="connsiteX7" fmla="*/ 637909 w 1545369"/>
              <a:gd name="connsiteY7" fmla="*/ 1187679 h 5097326"/>
              <a:gd name="connsiteX8" fmla="*/ 478766 w 1545369"/>
              <a:gd name="connsiteY8" fmla="*/ 1443437 h 5097326"/>
              <a:gd name="connsiteX9" fmla="*/ 309891 w 1545369"/>
              <a:gd name="connsiteY9" fmla="*/ 1808588 h 5097326"/>
              <a:gd name="connsiteX10" fmla="*/ 265882 w 1545369"/>
              <a:gd name="connsiteY10" fmla="*/ 2434621 h 5097326"/>
              <a:gd name="connsiteX11" fmla="*/ 248235 w 1545369"/>
              <a:gd name="connsiteY11" fmla="*/ 2854270 h 5097326"/>
              <a:gd name="connsiteX12" fmla="*/ 32884 w 1545369"/>
              <a:gd name="connsiteY12" fmla="*/ 3282793 h 5097326"/>
              <a:gd name="connsiteX13" fmla="*/ 141873 w 1545369"/>
              <a:gd name="connsiteY13" fmla="*/ 3846771 h 5097326"/>
              <a:gd name="connsiteX14" fmla="*/ 259896 w 1545369"/>
              <a:gd name="connsiteY14" fmla="*/ 4332130 h 5097326"/>
              <a:gd name="connsiteX15" fmla="*/ 409121 w 1545369"/>
              <a:gd name="connsiteY15" fmla="*/ 4482943 h 5097326"/>
              <a:gd name="connsiteX16" fmla="*/ 818695 w 1545369"/>
              <a:gd name="connsiteY16" fmla="*/ 4735355 h 5097326"/>
              <a:gd name="connsiteX17" fmla="*/ 1020913 w 1545369"/>
              <a:gd name="connsiteY17" fmla="*/ 4975093 h 5097326"/>
              <a:gd name="connsiteX18" fmla="*/ 1271204 w 1545369"/>
              <a:gd name="connsiteY18" fmla="*/ 5097326 h 5097326"/>
              <a:gd name="connsiteX0" fmla="*/ 1409244 w 1409244"/>
              <a:gd name="connsiteY0" fmla="*/ 0 h 4922677"/>
              <a:gd name="connsiteX1" fmla="*/ 1308233 w 1409244"/>
              <a:gd name="connsiteY1" fmla="*/ 140487 h 4922677"/>
              <a:gd name="connsiteX2" fmla="*/ 1227477 w 1409244"/>
              <a:gd name="connsiteY2" fmla="*/ 361353 h 4922677"/>
              <a:gd name="connsiteX3" fmla="*/ 1116546 w 1409244"/>
              <a:gd name="connsiteY3" fmla="*/ 516731 h 4922677"/>
              <a:gd name="connsiteX4" fmla="*/ 931004 w 1409244"/>
              <a:gd name="connsiteY4" fmla="*/ 719736 h 4922677"/>
              <a:gd name="connsiteX5" fmla="*/ 794277 w 1409244"/>
              <a:gd name="connsiteY5" fmla="*/ 860621 h 4922677"/>
              <a:gd name="connsiteX6" fmla="*/ 637909 w 1409244"/>
              <a:gd name="connsiteY6" fmla="*/ 1013030 h 4922677"/>
              <a:gd name="connsiteX7" fmla="*/ 478766 w 1409244"/>
              <a:gd name="connsiteY7" fmla="*/ 1268788 h 4922677"/>
              <a:gd name="connsiteX8" fmla="*/ 309891 w 1409244"/>
              <a:gd name="connsiteY8" fmla="*/ 1633939 h 4922677"/>
              <a:gd name="connsiteX9" fmla="*/ 265882 w 1409244"/>
              <a:gd name="connsiteY9" fmla="*/ 2259972 h 4922677"/>
              <a:gd name="connsiteX10" fmla="*/ 248235 w 1409244"/>
              <a:gd name="connsiteY10" fmla="*/ 2679621 h 4922677"/>
              <a:gd name="connsiteX11" fmla="*/ 32884 w 1409244"/>
              <a:gd name="connsiteY11" fmla="*/ 3108144 h 4922677"/>
              <a:gd name="connsiteX12" fmla="*/ 141873 w 1409244"/>
              <a:gd name="connsiteY12" fmla="*/ 3672122 h 4922677"/>
              <a:gd name="connsiteX13" fmla="*/ 259896 w 1409244"/>
              <a:gd name="connsiteY13" fmla="*/ 4157481 h 4922677"/>
              <a:gd name="connsiteX14" fmla="*/ 409121 w 1409244"/>
              <a:gd name="connsiteY14" fmla="*/ 4308294 h 4922677"/>
              <a:gd name="connsiteX15" fmla="*/ 818695 w 1409244"/>
              <a:gd name="connsiteY15" fmla="*/ 4560706 h 4922677"/>
              <a:gd name="connsiteX16" fmla="*/ 1020913 w 1409244"/>
              <a:gd name="connsiteY16" fmla="*/ 4800444 h 4922677"/>
              <a:gd name="connsiteX17" fmla="*/ 1271204 w 1409244"/>
              <a:gd name="connsiteY17" fmla="*/ 4922677 h 4922677"/>
              <a:gd name="connsiteX0" fmla="*/ 1308233 w 1308233"/>
              <a:gd name="connsiteY0" fmla="*/ 0 h 4782190"/>
              <a:gd name="connsiteX1" fmla="*/ 1227477 w 1308233"/>
              <a:gd name="connsiteY1" fmla="*/ 220866 h 4782190"/>
              <a:gd name="connsiteX2" fmla="*/ 1116546 w 1308233"/>
              <a:gd name="connsiteY2" fmla="*/ 376244 h 4782190"/>
              <a:gd name="connsiteX3" fmla="*/ 931004 w 1308233"/>
              <a:gd name="connsiteY3" fmla="*/ 579249 h 4782190"/>
              <a:gd name="connsiteX4" fmla="*/ 794277 w 1308233"/>
              <a:gd name="connsiteY4" fmla="*/ 720134 h 4782190"/>
              <a:gd name="connsiteX5" fmla="*/ 637909 w 1308233"/>
              <a:gd name="connsiteY5" fmla="*/ 872543 h 4782190"/>
              <a:gd name="connsiteX6" fmla="*/ 478766 w 1308233"/>
              <a:gd name="connsiteY6" fmla="*/ 1128301 h 4782190"/>
              <a:gd name="connsiteX7" fmla="*/ 309891 w 1308233"/>
              <a:gd name="connsiteY7" fmla="*/ 1493452 h 4782190"/>
              <a:gd name="connsiteX8" fmla="*/ 265882 w 1308233"/>
              <a:gd name="connsiteY8" fmla="*/ 2119485 h 4782190"/>
              <a:gd name="connsiteX9" fmla="*/ 248235 w 1308233"/>
              <a:gd name="connsiteY9" fmla="*/ 2539134 h 4782190"/>
              <a:gd name="connsiteX10" fmla="*/ 32884 w 1308233"/>
              <a:gd name="connsiteY10" fmla="*/ 2967657 h 4782190"/>
              <a:gd name="connsiteX11" fmla="*/ 141873 w 1308233"/>
              <a:gd name="connsiteY11" fmla="*/ 3531635 h 4782190"/>
              <a:gd name="connsiteX12" fmla="*/ 259896 w 1308233"/>
              <a:gd name="connsiteY12" fmla="*/ 4016994 h 4782190"/>
              <a:gd name="connsiteX13" fmla="*/ 409121 w 1308233"/>
              <a:gd name="connsiteY13" fmla="*/ 4167807 h 4782190"/>
              <a:gd name="connsiteX14" fmla="*/ 818695 w 1308233"/>
              <a:gd name="connsiteY14" fmla="*/ 4420219 h 4782190"/>
              <a:gd name="connsiteX15" fmla="*/ 1020913 w 1308233"/>
              <a:gd name="connsiteY15" fmla="*/ 4659957 h 4782190"/>
              <a:gd name="connsiteX16" fmla="*/ 1271204 w 1308233"/>
              <a:gd name="connsiteY16" fmla="*/ 4782190 h 4782190"/>
              <a:gd name="connsiteX0" fmla="*/ 1227477 w 1271204"/>
              <a:gd name="connsiteY0" fmla="*/ 0 h 4561324"/>
              <a:gd name="connsiteX1" fmla="*/ 1116546 w 1271204"/>
              <a:gd name="connsiteY1" fmla="*/ 155378 h 4561324"/>
              <a:gd name="connsiteX2" fmla="*/ 931004 w 1271204"/>
              <a:gd name="connsiteY2" fmla="*/ 358383 h 4561324"/>
              <a:gd name="connsiteX3" fmla="*/ 794277 w 1271204"/>
              <a:gd name="connsiteY3" fmla="*/ 499268 h 4561324"/>
              <a:gd name="connsiteX4" fmla="*/ 637909 w 1271204"/>
              <a:gd name="connsiteY4" fmla="*/ 651677 h 4561324"/>
              <a:gd name="connsiteX5" fmla="*/ 478766 w 1271204"/>
              <a:gd name="connsiteY5" fmla="*/ 907435 h 4561324"/>
              <a:gd name="connsiteX6" fmla="*/ 309891 w 1271204"/>
              <a:gd name="connsiteY6" fmla="*/ 1272586 h 4561324"/>
              <a:gd name="connsiteX7" fmla="*/ 265882 w 1271204"/>
              <a:gd name="connsiteY7" fmla="*/ 1898619 h 4561324"/>
              <a:gd name="connsiteX8" fmla="*/ 248235 w 1271204"/>
              <a:gd name="connsiteY8" fmla="*/ 2318268 h 4561324"/>
              <a:gd name="connsiteX9" fmla="*/ 32884 w 1271204"/>
              <a:gd name="connsiteY9" fmla="*/ 2746791 h 4561324"/>
              <a:gd name="connsiteX10" fmla="*/ 141873 w 1271204"/>
              <a:gd name="connsiteY10" fmla="*/ 3310769 h 4561324"/>
              <a:gd name="connsiteX11" fmla="*/ 259896 w 1271204"/>
              <a:gd name="connsiteY11" fmla="*/ 3796128 h 4561324"/>
              <a:gd name="connsiteX12" fmla="*/ 409121 w 1271204"/>
              <a:gd name="connsiteY12" fmla="*/ 3946941 h 4561324"/>
              <a:gd name="connsiteX13" fmla="*/ 818695 w 1271204"/>
              <a:gd name="connsiteY13" fmla="*/ 4199353 h 4561324"/>
              <a:gd name="connsiteX14" fmla="*/ 1020913 w 1271204"/>
              <a:gd name="connsiteY14" fmla="*/ 4439091 h 4561324"/>
              <a:gd name="connsiteX15" fmla="*/ 1271204 w 1271204"/>
              <a:gd name="connsiteY15" fmla="*/ 4561324 h 4561324"/>
              <a:gd name="connsiteX0" fmla="*/ 1255225 w 1271204"/>
              <a:gd name="connsiteY0" fmla="*/ 0 h 4622369"/>
              <a:gd name="connsiteX1" fmla="*/ 1116546 w 1271204"/>
              <a:gd name="connsiteY1" fmla="*/ 216423 h 4622369"/>
              <a:gd name="connsiteX2" fmla="*/ 931004 w 1271204"/>
              <a:gd name="connsiteY2" fmla="*/ 419428 h 4622369"/>
              <a:gd name="connsiteX3" fmla="*/ 794277 w 1271204"/>
              <a:gd name="connsiteY3" fmla="*/ 560313 h 4622369"/>
              <a:gd name="connsiteX4" fmla="*/ 637909 w 1271204"/>
              <a:gd name="connsiteY4" fmla="*/ 712722 h 4622369"/>
              <a:gd name="connsiteX5" fmla="*/ 478766 w 1271204"/>
              <a:gd name="connsiteY5" fmla="*/ 968480 h 4622369"/>
              <a:gd name="connsiteX6" fmla="*/ 309891 w 1271204"/>
              <a:gd name="connsiteY6" fmla="*/ 1333631 h 4622369"/>
              <a:gd name="connsiteX7" fmla="*/ 265882 w 1271204"/>
              <a:gd name="connsiteY7" fmla="*/ 1959664 h 4622369"/>
              <a:gd name="connsiteX8" fmla="*/ 248235 w 1271204"/>
              <a:gd name="connsiteY8" fmla="*/ 2379313 h 4622369"/>
              <a:gd name="connsiteX9" fmla="*/ 32884 w 1271204"/>
              <a:gd name="connsiteY9" fmla="*/ 2807836 h 4622369"/>
              <a:gd name="connsiteX10" fmla="*/ 141873 w 1271204"/>
              <a:gd name="connsiteY10" fmla="*/ 3371814 h 4622369"/>
              <a:gd name="connsiteX11" fmla="*/ 259896 w 1271204"/>
              <a:gd name="connsiteY11" fmla="*/ 3857173 h 4622369"/>
              <a:gd name="connsiteX12" fmla="*/ 409121 w 1271204"/>
              <a:gd name="connsiteY12" fmla="*/ 4007986 h 4622369"/>
              <a:gd name="connsiteX13" fmla="*/ 818695 w 1271204"/>
              <a:gd name="connsiteY13" fmla="*/ 4260398 h 4622369"/>
              <a:gd name="connsiteX14" fmla="*/ 1020913 w 1271204"/>
              <a:gd name="connsiteY14" fmla="*/ 4500136 h 4622369"/>
              <a:gd name="connsiteX15" fmla="*/ 1271204 w 1271204"/>
              <a:gd name="connsiteY15" fmla="*/ 4622369 h 462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1204" h="4622369">
                <a:moveTo>
                  <a:pt x="1255225" y="0"/>
                </a:moveTo>
                <a:cubicBezTo>
                  <a:pt x="1220896" y="60326"/>
                  <a:pt x="1170583" y="146518"/>
                  <a:pt x="1116546" y="216423"/>
                </a:cubicBezTo>
                <a:cubicBezTo>
                  <a:pt x="1062509" y="286328"/>
                  <a:pt x="972412" y="364098"/>
                  <a:pt x="931004" y="419428"/>
                </a:cubicBezTo>
                <a:cubicBezTo>
                  <a:pt x="883642" y="479124"/>
                  <a:pt x="843126" y="511431"/>
                  <a:pt x="794277" y="560313"/>
                </a:cubicBezTo>
                <a:cubicBezTo>
                  <a:pt x="745428" y="609195"/>
                  <a:pt x="690494" y="644694"/>
                  <a:pt x="637909" y="712722"/>
                </a:cubicBezTo>
                <a:cubicBezTo>
                  <a:pt x="585324" y="780750"/>
                  <a:pt x="518354" y="861820"/>
                  <a:pt x="478766" y="968480"/>
                </a:cubicBezTo>
                <a:cubicBezTo>
                  <a:pt x="415365" y="1079903"/>
                  <a:pt x="352515" y="1170021"/>
                  <a:pt x="309891" y="1333631"/>
                </a:cubicBezTo>
                <a:cubicBezTo>
                  <a:pt x="252979" y="1516291"/>
                  <a:pt x="268221" y="1754824"/>
                  <a:pt x="265882" y="1959664"/>
                </a:cubicBezTo>
                <a:cubicBezTo>
                  <a:pt x="263544" y="2164504"/>
                  <a:pt x="287068" y="2237951"/>
                  <a:pt x="248235" y="2379313"/>
                </a:cubicBezTo>
                <a:cubicBezTo>
                  <a:pt x="209402" y="2520675"/>
                  <a:pt x="69661" y="2694013"/>
                  <a:pt x="32884" y="2807836"/>
                </a:cubicBezTo>
                <a:cubicBezTo>
                  <a:pt x="0" y="2910373"/>
                  <a:pt x="125071" y="3262409"/>
                  <a:pt x="141873" y="3371814"/>
                </a:cubicBezTo>
                <a:cubicBezTo>
                  <a:pt x="184868" y="3593137"/>
                  <a:pt x="217736" y="3699154"/>
                  <a:pt x="259896" y="3857173"/>
                </a:cubicBezTo>
                <a:cubicBezTo>
                  <a:pt x="279831" y="3938596"/>
                  <a:pt x="318369" y="3966976"/>
                  <a:pt x="409121" y="4007986"/>
                </a:cubicBezTo>
                <a:cubicBezTo>
                  <a:pt x="518923" y="4065665"/>
                  <a:pt x="716730" y="4178373"/>
                  <a:pt x="818695" y="4260398"/>
                </a:cubicBezTo>
                <a:cubicBezTo>
                  <a:pt x="920660" y="4342423"/>
                  <a:pt x="945495" y="4439808"/>
                  <a:pt x="1020913" y="4500136"/>
                </a:cubicBezTo>
                <a:cubicBezTo>
                  <a:pt x="1096331" y="4560464"/>
                  <a:pt x="1175526" y="4598957"/>
                  <a:pt x="1271204" y="4622369"/>
                </a:cubicBezTo>
              </a:path>
            </a:pathLst>
          </a:custGeom>
          <a:ln w="25400">
            <a:solidFill>
              <a:srgbClr val="FFFF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sz="2400"/>
          </a:p>
        </p:txBody>
      </p:sp>
      <p:sp>
        <p:nvSpPr>
          <p:cNvPr id="320" name="319 Elipse"/>
          <p:cNvSpPr/>
          <p:nvPr/>
        </p:nvSpPr>
        <p:spPr>
          <a:xfrm>
            <a:off x="5947818" y="4059300"/>
            <a:ext cx="373448" cy="355665"/>
          </a:xfrm>
          <a:prstGeom prst="ellipse">
            <a:avLst/>
          </a:prstGeom>
          <a:noFill/>
          <a:ln w="31750">
            <a:solidFill>
              <a:schemeClr val="bg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1" name="320 Elipse"/>
          <p:cNvSpPr/>
          <p:nvPr/>
        </p:nvSpPr>
        <p:spPr>
          <a:xfrm>
            <a:off x="5823999" y="3611642"/>
            <a:ext cx="373448" cy="355665"/>
          </a:xfrm>
          <a:prstGeom prst="ellipse">
            <a:avLst/>
          </a:prstGeom>
          <a:noFill/>
          <a:ln w="31750">
            <a:solidFill>
              <a:schemeClr val="bg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2" name="321 Elipse"/>
          <p:cNvSpPr/>
          <p:nvPr/>
        </p:nvSpPr>
        <p:spPr>
          <a:xfrm>
            <a:off x="5662068" y="4116450"/>
            <a:ext cx="373448" cy="355665"/>
          </a:xfrm>
          <a:prstGeom prst="ellipse">
            <a:avLst/>
          </a:prstGeom>
          <a:noFill/>
          <a:ln w="31750">
            <a:solidFill>
              <a:schemeClr val="bg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3" name="322 Elipse"/>
          <p:cNvSpPr/>
          <p:nvPr/>
        </p:nvSpPr>
        <p:spPr>
          <a:xfrm>
            <a:off x="5385843" y="4178362"/>
            <a:ext cx="373448" cy="355665"/>
          </a:xfrm>
          <a:prstGeom prst="ellipse">
            <a:avLst/>
          </a:prstGeom>
          <a:noFill/>
          <a:ln w="31750">
            <a:solidFill>
              <a:schemeClr val="bg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4" name="323 Elipse"/>
          <p:cNvSpPr/>
          <p:nvPr/>
        </p:nvSpPr>
        <p:spPr>
          <a:xfrm>
            <a:off x="5347747" y="4049779"/>
            <a:ext cx="373448" cy="355665"/>
          </a:xfrm>
          <a:prstGeom prst="ellipse">
            <a:avLst/>
          </a:prstGeom>
          <a:noFill/>
          <a:ln w="31750">
            <a:solidFill>
              <a:schemeClr val="bg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5" name="324 Elipse"/>
          <p:cNvSpPr/>
          <p:nvPr/>
        </p:nvSpPr>
        <p:spPr>
          <a:xfrm>
            <a:off x="5623971" y="3968815"/>
            <a:ext cx="373448" cy="355665"/>
          </a:xfrm>
          <a:prstGeom prst="ellipse">
            <a:avLst/>
          </a:prstGeom>
          <a:noFill/>
          <a:ln w="31750">
            <a:solidFill>
              <a:schemeClr val="bg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6" name="325 Elipse"/>
          <p:cNvSpPr/>
          <p:nvPr/>
        </p:nvSpPr>
        <p:spPr>
          <a:xfrm>
            <a:off x="5081042" y="4202174"/>
            <a:ext cx="373448" cy="355665"/>
          </a:xfrm>
          <a:prstGeom prst="ellipse">
            <a:avLst/>
          </a:prstGeom>
          <a:noFill/>
          <a:ln w="31750">
            <a:solidFill>
              <a:schemeClr val="bg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7" name="326 Elipse"/>
          <p:cNvSpPr/>
          <p:nvPr/>
        </p:nvSpPr>
        <p:spPr>
          <a:xfrm>
            <a:off x="5042946" y="4073591"/>
            <a:ext cx="373448" cy="355665"/>
          </a:xfrm>
          <a:prstGeom prst="ellipse">
            <a:avLst/>
          </a:prstGeom>
          <a:noFill/>
          <a:ln w="31750">
            <a:solidFill>
              <a:schemeClr val="bg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8" name="327 Elipse"/>
          <p:cNvSpPr/>
          <p:nvPr/>
        </p:nvSpPr>
        <p:spPr>
          <a:xfrm>
            <a:off x="5252500" y="3730706"/>
            <a:ext cx="373448" cy="355665"/>
          </a:xfrm>
          <a:prstGeom prst="ellipse">
            <a:avLst/>
          </a:prstGeom>
          <a:noFill/>
          <a:ln w="31750">
            <a:solidFill>
              <a:schemeClr val="bg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3708055068"/>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DOCUME~1\mvarg024\CONFIG~1\Temp\x10sctmp1.png"/>
          <p:cNvPicPr>
            <a:picLocks noChangeAspect="1" noChangeArrowheads="1"/>
          </p:cNvPicPr>
          <p:nvPr/>
        </p:nvPicPr>
        <p:blipFill>
          <a:blip r:embed="rId2" cstate="print"/>
          <a:srcRect r="2513"/>
          <a:stretch>
            <a:fillRect/>
          </a:stretch>
        </p:blipFill>
        <p:spPr bwMode="auto">
          <a:xfrm>
            <a:off x="232013" y="1769612"/>
            <a:ext cx="8687211" cy="3580310"/>
          </a:xfrm>
          <a:prstGeom prst="rect">
            <a:avLst/>
          </a:prstGeom>
          <a:noFill/>
        </p:spPr>
      </p:pic>
      <p:sp>
        <p:nvSpPr>
          <p:cNvPr id="3" name="58 CuadroTexto"/>
          <p:cNvSpPr txBox="1">
            <a:spLocks noChangeArrowheads="1"/>
          </p:cNvSpPr>
          <p:nvPr/>
        </p:nvSpPr>
        <p:spPr bwMode="auto">
          <a:xfrm>
            <a:off x="914400" y="68263"/>
            <a:ext cx="7943850" cy="584200"/>
          </a:xfrm>
          <a:prstGeom prst="rect">
            <a:avLst/>
          </a:prstGeom>
          <a:noFill/>
          <a:ln w="9525">
            <a:noFill/>
            <a:miter lim="800000"/>
            <a:headEnd/>
            <a:tailEnd/>
          </a:ln>
        </p:spPr>
        <p:txBody>
          <a:bodyPr wrap="square">
            <a:spAutoFit/>
          </a:bodyPr>
          <a:lstStyle/>
          <a:p>
            <a:pPr algn="ctr"/>
            <a:r>
              <a:rPr lang="es-ES" sz="3200" b="1" dirty="0" smtClean="0">
                <a:latin typeface="Calibri" pitchFamily="34" charset="0"/>
                <a:ea typeface="ＭＳ Ｐゴシック" pitchFamily="34" charset="-128"/>
              </a:rPr>
              <a:t>Resultado preliminar Dacita - DDE</a:t>
            </a:r>
            <a:endParaRPr lang="es-ES" sz="3200" b="1" dirty="0">
              <a:latin typeface="Calibri" pitchFamily="34" charset="0"/>
              <a:ea typeface="ＭＳ Ｐゴシック" pitchFamily="34" charset="-128"/>
            </a:endParaRPr>
          </a:p>
        </p:txBody>
      </p:sp>
    </p:spTree>
    <p:extLst>
      <p:ext uri="{BB962C8B-B14F-4D97-AF65-F5344CB8AC3E}">
        <p14:creationId xmlns:p14="http://schemas.microsoft.com/office/powerpoint/2010/main" val="262327596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D:\DOCUME~1\mvarg024\CONFIG~1\Temp\x10sctmp2.png"/>
          <p:cNvPicPr>
            <a:picLocks noChangeAspect="1" noChangeArrowheads="1"/>
          </p:cNvPicPr>
          <p:nvPr/>
        </p:nvPicPr>
        <p:blipFill>
          <a:blip r:embed="rId2" cstate="print"/>
          <a:srcRect/>
          <a:stretch>
            <a:fillRect/>
          </a:stretch>
        </p:blipFill>
        <p:spPr bwMode="auto">
          <a:xfrm>
            <a:off x="272954" y="1094687"/>
            <a:ext cx="8582788" cy="4760203"/>
          </a:xfrm>
          <a:prstGeom prst="rect">
            <a:avLst/>
          </a:prstGeom>
          <a:noFill/>
        </p:spPr>
      </p:pic>
      <p:sp>
        <p:nvSpPr>
          <p:cNvPr id="4" name="58 CuadroTexto"/>
          <p:cNvSpPr txBox="1">
            <a:spLocks noChangeArrowheads="1"/>
          </p:cNvSpPr>
          <p:nvPr/>
        </p:nvSpPr>
        <p:spPr bwMode="auto">
          <a:xfrm>
            <a:off x="914400" y="68263"/>
            <a:ext cx="7943850" cy="584200"/>
          </a:xfrm>
          <a:prstGeom prst="rect">
            <a:avLst/>
          </a:prstGeom>
          <a:noFill/>
          <a:ln w="9525">
            <a:noFill/>
            <a:miter lim="800000"/>
            <a:headEnd/>
            <a:tailEnd/>
          </a:ln>
        </p:spPr>
        <p:txBody>
          <a:bodyPr wrap="square">
            <a:spAutoFit/>
          </a:bodyPr>
          <a:lstStyle/>
          <a:p>
            <a:pPr algn="ctr"/>
            <a:r>
              <a:rPr lang="es-ES" sz="3200" b="1" dirty="0" smtClean="0">
                <a:latin typeface="Calibri" pitchFamily="34" charset="0"/>
                <a:ea typeface="ＭＳ Ｐゴシック" pitchFamily="34" charset="-128"/>
              </a:rPr>
              <a:t>Ejemplo malla Andina - DDE</a:t>
            </a:r>
            <a:endParaRPr lang="es-ES" sz="3200" b="1" dirty="0">
              <a:latin typeface="Calibri" pitchFamily="34" charset="0"/>
              <a:ea typeface="ＭＳ Ｐゴシック" pitchFamily="34" charset="-128"/>
            </a:endParaRPr>
          </a:p>
        </p:txBody>
      </p:sp>
    </p:spTree>
    <p:extLst>
      <p:ext uri="{BB962C8B-B14F-4D97-AF65-F5344CB8AC3E}">
        <p14:creationId xmlns:p14="http://schemas.microsoft.com/office/powerpoint/2010/main" val="98638071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58 CuadroTexto"/>
          <p:cNvSpPr txBox="1">
            <a:spLocks noChangeArrowheads="1"/>
          </p:cNvSpPr>
          <p:nvPr/>
        </p:nvSpPr>
        <p:spPr bwMode="auto">
          <a:xfrm>
            <a:off x="914400" y="68263"/>
            <a:ext cx="7943850" cy="584200"/>
          </a:xfrm>
          <a:prstGeom prst="rect">
            <a:avLst/>
          </a:prstGeom>
          <a:noFill/>
          <a:ln w="9525">
            <a:noFill/>
            <a:miter lim="800000"/>
            <a:headEnd/>
            <a:tailEnd/>
          </a:ln>
        </p:spPr>
        <p:txBody>
          <a:bodyPr wrap="square">
            <a:spAutoFit/>
          </a:bodyPr>
          <a:lstStyle/>
          <a:p>
            <a:pPr algn="ctr"/>
            <a:r>
              <a:rPr lang="es-ES" sz="3200" b="1" dirty="0" smtClean="0">
                <a:latin typeface="Calibri" pitchFamily="34" charset="0"/>
              </a:rPr>
              <a:t>Diseño DDE</a:t>
            </a:r>
            <a:endParaRPr lang="es-ES" sz="3200" b="1" dirty="0">
              <a:latin typeface="Calibri" pitchFamily="34" charset="0"/>
            </a:endParaRPr>
          </a:p>
        </p:txBody>
      </p:sp>
      <p:sp>
        <p:nvSpPr>
          <p:cNvPr id="9" name="1 Título"/>
          <p:cNvSpPr txBox="1">
            <a:spLocks/>
          </p:cNvSpPr>
          <p:nvPr/>
        </p:nvSpPr>
        <p:spPr>
          <a:xfrm>
            <a:off x="905832" y="814608"/>
            <a:ext cx="4275768" cy="369332"/>
          </a:xfrm>
          <a:prstGeom prst="rect">
            <a:avLst/>
          </a:prstGeom>
          <a:noFill/>
        </p:spPr>
        <p:txBody>
          <a:bodyPr vert="horz" wrap="square" lIns="91440" tIns="45720" rIns="91440" bIns="45720" rtlCol="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CL" sz="1800" b="0" i="0" u="none" strike="noStrike" kern="0" cap="none" spc="0" normalizeH="0" baseline="0" noProof="0" dirty="0" smtClean="0">
                <a:ln>
                  <a:noFill/>
                </a:ln>
                <a:solidFill>
                  <a:schemeClr val="tx2"/>
                </a:solidFill>
                <a:effectLst/>
                <a:uLnTx/>
                <a:uFillTx/>
                <a:latin typeface="+mn-lt"/>
                <a:ea typeface="+mn-ea"/>
                <a:cs typeface="+mn-cs"/>
              </a:rPr>
              <a:t>Modelo paramétrico (malla regular)</a:t>
            </a:r>
            <a:endParaRPr kumimoji="0" lang="es-CL" sz="1800" b="0" i="0" u="none" strike="noStrike" kern="0" cap="none" spc="0" normalizeH="0" baseline="0" noProof="0" dirty="0">
              <a:ln>
                <a:noFill/>
              </a:ln>
              <a:solidFill>
                <a:schemeClr val="tx2"/>
              </a:solidFill>
              <a:effectLst/>
              <a:uLnTx/>
              <a:uFillTx/>
              <a:latin typeface="+mn-lt"/>
              <a:ea typeface="+mn-ea"/>
              <a:cs typeface="+mn-cs"/>
            </a:endParaRPr>
          </a:p>
        </p:txBody>
      </p:sp>
      <p:pic>
        <p:nvPicPr>
          <p:cNvPr id="11" name="10 Imagen"/>
          <p:cNvPicPr>
            <a:picLocks noChangeAspect="1"/>
          </p:cNvPicPr>
          <p:nvPr/>
        </p:nvPicPr>
        <p:blipFill>
          <a:blip r:embed="rId2" cstate="print"/>
          <a:srcRect/>
          <a:stretch>
            <a:fillRect/>
          </a:stretch>
        </p:blipFill>
        <p:spPr bwMode="auto">
          <a:xfrm>
            <a:off x="300256" y="1273952"/>
            <a:ext cx="8707271" cy="4768960"/>
          </a:xfrm>
          <a:prstGeom prst="rect">
            <a:avLst/>
          </a:prstGeom>
          <a:noFill/>
          <a:ln w="9525">
            <a:noFill/>
            <a:miter lim="800000"/>
            <a:headEnd/>
            <a:tailEnd/>
          </a:ln>
        </p:spPr>
      </p:pic>
    </p:spTree>
    <p:extLst>
      <p:ext uri="{BB962C8B-B14F-4D97-AF65-F5344CB8AC3E}">
        <p14:creationId xmlns:p14="http://schemas.microsoft.com/office/powerpoint/2010/main" val="2119164180"/>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9 Grupo"/>
          <p:cNvGrpSpPr/>
          <p:nvPr/>
        </p:nvGrpSpPr>
        <p:grpSpPr>
          <a:xfrm>
            <a:off x="329640" y="1233008"/>
            <a:ext cx="8441304" cy="4823184"/>
            <a:chOff x="370584" y="1437728"/>
            <a:chExt cx="8441304" cy="4823184"/>
          </a:xfrm>
        </p:grpSpPr>
        <p:pic>
          <p:nvPicPr>
            <p:cNvPr id="7" name="6 Imagen"/>
            <p:cNvPicPr>
              <a:picLocks noChangeAspect="1"/>
            </p:cNvPicPr>
            <p:nvPr/>
          </p:nvPicPr>
          <p:blipFill>
            <a:blip r:embed="rId2" cstate="print"/>
            <a:srcRect/>
            <a:stretch>
              <a:fillRect/>
            </a:stretch>
          </p:blipFill>
          <p:spPr bwMode="auto">
            <a:xfrm>
              <a:off x="370584" y="1437728"/>
              <a:ext cx="3885278" cy="4752528"/>
            </a:xfrm>
            <a:prstGeom prst="rect">
              <a:avLst/>
            </a:prstGeom>
            <a:noFill/>
            <a:ln w="9525">
              <a:noFill/>
              <a:miter lim="800000"/>
              <a:headEnd/>
              <a:tailEnd/>
            </a:ln>
          </p:spPr>
        </p:pic>
        <p:pic>
          <p:nvPicPr>
            <p:cNvPr id="9" name="8 Imagen"/>
            <p:cNvPicPr>
              <a:picLocks noChangeAspect="1"/>
            </p:cNvPicPr>
            <p:nvPr/>
          </p:nvPicPr>
          <p:blipFill>
            <a:blip r:embed="rId3" cstate="print"/>
            <a:srcRect/>
            <a:stretch>
              <a:fillRect/>
            </a:stretch>
          </p:blipFill>
          <p:spPr bwMode="auto">
            <a:xfrm>
              <a:off x="4835080" y="1437728"/>
              <a:ext cx="3976808" cy="4823184"/>
            </a:xfrm>
            <a:prstGeom prst="rect">
              <a:avLst/>
            </a:prstGeom>
            <a:noFill/>
            <a:ln w="9525">
              <a:noFill/>
              <a:miter lim="800000"/>
              <a:headEnd/>
              <a:tailEnd/>
            </a:ln>
          </p:spPr>
        </p:pic>
      </p:grpSp>
      <p:sp>
        <p:nvSpPr>
          <p:cNvPr id="11" name="58 CuadroTexto"/>
          <p:cNvSpPr txBox="1">
            <a:spLocks noChangeArrowheads="1"/>
          </p:cNvSpPr>
          <p:nvPr/>
        </p:nvSpPr>
        <p:spPr bwMode="auto">
          <a:xfrm>
            <a:off x="914400" y="68263"/>
            <a:ext cx="7943850" cy="584200"/>
          </a:xfrm>
          <a:prstGeom prst="rect">
            <a:avLst/>
          </a:prstGeom>
          <a:noFill/>
          <a:ln w="9525">
            <a:noFill/>
            <a:miter lim="800000"/>
            <a:headEnd/>
            <a:tailEnd/>
          </a:ln>
        </p:spPr>
        <p:txBody>
          <a:bodyPr wrap="square">
            <a:spAutoFit/>
          </a:bodyPr>
          <a:lstStyle/>
          <a:p>
            <a:pPr algn="ctr"/>
            <a:r>
              <a:rPr lang="es-ES" sz="3200" b="1" dirty="0" smtClean="0">
                <a:latin typeface="Calibri" pitchFamily="34" charset="0"/>
              </a:rPr>
              <a:t>Diseño DDE</a:t>
            </a:r>
            <a:endParaRPr lang="es-ES" sz="3200" b="1" dirty="0">
              <a:latin typeface="Calibri" pitchFamily="34" charset="0"/>
            </a:endParaRPr>
          </a:p>
        </p:txBody>
      </p:sp>
    </p:spTree>
    <p:extLst>
      <p:ext uri="{BB962C8B-B14F-4D97-AF65-F5344CB8AC3E}">
        <p14:creationId xmlns:p14="http://schemas.microsoft.com/office/powerpoint/2010/main" val="145290119"/>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3"/>
          <p:cNvGrpSpPr>
            <a:grpSpLocks/>
          </p:cNvGrpSpPr>
          <p:nvPr/>
        </p:nvGrpSpPr>
        <p:grpSpPr bwMode="auto">
          <a:xfrm>
            <a:off x="2819400" y="4605338"/>
            <a:ext cx="6134100" cy="903287"/>
            <a:chOff x="1776" y="2784"/>
            <a:chExt cx="3864" cy="569"/>
          </a:xfrm>
        </p:grpSpPr>
        <p:sp>
          <p:nvSpPr>
            <p:cNvPr id="1133593" name="AutoShape 25"/>
            <p:cNvSpPr>
              <a:spLocks noChangeArrowheads="1"/>
            </p:cNvSpPr>
            <p:nvPr/>
          </p:nvSpPr>
          <p:spPr bwMode="auto">
            <a:xfrm>
              <a:off x="3660" y="2784"/>
              <a:ext cx="96" cy="240"/>
            </a:xfrm>
            <a:prstGeom prst="downArrow">
              <a:avLst>
                <a:gd name="adj1" fmla="val 50000"/>
                <a:gd name="adj2" fmla="val 62500"/>
              </a:avLst>
            </a:prstGeom>
            <a:solidFill>
              <a:srgbClr val="FFFF66"/>
            </a:solidFill>
            <a:ln w="12700">
              <a:solidFill>
                <a:schemeClr val="tx1"/>
              </a:solidFill>
              <a:miter lim="800000"/>
              <a:headEnd/>
              <a:tailEnd/>
            </a:ln>
            <a:effectLst/>
          </p:spPr>
          <p:txBody>
            <a:bodyPr wrap="none" anchor="ctr"/>
            <a:lstStyle/>
            <a:p>
              <a:endParaRPr lang="es-CL"/>
            </a:p>
          </p:txBody>
        </p:sp>
        <p:sp>
          <p:nvSpPr>
            <p:cNvPr id="1133594" name="Text Box 26"/>
            <p:cNvSpPr txBox="1">
              <a:spLocks noChangeArrowheads="1"/>
            </p:cNvSpPr>
            <p:nvPr/>
          </p:nvSpPr>
          <p:spPr bwMode="auto">
            <a:xfrm>
              <a:off x="1776" y="3153"/>
              <a:ext cx="3864" cy="200"/>
            </a:xfrm>
            <a:prstGeom prst="rect">
              <a:avLst/>
            </a:prstGeom>
            <a:solidFill>
              <a:srgbClr val="FFFF66"/>
            </a:solidFill>
            <a:ln w="12700">
              <a:solidFill>
                <a:schemeClr val="tx1"/>
              </a:solidFill>
              <a:miter lim="800000"/>
              <a:headEnd/>
              <a:tailEnd/>
            </a:ln>
            <a:effectLst/>
          </p:spPr>
          <p:txBody>
            <a:bodyPr>
              <a:spAutoFit/>
            </a:bodyPr>
            <a:lstStyle/>
            <a:p>
              <a:pPr algn="ctr" eaLnBrk="0" hangingPunct="0"/>
              <a:r>
                <a:rPr lang="es-ES_tradnl" sz="1400">
                  <a:solidFill>
                    <a:srgbClr val="333399"/>
                  </a:solidFill>
                </a:rPr>
                <a:t>E [ VAN</a:t>
              </a:r>
              <a:r>
                <a:rPr lang="es-ES_tradnl" sz="1400" baseline="-25000">
                  <a:solidFill>
                    <a:srgbClr val="333399"/>
                  </a:solidFill>
                </a:rPr>
                <a:t> CON PERDIDA Y SIN MITIGACION</a:t>
              </a:r>
              <a:r>
                <a:rPr lang="es-ES_tradnl" sz="1400">
                  <a:solidFill>
                    <a:srgbClr val="333399"/>
                  </a:solidFill>
                </a:rPr>
                <a:t> ]   &gt;   E [ VAN</a:t>
              </a:r>
              <a:r>
                <a:rPr lang="es-ES_tradnl" sz="1400" baseline="-25000">
                  <a:solidFill>
                    <a:srgbClr val="333399"/>
                  </a:solidFill>
                </a:rPr>
                <a:t> CON PERDIDA Y CON MITIGACION</a:t>
              </a:r>
              <a:r>
                <a:rPr lang="es-ES_tradnl" sz="1400">
                  <a:solidFill>
                    <a:srgbClr val="333399"/>
                  </a:solidFill>
                </a:rPr>
                <a:t> ]</a:t>
              </a:r>
            </a:p>
          </p:txBody>
        </p:sp>
      </p:grpSp>
      <p:grpSp>
        <p:nvGrpSpPr>
          <p:cNvPr id="3" name="Group 54"/>
          <p:cNvGrpSpPr>
            <a:grpSpLocks/>
          </p:cNvGrpSpPr>
          <p:nvPr/>
        </p:nvGrpSpPr>
        <p:grpSpPr bwMode="auto">
          <a:xfrm>
            <a:off x="3805238" y="3092450"/>
            <a:ext cx="2673350" cy="1238250"/>
            <a:chOff x="2397" y="1831"/>
            <a:chExt cx="1684" cy="780"/>
          </a:xfrm>
        </p:grpSpPr>
        <p:sp>
          <p:nvSpPr>
            <p:cNvPr id="1133587" name="AutoShape 19"/>
            <p:cNvSpPr>
              <a:spLocks noChangeArrowheads="1"/>
            </p:cNvSpPr>
            <p:nvPr/>
          </p:nvSpPr>
          <p:spPr bwMode="auto">
            <a:xfrm>
              <a:off x="2397" y="2023"/>
              <a:ext cx="240" cy="96"/>
            </a:xfrm>
            <a:prstGeom prst="rightArrow">
              <a:avLst>
                <a:gd name="adj1" fmla="val 50000"/>
                <a:gd name="adj2" fmla="val 62500"/>
              </a:avLst>
            </a:prstGeom>
            <a:solidFill>
              <a:srgbClr val="FFFF66"/>
            </a:solidFill>
            <a:ln w="12700">
              <a:solidFill>
                <a:schemeClr val="tx1"/>
              </a:solidFill>
              <a:miter lim="800000"/>
              <a:headEnd/>
              <a:tailEnd/>
            </a:ln>
            <a:effectLst/>
          </p:spPr>
          <p:txBody>
            <a:bodyPr wrap="none" anchor="ctr"/>
            <a:lstStyle/>
            <a:p>
              <a:endParaRPr lang="es-CL"/>
            </a:p>
          </p:txBody>
        </p:sp>
        <p:grpSp>
          <p:nvGrpSpPr>
            <p:cNvPr id="4" name="Group 40"/>
            <p:cNvGrpSpPr>
              <a:grpSpLocks/>
            </p:cNvGrpSpPr>
            <p:nvPr/>
          </p:nvGrpSpPr>
          <p:grpSpPr bwMode="auto">
            <a:xfrm>
              <a:off x="2740" y="1831"/>
              <a:ext cx="1209" cy="480"/>
              <a:chOff x="2861" y="2099"/>
              <a:chExt cx="1209" cy="480"/>
            </a:xfrm>
          </p:grpSpPr>
          <p:sp>
            <p:nvSpPr>
              <p:cNvPr id="1133589" name="AutoShape 21"/>
              <p:cNvSpPr>
                <a:spLocks noChangeArrowheads="1"/>
              </p:cNvSpPr>
              <p:nvPr/>
            </p:nvSpPr>
            <p:spPr bwMode="auto">
              <a:xfrm>
                <a:off x="2861" y="2099"/>
                <a:ext cx="1209" cy="480"/>
              </a:xfrm>
              <a:prstGeom prst="flowChartProcess">
                <a:avLst/>
              </a:prstGeom>
              <a:solidFill>
                <a:srgbClr val="FFFF66"/>
              </a:solidFill>
              <a:ln w="12700">
                <a:solidFill>
                  <a:schemeClr val="tx1"/>
                </a:solidFill>
                <a:miter lim="800000"/>
                <a:headEnd/>
                <a:tailEnd/>
              </a:ln>
              <a:effectLst/>
            </p:spPr>
            <p:txBody>
              <a:bodyPr wrap="none" anchor="ctr"/>
              <a:lstStyle/>
              <a:p>
                <a:endParaRPr lang="es-CL"/>
              </a:p>
            </p:txBody>
          </p:sp>
          <p:sp>
            <p:nvSpPr>
              <p:cNvPr id="1133590" name="Text Box 22"/>
              <p:cNvSpPr txBox="1">
                <a:spLocks noChangeArrowheads="1"/>
              </p:cNvSpPr>
              <p:nvPr/>
            </p:nvSpPr>
            <p:spPr bwMode="auto">
              <a:xfrm>
                <a:off x="2898" y="2186"/>
                <a:ext cx="1134" cy="306"/>
              </a:xfrm>
              <a:prstGeom prst="rect">
                <a:avLst/>
              </a:prstGeom>
              <a:noFill/>
              <a:ln w="9525">
                <a:noFill/>
                <a:miter lim="800000"/>
                <a:headEnd/>
                <a:tailEnd/>
              </a:ln>
              <a:effectLst/>
            </p:spPr>
            <p:txBody>
              <a:bodyPr lIns="18000" tIns="0" rIns="18000" bIns="0">
                <a:spAutoFit/>
              </a:bodyPr>
              <a:lstStyle/>
              <a:p>
                <a:pPr algn="ctr" eaLnBrk="0" hangingPunct="0"/>
                <a:r>
                  <a:rPr lang="es-ES_tradnl" sz="1400">
                    <a:solidFill>
                      <a:srgbClr val="333399"/>
                    </a:solidFill>
                  </a:rPr>
                  <a:t>PERDIDA MAXIMA</a:t>
                </a:r>
                <a:r>
                  <a:rPr lang="es-ES_tradnl" sz="1200">
                    <a:solidFill>
                      <a:srgbClr val="333399"/>
                    </a:solidFill>
                  </a:rPr>
                  <a:t> </a:t>
                </a:r>
                <a:r>
                  <a:rPr lang="es-ES_tradnl" sz="900">
                    <a:solidFill>
                      <a:srgbClr val="333399"/>
                    </a:solidFill>
                  </a:rPr>
                  <a:t>(REPARACIONES, MERMA DE PRODUCCION)</a:t>
                </a:r>
                <a:endParaRPr lang="es-ES_tradnl" sz="1200">
                  <a:solidFill>
                    <a:srgbClr val="333399"/>
                  </a:solidFill>
                </a:endParaRPr>
              </a:p>
            </p:txBody>
          </p:sp>
        </p:grpSp>
        <p:sp>
          <p:nvSpPr>
            <p:cNvPr id="1133591" name="Text Box 23"/>
            <p:cNvSpPr txBox="1">
              <a:spLocks noChangeArrowheads="1"/>
            </p:cNvSpPr>
            <p:nvPr/>
          </p:nvSpPr>
          <p:spPr bwMode="auto">
            <a:xfrm>
              <a:off x="2657" y="2438"/>
              <a:ext cx="1424" cy="173"/>
            </a:xfrm>
            <a:prstGeom prst="rect">
              <a:avLst/>
            </a:prstGeom>
            <a:noFill/>
            <a:ln w="9525">
              <a:noFill/>
              <a:miter lim="800000"/>
              <a:headEnd/>
              <a:tailEnd/>
            </a:ln>
            <a:effectLst/>
          </p:spPr>
          <p:txBody>
            <a:bodyPr>
              <a:spAutoFit/>
            </a:bodyPr>
            <a:lstStyle/>
            <a:p>
              <a:pPr eaLnBrk="0" hangingPunct="0"/>
              <a:r>
                <a:rPr lang="es-ES_tradnl" sz="1200">
                  <a:solidFill>
                    <a:srgbClr val="333399"/>
                  </a:solidFill>
                </a:rPr>
                <a:t>VAN</a:t>
              </a:r>
              <a:r>
                <a:rPr lang="es-ES_tradnl" sz="1200" baseline="-25000">
                  <a:solidFill>
                    <a:srgbClr val="333399"/>
                  </a:solidFill>
                </a:rPr>
                <a:t> CON PERDIDA Y SIN MITIGACION</a:t>
              </a:r>
              <a:r>
                <a:rPr lang="es-ES_tradnl" sz="1200">
                  <a:solidFill>
                    <a:srgbClr val="333399"/>
                  </a:solidFill>
                </a:rPr>
                <a:t> </a:t>
              </a:r>
            </a:p>
          </p:txBody>
        </p:sp>
      </p:grpSp>
      <p:grpSp>
        <p:nvGrpSpPr>
          <p:cNvPr id="5" name="Group 58"/>
          <p:cNvGrpSpPr>
            <a:grpSpLocks/>
          </p:cNvGrpSpPr>
          <p:nvPr/>
        </p:nvGrpSpPr>
        <p:grpSpPr bwMode="auto">
          <a:xfrm>
            <a:off x="6646863" y="3094038"/>
            <a:ext cx="2420937" cy="1236662"/>
            <a:chOff x="4187" y="1832"/>
            <a:chExt cx="1525" cy="779"/>
          </a:xfrm>
        </p:grpSpPr>
        <p:sp>
          <p:nvSpPr>
            <p:cNvPr id="1133596" name="AutoShape 28"/>
            <p:cNvSpPr>
              <a:spLocks noChangeArrowheads="1"/>
            </p:cNvSpPr>
            <p:nvPr/>
          </p:nvSpPr>
          <p:spPr bwMode="auto">
            <a:xfrm>
              <a:off x="4187" y="2012"/>
              <a:ext cx="376" cy="120"/>
            </a:xfrm>
            <a:prstGeom prst="rightArrow">
              <a:avLst>
                <a:gd name="adj1" fmla="val 50000"/>
                <a:gd name="adj2" fmla="val 78333"/>
              </a:avLst>
            </a:prstGeom>
            <a:solidFill>
              <a:srgbClr val="FFFF66"/>
            </a:solidFill>
            <a:ln w="12700">
              <a:solidFill>
                <a:schemeClr val="tx1"/>
              </a:solidFill>
              <a:miter lim="800000"/>
              <a:headEnd/>
              <a:tailEnd/>
            </a:ln>
            <a:effectLst/>
          </p:spPr>
          <p:txBody>
            <a:bodyPr wrap="none" anchor="ctr"/>
            <a:lstStyle/>
            <a:p>
              <a:endParaRPr lang="es-CL"/>
            </a:p>
          </p:txBody>
        </p:sp>
        <p:grpSp>
          <p:nvGrpSpPr>
            <p:cNvPr id="6" name="Group 41"/>
            <p:cNvGrpSpPr>
              <a:grpSpLocks/>
            </p:cNvGrpSpPr>
            <p:nvPr/>
          </p:nvGrpSpPr>
          <p:grpSpPr bwMode="auto">
            <a:xfrm>
              <a:off x="4667" y="1832"/>
              <a:ext cx="957" cy="480"/>
              <a:chOff x="4667" y="2099"/>
              <a:chExt cx="957" cy="480"/>
            </a:xfrm>
          </p:grpSpPr>
          <p:sp>
            <p:nvSpPr>
              <p:cNvPr id="1133598" name="AutoShape 30"/>
              <p:cNvSpPr>
                <a:spLocks noChangeArrowheads="1"/>
              </p:cNvSpPr>
              <p:nvPr/>
            </p:nvSpPr>
            <p:spPr bwMode="auto">
              <a:xfrm>
                <a:off x="4667" y="2099"/>
                <a:ext cx="957" cy="480"/>
              </a:xfrm>
              <a:prstGeom prst="flowChartProcess">
                <a:avLst/>
              </a:prstGeom>
              <a:solidFill>
                <a:srgbClr val="FFFF66"/>
              </a:solidFill>
              <a:ln w="12700">
                <a:solidFill>
                  <a:schemeClr val="tx1"/>
                </a:solidFill>
                <a:miter lim="800000"/>
                <a:headEnd/>
                <a:tailEnd/>
              </a:ln>
              <a:effectLst/>
            </p:spPr>
            <p:txBody>
              <a:bodyPr wrap="none" anchor="ctr"/>
              <a:lstStyle/>
              <a:p>
                <a:endParaRPr lang="es-CL"/>
              </a:p>
            </p:txBody>
          </p:sp>
          <p:sp>
            <p:nvSpPr>
              <p:cNvPr id="1133599" name="Text Box 31"/>
              <p:cNvSpPr txBox="1">
                <a:spLocks noChangeArrowheads="1"/>
              </p:cNvSpPr>
              <p:nvPr/>
            </p:nvSpPr>
            <p:spPr bwMode="auto">
              <a:xfrm>
                <a:off x="4714" y="2205"/>
                <a:ext cx="864" cy="268"/>
              </a:xfrm>
              <a:prstGeom prst="rect">
                <a:avLst/>
              </a:prstGeom>
              <a:noFill/>
              <a:ln w="9525">
                <a:noFill/>
                <a:miter lim="800000"/>
                <a:headEnd/>
                <a:tailEnd/>
              </a:ln>
              <a:effectLst/>
            </p:spPr>
            <p:txBody>
              <a:bodyPr lIns="18000" tIns="0" rIns="18000" bIns="0">
                <a:spAutoFit/>
              </a:bodyPr>
              <a:lstStyle/>
              <a:p>
                <a:pPr algn="ctr" eaLnBrk="0" hangingPunct="0"/>
                <a:r>
                  <a:rPr lang="es-ES_tradnl" sz="1400">
                    <a:solidFill>
                      <a:srgbClr val="333399"/>
                    </a:solidFill>
                  </a:rPr>
                  <a:t>MEDIDAS DE MITIGACION</a:t>
                </a:r>
                <a:endParaRPr lang="es-ES_tradnl" sz="1200">
                  <a:solidFill>
                    <a:srgbClr val="333399"/>
                  </a:solidFill>
                </a:endParaRPr>
              </a:p>
            </p:txBody>
          </p:sp>
        </p:grpSp>
        <p:sp>
          <p:nvSpPr>
            <p:cNvPr id="1133600" name="Text Box 32"/>
            <p:cNvSpPr txBox="1">
              <a:spLocks noChangeArrowheads="1"/>
            </p:cNvSpPr>
            <p:nvPr/>
          </p:nvSpPr>
          <p:spPr bwMode="auto">
            <a:xfrm>
              <a:off x="4284" y="2438"/>
              <a:ext cx="1428" cy="173"/>
            </a:xfrm>
            <a:prstGeom prst="rect">
              <a:avLst/>
            </a:prstGeom>
            <a:noFill/>
            <a:ln w="9525">
              <a:noFill/>
              <a:miter lim="800000"/>
              <a:headEnd/>
              <a:tailEnd/>
            </a:ln>
            <a:effectLst/>
          </p:spPr>
          <p:txBody>
            <a:bodyPr>
              <a:spAutoFit/>
            </a:bodyPr>
            <a:lstStyle/>
            <a:p>
              <a:pPr eaLnBrk="0" hangingPunct="0"/>
              <a:r>
                <a:rPr lang="es-ES_tradnl" sz="1200">
                  <a:solidFill>
                    <a:srgbClr val="333399"/>
                  </a:solidFill>
                </a:rPr>
                <a:t>VAN </a:t>
              </a:r>
              <a:r>
                <a:rPr lang="es-ES_tradnl" sz="1200" baseline="-25000">
                  <a:solidFill>
                    <a:srgbClr val="333399"/>
                  </a:solidFill>
                </a:rPr>
                <a:t>CON PERDIDA Y CON MITIGACION</a:t>
              </a:r>
              <a:endParaRPr lang="es-ES_tradnl" sz="1200">
                <a:solidFill>
                  <a:srgbClr val="333399"/>
                </a:solidFill>
              </a:endParaRPr>
            </a:p>
          </p:txBody>
        </p:sp>
      </p:grpSp>
      <p:sp>
        <p:nvSpPr>
          <p:cNvPr id="1133601" name="Text Box 33"/>
          <p:cNvSpPr txBox="1">
            <a:spLocks noChangeArrowheads="1"/>
          </p:cNvSpPr>
          <p:nvPr/>
        </p:nvSpPr>
        <p:spPr bwMode="auto">
          <a:xfrm>
            <a:off x="1062038" y="174625"/>
            <a:ext cx="7027862" cy="396875"/>
          </a:xfrm>
          <a:prstGeom prst="rect">
            <a:avLst/>
          </a:prstGeom>
          <a:noFill/>
          <a:ln w="9525">
            <a:noFill/>
            <a:miter lim="800000"/>
            <a:headEnd/>
            <a:tailEnd/>
          </a:ln>
          <a:effectLst/>
        </p:spPr>
        <p:txBody>
          <a:bodyPr wrap="none">
            <a:spAutoFit/>
          </a:bodyPr>
          <a:lstStyle/>
          <a:p>
            <a:pPr eaLnBrk="0" hangingPunct="0">
              <a:spcBef>
                <a:spcPct val="0"/>
              </a:spcBef>
            </a:pPr>
            <a:r>
              <a:rPr lang="es-ES_tradnl" sz="2000" b="1" dirty="0"/>
              <a:t>METODOLOGIA ADMINISTRACION RIESGO SISMICIDAD</a:t>
            </a:r>
          </a:p>
        </p:txBody>
      </p:sp>
      <p:grpSp>
        <p:nvGrpSpPr>
          <p:cNvPr id="7" name="Group 62"/>
          <p:cNvGrpSpPr>
            <a:grpSpLocks/>
          </p:cNvGrpSpPr>
          <p:nvPr/>
        </p:nvGrpSpPr>
        <p:grpSpPr bwMode="auto">
          <a:xfrm>
            <a:off x="57150" y="941388"/>
            <a:ext cx="3695700" cy="2700337"/>
            <a:chOff x="36" y="476"/>
            <a:chExt cx="2328" cy="1701"/>
          </a:xfrm>
        </p:grpSpPr>
        <p:grpSp>
          <p:nvGrpSpPr>
            <p:cNvPr id="8" name="Group 59"/>
            <p:cNvGrpSpPr>
              <a:grpSpLocks/>
            </p:cNvGrpSpPr>
            <p:nvPr/>
          </p:nvGrpSpPr>
          <p:grpSpPr bwMode="auto">
            <a:xfrm>
              <a:off x="810" y="1447"/>
              <a:ext cx="1473" cy="730"/>
              <a:chOff x="900" y="1447"/>
              <a:chExt cx="1473" cy="730"/>
            </a:xfrm>
          </p:grpSpPr>
          <p:sp>
            <p:nvSpPr>
              <p:cNvPr id="1133571" name="Text Box 3"/>
              <p:cNvSpPr txBox="1">
                <a:spLocks noChangeArrowheads="1"/>
              </p:cNvSpPr>
              <p:nvPr/>
            </p:nvSpPr>
            <p:spPr bwMode="auto">
              <a:xfrm>
                <a:off x="1845" y="1991"/>
                <a:ext cx="528" cy="125"/>
              </a:xfrm>
              <a:prstGeom prst="rect">
                <a:avLst/>
              </a:prstGeom>
              <a:noFill/>
              <a:ln w="9525">
                <a:noFill/>
                <a:miter lim="800000"/>
                <a:headEnd/>
                <a:tailEnd/>
              </a:ln>
              <a:effectLst/>
            </p:spPr>
            <p:txBody>
              <a:bodyPr lIns="0" tIns="0" rIns="0" bIns="0">
                <a:spAutoFit/>
              </a:bodyPr>
              <a:lstStyle/>
              <a:p>
                <a:pPr algn="ctr" eaLnBrk="0" hangingPunct="0"/>
                <a:r>
                  <a:rPr lang="es-ES_tradnl" sz="1300">
                    <a:solidFill>
                      <a:srgbClr val="333399"/>
                    </a:solidFill>
                  </a:rPr>
                  <a:t>Con Daño</a:t>
                </a:r>
                <a:endParaRPr lang="es-ES_tradnl" sz="1200">
                  <a:solidFill>
                    <a:srgbClr val="333399"/>
                  </a:solidFill>
                </a:endParaRPr>
              </a:p>
            </p:txBody>
          </p:sp>
          <p:sp>
            <p:nvSpPr>
              <p:cNvPr id="1133579" name="Text Box 11"/>
              <p:cNvSpPr txBox="1">
                <a:spLocks noChangeArrowheads="1"/>
              </p:cNvSpPr>
              <p:nvPr/>
            </p:nvSpPr>
            <p:spPr bwMode="auto">
              <a:xfrm>
                <a:off x="1089" y="1447"/>
                <a:ext cx="528" cy="250"/>
              </a:xfrm>
              <a:prstGeom prst="rect">
                <a:avLst/>
              </a:prstGeom>
              <a:noFill/>
              <a:ln w="9525">
                <a:noFill/>
                <a:miter lim="800000"/>
                <a:headEnd/>
                <a:tailEnd/>
              </a:ln>
              <a:effectLst/>
            </p:spPr>
            <p:txBody>
              <a:bodyPr lIns="0" tIns="0" rIns="0" bIns="0">
                <a:spAutoFit/>
              </a:bodyPr>
              <a:lstStyle/>
              <a:p>
                <a:pPr algn="ctr" eaLnBrk="0" hangingPunct="0"/>
                <a:r>
                  <a:rPr lang="es-ES_tradnl" sz="1300">
                    <a:solidFill>
                      <a:srgbClr val="333399"/>
                    </a:solidFill>
                  </a:rPr>
                  <a:t>Baja Magnitud</a:t>
                </a:r>
                <a:endParaRPr lang="es-ES_tradnl" sz="1200">
                  <a:solidFill>
                    <a:srgbClr val="333399"/>
                  </a:solidFill>
                </a:endParaRPr>
              </a:p>
            </p:txBody>
          </p:sp>
          <p:cxnSp>
            <p:nvCxnSpPr>
              <p:cNvPr id="1133580" name="AutoShape 12"/>
              <p:cNvCxnSpPr>
                <a:cxnSpLocks noChangeShapeType="1"/>
                <a:stCxn id="1133577" idx="3"/>
                <a:endCxn id="1133579" idx="1"/>
              </p:cNvCxnSpPr>
              <p:nvPr/>
            </p:nvCxnSpPr>
            <p:spPr bwMode="auto">
              <a:xfrm flipV="1">
                <a:off x="900" y="1572"/>
                <a:ext cx="189" cy="241"/>
              </a:xfrm>
              <a:prstGeom prst="bentConnector3">
                <a:avLst>
                  <a:gd name="adj1" fmla="val 49736"/>
                </a:avLst>
              </a:prstGeom>
              <a:noFill/>
              <a:ln w="19050">
                <a:solidFill>
                  <a:srgbClr val="FF3300"/>
                </a:solidFill>
                <a:miter lim="800000"/>
                <a:headEnd/>
                <a:tailEnd type="triangle" w="med" len="med"/>
              </a:ln>
              <a:effectLst/>
            </p:spPr>
          </p:cxnSp>
          <p:sp>
            <p:nvSpPr>
              <p:cNvPr id="1133581" name="Text Box 13"/>
              <p:cNvSpPr txBox="1">
                <a:spLocks noChangeArrowheads="1"/>
              </p:cNvSpPr>
              <p:nvPr/>
            </p:nvSpPr>
            <p:spPr bwMode="auto">
              <a:xfrm>
                <a:off x="1089" y="1927"/>
                <a:ext cx="480" cy="250"/>
              </a:xfrm>
              <a:prstGeom prst="rect">
                <a:avLst/>
              </a:prstGeom>
              <a:noFill/>
              <a:ln w="9525">
                <a:noFill/>
                <a:miter lim="800000"/>
                <a:headEnd/>
                <a:tailEnd/>
              </a:ln>
              <a:effectLst/>
            </p:spPr>
            <p:txBody>
              <a:bodyPr lIns="0" tIns="0" rIns="0" bIns="0">
                <a:spAutoFit/>
              </a:bodyPr>
              <a:lstStyle/>
              <a:p>
                <a:pPr algn="ctr" eaLnBrk="0" hangingPunct="0"/>
                <a:r>
                  <a:rPr lang="es-ES_tradnl" sz="1300">
                    <a:solidFill>
                      <a:srgbClr val="333399"/>
                    </a:solidFill>
                  </a:rPr>
                  <a:t>Alta Magnitud</a:t>
                </a:r>
                <a:endParaRPr lang="es-ES_tradnl" sz="1200">
                  <a:solidFill>
                    <a:srgbClr val="333399"/>
                  </a:solidFill>
                </a:endParaRPr>
              </a:p>
            </p:txBody>
          </p:sp>
          <p:cxnSp>
            <p:nvCxnSpPr>
              <p:cNvPr id="1133582" name="AutoShape 14"/>
              <p:cNvCxnSpPr>
                <a:cxnSpLocks noChangeShapeType="1"/>
                <a:stCxn id="1133577" idx="3"/>
                <a:endCxn id="1133581" idx="1"/>
              </p:cNvCxnSpPr>
              <p:nvPr/>
            </p:nvCxnSpPr>
            <p:spPr bwMode="auto">
              <a:xfrm>
                <a:off x="900" y="1813"/>
                <a:ext cx="189" cy="239"/>
              </a:xfrm>
              <a:prstGeom prst="bentConnector3">
                <a:avLst>
                  <a:gd name="adj1" fmla="val 49736"/>
                </a:avLst>
              </a:prstGeom>
              <a:noFill/>
              <a:ln w="19050">
                <a:solidFill>
                  <a:srgbClr val="FF3300"/>
                </a:solidFill>
                <a:miter lim="800000"/>
                <a:headEnd/>
                <a:tailEnd type="triangle" w="med" len="med"/>
              </a:ln>
              <a:effectLst/>
            </p:spPr>
          </p:cxnSp>
          <p:sp>
            <p:nvSpPr>
              <p:cNvPr id="1133583" name="Text Box 15"/>
              <p:cNvSpPr txBox="1">
                <a:spLocks noChangeArrowheads="1"/>
              </p:cNvSpPr>
              <p:nvPr/>
            </p:nvSpPr>
            <p:spPr bwMode="auto">
              <a:xfrm>
                <a:off x="1845" y="1705"/>
                <a:ext cx="528" cy="125"/>
              </a:xfrm>
              <a:prstGeom prst="rect">
                <a:avLst/>
              </a:prstGeom>
              <a:noFill/>
              <a:ln w="9525">
                <a:noFill/>
                <a:miter lim="800000"/>
                <a:headEnd/>
                <a:tailEnd/>
              </a:ln>
              <a:effectLst/>
            </p:spPr>
            <p:txBody>
              <a:bodyPr lIns="0" tIns="0" rIns="0" bIns="0">
                <a:spAutoFit/>
              </a:bodyPr>
              <a:lstStyle/>
              <a:p>
                <a:pPr algn="ctr" eaLnBrk="0" hangingPunct="0"/>
                <a:r>
                  <a:rPr lang="es-ES_tradnl" sz="1300">
                    <a:solidFill>
                      <a:srgbClr val="333399"/>
                    </a:solidFill>
                  </a:rPr>
                  <a:t>Sin Daño</a:t>
                </a:r>
                <a:endParaRPr lang="es-ES_tradnl" sz="1200">
                  <a:solidFill>
                    <a:srgbClr val="333399"/>
                  </a:solidFill>
                </a:endParaRPr>
              </a:p>
            </p:txBody>
          </p:sp>
          <p:cxnSp>
            <p:nvCxnSpPr>
              <p:cNvPr id="1133584" name="AutoShape 16"/>
              <p:cNvCxnSpPr>
                <a:cxnSpLocks noChangeShapeType="1"/>
              </p:cNvCxnSpPr>
              <p:nvPr/>
            </p:nvCxnSpPr>
            <p:spPr bwMode="auto">
              <a:xfrm flipV="1">
                <a:off x="1569" y="1774"/>
                <a:ext cx="255" cy="284"/>
              </a:xfrm>
              <a:prstGeom prst="bentConnector3">
                <a:avLst>
                  <a:gd name="adj1" fmla="val 49806"/>
                </a:avLst>
              </a:prstGeom>
              <a:noFill/>
              <a:ln w="19050">
                <a:solidFill>
                  <a:srgbClr val="FF3300"/>
                </a:solidFill>
                <a:miter lim="800000"/>
                <a:headEnd/>
                <a:tailEnd type="triangle" w="med" len="med"/>
              </a:ln>
              <a:effectLst/>
            </p:spPr>
          </p:cxnSp>
          <p:cxnSp>
            <p:nvCxnSpPr>
              <p:cNvPr id="1133585" name="AutoShape 17"/>
              <p:cNvCxnSpPr>
                <a:cxnSpLocks noChangeShapeType="1"/>
              </p:cNvCxnSpPr>
              <p:nvPr/>
            </p:nvCxnSpPr>
            <p:spPr bwMode="auto">
              <a:xfrm flipV="1">
                <a:off x="1569" y="2057"/>
                <a:ext cx="273" cy="2"/>
              </a:xfrm>
              <a:prstGeom prst="bentConnector3">
                <a:avLst>
                  <a:gd name="adj1" fmla="val 49815"/>
                </a:avLst>
              </a:prstGeom>
              <a:noFill/>
              <a:ln w="19050">
                <a:solidFill>
                  <a:srgbClr val="FF3300"/>
                </a:solidFill>
                <a:miter lim="800000"/>
                <a:headEnd/>
                <a:tailEnd type="triangle" w="med" len="med"/>
              </a:ln>
              <a:effectLst/>
            </p:spPr>
          </p:cxnSp>
        </p:grpSp>
        <p:grpSp>
          <p:nvGrpSpPr>
            <p:cNvPr id="9" name="Group 60"/>
            <p:cNvGrpSpPr>
              <a:grpSpLocks/>
            </p:cNvGrpSpPr>
            <p:nvPr/>
          </p:nvGrpSpPr>
          <p:grpSpPr bwMode="auto">
            <a:xfrm>
              <a:off x="36" y="476"/>
              <a:ext cx="2328" cy="1575"/>
              <a:chOff x="36" y="476"/>
              <a:chExt cx="2328" cy="1575"/>
            </a:xfrm>
          </p:grpSpPr>
          <p:grpSp>
            <p:nvGrpSpPr>
              <p:cNvPr id="10" name="Group 34"/>
              <p:cNvGrpSpPr>
                <a:grpSpLocks/>
              </p:cNvGrpSpPr>
              <p:nvPr/>
            </p:nvGrpSpPr>
            <p:grpSpPr bwMode="auto">
              <a:xfrm>
                <a:off x="126" y="476"/>
                <a:ext cx="2238" cy="435"/>
                <a:chOff x="57" y="728"/>
                <a:chExt cx="2238" cy="435"/>
              </a:xfrm>
            </p:grpSpPr>
            <p:sp>
              <p:nvSpPr>
                <p:cNvPr id="1133573" name="AutoShape 5"/>
                <p:cNvSpPr>
                  <a:spLocks noChangeArrowheads="1"/>
                </p:cNvSpPr>
                <p:nvPr/>
              </p:nvSpPr>
              <p:spPr bwMode="auto">
                <a:xfrm>
                  <a:off x="57" y="728"/>
                  <a:ext cx="2238" cy="435"/>
                </a:xfrm>
                <a:prstGeom prst="flowChartProcess">
                  <a:avLst/>
                </a:prstGeom>
                <a:solidFill>
                  <a:srgbClr val="FFFF6B"/>
                </a:solidFill>
                <a:ln w="12700">
                  <a:solidFill>
                    <a:schemeClr val="tx1"/>
                  </a:solidFill>
                  <a:miter lim="800000"/>
                  <a:headEnd/>
                  <a:tailEnd/>
                </a:ln>
                <a:effectLst/>
              </p:spPr>
              <p:txBody>
                <a:bodyPr wrap="none" anchor="ctr"/>
                <a:lstStyle/>
                <a:p>
                  <a:endParaRPr lang="es-CL"/>
                </a:p>
              </p:txBody>
            </p:sp>
            <p:sp>
              <p:nvSpPr>
                <p:cNvPr id="1133574" name="Text Box 6"/>
                <p:cNvSpPr txBox="1">
                  <a:spLocks noChangeArrowheads="1"/>
                </p:cNvSpPr>
                <p:nvPr/>
              </p:nvSpPr>
              <p:spPr bwMode="auto">
                <a:xfrm>
                  <a:off x="100" y="878"/>
                  <a:ext cx="2151" cy="134"/>
                </a:xfrm>
                <a:prstGeom prst="rect">
                  <a:avLst/>
                </a:prstGeom>
                <a:noFill/>
                <a:ln w="9525">
                  <a:noFill/>
                  <a:miter lim="800000"/>
                  <a:headEnd/>
                  <a:tailEnd/>
                </a:ln>
                <a:effectLst/>
              </p:spPr>
              <p:txBody>
                <a:bodyPr lIns="18000" tIns="0" rIns="18000" bIns="0">
                  <a:spAutoFit/>
                </a:bodyPr>
                <a:lstStyle/>
                <a:p>
                  <a:pPr algn="ctr" eaLnBrk="0" hangingPunct="0"/>
                  <a:r>
                    <a:rPr lang="es-ES_tradnl" sz="1400">
                      <a:solidFill>
                        <a:srgbClr val="333399"/>
                      </a:solidFill>
                    </a:rPr>
                    <a:t>PLAN MINERO (ton/día, ley) = f (tiempo)</a:t>
                  </a:r>
                </a:p>
              </p:txBody>
            </p:sp>
          </p:grpSp>
          <p:sp>
            <p:nvSpPr>
              <p:cNvPr id="1133578" name="AutoShape 10"/>
              <p:cNvSpPr>
                <a:spLocks noChangeArrowheads="1"/>
              </p:cNvSpPr>
              <p:nvPr/>
            </p:nvSpPr>
            <p:spPr bwMode="auto">
              <a:xfrm>
                <a:off x="449" y="1052"/>
                <a:ext cx="105" cy="392"/>
              </a:xfrm>
              <a:prstGeom prst="downArrow">
                <a:avLst>
                  <a:gd name="adj1" fmla="val 50000"/>
                  <a:gd name="adj2" fmla="val 93333"/>
                </a:avLst>
              </a:prstGeom>
              <a:solidFill>
                <a:srgbClr val="FFFF66"/>
              </a:solidFill>
              <a:ln w="12700">
                <a:solidFill>
                  <a:schemeClr val="tx1"/>
                </a:solidFill>
                <a:miter lim="800000"/>
                <a:headEnd/>
                <a:tailEnd/>
              </a:ln>
              <a:effectLst/>
            </p:spPr>
            <p:txBody>
              <a:bodyPr wrap="none" anchor="ctr"/>
              <a:lstStyle/>
              <a:p>
                <a:endParaRPr lang="es-CL"/>
              </a:p>
            </p:txBody>
          </p:sp>
          <p:grpSp>
            <p:nvGrpSpPr>
              <p:cNvPr id="11" name="Group 53"/>
              <p:cNvGrpSpPr>
                <a:grpSpLocks/>
              </p:cNvGrpSpPr>
              <p:nvPr/>
            </p:nvGrpSpPr>
            <p:grpSpPr bwMode="auto">
              <a:xfrm>
                <a:off x="36" y="1574"/>
                <a:ext cx="864" cy="477"/>
                <a:chOff x="63" y="1597"/>
                <a:chExt cx="864" cy="477"/>
              </a:xfrm>
            </p:grpSpPr>
            <p:sp>
              <p:nvSpPr>
                <p:cNvPr id="1133576" name="AutoShape 8"/>
                <p:cNvSpPr>
                  <a:spLocks noChangeArrowheads="1"/>
                </p:cNvSpPr>
                <p:nvPr/>
              </p:nvSpPr>
              <p:spPr bwMode="auto">
                <a:xfrm>
                  <a:off x="152" y="1597"/>
                  <a:ext cx="687" cy="477"/>
                </a:xfrm>
                <a:prstGeom prst="flowChartProcess">
                  <a:avLst/>
                </a:prstGeom>
                <a:solidFill>
                  <a:srgbClr val="FFFF66"/>
                </a:solidFill>
                <a:ln w="12700">
                  <a:solidFill>
                    <a:schemeClr val="tx1"/>
                  </a:solidFill>
                  <a:miter lim="800000"/>
                  <a:headEnd/>
                  <a:tailEnd/>
                </a:ln>
                <a:effectLst/>
              </p:spPr>
              <p:txBody>
                <a:bodyPr wrap="none" anchor="ctr"/>
                <a:lstStyle/>
                <a:p>
                  <a:endParaRPr lang="es-CL"/>
                </a:p>
              </p:txBody>
            </p:sp>
            <p:sp>
              <p:nvSpPr>
                <p:cNvPr id="1133577" name="Text Box 9"/>
                <p:cNvSpPr txBox="1">
                  <a:spLocks noChangeArrowheads="1"/>
                </p:cNvSpPr>
                <p:nvPr/>
              </p:nvSpPr>
              <p:spPr bwMode="auto">
                <a:xfrm>
                  <a:off x="63" y="1702"/>
                  <a:ext cx="864" cy="268"/>
                </a:xfrm>
                <a:prstGeom prst="rect">
                  <a:avLst/>
                </a:prstGeom>
                <a:noFill/>
                <a:ln w="9525">
                  <a:noFill/>
                  <a:miter lim="800000"/>
                  <a:headEnd/>
                  <a:tailEnd/>
                </a:ln>
                <a:effectLst/>
              </p:spPr>
              <p:txBody>
                <a:bodyPr lIns="18000" tIns="0" rIns="18000" bIns="0">
                  <a:spAutoFit/>
                </a:bodyPr>
                <a:lstStyle/>
                <a:p>
                  <a:pPr algn="ctr" eaLnBrk="0" hangingPunct="0"/>
                  <a:r>
                    <a:rPr lang="es-ES_tradnl" sz="1400">
                      <a:solidFill>
                        <a:srgbClr val="333399"/>
                      </a:solidFill>
                    </a:rPr>
                    <a:t>EVENTOS SISMICOS</a:t>
                  </a:r>
                </a:p>
              </p:txBody>
            </p:sp>
          </p:grpSp>
        </p:grpSp>
      </p:grpSp>
      <p:sp>
        <p:nvSpPr>
          <p:cNvPr id="1133616" name="Text Box 48"/>
          <p:cNvSpPr txBox="1">
            <a:spLocks noChangeArrowheads="1"/>
          </p:cNvSpPr>
          <p:nvPr/>
        </p:nvSpPr>
        <p:spPr bwMode="auto">
          <a:xfrm>
            <a:off x="947738" y="5857875"/>
            <a:ext cx="7242175" cy="336550"/>
          </a:xfrm>
          <a:prstGeom prst="rect">
            <a:avLst/>
          </a:prstGeom>
          <a:noFill/>
          <a:ln w="9525">
            <a:noFill/>
            <a:miter lim="800000"/>
            <a:headEnd/>
            <a:tailEnd/>
          </a:ln>
          <a:effectLst/>
        </p:spPr>
        <p:txBody>
          <a:bodyPr wrap="none">
            <a:spAutoFit/>
          </a:bodyPr>
          <a:lstStyle/>
          <a:p>
            <a:pPr eaLnBrk="0" hangingPunct="0">
              <a:spcBef>
                <a:spcPct val="0"/>
              </a:spcBef>
            </a:pPr>
            <a:r>
              <a:rPr lang="es-ES_tradnl" sz="1600"/>
              <a:t>Pero ... ¿ qué ocurre con el Riesgo asociado a cada uno de estos VANs ?</a:t>
            </a:r>
          </a:p>
        </p:txBody>
      </p:sp>
    </p:spTree>
    <p:extLst>
      <p:ext uri="{BB962C8B-B14F-4D97-AF65-F5344CB8AC3E}">
        <p14:creationId xmlns:p14="http://schemas.microsoft.com/office/powerpoint/2010/main" val="17544929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up)">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0" nodeType="clickEffect">
                                  <p:stCondLst>
                                    <p:cond delay="0"/>
                                  </p:stCondLst>
                                  <p:childTnLst>
                                    <p:set>
                                      <p:cBhvr>
                                        <p:cTn id="26" dur="1" fill="hold">
                                          <p:stCondLst>
                                            <p:cond delay="0"/>
                                          </p:stCondLst>
                                        </p:cTn>
                                        <p:tgtEl>
                                          <p:spTgt spid="1133616"/>
                                        </p:tgtEl>
                                        <p:attrNameLst>
                                          <p:attrName>style.visibility</p:attrName>
                                        </p:attrNameLst>
                                      </p:cBhvr>
                                      <p:to>
                                        <p:strVal val="visible"/>
                                      </p:to>
                                    </p:set>
                                    <p:anim calcmode="lin" valueType="num">
                                      <p:cBhvr>
                                        <p:cTn id="27" dur="500" fill="hold"/>
                                        <p:tgtEl>
                                          <p:spTgt spid="1133616"/>
                                        </p:tgtEl>
                                        <p:attrNameLst>
                                          <p:attrName>ppt_w</p:attrName>
                                        </p:attrNameLst>
                                      </p:cBhvr>
                                      <p:tavLst>
                                        <p:tav tm="0">
                                          <p:val>
                                            <p:fltVal val="0"/>
                                          </p:val>
                                        </p:tav>
                                        <p:tav tm="100000">
                                          <p:val>
                                            <p:strVal val="#ppt_w"/>
                                          </p:val>
                                        </p:tav>
                                      </p:tavLst>
                                    </p:anim>
                                    <p:anim calcmode="lin" valueType="num">
                                      <p:cBhvr>
                                        <p:cTn id="28" dur="500" fill="hold"/>
                                        <p:tgtEl>
                                          <p:spTgt spid="11336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3616"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04800" y="2667000"/>
            <a:ext cx="8534400" cy="830997"/>
          </a:xfrm>
          <a:prstGeom prst="rect">
            <a:avLst/>
          </a:prstGeom>
          <a:noFill/>
        </p:spPr>
        <p:txBody>
          <a:bodyPr wrap="square" rtlCol="0">
            <a:spAutoFit/>
          </a:bodyPr>
          <a:lstStyle/>
          <a:p>
            <a:pPr algn="ctr"/>
            <a:r>
              <a:rPr lang="es-CL" sz="4800" dirty="0" smtClean="0"/>
              <a:t>INFRAESTRUCTURA</a:t>
            </a:r>
            <a:endParaRPr lang="es-CL" sz="4800" dirty="0"/>
          </a:p>
        </p:txBody>
      </p:sp>
    </p:spTree>
    <p:extLst>
      <p:ext uri="{BB962C8B-B14F-4D97-AF65-F5344CB8AC3E}">
        <p14:creationId xmlns:p14="http://schemas.microsoft.com/office/powerpoint/2010/main" val="75782406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031" t="19905" r="3565" b="6446"/>
          <a:stretch/>
        </p:blipFill>
        <p:spPr bwMode="auto">
          <a:xfrm>
            <a:off x="457200" y="990600"/>
            <a:ext cx="8447964" cy="50496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txBox="1">
            <a:spLocks/>
          </p:cNvSpPr>
          <p:nvPr/>
        </p:nvSpPr>
        <p:spPr>
          <a:xfrm>
            <a:off x="1295400" y="152400"/>
            <a:ext cx="7315200" cy="74453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sz="3200" dirty="0" err="1" smtClean="0">
                <a:latin typeface="+mn-lt"/>
              </a:rPr>
              <a:t>Infraestructura</a:t>
            </a:r>
            <a:endParaRPr lang="en-US" sz="3200" dirty="0" smtClean="0">
              <a:latin typeface="+mn-lt"/>
            </a:endParaRPr>
          </a:p>
        </p:txBody>
      </p:sp>
    </p:spTree>
    <p:extLst>
      <p:ext uri="{BB962C8B-B14F-4D97-AF65-F5344CB8AC3E}">
        <p14:creationId xmlns:p14="http://schemas.microsoft.com/office/powerpoint/2010/main" val="67017990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2"/>
          <p:cNvSpPr>
            <a:spLocks noGrp="1"/>
          </p:cNvSpPr>
          <p:nvPr>
            <p:ph type="title"/>
          </p:nvPr>
        </p:nvSpPr>
        <p:spPr>
          <a:xfrm>
            <a:off x="1295400" y="152400"/>
            <a:ext cx="7315200" cy="744538"/>
          </a:xfrm>
        </p:spPr>
        <p:txBody>
          <a:bodyPr/>
          <a:lstStyle/>
          <a:p>
            <a:pPr algn="ctr">
              <a:defRPr/>
            </a:pPr>
            <a:r>
              <a:rPr lang="en-US" sz="3200" dirty="0" smtClean="0">
                <a:latin typeface="+mn-lt"/>
              </a:rPr>
              <a:t>NIVEL DE HUNDIMIENTO</a:t>
            </a:r>
          </a:p>
        </p:txBody>
      </p:sp>
      <p:pic>
        <p:nvPicPr>
          <p:cNvPr id="2050" name="Picture 2"/>
          <p:cNvPicPr>
            <a:picLocks noChangeAspect="1" noChangeArrowheads="1"/>
          </p:cNvPicPr>
          <p:nvPr/>
        </p:nvPicPr>
        <p:blipFill>
          <a:blip r:embed="rId2" cstate="print"/>
          <a:srcRect/>
          <a:stretch>
            <a:fillRect/>
          </a:stretch>
        </p:blipFill>
        <p:spPr bwMode="auto">
          <a:xfrm rot="16200000">
            <a:off x="9387" y="1914389"/>
            <a:ext cx="5562600" cy="3562624"/>
          </a:xfrm>
          <a:prstGeom prst="rect">
            <a:avLst/>
          </a:prstGeom>
          <a:noFill/>
          <a:ln w="9525">
            <a:solidFill>
              <a:schemeClr val="tx1"/>
            </a:solidFill>
            <a:miter lim="800000"/>
            <a:headEnd/>
            <a:tailEnd/>
          </a:ln>
        </p:spPr>
      </p:pic>
      <p:sp>
        <p:nvSpPr>
          <p:cNvPr id="5" name="TextBox 4"/>
          <p:cNvSpPr txBox="1"/>
          <p:nvPr/>
        </p:nvSpPr>
        <p:spPr>
          <a:xfrm>
            <a:off x="4953000" y="1676400"/>
            <a:ext cx="3886200" cy="2246769"/>
          </a:xfrm>
          <a:prstGeom prst="rect">
            <a:avLst/>
          </a:prstGeom>
          <a:noFill/>
        </p:spPr>
        <p:txBody>
          <a:bodyPr wrap="square" rtlCol="0">
            <a:spAutoFit/>
          </a:bodyPr>
          <a:lstStyle/>
          <a:p>
            <a:pPr algn="l">
              <a:buFont typeface="Arial" pitchFamily="34" charset="0"/>
              <a:buChar char="•"/>
            </a:pPr>
            <a:r>
              <a:rPr lang="es-MX" dirty="0" smtClean="0"/>
              <a:t>Año 2019: </a:t>
            </a:r>
          </a:p>
          <a:p>
            <a:pPr lvl="2" algn="l">
              <a:buFont typeface="Arial" pitchFamily="34" charset="0"/>
              <a:buChar char="•"/>
            </a:pPr>
            <a:r>
              <a:rPr lang="es-MX" dirty="0" smtClean="0"/>
              <a:t>Inyección: 2 ventiladores</a:t>
            </a:r>
          </a:p>
          <a:p>
            <a:pPr lvl="2" algn="l">
              <a:buFont typeface="Arial" pitchFamily="34" charset="0"/>
              <a:buChar char="•"/>
            </a:pPr>
            <a:r>
              <a:rPr lang="es-MX" dirty="0" smtClean="0"/>
              <a:t>Extracción: 1 Ventilador</a:t>
            </a:r>
          </a:p>
          <a:p>
            <a:pPr algn="l">
              <a:buFont typeface="Arial" pitchFamily="34" charset="0"/>
              <a:buChar char="•"/>
            </a:pPr>
            <a:endParaRPr lang="es-MX" dirty="0" smtClean="0"/>
          </a:p>
          <a:p>
            <a:pPr algn="l">
              <a:buFont typeface="Arial" pitchFamily="34" charset="0"/>
              <a:buChar char="•"/>
            </a:pPr>
            <a:r>
              <a:rPr lang="es-MX" dirty="0" smtClean="0"/>
              <a:t>Ventilación para desarrollos, será forzada a través de mangas </a:t>
            </a:r>
          </a:p>
          <a:p>
            <a:pPr algn="l">
              <a:buFont typeface="Arial" pitchFamily="34" charset="0"/>
              <a:buChar char="•"/>
            </a:pPr>
            <a:endParaRPr lang="es-MX" dirty="0" smtClean="0"/>
          </a:p>
          <a:p>
            <a:pPr algn="l">
              <a:buFont typeface="Arial" pitchFamily="34" charset="0"/>
              <a:buChar char="•"/>
            </a:pPr>
            <a:r>
              <a:rPr lang="es-MX" dirty="0" smtClean="0"/>
              <a:t>Ventilación para sectores en Socavación será forzada a través de mangas y ventiladores auxiliares</a:t>
            </a:r>
          </a:p>
        </p:txBody>
      </p:sp>
    </p:spTree>
    <p:extLst>
      <p:ext uri="{BB962C8B-B14F-4D97-AF65-F5344CB8AC3E}">
        <p14:creationId xmlns:p14="http://schemas.microsoft.com/office/powerpoint/2010/main" val="2669236671"/>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2"/>
          <p:cNvSpPr>
            <a:spLocks noGrp="1"/>
          </p:cNvSpPr>
          <p:nvPr>
            <p:ph type="title"/>
          </p:nvPr>
        </p:nvSpPr>
        <p:spPr>
          <a:xfrm>
            <a:off x="1295400" y="152400"/>
            <a:ext cx="7315200" cy="744538"/>
          </a:xfrm>
        </p:spPr>
        <p:txBody>
          <a:bodyPr/>
          <a:lstStyle/>
          <a:p>
            <a:pPr algn="ctr">
              <a:defRPr/>
            </a:pPr>
            <a:r>
              <a:rPr lang="en-US" sz="3200" dirty="0" smtClean="0">
                <a:latin typeface="+mn-lt"/>
              </a:rPr>
              <a:t>NIVEL DE PRODUCCIÓN</a:t>
            </a:r>
          </a:p>
        </p:txBody>
      </p:sp>
      <p:pic>
        <p:nvPicPr>
          <p:cNvPr id="1029" name="Picture 5"/>
          <p:cNvPicPr>
            <a:picLocks noChangeAspect="1" noChangeArrowheads="1"/>
          </p:cNvPicPr>
          <p:nvPr/>
        </p:nvPicPr>
        <p:blipFill>
          <a:blip r:embed="rId2" cstate="print"/>
          <a:srcRect/>
          <a:stretch>
            <a:fillRect/>
          </a:stretch>
        </p:blipFill>
        <p:spPr bwMode="auto">
          <a:xfrm rot="16200000">
            <a:off x="-112411" y="2017411"/>
            <a:ext cx="5558820" cy="3352800"/>
          </a:xfrm>
          <a:prstGeom prst="rect">
            <a:avLst/>
          </a:prstGeom>
          <a:noFill/>
          <a:ln w="9525">
            <a:solidFill>
              <a:schemeClr val="tx1"/>
            </a:solidFill>
            <a:miter lim="800000"/>
            <a:headEnd/>
            <a:tailEnd/>
          </a:ln>
        </p:spPr>
      </p:pic>
      <p:sp>
        <p:nvSpPr>
          <p:cNvPr id="9" name="TextBox 8"/>
          <p:cNvSpPr txBox="1"/>
          <p:nvPr/>
        </p:nvSpPr>
        <p:spPr>
          <a:xfrm>
            <a:off x="4419600" y="1295400"/>
            <a:ext cx="4572000" cy="3539430"/>
          </a:xfrm>
          <a:prstGeom prst="rect">
            <a:avLst/>
          </a:prstGeom>
          <a:noFill/>
        </p:spPr>
        <p:txBody>
          <a:bodyPr wrap="square" rtlCol="0">
            <a:spAutoFit/>
          </a:bodyPr>
          <a:lstStyle/>
          <a:p>
            <a:pPr algn="l">
              <a:buFont typeface="Arial" pitchFamily="34" charset="0"/>
              <a:buChar char="•"/>
            </a:pPr>
            <a:r>
              <a:rPr lang="es-MX" dirty="0" smtClean="0"/>
              <a:t>Cada calle tendrá 4 ventiladores instalados, de los cuales funcionarán 3 dependiendo de la asignación del LHD. </a:t>
            </a:r>
          </a:p>
          <a:p>
            <a:pPr algn="l">
              <a:buFont typeface="Arial" pitchFamily="34" charset="0"/>
              <a:buChar char="•"/>
            </a:pPr>
            <a:endParaRPr lang="es-MX" dirty="0" smtClean="0"/>
          </a:p>
          <a:p>
            <a:pPr algn="l">
              <a:buFont typeface="Arial" pitchFamily="34" charset="0"/>
              <a:buChar char="•"/>
            </a:pPr>
            <a:r>
              <a:rPr lang="es-MX" dirty="0" smtClean="0"/>
              <a:t>Calle 27 excepción, ya que será definida como acceso</a:t>
            </a:r>
          </a:p>
          <a:p>
            <a:pPr algn="l">
              <a:buFont typeface="Arial" pitchFamily="34" charset="0"/>
              <a:buChar char="•"/>
            </a:pPr>
            <a:endParaRPr lang="es-MX" dirty="0" smtClean="0"/>
          </a:p>
          <a:p>
            <a:pPr algn="l">
              <a:buFont typeface="Arial" pitchFamily="34" charset="0"/>
              <a:buChar char="•"/>
            </a:pPr>
            <a:r>
              <a:rPr lang="es-MX" dirty="0" smtClean="0"/>
              <a:t>Inyección: 16 ventiladores Instalados</a:t>
            </a:r>
          </a:p>
          <a:p>
            <a:pPr algn="l">
              <a:buFont typeface="Arial" pitchFamily="34" charset="0"/>
              <a:buChar char="•"/>
            </a:pPr>
            <a:r>
              <a:rPr lang="es-MX" dirty="0" smtClean="0"/>
              <a:t>Extracción: 14 ventiladores Instalados</a:t>
            </a:r>
          </a:p>
          <a:p>
            <a:pPr algn="l">
              <a:buFont typeface="Arial" pitchFamily="34" charset="0"/>
              <a:buChar char="•"/>
            </a:pPr>
            <a:endParaRPr lang="es-MX" dirty="0" smtClean="0"/>
          </a:p>
          <a:p>
            <a:pPr algn="l">
              <a:buFont typeface="Arial" pitchFamily="34" charset="0"/>
              <a:buChar char="•"/>
            </a:pPr>
            <a:r>
              <a:rPr lang="es-MX" dirty="0" smtClean="0"/>
              <a:t>25 Ventiladores Funcionando</a:t>
            </a:r>
          </a:p>
          <a:p>
            <a:pPr algn="l">
              <a:buFont typeface="Arial" pitchFamily="34" charset="0"/>
              <a:buChar char="•"/>
            </a:pPr>
            <a:r>
              <a:rPr lang="es-MX" dirty="0" smtClean="0"/>
              <a:t>30 Ventiladores instalados</a:t>
            </a:r>
          </a:p>
          <a:p>
            <a:pPr algn="l">
              <a:buFont typeface="Arial" pitchFamily="34" charset="0"/>
              <a:buChar char="•"/>
            </a:pPr>
            <a:endParaRPr lang="es-MX" dirty="0" smtClean="0"/>
          </a:p>
          <a:p>
            <a:pPr algn="l">
              <a:buFont typeface="Arial" pitchFamily="34" charset="0"/>
              <a:buChar char="•"/>
            </a:pPr>
            <a:endParaRPr lang="es-MX" dirty="0" smtClean="0"/>
          </a:p>
          <a:p>
            <a:pPr algn="l">
              <a:buFont typeface="Arial" pitchFamily="34" charset="0"/>
              <a:buChar char="•"/>
            </a:pPr>
            <a:r>
              <a:rPr lang="es-MX" dirty="0" smtClean="0"/>
              <a:t>7 Martillos (3.000 </a:t>
            </a:r>
            <a:r>
              <a:rPr lang="es-MX" dirty="0" err="1" smtClean="0"/>
              <a:t>Joules</a:t>
            </a:r>
            <a:r>
              <a:rPr lang="es-MX" dirty="0" smtClean="0"/>
              <a:t>)</a:t>
            </a:r>
          </a:p>
          <a:p>
            <a:pPr algn="l">
              <a:buFont typeface="Arial" pitchFamily="34" charset="0"/>
              <a:buChar char="•"/>
            </a:pPr>
            <a:r>
              <a:rPr lang="es-MX" dirty="0" smtClean="0"/>
              <a:t>12 Martillos (4.500 </a:t>
            </a:r>
            <a:r>
              <a:rPr lang="es-MX" dirty="0" err="1" smtClean="0"/>
              <a:t>Joules</a:t>
            </a:r>
            <a:r>
              <a:rPr lang="es-MX" dirty="0" smtClean="0"/>
              <a:t>)</a:t>
            </a:r>
          </a:p>
          <a:p>
            <a:pPr algn="l">
              <a:buFont typeface="Arial" pitchFamily="34" charset="0"/>
              <a:buChar char="•"/>
            </a:pPr>
            <a:r>
              <a:rPr lang="es-MX" dirty="0" smtClean="0"/>
              <a:t>Podrán Funcionar 2 martillos en forma simultánea.</a:t>
            </a:r>
            <a:endParaRPr lang="es-CL" dirty="0"/>
          </a:p>
        </p:txBody>
      </p:sp>
    </p:spTree>
    <p:extLst>
      <p:ext uri="{BB962C8B-B14F-4D97-AF65-F5344CB8AC3E}">
        <p14:creationId xmlns:p14="http://schemas.microsoft.com/office/powerpoint/2010/main" val="1157809806"/>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2"/>
          <p:cNvSpPr>
            <a:spLocks noGrp="1"/>
          </p:cNvSpPr>
          <p:nvPr>
            <p:ph type="title"/>
          </p:nvPr>
        </p:nvSpPr>
        <p:spPr>
          <a:xfrm>
            <a:off x="1905000" y="152400"/>
            <a:ext cx="5562600" cy="744538"/>
          </a:xfrm>
        </p:spPr>
        <p:txBody>
          <a:bodyPr/>
          <a:lstStyle/>
          <a:p>
            <a:pPr algn="ctr">
              <a:defRPr/>
            </a:pPr>
            <a:r>
              <a:rPr lang="en-US" sz="3200" dirty="0" smtClean="0">
                <a:latin typeface="+mn-lt"/>
              </a:rPr>
              <a:t>NIVEL DE CAMIONES</a:t>
            </a:r>
          </a:p>
        </p:txBody>
      </p:sp>
      <p:pic>
        <p:nvPicPr>
          <p:cNvPr id="3074" name="Picture 2"/>
          <p:cNvPicPr>
            <a:picLocks noChangeAspect="1" noChangeArrowheads="1"/>
          </p:cNvPicPr>
          <p:nvPr/>
        </p:nvPicPr>
        <p:blipFill>
          <a:blip r:embed="rId2" cstate="print"/>
          <a:srcRect/>
          <a:stretch>
            <a:fillRect/>
          </a:stretch>
        </p:blipFill>
        <p:spPr bwMode="auto">
          <a:xfrm rot="16200000">
            <a:off x="-1154" y="2284846"/>
            <a:ext cx="5153024" cy="3231282"/>
          </a:xfrm>
          <a:prstGeom prst="rect">
            <a:avLst/>
          </a:prstGeom>
          <a:noFill/>
          <a:ln w="9525">
            <a:solidFill>
              <a:schemeClr val="tx1"/>
            </a:solidFill>
            <a:miter lim="800000"/>
            <a:headEnd/>
            <a:tailEnd/>
          </a:ln>
        </p:spPr>
      </p:pic>
      <p:sp>
        <p:nvSpPr>
          <p:cNvPr id="6" name="Rectangle 5"/>
          <p:cNvSpPr/>
          <p:nvPr/>
        </p:nvSpPr>
        <p:spPr>
          <a:xfrm>
            <a:off x="4648200" y="1905000"/>
            <a:ext cx="3962400" cy="1815882"/>
          </a:xfrm>
          <a:prstGeom prst="rect">
            <a:avLst/>
          </a:prstGeom>
        </p:spPr>
        <p:txBody>
          <a:bodyPr wrap="square">
            <a:spAutoFit/>
          </a:bodyPr>
          <a:lstStyle/>
          <a:p>
            <a:pPr algn="l">
              <a:buFont typeface="Arial" pitchFamily="34" charset="0"/>
              <a:buChar char="•"/>
            </a:pPr>
            <a:r>
              <a:rPr lang="es-MX" dirty="0" smtClean="0"/>
              <a:t>Área activa involucra a 4 </a:t>
            </a:r>
            <a:r>
              <a:rPr lang="es-MX" dirty="0" err="1" smtClean="0"/>
              <a:t>loop</a:t>
            </a:r>
            <a:endParaRPr lang="es-MX" dirty="0" smtClean="0"/>
          </a:p>
          <a:p>
            <a:pPr algn="l">
              <a:buFont typeface="Arial" pitchFamily="34" charset="0"/>
              <a:buChar char="•"/>
            </a:pPr>
            <a:endParaRPr lang="es-MX" dirty="0" smtClean="0"/>
          </a:p>
          <a:p>
            <a:pPr algn="l">
              <a:buFont typeface="Arial" pitchFamily="34" charset="0"/>
              <a:buChar char="•"/>
            </a:pPr>
            <a:r>
              <a:rPr lang="es-MX" dirty="0" smtClean="0"/>
              <a:t>Inyección: 4 ventiladores Instalados</a:t>
            </a:r>
          </a:p>
          <a:p>
            <a:pPr algn="l">
              <a:buFont typeface="Arial" pitchFamily="34" charset="0"/>
              <a:buChar char="•"/>
            </a:pPr>
            <a:r>
              <a:rPr lang="es-MX" dirty="0" smtClean="0"/>
              <a:t>Extracción:4 ventiladores Instalados</a:t>
            </a:r>
          </a:p>
          <a:p>
            <a:pPr algn="l">
              <a:buFont typeface="Arial" pitchFamily="34" charset="0"/>
              <a:buChar char="•"/>
            </a:pPr>
            <a:endParaRPr lang="es-MX" dirty="0" smtClean="0"/>
          </a:p>
          <a:p>
            <a:pPr algn="l">
              <a:buFont typeface="Arial" pitchFamily="34" charset="0"/>
              <a:buChar char="•"/>
            </a:pPr>
            <a:r>
              <a:rPr lang="es-MX" dirty="0" smtClean="0"/>
              <a:t>8 ventiladores Instalados</a:t>
            </a:r>
          </a:p>
          <a:p>
            <a:pPr algn="l">
              <a:buFont typeface="Arial" pitchFamily="34" charset="0"/>
              <a:buChar char="•"/>
            </a:pPr>
            <a:r>
              <a:rPr lang="es-MX" dirty="0" smtClean="0"/>
              <a:t>6 ventiladores funcionando</a:t>
            </a:r>
          </a:p>
          <a:p>
            <a:pPr algn="l">
              <a:buFont typeface="Arial" pitchFamily="34" charset="0"/>
              <a:buChar char="•"/>
            </a:pPr>
            <a:endParaRPr lang="es-MX" dirty="0" smtClean="0"/>
          </a:p>
        </p:txBody>
      </p:sp>
      <p:sp>
        <p:nvSpPr>
          <p:cNvPr id="8" name="TextBox 7"/>
          <p:cNvSpPr txBox="1"/>
          <p:nvPr/>
        </p:nvSpPr>
        <p:spPr>
          <a:xfrm>
            <a:off x="4648200" y="4038600"/>
            <a:ext cx="4495800" cy="954107"/>
          </a:xfrm>
          <a:prstGeom prst="rect">
            <a:avLst/>
          </a:prstGeom>
          <a:noFill/>
        </p:spPr>
        <p:txBody>
          <a:bodyPr wrap="square" rtlCol="0">
            <a:spAutoFit/>
          </a:bodyPr>
          <a:lstStyle/>
          <a:p>
            <a:pPr marL="0" lvl="3" algn="l">
              <a:buFont typeface="Arial" pitchFamily="34" charset="0"/>
              <a:buChar char="•"/>
            </a:pPr>
            <a:r>
              <a:rPr lang="es-ES" dirty="0" smtClean="0"/>
              <a:t>19 Buzones de Descarga Instalados</a:t>
            </a:r>
          </a:p>
          <a:p>
            <a:pPr marL="0" lvl="3"/>
            <a:endParaRPr lang="es-ES" dirty="0" smtClean="0"/>
          </a:p>
          <a:p>
            <a:pPr marL="0" lvl="3" algn="l">
              <a:buFont typeface="Arial" pitchFamily="34" charset="0"/>
              <a:buChar char="•"/>
            </a:pPr>
            <a:r>
              <a:rPr lang="es-ES" dirty="0" smtClean="0"/>
              <a:t>Máximo 2 funcionando simultáneamente.</a:t>
            </a:r>
            <a:endParaRPr lang="es-CL" dirty="0" smtClean="0"/>
          </a:p>
          <a:p>
            <a:pPr>
              <a:buFont typeface="Arial" pitchFamily="34" charset="0"/>
              <a:buChar char="•"/>
            </a:pPr>
            <a:endParaRPr lang="es-CL" dirty="0"/>
          </a:p>
        </p:txBody>
      </p:sp>
    </p:spTree>
    <p:extLst>
      <p:ext uri="{BB962C8B-B14F-4D97-AF65-F5344CB8AC3E}">
        <p14:creationId xmlns:p14="http://schemas.microsoft.com/office/powerpoint/2010/main" val="533451410"/>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2"/>
          <p:cNvSpPr>
            <a:spLocks noGrp="1"/>
          </p:cNvSpPr>
          <p:nvPr>
            <p:ph type="title"/>
          </p:nvPr>
        </p:nvSpPr>
        <p:spPr>
          <a:xfrm>
            <a:off x="1981200" y="152400"/>
            <a:ext cx="5562600" cy="744538"/>
          </a:xfrm>
        </p:spPr>
        <p:txBody>
          <a:bodyPr/>
          <a:lstStyle/>
          <a:p>
            <a:pPr algn="ctr">
              <a:defRPr/>
            </a:pPr>
            <a:r>
              <a:rPr lang="en-US" sz="3200" dirty="0" smtClean="0">
                <a:latin typeface="+mn-lt"/>
              </a:rPr>
              <a:t>SALA DE CHANCADO</a:t>
            </a:r>
          </a:p>
        </p:txBody>
      </p:sp>
      <p:pic>
        <p:nvPicPr>
          <p:cNvPr id="4098" name="Picture 2"/>
          <p:cNvPicPr>
            <a:picLocks noChangeAspect="1" noChangeArrowheads="1"/>
          </p:cNvPicPr>
          <p:nvPr/>
        </p:nvPicPr>
        <p:blipFill>
          <a:blip r:embed="rId2" cstate="print"/>
          <a:srcRect/>
          <a:stretch>
            <a:fillRect/>
          </a:stretch>
        </p:blipFill>
        <p:spPr bwMode="auto">
          <a:xfrm>
            <a:off x="914400" y="1295400"/>
            <a:ext cx="7443967" cy="3733800"/>
          </a:xfrm>
          <a:prstGeom prst="rect">
            <a:avLst/>
          </a:prstGeom>
          <a:noFill/>
          <a:ln w="9525">
            <a:solidFill>
              <a:schemeClr val="tx1"/>
            </a:solidFill>
            <a:miter lim="800000"/>
            <a:headEnd/>
            <a:tailEnd/>
          </a:ln>
        </p:spPr>
      </p:pic>
      <p:sp>
        <p:nvSpPr>
          <p:cNvPr id="5" name="Rectangle 4"/>
          <p:cNvSpPr/>
          <p:nvPr/>
        </p:nvSpPr>
        <p:spPr>
          <a:xfrm>
            <a:off x="1066800" y="5410200"/>
            <a:ext cx="2590800" cy="307777"/>
          </a:xfrm>
          <a:prstGeom prst="rect">
            <a:avLst/>
          </a:prstGeom>
        </p:spPr>
        <p:txBody>
          <a:bodyPr wrap="square">
            <a:spAutoFit/>
          </a:bodyPr>
          <a:lstStyle/>
          <a:p>
            <a:pPr algn="l">
              <a:buFont typeface="Arial" pitchFamily="34" charset="0"/>
              <a:buChar char="•"/>
            </a:pPr>
            <a:r>
              <a:rPr lang="es-MX" dirty="0" smtClean="0"/>
              <a:t>Inyección: 1 ventilador</a:t>
            </a:r>
          </a:p>
        </p:txBody>
      </p:sp>
      <p:sp>
        <p:nvSpPr>
          <p:cNvPr id="6" name="Rectangle 5"/>
          <p:cNvSpPr/>
          <p:nvPr/>
        </p:nvSpPr>
        <p:spPr>
          <a:xfrm>
            <a:off x="1066800" y="5867400"/>
            <a:ext cx="3124200" cy="307777"/>
          </a:xfrm>
          <a:prstGeom prst="rect">
            <a:avLst/>
          </a:prstGeom>
        </p:spPr>
        <p:txBody>
          <a:bodyPr wrap="square">
            <a:spAutoFit/>
          </a:bodyPr>
          <a:lstStyle/>
          <a:p>
            <a:pPr algn="l">
              <a:buFont typeface="Arial" pitchFamily="34" charset="0"/>
              <a:buChar char="•"/>
            </a:pPr>
            <a:r>
              <a:rPr lang="es-MX" dirty="0" smtClean="0"/>
              <a:t>Extracción: 1 ventilador</a:t>
            </a:r>
          </a:p>
        </p:txBody>
      </p:sp>
      <p:sp>
        <p:nvSpPr>
          <p:cNvPr id="7" name="Rectangle 6"/>
          <p:cNvSpPr/>
          <p:nvPr/>
        </p:nvSpPr>
        <p:spPr>
          <a:xfrm>
            <a:off x="3962400" y="5334000"/>
            <a:ext cx="4038600" cy="523220"/>
          </a:xfrm>
          <a:prstGeom prst="rect">
            <a:avLst/>
          </a:prstGeom>
        </p:spPr>
        <p:txBody>
          <a:bodyPr wrap="square">
            <a:spAutoFit/>
          </a:bodyPr>
          <a:lstStyle/>
          <a:p>
            <a:pPr algn="l">
              <a:buFont typeface="Arial" pitchFamily="34" charset="0"/>
              <a:buChar char="•"/>
            </a:pPr>
            <a:r>
              <a:rPr lang="es-MX" dirty="0" smtClean="0"/>
              <a:t>Funcionan en forma permanente durante todo el proyecto</a:t>
            </a:r>
          </a:p>
        </p:txBody>
      </p:sp>
    </p:spTree>
    <p:extLst>
      <p:ext uri="{BB962C8B-B14F-4D97-AF65-F5344CB8AC3E}">
        <p14:creationId xmlns:p14="http://schemas.microsoft.com/office/powerpoint/2010/main" val="741301600"/>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76200" y="2209800"/>
            <a:ext cx="9005888" cy="2738943"/>
          </a:xfrm>
          <a:prstGeom prst="rect">
            <a:avLst/>
          </a:prstGeom>
          <a:noFill/>
          <a:ln w="9525">
            <a:noFill/>
            <a:miter lim="800000"/>
            <a:headEnd/>
            <a:tailEnd/>
          </a:ln>
          <a:effectLst/>
        </p:spPr>
      </p:pic>
      <p:sp>
        <p:nvSpPr>
          <p:cNvPr id="5" name="Title 2"/>
          <p:cNvSpPr>
            <a:spLocks noGrp="1"/>
          </p:cNvSpPr>
          <p:nvPr>
            <p:ph type="title"/>
          </p:nvPr>
        </p:nvSpPr>
        <p:spPr>
          <a:xfrm>
            <a:off x="1981200" y="152400"/>
            <a:ext cx="5562600" cy="744538"/>
          </a:xfrm>
        </p:spPr>
        <p:txBody>
          <a:bodyPr/>
          <a:lstStyle/>
          <a:p>
            <a:pPr algn="ctr">
              <a:defRPr/>
            </a:pPr>
            <a:r>
              <a:rPr lang="en-US" sz="3200" dirty="0" smtClean="0">
                <a:latin typeface="+mn-lt"/>
              </a:rPr>
              <a:t>RESUMEN VENTILACIÓN</a:t>
            </a:r>
          </a:p>
        </p:txBody>
      </p:sp>
    </p:spTree>
    <p:extLst>
      <p:ext uri="{BB962C8B-B14F-4D97-AF65-F5344CB8AC3E}">
        <p14:creationId xmlns:p14="http://schemas.microsoft.com/office/powerpoint/2010/main" val="161970160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4294967295"/>
          </p:nvPr>
        </p:nvSpPr>
        <p:spPr>
          <a:xfrm>
            <a:off x="6786563" y="6643688"/>
            <a:ext cx="2133600" cy="214312"/>
          </a:xfrm>
          <a:prstGeom prst="rect">
            <a:avLst/>
          </a:prstGeom>
        </p:spPr>
        <p:txBody>
          <a:bodyPr/>
          <a:lstStyle/>
          <a:p>
            <a:pPr>
              <a:defRPr/>
            </a:pPr>
            <a:fld id="{09B9AEC5-EE20-45ED-8123-5D9CEA49AAAA}" type="slidenum">
              <a:rPr lang="en-US" smtClean="0"/>
              <a:pPr>
                <a:defRPr/>
              </a:pPr>
              <a:t>47</a:t>
            </a:fld>
            <a:endParaRPr lang="en-US" dirty="0"/>
          </a:p>
        </p:txBody>
      </p:sp>
      <p:pic>
        <p:nvPicPr>
          <p:cNvPr id="76803" name="Imagen 1"/>
          <p:cNvPicPr>
            <a:picLocks noChangeAspect="1" noChangeArrowheads="1"/>
          </p:cNvPicPr>
          <p:nvPr/>
        </p:nvPicPr>
        <p:blipFill>
          <a:blip r:embed="rId2"/>
          <a:srcRect/>
          <a:stretch>
            <a:fillRect/>
          </a:stretch>
        </p:blipFill>
        <p:spPr bwMode="auto">
          <a:xfrm>
            <a:off x="1460500" y="1022350"/>
            <a:ext cx="6567488" cy="5149850"/>
          </a:xfrm>
          <a:prstGeom prst="rect">
            <a:avLst/>
          </a:prstGeom>
          <a:ln>
            <a:noFill/>
          </a:ln>
          <a:effectLst>
            <a:outerShdw blurRad="292100" dist="139700" dir="2700000" algn="tl" rotWithShape="0">
              <a:srgbClr val="333333">
                <a:alpha val="65000"/>
              </a:srgbClr>
            </a:outerShdw>
          </a:effectLst>
        </p:spPr>
      </p:pic>
      <p:sp>
        <p:nvSpPr>
          <p:cNvPr id="5" name="Title 2"/>
          <p:cNvSpPr>
            <a:spLocks noGrp="1"/>
          </p:cNvSpPr>
          <p:nvPr>
            <p:ph type="title"/>
          </p:nvPr>
        </p:nvSpPr>
        <p:spPr>
          <a:xfrm>
            <a:off x="1981200" y="152400"/>
            <a:ext cx="5562600" cy="744538"/>
          </a:xfrm>
        </p:spPr>
        <p:txBody>
          <a:bodyPr/>
          <a:lstStyle/>
          <a:p>
            <a:pPr algn="ctr">
              <a:defRPr/>
            </a:pPr>
            <a:r>
              <a:rPr lang="en-US" sz="3200" dirty="0" smtClean="0">
                <a:latin typeface="+mn-lt"/>
              </a:rPr>
              <a:t>VENTILACIÓN</a:t>
            </a:r>
          </a:p>
        </p:txBody>
      </p:sp>
    </p:spTree>
    <p:extLst>
      <p:ext uri="{BB962C8B-B14F-4D97-AF65-F5344CB8AC3E}">
        <p14:creationId xmlns:p14="http://schemas.microsoft.com/office/powerpoint/2010/main" val="21025918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4294967295"/>
          </p:nvPr>
        </p:nvSpPr>
        <p:spPr>
          <a:xfrm>
            <a:off x="6786563" y="6643688"/>
            <a:ext cx="2133600" cy="214312"/>
          </a:xfrm>
          <a:prstGeom prst="rect">
            <a:avLst/>
          </a:prstGeom>
        </p:spPr>
        <p:txBody>
          <a:bodyPr/>
          <a:lstStyle/>
          <a:p>
            <a:pPr>
              <a:defRPr/>
            </a:pPr>
            <a:fld id="{71BC9C5C-8617-4253-A352-C8E007DF0A1B}" type="slidenum">
              <a:rPr lang="en-US" smtClean="0"/>
              <a:pPr>
                <a:defRPr/>
              </a:pPr>
              <a:t>48</a:t>
            </a:fld>
            <a:endParaRPr lang="en-US" dirty="0"/>
          </a:p>
        </p:txBody>
      </p:sp>
      <p:pic>
        <p:nvPicPr>
          <p:cNvPr id="5" name="Picture 3" descr="textura"/>
          <p:cNvPicPr>
            <a:picLocks noChangeAspect="1" noChangeArrowheads="1"/>
          </p:cNvPicPr>
          <p:nvPr/>
        </p:nvPicPr>
        <p:blipFill>
          <a:blip r:embed="rId2" cstate="print"/>
          <a:srcRect/>
          <a:stretch>
            <a:fillRect/>
          </a:stretch>
        </p:blipFill>
        <p:spPr bwMode="auto">
          <a:xfrm>
            <a:off x="990600" y="1143000"/>
            <a:ext cx="7581928" cy="4891624"/>
          </a:xfrm>
          <a:prstGeom prst="rect">
            <a:avLst/>
          </a:prstGeom>
          <a:ln>
            <a:noFill/>
          </a:ln>
          <a:effectLst>
            <a:outerShdw blurRad="292100" dist="139700" dir="2700000" algn="tl" rotWithShape="0">
              <a:srgbClr val="333333">
                <a:alpha val="65000"/>
              </a:srgbClr>
            </a:outerShdw>
          </a:effectLst>
        </p:spPr>
      </p:pic>
      <p:graphicFrame>
        <p:nvGraphicFramePr>
          <p:cNvPr id="7" name="6 Tabla"/>
          <p:cNvGraphicFramePr>
            <a:graphicFrameLocks noGrp="1"/>
          </p:cNvGraphicFramePr>
          <p:nvPr/>
        </p:nvGraphicFramePr>
        <p:xfrm>
          <a:off x="4810148" y="5143512"/>
          <a:ext cx="3048000" cy="548640"/>
        </p:xfrm>
        <a:graphic>
          <a:graphicData uri="http://schemas.openxmlformats.org/drawingml/2006/table">
            <a:tbl>
              <a:tblPr/>
              <a:tblGrid>
                <a:gridCol w="762000"/>
                <a:gridCol w="762000"/>
                <a:gridCol w="762000"/>
                <a:gridCol w="762000"/>
              </a:tblGrid>
              <a:tr h="0">
                <a:tc>
                  <a:txBody>
                    <a:bodyPr/>
                    <a:lstStyle/>
                    <a:p>
                      <a:pPr algn="ctr" fontAlgn="ctr"/>
                      <a:r>
                        <a:rPr lang="es-ES" sz="1100" b="1" i="0" u="none" strike="noStrike">
                          <a:solidFill>
                            <a:srgbClr val="000000"/>
                          </a:solidFill>
                          <a:latin typeface="Calibri"/>
                        </a:rPr>
                        <a:t>Nivel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s-ES" sz="1100" b="1" i="0" u="none" strike="noStrike">
                          <a:solidFill>
                            <a:srgbClr val="000000"/>
                          </a:solidFill>
                          <a:latin typeface="Calibri"/>
                        </a:rPr>
                        <a:t>Desarrollos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s-ES" sz="1100" b="1" i="0" u="none" strike="noStrike">
                          <a:solidFill>
                            <a:srgbClr val="000000"/>
                          </a:solidFill>
                          <a:latin typeface="Calibri"/>
                        </a:rPr>
                        <a:t>Un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s-ES" sz="1100" b="1" i="0" u="none" strike="noStrike">
                          <a:solidFill>
                            <a:srgbClr val="000000"/>
                          </a:solidFill>
                          <a:latin typeface="Calibri"/>
                        </a:rPr>
                        <a:t>Cantidad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r>
              <a:tr h="190500">
                <a:tc rowSpan="2">
                  <a:txBody>
                    <a:bodyPr/>
                    <a:lstStyle/>
                    <a:p>
                      <a:pPr algn="ctr" fontAlgn="ctr"/>
                      <a:r>
                        <a:rPr lang="es-ES" sz="1100" b="1" i="0" u="none" strike="noStrike">
                          <a:solidFill>
                            <a:srgbClr val="000000"/>
                          </a:solidFill>
                          <a:latin typeface="Calibri"/>
                        </a:rPr>
                        <a:t>SNV</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s-ES" sz="1100" b="0" i="0" u="none" strike="noStrike" dirty="0">
                          <a:solidFill>
                            <a:srgbClr val="000000"/>
                          </a:solidFill>
                          <a:latin typeface="Calibri"/>
                        </a:rPr>
                        <a:t>DH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S" sz="1100" b="0" i="0" u="none" strike="noStrike" dirty="0">
                          <a:solidFill>
                            <a:srgbClr val="000000"/>
                          </a:solidFill>
                          <a:latin typeface="Calibri"/>
                        </a:rPr>
                        <a:t>ml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S" sz="1100" b="0" i="0" u="none" strike="noStrike">
                          <a:solidFill>
                            <a:srgbClr val="000000"/>
                          </a:solidFill>
                          <a:latin typeface="Calibri"/>
                        </a:rPr>
                        <a:t>2,597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90500">
                <a:tc vMerge="1">
                  <a:txBody>
                    <a:bodyPr/>
                    <a:lstStyle/>
                    <a:p>
                      <a:endParaRPr lang="es-ES"/>
                    </a:p>
                  </a:txBody>
                  <a:tcPr/>
                </a:tc>
                <a:tc>
                  <a:txBody>
                    <a:bodyPr/>
                    <a:lstStyle/>
                    <a:p>
                      <a:pPr algn="ctr" fontAlgn="ctr"/>
                      <a:r>
                        <a:rPr lang="es-ES" sz="1100" b="0" i="0" u="none" strike="noStrike">
                          <a:solidFill>
                            <a:srgbClr val="000000"/>
                          </a:solidFill>
                          <a:latin typeface="Calibri"/>
                        </a:rPr>
                        <a:t>DV</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S" sz="1100" b="0" i="0" u="none" strike="noStrike" dirty="0">
                          <a:solidFill>
                            <a:srgbClr val="000000"/>
                          </a:solidFill>
                          <a:latin typeface="Calibri"/>
                        </a:rPr>
                        <a:t>ml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S" sz="1100" b="0" i="0" u="none" strike="noStrike" dirty="0">
                          <a:solidFill>
                            <a:srgbClr val="000000"/>
                          </a:solidFill>
                          <a:latin typeface="Calibri"/>
                        </a:rPr>
                        <a:t>2,803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bl>
          </a:graphicData>
        </a:graphic>
      </p:graphicFrame>
      <p:sp>
        <p:nvSpPr>
          <p:cNvPr id="8" name="Title 2"/>
          <p:cNvSpPr>
            <a:spLocks noGrp="1"/>
          </p:cNvSpPr>
          <p:nvPr>
            <p:ph type="title"/>
          </p:nvPr>
        </p:nvSpPr>
        <p:spPr>
          <a:xfrm>
            <a:off x="1981200" y="152400"/>
            <a:ext cx="5562600" cy="744538"/>
          </a:xfrm>
        </p:spPr>
        <p:txBody>
          <a:bodyPr/>
          <a:lstStyle/>
          <a:p>
            <a:pPr algn="ctr">
              <a:defRPr/>
            </a:pPr>
            <a:r>
              <a:rPr lang="en-US" sz="3200" dirty="0" smtClean="0">
                <a:latin typeface="+mn-lt"/>
              </a:rPr>
              <a:t>VENTILACIÓN</a:t>
            </a:r>
          </a:p>
        </p:txBody>
      </p:sp>
    </p:spTree>
    <p:extLst>
      <p:ext uri="{BB962C8B-B14F-4D97-AF65-F5344CB8AC3E}">
        <p14:creationId xmlns:p14="http://schemas.microsoft.com/office/powerpoint/2010/main" val="321361054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txBox="1">
            <a:spLocks noChangeArrowheads="1"/>
          </p:cNvSpPr>
          <p:nvPr/>
        </p:nvSpPr>
        <p:spPr bwMode="auto">
          <a:xfrm>
            <a:off x="0" y="0"/>
            <a:ext cx="9143999" cy="67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150000"/>
              </a:lnSpc>
            </a:pPr>
            <a:r>
              <a:rPr lang="en-GB" sz="1500" b="1" dirty="0">
                <a:solidFill>
                  <a:srgbClr val="393C71"/>
                </a:solidFill>
                <a:cs typeface="Arial" charset="0"/>
              </a:rPr>
              <a:t>SISTEMA DETECCION DE INCENDIOS</a:t>
            </a:r>
          </a:p>
          <a:p>
            <a:pPr algn="ctr" eaLnBrk="1" hangingPunct="1">
              <a:lnSpc>
                <a:spcPct val="150000"/>
              </a:lnSpc>
            </a:pPr>
            <a:r>
              <a:rPr lang="en-GB" b="1" dirty="0">
                <a:solidFill>
                  <a:srgbClr val="B70068"/>
                </a:solidFill>
                <a:cs typeface="Arial" charset="0"/>
              </a:rPr>
              <a:t>AUTOMATIZACION</a:t>
            </a:r>
          </a:p>
        </p:txBody>
      </p:sp>
      <p:pic>
        <p:nvPicPr>
          <p:cNvPr id="3107" name="Picture 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637" y="1158495"/>
            <a:ext cx="8145216" cy="4505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36"/>
          <p:cNvSpPr txBox="1"/>
          <p:nvPr/>
        </p:nvSpPr>
        <p:spPr>
          <a:xfrm>
            <a:off x="896284" y="834307"/>
            <a:ext cx="7082071" cy="284758"/>
          </a:xfrm>
          <a:prstGeom prst="rect">
            <a:avLst/>
          </a:prstGeom>
        </p:spPr>
        <p:style>
          <a:lnRef idx="1">
            <a:schemeClr val="accent6"/>
          </a:lnRef>
          <a:fillRef idx="3">
            <a:schemeClr val="accent6"/>
          </a:fillRef>
          <a:effectRef idx="2">
            <a:schemeClr val="accent6"/>
          </a:effectRef>
          <a:fontRef idx="minor">
            <a:schemeClr val="lt1"/>
          </a:fontRef>
        </p:style>
        <p:txBody>
          <a:bodyPr lIns="68644" tIns="34322" rIns="68644" bIns="34322">
            <a:spAutoFit/>
          </a:bodyPr>
          <a:lstStyle/>
          <a:p>
            <a:pPr>
              <a:defRPr/>
            </a:pPr>
            <a:r>
              <a:rPr lang="en-US" dirty="0"/>
              <a:t> TIPICO SISTEMA  DETECCION DE INCENDIOS EN SALAS ELECTRICAS</a:t>
            </a:r>
            <a:endParaRPr lang="es-CL" dirty="0"/>
          </a:p>
        </p:txBody>
      </p:sp>
      <p:sp>
        <p:nvSpPr>
          <p:cNvPr id="38" name="TextBox 37"/>
          <p:cNvSpPr txBox="1"/>
          <p:nvPr/>
        </p:nvSpPr>
        <p:spPr>
          <a:xfrm>
            <a:off x="5400541" y="1429048"/>
            <a:ext cx="2924648" cy="284758"/>
          </a:xfrm>
          <a:prstGeom prst="rect">
            <a:avLst/>
          </a:prstGeom>
        </p:spPr>
        <p:style>
          <a:lnRef idx="1">
            <a:schemeClr val="accent2"/>
          </a:lnRef>
          <a:fillRef idx="2">
            <a:schemeClr val="accent2"/>
          </a:fillRef>
          <a:effectRef idx="1">
            <a:schemeClr val="accent2"/>
          </a:effectRef>
          <a:fontRef idx="minor">
            <a:schemeClr val="dk1"/>
          </a:fontRef>
        </p:style>
        <p:txBody>
          <a:bodyPr wrap="none" lIns="68644" tIns="34322" rIns="68644" bIns="34322">
            <a:spAutoFit/>
          </a:bodyPr>
          <a:lstStyle/>
          <a:p>
            <a:pPr>
              <a:defRPr/>
            </a:pPr>
            <a:r>
              <a:rPr lang="en-US" dirty="0"/>
              <a:t>Central Contra Incendios Dedicada</a:t>
            </a:r>
            <a:endParaRPr lang="es-CL" dirty="0"/>
          </a:p>
        </p:txBody>
      </p:sp>
      <p:sp>
        <p:nvSpPr>
          <p:cNvPr id="40" name="TextBox 39"/>
          <p:cNvSpPr txBox="1"/>
          <p:nvPr/>
        </p:nvSpPr>
        <p:spPr>
          <a:xfrm>
            <a:off x="4466609" y="6023694"/>
            <a:ext cx="3373489" cy="284758"/>
          </a:xfrm>
          <a:prstGeom prst="rect">
            <a:avLst/>
          </a:prstGeom>
        </p:spPr>
        <p:style>
          <a:lnRef idx="1">
            <a:schemeClr val="accent2"/>
          </a:lnRef>
          <a:fillRef idx="2">
            <a:schemeClr val="accent2"/>
          </a:fillRef>
          <a:effectRef idx="1">
            <a:schemeClr val="accent2"/>
          </a:effectRef>
          <a:fontRef idx="minor">
            <a:schemeClr val="dk1"/>
          </a:fontRef>
        </p:style>
        <p:txBody>
          <a:bodyPr wrap="none" lIns="68644" tIns="34322" rIns="68644" bIns="34322">
            <a:spAutoFit/>
          </a:bodyPr>
          <a:lstStyle/>
          <a:p>
            <a:pPr>
              <a:defRPr/>
            </a:pPr>
            <a:r>
              <a:rPr lang="en-US" dirty="0"/>
              <a:t>Alarmas Baliza y Sirena fuera del recinto</a:t>
            </a:r>
            <a:endParaRPr lang="es-CL" dirty="0"/>
          </a:p>
        </p:txBody>
      </p:sp>
      <p:sp>
        <p:nvSpPr>
          <p:cNvPr id="41" name="TextBox 40"/>
          <p:cNvSpPr txBox="1"/>
          <p:nvPr/>
        </p:nvSpPr>
        <p:spPr>
          <a:xfrm>
            <a:off x="2148724" y="5483778"/>
            <a:ext cx="4647299" cy="284758"/>
          </a:xfrm>
          <a:prstGeom prst="rect">
            <a:avLst/>
          </a:prstGeom>
        </p:spPr>
        <p:style>
          <a:lnRef idx="1">
            <a:schemeClr val="accent2"/>
          </a:lnRef>
          <a:fillRef idx="2">
            <a:schemeClr val="accent2"/>
          </a:fillRef>
          <a:effectRef idx="1">
            <a:schemeClr val="accent2"/>
          </a:effectRef>
          <a:fontRef idx="minor">
            <a:schemeClr val="dk1"/>
          </a:fontRef>
        </p:style>
        <p:txBody>
          <a:bodyPr wrap="none" lIns="68644" tIns="34322" rIns="68644" bIns="34322">
            <a:spAutoFit/>
          </a:bodyPr>
          <a:lstStyle/>
          <a:p>
            <a:pPr>
              <a:defRPr/>
            </a:pPr>
            <a:r>
              <a:rPr lang="en-US" dirty="0"/>
              <a:t>Red Seca  Extinción  Agua Pulverizada Transformadores</a:t>
            </a:r>
            <a:endParaRPr lang="es-CL" dirty="0"/>
          </a:p>
        </p:txBody>
      </p:sp>
      <p:sp>
        <p:nvSpPr>
          <p:cNvPr id="42" name="TextBox 41"/>
          <p:cNvSpPr txBox="1"/>
          <p:nvPr/>
        </p:nvSpPr>
        <p:spPr>
          <a:xfrm>
            <a:off x="251038" y="2618531"/>
            <a:ext cx="5011053" cy="284758"/>
          </a:xfrm>
          <a:prstGeom prst="rect">
            <a:avLst/>
          </a:prstGeom>
        </p:spPr>
        <p:style>
          <a:lnRef idx="1">
            <a:schemeClr val="accent2"/>
          </a:lnRef>
          <a:fillRef idx="2">
            <a:schemeClr val="accent2"/>
          </a:fillRef>
          <a:effectRef idx="1">
            <a:schemeClr val="accent2"/>
          </a:effectRef>
          <a:fontRef idx="minor">
            <a:schemeClr val="dk1"/>
          </a:fontRef>
        </p:style>
        <p:txBody>
          <a:bodyPr wrap="none" lIns="68644" tIns="34322" rIns="68644" bIns="34322">
            <a:spAutoFit/>
          </a:bodyPr>
          <a:lstStyle/>
          <a:p>
            <a:pPr>
              <a:defRPr/>
            </a:pPr>
            <a:r>
              <a:rPr lang="en-US" dirty="0"/>
              <a:t>Red Gas Limpio Focalizado Equipos de Media y baja Tensión</a:t>
            </a:r>
            <a:endParaRPr lang="es-CL" dirty="0"/>
          </a:p>
        </p:txBody>
      </p:sp>
      <p:sp>
        <p:nvSpPr>
          <p:cNvPr id="43" name="TextBox 42"/>
          <p:cNvSpPr txBox="1"/>
          <p:nvPr/>
        </p:nvSpPr>
        <p:spPr>
          <a:xfrm>
            <a:off x="539533" y="4401564"/>
            <a:ext cx="4435318" cy="284758"/>
          </a:xfrm>
          <a:prstGeom prst="rect">
            <a:avLst/>
          </a:prstGeom>
        </p:spPr>
        <p:style>
          <a:lnRef idx="1">
            <a:schemeClr val="accent2"/>
          </a:lnRef>
          <a:fillRef idx="2">
            <a:schemeClr val="accent2"/>
          </a:fillRef>
          <a:effectRef idx="1">
            <a:schemeClr val="accent2"/>
          </a:effectRef>
          <a:fontRef idx="minor">
            <a:schemeClr val="dk1"/>
          </a:fontRef>
        </p:style>
        <p:txBody>
          <a:bodyPr wrap="none" lIns="68644" tIns="34322" rIns="68644" bIns="34322">
            <a:spAutoFit/>
          </a:bodyPr>
          <a:lstStyle/>
          <a:p>
            <a:pPr>
              <a:defRPr/>
            </a:pPr>
            <a:r>
              <a:rPr lang="en-US" dirty="0"/>
              <a:t>Red Gas Limpio inundación Total Sala Automatización</a:t>
            </a:r>
            <a:endParaRPr lang="es-CL" dirty="0"/>
          </a:p>
        </p:txBody>
      </p:sp>
      <p:cxnSp>
        <p:nvCxnSpPr>
          <p:cNvPr id="52" name="Straight Arrow Connector 51"/>
          <p:cNvCxnSpPr/>
          <p:nvPr/>
        </p:nvCxnSpPr>
        <p:spPr>
          <a:xfrm flipH="1">
            <a:off x="4301447" y="1698410"/>
            <a:ext cx="1243116" cy="59474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V="1">
            <a:off x="7166694" y="4889036"/>
            <a:ext cx="649567" cy="113465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V="1">
            <a:off x="5490930" y="3644728"/>
            <a:ext cx="432647" cy="183905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H="1" flipV="1">
            <a:off x="2247860" y="3537460"/>
            <a:ext cx="1026197" cy="86410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flipH="1" flipV="1">
            <a:off x="2084575" y="1753236"/>
            <a:ext cx="1027389" cy="86529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H="1" flipV="1">
            <a:off x="3544611" y="1429049"/>
            <a:ext cx="432648" cy="118948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8329803"/>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linds(horizontal)">
                                      <p:cBhvr>
                                        <p:cTn id="7" dur="500"/>
                                        <p:tgtEl>
                                          <p:spTgt spid="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107"/>
                                        </p:tgtEl>
                                        <p:attrNameLst>
                                          <p:attrName>style.visibility</p:attrName>
                                        </p:attrNameLst>
                                      </p:cBhvr>
                                      <p:to>
                                        <p:strVal val="visible"/>
                                      </p:to>
                                    </p:set>
                                    <p:animEffect transition="in" filter="blinds(horizontal)">
                                      <p:cBhvr>
                                        <p:cTn id="12" dur="500"/>
                                        <p:tgtEl>
                                          <p:spTgt spid="310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blinds(horizontal)">
                                      <p:cBhvr>
                                        <p:cTn id="17" dur="500"/>
                                        <p:tgtEl>
                                          <p:spTgt spid="3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blinds(horizontal)">
                                      <p:cBhvr>
                                        <p:cTn id="22" dur="500"/>
                                        <p:tgtEl>
                                          <p:spTgt spid="5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blinds(horizontal)">
                                      <p:cBhvr>
                                        <p:cTn id="27" dur="500"/>
                                        <p:tgtEl>
                                          <p:spTgt spid="4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blinds(horizontal)">
                                      <p:cBhvr>
                                        <p:cTn id="32" dur="500"/>
                                        <p:tgtEl>
                                          <p:spTgt spid="5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blinds(horizontal)">
                                      <p:cBhvr>
                                        <p:cTn id="37" dur="500"/>
                                        <p:tgtEl>
                                          <p:spTgt spid="4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blinds(horizontal)">
                                      <p:cBhvr>
                                        <p:cTn id="42" dur="500"/>
                                        <p:tgtEl>
                                          <p:spTgt spid="59"/>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blinds(horizontal)">
                                      <p:cBhvr>
                                        <p:cTn id="47" dur="500"/>
                                        <p:tgtEl>
                                          <p:spTgt spid="42"/>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nodeType="clickEffect">
                                  <p:stCondLst>
                                    <p:cond delay="0"/>
                                  </p:stCondLst>
                                  <p:childTnLst>
                                    <p:set>
                                      <p:cBhvr>
                                        <p:cTn id="51" dur="1" fill="hold">
                                          <p:stCondLst>
                                            <p:cond delay="0"/>
                                          </p:stCondLst>
                                        </p:cTn>
                                        <p:tgtEl>
                                          <p:spTgt spid="72"/>
                                        </p:tgtEl>
                                        <p:attrNameLst>
                                          <p:attrName>style.visibility</p:attrName>
                                        </p:attrNameLst>
                                      </p:cBhvr>
                                      <p:to>
                                        <p:strVal val="visible"/>
                                      </p:to>
                                    </p:set>
                                    <p:animEffect transition="in" filter="blinds(horizontal)">
                                      <p:cBhvr>
                                        <p:cTn id="52" dur="500"/>
                                        <p:tgtEl>
                                          <p:spTgt spid="72"/>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nodeType="clickEffect">
                                  <p:stCondLst>
                                    <p:cond delay="0"/>
                                  </p:stCondLst>
                                  <p:childTnLst>
                                    <p:set>
                                      <p:cBhvr>
                                        <p:cTn id="56" dur="1" fill="hold">
                                          <p:stCondLst>
                                            <p:cond delay="0"/>
                                          </p:stCondLst>
                                        </p:cTn>
                                        <p:tgtEl>
                                          <p:spTgt spid="71"/>
                                        </p:tgtEl>
                                        <p:attrNameLst>
                                          <p:attrName>style.visibility</p:attrName>
                                        </p:attrNameLst>
                                      </p:cBhvr>
                                      <p:to>
                                        <p:strVal val="visible"/>
                                      </p:to>
                                    </p:set>
                                    <p:animEffect transition="in" filter="blinds(horizontal)">
                                      <p:cBhvr>
                                        <p:cTn id="57" dur="500"/>
                                        <p:tgtEl>
                                          <p:spTgt spid="71"/>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blinds(horizontal)">
                                      <p:cBhvr>
                                        <p:cTn id="62" dur="500"/>
                                        <p:tgtEl>
                                          <p:spTgt spid="43"/>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3" presetClass="entr" presetSubtype="10" fill="hold" nodeType="clickEffect">
                                  <p:stCondLst>
                                    <p:cond delay="0"/>
                                  </p:stCondLst>
                                  <p:childTnLst>
                                    <p:set>
                                      <p:cBhvr>
                                        <p:cTn id="66" dur="1" fill="hold">
                                          <p:stCondLst>
                                            <p:cond delay="0"/>
                                          </p:stCondLst>
                                        </p:cTn>
                                        <p:tgtEl>
                                          <p:spTgt spid="61"/>
                                        </p:tgtEl>
                                        <p:attrNameLst>
                                          <p:attrName>style.visibility</p:attrName>
                                        </p:attrNameLst>
                                      </p:cBhvr>
                                      <p:to>
                                        <p:strVal val="visible"/>
                                      </p:to>
                                    </p:set>
                                    <p:animEffect transition="in" filter="blinds(horizontal)">
                                      <p:cBhvr>
                                        <p:cTn id="6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40" grpId="0" animBg="1"/>
      <p:bldP spid="41" grpId="0" animBg="1"/>
      <p:bldP spid="42" grpId="0" animBg="1"/>
      <p:bldP spid="4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374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l="-6874" t="-2197" r="-6874" b="-1691"/>
          <a:stretch>
            <a:fillRect/>
          </a:stretch>
        </p:blipFill>
        <p:spPr bwMode="auto">
          <a:xfrm>
            <a:off x="533400" y="533400"/>
            <a:ext cx="8077200" cy="5867400"/>
          </a:xfrm>
          <a:prstGeom prst="rect">
            <a:avLst/>
          </a:prstGeom>
          <a:solidFill>
            <a:srgbClr val="FFFF99">
              <a:alpha val="50000"/>
            </a:srgbClr>
          </a:solidFill>
          <a:ln w="25400">
            <a:solidFill>
              <a:schemeClr val="tx1"/>
            </a:solidFill>
            <a:miter lim="800000"/>
            <a:headEnd/>
            <a:tailEnd/>
          </a:ln>
          <a:effectLst/>
        </p:spPr>
      </p:pic>
      <p:sp>
        <p:nvSpPr>
          <p:cNvPr id="1183747" name="Text Box 3"/>
          <p:cNvSpPr txBox="1">
            <a:spLocks noChangeArrowheads="1"/>
          </p:cNvSpPr>
          <p:nvPr/>
        </p:nvSpPr>
        <p:spPr bwMode="auto">
          <a:xfrm>
            <a:off x="1062038" y="73025"/>
            <a:ext cx="7027862" cy="396875"/>
          </a:xfrm>
          <a:prstGeom prst="rect">
            <a:avLst/>
          </a:prstGeom>
          <a:noFill/>
          <a:ln w="9525">
            <a:noFill/>
            <a:miter lim="800000"/>
            <a:headEnd/>
            <a:tailEnd/>
          </a:ln>
          <a:effectLst/>
        </p:spPr>
        <p:txBody>
          <a:bodyPr wrap="none">
            <a:spAutoFit/>
          </a:bodyPr>
          <a:lstStyle/>
          <a:p>
            <a:pPr eaLnBrk="0" hangingPunct="0">
              <a:spcBef>
                <a:spcPct val="0"/>
              </a:spcBef>
            </a:pPr>
            <a:r>
              <a:rPr lang="es-ES_tradnl" sz="2000" b="1" dirty="0"/>
              <a:t>METODOLOGIA ADMINISTRACION RIESGO SISMICIDAD</a:t>
            </a:r>
          </a:p>
        </p:txBody>
      </p:sp>
    </p:spTree>
    <p:extLst>
      <p:ext uri="{BB962C8B-B14F-4D97-AF65-F5344CB8AC3E}">
        <p14:creationId xmlns:p14="http://schemas.microsoft.com/office/powerpoint/2010/main" val="2090212437"/>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txBox="1">
            <a:spLocks noChangeArrowheads="1"/>
          </p:cNvSpPr>
          <p:nvPr/>
        </p:nvSpPr>
        <p:spPr bwMode="auto">
          <a:xfrm>
            <a:off x="0" y="0"/>
            <a:ext cx="8991599" cy="67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150000"/>
              </a:lnSpc>
            </a:pPr>
            <a:r>
              <a:rPr lang="en-GB" sz="1500" b="1" dirty="0">
                <a:solidFill>
                  <a:srgbClr val="393C71"/>
                </a:solidFill>
                <a:cs typeface="Arial" charset="0"/>
              </a:rPr>
              <a:t>SISTEMA DETECCION DE INCENDIOS</a:t>
            </a:r>
          </a:p>
          <a:p>
            <a:pPr algn="ctr" eaLnBrk="1" hangingPunct="1">
              <a:lnSpc>
                <a:spcPct val="150000"/>
              </a:lnSpc>
            </a:pPr>
            <a:r>
              <a:rPr lang="en-GB" b="1" dirty="0">
                <a:solidFill>
                  <a:srgbClr val="B70068"/>
                </a:solidFill>
                <a:cs typeface="Arial" charset="0"/>
              </a:rPr>
              <a:t>AUTOMATIZACION</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0878" y="1190675"/>
            <a:ext cx="6822244" cy="4476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896284" y="834307"/>
            <a:ext cx="7082071" cy="500202"/>
          </a:xfrm>
          <a:prstGeom prst="rect">
            <a:avLst/>
          </a:prstGeom>
        </p:spPr>
        <p:style>
          <a:lnRef idx="1">
            <a:schemeClr val="accent6"/>
          </a:lnRef>
          <a:fillRef idx="3">
            <a:schemeClr val="accent6"/>
          </a:fillRef>
          <a:effectRef idx="2">
            <a:schemeClr val="accent6"/>
          </a:effectRef>
          <a:fontRef idx="minor">
            <a:schemeClr val="lt1"/>
          </a:fontRef>
        </p:style>
        <p:txBody>
          <a:bodyPr lIns="68644" tIns="34322" rIns="68644" bIns="34322">
            <a:spAutoFit/>
          </a:bodyPr>
          <a:lstStyle/>
          <a:p>
            <a:pPr>
              <a:defRPr/>
            </a:pPr>
            <a:r>
              <a:rPr lang="en-US" dirty="0"/>
              <a:t> TIPICO SISTEMA  DETECCION DE INCENDIOS EN SALAS HIDRAULICAS BUZONES</a:t>
            </a:r>
            <a:endParaRPr lang="es-CL" dirty="0"/>
          </a:p>
        </p:txBody>
      </p:sp>
      <p:sp>
        <p:nvSpPr>
          <p:cNvPr id="7" name="TextBox 6"/>
          <p:cNvSpPr txBox="1"/>
          <p:nvPr/>
        </p:nvSpPr>
        <p:spPr>
          <a:xfrm>
            <a:off x="913163" y="5970060"/>
            <a:ext cx="2924648" cy="284758"/>
          </a:xfrm>
          <a:prstGeom prst="rect">
            <a:avLst/>
          </a:prstGeom>
        </p:spPr>
        <p:style>
          <a:lnRef idx="1">
            <a:schemeClr val="accent2"/>
          </a:lnRef>
          <a:fillRef idx="2">
            <a:schemeClr val="accent2"/>
          </a:fillRef>
          <a:effectRef idx="1">
            <a:schemeClr val="accent2"/>
          </a:effectRef>
          <a:fontRef idx="minor">
            <a:schemeClr val="dk1"/>
          </a:fontRef>
        </p:style>
        <p:txBody>
          <a:bodyPr wrap="none" lIns="68644" tIns="34322" rIns="68644" bIns="34322">
            <a:spAutoFit/>
          </a:bodyPr>
          <a:lstStyle/>
          <a:p>
            <a:pPr>
              <a:defRPr/>
            </a:pPr>
            <a:r>
              <a:rPr lang="en-US" dirty="0"/>
              <a:t>Central Contra Incendios Dedicada</a:t>
            </a:r>
            <a:endParaRPr lang="es-CL" dirty="0"/>
          </a:p>
        </p:txBody>
      </p:sp>
      <p:sp>
        <p:nvSpPr>
          <p:cNvPr id="9" name="TextBox 8"/>
          <p:cNvSpPr txBox="1"/>
          <p:nvPr/>
        </p:nvSpPr>
        <p:spPr>
          <a:xfrm>
            <a:off x="3198895" y="2239518"/>
            <a:ext cx="3680559" cy="284758"/>
          </a:xfrm>
          <a:prstGeom prst="rect">
            <a:avLst/>
          </a:prstGeom>
        </p:spPr>
        <p:style>
          <a:lnRef idx="1">
            <a:schemeClr val="accent2"/>
          </a:lnRef>
          <a:fillRef idx="2">
            <a:schemeClr val="accent2"/>
          </a:fillRef>
          <a:effectRef idx="1">
            <a:schemeClr val="accent2"/>
          </a:effectRef>
          <a:fontRef idx="minor">
            <a:schemeClr val="dk1"/>
          </a:fontRef>
        </p:style>
        <p:txBody>
          <a:bodyPr wrap="none" lIns="68644" tIns="34322" rIns="68644" bIns="34322">
            <a:spAutoFit/>
          </a:bodyPr>
          <a:lstStyle/>
          <a:p>
            <a:pPr>
              <a:defRPr/>
            </a:pPr>
            <a:r>
              <a:rPr lang="en-US" dirty="0"/>
              <a:t>Sistema PQS inundación Total  U. Hidraúlica</a:t>
            </a:r>
            <a:endParaRPr lang="es-CL" dirty="0"/>
          </a:p>
        </p:txBody>
      </p:sp>
      <p:sp>
        <p:nvSpPr>
          <p:cNvPr id="10" name="TextBox 9"/>
          <p:cNvSpPr txBox="1"/>
          <p:nvPr/>
        </p:nvSpPr>
        <p:spPr>
          <a:xfrm>
            <a:off x="4520244" y="1212129"/>
            <a:ext cx="3373489" cy="284758"/>
          </a:xfrm>
          <a:prstGeom prst="rect">
            <a:avLst/>
          </a:prstGeom>
        </p:spPr>
        <p:style>
          <a:lnRef idx="1">
            <a:schemeClr val="accent2"/>
          </a:lnRef>
          <a:fillRef idx="2">
            <a:schemeClr val="accent2"/>
          </a:fillRef>
          <a:effectRef idx="1">
            <a:schemeClr val="accent2"/>
          </a:effectRef>
          <a:fontRef idx="minor">
            <a:schemeClr val="dk1"/>
          </a:fontRef>
        </p:style>
        <p:txBody>
          <a:bodyPr wrap="none" lIns="68644" tIns="34322" rIns="68644" bIns="34322">
            <a:spAutoFit/>
          </a:bodyPr>
          <a:lstStyle/>
          <a:p>
            <a:pPr>
              <a:defRPr/>
            </a:pPr>
            <a:r>
              <a:rPr lang="en-US" dirty="0"/>
              <a:t>Alarmas Baliza y Sirena fuera del recinto</a:t>
            </a:r>
            <a:endParaRPr lang="es-CL" dirty="0"/>
          </a:p>
        </p:txBody>
      </p:sp>
      <p:cxnSp>
        <p:nvCxnSpPr>
          <p:cNvPr id="11" name="Straight Arrow Connector 10"/>
          <p:cNvCxnSpPr/>
          <p:nvPr/>
        </p:nvCxnSpPr>
        <p:spPr>
          <a:xfrm flipV="1">
            <a:off x="2787776" y="3537460"/>
            <a:ext cx="811661" cy="2432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3761531" y="1482682"/>
            <a:ext cx="1729399" cy="43264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2896236" y="2510071"/>
            <a:ext cx="1460037" cy="140521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6201483"/>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9458"/>
                                        </p:tgtEl>
                                        <p:attrNameLst>
                                          <p:attrName>style.visibility</p:attrName>
                                        </p:attrNameLst>
                                      </p:cBhvr>
                                      <p:to>
                                        <p:strVal val="visible"/>
                                      </p:to>
                                    </p:set>
                                    <p:animEffect transition="in" filter="blinds(horizontal)">
                                      <p:cBhvr>
                                        <p:cTn id="12" dur="500"/>
                                        <p:tgtEl>
                                          <p:spTgt spid="1945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linds(horizontal)">
                                      <p:cBhvr>
                                        <p:cTn id="32" dur="500"/>
                                        <p:tgtEl>
                                          <p:spTgt spid="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linds(horizontal)">
                                      <p:cBhvr>
                                        <p:cTn id="37" dur="500"/>
                                        <p:tgtEl>
                                          <p:spTgt spid="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linds(horizontal)">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txBox="1">
            <a:spLocks noChangeArrowheads="1"/>
          </p:cNvSpPr>
          <p:nvPr/>
        </p:nvSpPr>
        <p:spPr bwMode="auto">
          <a:xfrm>
            <a:off x="0" y="0"/>
            <a:ext cx="9067799" cy="67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150000"/>
              </a:lnSpc>
            </a:pPr>
            <a:r>
              <a:rPr lang="en-GB" sz="1500" b="1" dirty="0">
                <a:solidFill>
                  <a:srgbClr val="393C71"/>
                </a:solidFill>
                <a:cs typeface="Arial" charset="0"/>
              </a:rPr>
              <a:t>SISTEMA DETECCION DE INCENDIOS</a:t>
            </a:r>
          </a:p>
          <a:p>
            <a:pPr algn="ctr" eaLnBrk="1" hangingPunct="1">
              <a:lnSpc>
                <a:spcPct val="150000"/>
              </a:lnSpc>
            </a:pPr>
            <a:r>
              <a:rPr lang="en-GB" b="1" dirty="0">
                <a:solidFill>
                  <a:srgbClr val="B70068"/>
                </a:solidFill>
                <a:cs typeface="Arial" charset="0"/>
              </a:rPr>
              <a:t>AUTOMATIZACION</a:t>
            </a: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2624" y="1190675"/>
            <a:ext cx="6278753" cy="4476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896284" y="834307"/>
            <a:ext cx="7082071" cy="284758"/>
          </a:xfrm>
          <a:prstGeom prst="rect">
            <a:avLst/>
          </a:prstGeom>
        </p:spPr>
        <p:style>
          <a:lnRef idx="1">
            <a:schemeClr val="accent6"/>
          </a:lnRef>
          <a:fillRef idx="3">
            <a:schemeClr val="accent6"/>
          </a:fillRef>
          <a:effectRef idx="2">
            <a:schemeClr val="accent6"/>
          </a:effectRef>
          <a:fontRef idx="minor">
            <a:schemeClr val="lt1"/>
          </a:fontRef>
        </p:style>
        <p:txBody>
          <a:bodyPr lIns="68644" tIns="34322" rIns="68644" bIns="34322">
            <a:spAutoFit/>
          </a:bodyPr>
          <a:lstStyle/>
          <a:p>
            <a:pPr>
              <a:defRPr/>
            </a:pPr>
            <a:r>
              <a:rPr lang="en-US" dirty="0"/>
              <a:t> TIPICO SISTEMA  DETECCION DE INCENDIOS EN TERRENO MARTILLOS </a:t>
            </a:r>
            <a:endParaRPr lang="es-CL" dirty="0"/>
          </a:p>
        </p:txBody>
      </p:sp>
      <p:sp>
        <p:nvSpPr>
          <p:cNvPr id="7" name="TextBox 6"/>
          <p:cNvSpPr txBox="1"/>
          <p:nvPr/>
        </p:nvSpPr>
        <p:spPr>
          <a:xfrm>
            <a:off x="4790797" y="5807966"/>
            <a:ext cx="3373489" cy="284758"/>
          </a:xfrm>
          <a:prstGeom prst="rect">
            <a:avLst/>
          </a:prstGeom>
        </p:spPr>
        <p:style>
          <a:lnRef idx="1">
            <a:schemeClr val="accent2"/>
          </a:lnRef>
          <a:fillRef idx="2">
            <a:schemeClr val="accent2"/>
          </a:fillRef>
          <a:effectRef idx="1">
            <a:schemeClr val="accent2"/>
          </a:effectRef>
          <a:fontRef idx="minor">
            <a:schemeClr val="dk1"/>
          </a:fontRef>
        </p:style>
        <p:txBody>
          <a:bodyPr wrap="none" lIns="68644" tIns="34322" rIns="68644" bIns="34322">
            <a:spAutoFit/>
          </a:bodyPr>
          <a:lstStyle/>
          <a:p>
            <a:pPr>
              <a:defRPr/>
            </a:pPr>
            <a:r>
              <a:rPr lang="en-US" dirty="0"/>
              <a:t>Alarmas Baliza y Sirena fuera del recinto</a:t>
            </a:r>
            <a:endParaRPr lang="es-CL" dirty="0"/>
          </a:p>
        </p:txBody>
      </p:sp>
      <p:sp>
        <p:nvSpPr>
          <p:cNvPr id="9" name="TextBox 8"/>
          <p:cNvSpPr txBox="1"/>
          <p:nvPr/>
        </p:nvSpPr>
        <p:spPr>
          <a:xfrm>
            <a:off x="559427" y="2672165"/>
            <a:ext cx="3355855" cy="284758"/>
          </a:xfrm>
          <a:prstGeom prst="rect">
            <a:avLst/>
          </a:prstGeom>
        </p:spPr>
        <p:style>
          <a:lnRef idx="1">
            <a:schemeClr val="accent2"/>
          </a:lnRef>
          <a:fillRef idx="2">
            <a:schemeClr val="accent2"/>
          </a:fillRef>
          <a:effectRef idx="1">
            <a:schemeClr val="accent2"/>
          </a:effectRef>
          <a:fontRef idx="minor">
            <a:schemeClr val="dk1"/>
          </a:fontRef>
        </p:style>
        <p:txBody>
          <a:bodyPr wrap="none" lIns="68644" tIns="34322" rIns="68644" bIns="34322">
            <a:spAutoFit/>
          </a:bodyPr>
          <a:lstStyle/>
          <a:p>
            <a:pPr>
              <a:defRPr/>
            </a:pPr>
            <a:r>
              <a:rPr lang="en-US" dirty="0"/>
              <a:t>Sistema PQS dirigido Unidad  Hidraúlica</a:t>
            </a:r>
            <a:endParaRPr lang="es-CL" dirty="0"/>
          </a:p>
        </p:txBody>
      </p:sp>
      <p:sp>
        <p:nvSpPr>
          <p:cNvPr id="10" name="TextBox 9"/>
          <p:cNvSpPr txBox="1"/>
          <p:nvPr/>
        </p:nvSpPr>
        <p:spPr>
          <a:xfrm>
            <a:off x="913163" y="5970060"/>
            <a:ext cx="2924648" cy="284758"/>
          </a:xfrm>
          <a:prstGeom prst="rect">
            <a:avLst/>
          </a:prstGeom>
        </p:spPr>
        <p:style>
          <a:lnRef idx="1">
            <a:schemeClr val="accent2"/>
          </a:lnRef>
          <a:fillRef idx="2">
            <a:schemeClr val="accent2"/>
          </a:fillRef>
          <a:effectRef idx="1">
            <a:schemeClr val="accent2"/>
          </a:effectRef>
          <a:fontRef idx="minor">
            <a:schemeClr val="dk1"/>
          </a:fontRef>
        </p:style>
        <p:txBody>
          <a:bodyPr wrap="none" lIns="68644" tIns="34322" rIns="68644" bIns="34322">
            <a:spAutoFit/>
          </a:bodyPr>
          <a:lstStyle/>
          <a:p>
            <a:pPr>
              <a:defRPr/>
            </a:pPr>
            <a:r>
              <a:rPr lang="en-US" dirty="0"/>
              <a:t>Central Contra Incendios Dedicada</a:t>
            </a:r>
            <a:endParaRPr lang="es-CL" dirty="0"/>
          </a:p>
        </p:txBody>
      </p:sp>
      <p:cxnSp>
        <p:nvCxnSpPr>
          <p:cNvPr id="11" name="Straight Arrow Connector 10"/>
          <p:cNvCxnSpPr/>
          <p:nvPr/>
        </p:nvCxnSpPr>
        <p:spPr>
          <a:xfrm flipV="1">
            <a:off x="2787776" y="2023790"/>
            <a:ext cx="3027341" cy="394627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5869943" y="3429000"/>
            <a:ext cx="246716" cy="237896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224023" y="2996353"/>
            <a:ext cx="1375414" cy="140521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3785510"/>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0482"/>
                                        </p:tgtEl>
                                        <p:attrNameLst>
                                          <p:attrName>style.visibility</p:attrName>
                                        </p:attrNameLst>
                                      </p:cBhvr>
                                      <p:to>
                                        <p:strVal val="visible"/>
                                      </p:to>
                                    </p:set>
                                    <p:animEffect transition="in" filter="blinds(horizontal)">
                                      <p:cBhvr>
                                        <p:cTn id="12" dur="500"/>
                                        <p:tgtEl>
                                          <p:spTgt spid="2048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linds(horizontal)">
                                      <p:cBhvr>
                                        <p:cTn id="32" dur="500"/>
                                        <p:tgtEl>
                                          <p:spTgt spid="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linds(horizontal)">
                                      <p:cBhvr>
                                        <p:cTn id="37" dur="500"/>
                                        <p:tgtEl>
                                          <p:spTgt spid="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linds(horizontal)">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1558925" y="838200"/>
            <a:ext cx="5832475" cy="906462"/>
          </a:xfrm>
          <a:prstGeom prst="rect">
            <a:avLst/>
          </a:prstGeom>
          <a:noFill/>
          <a:ln w="9525">
            <a:noFill/>
            <a:miter lim="800000"/>
            <a:headEnd/>
            <a:tailEnd/>
          </a:ln>
        </p:spPr>
        <p:txBody>
          <a:bodyPr anchor="ctr">
            <a:normAutofit fontScale="97500"/>
          </a:bodyPr>
          <a:lstStyle/>
          <a:p>
            <a:pPr algn="ctr" fontAlgn="auto">
              <a:spcAft>
                <a:spcPts val="0"/>
              </a:spcAft>
              <a:defRPr/>
            </a:pPr>
            <a:r>
              <a:rPr lang="es-MX" sz="2200" b="1" kern="0" dirty="0">
                <a:solidFill>
                  <a:srgbClr val="4B3A6E"/>
                </a:solidFill>
                <a:latin typeface="+mj-lt"/>
                <a:ea typeface="ＭＳ Ｐゴシック" charset="0"/>
                <a:cs typeface="+mj-cs"/>
              </a:rPr>
              <a:t>   </a:t>
            </a:r>
            <a:r>
              <a:rPr lang="es-MX" sz="2200" b="1" kern="0" dirty="0" smtClean="0">
                <a:solidFill>
                  <a:schemeClr val="accent1">
                    <a:lumMod val="75000"/>
                  </a:schemeClr>
                </a:solidFill>
                <a:latin typeface="+mj-lt"/>
                <a:ea typeface="ＭＳ Ｐゴシック" charset="0"/>
                <a:cs typeface="+mj-cs"/>
              </a:rPr>
              <a:t>BUZONES</a:t>
            </a:r>
            <a:endParaRPr lang="en-GB" sz="2200" b="1" kern="0" dirty="0">
              <a:solidFill>
                <a:schemeClr val="accent1">
                  <a:lumMod val="75000"/>
                </a:schemeClr>
              </a:solidFill>
              <a:latin typeface="+mj-lt"/>
              <a:ea typeface="ＭＳ Ｐゴシック" charset="0"/>
              <a:cs typeface="+mj-cs"/>
            </a:endParaRPr>
          </a:p>
        </p:txBody>
      </p:sp>
      <p:pic>
        <p:nvPicPr>
          <p:cNvPr id="3277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92275" y="1466850"/>
            <a:ext cx="5664200" cy="4248150"/>
          </a:xfrm>
          <a:noFill/>
        </p:spPr>
      </p:pic>
      <p:sp>
        <p:nvSpPr>
          <p:cNvPr id="32772" name="TextBox 3"/>
          <p:cNvSpPr txBox="1">
            <a:spLocks noChangeArrowheads="1"/>
          </p:cNvSpPr>
          <p:nvPr/>
        </p:nvSpPr>
        <p:spPr bwMode="auto">
          <a:xfrm>
            <a:off x="1476375" y="5715000"/>
            <a:ext cx="64087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r>
              <a:rPr lang="es-MX" sz="1600" b="1" dirty="0">
                <a:solidFill>
                  <a:srgbClr val="FF0000"/>
                </a:solidFill>
              </a:rPr>
              <a:t>Acceso a </a:t>
            </a:r>
            <a:r>
              <a:rPr lang="es-MX" sz="1600" b="1" dirty="0" smtClean="0">
                <a:solidFill>
                  <a:srgbClr val="FF0000"/>
                </a:solidFill>
              </a:rPr>
              <a:t>Buzones</a:t>
            </a:r>
            <a:endParaRPr lang="en-GB" sz="1600" b="1" dirty="0">
              <a:solidFill>
                <a:srgbClr val="FF0000"/>
              </a:solidFill>
            </a:endParaRPr>
          </a:p>
        </p:txBody>
      </p:sp>
      <p:sp>
        <p:nvSpPr>
          <p:cNvPr id="7" name="TextBox 6"/>
          <p:cNvSpPr txBox="1"/>
          <p:nvPr/>
        </p:nvSpPr>
        <p:spPr>
          <a:xfrm>
            <a:off x="107950" y="260350"/>
            <a:ext cx="8883650" cy="461963"/>
          </a:xfrm>
          <a:prstGeom prst="rect">
            <a:avLst/>
          </a:prstGeom>
          <a:noFill/>
        </p:spPr>
        <p:txBody>
          <a:bodyPr wrap="square">
            <a:spAutoFit/>
          </a:bodyPr>
          <a:lstStyle/>
          <a:p>
            <a:pPr algn="ctr">
              <a:defRPr/>
            </a:pPr>
            <a:r>
              <a:rPr lang="es-CL" sz="2400" b="1" dirty="0">
                <a:solidFill>
                  <a:schemeClr val="bg2">
                    <a:lumMod val="50000"/>
                  </a:schemeClr>
                </a:solidFill>
                <a:latin typeface="Arial"/>
              </a:rPr>
              <a:t>ATRAPAMIENTO ENTRE EQUIPOS</a:t>
            </a:r>
            <a:endParaRPr lang="en-US" sz="2400" b="1" dirty="0">
              <a:solidFill>
                <a:schemeClr val="bg2">
                  <a:lumMod val="50000"/>
                </a:schemeClr>
              </a:solidFill>
              <a:latin typeface="Arial"/>
            </a:endParaRPr>
          </a:p>
        </p:txBody>
      </p:sp>
    </p:spTree>
    <p:extLst>
      <p:ext uri="{BB962C8B-B14F-4D97-AF65-F5344CB8AC3E}">
        <p14:creationId xmlns:p14="http://schemas.microsoft.com/office/powerpoint/2010/main" val="32791740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a:srcRect/>
          <a:stretch>
            <a:fillRect/>
          </a:stretch>
        </p:blipFill>
        <p:spPr>
          <a:xfrm>
            <a:off x="1331913" y="1196975"/>
            <a:ext cx="6262687" cy="4608513"/>
          </a:xfrm>
          <a:ln>
            <a:solidFill>
              <a:schemeClr val="bg1">
                <a:lumMod val="65000"/>
              </a:schemeClr>
            </a:solidFill>
          </a:ln>
        </p:spPr>
      </p:pic>
      <p:sp>
        <p:nvSpPr>
          <p:cNvPr id="33795" name="TextBox 3"/>
          <p:cNvSpPr txBox="1">
            <a:spLocks noChangeArrowheads="1"/>
          </p:cNvSpPr>
          <p:nvPr/>
        </p:nvSpPr>
        <p:spPr bwMode="auto">
          <a:xfrm>
            <a:off x="2916238" y="5805488"/>
            <a:ext cx="47513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s-MX" b="1">
                <a:solidFill>
                  <a:srgbClr val="FF0000"/>
                </a:solidFill>
              </a:rPr>
              <a:t>Nuevo Diseño de plataformas de Acceso</a:t>
            </a:r>
            <a:endParaRPr lang="en-GB" b="1">
              <a:solidFill>
                <a:srgbClr val="FF0000"/>
              </a:solidFill>
            </a:endParaRPr>
          </a:p>
        </p:txBody>
      </p:sp>
      <p:sp>
        <p:nvSpPr>
          <p:cNvPr id="6" name="TextBox 5"/>
          <p:cNvSpPr txBox="1"/>
          <p:nvPr/>
        </p:nvSpPr>
        <p:spPr>
          <a:xfrm>
            <a:off x="609600" y="260350"/>
            <a:ext cx="8077200" cy="461963"/>
          </a:xfrm>
          <a:prstGeom prst="rect">
            <a:avLst/>
          </a:prstGeom>
          <a:noFill/>
        </p:spPr>
        <p:txBody>
          <a:bodyPr wrap="square">
            <a:spAutoFit/>
          </a:bodyPr>
          <a:lstStyle/>
          <a:p>
            <a:pPr algn="ctr">
              <a:defRPr/>
            </a:pPr>
            <a:r>
              <a:rPr lang="es-CL" sz="2400" b="1" dirty="0">
                <a:solidFill>
                  <a:schemeClr val="bg2">
                    <a:lumMod val="50000"/>
                  </a:schemeClr>
                </a:solidFill>
                <a:latin typeface="Arial"/>
              </a:rPr>
              <a:t>ATRAPAMIENTO ENTRE EQUIPOS</a:t>
            </a:r>
            <a:endParaRPr lang="en-US" sz="2400" b="1" dirty="0">
              <a:solidFill>
                <a:schemeClr val="bg2">
                  <a:lumMod val="50000"/>
                </a:schemeClr>
              </a:solidFill>
              <a:latin typeface="Arial"/>
            </a:endParaRPr>
          </a:p>
        </p:txBody>
      </p:sp>
    </p:spTree>
    <p:extLst>
      <p:ext uri="{BB962C8B-B14F-4D97-AF65-F5344CB8AC3E}">
        <p14:creationId xmlns:p14="http://schemas.microsoft.com/office/powerpoint/2010/main" val="205833118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9700" y="28575"/>
            <a:ext cx="39243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76200" y="2357437"/>
            <a:ext cx="5327650" cy="461963"/>
          </a:xfrm>
          <a:prstGeom prst="rect">
            <a:avLst/>
          </a:prstGeom>
          <a:noFill/>
        </p:spPr>
        <p:txBody>
          <a:bodyPr>
            <a:spAutoFit/>
          </a:bodyPr>
          <a:lstStyle/>
          <a:p>
            <a:pPr>
              <a:defRPr/>
            </a:pPr>
            <a:r>
              <a:rPr lang="es-CL" sz="2400" b="1" dirty="0">
                <a:solidFill>
                  <a:schemeClr val="bg2">
                    <a:lumMod val="50000"/>
                  </a:schemeClr>
                </a:solidFill>
                <a:latin typeface="Arial"/>
              </a:rPr>
              <a:t>ATRAPAMIENTO ENTRE EQUIPOS</a:t>
            </a:r>
            <a:endParaRPr lang="en-US" sz="2400" b="1" dirty="0">
              <a:solidFill>
                <a:schemeClr val="bg2">
                  <a:lumMod val="50000"/>
                </a:schemeClr>
              </a:solidFill>
              <a:latin typeface="Arial"/>
            </a:endParaRPr>
          </a:p>
        </p:txBody>
      </p:sp>
    </p:spTree>
    <p:extLst>
      <p:ext uri="{BB962C8B-B14F-4D97-AF65-F5344CB8AC3E}">
        <p14:creationId xmlns:p14="http://schemas.microsoft.com/office/powerpoint/2010/main" val="42807883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l="4848" t="13333" r="79189" b="13779"/>
          <a:stretch>
            <a:fillRect/>
          </a:stretch>
        </p:blipFill>
        <p:spPr bwMode="auto">
          <a:xfrm>
            <a:off x="250825" y="404813"/>
            <a:ext cx="42672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4"/>
          <p:cNvSpPr txBox="1"/>
          <p:nvPr/>
        </p:nvSpPr>
        <p:spPr>
          <a:xfrm>
            <a:off x="3505200" y="173831"/>
            <a:ext cx="5327650" cy="461963"/>
          </a:xfrm>
          <a:prstGeom prst="rect">
            <a:avLst/>
          </a:prstGeom>
          <a:noFill/>
        </p:spPr>
        <p:txBody>
          <a:bodyPr>
            <a:spAutoFit/>
          </a:bodyPr>
          <a:lstStyle/>
          <a:p>
            <a:pPr>
              <a:defRPr/>
            </a:pPr>
            <a:r>
              <a:rPr lang="es-CL" sz="2400" b="1" dirty="0" smtClean="0">
                <a:solidFill>
                  <a:schemeClr val="bg2">
                    <a:lumMod val="50000"/>
                  </a:schemeClr>
                </a:solidFill>
                <a:latin typeface="Arial"/>
              </a:rPr>
              <a:t>Posición - infraestructura</a:t>
            </a:r>
            <a:endParaRPr lang="en-US" sz="2400" b="1" dirty="0">
              <a:solidFill>
                <a:schemeClr val="bg2">
                  <a:lumMod val="50000"/>
                </a:schemeClr>
              </a:solidFill>
              <a:latin typeface="Arial"/>
            </a:endParaRPr>
          </a:p>
        </p:txBody>
      </p:sp>
    </p:spTree>
    <p:extLst>
      <p:ext uri="{BB962C8B-B14F-4D97-AF65-F5344CB8AC3E}">
        <p14:creationId xmlns:p14="http://schemas.microsoft.com/office/powerpoint/2010/main" val="382428375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7950" y="260350"/>
            <a:ext cx="5327650" cy="830263"/>
          </a:xfrm>
          <a:prstGeom prst="rect">
            <a:avLst/>
          </a:prstGeom>
          <a:noFill/>
        </p:spPr>
        <p:txBody>
          <a:bodyPr>
            <a:spAutoFit/>
          </a:bodyPr>
          <a:lstStyle/>
          <a:p>
            <a:pPr>
              <a:defRPr/>
            </a:pPr>
            <a:r>
              <a:rPr lang="es-CL" sz="2400" b="1" dirty="0">
                <a:solidFill>
                  <a:schemeClr val="bg2">
                    <a:lumMod val="50000"/>
                  </a:schemeClr>
                </a:solidFill>
                <a:latin typeface="Arial"/>
              </a:rPr>
              <a:t>EXPOSICIÓN A ESTALLIDO DE ROCA EN ZONA DE TRANSICIÓN</a:t>
            </a:r>
            <a:endParaRPr lang="en-US" sz="2400" b="1" dirty="0">
              <a:solidFill>
                <a:schemeClr val="bg2">
                  <a:lumMod val="50000"/>
                </a:schemeClr>
              </a:solidFill>
              <a:latin typeface="Arial"/>
            </a:endParaRPr>
          </a:p>
        </p:txBody>
      </p:sp>
      <p:pic>
        <p:nvPicPr>
          <p:cNvPr id="49155" name="Picture 3"/>
          <p:cNvPicPr>
            <a:picLocks noChangeAspect="1" noChangeArrowheads="1"/>
          </p:cNvPicPr>
          <p:nvPr/>
        </p:nvPicPr>
        <p:blipFill>
          <a:blip r:embed="rId2">
            <a:extLst>
              <a:ext uri="{28A0092B-C50C-407E-A947-70E740481C1C}">
                <a14:useLocalDpi xmlns:a14="http://schemas.microsoft.com/office/drawing/2010/main" val="0"/>
              </a:ext>
            </a:extLst>
          </a:blip>
          <a:srcRect l="2567" t="13333" r="66643" b="1200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661471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7950" y="260350"/>
            <a:ext cx="6119813" cy="461963"/>
          </a:xfrm>
          <a:prstGeom prst="rect">
            <a:avLst/>
          </a:prstGeom>
          <a:noFill/>
        </p:spPr>
        <p:txBody>
          <a:bodyPr>
            <a:spAutoFit/>
          </a:bodyPr>
          <a:lstStyle/>
          <a:p>
            <a:pPr>
              <a:defRPr/>
            </a:pPr>
            <a:r>
              <a:rPr lang="es-CL" sz="2400" b="1" dirty="0">
                <a:solidFill>
                  <a:schemeClr val="bg2">
                    <a:lumMod val="50000"/>
                  </a:schemeClr>
                </a:solidFill>
                <a:latin typeface="Arial"/>
              </a:rPr>
              <a:t>SALA DE CHANCADO</a:t>
            </a:r>
            <a:endParaRPr lang="en-US" sz="2400" b="1" dirty="0">
              <a:solidFill>
                <a:schemeClr val="bg2">
                  <a:lumMod val="50000"/>
                </a:schemeClr>
              </a:solidFill>
              <a:latin typeface="Arial"/>
            </a:endParaRP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032" t="23289" r="6551" b="8635"/>
          <a:stretch/>
        </p:blipFill>
        <p:spPr bwMode="auto">
          <a:xfrm>
            <a:off x="1248770" y="1219200"/>
            <a:ext cx="7260609" cy="46675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67972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a:srcRect/>
          <a:stretch>
            <a:fillRect/>
          </a:stretch>
        </p:blipFill>
        <p:spPr bwMode="auto">
          <a:xfrm>
            <a:off x="0" y="1125538"/>
            <a:ext cx="9144000" cy="5732462"/>
          </a:xfrm>
          <a:prstGeom prst="rect">
            <a:avLst/>
          </a:prstGeom>
          <a:noFill/>
          <a:ln w="9525">
            <a:solidFill>
              <a:schemeClr val="bg1">
                <a:lumMod val="65000"/>
              </a:schemeClr>
            </a:solidFill>
            <a:miter lim="800000"/>
            <a:headEnd/>
            <a:tailEnd/>
          </a:ln>
        </p:spPr>
      </p:pic>
      <p:sp>
        <p:nvSpPr>
          <p:cNvPr id="52227" name="TextBox 5"/>
          <p:cNvSpPr txBox="1">
            <a:spLocks noChangeArrowheads="1"/>
          </p:cNvSpPr>
          <p:nvPr/>
        </p:nvSpPr>
        <p:spPr bwMode="auto">
          <a:xfrm>
            <a:off x="4427538" y="4724400"/>
            <a:ext cx="1657350" cy="6477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s-MX">
                <a:solidFill>
                  <a:srgbClr val="FF0000"/>
                </a:solidFill>
              </a:rPr>
              <a:t>Reubicación ascensor</a:t>
            </a:r>
            <a:endParaRPr lang="en-GB">
              <a:solidFill>
                <a:srgbClr val="FF0000"/>
              </a:solidFill>
            </a:endParaRPr>
          </a:p>
        </p:txBody>
      </p:sp>
      <p:cxnSp>
        <p:nvCxnSpPr>
          <p:cNvPr id="7" name="Straight Connector 6"/>
          <p:cNvCxnSpPr/>
          <p:nvPr/>
        </p:nvCxnSpPr>
        <p:spPr>
          <a:xfrm flipH="1">
            <a:off x="4427538" y="5013325"/>
            <a:ext cx="143986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52227" idx="1"/>
          </p:cNvCxnSpPr>
          <p:nvPr/>
        </p:nvCxnSpPr>
        <p:spPr>
          <a:xfrm flipH="1" flipV="1">
            <a:off x="3851275" y="3933825"/>
            <a:ext cx="576263" cy="111442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2230" name="TextBox 5"/>
          <p:cNvSpPr txBox="1">
            <a:spLocks noChangeArrowheads="1"/>
          </p:cNvSpPr>
          <p:nvPr/>
        </p:nvSpPr>
        <p:spPr bwMode="auto">
          <a:xfrm>
            <a:off x="1476375" y="5084763"/>
            <a:ext cx="1657350" cy="64611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s-MX">
                <a:solidFill>
                  <a:srgbClr val="FF0000"/>
                </a:solidFill>
              </a:rPr>
              <a:t>Reubicación BODEGA</a:t>
            </a:r>
            <a:endParaRPr lang="en-GB">
              <a:solidFill>
                <a:srgbClr val="FF0000"/>
              </a:solidFill>
            </a:endParaRPr>
          </a:p>
        </p:txBody>
      </p:sp>
      <p:sp>
        <p:nvSpPr>
          <p:cNvPr id="12" name="TextBox 11"/>
          <p:cNvSpPr txBox="1"/>
          <p:nvPr/>
        </p:nvSpPr>
        <p:spPr>
          <a:xfrm>
            <a:off x="107950" y="260350"/>
            <a:ext cx="6119813" cy="461963"/>
          </a:xfrm>
          <a:prstGeom prst="rect">
            <a:avLst/>
          </a:prstGeom>
          <a:noFill/>
        </p:spPr>
        <p:txBody>
          <a:bodyPr>
            <a:spAutoFit/>
          </a:bodyPr>
          <a:lstStyle/>
          <a:p>
            <a:pPr>
              <a:defRPr/>
            </a:pPr>
            <a:r>
              <a:rPr lang="es-CL" sz="2400" b="1" dirty="0">
                <a:solidFill>
                  <a:schemeClr val="bg2">
                    <a:lumMod val="50000"/>
                  </a:schemeClr>
                </a:solidFill>
                <a:latin typeface="Arial"/>
              </a:rPr>
              <a:t>SALA DE CHANCADO</a:t>
            </a:r>
            <a:endParaRPr lang="en-US" sz="2400" b="1" dirty="0">
              <a:solidFill>
                <a:schemeClr val="bg2">
                  <a:lumMod val="50000"/>
                </a:schemeClr>
              </a:solidFill>
              <a:latin typeface="Arial"/>
            </a:endParaRPr>
          </a:p>
        </p:txBody>
      </p:sp>
    </p:spTree>
    <p:extLst>
      <p:ext uri="{BB962C8B-B14F-4D97-AF65-F5344CB8AC3E}">
        <p14:creationId xmlns:p14="http://schemas.microsoft.com/office/powerpoint/2010/main" val="107363858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23850" y="1412875"/>
            <a:ext cx="8351838" cy="2884488"/>
          </a:xfrm>
          <a:noFill/>
        </p:spPr>
      </p:pic>
      <p:sp>
        <p:nvSpPr>
          <p:cNvPr id="55299" name="TextBox 3"/>
          <p:cNvSpPr txBox="1">
            <a:spLocks noChangeArrowheads="1"/>
          </p:cNvSpPr>
          <p:nvPr/>
        </p:nvSpPr>
        <p:spPr bwMode="auto">
          <a:xfrm>
            <a:off x="1187450" y="5661025"/>
            <a:ext cx="6697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s-MX"/>
              <a:t>Plataforma de mantención con 2 vías de acceso y escape</a:t>
            </a:r>
            <a:endParaRPr lang="en-GB"/>
          </a:p>
        </p:txBody>
      </p:sp>
      <p:sp>
        <p:nvSpPr>
          <p:cNvPr id="55300" name="TextBox 5"/>
          <p:cNvSpPr txBox="1">
            <a:spLocks noChangeArrowheads="1"/>
          </p:cNvSpPr>
          <p:nvPr/>
        </p:nvSpPr>
        <p:spPr bwMode="auto">
          <a:xfrm>
            <a:off x="1476375" y="4508500"/>
            <a:ext cx="20161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s-MX">
                <a:solidFill>
                  <a:srgbClr val="FF0000"/>
                </a:solidFill>
              </a:rPr>
              <a:t>   </a:t>
            </a:r>
          </a:p>
          <a:p>
            <a:pPr eaLnBrk="1" hangingPunct="1"/>
            <a:r>
              <a:rPr lang="es-MX">
                <a:solidFill>
                  <a:srgbClr val="FF0000"/>
                </a:solidFill>
              </a:rPr>
              <a:t> Vías  Acceso</a:t>
            </a:r>
            <a:endParaRPr lang="en-GB">
              <a:solidFill>
                <a:srgbClr val="FF0000"/>
              </a:solidFill>
            </a:endParaRPr>
          </a:p>
        </p:txBody>
      </p:sp>
      <p:cxnSp>
        <p:nvCxnSpPr>
          <p:cNvPr id="8" name="Straight Connector 7"/>
          <p:cNvCxnSpPr/>
          <p:nvPr/>
        </p:nvCxnSpPr>
        <p:spPr>
          <a:xfrm>
            <a:off x="1619250" y="4868863"/>
            <a:ext cx="12969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916238" y="3789363"/>
            <a:ext cx="792162" cy="10795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971550" y="3716338"/>
            <a:ext cx="647700" cy="115252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5304" name="TextBox 12"/>
          <p:cNvSpPr txBox="1">
            <a:spLocks noChangeArrowheads="1"/>
          </p:cNvSpPr>
          <p:nvPr/>
        </p:nvSpPr>
        <p:spPr bwMode="auto">
          <a:xfrm>
            <a:off x="4787900" y="4292600"/>
            <a:ext cx="20161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s-MX" sz="1600">
                <a:solidFill>
                  <a:srgbClr val="FF0000"/>
                </a:solidFill>
              </a:rPr>
              <a:t>Caja Escala Ascensor</a:t>
            </a:r>
            <a:endParaRPr lang="en-GB" sz="1600">
              <a:solidFill>
                <a:srgbClr val="FF0000"/>
              </a:solidFill>
            </a:endParaRPr>
          </a:p>
        </p:txBody>
      </p:sp>
      <p:cxnSp>
        <p:nvCxnSpPr>
          <p:cNvPr id="12" name="Straight Arrow Connector 11"/>
          <p:cNvCxnSpPr>
            <a:stCxn id="55304" idx="1"/>
          </p:cNvCxnSpPr>
          <p:nvPr/>
        </p:nvCxnSpPr>
        <p:spPr>
          <a:xfrm flipH="1" flipV="1">
            <a:off x="3995738" y="3644900"/>
            <a:ext cx="792162" cy="939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07950" y="260350"/>
            <a:ext cx="8350250" cy="461665"/>
          </a:xfrm>
          <a:prstGeom prst="rect">
            <a:avLst/>
          </a:prstGeom>
          <a:noFill/>
        </p:spPr>
        <p:txBody>
          <a:bodyPr wrap="square">
            <a:spAutoFit/>
          </a:bodyPr>
          <a:lstStyle/>
          <a:p>
            <a:pPr>
              <a:defRPr/>
            </a:pPr>
            <a:r>
              <a:rPr lang="es-CL" sz="2400" b="1" dirty="0">
                <a:solidFill>
                  <a:schemeClr val="bg2">
                    <a:lumMod val="50000"/>
                  </a:schemeClr>
                </a:solidFill>
                <a:latin typeface="Arial"/>
              </a:rPr>
              <a:t>PLATAFORMA DE MANTENCIÓN PUENTE GRUA</a:t>
            </a:r>
            <a:endParaRPr lang="en-US" sz="2400" b="1" dirty="0">
              <a:solidFill>
                <a:schemeClr val="bg2">
                  <a:lumMod val="50000"/>
                </a:schemeClr>
              </a:solidFill>
              <a:latin typeface="Arial"/>
            </a:endParaRPr>
          </a:p>
        </p:txBody>
      </p:sp>
    </p:spTree>
    <p:extLst>
      <p:ext uri="{BB962C8B-B14F-4D97-AF65-F5344CB8AC3E}">
        <p14:creationId xmlns:p14="http://schemas.microsoft.com/office/powerpoint/2010/main" val="42392180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AutoShape 2"/>
          <p:cNvSpPr>
            <a:spLocks noChangeAspect="1" noChangeArrowheads="1"/>
          </p:cNvSpPr>
          <p:nvPr/>
        </p:nvSpPr>
        <p:spPr bwMode="auto">
          <a:xfrm>
            <a:off x="0" y="693738"/>
            <a:ext cx="9001125" cy="5770562"/>
          </a:xfrm>
          <a:prstGeom prst="rect">
            <a:avLst/>
          </a:prstGeom>
          <a:noFill/>
          <a:ln w="9525">
            <a:noFill/>
            <a:miter lim="800000"/>
            <a:headEnd/>
            <a:tailEnd/>
          </a:ln>
        </p:spPr>
        <p:txBody>
          <a:bodyPr/>
          <a:lstStyle/>
          <a:p>
            <a:endParaRPr lang="es-CL"/>
          </a:p>
        </p:txBody>
      </p:sp>
      <p:sp>
        <p:nvSpPr>
          <p:cNvPr id="66565" name="Text Box 10"/>
          <p:cNvSpPr txBox="1">
            <a:spLocks noChangeArrowheads="1"/>
          </p:cNvSpPr>
          <p:nvPr/>
        </p:nvSpPr>
        <p:spPr bwMode="auto">
          <a:xfrm>
            <a:off x="1743075" y="4466244"/>
            <a:ext cx="1400175" cy="366713"/>
          </a:xfrm>
          <a:prstGeom prst="rect">
            <a:avLst/>
          </a:prstGeom>
          <a:noFill/>
          <a:ln w="9525">
            <a:noFill/>
            <a:miter lim="800000"/>
            <a:headEnd/>
            <a:tailEnd/>
          </a:ln>
        </p:spPr>
        <p:txBody>
          <a:bodyPr>
            <a:spAutoFit/>
          </a:bodyPr>
          <a:lstStyle/>
          <a:p>
            <a:pPr>
              <a:spcBef>
                <a:spcPct val="50000"/>
              </a:spcBef>
            </a:pPr>
            <a:endParaRPr lang="es-CL"/>
          </a:p>
        </p:txBody>
      </p:sp>
      <p:sp>
        <p:nvSpPr>
          <p:cNvPr id="10" name="9 Rectángulo"/>
          <p:cNvSpPr/>
          <p:nvPr/>
        </p:nvSpPr>
        <p:spPr>
          <a:xfrm>
            <a:off x="536566" y="1570645"/>
            <a:ext cx="6215107" cy="4000528"/>
          </a:xfrm>
          <a:prstGeom prst="rect">
            <a:avLst/>
          </a:prstGeom>
          <a:solidFill>
            <a:schemeClr val="bg1">
              <a:alpha val="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s-CL"/>
          </a:p>
        </p:txBody>
      </p:sp>
      <p:grpSp>
        <p:nvGrpSpPr>
          <p:cNvPr id="3" name="8 Grupo"/>
          <p:cNvGrpSpPr>
            <a:grpSpLocks/>
          </p:cNvGrpSpPr>
          <p:nvPr/>
        </p:nvGrpSpPr>
        <p:grpSpPr bwMode="auto">
          <a:xfrm>
            <a:off x="536568" y="1570660"/>
            <a:ext cx="6215105" cy="4080312"/>
            <a:chOff x="828621" y="1643050"/>
            <a:chExt cx="6215149" cy="4080310"/>
          </a:xfrm>
        </p:grpSpPr>
        <p:grpSp>
          <p:nvGrpSpPr>
            <p:cNvPr id="4" name="32 Grupo"/>
            <p:cNvGrpSpPr>
              <a:grpSpLocks/>
            </p:cNvGrpSpPr>
            <p:nvPr/>
          </p:nvGrpSpPr>
          <p:grpSpPr bwMode="auto">
            <a:xfrm>
              <a:off x="828621" y="1643050"/>
              <a:ext cx="6215149" cy="4080310"/>
              <a:chOff x="1685877" y="1071546"/>
              <a:chExt cx="6215149" cy="4080310"/>
            </a:xfrm>
          </p:grpSpPr>
          <p:pic>
            <p:nvPicPr>
              <p:cNvPr id="18" name="Picture 3" descr="J:\GeomecanicaRajoNorte\dump001.jpg"/>
              <p:cNvPicPr>
                <a:picLocks noChangeAspect="1" noChangeArrowheads="1"/>
              </p:cNvPicPr>
              <p:nvPr/>
            </p:nvPicPr>
            <p:blipFill>
              <a:blip r:embed="rId3" cstate="print"/>
              <a:srcRect l="5010" t="7413" r="28642" b="9584"/>
              <a:stretch>
                <a:fillRect/>
              </a:stretch>
            </p:blipFill>
            <p:spPr bwMode="auto">
              <a:xfrm>
                <a:off x="1685877" y="1071546"/>
                <a:ext cx="6215149" cy="4000511"/>
              </a:xfrm>
              <a:prstGeom prst="rect">
                <a:avLst/>
              </a:prstGeom>
              <a:noFill/>
              <a:ln w="9525">
                <a:noFill/>
                <a:miter lim="800000"/>
                <a:headEnd/>
                <a:tailEnd/>
              </a:ln>
            </p:spPr>
          </p:pic>
          <p:sp>
            <p:nvSpPr>
              <p:cNvPr id="19" name="18 Forma libre"/>
              <p:cNvSpPr/>
              <p:nvPr/>
            </p:nvSpPr>
            <p:spPr>
              <a:xfrm>
                <a:off x="1690667" y="1357296"/>
                <a:ext cx="6188118" cy="3752848"/>
              </a:xfrm>
              <a:custGeom>
                <a:avLst/>
                <a:gdLst>
                  <a:gd name="connsiteX0" fmla="*/ 0 w 6188149"/>
                  <a:gd name="connsiteY0" fmla="*/ 2360428 h 3753293"/>
                  <a:gd name="connsiteX1" fmla="*/ 0 w 6188149"/>
                  <a:gd name="connsiteY1" fmla="*/ 3753293 h 3753293"/>
                  <a:gd name="connsiteX2" fmla="*/ 6188149 w 6188149"/>
                  <a:gd name="connsiteY2" fmla="*/ 3742660 h 3753293"/>
                  <a:gd name="connsiteX3" fmla="*/ 6188149 w 6188149"/>
                  <a:gd name="connsiteY3" fmla="*/ 0 h 3753293"/>
                  <a:gd name="connsiteX4" fmla="*/ 5794744 w 6188149"/>
                  <a:gd name="connsiteY4" fmla="*/ 202018 h 3753293"/>
                  <a:gd name="connsiteX5" fmla="*/ 5411972 w 6188149"/>
                  <a:gd name="connsiteY5" fmla="*/ 489098 h 3753293"/>
                  <a:gd name="connsiteX6" fmla="*/ 5114260 w 6188149"/>
                  <a:gd name="connsiteY6" fmla="*/ 691116 h 3753293"/>
                  <a:gd name="connsiteX7" fmla="*/ 4433776 w 6188149"/>
                  <a:gd name="connsiteY7" fmla="*/ 1222744 h 3753293"/>
                  <a:gd name="connsiteX8" fmla="*/ 3944679 w 6188149"/>
                  <a:gd name="connsiteY8" fmla="*/ 1573618 h 3753293"/>
                  <a:gd name="connsiteX9" fmla="*/ 3434316 w 6188149"/>
                  <a:gd name="connsiteY9" fmla="*/ 1924493 h 3753293"/>
                  <a:gd name="connsiteX10" fmla="*/ 3104707 w 6188149"/>
                  <a:gd name="connsiteY10" fmla="*/ 2137144 h 3753293"/>
                  <a:gd name="connsiteX11" fmla="*/ 2817628 w 6188149"/>
                  <a:gd name="connsiteY11" fmla="*/ 2232837 h 3753293"/>
                  <a:gd name="connsiteX12" fmla="*/ 2753832 w 6188149"/>
                  <a:gd name="connsiteY12" fmla="*/ 2211572 h 3753293"/>
                  <a:gd name="connsiteX13" fmla="*/ 2668772 w 6188149"/>
                  <a:gd name="connsiteY13" fmla="*/ 2264735 h 3753293"/>
                  <a:gd name="connsiteX14" fmla="*/ 2307265 w 6188149"/>
                  <a:gd name="connsiteY14" fmla="*/ 2530549 h 3753293"/>
                  <a:gd name="connsiteX15" fmla="*/ 2083981 w 6188149"/>
                  <a:gd name="connsiteY15" fmla="*/ 2743200 h 3753293"/>
                  <a:gd name="connsiteX16" fmla="*/ 1967023 w 6188149"/>
                  <a:gd name="connsiteY16" fmla="*/ 2764465 h 3753293"/>
                  <a:gd name="connsiteX17" fmla="*/ 1903228 w 6188149"/>
                  <a:gd name="connsiteY17" fmla="*/ 2743200 h 3753293"/>
                  <a:gd name="connsiteX18" fmla="*/ 1733107 w 6188149"/>
                  <a:gd name="connsiteY18" fmla="*/ 2796363 h 3753293"/>
                  <a:gd name="connsiteX19" fmla="*/ 1531088 w 6188149"/>
                  <a:gd name="connsiteY19" fmla="*/ 2828260 h 3753293"/>
                  <a:gd name="connsiteX20" fmla="*/ 1350335 w 6188149"/>
                  <a:gd name="connsiteY20" fmla="*/ 2849525 h 3753293"/>
                  <a:gd name="connsiteX21" fmla="*/ 1169581 w 6188149"/>
                  <a:gd name="connsiteY21" fmla="*/ 2828260 h 3753293"/>
                  <a:gd name="connsiteX22" fmla="*/ 1105786 w 6188149"/>
                  <a:gd name="connsiteY22" fmla="*/ 2732567 h 3753293"/>
                  <a:gd name="connsiteX23" fmla="*/ 925032 w 6188149"/>
                  <a:gd name="connsiteY23" fmla="*/ 2690037 h 3753293"/>
                  <a:gd name="connsiteX24" fmla="*/ 744279 w 6188149"/>
                  <a:gd name="connsiteY24" fmla="*/ 2668772 h 3753293"/>
                  <a:gd name="connsiteX25" fmla="*/ 606056 w 6188149"/>
                  <a:gd name="connsiteY25" fmla="*/ 2594344 h 3753293"/>
                  <a:gd name="connsiteX26" fmla="*/ 425302 w 6188149"/>
                  <a:gd name="connsiteY26" fmla="*/ 2519916 h 3753293"/>
                  <a:gd name="connsiteX27" fmla="*/ 276446 w 6188149"/>
                  <a:gd name="connsiteY27" fmla="*/ 2488018 h 3753293"/>
                  <a:gd name="connsiteX28" fmla="*/ 116958 w 6188149"/>
                  <a:gd name="connsiteY28" fmla="*/ 2445488 h 3753293"/>
                  <a:gd name="connsiteX29" fmla="*/ 0 w 6188149"/>
                  <a:gd name="connsiteY29" fmla="*/ 2360428 h 3753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88149" h="3753293">
                    <a:moveTo>
                      <a:pt x="0" y="2360428"/>
                    </a:moveTo>
                    <a:lnTo>
                      <a:pt x="0" y="3753293"/>
                    </a:lnTo>
                    <a:lnTo>
                      <a:pt x="6188149" y="3742660"/>
                    </a:lnTo>
                    <a:lnTo>
                      <a:pt x="6188149" y="0"/>
                    </a:lnTo>
                    <a:lnTo>
                      <a:pt x="5794744" y="202018"/>
                    </a:lnTo>
                    <a:lnTo>
                      <a:pt x="5411972" y="489098"/>
                    </a:lnTo>
                    <a:lnTo>
                      <a:pt x="5114260" y="691116"/>
                    </a:lnTo>
                    <a:lnTo>
                      <a:pt x="4433776" y="1222744"/>
                    </a:lnTo>
                    <a:lnTo>
                      <a:pt x="3944679" y="1573618"/>
                    </a:lnTo>
                    <a:lnTo>
                      <a:pt x="3434316" y="1924493"/>
                    </a:lnTo>
                    <a:lnTo>
                      <a:pt x="3104707" y="2137144"/>
                    </a:lnTo>
                    <a:lnTo>
                      <a:pt x="2817628" y="2232837"/>
                    </a:lnTo>
                    <a:lnTo>
                      <a:pt x="2753832" y="2211572"/>
                    </a:lnTo>
                    <a:lnTo>
                      <a:pt x="2668772" y="2264735"/>
                    </a:lnTo>
                    <a:lnTo>
                      <a:pt x="2307265" y="2530549"/>
                    </a:lnTo>
                    <a:lnTo>
                      <a:pt x="2083981" y="2743200"/>
                    </a:lnTo>
                    <a:lnTo>
                      <a:pt x="1967023" y="2764465"/>
                    </a:lnTo>
                    <a:lnTo>
                      <a:pt x="1903228" y="2743200"/>
                    </a:lnTo>
                    <a:lnTo>
                      <a:pt x="1733107" y="2796363"/>
                    </a:lnTo>
                    <a:lnTo>
                      <a:pt x="1531088" y="2828260"/>
                    </a:lnTo>
                    <a:lnTo>
                      <a:pt x="1350335" y="2849525"/>
                    </a:lnTo>
                    <a:lnTo>
                      <a:pt x="1169581" y="2828260"/>
                    </a:lnTo>
                    <a:lnTo>
                      <a:pt x="1105786" y="2732567"/>
                    </a:lnTo>
                    <a:lnTo>
                      <a:pt x="925032" y="2690037"/>
                    </a:lnTo>
                    <a:lnTo>
                      <a:pt x="744279" y="2668772"/>
                    </a:lnTo>
                    <a:lnTo>
                      <a:pt x="606056" y="2594344"/>
                    </a:lnTo>
                    <a:lnTo>
                      <a:pt x="425302" y="2519916"/>
                    </a:lnTo>
                    <a:lnTo>
                      <a:pt x="276446" y="2488018"/>
                    </a:lnTo>
                    <a:lnTo>
                      <a:pt x="116958" y="2445488"/>
                    </a:lnTo>
                    <a:lnTo>
                      <a:pt x="0" y="2360428"/>
                    </a:lnTo>
                    <a:close/>
                  </a:path>
                </a:pathLst>
              </a:custGeom>
              <a:solidFill>
                <a:schemeClr val="bg2">
                  <a:lumMod val="9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s-CL"/>
              </a:p>
            </p:txBody>
          </p:sp>
          <p:cxnSp>
            <p:nvCxnSpPr>
              <p:cNvPr id="20" name="19 Conector recto"/>
              <p:cNvCxnSpPr/>
              <p:nvPr/>
            </p:nvCxnSpPr>
            <p:spPr>
              <a:xfrm>
                <a:off x="3571869" y="4714856"/>
                <a:ext cx="714380" cy="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 name="7 Conector recto"/>
              <p:cNvCxnSpPr/>
              <p:nvPr/>
            </p:nvCxnSpPr>
            <p:spPr>
              <a:xfrm>
                <a:off x="4857753" y="4714856"/>
                <a:ext cx="857256" cy="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2" name="21 Forma libre"/>
              <p:cNvSpPr/>
              <p:nvPr/>
            </p:nvSpPr>
            <p:spPr>
              <a:xfrm>
                <a:off x="4071934" y="1500171"/>
                <a:ext cx="3519513" cy="3157536"/>
              </a:xfrm>
              <a:custGeom>
                <a:avLst/>
                <a:gdLst>
                  <a:gd name="connsiteX0" fmla="*/ 3519377 w 3519377"/>
                  <a:gd name="connsiteY0" fmla="*/ 0 h 3157870"/>
                  <a:gd name="connsiteX1" fmla="*/ 3327990 w 3519377"/>
                  <a:gd name="connsiteY1" fmla="*/ 340242 h 3157870"/>
                  <a:gd name="connsiteX2" fmla="*/ 3179135 w 3519377"/>
                  <a:gd name="connsiteY2" fmla="*/ 499730 h 3157870"/>
                  <a:gd name="connsiteX3" fmla="*/ 2849525 w 3519377"/>
                  <a:gd name="connsiteY3" fmla="*/ 893135 h 3157870"/>
                  <a:gd name="connsiteX4" fmla="*/ 2509283 w 3519377"/>
                  <a:gd name="connsiteY4" fmla="*/ 1350335 h 3157870"/>
                  <a:gd name="connsiteX5" fmla="*/ 1945758 w 3519377"/>
                  <a:gd name="connsiteY5" fmla="*/ 2296633 h 3157870"/>
                  <a:gd name="connsiteX6" fmla="*/ 1477925 w 3519377"/>
                  <a:gd name="connsiteY6" fmla="*/ 2860158 h 3157870"/>
                  <a:gd name="connsiteX7" fmla="*/ 1350335 w 3519377"/>
                  <a:gd name="connsiteY7" fmla="*/ 3157870 h 3157870"/>
                  <a:gd name="connsiteX8" fmla="*/ 382772 w 3519377"/>
                  <a:gd name="connsiteY8" fmla="*/ 3147237 h 3157870"/>
                  <a:gd name="connsiteX9" fmla="*/ 223283 w 3519377"/>
                  <a:gd name="connsiteY9" fmla="*/ 2743200 h 3157870"/>
                  <a:gd name="connsiteX10" fmla="*/ 106325 w 3519377"/>
                  <a:gd name="connsiteY10" fmla="*/ 2732568 h 3157870"/>
                  <a:gd name="connsiteX11" fmla="*/ 0 w 3519377"/>
                  <a:gd name="connsiteY11" fmla="*/ 2349795 h 3157870"/>
                  <a:gd name="connsiteX12" fmla="*/ 350874 w 3519377"/>
                  <a:gd name="connsiteY12" fmla="*/ 2073349 h 3157870"/>
                  <a:gd name="connsiteX13" fmla="*/ 414670 w 3519377"/>
                  <a:gd name="connsiteY13" fmla="*/ 2073349 h 3157870"/>
                  <a:gd name="connsiteX14" fmla="*/ 435935 w 3519377"/>
                  <a:gd name="connsiteY14" fmla="*/ 2094614 h 3157870"/>
                  <a:gd name="connsiteX15" fmla="*/ 744279 w 3519377"/>
                  <a:gd name="connsiteY15" fmla="*/ 1988289 h 3157870"/>
                  <a:gd name="connsiteX16" fmla="*/ 2211572 w 3519377"/>
                  <a:gd name="connsiteY16" fmla="*/ 967563 h 3157870"/>
                  <a:gd name="connsiteX17" fmla="*/ 3051544 w 3519377"/>
                  <a:gd name="connsiteY17" fmla="*/ 318977 h 3157870"/>
                  <a:gd name="connsiteX18" fmla="*/ 3413051 w 3519377"/>
                  <a:gd name="connsiteY18" fmla="*/ 63795 h 3157870"/>
                  <a:gd name="connsiteX19" fmla="*/ 3519377 w 3519377"/>
                  <a:gd name="connsiteY19" fmla="*/ 0 h 315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19377" h="3157870">
                    <a:moveTo>
                      <a:pt x="3519377" y="0"/>
                    </a:moveTo>
                    <a:lnTo>
                      <a:pt x="3327990" y="340242"/>
                    </a:lnTo>
                    <a:lnTo>
                      <a:pt x="3179135" y="499730"/>
                    </a:lnTo>
                    <a:lnTo>
                      <a:pt x="2849525" y="893135"/>
                    </a:lnTo>
                    <a:lnTo>
                      <a:pt x="2509283" y="1350335"/>
                    </a:lnTo>
                    <a:lnTo>
                      <a:pt x="1945758" y="2296633"/>
                    </a:lnTo>
                    <a:lnTo>
                      <a:pt x="1477925" y="2860158"/>
                    </a:lnTo>
                    <a:lnTo>
                      <a:pt x="1350335" y="3157870"/>
                    </a:lnTo>
                    <a:lnTo>
                      <a:pt x="382772" y="3147237"/>
                    </a:lnTo>
                    <a:lnTo>
                      <a:pt x="223283" y="2743200"/>
                    </a:lnTo>
                    <a:lnTo>
                      <a:pt x="106325" y="2732568"/>
                    </a:lnTo>
                    <a:lnTo>
                      <a:pt x="0" y="2349795"/>
                    </a:lnTo>
                    <a:lnTo>
                      <a:pt x="350874" y="2073349"/>
                    </a:lnTo>
                    <a:lnTo>
                      <a:pt x="414670" y="2073349"/>
                    </a:lnTo>
                    <a:lnTo>
                      <a:pt x="435935" y="2094614"/>
                    </a:lnTo>
                    <a:lnTo>
                      <a:pt x="744279" y="1988289"/>
                    </a:lnTo>
                    <a:lnTo>
                      <a:pt x="2211572" y="967563"/>
                    </a:lnTo>
                    <a:lnTo>
                      <a:pt x="3051544" y="318977"/>
                    </a:lnTo>
                    <a:lnTo>
                      <a:pt x="3413051" y="63795"/>
                    </a:lnTo>
                    <a:lnTo>
                      <a:pt x="3519377" y="0"/>
                    </a:lnTo>
                    <a:close/>
                  </a:path>
                </a:pathLst>
              </a:custGeom>
              <a:solidFill>
                <a:srgbClr val="FFDD71">
                  <a:alpha val="49804"/>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s-CL"/>
              </a:p>
            </p:txBody>
          </p:sp>
          <p:cxnSp>
            <p:nvCxnSpPr>
              <p:cNvPr id="23" name="22 Conector recto"/>
              <p:cNvCxnSpPr/>
              <p:nvPr/>
            </p:nvCxnSpPr>
            <p:spPr>
              <a:xfrm>
                <a:off x="5143505" y="4643419"/>
                <a:ext cx="500065" cy="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4" name="23 Forma libre"/>
              <p:cNvSpPr/>
              <p:nvPr/>
            </p:nvSpPr>
            <p:spPr>
              <a:xfrm>
                <a:off x="2849550" y="4157645"/>
                <a:ext cx="244477" cy="319087"/>
              </a:xfrm>
              <a:custGeom>
                <a:avLst/>
                <a:gdLst>
                  <a:gd name="connsiteX0" fmla="*/ 0 w 244548"/>
                  <a:gd name="connsiteY0" fmla="*/ 0 h 318977"/>
                  <a:gd name="connsiteX1" fmla="*/ 42530 w 244548"/>
                  <a:gd name="connsiteY1" fmla="*/ 318977 h 318977"/>
                  <a:gd name="connsiteX2" fmla="*/ 244548 w 244548"/>
                  <a:gd name="connsiteY2" fmla="*/ 318977 h 318977"/>
                  <a:gd name="connsiteX3" fmla="*/ 159488 w 244548"/>
                  <a:gd name="connsiteY3" fmla="*/ 31898 h 318977"/>
                  <a:gd name="connsiteX4" fmla="*/ 0 w 244548"/>
                  <a:gd name="connsiteY4" fmla="*/ 0 h 318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548" h="318977">
                    <a:moveTo>
                      <a:pt x="0" y="0"/>
                    </a:moveTo>
                    <a:lnTo>
                      <a:pt x="42530" y="318977"/>
                    </a:lnTo>
                    <a:lnTo>
                      <a:pt x="244548" y="318977"/>
                    </a:lnTo>
                    <a:lnTo>
                      <a:pt x="159488" y="31898"/>
                    </a:lnTo>
                    <a:lnTo>
                      <a:pt x="0" y="0"/>
                    </a:lnTo>
                    <a:close/>
                  </a:path>
                </a:pathLst>
              </a:cu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s-CL"/>
              </a:p>
            </p:txBody>
          </p:sp>
          <p:sp>
            <p:nvSpPr>
              <p:cNvPr id="25" name="24 Forma libre"/>
              <p:cNvSpPr/>
              <p:nvPr/>
            </p:nvSpPr>
            <p:spPr>
              <a:xfrm>
                <a:off x="3000365" y="4114782"/>
                <a:ext cx="714380" cy="371475"/>
              </a:xfrm>
              <a:custGeom>
                <a:avLst/>
                <a:gdLst>
                  <a:gd name="connsiteX0" fmla="*/ 0 w 659219"/>
                  <a:gd name="connsiteY0" fmla="*/ 74428 h 372140"/>
                  <a:gd name="connsiteX1" fmla="*/ 95693 w 659219"/>
                  <a:gd name="connsiteY1" fmla="*/ 372140 h 372140"/>
                  <a:gd name="connsiteX2" fmla="*/ 659219 w 659219"/>
                  <a:gd name="connsiteY2" fmla="*/ 372140 h 372140"/>
                  <a:gd name="connsiteX3" fmla="*/ 510363 w 659219"/>
                  <a:gd name="connsiteY3" fmla="*/ 0 h 372140"/>
                  <a:gd name="connsiteX4" fmla="*/ 308344 w 659219"/>
                  <a:gd name="connsiteY4" fmla="*/ 42530 h 372140"/>
                  <a:gd name="connsiteX5" fmla="*/ 0 w 659219"/>
                  <a:gd name="connsiteY5" fmla="*/ 74428 h 372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219" h="372140">
                    <a:moveTo>
                      <a:pt x="0" y="74428"/>
                    </a:moveTo>
                    <a:lnTo>
                      <a:pt x="95693" y="372140"/>
                    </a:lnTo>
                    <a:lnTo>
                      <a:pt x="659219" y="372140"/>
                    </a:lnTo>
                    <a:lnTo>
                      <a:pt x="510363" y="0"/>
                    </a:lnTo>
                    <a:lnTo>
                      <a:pt x="308344" y="42530"/>
                    </a:lnTo>
                    <a:lnTo>
                      <a:pt x="0" y="74428"/>
                    </a:lnTo>
                    <a:close/>
                  </a:path>
                </a:pathLst>
              </a:cu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s-CL"/>
              </a:p>
            </p:txBody>
          </p:sp>
          <p:sp>
            <p:nvSpPr>
              <p:cNvPr id="26" name="25 Forma libre"/>
              <p:cNvSpPr/>
              <p:nvPr/>
            </p:nvSpPr>
            <p:spPr>
              <a:xfrm>
                <a:off x="3519480" y="3881420"/>
                <a:ext cx="468316" cy="595312"/>
              </a:xfrm>
              <a:custGeom>
                <a:avLst/>
                <a:gdLst>
                  <a:gd name="connsiteX0" fmla="*/ 180753 w 467832"/>
                  <a:gd name="connsiteY0" fmla="*/ 595423 h 595423"/>
                  <a:gd name="connsiteX1" fmla="*/ 329609 w 467832"/>
                  <a:gd name="connsiteY1" fmla="*/ 595423 h 595423"/>
                  <a:gd name="connsiteX2" fmla="*/ 457200 w 467832"/>
                  <a:gd name="connsiteY2" fmla="*/ 329609 h 595423"/>
                  <a:gd name="connsiteX3" fmla="*/ 467832 w 467832"/>
                  <a:gd name="connsiteY3" fmla="*/ 0 h 595423"/>
                  <a:gd name="connsiteX4" fmla="*/ 276446 w 467832"/>
                  <a:gd name="connsiteY4" fmla="*/ 202018 h 595423"/>
                  <a:gd name="connsiteX5" fmla="*/ 95693 w 467832"/>
                  <a:gd name="connsiteY5" fmla="*/ 223283 h 595423"/>
                  <a:gd name="connsiteX6" fmla="*/ 42530 w 467832"/>
                  <a:gd name="connsiteY6" fmla="*/ 202018 h 595423"/>
                  <a:gd name="connsiteX7" fmla="*/ 0 w 467832"/>
                  <a:gd name="connsiteY7" fmla="*/ 223283 h 595423"/>
                  <a:gd name="connsiteX8" fmla="*/ 180753 w 467832"/>
                  <a:gd name="connsiteY8" fmla="*/ 595423 h 59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7832" h="595423">
                    <a:moveTo>
                      <a:pt x="180753" y="595423"/>
                    </a:moveTo>
                    <a:lnTo>
                      <a:pt x="329609" y="595423"/>
                    </a:lnTo>
                    <a:lnTo>
                      <a:pt x="457200" y="329609"/>
                    </a:lnTo>
                    <a:lnTo>
                      <a:pt x="467832" y="0"/>
                    </a:lnTo>
                    <a:lnTo>
                      <a:pt x="276446" y="202018"/>
                    </a:lnTo>
                    <a:lnTo>
                      <a:pt x="95693" y="223283"/>
                    </a:lnTo>
                    <a:lnTo>
                      <a:pt x="42530" y="202018"/>
                    </a:lnTo>
                    <a:lnTo>
                      <a:pt x="0" y="223283"/>
                    </a:lnTo>
                    <a:lnTo>
                      <a:pt x="180753" y="595423"/>
                    </a:lnTo>
                    <a:close/>
                  </a:path>
                </a:pathLst>
              </a:cu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s-CL"/>
              </a:p>
            </p:txBody>
          </p:sp>
          <p:sp>
            <p:nvSpPr>
              <p:cNvPr id="27" name="26 Forma libre"/>
              <p:cNvSpPr/>
              <p:nvPr/>
            </p:nvSpPr>
            <p:spPr>
              <a:xfrm>
                <a:off x="3976683" y="3849670"/>
                <a:ext cx="201614" cy="414337"/>
              </a:xfrm>
              <a:custGeom>
                <a:avLst/>
                <a:gdLst>
                  <a:gd name="connsiteX0" fmla="*/ 0 w 202018"/>
                  <a:gd name="connsiteY0" fmla="*/ 414670 h 414670"/>
                  <a:gd name="connsiteX1" fmla="*/ 202018 w 202018"/>
                  <a:gd name="connsiteY1" fmla="*/ 414670 h 414670"/>
                  <a:gd name="connsiteX2" fmla="*/ 191386 w 202018"/>
                  <a:gd name="connsiteY2" fmla="*/ 372140 h 414670"/>
                  <a:gd name="connsiteX3" fmla="*/ 85060 w 202018"/>
                  <a:gd name="connsiteY3" fmla="*/ 0 h 414670"/>
                  <a:gd name="connsiteX4" fmla="*/ 0 w 202018"/>
                  <a:gd name="connsiteY4" fmla="*/ 53163 h 414670"/>
                  <a:gd name="connsiteX5" fmla="*/ 0 w 202018"/>
                  <a:gd name="connsiteY5" fmla="*/ 414670 h 41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018" h="414670">
                    <a:moveTo>
                      <a:pt x="0" y="414670"/>
                    </a:moveTo>
                    <a:lnTo>
                      <a:pt x="202018" y="414670"/>
                    </a:lnTo>
                    <a:lnTo>
                      <a:pt x="191386" y="372140"/>
                    </a:lnTo>
                    <a:lnTo>
                      <a:pt x="85060" y="0"/>
                    </a:lnTo>
                    <a:lnTo>
                      <a:pt x="0" y="53163"/>
                    </a:lnTo>
                    <a:lnTo>
                      <a:pt x="0" y="41467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s-CL"/>
              </a:p>
            </p:txBody>
          </p:sp>
          <p:sp>
            <p:nvSpPr>
              <p:cNvPr id="28" name="22 CuadroTexto"/>
              <p:cNvSpPr txBox="1">
                <a:spLocks noChangeArrowheads="1"/>
              </p:cNvSpPr>
              <p:nvPr/>
            </p:nvSpPr>
            <p:spPr bwMode="auto">
              <a:xfrm>
                <a:off x="1757320" y="4675162"/>
                <a:ext cx="785819" cy="400110"/>
              </a:xfrm>
              <a:prstGeom prst="rect">
                <a:avLst/>
              </a:prstGeom>
              <a:noFill/>
              <a:ln w="9525">
                <a:noFill/>
                <a:miter lim="800000"/>
                <a:headEnd/>
                <a:tailEnd/>
              </a:ln>
            </p:spPr>
            <p:txBody>
              <a:bodyPr>
                <a:spAutoFit/>
              </a:bodyPr>
              <a:lstStyle/>
              <a:p>
                <a:r>
                  <a:rPr lang="es-CL" sz="2000" b="1" dirty="0" err="1">
                    <a:solidFill>
                      <a:srgbClr val="913138"/>
                    </a:solidFill>
                  </a:rPr>
                  <a:t>Hw</a:t>
                </a:r>
                <a:endParaRPr lang="es-CL" sz="2000" b="1" dirty="0">
                  <a:solidFill>
                    <a:srgbClr val="913138"/>
                  </a:solidFill>
                </a:endParaRPr>
              </a:p>
            </p:txBody>
          </p:sp>
          <p:sp>
            <p:nvSpPr>
              <p:cNvPr id="29" name="23 CuadroTexto"/>
              <p:cNvSpPr txBox="1">
                <a:spLocks noChangeArrowheads="1"/>
              </p:cNvSpPr>
              <p:nvPr/>
            </p:nvSpPr>
            <p:spPr bwMode="auto">
              <a:xfrm>
                <a:off x="7186178" y="4643446"/>
                <a:ext cx="571504" cy="400110"/>
              </a:xfrm>
              <a:prstGeom prst="rect">
                <a:avLst/>
              </a:prstGeom>
              <a:noFill/>
              <a:ln w="9525">
                <a:noFill/>
                <a:miter lim="800000"/>
                <a:headEnd/>
                <a:tailEnd/>
              </a:ln>
            </p:spPr>
            <p:txBody>
              <a:bodyPr>
                <a:spAutoFit/>
              </a:bodyPr>
              <a:lstStyle/>
              <a:p>
                <a:r>
                  <a:rPr lang="es-CL" sz="2000" b="1" dirty="0" err="1">
                    <a:solidFill>
                      <a:srgbClr val="913138"/>
                    </a:solidFill>
                  </a:rPr>
                  <a:t>Fw</a:t>
                </a:r>
                <a:endParaRPr lang="es-CL" sz="2000" b="1" dirty="0">
                  <a:solidFill>
                    <a:srgbClr val="913138"/>
                  </a:solidFill>
                </a:endParaRPr>
              </a:p>
            </p:txBody>
          </p:sp>
          <p:sp>
            <p:nvSpPr>
              <p:cNvPr id="30" name="29 Elipse"/>
              <p:cNvSpPr/>
              <p:nvPr/>
            </p:nvSpPr>
            <p:spPr>
              <a:xfrm>
                <a:off x="5500694" y="4500544"/>
                <a:ext cx="214315" cy="285750"/>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s-CL"/>
              </a:p>
            </p:txBody>
          </p:sp>
          <p:cxnSp>
            <p:nvCxnSpPr>
              <p:cNvPr id="31" name="30 Conector recto de flecha"/>
              <p:cNvCxnSpPr>
                <a:endCxn id="13" idx="1"/>
              </p:cNvCxnSpPr>
              <p:nvPr/>
            </p:nvCxnSpPr>
            <p:spPr>
              <a:xfrm rot="16200000" flipH="1">
                <a:off x="5689115" y="4767029"/>
                <a:ext cx="146204" cy="13634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3" name="27 CuadroTexto"/>
              <p:cNvSpPr txBox="1">
                <a:spLocks noChangeArrowheads="1"/>
              </p:cNvSpPr>
              <p:nvPr/>
            </p:nvSpPr>
            <p:spPr bwMode="auto">
              <a:xfrm>
                <a:off x="3077610" y="4489041"/>
                <a:ext cx="714380" cy="230832"/>
              </a:xfrm>
              <a:prstGeom prst="rect">
                <a:avLst/>
              </a:prstGeom>
              <a:noFill/>
              <a:ln w="9525">
                <a:noFill/>
                <a:miter lim="800000"/>
                <a:headEnd/>
                <a:tailEnd/>
              </a:ln>
            </p:spPr>
            <p:txBody>
              <a:bodyPr>
                <a:spAutoFit/>
              </a:bodyPr>
              <a:lstStyle/>
              <a:p>
                <a:pPr algn="ctr"/>
                <a:r>
                  <a:rPr lang="es-CL" sz="900" b="1" dirty="0"/>
                  <a:t>UCL</a:t>
                </a:r>
              </a:p>
            </p:txBody>
          </p:sp>
          <p:sp>
            <p:nvSpPr>
              <p:cNvPr id="34" name="28 CuadroTexto"/>
              <p:cNvSpPr txBox="1">
                <a:spLocks noChangeArrowheads="1"/>
              </p:cNvSpPr>
              <p:nvPr/>
            </p:nvSpPr>
            <p:spPr bwMode="auto">
              <a:xfrm>
                <a:off x="5572132" y="4500570"/>
                <a:ext cx="714380" cy="230832"/>
              </a:xfrm>
              <a:prstGeom prst="rect">
                <a:avLst/>
              </a:prstGeom>
              <a:noFill/>
              <a:ln w="9525">
                <a:noFill/>
                <a:miter lim="800000"/>
                <a:headEnd/>
                <a:tailEnd/>
              </a:ln>
            </p:spPr>
            <p:txBody>
              <a:bodyPr>
                <a:spAutoFit/>
              </a:bodyPr>
              <a:lstStyle/>
              <a:p>
                <a:pPr algn="ctr"/>
                <a:r>
                  <a:rPr lang="es-CL" sz="900" b="1" dirty="0"/>
                  <a:t>UCL</a:t>
                </a:r>
              </a:p>
            </p:txBody>
          </p:sp>
          <p:sp>
            <p:nvSpPr>
              <p:cNvPr id="35" name="29 CuadroTexto"/>
              <p:cNvSpPr txBox="1">
                <a:spLocks noChangeArrowheads="1"/>
              </p:cNvSpPr>
              <p:nvPr/>
            </p:nvSpPr>
            <p:spPr bwMode="auto">
              <a:xfrm>
                <a:off x="3191456" y="4613247"/>
                <a:ext cx="428628" cy="538609"/>
              </a:xfrm>
              <a:prstGeom prst="rect">
                <a:avLst/>
              </a:prstGeom>
              <a:noFill/>
              <a:ln w="9525">
                <a:noFill/>
                <a:miter lim="800000"/>
                <a:headEnd/>
                <a:tailEnd/>
              </a:ln>
            </p:spPr>
            <p:txBody>
              <a:bodyPr>
                <a:spAutoFit/>
              </a:bodyPr>
              <a:lstStyle/>
              <a:p>
                <a:pPr algn="ctr"/>
                <a:r>
                  <a:rPr lang="es-CL" sz="900" b="1" dirty="0">
                    <a:solidFill>
                      <a:schemeClr val="tx1"/>
                    </a:solidFill>
                  </a:rPr>
                  <a:t>NP</a:t>
                </a:r>
              </a:p>
              <a:p>
                <a:endParaRPr lang="es-CL" sz="2000" b="1" dirty="0">
                  <a:solidFill>
                    <a:schemeClr val="tx1"/>
                  </a:solidFill>
                </a:endParaRPr>
              </a:p>
            </p:txBody>
          </p:sp>
        </p:grpSp>
        <p:sp>
          <p:nvSpPr>
            <p:cNvPr id="13" name="10 CuadroTexto"/>
            <p:cNvSpPr txBox="1">
              <a:spLocks noChangeArrowheads="1"/>
            </p:cNvSpPr>
            <p:nvPr/>
          </p:nvSpPr>
          <p:spPr bwMode="auto">
            <a:xfrm>
              <a:off x="4973133" y="5356696"/>
              <a:ext cx="1380366" cy="246221"/>
            </a:xfrm>
            <a:prstGeom prst="rect">
              <a:avLst/>
            </a:prstGeom>
            <a:noFill/>
            <a:ln w="9525">
              <a:noFill/>
              <a:miter lim="800000"/>
              <a:headEnd/>
              <a:tailEnd/>
            </a:ln>
          </p:spPr>
          <p:txBody>
            <a:bodyPr wrap="square">
              <a:spAutoFit/>
            </a:bodyPr>
            <a:lstStyle/>
            <a:p>
              <a:r>
                <a:rPr lang="es-CL" sz="1000" b="1" dirty="0">
                  <a:solidFill>
                    <a:srgbClr val="860000"/>
                  </a:solidFill>
                </a:rPr>
                <a:t>Sector Pilar Norte</a:t>
              </a:r>
            </a:p>
          </p:txBody>
        </p:sp>
        <p:sp>
          <p:nvSpPr>
            <p:cNvPr id="14" name="11 CuadroTexto"/>
            <p:cNvSpPr txBox="1">
              <a:spLocks noChangeArrowheads="1"/>
            </p:cNvSpPr>
            <p:nvPr/>
          </p:nvSpPr>
          <p:spPr bwMode="auto">
            <a:xfrm>
              <a:off x="2030146" y="5395956"/>
              <a:ext cx="1285884" cy="246221"/>
            </a:xfrm>
            <a:prstGeom prst="rect">
              <a:avLst/>
            </a:prstGeom>
            <a:noFill/>
            <a:ln w="9525">
              <a:noFill/>
              <a:miter lim="800000"/>
              <a:headEnd/>
              <a:tailEnd/>
            </a:ln>
          </p:spPr>
          <p:txBody>
            <a:bodyPr>
              <a:spAutoFit/>
            </a:bodyPr>
            <a:lstStyle/>
            <a:p>
              <a:pPr algn="ctr"/>
              <a:r>
                <a:rPr lang="es-CL" sz="1000" b="1" dirty="0">
                  <a:solidFill>
                    <a:srgbClr val="860000"/>
                  </a:solidFill>
                </a:rPr>
                <a:t>Sector Dacita</a:t>
              </a:r>
            </a:p>
          </p:txBody>
        </p:sp>
      </p:grpSp>
      <p:cxnSp>
        <p:nvCxnSpPr>
          <p:cNvPr id="36" name="35 Conector recto"/>
          <p:cNvCxnSpPr/>
          <p:nvPr/>
        </p:nvCxnSpPr>
        <p:spPr>
          <a:xfrm>
            <a:off x="2422545" y="5142535"/>
            <a:ext cx="500062" cy="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7" name="31 CuadroTexto"/>
          <p:cNvSpPr txBox="1">
            <a:spLocks noChangeArrowheads="1"/>
          </p:cNvSpPr>
          <p:nvPr/>
        </p:nvSpPr>
        <p:spPr bwMode="auto">
          <a:xfrm>
            <a:off x="4528469" y="5142114"/>
            <a:ext cx="428625" cy="492443"/>
          </a:xfrm>
          <a:prstGeom prst="rect">
            <a:avLst/>
          </a:prstGeom>
          <a:noFill/>
          <a:ln w="9525">
            <a:noFill/>
            <a:miter lim="800000"/>
            <a:headEnd/>
            <a:tailEnd/>
          </a:ln>
        </p:spPr>
        <p:txBody>
          <a:bodyPr>
            <a:spAutoFit/>
          </a:bodyPr>
          <a:lstStyle/>
          <a:p>
            <a:pPr algn="ctr"/>
            <a:r>
              <a:rPr lang="es-CL" sz="800" b="1" dirty="0">
                <a:solidFill>
                  <a:schemeClr val="tx1"/>
                </a:solidFill>
              </a:rPr>
              <a:t>NP</a:t>
            </a:r>
          </a:p>
          <a:p>
            <a:pPr algn="ctr"/>
            <a:endParaRPr lang="es-CL" b="1" dirty="0">
              <a:solidFill>
                <a:schemeClr val="tx1"/>
              </a:solidFill>
            </a:endParaRPr>
          </a:p>
        </p:txBody>
      </p:sp>
      <p:sp>
        <p:nvSpPr>
          <p:cNvPr id="38" name="35 CuadroTexto"/>
          <p:cNvSpPr txBox="1">
            <a:spLocks noChangeArrowheads="1"/>
          </p:cNvSpPr>
          <p:nvPr/>
        </p:nvSpPr>
        <p:spPr bwMode="auto">
          <a:xfrm>
            <a:off x="7107235" y="1608745"/>
            <a:ext cx="500063" cy="246063"/>
          </a:xfrm>
          <a:prstGeom prst="rect">
            <a:avLst/>
          </a:prstGeom>
          <a:noFill/>
          <a:ln w="9525">
            <a:noFill/>
            <a:miter lim="800000"/>
            <a:headEnd/>
            <a:tailEnd/>
          </a:ln>
        </p:spPr>
        <p:txBody>
          <a:bodyPr>
            <a:spAutoFit/>
          </a:bodyPr>
          <a:lstStyle/>
          <a:p>
            <a:r>
              <a:rPr lang="es-CL" sz="1000">
                <a:solidFill>
                  <a:schemeClr val="tx1"/>
                </a:solidFill>
              </a:rPr>
              <a:t>N</a:t>
            </a:r>
          </a:p>
        </p:txBody>
      </p:sp>
      <p:sp>
        <p:nvSpPr>
          <p:cNvPr id="39" name="38 Rectángulo"/>
          <p:cNvSpPr/>
          <p:nvPr/>
        </p:nvSpPr>
        <p:spPr>
          <a:xfrm>
            <a:off x="7000895" y="3640761"/>
            <a:ext cx="142875" cy="71437"/>
          </a:xfrm>
          <a:prstGeom prst="rect">
            <a:avLst/>
          </a:prstGeom>
          <a:solidFill>
            <a:srgbClr val="FFFF00">
              <a:alpha val="57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s-CL">
              <a:solidFill>
                <a:schemeClr val="tx1"/>
              </a:solidFill>
            </a:endParaRPr>
          </a:p>
        </p:txBody>
      </p:sp>
      <p:sp>
        <p:nvSpPr>
          <p:cNvPr id="40" name="38 CuadroTexto"/>
          <p:cNvSpPr txBox="1">
            <a:spLocks noChangeArrowheads="1"/>
          </p:cNvSpPr>
          <p:nvPr/>
        </p:nvSpPr>
        <p:spPr bwMode="auto">
          <a:xfrm>
            <a:off x="3422670" y="4140822"/>
            <a:ext cx="1071562" cy="646331"/>
          </a:xfrm>
          <a:prstGeom prst="rect">
            <a:avLst/>
          </a:prstGeom>
          <a:noFill/>
          <a:ln w="9525">
            <a:noFill/>
            <a:miter lim="800000"/>
            <a:headEnd/>
            <a:tailEnd/>
          </a:ln>
        </p:spPr>
        <p:txBody>
          <a:bodyPr>
            <a:spAutoFit/>
          </a:bodyPr>
          <a:lstStyle/>
          <a:p>
            <a:pPr algn="ctr"/>
            <a:r>
              <a:rPr lang="es-CL" sz="1200" b="1" dirty="0">
                <a:solidFill>
                  <a:schemeClr val="tx1"/>
                </a:solidFill>
              </a:rPr>
              <a:t>Cavidad </a:t>
            </a:r>
          </a:p>
          <a:p>
            <a:pPr algn="ctr"/>
            <a:r>
              <a:rPr lang="es-CL" sz="1200" b="1" dirty="0">
                <a:solidFill>
                  <a:schemeClr val="tx1"/>
                </a:solidFill>
              </a:rPr>
              <a:t>Reservas Norte</a:t>
            </a:r>
          </a:p>
        </p:txBody>
      </p:sp>
      <p:sp>
        <p:nvSpPr>
          <p:cNvPr id="41" name="40 CuadroTexto"/>
          <p:cNvSpPr txBox="1"/>
          <p:nvPr/>
        </p:nvSpPr>
        <p:spPr>
          <a:xfrm>
            <a:off x="588351" y="3764203"/>
            <a:ext cx="1357312" cy="646331"/>
          </a:xfrm>
          <a:prstGeom prst="rect">
            <a:avLst/>
          </a:prstGeom>
          <a:noFill/>
        </p:spPr>
        <p:txBody>
          <a:bodyPr>
            <a:spAutoFit/>
          </a:bodyPr>
          <a:lstStyle/>
          <a:p>
            <a:pPr algn="ctr">
              <a:defRPr/>
            </a:pPr>
            <a:r>
              <a:rPr lang="es-CL" sz="1200" b="1" dirty="0">
                <a:solidFill>
                  <a:schemeClr val="tx1"/>
                </a:solidFill>
              </a:rPr>
              <a:t>Cavidades</a:t>
            </a:r>
          </a:p>
          <a:p>
            <a:pPr algn="ctr">
              <a:defRPr/>
            </a:pPr>
            <a:r>
              <a:rPr lang="es-CL" sz="1200" b="1" dirty="0">
                <a:solidFill>
                  <a:schemeClr val="tx1"/>
                </a:solidFill>
              </a:rPr>
              <a:t>Quebrada </a:t>
            </a:r>
          </a:p>
          <a:p>
            <a:pPr algn="ctr">
              <a:defRPr/>
            </a:pPr>
            <a:r>
              <a:rPr lang="es-CL" sz="1200" b="1" dirty="0">
                <a:solidFill>
                  <a:schemeClr val="tx1"/>
                </a:solidFill>
              </a:rPr>
              <a:t>Teniente</a:t>
            </a:r>
          </a:p>
        </p:txBody>
      </p:sp>
      <p:cxnSp>
        <p:nvCxnSpPr>
          <p:cNvPr id="42" name="41 Conector recto de flecha"/>
          <p:cNvCxnSpPr/>
          <p:nvPr/>
        </p:nvCxnSpPr>
        <p:spPr>
          <a:xfrm rot="16200000" flipH="1">
            <a:off x="1465282" y="4428160"/>
            <a:ext cx="357187" cy="35718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3" name="41 CuadroTexto"/>
          <p:cNvSpPr txBox="1">
            <a:spLocks noChangeArrowheads="1"/>
          </p:cNvSpPr>
          <p:nvPr/>
        </p:nvSpPr>
        <p:spPr bwMode="auto">
          <a:xfrm>
            <a:off x="1922482" y="3643189"/>
            <a:ext cx="1071563" cy="461665"/>
          </a:xfrm>
          <a:prstGeom prst="rect">
            <a:avLst/>
          </a:prstGeom>
          <a:noFill/>
          <a:ln w="9525">
            <a:noFill/>
            <a:miter lim="800000"/>
            <a:headEnd/>
            <a:tailEnd/>
          </a:ln>
        </p:spPr>
        <p:txBody>
          <a:bodyPr>
            <a:spAutoFit/>
          </a:bodyPr>
          <a:lstStyle/>
          <a:p>
            <a:pPr algn="ctr"/>
            <a:r>
              <a:rPr lang="es-CL" sz="1200" b="1" dirty="0">
                <a:solidFill>
                  <a:schemeClr val="tx1"/>
                </a:solidFill>
              </a:rPr>
              <a:t>Cavidad </a:t>
            </a:r>
          </a:p>
          <a:p>
            <a:pPr algn="ctr"/>
            <a:r>
              <a:rPr lang="es-CL" sz="1200" b="1" dirty="0">
                <a:solidFill>
                  <a:schemeClr val="tx1"/>
                </a:solidFill>
              </a:rPr>
              <a:t>5-Pilares</a:t>
            </a:r>
          </a:p>
        </p:txBody>
      </p:sp>
      <p:cxnSp>
        <p:nvCxnSpPr>
          <p:cNvPr id="44" name="43 Conector recto de flecha"/>
          <p:cNvCxnSpPr/>
          <p:nvPr/>
        </p:nvCxnSpPr>
        <p:spPr>
          <a:xfrm rot="16200000" flipH="1">
            <a:off x="2479695" y="4228134"/>
            <a:ext cx="571500" cy="257175"/>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5" name="44 Elipse"/>
          <p:cNvSpPr/>
          <p:nvPr/>
        </p:nvSpPr>
        <p:spPr>
          <a:xfrm>
            <a:off x="2976582" y="5028235"/>
            <a:ext cx="214313" cy="285750"/>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L">
              <a:solidFill>
                <a:schemeClr val="tx1"/>
              </a:solidFill>
            </a:endParaRPr>
          </a:p>
        </p:txBody>
      </p:sp>
      <p:cxnSp>
        <p:nvCxnSpPr>
          <p:cNvPr id="46" name="45 Conector recto de flecha"/>
          <p:cNvCxnSpPr>
            <a:stCxn id="45" idx="3"/>
          </p:cNvCxnSpPr>
          <p:nvPr/>
        </p:nvCxnSpPr>
        <p:spPr>
          <a:xfrm rot="5400000">
            <a:off x="2850340" y="5274181"/>
            <a:ext cx="159671" cy="15558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5" name="4 Grupo"/>
          <p:cNvGrpSpPr>
            <a:grpSpLocks/>
          </p:cNvGrpSpPr>
          <p:nvPr/>
        </p:nvGrpSpPr>
        <p:grpSpPr bwMode="auto">
          <a:xfrm>
            <a:off x="7035800" y="1497620"/>
            <a:ext cx="1928813" cy="2214563"/>
            <a:chOff x="714348" y="-682421"/>
            <a:chExt cx="6929486" cy="7540421"/>
          </a:xfrm>
        </p:grpSpPr>
        <p:pic>
          <p:nvPicPr>
            <p:cNvPr id="48" name="Picture 2" descr="J:\GeomecanicaRajoNorte\Planta100.jpg"/>
            <p:cNvPicPr>
              <a:picLocks noChangeAspect="1" noChangeArrowheads="1"/>
            </p:cNvPicPr>
            <p:nvPr/>
          </p:nvPicPr>
          <p:blipFill>
            <a:blip r:embed="rId4" cstate="print"/>
            <a:srcRect r="52934"/>
            <a:stretch>
              <a:fillRect/>
            </a:stretch>
          </p:blipFill>
          <p:spPr bwMode="auto">
            <a:xfrm>
              <a:off x="714348" y="-682421"/>
              <a:ext cx="6929486" cy="7540421"/>
            </a:xfrm>
            <a:prstGeom prst="rect">
              <a:avLst/>
            </a:prstGeom>
            <a:noFill/>
            <a:ln w="9525">
              <a:noFill/>
              <a:miter lim="800000"/>
              <a:headEnd/>
              <a:tailEnd/>
            </a:ln>
          </p:spPr>
        </p:pic>
        <p:cxnSp>
          <p:nvCxnSpPr>
            <p:cNvPr id="49" name="48 Conector recto"/>
            <p:cNvCxnSpPr/>
            <p:nvPr/>
          </p:nvCxnSpPr>
          <p:spPr>
            <a:xfrm>
              <a:off x="714348" y="1501328"/>
              <a:ext cx="685534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0" name="32 CuadroTexto"/>
          <p:cNvSpPr txBox="1">
            <a:spLocks noChangeArrowheads="1"/>
          </p:cNvSpPr>
          <p:nvPr/>
        </p:nvSpPr>
        <p:spPr bwMode="auto">
          <a:xfrm>
            <a:off x="7000896" y="1896071"/>
            <a:ext cx="500062" cy="246063"/>
          </a:xfrm>
          <a:prstGeom prst="rect">
            <a:avLst/>
          </a:prstGeom>
          <a:noFill/>
          <a:ln w="9525">
            <a:noFill/>
            <a:miter lim="800000"/>
            <a:headEnd/>
            <a:tailEnd/>
          </a:ln>
        </p:spPr>
        <p:txBody>
          <a:bodyPr>
            <a:spAutoFit/>
          </a:bodyPr>
          <a:lstStyle/>
          <a:p>
            <a:r>
              <a:rPr lang="es-CL" sz="1000" b="1" dirty="0" err="1">
                <a:solidFill>
                  <a:schemeClr val="bg1"/>
                </a:solidFill>
              </a:rPr>
              <a:t>Hw</a:t>
            </a:r>
            <a:endParaRPr lang="es-CL" sz="1000" b="1" dirty="0">
              <a:solidFill>
                <a:schemeClr val="bg1"/>
              </a:solidFill>
            </a:endParaRPr>
          </a:p>
        </p:txBody>
      </p:sp>
      <p:sp>
        <p:nvSpPr>
          <p:cNvPr id="51" name="33 CuadroTexto"/>
          <p:cNvSpPr txBox="1">
            <a:spLocks noChangeArrowheads="1"/>
          </p:cNvSpPr>
          <p:nvPr/>
        </p:nvSpPr>
        <p:spPr bwMode="auto">
          <a:xfrm>
            <a:off x="8501093" y="1926245"/>
            <a:ext cx="500063" cy="246063"/>
          </a:xfrm>
          <a:prstGeom prst="rect">
            <a:avLst/>
          </a:prstGeom>
          <a:noFill/>
          <a:ln w="9525">
            <a:noFill/>
            <a:miter lim="800000"/>
            <a:headEnd/>
            <a:tailEnd/>
          </a:ln>
        </p:spPr>
        <p:txBody>
          <a:bodyPr>
            <a:spAutoFit/>
          </a:bodyPr>
          <a:lstStyle/>
          <a:p>
            <a:r>
              <a:rPr lang="es-CL" sz="1000" b="1" dirty="0">
                <a:solidFill>
                  <a:schemeClr val="bg1"/>
                </a:solidFill>
              </a:rPr>
              <a:t>    </a:t>
            </a:r>
            <a:r>
              <a:rPr lang="es-CL" sz="1000" b="1" dirty="0" err="1">
                <a:solidFill>
                  <a:schemeClr val="bg1"/>
                </a:solidFill>
              </a:rPr>
              <a:t>Fw</a:t>
            </a:r>
            <a:r>
              <a:rPr lang="es-CL" sz="1000" b="1" dirty="0">
                <a:solidFill>
                  <a:schemeClr val="bg1"/>
                </a:solidFill>
              </a:rPr>
              <a:t>  </a:t>
            </a:r>
          </a:p>
        </p:txBody>
      </p:sp>
      <p:sp>
        <p:nvSpPr>
          <p:cNvPr id="52" name="51 Flecha abajo"/>
          <p:cNvSpPr/>
          <p:nvPr/>
        </p:nvSpPr>
        <p:spPr>
          <a:xfrm flipV="1">
            <a:off x="7072330" y="1569073"/>
            <a:ext cx="142875" cy="1428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s-CL"/>
          </a:p>
        </p:txBody>
      </p:sp>
      <p:sp>
        <p:nvSpPr>
          <p:cNvPr id="53" name="35 CuadroTexto"/>
          <p:cNvSpPr txBox="1">
            <a:spLocks noChangeArrowheads="1"/>
          </p:cNvSpPr>
          <p:nvPr/>
        </p:nvSpPr>
        <p:spPr bwMode="auto">
          <a:xfrm>
            <a:off x="7107235" y="1608745"/>
            <a:ext cx="500063" cy="246063"/>
          </a:xfrm>
          <a:prstGeom prst="rect">
            <a:avLst/>
          </a:prstGeom>
          <a:noFill/>
          <a:ln w="9525">
            <a:noFill/>
            <a:miter lim="800000"/>
            <a:headEnd/>
            <a:tailEnd/>
          </a:ln>
        </p:spPr>
        <p:txBody>
          <a:bodyPr>
            <a:spAutoFit/>
          </a:bodyPr>
          <a:lstStyle/>
          <a:p>
            <a:r>
              <a:rPr lang="es-CL" sz="1000" dirty="0"/>
              <a:t>N</a:t>
            </a:r>
          </a:p>
        </p:txBody>
      </p:sp>
      <p:sp>
        <p:nvSpPr>
          <p:cNvPr id="54" name="53 Rectángulo"/>
          <p:cNvSpPr/>
          <p:nvPr/>
        </p:nvSpPr>
        <p:spPr>
          <a:xfrm>
            <a:off x="7000895" y="3640761"/>
            <a:ext cx="142875" cy="71437"/>
          </a:xfrm>
          <a:prstGeom prst="rect">
            <a:avLst/>
          </a:prstGeom>
          <a:solidFill>
            <a:srgbClr val="FFFF00">
              <a:alpha val="57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s-CL">
              <a:solidFill>
                <a:schemeClr val="tx1"/>
              </a:solidFill>
            </a:endParaRPr>
          </a:p>
        </p:txBody>
      </p:sp>
      <p:sp>
        <p:nvSpPr>
          <p:cNvPr id="55" name="37 CuadroTexto"/>
          <p:cNvSpPr txBox="1">
            <a:spLocks noChangeArrowheads="1"/>
          </p:cNvSpPr>
          <p:nvPr/>
        </p:nvSpPr>
        <p:spPr bwMode="auto">
          <a:xfrm>
            <a:off x="7250113" y="3497870"/>
            <a:ext cx="1285875" cy="215900"/>
          </a:xfrm>
          <a:prstGeom prst="rect">
            <a:avLst/>
          </a:prstGeom>
          <a:noFill/>
          <a:ln w="9525">
            <a:noFill/>
            <a:miter lim="800000"/>
            <a:headEnd/>
            <a:tailEnd/>
          </a:ln>
        </p:spPr>
        <p:txBody>
          <a:bodyPr>
            <a:spAutoFit/>
          </a:bodyPr>
          <a:lstStyle/>
          <a:p>
            <a:r>
              <a:rPr lang="es-CL" sz="800" b="1" dirty="0">
                <a:solidFill>
                  <a:schemeClr val="bg1"/>
                </a:solidFill>
              </a:rPr>
              <a:t>Cavidades</a:t>
            </a:r>
          </a:p>
        </p:txBody>
      </p:sp>
      <p:sp>
        <p:nvSpPr>
          <p:cNvPr id="56" name="7 CuadroTexto"/>
          <p:cNvSpPr txBox="1">
            <a:spLocks noChangeArrowheads="1"/>
          </p:cNvSpPr>
          <p:nvPr/>
        </p:nvSpPr>
        <p:spPr bwMode="auto">
          <a:xfrm>
            <a:off x="1584544" y="1680345"/>
            <a:ext cx="3929063" cy="338138"/>
          </a:xfrm>
          <a:prstGeom prst="rect">
            <a:avLst/>
          </a:prstGeom>
          <a:noFill/>
          <a:ln w="9525">
            <a:noFill/>
            <a:miter lim="800000"/>
            <a:headEnd/>
            <a:tailEnd/>
          </a:ln>
        </p:spPr>
        <p:txBody>
          <a:bodyPr>
            <a:spAutoFit/>
          </a:bodyPr>
          <a:lstStyle/>
          <a:p>
            <a:pPr algn="ctr"/>
            <a:r>
              <a:rPr lang="es-CL" sz="1600" b="1" dirty="0">
                <a:solidFill>
                  <a:schemeClr val="tx1"/>
                </a:solidFill>
              </a:rPr>
              <a:t>Perfil 800N</a:t>
            </a:r>
          </a:p>
        </p:txBody>
      </p:sp>
      <p:sp>
        <p:nvSpPr>
          <p:cNvPr id="57" name="56 CuadroTexto"/>
          <p:cNvSpPr txBox="1"/>
          <p:nvPr/>
        </p:nvSpPr>
        <p:spPr>
          <a:xfrm>
            <a:off x="71406" y="5428282"/>
            <a:ext cx="500066" cy="246221"/>
          </a:xfrm>
          <a:prstGeom prst="rect">
            <a:avLst/>
          </a:prstGeom>
          <a:noFill/>
        </p:spPr>
        <p:txBody>
          <a:bodyPr wrap="square" rtlCol="0">
            <a:spAutoFit/>
          </a:bodyPr>
          <a:lstStyle/>
          <a:p>
            <a:r>
              <a:rPr lang="es-CL" sz="1000" b="1" dirty="0" smtClean="0">
                <a:solidFill>
                  <a:srgbClr val="003366"/>
                </a:solidFill>
              </a:rPr>
              <a:t>1.800</a:t>
            </a:r>
            <a:endParaRPr lang="es-CL" sz="1000" b="1" dirty="0">
              <a:solidFill>
                <a:srgbClr val="003366"/>
              </a:solidFill>
            </a:endParaRPr>
          </a:p>
        </p:txBody>
      </p:sp>
      <p:sp>
        <p:nvSpPr>
          <p:cNvPr id="58" name="57 CuadroTexto"/>
          <p:cNvSpPr txBox="1"/>
          <p:nvPr/>
        </p:nvSpPr>
        <p:spPr>
          <a:xfrm>
            <a:off x="71406" y="4070975"/>
            <a:ext cx="500066" cy="246221"/>
          </a:xfrm>
          <a:prstGeom prst="rect">
            <a:avLst/>
          </a:prstGeom>
          <a:noFill/>
        </p:spPr>
        <p:txBody>
          <a:bodyPr wrap="square" rtlCol="0">
            <a:spAutoFit/>
          </a:bodyPr>
          <a:lstStyle/>
          <a:p>
            <a:r>
              <a:rPr lang="es-CL" sz="1000" b="1" dirty="0" smtClean="0">
                <a:solidFill>
                  <a:srgbClr val="003366"/>
                </a:solidFill>
              </a:rPr>
              <a:t>2.500</a:t>
            </a:r>
            <a:endParaRPr lang="es-CL" sz="1000" b="1" dirty="0">
              <a:solidFill>
                <a:srgbClr val="003366"/>
              </a:solidFill>
            </a:endParaRPr>
          </a:p>
        </p:txBody>
      </p:sp>
      <p:sp>
        <p:nvSpPr>
          <p:cNvPr id="62" name="1 Título"/>
          <p:cNvSpPr txBox="1">
            <a:spLocks/>
          </p:cNvSpPr>
          <p:nvPr/>
        </p:nvSpPr>
        <p:spPr bwMode="auto">
          <a:xfrm>
            <a:off x="533400" y="2286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s-CL" dirty="0" smtClean="0"/>
              <a:t>Condiciones in-situ</a:t>
            </a:r>
            <a:endParaRPr lang="es-CL" dirty="0"/>
          </a:p>
        </p:txBody>
      </p:sp>
    </p:spTree>
    <p:extLst>
      <p:ext uri="{BB962C8B-B14F-4D97-AF65-F5344CB8AC3E}">
        <p14:creationId xmlns:p14="http://schemas.microsoft.com/office/powerpoint/2010/main" val="84043657"/>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6" name="Object 2"/>
          <p:cNvGraphicFramePr>
            <a:graphicFrameLocks noChangeAspect="1"/>
          </p:cNvGraphicFramePr>
          <p:nvPr/>
        </p:nvGraphicFramePr>
        <p:xfrm>
          <a:off x="872981" y="1694221"/>
          <a:ext cx="2632219" cy="1052601"/>
        </p:xfrm>
        <a:graphic>
          <a:graphicData uri="http://schemas.openxmlformats.org/presentationml/2006/ole">
            <mc:AlternateContent xmlns:mc="http://schemas.openxmlformats.org/markup-compatibility/2006">
              <mc:Choice xmlns:v="urn:schemas-microsoft-com:vml" Requires="v">
                <p:oleObj spid="_x0000_s1320" name="Ecuación" r:id="rId3" imgW="1143000" imgH="457200" progId="Equation.3">
                  <p:embed/>
                </p:oleObj>
              </mc:Choice>
              <mc:Fallback>
                <p:oleObj name="Ecuación" r:id="rId3" imgW="1143000" imgH="457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981" y="1694221"/>
                        <a:ext cx="2632219" cy="105260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267" name="Object 3"/>
          <p:cNvGraphicFramePr>
            <a:graphicFrameLocks noChangeAspect="1"/>
          </p:cNvGraphicFramePr>
          <p:nvPr/>
        </p:nvGraphicFramePr>
        <p:xfrm>
          <a:off x="5308600" y="1974850"/>
          <a:ext cx="2500313" cy="328613"/>
        </p:xfrm>
        <a:graphic>
          <a:graphicData uri="http://schemas.openxmlformats.org/presentationml/2006/ole">
            <mc:AlternateContent xmlns:mc="http://schemas.openxmlformats.org/markup-compatibility/2006">
              <mc:Choice xmlns:v="urn:schemas-microsoft-com:vml" Requires="v">
                <p:oleObj spid="_x0000_s1321" name="Ecuación" r:id="rId5" imgW="1612800" imgH="215640" progId="Equation.3">
                  <p:embed/>
                </p:oleObj>
              </mc:Choice>
              <mc:Fallback>
                <p:oleObj name="Ecuación" r:id="rId5" imgW="1612800" imgH="2156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8600" y="1974850"/>
                        <a:ext cx="2500313" cy="3286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5 Rectángulo redondeado"/>
          <p:cNvSpPr/>
          <p:nvPr/>
        </p:nvSpPr>
        <p:spPr>
          <a:xfrm>
            <a:off x="263237" y="3128744"/>
            <a:ext cx="1704398" cy="4987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smtClean="0"/>
              <a:t>PILAR NORTE</a:t>
            </a:r>
            <a:endParaRPr lang="es-ES" sz="1400" dirty="0"/>
          </a:p>
        </p:txBody>
      </p:sp>
      <p:sp>
        <p:nvSpPr>
          <p:cNvPr id="7" name="6 Rectángulo redondeado"/>
          <p:cNvSpPr/>
          <p:nvPr/>
        </p:nvSpPr>
        <p:spPr>
          <a:xfrm>
            <a:off x="2562805" y="3128744"/>
            <a:ext cx="1693110" cy="4987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smtClean="0"/>
              <a:t>SUAPI (Inducido)</a:t>
            </a:r>
            <a:endParaRPr lang="es-ES" sz="1400" dirty="0"/>
          </a:p>
        </p:txBody>
      </p:sp>
      <p:sp>
        <p:nvSpPr>
          <p:cNvPr id="8" name="7 Rectángulo redondeado"/>
          <p:cNvSpPr/>
          <p:nvPr/>
        </p:nvSpPr>
        <p:spPr>
          <a:xfrm>
            <a:off x="4821093" y="3128744"/>
            <a:ext cx="1704398" cy="4987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smtClean="0"/>
              <a:t>ESMERALDA HW</a:t>
            </a:r>
            <a:endParaRPr lang="es-ES" sz="1400" dirty="0"/>
          </a:p>
        </p:txBody>
      </p:sp>
      <p:sp>
        <p:nvSpPr>
          <p:cNvPr id="9" name="8 Rectángulo redondeado"/>
          <p:cNvSpPr/>
          <p:nvPr/>
        </p:nvSpPr>
        <p:spPr>
          <a:xfrm>
            <a:off x="7162512" y="3142598"/>
            <a:ext cx="1704398" cy="4987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smtClean="0"/>
              <a:t>DIABLO REGIM</a:t>
            </a:r>
            <a:endParaRPr lang="es-ES" sz="1400" dirty="0"/>
          </a:p>
        </p:txBody>
      </p:sp>
      <p:graphicFrame>
        <p:nvGraphicFramePr>
          <p:cNvPr id="11268" name="Object 4"/>
          <p:cNvGraphicFramePr>
            <a:graphicFrameLocks noChangeAspect="1"/>
          </p:cNvGraphicFramePr>
          <p:nvPr/>
        </p:nvGraphicFramePr>
        <p:xfrm>
          <a:off x="185738" y="3932019"/>
          <a:ext cx="1868487" cy="1017588"/>
        </p:xfrm>
        <a:graphic>
          <a:graphicData uri="http://schemas.openxmlformats.org/presentationml/2006/ole">
            <mc:AlternateContent xmlns:mc="http://schemas.openxmlformats.org/markup-compatibility/2006">
              <mc:Choice xmlns:v="urn:schemas-microsoft-com:vml" Requires="v">
                <p:oleObj spid="_x0000_s1322" name="Ecuación" r:id="rId7" imgW="838080" imgH="457200" progId="Equation.3">
                  <p:embed/>
                </p:oleObj>
              </mc:Choice>
              <mc:Fallback>
                <p:oleObj name="Ecuación" r:id="rId7" imgW="838080" imgH="4572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5738" y="3932019"/>
                        <a:ext cx="1868487" cy="1017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269" name="Object 5"/>
          <p:cNvGraphicFramePr>
            <a:graphicFrameLocks noChangeAspect="1"/>
          </p:cNvGraphicFramePr>
          <p:nvPr/>
        </p:nvGraphicFramePr>
        <p:xfrm>
          <a:off x="2480973" y="3932019"/>
          <a:ext cx="1866900" cy="1017588"/>
        </p:xfrm>
        <a:graphic>
          <a:graphicData uri="http://schemas.openxmlformats.org/presentationml/2006/ole">
            <mc:AlternateContent xmlns:mc="http://schemas.openxmlformats.org/markup-compatibility/2006">
              <mc:Choice xmlns:v="urn:schemas-microsoft-com:vml" Requires="v">
                <p:oleObj spid="_x0000_s1323" name="Ecuación" r:id="rId9" imgW="838080" imgH="457200" progId="Equation.3">
                  <p:embed/>
                </p:oleObj>
              </mc:Choice>
              <mc:Fallback>
                <p:oleObj name="Ecuación" r:id="rId9" imgW="838080" imgH="4572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80973" y="3932019"/>
                        <a:ext cx="1866900" cy="1017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270" name="Object 6"/>
          <p:cNvGraphicFramePr>
            <a:graphicFrameLocks noChangeAspect="1"/>
          </p:cNvGraphicFramePr>
          <p:nvPr/>
        </p:nvGraphicFramePr>
        <p:xfrm>
          <a:off x="4734500" y="3932019"/>
          <a:ext cx="1865313" cy="1017588"/>
        </p:xfrm>
        <a:graphic>
          <a:graphicData uri="http://schemas.openxmlformats.org/presentationml/2006/ole">
            <mc:AlternateContent xmlns:mc="http://schemas.openxmlformats.org/markup-compatibility/2006">
              <mc:Choice xmlns:v="urn:schemas-microsoft-com:vml" Requires="v">
                <p:oleObj spid="_x0000_s1324" name="Ecuación" r:id="rId11" imgW="838080" imgH="457200" progId="Equation.3">
                  <p:embed/>
                </p:oleObj>
              </mc:Choice>
              <mc:Fallback>
                <p:oleObj name="Ecuación" r:id="rId11" imgW="838080" imgH="4572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34500" y="3932019"/>
                        <a:ext cx="1865313" cy="1017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271" name="Object 7"/>
          <p:cNvGraphicFramePr>
            <a:graphicFrameLocks noChangeAspect="1"/>
          </p:cNvGraphicFramePr>
          <p:nvPr/>
        </p:nvGraphicFramePr>
        <p:xfrm>
          <a:off x="7015163" y="3932019"/>
          <a:ext cx="1893887" cy="1017588"/>
        </p:xfrm>
        <a:graphic>
          <a:graphicData uri="http://schemas.openxmlformats.org/presentationml/2006/ole">
            <mc:AlternateContent xmlns:mc="http://schemas.openxmlformats.org/markup-compatibility/2006">
              <mc:Choice xmlns:v="urn:schemas-microsoft-com:vml" Requires="v">
                <p:oleObj spid="_x0000_s1325" name="Ecuación" r:id="rId13" imgW="850680" imgH="457200" progId="Equation.3">
                  <p:embed/>
                </p:oleObj>
              </mc:Choice>
              <mc:Fallback>
                <p:oleObj name="Ecuación" r:id="rId13" imgW="850680" imgH="45720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015163" y="3932019"/>
                        <a:ext cx="1893887" cy="1017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13 CuadroTexto"/>
          <p:cNvSpPr txBox="1"/>
          <p:nvPr/>
        </p:nvSpPr>
        <p:spPr>
          <a:xfrm>
            <a:off x="471055" y="5144580"/>
            <a:ext cx="1239185" cy="307777"/>
          </a:xfrm>
          <a:prstGeom prst="rect">
            <a:avLst/>
          </a:prstGeom>
          <a:noFill/>
        </p:spPr>
        <p:txBody>
          <a:bodyPr wrap="none" rtlCol="0">
            <a:spAutoFit/>
          </a:bodyPr>
          <a:lstStyle/>
          <a:p>
            <a:r>
              <a:rPr lang="es-ES" sz="1400" dirty="0" smtClean="0"/>
              <a:t>I.A : 1,6 – 4,3</a:t>
            </a:r>
            <a:endParaRPr lang="es-ES" sz="1400" dirty="0"/>
          </a:p>
        </p:txBody>
      </p:sp>
      <p:sp>
        <p:nvSpPr>
          <p:cNvPr id="15" name="14 CuadroTexto"/>
          <p:cNvSpPr txBox="1"/>
          <p:nvPr/>
        </p:nvSpPr>
        <p:spPr>
          <a:xfrm>
            <a:off x="2895601" y="5158435"/>
            <a:ext cx="1239185" cy="307777"/>
          </a:xfrm>
          <a:prstGeom prst="rect">
            <a:avLst/>
          </a:prstGeom>
          <a:noFill/>
        </p:spPr>
        <p:txBody>
          <a:bodyPr wrap="none" rtlCol="0">
            <a:spAutoFit/>
          </a:bodyPr>
          <a:lstStyle/>
          <a:p>
            <a:r>
              <a:rPr lang="es-ES" sz="1400" dirty="0" smtClean="0"/>
              <a:t>I.A : 1,5 – 2,6</a:t>
            </a:r>
            <a:endParaRPr lang="es-ES" sz="1400" dirty="0"/>
          </a:p>
        </p:txBody>
      </p:sp>
      <p:sp>
        <p:nvSpPr>
          <p:cNvPr id="17" name="16 CuadroTexto"/>
          <p:cNvSpPr txBox="1"/>
          <p:nvPr/>
        </p:nvSpPr>
        <p:spPr>
          <a:xfrm>
            <a:off x="5126179" y="5130726"/>
            <a:ext cx="1239185" cy="307777"/>
          </a:xfrm>
          <a:prstGeom prst="rect">
            <a:avLst/>
          </a:prstGeom>
          <a:noFill/>
        </p:spPr>
        <p:txBody>
          <a:bodyPr wrap="none" rtlCol="0">
            <a:spAutoFit/>
          </a:bodyPr>
          <a:lstStyle/>
          <a:p>
            <a:r>
              <a:rPr lang="es-ES" sz="1400" dirty="0" smtClean="0"/>
              <a:t>I.A : 1,4 – 3,0</a:t>
            </a:r>
            <a:endParaRPr lang="es-ES" sz="1400" dirty="0"/>
          </a:p>
        </p:txBody>
      </p:sp>
      <p:sp>
        <p:nvSpPr>
          <p:cNvPr id="18" name="17 CuadroTexto"/>
          <p:cNvSpPr txBox="1"/>
          <p:nvPr/>
        </p:nvSpPr>
        <p:spPr>
          <a:xfrm>
            <a:off x="7523020" y="5144579"/>
            <a:ext cx="1239185" cy="307777"/>
          </a:xfrm>
          <a:prstGeom prst="rect">
            <a:avLst/>
          </a:prstGeom>
          <a:noFill/>
        </p:spPr>
        <p:txBody>
          <a:bodyPr wrap="none" rtlCol="0">
            <a:spAutoFit/>
          </a:bodyPr>
          <a:lstStyle/>
          <a:p>
            <a:r>
              <a:rPr lang="es-ES" sz="1400" dirty="0" smtClean="0"/>
              <a:t>I.A : 1,2 – 2,0</a:t>
            </a:r>
            <a:endParaRPr lang="es-ES" sz="1400" dirty="0"/>
          </a:p>
        </p:txBody>
      </p:sp>
      <p:cxnSp>
        <p:nvCxnSpPr>
          <p:cNvPr id="20" name="19 Conector angular"/>
          <p:cNvCxnSpPr/>
          <p:nvPr/>
        </p:nvCxnSpPr>
        <p:spPr>
          <a:xfrm rot="16200000" flipH="1">
            <a:off x="3435927" y="2235125"/>
            <a:ext cx="1191491" cy="1080655"/>
          </a:xfrm>
          <a:prstGeom prst="bent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1 Título"/>
          <p:cNvSpPr txBox="1">
            <a:spLocks/>
          </p:cNvSpPr>
          <p:nvPr/>
        </p:nvSpPr>
        <p:spPr bwMode="auto">
          <a:xfrm>
            <a:off x="533400" y="2286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s-CL" dirty="0" smtClean="0"/>
              <a:t>Estado tensional</a:t>
            </a:r>
            <a:endParaRPr lang="es-CL" dirty="0"/>
          </a:p>
        </p:txBody>
      </p:sp>
    </p:spTree>
    <p:extLst>
      <p:ext uri="{BB962C8B-B14F-4D97-AF65-F5344CB8AC3E}">
        <p14:creationId xmlns:p14="http://schemas.microsoft.com/office/powerpoint/2010/main" val="12982810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5 Imagen" descr="ModConcCavRENO.png"/>
          <p:cNvPicPr/>
          <p:nvPr/>
        </p:nvPicPr>
        <p:blipFill>
          <a:blip r:embed="rId2" cstate="print"/>
          <a:stretch>
            <a:fillRect/>
          </a:stretch>
        </p:blipFill>
        <p:spPr>
          <a:xfrm>
            <a:off x="183272" y="2334064"/>
            <a:ext cx="5570318" cy="3644900"/>
          </a:xfrm>
          <a:prstGeom prst="rect">
            <a:avLst/>
          </a:prstGeom>
          <a:ln>
            <a:solidFill>
              <a:schemeClr val="tx1"/>
            </a:solidFill>
          </a:ln>
        </p:spPr>
      </p:pic>
      <p:pic>
        <p:nvPicPr>
          <p:cNvPr id="9" name="2 Imagen" descr="ModCavRENO_M3D-1.png"/>
          <p:cNvPicPr/>
          <p:nvPr/>
        </p:nvPicPr>
        <p:blipFill>
          <a:blip r:embed="rId3" cstate="print"/>
          <a:srcRect l="-5636" t="-3820" r="12205" b="5704"/>
          <a:stretch>
            <a:fillRect/>
          </a:stretch>
        </p:blipFill>
        <p:spPr>
          <a:xfrm>
            <a:off x="5919568" y="850900"/>
            <a:ext cx="2937085" cy="3644900"/>
          </a:xfrm>
          <a:prstGeom prst="rect">
            <a:avLst/>
          </a:prstGeom>
          <a:ln>
            <a:solidFill>
              <a:schemeClr val="tx1"/>
            </a:solidFill>
          </a:ln>
        </p:spPr>
      </p:pic>
      <p:sp>
        <p:nvSpPr>
          <p:cNvPr id="10" name="9 CuadroTexto"/>
          <p:cNvSpPr txBox="1"/>
          <p:nvPr/>
        </p:nvSpPr>
        <p:spPr>
          <a:xfrm>
            <a:off x="5921814" y="4806950"/>
            <a:ext cx="2933700" cy="1015663"/>
          </a:xfrm>
          <a:prstGeom prst="rect">
            <a:avLst/>
          </a:prstGeom>
          <a:noFill/>
        </p:spPr>
        <p:txBody>
          <a:bodyPr wrap="square" rtlCol="0">
            <a:spAutoFit/>
          </a:bodyPr>
          <a:lstStyle/>
          <a:p>
            <a:pPr algn="just"/>
            <a:r>
              <a:rPr lang="es-CL" sz="1200" dirty="0" smtClean="0">
                <a:solidFill>
                  <a:schemeClr val="tx1"/>
                </a:solidFill>
              </a:rPr>
              <a:t>El resultado de los modelos para calculo de esfuerzo inducidos indica que el borde sur de la cavidad presenta la mayor extensión para el esfuerzo principal mayor en el borde Sur Este</a:t>
            </a:r>
          </a:p>
        </p:txBody>
      </p:sp>
      <p:cxnSp>
        <p:nvCxnSpPr>
          <p:cNvPr id="12" name="11 Conector recto de flecha"/>
          <p:cNvCxnSpPr>
            <a:stCxn id="10" idx="0"/>
            <a:endCxn id="9" idx="2"/>
          </p:cNvCxnSpPr>
          <p:nvPr/>
        </p:nvCxnSpPr>
        <p:spPr bwMode="auto">
          <a:xfrm flipH="1" flipV="1">
            <a:off x="7388111" y="4495800"/>
            <a:ext cx="553" cy="311150"/>
          </a:xfrm>
          <a:prstGeom prst="straightConnector1">
            <a:avLst/>
          </a:prstGeom>
          <a:blipFill dpi="0" rotWithShape="1">
            <a:blip r:embed="rId4" cstate="print"/>
            <a:srcRect/>
            <a:tile tx="0" ty="0" sx="100000" sy="100000" flip="none" algn="tl"/>
          </a:blipFill>
          <a:ln w="9525" cap="flat" cmpd="sng" algn="ctr">
            <a:solidFill>
              <a:srgbClr val="FF0000"/>
            </a:solidFill>
            <a:prstDash val="solid"/>
            <a:round/>
            <a:headEnd type="none" w="med" len="med"/>
            <a:tailEnd type="arrow"/>
          </a:ln>
          <a:effectLst/>
        </p:spPr>
      </p:cxnSp>
      <p:sp>
        <p:nvSpPr>
          <p:cNvPr id="13" name="12 CuadroTexto"/>
          <p:cNvSpPr txBox="1"/>
          <p:nvPr/>
        </p:nvSpPr>
        <p:spPr>
          <a:xfrm>
            <a:off x="82550" y="1371600"/>
            <a:ext cx="5661464" cy="646331"/>
          </a:xfrm>
          <a:prstGeom prst="rect">
            <a:avLst/>
          </a:prstGeom>
          <a:noFill/>
        </p:spPr>
        <p:txBody>
          <a:bodyPr wrap="square" rtlCol="0">
            <a:spAutoFit/>
          </a:bodyPr>
          <a:lstStyle/>
          <a:p>
            <a:pPr algn="just"/>
            <a:r>
              <a:rPr lang="es-CL" sz="1200" dirty="0" smtClean="0">
                <a:solidFill>
                  <a:schemeClr val="tx1"/>
                </a:solidFill>
              </a:rPr>
              <a:t>El modelo conceptual para la distribución de los esfuerzos inducidos alrededor de la cavidad son el resultado del efecto de la alta montaña en el borde Este de la cavidad.</a:t>
            </a:r>
          </a:p>
        </p:txBody>
      </p:sp>
      <p:cxnSp>
        <p:nvCxnSpPr>
          <p:cNvPr id="15" name="14 Conector recto de flecha"/>
          <p:cNvCxnSpPr/>
          <p:nvPr/>
        </p:nvCxnSpPr>
        <p:spPr bwMode="auto">
          <a:xfrm rot="5400000">
            <a:off x="2784159" y="2001251"/>
            <a:ext cx="371914" cy="3369"/>
          </a:xfrm>
          <a:prstGeom prst="straightConnector1">
            <a:avLst/>
          </a:prstGeom>
          <a:blipFill dpi="0" rotWithShape="1">
            <a:blip r:embed="rId4" cstate="print"/>
            <a:srcRect/>
            <a:tile tx="0" ty="0" sx="100000" sy="100000" flip="none" algn="tl"/>
          </a:blipFill>
          <a:ln w="9525" cap="flat" cmpd="sng" algn="ctr">
            <a:solidFill>
              <a:srgbClr val="FF0000"/>
            </a:solidFill>
            <a:prstDash val="solid"/>
            <a:round/>
            <a:headEnd type="none" w="med" len="med"/>
            <a:tailEnd type="arrow"/>
          </a:ln>
          <a:effectLst/>
        </p:spPr>
      </p:cxnSp>
      <p:sp>
        <p:nvSpPr>
          <p:cNvPr id="14" name="13 CuadroTexto"/>
          <p:cNvSpPr txBox="1"/>
          <p:nvPr/>
        </p:nvSpPr>
        <p:spPr>
          <a:xfrm>
            <a:off x="238091" y="6068765"/>
            <a:ext cx="4647808" cy="261610"/>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es-CL" sz="1100" b="1" dirty="0" smtClean="0">
                <a:solidFill>
                  <a:schemeClr val="tx1"/>
                </a:solidFill>
              </a:rPr>
              <a:t>Objetivo: </a:t>
            </a:r>
            <a:r>
              <a:rPr lang="es-CL" sz="1100" b="1" dirty="0" smtClean="0"/>
              <a:t>M</a:t>
            </a:r>
            <a:r>
              <a:rPr lang="es-CL" sz="1100" b="1" dirty="0" smtClean="0">
                <a:solidFill>
                  <a:schemeClr val="tx1"/>
                </a:solidFill>
              </a:rPr>
              <a:t>inimizar la posibilidad de inducir un estallido de rocas</a:t>
            </a:r>
          </a:p>
        </p:txBody>
      </p:sp>
      <p:sp>
        <p:nvSpPr>
          <p:cNvPr id="16" name="1 Título"/>
          <p:cNvSpPr txBox="1">
            <a:spLocks/>
          </p:cNvSpPr>
          <p:nvPr/>
        </p:nvSpPr>
        <p:spPr bwMode="auto">
          <a:xfrm>
            <a:off x="533400" y="228600"/>
            <a:ext cx="8229600" cy="6223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s-CL" dirty="0" smtClean="0"/>
              <a:t>Crecimiento de cavidad</a:t>
            </a:r>
            <a:endParaRPr lang="es-CL" dirty="0"/>
          </a:p>
        </p:txBody>
      </p:sp>
    </p:spTree>
    <p:extLst>
      <p:ext uri="{BB962C8B-B14F-4D97-AF65-F5344CB8AC3E}">
        <p14:creationId xmlns:p14="http://schemas.microsoft.com/office/powerpoint/2010/main" val="2785854383"/>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CuadroTexto"/>
          <p:cNvSpPr txBox="1"/>
          <p:nvPr/>
        </p:nvSpPr>
        <p:spPr>
          <a:xfrm>
            <a:off x="264118" y="1787425"/>
            <a:ext cx="3884802" cy="2677656"/>
          </a:xfrm>
          <a:prstGeom prst="rect">
            <a:avLst/>
          </a:prstGeom>
          <a:noFill/>
        </p:spPr>
        <p:txBody>
          <a:bodyPr wrap="square" rtlCol="0">
            <a:spAutoFit/>
          </a:bodyPr>
          <a:lstStyle/>
          <a:p>
            <a:pPr marL="273050" indent="-273050" algn="l">
              <a:lnSpc>
                <a:spcPct val="150000"/>
              </a:lnSpc>
              <a:buFont typeface="Arial" pitchFamily="34" charset="0"/>
              <a:buChar char="•"/>
            </a:pPr>
            <a:r>
              <a:rPr lang="es-CL" sz="1600" dirty="0" smtClean="0">
                <a:solidFill>
                  <a:schemeClr val="tx1"/>
                </a:solidFill>
              </a:rPr>
              <a:t>Ubicación y diseño del Slot para inicio en zona central.</a:t>
            </a:r>
          </a:p>
          <a:p>
            <a:pPr marL="273050" indent="-273050" algn="l">
              <a:lnSpc>
                <a:spcPct val="150000"/>
              </a:lnSpc>
              <a:buFont typeface="Arial" pitchFamily="34" charset="0"/>
              <a:buChar char="•"/>
            </a:pPr>
            <a:r>
              <a:rPr lang="es-CL" sz="1600" dirty="0" smtClean="0"/>
              <a:t>A</a:t>
            </a:r>
            <a:r>
              <a:rPr lang="es-CL" sz="1600" dirty="0" smtClean="0">
                <a:solidFill>
                  <a:schemeClr val="tx1"/>
                </a:solidFill>
              </a:rPr>
              <a:t>justes en el plan de construcciones producto de extensión hacia el Norte de la ZT.</a:t>
            </a:r>
          </a:p>
          <a:p>
            <a:pPr marL="273050" indent="-273050" algn="l">
              <a:lnSpc>
                <a:spcPct val="150000"/>
              </a:lnSpc>
              <a:buFont typeface="Arial" pitchFamily="34" charset="0"/>
              <a:buChar char="•"/>
            </a:pPr>
            <a:r>
              <a:rPr lang="es-CL" sz="1600" dirty="0" smtClean="0"/>
              <a:t>D</a:t>
            </a:r>
            <a:r>
              <a:rPr lang="es-CL" sz="1600" dirty="0" smtClean="0">
                <a:solidFill>
                  <a:schemeClr val="tx1"/>
                </a:solidFill>
              </a:rPr>
              <a:t>iseño de tronaduras para el inicio del hundimiento desde Slot Central.</a:t>
            </a:r>
          </a:p>
        </p:txBody>
      </p:sp>
      <p:pic>
        <p:nvPicPr>
          <p:cNvPr id="21506" name="Picture 2"/>
          <p:cNvPicPr>
            <a:picLocks noChangeAspect="1" noChangeArrowheads="1"/>
          </p:cNvPicPr>
          <p:nvPr/>
        </p:nvPicPr>
        <p:blipFill>
          <a:blip r:embed="rId2" cstate="print"/>
          <a:srcRect/>
          <a:stretch>
            <a:fillRect/>
          </a:stretch>
        </p:blipFill>
        <p:spPr bwMode="auto">
          <a:xfrm>
            <a:off x="4817659" y="4014671"/>
            <a:ext cx="3835019" cy="1899809"/>
          </a:xfrm>
          <a:prstGeom prst="rect">
            <a:avLst/>
          </a:prstGeom>
          <a:noFill/>
          <a:ln w="9525">
            <a:noFill/>
            <a:miter lim="800000"/>
            <a:headEnd/>
            <a:tailEnd/>
          </a:ln>
          <a:effectLst/>
        </p:spPr>
      </p:pic>
      <p:pic>
        <p:nvPicPr>
          <p:cNvPr id="21507" name="Picture 3"/>
          <p:cNvPicPr>
            <a:picLocks noChangeAspect="1" noChangeArrowheads="1"/>
          </p:cNvPicPr>
          <p:nvPr/>
        </p:nvPicPr>
        <p:blipFill>
          <a:blip r:embed="rId3" cstate="print"/>
          <a:srcRect l="1191" t="2167" r="740" b="3822"/>
          <a:stretch>
            <a:fillRect/>
          </a:stretch>
        </p:blipFill>
        <p:spPr bwMode="auto">
          <a:xfrm>
            <a:off x="4831307" y="1583137"/>
            <a:ext cx="3821374" cy="2251881"/>
          </a:xfrm>
          <a:prstGeom prst="rect">
            <a:avLst/>
          </a:prstGeom>
          <a:noFill/>
          <a:ln w="9525">
            <a:noFill/>
            <a:miter lim="800000"/>
            <a:headEnd/>
            <a:tailEnd/>
          </a:ln>
          <a:effectLst/>
        </p:spPr>
      </p:pic>
      <p:sp>
        <p:nvSpPr>
          <p:cNvPr id="9" name="1 Título"/>
          <p:cNvSpPr txBox="1">
            <a:spLocks/>
          </p:cNvSpPr>
          <p:nvPr/>
        </p:nvSpPr>
        <p:spPr bwMode="auto">
          <a:xfrm>
            <a:off x="533400" y="228600"/>
            <a:ext cx="8229600" cy="6223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s-CL" dirty="0" smtClean="0"/>
              <a:t>Crecimiento de cavidad</a:t>
            </a:r>
            <a:endParaRPr lang="es-CL" dirty="0"/>
          </a:p>
        </p:txBody>
      </p:sp>
    </p:spTree>
    <p:extLst>
      <p:ext uri="{BB962C8B-B14F-4D97-AF65-F5344CB8AC3E}">
        <p14:creationId xmlns:p14="http://schemas.microsoft.com/office/powerpoint/2010/main" val="1679758543"/>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18863</TotalTime>
  <Words>1329</Words>
  <Application>Microsoft Office PowerPoint</Application>
  <PresentationFormat>Presentación en pantalla (4:3)</PresentationFormat>
  <Paragraphs>345</Paragraphs>
  <Slides>59</Slides>
  <Notes>9</Notes>
  <HiddenSlides>0</HiddenSlides>
  <MMClips>0</MMClips>
  <ScaleCrop>false</ScaleCrop>
  <HeadingPairs>
    <vt:vector size="8" baseType="variant">
      <vt:variant>
        <vt:lpstr>Fuentes usadas</vt:lpstr>
      </vt:variant>
      <vt:variant>
        <vt:i4>9</vt:i4>
      </vt:variant>
      <vt:variant>
        <vt:lpstr>Tema</vt:lpstr>
      </vt:variant>
      <vt:variant>
        <vt:i4>1</vt:i4>
      </vt:variant>
      <vt:variant>
        <vt:lpstr>Servidores OLE incrustados</vt:lpstr>
      </vt:variant>
      <vt:variant>
        <vt:i4>1</vt:i4>
      </vt:variant>
      <vt:variant>
        <vt:lpstr>Títulos de diapositiva</vt:lpstr>
      </vt:variant>
      <vt:variant>
        <vt:i4>59</vt:i4>
      </vt:variant>
    </vt:vector>
  </HeadingPairs>
  <TitlesOfParts>
    <vt:vector size="70" baseType="lpstr">
      <vt:lpstr>ＭＳ Ｐゴシック</vt:lpstr>
      <vt:lpstr>Arial</vt:lpstr>
      <vt:lpstr>Calibri</vt:lpstr>
      <vt:lpstr>Monotype Sorts</vt:lpstr>
      <vt:lpstr>Perpetua</vt:lpstr>
      <vt:lpstr>Symbol</vt:lpstr>
      <vt:lpstr>Times</vt:lpstr>
      <vt:lpstr>Times New Roman</vt:lpstr>
      <vt:lpstr>Verdana</vt:lpstr>
      <vt:lpstr>Default Design</vt:lpstr>
      <vt:lpstr>Ecuación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Volumen y Periodo de Análisis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NIVEL DE HUNDIMIENTO</vt:lpstr>
      <vt:lpstr>NIVEL DE PRODUCCIÓN</vt:lpstr>
      <vt:lpstr>NIVEL DE CAMIONES</vt:lpstr>
      <vt:lpstr>SALA DE CHANCADO</vt:lpstr>
      <vt:lpstr>RESUMEN VENTILACIÓN</vt:lpstr>
      <vt:lpstr>VENTILACIÓN</vt:lpstr>
      <vt:lpstr>VENTILACIÓN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Universidad de Chile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Diseño de Minas Subterráneas</dc:title>
  <dc:creator>Enrique Rubio</dc:creator>
  <cp:lastModifiedBy>Vargas Vergara Marcelo (Codelco-Radomiro Tomic)</cp:lastModifiedBy>
  <cp:revision>131</cp:revision>
  <dcterms:created xsi:type="dcterms:W3CDTF">2005-11-10T15:41:55Z</dcterms:created>
  <dcterms:modified xsi:type="dcterms:W3CDTF">2020-12-11T18:32:33Z</dcterms:modified>
</cp:coreProperties>
</file>