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6" r:id="rId8"/>
    <p:sldId id="264" r:id="rId9"/>
    <p:sldId id="265" r:id="rId10"/>
    <p:sldId id="267" r:id="rId11"/>
    <p:sldId id="268" r:id="rId12"/>
    <p:sldId id="291" r:id="rId13"/>
    <p:sldId id="292" r:id="rId14"/>
    <p:sldId id="286" r:id="rId15"/>
    <p:sldId id="288" r:id="rId16"/>
    <p:sldId id="289" r:id="rId17"/>
    <p:sldId id="290" r:id="rId18"/>
    <p:sldId id="270" r:id="rId19"/>
    <p:sldId id="271" r:id="rId20"/>
    <p:sldId id="272" r:id="rId21"/>
    <p:sldId id="269" r:id="rId22"/>
    <p:sldId id="258" r:id="rId23"/>
    <p:sldId id="259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3" r:id="rId34"/>
    <p:sldId id="282" r:id="rId35"/>
    <p:sldId id="284" r:id="rId36"/>
    <p:sldId id="28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7DA63B-A9AC-4737-A052-C1B3932490C0}" type="doc">
      <dgm:prSet loTypeId="urn:microsoft.com/office/officeart/2005/8/layout/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F4D05660-16CE-4AF0-8BE7-6380C3189EA2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1 : Listen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video </a:t>
          </a:r>
          <a:r>
            <a:rPr lang="es-ES" dirty="0" err="1"/>
            <a:t>carefully</a:t>
          </a:r>
          <a:endParaRPr lang="es-CL" dirty="0"/>
        </a:p>
      </dgm:t>
    </dgm:pt>
    <dgm:pt modelId="{163C40FE-1FA9-4A88-85BD-735E57C34EB7}" type="parTrans" cxnId="{8E7F0441-3D1F-496B-8A19-C967650D7F54}">
      <dgm:prSet/>
      <dgm:spPr/>
      <dgm:t>
        <a:bodyPr/>
        <a:lstStyle/>
        <a:p>
          <a:endParaRPr lang="es-CL"/>
        </a:p>
      </dgm:t>
    </dgm:pt>
    <dgm:pt modelId="{B5DBB451-9AE0-4B79-B951-702C31B6EE4E}" type="sibTrans" cxnId="{8E7F0441-3D1F-496B-8A19-C967650D7F54}">
      <dgm:prSet/>
      <dgm:spPr/>
      <dgm:t>
        <a:bodyPr/>
        <a:lstStyle/>
        <a:p>
          <a:endParaRPr lang="es-CL"/>
        </a:p>
      </dgm:t>
    </dgm:pt>
    <dgm:pt modelId="{1911FF9B-A49F-4BE0-9934-817AEA3F2A47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2 : </a:t>
          </a:r>
          <a:r>
            <a:rPr lang="es-ES" dirty="0" err="1"/>
            <a:t>Report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conversation</a:t>
          </a:r>
          <a:r>
            <a:rPr lang="es-ES" dirty="0"/>
            <a:t> </a:t>
          </a:r>
          <a:r>
            <a:rPr lang="es-ES" dirty="0" err="1"/>
            <a:t>using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reporting</a:t>
          </a:r>
          <a:r>
            <a:rPr lang="es-ES" dirty="0"/>
            <a:t> </a:t>
          </a:r>
          <a:r>
            <a:rPr lang="es-ES" dirty="0" err="1"/>
            <a:t>verbs</a:t>
          </a:r>
          <a:r>
            <a:rPr lang="es-ES" dirty="0"/>
            <a:t> </a:t>
          </a:r>
          <a:r>
            <a:rPr lang="es-ES" dirty="0" err="1"/>
            <a:t>reviewed</a:t>
          </a:r>
          <a:r>
            <a:rPr lang="es-ES" dirty="0"/>
            <a:t> in </a:t>
          </a:r>
          <a:r>
            <a:rPr lang="es-ES" dirty="0" err="1"/>
            <a:t>class</a:t>
          </a:r>
          <a:r>
            <a:rPr lang="es-ES" dirty="0"/>
            <a:t>. (</a:t>
          </a:r>
          <a:r>
            <a:rPr lang="es-ES" dirty="0" err="1"/>
            <a:t>Verbs</a:t>
          </a:r>
          <a:r>
            <a:rPr lang="es-ES" dirty="0"/>
            <a:t> can be </a:t>
          </a:r>
          <a:r>
            <a:rPr lang="es-ES" dirty="0" err="1"/>
            <a:t>used</a:t>
          </a:r>
          <a:r>
            <a:rPr lang="es-ES" dirty="0"/>
            <a:t> once)</a:t>
          </a:r>
          <a:endParaRPr lang="es-CL" dirty="0"/>
        </a:p>
      </dgm:t>
    </dgm:pt>
    <dgm:pt modelId="{B2DEB42C-FBF7-4481-8150-3F9A14D6E87F}" type="parTrans" cxnId="{48D5DD54-1EBB-4F3A-8B9F-201C74C0DD74}">
      <dgm:prSet/>
      <dgm:spPr/>
      <dgm:t>
        <a:bodyPr/>
        <a:lstStyle/>
        <a:p>
          <a:endParaRPr lang="es-CL"/>
        </a:p>
      </dgm:t>
    </dgm:pt>
    <dgm:pt modelId="{EE9A6603-EB91-4355-8812-16C75E3A0DBA}" type="sibTrans" cxnId="{48D5DD54-1EBB-4F3A-8B9F-201C74C0DD74}">
      <dgm:prSet/>
      <dgm:spPr/>
      <dgm:t>
        <a:bodyPr/>
        <a:lstStyle/>
        <a:p>
          <a:endParaRPr lang="es-CL"/>
        </a:p>
      </dgm:t>
    </dgm:pt>
    <dgm:pt modelId="{FA0D8BF8-978D-4423-A58C-15E9F780035E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3: </a:t>
          </a:r>
          <a:r>
            <a:rPr lang="es-ES" dirty="0" err="1"/>
            <a:t>Get</a:t>
          </a:r>
          <a:r>
            <a:rPr lang="es-ES" dirty="0"/>
            <a:t> </a:t>
          </a:r>
          <a:r>
            <a:rPr lang="es-ES" dirty="0" err="1"/>
            <a:t>together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and </a:t>
          </a:r>
          <a:r>
            <a:rPr lang="es-ES" dirty="0" err="1"/>
            <a:t>write</a:t>
          </a:r>
          <a:r>
            <a:rPr lang="es-ES" dirty="0"/>
            <a:t> as </a:t>
          </a:r>
          <a:r>
            <a:rPr lang="es-ES" dirty="0" err="1"/>
            <a:t>many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as </a:t>
          </a:r>
          <a:r>
            <a:rPr lang="es-ES" dirty="0" err="1"/>
            <a:t>possible</a:t>
          </a:r>
          <a:r>
            <a:rPr lang="es-ES" dirty="0"/>
            <a:t> (</a:t>
          </a:r>
          <a:r>
            <a:rPr lang="es-ES" dirty="0" err="1"/>
            <a:t>Choose</a:t>
          </a:r>
          <a:r>
            <a:rPr lang="es-ES" dirty="0"/>
            <a:t> a </a:t>
          </a:r>
          <a:r>
            <a:rPr lang="es-ES" dirty="0" err="1"/>
            <a:t>secretary</a:t>
          </a:r>
          <a:r>
            <a:rPr lang="es-ES" dirty="0"/>
            <a:t>) </a:t>
          </a:r>
          <a:endParaRPr lang="es-CL" dirty="0"/>
        </a:p>
      </dgm:t>
    </dgm:pt>
    <dgm:pt modelId="{BB86C4BE-879D-416A-A0F5-D3D5350DD02C}" type="parTrans" cxnId="{71711592-4A14-4DE0-A381-44F675C51234}">
      <dgm:prSet/>
      <dgm:spPr/>
      <dgm:t>
        <a:bodyPr/>
        <a:lstStyle/>
        <a:p>
          <a:endParaRPr lang="es-CL"/>
        </a:p>
      </dgm:t>
    </dgm:pt>
    <dgm:pt modelId="{00DB0330-9ACA-484A-AAAD-1DC7B71CD285}" type="sibTrans" cxnId="{71711592-4A14-4DE0-A381-44F675C51234}">
      <dgm:prSet/>
      <dgm:spPr/>
      <dgm:t>
        <a:bodyPr/>
        <a:lstStyle/>
        <a:p>
          <a:endParaRPr lang="es-CL"/>
        </a:p>
      </dgm:t>
    </dgm:pt>
    <dgm:pt modelId="{F6002D2A-BC77-4820-9C19-68BC3089E384}">
      <dgm:prSet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4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secretary</a:t>
          </a:r>
          <a:r>
            <a:rPr lang="es-ES" dirty="0"/>
            <a:t> shares </a:t>
          </a:r>
          <a:r>
            <a:rPr lang="es-ES" dirty="0" err="1"/>
            <a:t>his</a:t>
          </a:r>
          <a:r>
            <a:rPr lang="es-ES" dirty="0"/>
            <a:t>/</a:t>
          </a:r>
          <a:r>
            <a:rPr lang="es-ES" dirty="0" err="1"/>
            <a:t>her</a:t>
          </a:r>
          <a:r>
            <a:rPr lang="es-ES" dirty="0"/>
            <a:t> </a:t>
          </a:r>
          <a:r>
            <a:rPr lang="es-ES" dirty="0" err="1"/>
            <a:t>screen</a:t>
          </a:r>
          <a:r>
            <a:rPr lang="es-ES" dirty="0"/>
            <a:t>.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group</a:t>
          </a:r>
          <a:r>
            <a:rPr lang="es-ES" dirty="0"/>
            <a:t> </a:t>
          </a:r>
          <a:r>
            <a:rPr lang="es-ES" dirty="0" err="1"/>
            <a:t>with</a:t>
          </a:r>
          <a:r>
            <a:rPr lang="es-ES" dirty="0"/>
            <a:t> more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sentences</a:t>
          </a:r>
          <a:r>
            <a:rPr lang="es-ES" dirty="0"/>
            <a:t> </a:t>
          </a:r>
          <a:r>
            <a:rPr lang="es-ES" dirty="0" err="1"/>
            <a:t>is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winner</a:t>
          </a:r>
          <a:endParaRPr lang="es-CL" dirty="0"/>
        </a:p>
      </dgm:t>
    </dgm:pt>
    <dgm:pt modelId="{65DD290A-11C4-4DFF-9A62-63AE48F1215D}" type="parTrans" cxnId="{E452AF50-0A99-4AA9-A8AF-1A87BC909D18}">
      <dgm:prSet/>
      <dgm:spPr/>
      <dgm:t>
        <a:bodyPr/>
        <a:lstStyle/>
        <a:p>
          <a:endParaRPr lang="es-CL"/>
        </a:p>
      </dgm:t>
    </dgm:pt>
    <dgm:pt modelId="{F0FD6C46-49A0-4E75-9CC5-37AA09DF9E21}" type="sibTrans" cxnId="{E452AF50-0A99-4AA9-A8AF-1A87BC909D18}">
      <dgm:prSet/>
      <dgm:spPr/>
      <dgm:t>
        <a:bodyPr/>
        <a:lstStyle/>
        <a:p>
          <a:endParaRPr lang="es-CL"/>
        </a:p>
      </dgm:t>
    </dgm:pt>
    <dgm:pt modelId="{E15AACC1-8D4D-4E0D-8320-4977179F5093}" type="pres">
      <dgm:prSet presAssocID="{A47DA63B-A9AC-4737-A052-C1B3932490C0}" presName="linear" presStyleCnt="0">
        <dgm:presLayoutVars>
          <dgm:dir/>
          <dgm:animLvl val="lvl"/>
          <dgm:resizeHandles val="exact"/>
        </dgm:presLayoutVars>
      </dgm:prSet>
      <dgm:spPr/>
    </dgm:pt>
    <dgm:pt modelId="{99070121-3085-4D82-8065-6B54F0A824E2}" type="pres">
      <dgm:prSet presAssocID="{F4D05660-16CE-4AF0-8BE7-6380C3189EA2}" presName="parentLin" presStyleCnt="0"/>
      <dgm:spPr/>
    </dgm:pt>
    <dgm:pt modelId="{54CA78B9-808E-4240-BB7A-ADB77490EF2C}" type="pres">
      <dgm:prSet presAssocID="{F4D05660-16CE-4AF0-8BE7-6380C3189EA2}" presName="parentLeftMargin" presStyleLbl="node1" presStyleIdx="0" presStyleCnt="4"/>
      <dgm:spPr/>
    </dgm:pt>
    <dgm:pt modelId="{8ECEFBC0-7C47-4B3F-B1A8-C39C4ADE40A0}" type="pres">
      <dgm:prSet presAssocID="{F4D05660-16CE-4AF0-8BE7-6380C3189EA2}" presName="parentText" presStyleLbl="node1" presStyleIdx="0" presStyleCnt="4" custScaleX="118596" custScaleY="170288">
        <dgm:presLayoutVars>
          <dgm:chMax val="0"/>
          <dgm:bulletEnabled val="1"/>
        </dgm:presLayoutVars>
      </dgm:prSet>
      <dgm:spPr/>
    </dgm:pt>
    <dgm:pt modelId="{83886FFC-93C5-4FD1-A6B2-111B25AEE269}" type="pres">
      <dgm:prSet presAssocID="{F4D05660-16CE-4AF0-8BE7-6380C3189EA2}" presName="negativeSpace" presStyleCnt="0"/>
      <dgm:spPr/>
    </dgm:pt>
    <dgm:pt modelId="{E8C7E768-0ED6-4F33-8A1F-4B8653BC1D4C}" type="pres">
      <dgm:prSet presAssocID="{F4D05660-16CE-4AF0-8BE7-6380C3189EA2}" presName="childText" presStyleLbl="conFgAcc1" presStyleIdx="0" presStyleCnt="4">
        <dgm:presLayoutVars>
          <dgm:bulletEnabled val="1"/>
        </dgm:presLayoutVars>
      </dgm:prSet>
      <dgm:spPr/>
    </dgm:pt>
    <dgm:pt modelId="{B9380CE4-1C32-478F-B5BA-42D0431BFD91}" type="pres">
      <dgm:prSet presAssocID="{B5DBB451-9AE0-4B79-B951-702C31B6EE4E}" presName="spaceBetweenRectangles" presStyleCnt="0"/>
      <dgm:spPr/>
    </dgm:pt>
    <dgm:pt modelId="{A3C3FF26-6758-4EEA-9E90-10C3982A0330}" type="pres">
      <dgm:prSet presAssocID="{1911FF9B-A49F-4BE0-9934-817AEA3F2A47}" presName="parentLin" presStyleCnt="0"/>
      <dgm:spPr/>
    </dgm:pt>
    <dgm:pt modelId="{4A278221-6667-4844-9330-13B9F4D56462}" type="pres">
      <dgm:prSet presAssocID="{1911FF9B-A49F-4BE0-9934-817AEA3F2A47}" presName="parentLeftMargin" presStyleLbl="node1" presStyleIdx="0" presStyleCnt="4"/>
      <dgm:spPr/>
    </dgm:pt>
    <dgm:pt modelId="{F4816D3F-CA48-43E5-8FF9-95AD0F1A7318}" type="pres">
      <dgm:prSet presAssocID="{1911FF9B-A49F-4BE0-9934-817AEA3F2A47}" presName="parentText" presStyleLbl="node1" presStyleIdx="1" presStyleCnt="4" custScaleX="118005" custScaleY="150149">
        <dgm:presLayoutVars>
          <dgm:chMax val="0"/>
          <dgm:bulletEnabled val="1"/>
        </dgm:presLayoutVars>
      </dgm:prSet>
      <dgm:spPr/>
    </dgm:pt>
    <dgm:pt modelId="{B4778EB6-8CCB-4850-9BFD-31471B78B2A4}" type="pres">
      <dgm:prSet presAssocID="{1911FF9B-A49F-4BE0-9934-817AEA3F2A47}" presName="negativeSpace" presStyleCnt="0"/>
      <dgm:spPr/>
    </dgm:pt>
    <dgm:pt modelId="{59600919-E82F-44F6-9837-9270EC79DF0A}" type="pres">
      <dgm:prSet presAssocID="{1911FF9B-A49F-4BE0-9934-817AEA3F2A47}" presName="childText" presStyleLbl="conFgAcc1" presStyleIdx="1" presStyleCnt="4">
        <dgm:presLayoutVars>
          <dgm:bulletEnabled val="1"/>
        </dgm:presLayoutVars>
      </dgm:prSet>
      <dgm:spPr/>
    </dgm:pt>
    <dgm:pt modelId="{54D62BDD-EDEC-4BC7-B6CB-8AAFBFD40BBD}" type="pres">
      <dgm:prSet presAssocID="{EE9A6603-EB91-4355-8812-16C75E3A0DBA}" presName="spaceBetweenRectangles" presStyleCnt="0"/>
      <dgm:spPr/>
    </dgm:pt>
    <dgm:pt modelId="{00887ED7-F3EC-4C1D-82EC-93AE453C7E7E}" type="pres">
      <dgm:prSet presAssocID="{FA0D8BF8-978D-4423-A58C-15E9F780035E}" presName="parentLin" presStyleCnt="0"/>
      <dgm:spPr/>
    </dgm:pt>
    <dgm:pt modelId="{26899031-5467-43FF-AA3C-227C212126BB}" type="pres">
      <dgm:prSet presAssocID="{FA0D8BF8-978D-4423-A58C-15E9F780035E}" presName="parentLeftMargin" presStyleLbl="node1" presStyleIdx="1" presStyleCnt="4"/>
      <dgm:spPr/>
    </dgm:pt>
    <dgm:pt modelId="{6BBBC9C3-4C50-451F-B814-17EEBFC5084B}" type="pres">
      <dgm:prSet presAssocID="{FA0D8BF8-978D-4423-A58C-15E9F780035E}" presName="parentText" presStyleLbl="node1" presStyleIdx="2" presStyleCnt="4" custScaleX="117329" custScaleY="169625">
        <dgm:presLayoutVars>
          <dgm:chMax val="0"/>
          <dgm:bulletEnabled val="1"/>
        </dgm:presLayoutVars>
      </dgm:prSet>
      <dgm:spPr/>
    </dgm:pt>
    <dgm:pt modelId="{32E6FCE5-387F-40D3-8370-B260B545A320}" type="pres">
      <dgm:prSet presAssocID="{FA0D8BF8-978D-4423-A58C-15E9F780035E}" presName="negativeSpace" presStyleCnt="0"/>
      <dgm:spPr/>
    </dgm:pt>
    <dgm:pt modelId="{DFC61F77-933F-4252-8E78-ECB80401FD39}" type="pres">
      <dgm:prSet presAssocID="{FA0D8BF8-978D-4423-A58C-15E9F780035E}" presName="childText" presStyleLbl="conFgAcc1" presStyleIdx="2" presStyleCnt="4">
        <dgm:presLayoutVars>
          <dgm:bulletEnabled val="1"/>
        </dgm:presLayoutVars>
      </dgm:prSet>
      <dgm:spPr/>
    </dgm:pt>
    <dgm:pt modelId="{DEB7AD1D-FFE2-4903-8DBC-62489DC774E0}" type="pres">
      <dgm:prSet presAssocID="{00DB0330-9ACA-484A-AAAD-1DC7B71CD285}" presName="spaceBetweenRectangles" presStyleCnt="0"/>
      <dgm:spPr/>
    </dgm:pt>
    <dgm:pt modelId="{2EA7EE37-0C20-44AF-A26D-33E4B5385428}" type="pres">
      <dgm:prSet presAssocID="{F6002D2A-BC77-4820-9C19-68BC3089E384}" presName="parentLin" presStyleCnt="0"/>
      <dgm:spPr/>
    </dgm:pt>
    <dgm:pt modelId="{C7141602-5F33-47BC-9C2C-5D86F1C95A76}" type="pres">
      <dgm:prSet presAssocID="{F6002D2A-BC77-4820-9C19-68BC3089E384}" presName="parentLeftMargin" presStyleLbl="node1" presStyleIdx="2" presStyleCnt="4"/>
      <dgm:spPr/>
    </dgm:pt>
    <dgm:pt modelId="{9926EA0F-7221-4F26-9DEF-7ED28ACF86E6}" type="pres">
      <dgm:prSet presAssocID="{F6002D2A-BC77-4820-9C19-68BC3089E384}" presName="parentText" presStyleLbl="node1" presStyleIdx="3" presStyleCnt="4" custScaleX="118682" custScaleY="169626">
        <dgm:presLayoutVars>
          <dgm:chMax val="0"/>
          <dgm:bulletEnabled val="1"/>
        </dgm:presLayoutVars>
      </dgm:prSet>
      <dgm:spPr/>
    </dgm:pt>
    <dgm:pt modelId="{267AD709-F8F6-4970-BFFE-54BA107B263F}" type="pres">
      <dgm:prSet presAssocID="{F6002D2A-BC77-4820-9C19-68BC3089E384}" presName="negativeSpace" presStyleCnt="0"/>
      <dgm:spPr/>
    </dgm:pt>
    <dgm:pt modelId="{DCB2607E-9B7A-4B88-96B6-FC02D7F47676}" type="pres">
      <dgm:prSet presAssocID="{F6002D2A-BC77-4820-9C19-68BC3089E3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1BD911-9BE1-41E6-A9B7-F0EE876FAAE8}" type="presOf" srcId="{F4D05660-16CE-4AF0-8BE7-6380C3189EA2}" destId="{54CA78B9-808E-4240-BB7A-ADB77490EF2C}" srcOrd="0" destOrd="0" presId="urn:microsoft.com/office/officeart/2005/8/layout/list1"/>
    <dgm:cxn modelId="{08251425-75CE-4659-8110-AACECAB38F23}" type="presOf" srcId="{FA0D8BF8-978D-4423-A58C-15E9F780035E}" destId="{26899031-5467-43FF-AA3C-227C212126BB}" srcOrd="0" destOrd="0" presId="urn:microsoft.com/office/officeart/2005/8/layout/list1"/>
    <dgm:cxn modelId="{8E7F0441-3D1F-496B-8A19-C967650D7F54}" srcId="{A47DA63B-A9AC-4737-A052-C1B3932490C0}" destId="{F4D05660-16CE-4AF0-8BE7-6380C3189EA2}" srcOrd="0" destOrd="0" parTransId="{163C40FE-1FA9-4A88-85BD-735E57C34EB7}" sibTransId="{B5DBB451-9AE0-4B79-B951-702C31B6EE4E}"/>
    <dgm:cxn modelId="{398FEA69-7C8E-4607-8D2E-4CE78E5444C8}" type="presOf" srcId="{1911FF9B-A49F-4BE0-9934-817AEA3F2A47}" destId="{F4816D3F-CA48-43E5-8FF9-95AD0F1A7318}" srcOrd="1" destOrd="0" presId="urn:microsoft.com/office/officeart/2005/8/layout/list1"/>
    <dgm:cxn modelId="{E452AF50-0A99-4AA9-A8AF-1A87BC909D18}" srcId="{A47DA63B-A9AC-4737-A052-C1B3932490C0}" destId="{F6002D2A-BC77-4820-9C19-68BC3089E384}" srcOrd="3" destOrd="0" parTransId="{65DD290A-11C4-4DFF-9A62-63AE48F1215D}" sibTransId="{F0FD6C46-49A0-4E75-9CC5-37AA09DF9E21}"/>
    <dgm:cxn modelId="{48D5DD54-1EBB-4F3A-8B9F-201C74C0DD74}" srcId="{A47DA63B-A9AC-4737-A052-C1B3932490C0}" destId="{1911FF9B-A49F-4BE0-9934-817AEA3F2A47}" srcOrd="1" destOrd="0" parTransId="{B2DEB42C-FBF7-4481-8150-3F9A14D6E87F}" sibTransId="{EE9A6603-EB91-4355-8812-16C75E3A0DBA}"/>
    <dgm:cxn modelId="{71711592-4A14-4DE0-A381-44F675C51234}" srcId="{A47DA63B-A9AC-4737-A052-C1B3932490C0}" destId="{FA0D8BF8-978D-4423-A58C-15E9F780035E}" srcOrd="2" destOrd="0" parTransId="{BB86C4BE-879D-416A-A0F5-D3D5350DD02C}" sibTransId="{00DB0330-9ACA-484A-AAAD-1DC7B71CD285}"/>
    <dgm:cxn modelId="{80D809A2-9477-4BC2-B5C1-BB82C9B4FA86}" type="presOf" srcId="{FA0D8BF8-978D-4423-A58C-15E9F780035E}" destId="{6BBBC9C3-4C50-451F-B814-17EEBFC5084B}" srcOrd="1" destOrd="0" presId="urn:microsoft.com/office/officeart/2005/8/layout/list1"/>
    <dgm:cxn modelId="{C2EAA2B4-32EA-498E-98CB-BFDB22950C0B}" type="presOf" srcId="{A47DA63B-A9AC-4737-A052-C1B3932490C0}" destId="{E15AACC1-8D4D-4E0D-8320-4977179F5093}" srcOrd="0" destOrd="0" presId="urn:microsoft.com/office/officeart/2005/8/layout/list1"/>
    <dgm:cxn modelId="{34B6F8B8-5AED-4A0A-91BD-40BF33A6EC97}" type="presOf" srcId="{F4D05660-16CE-4AF0-8BE7-6380C3189EA2}" destId="{8ECEFBC0-7C47-4B3F-B1A8-C39C4ADE40A0}" srcOrd="1" destOrd="0" presId="urn:microsoft.com/office/officeart/2005/8/layout/list1"/>
    <dgm:cxn modelId="{621003DB-F712-423B-A66F-DFB4B76EE922}" type="presOf" srcId="{F6002D2A-BC77-4820-9C19-68BC3089E384}" destId="{C7141602-5F33-47BC-9C2C-5D86F1C95A76}" srcOrd="0" destOrd="0" presId="urn:microsoft.com/office/officeart/2005/8/layout/list1"/>
    <dgm:cxn modelId="{BB3936E3-F2EB-43F2-B1A7-1C4C79C246D8}" type="presOf" srcId="{F6002D2A-BC77-4820-9C19-68BC3089E384}" destId="{9926EA0F-7221-4F26-9DEF-7ED28ACF86E6}" srcOrd="1" destOrd="0" presId="urn:microsoft.com/office/officeart/2005/8/layout/list1"/>
    <dgm:cxn modelId="{87368FF5-576D-468A-82B7-39C2604318BC}" type="presOf" srcId="{1911FF9B-A49F-4BE0-9934-817AEA3F2A47}" destId="{4A278221-6667-4844-9330-13B9F4D56462}" srcOrd="0" destOrd="0" presId="urn:microsoft.com/office/officeart/2005/8/layout/list1"/>
    <dgm:cxn modelId="{3F4E9032-D385-4DC6-83CF-FD29E93DD909}" type="presParOf" srcId="{E15AACC1-8D4D-4E0D-8320-4977179F5093}" destId="{99070121-3085-4D82-8065-6B54F0A824E2}" srcOrd="0" destOrd="0" presId="urn:microsoft.com/office/officeart/2005/8/layout/list1"/>
    <dgm:cxn modelId="{82980F89-5ADD-4697-9F94-49B133EF2A48}" type="presParOf" srcId="{99070121-3085-4D82-8065-6B54F0A824E2}" destId="{54CA78B9-808E-4240-BB7A-ADB77490EF2C}" srcOrd="0" destOrd="0" presId="urn:microsoft.com/office/officeart/2005/8/layout/list1"/>
    <dgm:cxn modelId="{A73866C2-B897-48AE-9523-E80D73E33358}" type="presParOf" srcId="{99070121-3085-4D82-8065-6B54F0A824E2}" destId="{8ECEFBC0-7C47-4B3F-B1A8-C39C4ADE40A0}" srcOrd="1" destOrd="0" presId="urn:microsoft.com/office/officeart/2005/8/layout/list1"/>
    <dgm:cxn modelId="{112C9817-1CCB-4EFB-A2FA-9FBEE18847D9}" type="presParOf" srcId="{E15AACC1-8D4D-4E0D-8320-4977179F5093}" destId="{83886FFC-93C5-4FD1-A6B2-111B25AEE269}" srcOrd="1" destOrd="0" presId="urn:microsoft.com/office/officeart/2005/8/layout/list1"/>
    <dgm:cxn modelId="{5648C245-8EEA-470A-A2BC-077EE14D87F3}" type="presParOf" srcId="{E15AACC1-8D4D-4E0D-8320-4977179F5093}" destId="{E8C7E768-0ED6-4F33-8A1F-4B8653BC1D4C}" srcOrd="2" destOrd="0" presId="urn:microsoft.com/office/officeart/2005/8/layout/list1"/>
    <dgm:cxn modelId="{E19E8AFE-DA2A-49DF-A23D-9675CE68D667}" type="presParOf" srcId="{E15AACC1-8D4D-4E0D-8320-4977179F5093}" destId="{B9380CE4-1C32-478F-B5BA-42D0431BFD91}" srcOrd="3" destOrd="0" presId="urn:microsoft.com/office/officeart/2005/8/layout/list1"/>
    <dgm:cxn modelId="{9148EF51-43FC-450A-BACA-C69443178380}" type="presParOf" srcId="{E15AACC1-8D4D-4E0D-8320-4977179F5093}" destId="{A3C3FF26-6758-4EEA-9E90-10C3982A0330}" srcOrd="4" destOrd="0" presId="urn:microsoft.com/office/officeart/2005/8/layout/list1"/>
    <dgm:cxn modelId="{43B22E0B-C96F-423F-8676-E3F877DD22B3}" type="presParOf" srcId="{A3C3FF26-6758-4EEA-9E90-10C3982A0330}" destId="{4A278221-6667-4844-9330-13B9F4D56462}" srcOrd="0" destOrd="0" presId="urn:microsoft.com/office/officeart/2005/8/layout/list1"/>
    <dgm:cxn modelId="{C8931671-3349-4B9A-9049-FA277337CAC6}" type="presParOf" srcId="{A3C3FF26-6758-4EEA-9E90-10C3982A0330}" destId="{F4816D3F-CA48-43E5-8FF9-95AD0F1A7318}" srcOrd="1" destOrd="0" presId="urn:microsoft.com/office/officeart/2005/8/layout/list1"/>
    <dgm:cxn modelId="{5BD1A3E9-4641-4C36-8CFF-814DF0BE5CD1}" type="presParOf" srcId="{E15AACC1-8D4D-4E0D-8320-4977179F5093}" destId="{B4778EB6-8CCB-4850-9BFD-31471B78B2A4}" srcOrd="5" destOrd="0" presId="urn:microsoft.com/office/officeart/2005/8/layout/list1"/>
    <dgm:cxn modelId="{D42B5FB8-1780-4E94-84A7-F62D3EAF2D8F}" type="presParOf" srcId="{E15AACC1-8D4D-4E0D-8320-4977179F5093}" destId="{59600919-E82F-44F6-9837-9270EC79DF0A}" srcOrd="6" destOrd="0" presId="urn:microsoft.com/office/officeart/2005/8/layout/list1"/>
    <dgm:cxn modelId="{A4C04FA5-AC7C-447A-AFD4-C2945B260BED}" type="presParOf" srcId="{E15AACC1-8D4D-4E0D-8320-4977179F5093}" destId="{54D62BDD-EDEC-4BC7-B6CB-8AAFBFD40BBD}" srcOrd="7" destOrd="0" presId="urn:microsoft.com/office/officeart/2005/8/layout/list1"/>
    <dgm:cxn modelId="{466310FF-E76E-487D-A627-89A6B4BC5DC8}" type="presParOf" srcId="{E15AACC1-8D4D-4E0D-8320-4977179F5093}" destId="{00887ED7-F3EC-4C1D-82EC-93AE453C7E7E}" srcOrd="8" destOrd="0" presId="urn:microsoft.com/office/officeart/2005/8/layout/list1"/>
    <dgm:cxn modelId="{8837D500-C2F5-47F1-AD0A-21BF7C7EE453}" type="presParOf" srcId="{00887ED7-F3EC-4C1D-82EC-93AE453C7E7E}" destId="{26899031-5467-43FF-AA3C-227C212126BB}" srcOrd="0" destOrd="0" presId="urn:microsoft.com/office/officeart/2005/8/layout/list1"/>
    <dgm:cxn modelId="{BD3D59E9-1C94-470F-9669-43CF1947CA9F}" type="presParOf" srcId="{00887ED7-F3EC-4C1D-82EC-93AE453C7E7E}" destId="{6BBBC9C3-4C50-451F-B814-17EEBFC5084B}" srcOrd="1" destOrd="0" presId="urn:microsoft.com/office/officeart/2005/8/layout/list1"/>
    <dgm:cxn modelId="{882AA22A-AFF7-4D15-9840-F6B7958884E9}" type="presParOf" srcId="{E15AACC1-8D4D-4E0D-8320-4977179F5093}" destId="{32E6FCE5-387F-40D3-8370-B260B545A320}" srcOrd="9" destOrd="0" presId="urn:microsoft.com/office/officeart/2005/8/layout/list1"/>
    <dgm:cxn modelId="{2D8BF3E0-FF92-4B9A-B611-E859109765C8}" type="presParOf" srcId="{E15AACC1-8D4D-4E0D-8320-4977179F5093}" destId="{DFC61F77-933F-4252-8E78-ECB80401FD39}" srcOrd="10" destOrd="0" presId="urn:microsoft.com/office/officeart/2005/8/layout/list1"/>
    <dgm:cxn modelId="{EAAF5BB4-A30B-4CA3-85D2-42E46F9C3CA3}" type="presParOf" srcId="{E15AACC1-8D4D-4E0D-8320-4977179F5093}" destId="{DEB7AD1D-FFE2-4903-8DBC-62489DC774E0}" srcOrd="11" destOrd="0" presId="urn:microsoft.com/office/officeart/2005/8/layout/list1"/>
    <dgm:cxn modelId="{713AD9B8-F397-4D39-AFE6-297C867E60F1}" type="presParOf" srcId="{E15AACC1-8D4D-4E0D-8320-4977179F5093}" destId="{2EA7EE37-0C20-44AF-A26D-33E4B5385428}" srcOrd="12" destOrd="0" presId="urn:microsoft.com/office/officeart/2005/8/layout/list1"/>
    <dgm:cxn modelId="{A63CF32A-3F51-48C2-8429-019F0B6CA269}" type="presParOf" srcId="{2EA7EE37-0C20-44AF-A26D-33E4B5385428}" destId="{C7141602-5F33-47BC-9C2C-5D86F1C95A76}" srcOrd="0" destOrd="0" presId="urn:microsoft.com/office/officeart/2005/8/layout/list1"/>
    <dgm:cxn modelId="{2AD6F571-6CCB-40F3-8158-87D7C6B30867}" type="presParOf" srcId="{2EA7EE37-0C20-44AF-A26D-33E4B5385428}" destId="{9926EA0F-7221-4F26-9DEF-7ED28ACF86E6}" srcOrd="1" destOrd="0" presId="urn:microsoft.com/office/officeart/2005/8/layout/list1"/>
    <dgm:cxn modelId="{58017AE8-9898-4DB3-B440-4D31C859A0EA}" type="presParOf" srcId="{E15AACC1-8D4D-4E0D-8320-4977179F5093}" destId="{267AD709-F8F6-4970-BFFE-54BA107B263F}" srcOrd="13" destOrd="0" presId="urn:microsoft.com/office/officeart/2005/8/layout/list1"/>
    <dgm:cxn modelId="{F4434EEF-FC63-4E52-A47C-DE9117117B6F}" type="presParOf" srcId="{E15AACC1-8D4D-4E0D-8320-4977179F5093}" destId="{DCB2607E-9B7A-4B88-96B6-FC02D7F476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A254FF-163F-4BEC-8F66-0E79A5894ABE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59C4C803-6214-4E45-973F-A4DB4E8914E5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1 : </a:t>
          </a:r>
          <a:r>
            <a:rPr lang="es-ES" dirty="0" err="1"/>
            <a:t>Guess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word</a:t>
          </a:r>
          <a:r>
            <a:rPr lang="es-ES" dirty="0"/>
            <a:t> </a:t>
          </a:r>
          <a:r>
            <a:rPr lang="es-ES" dirty="0" err="1"/>
            <a:t>for</a:t>
          </a:r>
          <a:r>
            <a:rPr lang="es-ES" dirty="0"/>
            <a:t> </a:t>
          </a:r>
          <a:r>
            <a:rPr lang="es-ES" dirty="0" err="1"/>
            <a:t>each</a:t>
          </a:r>
          <a:r>
            <a:rPr lang="es-ES" dirty="0"/>
            <a:t> </a:t>
          </a:r>
          <a:r>
            <a:rPr lang="es-ES" dirty="0" err="1"/>
            <a:t>picture</a:t>
          </a:r>
          <a:r>
            <a:rPr lang="es-ES" dirty="0"/>
            <a:t> </a:t>
          </a:r>
          <a:endParaRPr lang="es-CL" dirty="0"/>
        </a:p>
      </dgm:t>
    </dgm:pt>
    <dgm:pt modelId="{80243589-71CE-462A-B293-E50B667076F7}" type="parTrans" cxnId="{4B20801B-2405-4475-BDB3-610216A13DD9}">
      <dgm:prSet/>
      <dgm:spPr/>
      <dgm:t>
        <a:bodyPr/>
        <a:lstStyle/>
        <a:p>
          <a:endParaRPr lang="es-CL"/>
        </a:p>
      </dgm:t>
    </dgm:pt>
    <dgm:pt modelId="{3BA9762F-BA88-47FA-882A-3BBBF3F75DF9}" type="sibTrans" cxnId="{4B20801B-2405-4475-BDB3-610216A13DD9}">
      <dgm:prSet/>
      <dgm:spPr/>
      <dgm:t>
        <a:bodyPr/>
        <a:lstStyle/>
        <a:p>
          <a:endParaRPr lang="es-CL"/>
        </a:p>
      </dgm:t>
    </dgm:pt>
    <dgm:pt modelId="{F1F2F19A-E3D8-4842-87B5-DBC870A429F1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2 : </a:t>
          </a:r>
          <a:r>
            <a:rPr lang="es-ES" dirty="0" err="1"/>
            <a:t>Press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buttom</a:t>
          </a:r>
          <a:r>
            <a:rPr lang="es-ES" dirty="0"/>
            <a:t> Reacciones (Do </a:t>
          </a:r>
          <a:r>
            <a:rPr lang="es-ES" dirty="0" err="1"/>
            <a:t>not</a:t>
          </a:r>
          <a:r>
            <a:rPr lang="es-ES" dirty="0"/>
            <a:t> </a:t>
          </a:r>
          <a:r>
            <a:rPr lang="es-ES" dirty="0" err="1"/>
            <a:t>say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aloud</a:t>
          </a:r>
          <a:r>
            <a:rPr lang="es-ES" dirty="0"/>
            <a:t>) </a:t>
          </a:r>
          <a:endParaRPr lang="es-CL" dirty="0"/>
        </a:p>
      </dgm:t>
    </dgm:pt>
    <dgm:pt modelId="{3FB4D2F4-0E27-4840-9C60-BD829E016E15}" type="parTrans" cxnId="{693EB0FE-CEA0-48CD-A975-A4422CBFC999}">
      <dgm:prSet/>
      <dgm:spPr/>
      <dgm:t>
        <a:bodyPr/>
        <a:lstStyle/>
        <a:p>
          <a:endParaRPr lang="es-CL"/>
        </a:p>
      </dgm:t>
    </dgm:pt>
    <dgm:pt modelId="{BAF99B0B-156F-4241-97F7-383D9C848DE4}" type="sibTrans" cxnId="{693EB0FE-CEA0-48CD-A975-A4422CBFC999}">
      <dgm:prSet/>
      <dgm:spPr/>
      <dgm:t>
        <a:bodyPr/>
        <a:lstStyle/>
        <a:p>
          <a:endParaRPr lang="es-CL"/>
        </a:p>
      </dgm:t>
    </dgm:pt>
    <dgm:pt modelId="{BFE973CA-D616-4333-B3F4-2BECD59E8923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3 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first</a:t>
          </a:r>
          <a:r>
            <a:rPr lang="es-ES" dirty="0"/>
            <a:t> </a:t>
          </a:r>
          <a:r>
            <a:rPr lang="es-ES" dirty="0" err="1"/>
            <a:t>student</a:t>
          </a:r>
          <a:r>
            <a:rPr lang="es-ES" dirty="0"/>
            <a:t> in </a:t>
          </a:r>
          <a:r>
            <a:rPr lang="es-ES" dirty="0" err="1"/>
            <a:t>providing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gets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point</a:t>
          </a:r>
          <a:endParaRPr lang="es-CL" dirty="0"/>
        </a:p>
      </dgm:t>
    </dgm:pt>
    <dgm:pt modelId="{AE28031A-D3E0-4D27-A397-DE6B5774F8C9}" type="parTrans" cxnId="{92497A32-4FF9-432D-BD58-3C1717F94C52}">
      <dgm:prSet/>
      <dgm:spPr/>
      <dgm:t>
        <a:bodyPr/>
        <a:lstStyle/>
        <a:p>
          <a:endParaRPr lang="es-CL"/>
        </a:p>
      </dgm:t>
    </dgm:pt>
    <dgm:pt modelId="{8C1DF428-A098-47BD-AC89-7894223B1749}" type="sibTrans" cxnId="{92497A32-4FF9-432D-BD58-3C1717F94C52}">
      <dgm:prSet/>
      <dgm:spPr/>
      <dgm:t>
        <a:bodyPr/>
        <a:lstStyle/>
        <a:p>
          <a:endParaRPr lang="es-CL"/>
        </a:p>
      </dgm:t>
    </dgm:pt>
    <dgm:pt modelId="{717C889C-5CD1-4A43-9C18-7304F8D85AE3}" type="pres">
      <dgm:prSet presAssocID="{F4A254FF-163F-4BEC-8F66-0E79A5894ABE}" presName="linear" presStyleCnt="0">
        <dgm:presLayoutVars>
          <dgm:dir/>
          <dgm:animLvl val="lvl"/>
          <dgm:resizeHandles val="exact"/>
        </dgm:presLayoutVars>
      </dgm:prSet>
      <dgm:spPr/>
    </dgm:pt>
    <dgm:pt modelId="{27B224F5-AEF5-42D0-BC43-0F5F4B6863F3}" type="pres">
      <dgm:prSet presAssocID="{59C4C803-6214-4E45-973F-A4DB4E8914E5}" presName="parentLin" presStyleCnt="0"/>
      <dgm:spPr/>
    </dgm:pt>
    <dgm:pt modelId="{F61E7419-EE82-4874-9B23-DF74BA8A768F}" type="pres">
      <dgm:prSet presAssocID="{59C4C803-6214-4E45-973F-A4DB4E8914E5}" presName="parentLeftMargin" presStyleLbl="node1" presStyleIdx="0" presStyleCnt="3"/>
      <dgm:spPr/>
    </dgm:pt>
    <dgm:pt modelId="{4EF72536-FAC7-4F3C-AF89-4B7B09561594}" type="pres">
      <dgm:prSet presAssocID="{59C4C803-6214-4E45-973F-A4DB4E8914E5}" presName="parentText" presStyleLbl="node1" presStyleIdx="0" presStyleCnt="3" custScaleX="138431">
        <dgm:presLayoutVars>
          <dgm:chMax val="0"/>
          <dgm:bulletEnabled val="1"/>
        </dgm:presLayoutVars>
      </dgm:prSet>
      <dgm:spPr/>
    </dgm:pt>
    <dgm:pt modelId="{815A89BF-CE05-4E6A-AF35-E4244681620E}" type="pres">
      <dgm:prSet presAssocID="{59C4C803-6214-4E45-973F-A4DB4E8914E5}" presName="negativeSpace" presStyleCnt="0"/>
      <dgm:spPr/>
    </dgm:pt>
    <dgm:pt modelId="{A52ABF1C-7CE0-43F4-8079-4B472179D4AD}" type="pres">
      <dgm:prSet presAssocID="{59C4C803-6214-4E45-973F-A4DB4E8914E5}" presName="childText" presStyleLbl="conFgAcc1" presStyleIdx="0" presStyleCnt="3">
        <dgm:presLayoutVars>
          <dgm:bulletEnabled val="1"/>
        </dgm:presLayoutVars>
      </dgm:prSet>
      <dgm:spPr/>
    </dgm:pt>
    <dgm:pt modelId="{B8756E12-4B45-4A16-941C-0B4397054A38}" type="pres">
      <dgm:prSet presAssocID="{3BA9762F-BA88-47FA-882A-3BBBF3F75DF9}" presName="spaceBetweenRectangles" presStyleCnt="0"/>
      <dgm:spPr/>
    </dgm:pt>
    <dgm:pt modelId="{96353CDB-D6FF-43C9-A8A3-3681D0D7F9E6}" type="pres">
      <dgm:prSet presAssocID="{F1F2F19A-E3D8-4842-87B5-DBC870A429F1}" presName="parentLin" presStyleCnt="0"/>
      <dgm:spPr/>
    </dgm:pt>
    <dgm:pt modelId="{8C2444F1-8581-4E24-9FE0-37F68DF37007}" type="pres">
      <dgm:prSet presAssocID="{F1F2F19A-E3D8-4842-87B5-DBC870A429F1}" presName="parentLeftMargin" presStyleLbl="node1" presStyleIdx="0" presStyleCnt="3"/>
      <dgm:spPr/>
    </dgm:pt>
    <dgm:pt modelId="{75E53EFA-E9F6-4B39-9307-74EC91AEDEB6}" type="pres">
      <dgm:prSet presAssocID="{F1F2F19A-E3D8-4842-87B5-DBC870A429F1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4BDFF943-4346-4BFA-BBB9-F45999AB50C0}" type="pres">
      <dgm:prSet presAssocID="{F1F2F19A-E3D8-4842-87B5-DBC870A429F1}" presName="negativeSpace" presStyleCnt="0"/>
      <dgm:spPr/>
    </dgm:pt>
    <dgm:pt modelId="{BE69594B-4231-4D8A-9C32-0E95432937D4}" type="pres">
      <dgm:prSet presAssocID="{F1F2F19A-E3D8-4842-87B5-DBC870A429F1}" presName="childText" presStyleLbl="conFgAcc1" presStyleIdx="1" presStyleCnt="3">
        <dgm:presLayoutVars>
          <dgm:bulletEnabled val="1"/>
        </dgm:presLayoutVars>
      </dgm:prSet>
      <dgm:spPr/>
    </dgm:pt>
    <dgm:pt modelId="{F62076D2-80A5-4B59-B77E-E365CEE2AC1A}" type="pres">
      <dgm:prSet presAssocID="{BAF99B0B-156F-4241-97F7-383D9C848DE4}" presName="spaceBetweenRectangles" presStyleCnt="0"/>
      <dgm:spPr/>
    </dgm:pt>
    <dgm:pt modelId="{06EC6042-688D-424D-84DC-BF61F58FEC7C}" type="pres">
      <dgm:prSet presAssocID="{BFE973CA-D616-4333-B3F4-2BECD59E8923}" presName="parentLin" presStyleCnt="0"/>
      <dgm:spPr/>
    </dgm:pt>
    <dgm:pt modelId="{A39E4D6C-7E95-403B-A483-F257E246A973}" type="pres">
      <dgm:prSet presAssocID="{BFE973CA-D616-4333-B3F4-2BECD59E8923}" presName="parentLeftMargin" presStyleLbl="node1" presStyleIdx="1" presStyleCnt="3"/>
      <dgm:spPr/>
    </dgm:pt>
    <dgm:pt modelId="{81A9D40A-B801-4E2F-8767-FA7A87A606CE}" type="pres">
      <dgm:prSet presAssocID="{BFE973CA-D616-4333-B3F4-2BECD59E8923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B83A005D-F147-402B-8C88-50CDEF58713B}" type="pres">
      <dgm:prSet presAssocID="{BFE973CA-D616-4333-B3F4-2BECD59E8923}" presName="negativeSpace" presStyleCnt="0"/>
      <dgm:spPr/>
    </dgm:pt>
    <dgm:pt modelId="{2C794C56-EE48-40A1-B1A2-CE2218D2C062}" type="pres">
      <dgm:prSet presAssocID="{BFE973CA-D616-4333-B3F4-2BECD59E89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4513403-5494-4817-A422-F45D9C762D86}" type="presOf" srcId="{59C4C803-6214-4E45-973F-A4DB4E8914E5}" destId="{4EF72536-FAC7-4F3C-AF89-4B7B09561594}" srcOrd="1" destOrd="0" presId="urn:microsoft.com/office/officeart/2005/8/layout/list1"/>
    <dgm:cxn modelId="{4B20801B-2405-4475-BDB3-610216A13DD9}" srcId="{F4A254FF-163F-4BEC-8F66-0E79A5894ABE}" destId="{59C4C803-6214-4E45-973F-A4DB4E8914E5}" srcOrd="0" destOrd="0" parTransId="{80243589-71CE-462A-B293-E50B667076F7}" sibTransId="{3BA9762F-BA88-47FA-882A-3BBBF3F75DF9}"/>
    <dgm:cxn modelId="{92497A32-4FF9-432D-BD58-3C1717F94C52}" srcId="{F4A254FF-163F-4BEC-8F66-0E79A5894ABE}" destId="{BFE973CA-D616-4333-B3F4-2BECD59E8923}" srcOrd="2" destOrd="0" parTransId="{AE28031A-D3E0-4D27-A397-DE6B5774F8C9}" sibTransId="{8C1DF428-A098-47BD-AC89-7894223B1749}"/>
    <dgm:cxn modelId="{02C3A676-82E0-4068-9B39-8D07F2EEB601}" type="presOf" srcId="{BFE973CA-D616-4333-B3F4-2BECD59E8923}" destId="{A39E4D6C-7E95-403B-A483-F257E246A973}" srcOrd="0" destOrd="0" presId="urn:microsoft.com/office/officeart/2005/8/layout/list1"/>
    <dgm:cxn modelId="{40CA2879-7699-4A88-9F8F-C9188258A129}" type="presOf" srcId="{59C4C803-6214-4E45-973F-A4DB4E8914E5}" destId="{F61E7419-EE82-4874-9B23-DF74BA8A768F}" srcOrd="0" destOrd="0" presId="urn:microsoft.com/office/officeart/2005/8/layout/list1"/>
    <dgm:cxn modelId="{701E108A-6349-421F-8F5C-C6152F770CF7}" type="presOf" srcId="{F4A254FF-163F-4BEC-8F66-0E79A5894ABE}" destId="{717C889C-5CD1-4A43-9C18-7304F8D85AE3}" srcOrd="0" destOrd="0" presId="urn:microsoft.com/office/officeart/2005/8/layout/list1"/>
    <dgm:cxn modelId="{67FE7E8B-4556-4560-A5E0-2D3B63D4E1A4}" type="presOf" srcId="{F1F2F19A-E3D8-4842-87B5-DBC870A429F1}" destId="{8C2444F1-8581-4E24-9FE0-37F68DF37007}" srcOrd="0" destOrd="0" presId="urn:microsoft.com/office/officeart/2005/8/layout/list1"/>
    <dgm:cxn modelId="{931B1FA6-99E6-40CC-AFFB-D3ACFF848EAA}" type="presOf" srcId="{F1F2F19A-E3D8-4842-87B5-DBC870A429F1}" destId="{75E53EFA-E9F6-4B39-9307-74EC91AEDEB6}" srcOrd="1" destOrd="0" presId="urn:microsoft.com/office/officeart/2005/8/layout/list1"/>
    <dgm:cxn modelId="{160FBCE1-909C-4A5B-9261-C2E759B76EF4}" type="presOf" srcId="{BFE973CA-D616-4333-B3F4-2BECD59E8923}" destId="{81A9D40A-B801-4E2F-8767-FA7A87A606CE}" srcOrd="1" destOrd="0" presId="urn:microsoft.com/office/officeart/2005/8/layout/list1"/>
    <dgm:cxn modelId="{693EB0FE-CEA0-48CD-A975-A4422CBFC999}" srcId="{F4A254FF-163F-4BEC-8F66-0E79A5894ABE}" destId="{F1F2F19A-E3D8-4842-87B5-DBC870A429F1}" srcOrd="1" destOrd="0" parTransId="{3FB4D2F4-0E27-4840-9C60-BD829E016E15}" sibTransId="{BAF99B0B-156F-4241-97F7-383D9C848DE4}"/>
    <dgm:cxn modelId="{57E97F5A-85DB-458F-8CEE-23FB0D1D1CE8}" type="presParOf" srcId="{717C889C-5CD1-4A43-9C18-7304F8D85AE3}" destId="{27B224F5-AEF5-42D0-BC43-0F5F4B6863F3}" srcOrd="0" destOrd="0" presId="urn:microsoft.com/office/officeart/2005/8/layout/list1"/>
    <dgm:cxn modelId="{8E32E626-75C9-4E6E-A787-77D1B42FF21E}" type="presParOf" srcId="{27B224F5-AEF5-42D0-BC43-0F5F4B6863F3}" destId="{F61E7419-EE82-4874-9B23-DF74BA8A768F}" srcOrd="0" destOrd="0" presId="urn:microsoft.com/office/officeart/2005/8/layout/list1"/>
    <dgm:cxn modelId="{F2BBF9E5-6409-4AA8-87C8-0E9C3D61DB6A}" type="presParOf" srcId="{27B224F5-AEF5-42D0-BC43-0F5F4B6863F3}" destId="{4EF72536-FAC7-4F3C-AF89-4B7B09561594}" srcOrd="1" destOrd="0" presId="urn:microsoft.com/office/officeart/2005/8/layout/list1"/>
    <dgm:cxn modelId="{1B67B95C-5CFF-466E-BEE1-33AA60802400}" type="presParOf" srcId="{717C889C-5CD1-4A43-9C18-7304F8D85AE3}" destId="{815A89BF-CE05-4E6A-AF35-E4244681620E}" srcOrd="1" destOrd="0" presId="urn:microsoft.com/office/officeart/2005/8/layout/list1"/>
    <dgm:cxn modelId="{B4EAF478-BFE7-4970-8107-D3D6B6AEC321}" type="presParOf" srcId="{717C889C-5CD1-4A43-9C18-7304F8D85AE3}" destId="{A52ABF1C-7CE0-43F4-8079-4B472179D4AD}" srcOrd="2" destOrd="0" presId="urn:microsoft.com/office/officeart/2005/8/layout/list1"/>
    <dgm:cxn modelId="{675AE078-E216-4A59-B286-35ECF3BA4BF8}" type="presParOf" srcId="{717C889C-5CD1-4A43-9C18-7304F8D85AE3}" destId="{B8756E12-4B45-4A16-941C-0B4397054A38}" srcOrd="3" destOrd="0" presId="urn:microsoft.com/office/officeart/2005/8/layout/list1"/>
    <dgm:cxn modelId="{2680E65B-86D9-4C45-8E6C-7B6EBD9D2611}" type="presParOf" srcId="{717C889C-5CD1-4A43-9C18-7304F8D85AE3}" destId="{96353CDB-D6FF-43C9-A8A3-3681D0D7F9E6}" srcOrd="4" destOrd="0" presId="urn:microsoft.com/office/officeart/2005/8/layout/list1"/>
    <dgm:cxn modelId="{81847481-5B7D-4639-8AFB-E5F4ACB3E1DE}" type="presParOf" srcId="{96353CDB-D6FF-43C9-A8A3-3681D0D7F9E6}" destId="{8C2444F1-8581-4E24-9FE0-37F68DF37007}" srcOrd="0" destOrd="0" presId="urn:microsoft.com/office/officeart/2005/8/layout/list1"/>
    <dgm:cxn modelId="{21E4201F-F447-4533-9DBF-676E45624709}" type="presParOf" srcId="{96353CDB-D6FF-43C9-A8A3-3681D0D7F9E6}" destId="{75E53EFA-E9F6-4B39-9307-74EC91AEDEB6}" srcOrd="1" destOrd="0" presId="urn:microsoft.com/office/officeart/2005/8/layout/list1"/>
    <dgm:cxn modelId="{B5BA714A-DD97-4081-B4AD-3E40869D3F0E}" type="presParOf" srcId="{717C889C-5CD1-4A43-9C18-7304F8D85AE3}" destId="{4BDFF943-4346-4BFA-BBB9-F45999AB50C0}" srcOrd="5" destOrd="0" presId="urn:microsoft.com/office/officeart/2005/8/layout/list1"/>
    <dgm:cxn modelId="{9160902A-EB70-406F-93F1-090F3EB222D1}" type="presParOf" srcId="{717C889C-5CD1-4A43-9C18-7304F8D85AE3}" destId="{BE69594B-4231-4D8A-9C32-0E95432937D4}" srcOrd="6" destOrd="0" presId="urn:microsoft.com/office/officeart/2005/8/layout/list1"/>
    <dgm:cxn modelId="{DEB7D1FA-6EBD-4714-B7A3-4963DD2095E5}" type="presParOf" srcId="{717C889C-5CD1-4A43-9C18-7304F8D85AE3}" destId="{F62076D2-80A5-4B59-B77E-E365CEE2AC1A}" srcOrd="7" destOrd="0" presId="urn:microsoft.com/office/officeart/2005/8/layout/list1"/>
    <dgm:cxn modelId="{EEB52AAD-53A1-4210-BFA1-5823C8550995}" type="presParOf" srcId="{717C889C-5CD1-4A43-9C18-7304F8D85AE3}" destId="{06EC6042-688D-424D-84DC-BF61F58FEC7C}" srcOrd="8" destOrd="0" presId="urn:microsoft.com/office/officeart/2005/8/layout/list1"/>
    <dgm:cxn modelId="{5382C3C7-3C00-4722-80E5-2AEA056A8AEE}" type="presParOf" srcId="{06EC6042-688D-424D-84DC-BF61F58FEC7C}" destId="{A39E4D6C-7E95-403B-A483-F257E246A973}" srcOrd="0" destOrd="0" presId="urn:microsoft.com/office/officeart/2005/8/layout/list1"/>
    <dgm:cxn modelId="{D6EF416B-E054-40D6-B6BD-136AA518CA88}" type="presParOf" srcId="{06EC6042-688D-424D-84DC-BF61F58FEC7C}" destId="{81A9D40A-B801-4E2F-8767-FA7A87A606CE}" srcOrd="1" destOrd="0" presId="urn:microsoft.com/office/officeart/2005/8/layout/list1"/>
    <dgm:cxn modelId="{C1187DC3-EFA1-4B10-AC94-D1EEA183E0AE}" type="presParOf" srcId="{717C889C-5CD1-4A43-9C18-7304F8D85AE3}" destId="{B83A005D-F147-402B-8C88-50CDEF58713B}" srcOrd="9" destOrd="0" presId="urn:microsoft.com/office/officeart/2005/8/layout/list1"/>
    <dgm:cxn modelId="{ECDF40ED-6F3C-4C37-BA0E-24016B789BBB}" type="presParOf" srcId="{717C889C-5CD1-4A43-9C18-7304F8D85AE3}" destId="{2C794C56-EE48-40A1-B1A2-CE2218D2C06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E768-0ED6-4F33-8A1F-4B8653BC1D4C}">
      <dsp:nvSpPr>
        <dsp:cNvPr id="0" name=""/>
        <dsp:cNvSpPr/>
      </dsp:nvSpPr>
      <dsp:spPr>
        <a:xfrm>
          <a:off x="0" y="962262"/>
          <a:ext cx="108826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CEFBC0-7C47-4B3F-B1A8-C39C4ADE40A0}">
      <dsp:nvSpPr>
        <dsp:cNvPr id="0" name=""/>
        <dsp:cNvSpPr/>
      </dsp:nvSpPr>
      <dsp:spPr>
        <a:xfrm>
          <a:off x="544132" y="110045"/>
          <a:ext cx="9034470" cy="12064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Step</a:t>
          </a:r>
          <a:r>
            <a:rPr lang="es-ES" sz="2400" kern="1200" dirty="0"/>
            <a:t> 1 : Listen </a:t>
          </a:r>
          <a:r>
            <a:rPr lang="es-ES" sz="2400" kern="1200" dirty="0" err="1"/>
            <a:t>to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video </a:t>
          </a:r>
          <a:r>
            <a:rPr lang="es-ES" sz="2400" kern="1200" dirty="0" err="1"/>
            <a:t>carefully</a:t>
          </a:r>
          <a:endParaRPr lang="es-CL" sz="2400" kern="1200" dirty="0"/>
        </a:p>
      </dsp:txBody>
      <dsp:txXfrm>
        <a:off x="603026" y="168939"/>
        <a:ext cx="8916682" cy="1088668"/>
      </dsp:txXfrm>
    </dsp:sp>
    <dsp:sp modelId="{59600919-E82F-44F6-9837-9270EC79DF0A}">
      <dsp:nvSpPr>
        <dsp:cNvPr id="0" name=""/>
        <dsp:cNvSpPr/>
      </dsp:nvSpPr>
      <dsp:spPr>
        <a:xfrm>
          <a:off x="0" y="2406197"/>
          <a:ext cx="108826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1614235"/>
              <a:satOff val="-7887"/>
              <a:lumOff val="2941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816D3F-CA48-43E5-8FF9-95AD0F1A7318}">
      <dsp:nvSpPr>
        <dsp:cNvPr id="0" name=""/>
        <dsp:cNvSpPr/>
      </dsp:nvSpPr>
      <dsp:spPr>
        <a:xfrm>
          <a:off x="544132" y="1696662"/>
          <a:ext cx="8989448" cy="1063775"/>
        </a:xfrm>
        <a:prstGeom prst="roundRect">
          <a:avLst/>
        </a:prstGeom>
        <a:gradFill rotWithShape="0">
          <a:gsLst>
            <a:gs pos="0">
              <a:schemeClr val="accent3">
                <a:hueOff val="-1614235"/>
                <a:satOff val="-7887"/>
                <a:lumOff val="29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1614235"/>
                <a:satOff val="-7887"/>
                <a:lumOff val="29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1614235"/>
                <a:satOff val="-7887"/>
                <a:lumOff val="2941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Step</a:t>
          </a:r>
          <a:r>
            <a:rPr lang="es-ES" sz="2400" kern="1200" dirty="0"/>
            <a:t> 2 : </a:t>
          </a:r>
          <a:r>
            <a:rPr lang="es-ES" sz="2400" kern="1200" dirty="0" err="1"/>
            <a:t>Report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</a:t>
          </a:r>
          <a:r>
            <a:rPr lang="es-ES" sz="2400" kern="1200" dirty="0" err="1"/>
            <a:t>conversation</a:t>
          </a:r>
          <a:r>
            <a:rPr lang="es-ES" sz="2400" kern="1200" dirty="0"/>
            <a:t> </a:t>
          </a:r>
          <a:r>
            <a:rPr lang="es-ES" sz="2400" kern="1200" dirty="0" err="1"/>
            <a:t>using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</a:t>
          </a:r>
          <a:r>
            <a:rPr lang="es-ES" sz="2400" kern="1200" dirty="0" err="1"/>
            <a:t>reporting</a:t>
          </a:r>
          <a:r>
            <a:rPr lang="es-ES" sz="2400" kern="1200" dirty="0"/>
            <a:t> </a:t>
          </a:r>
          <a:r>
            <a:rPr lang="es-ES" sz="2400" kern="1200" dirty="0" err="1"/>
            <a:t>verbs</a:t>
          </a:r>
          <a:r>
            <a:rPr lang="es-ES" sz="2400" kern="1200" dirty="0"/>
            <a:t> </a:t>
          </a:r>
          <a:r>
            <a:rPr lang="es-ES" sz="2400" kern="1200" dirty="0" err="1"/>
            <a:t>reviewed</a:t>
          </a:r>
          <a:r>
            <a:rPr lang="es-ES" sz="2400" kern="1200" dirty="0"/>
            <a:t> in </a:t>
          </a:r>
          <a:r>
            <a:rPr lang="es-ES" sz="2400" kern="1200" dirty="0" err="1"/>
            <a:t>class</a:t>
          </a:r>
          <a:r>
            <a:rPr lang="es-ES" sz="2400" kern="1200" dirty="0"/>
            <a:t>. (</a:t>
          </a:r>
          <a:r>
            <a:rPr lang="es-ES" sz="2400" kern="1200" dirty="0" err="1"/>
            <a:t>Verbs</a:t>
          </a:r>
          <a:r>
            <a:rPr lang="es-ES" sz="2400" kern="1200" dirty="0"/>
            <a:t> can be </a:t>
          </a:r>
          <a:r>
            <a:rPr lang="es-ES" sz="2400" kern="1200" dirty="0" err="1"/>
            <a:t>used</a:t>
          </a:r>
          <a:r>
            <a:rPr lang="es-ES" sz="2400" kern="1200" dirty="0"/>
            <a:t> once)</a:t>
          </a:r>
          <a:endParaRPr lang="es-CL" sz="2400" kern="1200" dirty="0"/>
        </a:p>
      </dsp:txBody>
      <dsp:txXfrm>
        <a:off x="596061" y="1748591"/>
        <a:ext cx="8885590" cy="959917"/>
      </dsp:txXfrm>
    </dsp:sp>
    <dsp:sp modelId="{DFC61F77-933F-4252-8E78-ECB80401FD39}">
      <dsp:nvSpPr>
        <dsp:cNvPr id="0" name=""/>
        <dsp:cNvSpPr/>
      </dsp:nvSpPr>
      <dsp:spPr>
        <a:xfrm>
          <a:off x="0" y="3988116"/>
          <a:ext cx="108826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3228470"/>
              <a:satOff val="-15774"/>
              <a:lumOff val="588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BC9C3-4C50-451F-B814-17EEBFC5084B}">
      <dsp:nvSpPr>
        <dsp:cNvPr id="0" name=""/>
        <dsp:cNvSpPr/>
      </dsp:nvSpPr>
      <dsp:spPr>
        <a:xfrm>
          <a:off x="544132" y="3140597"/>
          <a:ext cx="8937952" cy="1201759"/>
        </a:xfrm>
        <a:prstGeom prst="roundRect">
          <a:avLst/>
        </a:prstGeom>
        <a:gradFill rotWithShape="0">
          <a:gsLst>
            <a:gs pos="0">
              <a:schemeClr val="accent3">
                <a:hueOff val="-3228470"/>
                <a:satOff val="-15774"/>
                <a:lumOff val="58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3228470"/>
                <a:satOff val="-15774"/>
                <a:lumOff val="58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3228470"/>
                <a:satOff val="-15774"/>
                <a:lumOff val="5882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Step</a:t>
          </a:r>
          <a:r>
            <a:rPr lang="es-ES" sz="2400" kern="1200" dirty="0"/>
            <a:t> 3: </a:t>
          </a:r>
          <a:r>
            <a:rPr lang="es-ES" sz="2400" kern="1200" dirty="0" err="1"/>
            <a:t>Get</a:t>
          </a:r>
          <a:r>
            <a:rPr lang="es-ES" sz="2400" kern="1200" dirty="0"/>
            <a:t> </a:t>
          </a:r>
          <a:r>
            <a:rPr lang="es-ES" sz="2400" kern="1200" dirty="0" err="1"/>
            <a:t>together</a:t>
          </a:r>
          <a:r>
            <a:rPr lang="es-ES" sz="2400" kern="1200" dirty="0"/>
            <a:t> </a:t>
          </a:r>
          <a:r>
            <a:rPr lang="es-ES" sz="2400" kern="1200" dirty="0" err="1"/>
            <a:t>with</a:t>
          </a:r>
          <a:r>
            <a:rPr lang="es-ES" sz="2400" kern="1200" dirty="0"/>
            <a:t> </a:t>
          </a:r>
          <a:r>
            <a:rPr lang="es-ES" sz="2400" kern="1200" dirty="0" err="1"/>
            <a:t>your</a:t>
          </a:r>
          <a:r>
            <a:rPr lang="es-ES" sz="2400" kern="1200" dirty="0"/>
            <a:t> </a:t>
          </a:r>
          <a:r>
            <a:rPr lang="es-ES" sz="2400" kern="1200" dirty="0" err="1"/>
            <a:t>group</a:t>
          </a:r>
          <a:r>
            <a:rPr lang="es-ES" sz="2400" kern="1200" dirty="0"/>
            <a:t> and </a:t>
          </a:r>
          <a:r>
            <a:rPr lang="es-ES" sz="2400" kern="1200" dirty="0" err="1"/>
            <a:t>write</a:t>
          </a:r>
          <a:r>
            <a:rPr lang="es-ES" sz="2400" kern="1200" dirty="0"/>
            <a:t> as </a:t>
          </a:r>
          <a:r>
            <a:rPr lang="es-ES" sz="2400" kern="1200" dirty="0" err="1"/>
            <a:t>many</a:t>
          </a:r>
          <a:r>
            <a:rPr lang="es-ES" sz="2400" kern="1200" dirty="0"/>
            <a:t> </a:t>
          </a:r>
          <a:r>
            <a:rPr lang="es-ES" sz="2400" kern="1200" dirty="0" err="1"/>
            <a:t>sentences</a:t>
          </a:r>
          <a:r>
            <a:rPr lang="es-ES" sz="2400" kern="1200" dirty="0"/>
            <a:t> as </a:t>
          </a:r>
          <a:r>
            <a:rPr lang="es-ES" sz="2400" kern="1200" dirty="0" err="1"/>
            <a:t>possible</a:t>
          </a:r>
          <a:r>
            <a:rPr lang="es-ES" sz="2400" kern="1200" dirty="0"/>
            <a:t> (</a:t>
          </a:r>
          <a:r>
            <a:rPr lang="es-ES" sz="2400" kern="1200" dirty="0" err="1"/>
            <a:t>Choose</a:t>
          </a:r>
          <a:r>
            <a:rPr lang="es-ES" sz="2400" kern="1200" dirty="0"/>
            <a:t> a </a:t>
          </a:r>
          <a:r>
            <a:rPr lang="es-ES" sz="2400" kern="1200" dirty="0" err="1"/>
            <a:t>secretary</a:t>
          </a:r>
          <a:r>
            <a:rPr lang="es-ES" sz="2400" kern="1200" dirty="0"/>
            <a:t>) </a:t>
          </a:r>
          <a:endParaRPr lang="es-CL" sz="2400" kern="1200" dirty="0"/>
        </a:p>
      </dsp:txBody>
      <dsp:txXfrm>
        <a:off x="602797" y="3199262"/>
        <a:ext cx="8820622" cy="1084429"/>
      </dsp:txXfrm>
    </dsp:sp>
    <dsp:sp modelId="{DCB2607E-9B7A-4B88-96B6-FC02D7F47676}">
      <dsp:nvSpPr>
        <dsp:cNvPr id="0" name=""/>
        <dsp:cNvSpPr/>
      </dsp:nvSpPr>
      <dsp:spPr>
        <a:xfrm>
          <a:off x="0" y="5570043"/>
          <a:ext cx="1088264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3">
              <a:hueOff val="-4842705"/>
              <a:satOff val="-23661"/>
              <a:lumOff val="882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26EA0F-7221-4F26-9DEF-7ED28ACF86E6}">
      <dsp:nvSpPr>
        <dsp:cNvPr id="0" name=""/>
        <dsp:cNvSpPr/>
      </dsp:nvSpPr>
      <dsp:spPr>
        <a:xfrm>
          <a:off x="544132" y="4722516"/>
          <a:ext cx="9041021" cy="1201766"/>
        </a:xfrm>
        <a:prstGeom prst="roundRect">
          <a:avLst/>
        </a:prstGeom>
        <a:gradFill rotWithShape="0">
          <a:gsLst>
            <a:gs pos="0">
              <a:schemeClr val="accent3">
                <a:hueOff val="-4842705"/>
                <a:satOff val="-23661"/>
                <a:lumOff val="882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-4842705"/>
                <a:satOff val="-23661"/>
                <a:lumOff val="882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-4842705"/>
                <a:satOff val="-23661"/>
                <a:lumOff val="882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7937" tIns="0" rIns="28793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/>
            <a:t>Step</a:t>
          </a:r>
          <a:r>
            <a:rPr lang="es-ES" sz="2400" kern="1200" dirty="0"/>
            <a:t> 4 : </a:t>
          </a:r>
          <a:r>
            <a:rPr lang="es-ES" sz="2400" kern="1200" dirty="0" err="1"/>
            <a:t>The</a:t>
          </a:r>
          <a:r>
            <a:rPr lang="es-ES" sz="2400" kern="1200" dirty="0"/>
            <a:t> </a:t>
          </a:r>
          <a:r>
            <a:rPr lang="es-ES" sz="2400" kern="1200" dirty="0" err="1"/>
            <a:t>secretary</a:t>
          </a:r>
          <a:r>
            <a:rPr lang="es-ES" sz="2400" kern="1200" dirty="0"/>
            <a:t> shares </a:t>
          </a:r>
          <a:r>
            <a:rPr lang="es-ES" sz="2400" kern="1200" dirty="0" err="1"/>
            <a:t>his</a:t>
          </a:r>
          <a:r>
            <a:rPr lang="es-ES" sz="2400" kern="1200" dirty="0"/>
            <a:t>/</a:t>
          </a:r>
          <a:r>
            <a:rPr lang="es-ES" sz="2400" kern="1200" dirty="0" err="1"/>
            <a:t>her</a:t>
          </a:r>
          <a:r>
            <a:rPr lang="es-ES" sz="2400" kern="1200" dirty="0"/>
            <a:t> </a:t>
          </a:r>
          <a:r>
            <a:rPr lang="es-ES" sz="2400" kern="1200" dirty="0" err="1"/>
            <a:t>screen</a:t>
          </a:r>
          <a:r>
            <a:rPr lang="es-ES" sz="2400" kern="1200" dirty="0"/>
            <a:t>. </a:t>
          </a:r>
          <a:r>
            <a:rPr lang="es-ES" sz="2400" kern="1200" dirty="0" err="1"/>
            <a:t>The</a:t>
          </a:r>
          <a:r>
            <a:rPr lang="es-ES" sz="2400" kern="1200" dirty="0"/>
            <a:t> </a:t>
          </a:r>
          <a:r>
            <a:rPr lang="es-ES" sz="2400" kern="1200" dirty="0" err="1"/>
            <a:t>group</a:t>
          </a:r>
          <a:r>
            <a:rPr lang="es-ES" sz="2400" kern="1200" dirty="0"/>
            <a:t> </a:t>
          </a:r>
          <a:r>
            <a:rPr lang="es-ES" sz="2400" kern="1200" dirty="0" err="1"/>
            <a:t>with</a:t>
          </a:r>
          <a:r>
            <a:rPr lang="es-ES" sz="2400" kern="1200" dirty="0"/>
            <a:t> more </a:t>
          </a:r>
          <a:r>
            <a:rPr lang="es-ES" sz="2400" kern="1200" dirty="0" err="1"/>
            <a:t>correct</a:t>
          </a:r>
          <a:r>
            <a:rPr lang="es-ES" sz="2400" kern="1200" dirty="0"/>
            <a:t> </a:t>
          </a:r>
          <a:r>
            <a:rPr lang="es-ES" sz="2400" kern="1200" dirty="0" err="1"/>
            <a:t>sentences</a:t>
          </a:r>
          <a:r>
            <a:rPr lang="es-ES" sz="2400" kern="1200" dirty="0"/>
            <a:t> </a:t>
          </a:r>
          <a:r>
            <a:rPr lang="es-ES" sz="2400" kern="1200" dirty="0" err="1"/>
            <a:t>is</a:t>
          </a:r>
          <a:r>
            <a:rPr lang="es-ES" sz="2400" kern="1200" dirty="0"/>
            <a:t> </a:t>
          </a:r>
          <a:r>
            <a:rPr lang="es-ES" sz="2400" kern="1200" dirty="0" err="1"/>
            <a:t>the</a:t>
          </a:r>
          <a:r>
            <a:rPr lang="es-ES" sz="2400" kern="1200" dirty="0"/>
            <a:t> </a:t>
          </a:r>
          <a:r>
            <a:rPr lang="es-ES" sz="2400" kern="1200" dirty="0" err="1"/>
            <a:t>winner</a:t>
          </a:r>
          <a:endParaRPr lang="es-CL" sz="2400" kern="1200" dirty="0"/>
        </a:p>
      </dsp:txBody>
      <dsp:txXfrm>
        <a:off x="602797" y="4781181"/>
        <a:ext cx="8923691" cy="1084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ABF1C-7CE0-43F4-8079-4B472179D4AD}">
      <dsp:nvSpPr>
        <dsp:cNvPr id="0" name=""/>
        <dsp:cNvSpPr/>
      </dsp:nvSpPr>
      <dsp:spPr>
        <a:xfrm>
          <a:off x="0" y="64121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F72536-FAC7-4F3C-AF89-4B7B09561594}">
      <dsp:nvSpPr>
        <dsp:cNvPr id="0" name=""/>
        <dsp:cNvSpPr/>
      </dsp:nvSpPr>
      <dsp:spPr>
        <a:xfrm>
          <a:off x="498148" y="36057"/>
          <a:ext cx="9654282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1 : </a:t>
          </a:r>
          <a:r>
            <a:rPr lang="es-ES" sz="4100" kern="1200" dirty="0" err="1"/>
            <a:t>Guess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word</a:t>
          </a:r>
          <a:r>
            <a:rPr lang="es-ES" sz="4100" kern="1200" dirty="0"/>
            <a:t> </a:t>
          </a:r>
          <a:r>
            <a:rPr lang="es-ES" sz="4100" kern="1200" dirty="0" err="1"/>
            <a:t>for</a:t>
          </a:r>
          <a:r>
            <a:rPr lang="es-ES" sz="4100" kern="1200" dirty="0"/>
            <a:t> </a:t>
          </a:r>
          <a:r>
            <a:rPr lang="es-ES" sz="4100" kern="1200" dirty="0" err="1"/>
            <a:t>each</a:t>
          </a:r>
          <a:r>
            <a:rPr lang="es-ES" sz="4100" kern="1200" dirty="0"/>
            <a:t> </a:t>
          </a:r>
          <a:r>
            <a:rPr lang="es-ES" sz="4100" kern="1200" dirty="0" err="1"/>
            <a:t>picture</a:t>
          </a:r>
          <a:r>
            <a:rPr lang="es-ES" sz="4100" kern="1200" dirty="0"/>
            <a:t> </a:t>
          </a:r>
          <a:endParaRPr lang="es-CL" sz="4100" kern="1200" dirty="0"/>
        </a:p>
      </dsp:txBody>
      <dsp:txXfrm>
        <a:off x="557231" y="95140"/>
        <a:ext cx="9536116" cy="1092154"/>
      </dsp:txXfrm>
    </dsp:sp>
    <dsp:sp modelId="{BE69594B-4231-4D8A-9C32-0E95432937D4}">
      <dsp:nvSpPr>
        <dsp:cNvPr id="0" name=""/>
        <dsp:cNvSpPr/>
      </dsp:nvSpPr>
      <dsp:spPr>
        <a:xfrm>
          <a:off x="0" y="250097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2909548"/>
              <a:satOff val="17155"/>
              <a:lumOff val="1863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E53EFA-E9F6-4B39-9307-74EC91AEDEB6}">
      <dsp:nvSpPr>
        <dsp:cNvPr id="0" name=""/>
        <dsp:cNvSpPr/>
      </dsp:nvSpPr>
      <dsp:spPr>
        <a:xfrm>
          <a:off x="483759" y="1895817"/>
          <a:ext cx="9675180" cy="1210320"/>
        </a:xfrm>
        <a:prstGeom prst="roundRect">
          <a:avLst/>
        </a:prstGeom>
        <a:gradFill rotWithShape="0">
          <a:gsLst>
            <a:gs pos="0">
              <a:schemeClr val="accent4">
                <a:hueOff val="-2909548"/>
                <a:satOff val="17155"/>
                <a:lumOff val="186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2909548"/>
                <a:satOff val="17155"/>
                <a:lumOff val="186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2909548"/>
                <a:satOff val="17155"/>
                <a:lumOff val="186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2 : </a:t>
          </a:r>
          <a:r>
            <a:rPr lang="es-ES" sz="4100" kern="1200" dirty="0" err="1"/>
            <a:t>Press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buttom</a:t>
          </a:r>
          <a:r>
            <a:rPr lang="es-ES" sz="4100" kern="1200" dirty="0"/>
            <a:t> Reacciones (Do </a:t>
          </a:r>
          <a:r>
            <a:rPr lang="es-ES" sz="4100" kern="1200" dirty="0" err="1"/>
            <a:t>not</a:t>
          </a:r>
          <a:r>
            <a:rPr lang="es-ES" sz="4100" kern="1200" dirty="0"/>
            <a:t> </a:t>
          </a:r>
          <a:r>
            <a:rPr lang="es-ES" sz="4100" kern="1200" dirty="0" err="1"/>
            <a:t>say</a:t>
          </a:r>
          <a:r>
            <a:rPr lang="es-ES" sz="4100" kern="1200" dirty="0"/>
            <a:t> </a:t>
          </a:r>
          <a:r>
            <a:rPr lang="es-ES" sz="4100" kern="1200" dirty="0" err="1"/>
            <a:t>your</a:t>
          </a:r>
          <a:r>
            <a:rPr lang="es-ES" sz="4100" kern="1200" dirty="0"/>
            <a:t> </a:t>
          </a:r>
          <a:r>
            <a:rPr lang="es-ES" sz="4100" kern="1200" dirty="0" err="1"/>
            <a:t>answer</a:t>
          </a:r>
          <a:r>
            <a:rPr lang="es-ES" sz="4100" kern="1200" dirty="0"/>
            <a:t> </a:t>
          </a:r>
          <a:r>
            <a:rPr lang="es-ES" sz="4100" kern="1200" dirty="0" err="1"/>
            <a:t>aloud</a:t>
          </a:r>
          <a:r>
            <a:rPr lang="es-ES" sz="4100" kern="1200" dirty="0"/>
            <a:t>) </a:t>
          </a:r>
          <a:endParaRPr lang="es-CL" sz="4100" kern="1200" dirty="0"/>
        </a:p>
      </dsp:txBody>
      <dsp:txXfrm>
        <a:off x="542842" y="1954900"/>
        <a:ext cx="9557014" cy="1092154"/>
      </dsp:txXfrm>
    </dsp:sp>
    <dsp:sp modelId="{2C794C56-EE48-40A1-B1A2-CE2218D2C062}">
      <dsp:nvSpPr>
        <dsp:cNvPr id="0" name=""/>
        <dsp:cNvSpPr/>
      </dsp:nvSpPr>
      <dsp:spPr>
        <a:xfrm>
          <a:off x="0" y="4360737"/>
          <a:ext cx="1016143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-5819096"/>
              <a:satOff val="34311"/>
              <a:lumOff val="3726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A9D40A-B801-4E2F-8767-FA7A87A606CE}">
      <dsp:nvSpPr>
        <dsp:cNvPr id="0" name=""/>
        <dsp:cNvSpPr/>
      </dsp:nvSpPr>
      <dsp:spPr>
        <a:xfrm>
          <a:off x="483759" y="3755577"/>
          <a:ext cx="9675180" cy="1210320"/>
        </a:xfrm>
        <a:prstGeom prst="roundRect">
          <a:avLst/>
        </a:prstGeom>
        <a:gradFill rotWithShape="0">
          <a:gsLst>
            <a:gs pos="0">
              <a:schemeClr val="accent4">
                <a:hueOff val="-5819096"/>
                <a:satOff val="34311"/>
                <a:lumOff val="372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5819096"/>
                <a:satOff val="34311"/>
                <a:lumOff val="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5819096"/>
                <a:satOff val="34311"/>
                <a:lumOff val="372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8855" tIns="0" rIns="268855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100" kern="1200" dirty="0" err="1"/>
            <a:t>Step</a:t>
          </a:r>
          <a:r>
            <a:rPr lang="es-ES" sz="4100" kern="1200" dirty="0"/>
            <a:t> 3 :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first</a:t>
          </a:r>
          <a:r>
            <a:rPr lang="es-ES" sz="4100" kern="1200" dirty="0"/>
            <a:t> </a:t>
          </a:r>
          <a:r>
            <a:rPr lang="es-ES" sz="4100" kern="1200" dirty="0" err="1"/>
            <a:t>student</a:t>
          </a:r>
          <a:r>
            <a:rPr lang="es-ES" sz="4100" kern="1200" dirty="0"/>
            <a:t> in </a:t>
          </a:r>
          <a:r>
            <a:rPr lang="es-ES" sz="4100" kern="1200" dirty="0" err="1"/>
            <a:t>providing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correct</a:t>
          </a:r>
          <a:r>
            <a:rPr lang="es-ES" sz="4100" kern="1200" dirty="0"/>
            <a:t> </a:t>
          </a:r>
          <a:r>
            <a:rPr lang="es-ES" sz="4100" kern="1200" dirty="0" err="1"/>
            <a:t>answer</a:t>
          </a:r>
          <a:r>
            <a:rPr lang="es-ES" sz="4100" kern="1200" dirty="0"/>
            <a:t> </a:t>
          </a:r>
          <a:r>
            <a:rPr lang="es-ES" sz="4100" kern="1200" dirty="0" err="1"/>
            <a:t>gets</a:t>
          </a:r>
          <a:r>
            <a:rPr lang="es-ES" sz="4100" kern="1200" dirty="0"/>
            <a:t> </a:t>
          </a:r>
          <a:r>
            <a:rPr lang="es-ES" sz="4100" kern="1200" dirty="0" err="1"/>
            <a:t>the</a:t>
          </a:r>
          <a:r>
            <a:rPr lang="es-ES" sz="4100" kern="1200" dirty="0"/>
            <a:t> </a:t>
          </a:r>
          <a:r>
            <a:rPr lang="es-ES" sz="4100" kern="1200" dirty="0" err="1"/>
            <a:t>point</a:t>
          </a:r>
          <a:endParaRPr lang="es-CL" sz="4100" kern="1200" dirty="0"/>
        </a:p>
      </dsp:txBody>
      <dsp:txXfrm>
        <a:off x="542842" y="3814660"/>
        <a:ext cx="955701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9467" y="545938"/>
            <a:ext cx="10873065" cy="2406812"/>
          </a:xfrm>
        </p:spPr>
        <p:txBody>
          <a:bodyPr/>
          <a:lstStyle/>
          <a:p>
            <a:r>
              <a:rPr lang="es-ES" dirty="0" err="1"/>
              <a:t>Breaking</a:t>
            </a:r>
            <a:r>
              <a:rPr lang="es-ES" dirty="0"/>
              <a:t> </a:t>
            </a:r>
            <a:r>
              <a:rPr lang="es-ES" dirty="0" err="1"/>
              <a:t>news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OR THE UNIT WHERE WE TALK ABOUT 31 MINUTOS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415421-C682-4DB9-A70F-FB47B56B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587" y="2476499"/>
            <a:ext cx="3552825" cy="24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41108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223493"/>
            <a:ext cx="10178322" cy="465609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62" y="1335134"/>
            <a:ext cx="5409157" cy="49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6866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390919"/>
            <a:ext cx="10178322" cy="44886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r>
              <a:rPr lang="es-ES" sz="4000" dirty="0">
                <a:solidFill>
                  <a:srgbClr val="A40EA4"/>
                </a:solidFill>
              </a:rPr>
              <a:t> !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3" y="1127979"/>
            <a:ext cx="4790941" cy="55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3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1D63AF-CD8C-4365-A7BA-2BBDA537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2540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ACC6F2-EF2C-40E8-BE7A-D34A66AC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364686"/>
            <a:ext cx="4546077" cy="64933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F479A7-2964-4B9F-B55A-FA1984655579}"/>
              </a:ext>
            </a:extLst>
          </p:cNvPr>
          <p:cNvSpPr txBox="1"/>
          <p:nvPr/>
        </p:nvSpPr>
        <p:spPr>
          <a:xfrm>
            <a:off x="1390650" y="2041682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	</a:t>
            </a:r>
          </a:p>
          <a:p>
            <a:r>
              <a:rPr lang="en-US" dirty="0"/>
              <a:t>1.	PAYING</a:t>
            </a:r>
          </a:p>
          <a:p>
            <a:r>
              <a:rPr lang="en-US" dirty="0"/>
              <a:t>2.	TO WORK</a:t>
            </a:r>
          </a:p>
          <a:p>
            <a:r>
              <a:rPr lang="en-US" dirty="0"/>
              <a:t>3.	NOT TO WALK</a:t>
            </a:r>
          </a:p>
          <a:p>
            <a:r>
              <a:rPr lang="en-US" dirty="0"/>
              <a:t>4.	STEALING</a:t>
            </a:r>
          </a:p>
          <a:p>
            <a:r>
              <a:rPr lang="en-US" dirty="0"/>
              <a:t>5.	TO GIVE UP</a:t>
            </a:r>
          </a:p>
          <a:p>
            <a:r>
              <a:rPr lang="en-US" dirty="0"/>
              <a:t>6.	NOT TO LEAVE</a:t>
            </a:r>
          </a:p>
          <a:p>
            <a:r>
              <a:rPr lang="en-US" dirty="0"/>
              <a:t>7.	TRYING</a:t>
            </a:r>
          </a:p>
          <a:p>
            <a:r>
              <a:rPr lang="en-US" dirty="0"/>
              <a:t>8.	NOT REMEMBERING</a:t>
            </a:r>
          </a:p>
          <a:p>
            <a:r>
              <a:rPr lang="en-US" dirty="0"/>
              <a:t>9.	TO COME</a:t>
            </a:r>
          </a:p>
          <a:p>
            <a:r>
              <a:rPr lang="en-US" dirty="0"/>
              <a:t>10.	DAMAGING</a:t>
            </a:r>
          </a:p>
        </p:txBody>
      </p:sp>
    </p:spTree>
    <p:extLst>
      <p:ext uri="{BB962C8B-B14F-4D97-AF65-F5344CB8AC3E}">
        <p14:creationId xmlns:p14="http://schemas.microsoft.com/office/powerpoint/2010/main" val="29870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C83D6-CFAB-4068-9C87-3C594047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3965"/>
          </a:xfrm>
        </p:spPr>
        <p:txBody>
          <a:bodyPr/>
          <a:lstStyle/>
          <a:p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D4B3F-A234-46FB-B2F2-31873FB4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382385"/>
            <a:ext cx="5417434" cy="58862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C74A7D-58A0-4A48-A36E-2D6AE9B4B22E}"/>
              </a:ext>
            </a:extLst>
          </p:cNvPr>
          <p:cNvSpPr txBox="1"/>
          <p:nvPr/>
        </p:nvSpPr>
        <p:spPr>
          <a:xfrm>
            <a:off x="1381125" y="234133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B.</a:t>
            </a:r>
          </a:p>
          <a:p>
            <a:r>
              <a:rPr lang="en-US" dirty="0"/>
              <a:t>1. suggested going</a:t>
            </a:r>
          </a:p>
          <a:p>
            <a:r>
              <a:rPr lang="en-US" dirty="0"/>
              <a:t>2. accused him of copying</a:t>
            </a:r>
          </a:p>
          <a:p>
            <a:r>
              <a:rPr lang="en-US" dirty="0"/>
              <a:t>3. threatened to call</a:t>
            </a:r>
          </a:p>
          <a:p>
            <a:r>
              <a:rPr lang="en-US" dirty="0"/>
              <a:t>4. refused to go</a:t>
            </a:r>
          </a:p>
          <a:p>
            <a:r>
              <a:rPr lang="en-US" dirty="0"/>
              <a:t>5. invited me to have</a:t>
            </a:r>
          </a:p>
          <a:p>
            <a:r>
              <a:rPr lang="en-US" dirty="0"/>
              <a:t>6. reminded Jack to call</a:t>
            </a:r>
          </a:p>
          <a:p>
            <a:r>
              <a:rPr lang="en-US" dirty="0"/>
              <a:t>7. promised never to do</a:t>
            </a:r>
          </a:p>
          <a:p>
            <a:r>
              <a:rPr lang="en-US" dirty="0"/>
              <a:t>8. recommended trying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597C7-9697-471C-87FB-192EF8C5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729" y="1104900"/>
            <a:ext cx="8187071" cy="2804890"/>
          </a:xfrm>
        </p:spPr>
        <p:txBody>
          <a:bodyPr/>
          <a:lstStyle/>
          <a:p>
            <a:r>
              <a:rPr lang="es-CL" dirty="0"/>
              <a:t>VOCABULARY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5E9036-376F-40D8-9009-0EE11B8EB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17098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9DFA83-2392-4DF0-87DE-BE72A3B6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3" y="390524"/>
            <a:ext cx="10779886" cy="1190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CCC815-D9F0-4A0F-ACA4-CB77C7A92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5" y="2647166"/>
            <a:ext cx="11374714" cy="27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92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7DA8D3-6E7E-4AAF-BEEA-F4BA44F8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566755"/>
            <a:ext cx="5075619" cy="28622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AD066E-1717-4D14-980E-458B35F2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079103" cy="20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4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Game</a:t>
            </a:r>
            <a:r>
              <a:rPr lang="es-ES" dirty="0"/>
              <a:t> time 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4077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410080"/>
              </p:ext>
            </p:extLst>
          </p:nvPr>
        </p:nvGraphicFramePr>
        <p:xfrm>
          <a:off x="1094703" y="296214"/>
          <a:ext cx="10882649" cy="628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677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6866"/>
          </a:xfrm>
        </p:spPr>
        <p:txBody>
          <a:bodyPr/>
          <a:lstStyle/>
          <a:p>
            <a:r>
              <a:rPr lang="es-ES" dirty="0"/>
              <a:t>                   </a:t>
            </a:r>
            <a:r>
              <a:rPr lang="es-ES" dirty="0" err="1"/>
              <a:t>Stupid</a:t>
            </a:r>
            <a:r>
              <a:rPr lang="es-ES" dirty="0"/>
              <a:t> </a:t>
            </a:r>
            <a:r>
              <a:rPr lang="es-ES" dirty="0" err="1"/>
              <a:t>news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571223"/>
            <a:ext cx="10178322" cy="4308369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groups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Group</a:t>
            </a:r>
            <a:r>
              <a:rPr lang="es-ES" dirty="0"/>
              <a:t> 1 : </a:t>
            </a:r>
            <a:r>
              <a:rPr lang="es-ES" dirty="0" err="1"/>
              <a:t>Lost</a:t>
            </a:r>
            <a:r>
              <a:rPr lang="es-ES" dirty="0"/>
              <a:t> </a:t>
            </a:r>
            <a:r>
              <a:rPr lang="es-ES" dirty="0" err="1"/>
              <a:t>tourist</a:t>
            </a:r>
            <a:r>
              <a:rPr lang="es-ES" dirty="0"/>
              <a:t> </a:t>
            </a:r>
            <a:r>
              <a:rPr lang="es-ES" dirty="0" err="1"/>
              <a:t>finds</a:t>
            </a:r>
            <a:r>
              <a:rPr lang="es-ES" dirty="0"/>
              <a:t> </a:t>
            </a:r>
            <a:r>
              <a:rPr lang="es-ES" dirty="0" err="1"/>
              <a:t>herself</a:t>
            </a:r>
            <a:r>
              <a:rPr lang="es-ES" dirty="0"/>
              <a:t> P . 107</a:t>
            </a:r>
          </a:p>
          <a:p>
            <a:pPr marL="0" indent="0">
              <a:buNone/>
            </a:pPr>
            <a:r>
              <a:rPr lang="es-ES" dirty="0" err="1"/>
              <a:t>Group</a:t>
            </a:r>
            <a:r>
              <a:rPr lang="es-ES" dirty="0"/>
              <a:t> 2: </a:t>
            </a:r>
            <a:r>
              <a:rPr lang="es-ES" dirty="0" err="1"/>
              <a:t>Dog</a:t>
            </a:r>
            <a:r>
              <a:rPr lang="es-ES" dirty="0"/>
              <a:t> </a:t>
            </a:r>
            <a:r>
              <a:rPr lang="es-ES" dirty="0" err="1"/>
              <a:t>calls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P. 112</a:t>
            </a:r>
          </a:p>
          <a:p>
            <a:pPr marL="0" indent="0">
              <a:buNone/>
            </a:pPr>
            <a:r>
              <a:rPr lang="es-ES" dirty="0" err="1"/>
              <a:t>Group</a:t>
            </a:r>
            <a:r>
              <a:rPr lang="es-ES" dirty="0"/>
              <a:t> 3: </a:t>
            </a:r>
            <a:r>
              <a:rPr lang="es-ES" dirty="0" err="1"/>
              <a:t>Chicken</a:t>
            </a:r>
            <a:r>
              <a:rPr lang="es-ES" dirty="0"/>
              <a:t> </a:t>
            </a:r>
            <a:r>
              <a:rPr lang="es-ES" dirty="0" err="1"/>
              <a:t>fight</a:t>
            </a:r>
            <a:r>
              <a:rPr lang="es-ES" dirty="0"/>
              <a:t>  P. 79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stupid</a:t>
            </a:r>
            <a:r>
              <a:rPr lang="es-ES" dirty="0"/>
              <a:t>/</a:t>
            </a:r>
            <a:r>
              <a:rPr lang="es-ES" dirty="0" err="1"/>
              <a:t>unbelievable</a:t>
            </a:r>
            <a:r>
              <a:rPr lang="es-ES" dirty="0"/>
              <a:t> </a:t>
            </a:r>
            <a:r>
              <a:rPr lang="es-ES" dirty="0" err="1"/>
              <a:t>news</a:t>
            </a:r>
            <a:r>
              <a:rPr lang="es-ES" dirty="0"/>
              <a:t> and share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class</a:t>
            </a:r>
            <a:r>
              <a:rPr lang="es-ES" dirty="0"/>
              <a:t>!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711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Sheldon talked to Spock- The Big Bang Theory_Ty2t0u12ORs_24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953" y="0"/>
            <a:ext cx="8693239" cy="65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72928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media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455313"/>
            <a:ext cx="10178322" cy="44242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4000" dirty="0">
              <a:solidFill>
                <a:srgbClr val="A40EA4"/>
              </a:solidFill>
            </a:endParaRPr>
          </a:p>
          <a:p>
            <a:pPr marL="0" indent="0">
              <a:buNone/>
            </a:pPr>
            <a:r>
              <a:rPr lang="es-ES" sz="4000" dirty="0" err="1">
                <a:solidFill>
                  <a:srgbClr val="A40EA4"/>
                </a:solidFill>
              </a:rPr>
              <a:t>Let´s</a:t>
            </a:r>
            <a:r>
              <a:rPr lang="es-ES" sz="4000" dirty="0">
                <a:solidFill>
                  <a:srgbClr val="A40EA4"/>
                </a:solidFill>
              </a:rPr>
              <a:t> </a:t>
            </a:r>
            <a:r>
              <a:rPr lang="es-ES" sz="4000" dirty="0" err="1">
                <a:solidFill>
                  <a:srgbClr val="A40EA4"/>
                </a:solidFill>
              </a:rPr>
              <a:t>practice</a:t>
            </a:r>
            <a:endParaRPr lang="es-CL" sz="4000" dirty="0">
              <a:solidFill>
                <a:srgbClr val="A40EA4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290755"/>
            <a:ext cx="4353059" cy="64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1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929" y="1073889"/>
            <a:ext cx="8187071" cy="2995836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 err="1"/>
              <a:t>Game</a:t>
            </a:r>
            <a:r>
              <a:rPr lang="es-ES" dirty="0"/>
              <a:t>! 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322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08109107"/>
              </p:ext>
            </p:extLst>
          </p:nvPr>
        </p:nvGraphicFramePr>
        <p:xfrm>
          <a:off x="1287887" y="708338"/>
          <a:ext cx="10161431" cy="5429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403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6" y="904363"/>
            <a:ext cx="4728818" cy="31468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4400" b="1" dirty="0"/>
          </a:p>
          <a:p>
            <a:pPr algn="ctr"/>
            <a:r>
              <a:rPr lang="es-ES" sz="4400" b="1" dirty="0"/>
              <a:t>ROUND 1</a:t>
            </a:r>
          </a:p>
          <a:p>
            <a:pPr algn="ctr"/>
            <a:endParaRPr lang="es-ES" sz="4400" b="1" dirty="0"/>
          </a:p>
          <a:p>
            <a:pPr algn="ctr"/>
            <a:endParaRPr lang="es-CL" sz="4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31065" y="4533363"/>
            <a:ext cx="5602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Italo</a:t>
            </a:r>
            <a:r>
              <a:rPr lang="es-ES" sz="2800" dirty="0"/>
              <a:t> </a:t>
            </a:r>
            <a:r>
              <a:rPr lang="es-ES" sz="2800" dirty="0" err="1"/>
              <a:t>Passalacqua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a </a:t>
            </a:r>
            <a:r>
              <a:rPr lang="es-ES" sz="2800" dirty="0" err="1"/>
              <a:t>very</a:t>
            </a:r>
            <a:r>
              <a:rPr lang="es-ES" sz="2800" dirty="0"/>
              <a:t> popular </a:t>
            </a:r>
            <a:r>
              <a:rPr lang="es-ES" sz="2800" dirty="0" err="1"/>
              <a:t>Chilean</a:t>
            </a:r>
            <a:r>
              <a:rPr lang="es-ES" sz="2800" dirty="0"/>
              <a:t> ______ 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87887" y="5795493"/>
            <a:ext cx="415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A40EA4"/>
                </a:solidFill>
              </a:rPr>
              <a:t>CRITIC</a:t>
            </a:r>
            <a:endParaRPr lang="es-CL" sz="24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09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231820"/>
            <a:ext cx="6224918" cy="3501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6974" y="4417454"/>
            <a:ext cx="622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Balon</a:t>
            </a:r>
            <a:r>
              <a:rPr lang="es-ES" sz="2800" dirty="0"/>
              <a:t> </a:t>
            </a:r>
            <a:r>
              <a:rPr lang="es-ES" sz="2800" dirty="0" err="1"/>
              <a:t>Bombola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31 minutos´________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030309" y="5602310"/>
            <a:ext cx="512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SPORTS COMMENTATOR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3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</a:t>
            </a:r>
          </a:p>
          <a:p>
            <a:endParaRPr lang="es-CL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691" y="186661"/>
            <a:ext cx="6157913" cy="431503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47730" y="4790941"/>
            <a:ext cx="7070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people</a:t>
            </a:r>
            <a:r>
              <a:rPr lang="es-ES" sz="2800" dirty="0"/>
              <a:t> La Cuarta </a:t>
            </a:r>
            <a:r>
              <a:rPr lang="es-ES" sz="2800" dirty="0" err="1"/>
              <a:t>might</a:t>
            </a:r>
            <a:r>
              <a:rPr lang="es-ES" sz="2800" dirty="0"/>
              <a:t> be </a:t>
            </a:r>
            <a:r>
              <a:rPr lang="es-ES" sz="2800" dirty="0" err="1"/>
              <a:t>considered</a:t>
            </a:r>
            <a:r>
              <a:rPr lang="es-ES" sz="2800" dirty="0"/>
              <a:t> as a ________ </a:t>
            </a:r>
            <a:r>
              <a:rPr lang="es-ES" sz="2800" dirty="0" err="1"/>
              <a:t>type</a:t>
            </a:r>
            <a:r>
              <a:rPr lang="es-ES" sz="2800" dirty="0"/>
              <a:t> of </a:t>
            </a:r>
            <a:r>
              <a:rPr lang="es-ES" sz="2800" dirty="0" err="1"/>
              <a:t>newspaper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9093" y="6034295"/>
            <a:ext cx="2882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rgbClr val="A40EA4"/>
                </a:solidFill>
              </a:rPr>
              <a:t>SENSATIONAL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8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85" y="457198"/>
            <a:ext cx="4944820" cy="329055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1249251" y="4146997"/>
            <a:ext cx="566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Rotten</a:t>
            </a:r>
            <a:r>
              <a:rPr lang="es-ES" sz="2800" dirty="0"/>
              <a:t> </a:t>
            </a:r>
            <a:r>
              <a:rPr lang="es-ES" sz="2800" dirty="0" err="1"/>
              <a:t>Tomatoes</a:t>
            </a:r>
            <a:r>
              <a:rPr lang="es-ES" sz="2800" dirty="0"/>
              <a:t> </a:t>
            </a:r>
            <a:r>
              <a:rPr lang="es-ES" sz="2800" dirty="0" err="1"/>
              <a:t>reviews</a:t>
            </a:r>
            <a:r>
              <a:rPr lang="es-ES" sz="2800" dirty="0"/>
              <a:t> are </a:t>
            </a:r>
            <a:r>
              <a:rPr lang="es-ES" sz="2800" dirty="0" err="1"/>
              <a:t>almost</a:t>
            </a:r>
            <a:r>
              <a:rPr lang="es-ES" sz="2800" dirty="0"/>
              <a:t> </a:t>
            </a:r>
            <a:r>
              <a:rPr lang="es-ES" sz="2800" dirty="0" err="1"/>
              <a:t>all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time </a:t>
            </a:r>
            <a:r>
              <a:rPr lang="es-ES" sz="2800" dirty="0" err="1"/>
              <a:t>really</a:t>
            </a:r>
            <a:r>
              <a:rPr lang="es-ES" sz="2800" dirty="0"/>
              <a:t> ________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249251" y="5720834"/>
            <a:ext cx="539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	</a:t>
            </a:r>
            <a:r>
              <a:rPr lang="es-ES" sz="2800" b="1" dirty="0">
                <a:solidFill>
                  <a:srgbClr val="A40EA4"/>
                </a:solidFill>
              </a:rPr>
              <a:t>ACCURATE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018" y="309816"/>
            <a:ext cx="4933700" cy="36955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991348" y="4829578"/>
            <a:ext cx="6295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Tulio Triviño </a:t>
            </a:r>
            <a:r>
              <a:rPr lang="es-ES" sz="2800" dirty="0" err="1"/>
              <a:t>is</a:t>
            </a:r>
            <a:r>
              <a:rPr lang="es-ES" sz="2800" dirty="0"/>
              <a:t> 31 minutos´___________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303018" y="5905500"/>
            <a:ext cx="463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NEWS ANCHOR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891" y="319204"/>
            <a:ext cx="5476371" cy="314521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 algn="ctr">
              <a:buClr>
                <a:srgbClr val="2A1A00"/>
              </a:buClr>
            </a:pPr>
            <a:endParaRPr lang="es-ES" sz="4400" b="1" dirty="0">
              <a:solidFill>
                <a:srgbClr val="F3F3F2"/>
              </a:solidFill>
            </a:endParaRPr>
          </a:p>
          <a:p>
            <a:pPr lvl="0" algn="ctr">
              <a:buClr>
                <a:srgbClr val="2A1A00"/>
              </a:buClr>
            </a:pPr>
            <a:r>
              <a:rPr lang="es-ES" sz="4400" b="1" dirty="0">
                <a:solidFill>
                  <a:srgbClr val="F3F3F2"/>
                </a:solidFill>
              </a:rPr>
              <a:t>ROUND 1I</a:t>
            </a:r>
          </a:p>
          <a:p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450761" y="4172755"/>
            <a:ext cx="672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Back in </a:t>
            </a:r>
            <a:r>
              <a:rPr lang="es-ES" sz="2800" dirty="0" err="1"/>
              <a:t>the</a:t>
            </a:r>
            <a:r>
              <a:rPr lang="es-ES" sz="2800" dirty="0"/>
              <a:t> 19060´s </a:t>
            </a:r>
            <a:r>
              <a:rPr lang="es-ES" sz="2800" dirty="0" err="1"/>
              <a:t>the</a:t>
            </a:r>
            <a:r>
              <a:rPr lang="es-ES" sz="2800" dirty="0"/>
              <a:t> Beatles </a:t>
            </a:r>
            <a:r>
              <a:rPr lang="es-ES" sz="2800" dirty="0" err="1"/>
              <a:t>were</a:t>
            </a:r>
            <a:r>
              <a:rPr lang="es-ES" sz="2800" dirty="0"/>
              <a:t> ____________ 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Soviet </a:t>
            </a:r>
            <a:r>
              <a:rPr lang="es-ES" sz="2800" dirty="0" err="1"/>
              <a:t>government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43944" y="5573590"/>
            <a:ext cx="372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CENSORED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44139"/>
          </a:xfrm>
        </p:spPr>
        <p:txBody>
          <a:bodyPr/>
          <a:lstStyle/>
          <a:p>
            <a:pPr algn="ctr"/>
            <a:r>
              <a:rPr lang="es-ES" dirty="0"/>
              <a:t>LOST </a:t>
            </a:r>
            <a:r>
              <a:rPr lang="es-ES" dirty="0" err="1"/>
              <a:t>Tourist</a:t>
            </a:r>
            <a:r>
              <a:rPr lang="es-ES" dirty="0"/>
              <a:t> FINDS </a:t>
            </a:r>
            <a:r>
              <a:rPr lang="es-ES" dirty="0" err="1"/>
              <a:t>herself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641" y="1326524"/>
            <a:ext cx="4815365" cy="47852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951" y="1620277"/>
            <a:ext cx="5232972" cy="44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76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767212">
            <a:off x="511222" y="416547"/>
            <a:ext cx="3195910" cy="2884444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     BONUS</a:t>
            </a:r>
          </a:p>
          <a:p>
            <a:endParaRPr lang="es-ES" sz="3200" b="1" dirty="0"/>
          </a:p>
          <a:p>
            <a:r>
              <a:rPr lang="es-ES" sz="3200" b="1" dirty="0"/>
              <a:t>CHILEAN TV</a:t>
            </a:r>
            <a:endParaRPr lang="es-CL" sz="3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489">
            <a:off x="3368113" y="687309"/>
            <a:ext cx="3797368" cy="25269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37882" y="4224271"/>
            <a:ext cx="625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Many</a:t>
            </a:r>
            <a:r>
              <a:rPr lang="es-ES" sz="2800" dirty="0"/>
              <a:t> ________ </a:t>
            </a:r>
            <a:r>
              <a:rPr lang="es-ES" sz="2800" dirty="0" err="1"/>
              <a:t>used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TV shows </a:t>
            </a:r>
            <a:r>
              <a:rPr lang="es-ES" sz="2800" dirty="0" err="1"/>
              <a:t>portrayed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pictures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171978" y="5720834"/>
            <a:ext cx="228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PAPARAZZI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 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231084">
            <a:off x="91936" y="784411"/>
            <a:ext cx="5775430" cy="21895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68946" y="5227215"/>
            <a:ext cx="586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Perdona nuestros pecados and Pacto de Sangre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successful</a:t>
            </a:r>
            <a:r>
              <a:rPr lang="es-ES" dirty="0"/>
              <a:t> ____________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2109">
            <a:off x="4483892" y="1108027"/>
            <a:ext cx="2773980" cy="33889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80501" y="6205358"/>
            <a:ext cx="5266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A40EA4"/>
                </a:solidFill>
              </a:rPr>
              <a:t>SOAP OPERAS/TELENOVELAS</a:t>
            </a:r>
            <a:endParaRPr lang="es-CL" sz="24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endParaRPr lang="es-ES" sz="3200" b="1" dirty="0">
              <a:solidFill>
                <a:srgbClr val="F3F3F2"/>
              </a:solidFill>
            </a:endParaRPr>
          </a:p>
          <a:p>
            <a:pPr lvl="0">
              <a:buClr>
                <a:srgbClr val="2A1A00"/>
              </a:buClr>
            </a:pPr>
            <a:r>
              <a:rPr lang="es-ES" sz="3200" b="1" dirty="0">
                <a:solidFill>
                  <a:srgbClr val="F3F3F2"/>
                </a:solidFill>
              </a:rPr>
              <a:t>CHILEAN TV</a:t>
            </a:r>
            <a:endParaRPr lang="es-CL" sz="3200" b="1" dirty="0">
              <a:solidFill>
                <a:srgbClr val="F3F3F2"/>
              </a:solidFill>
            </a:endParaRPr>
          </a:p>
          <a:p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81" y="692992"/>
            <a:ext cx="4762500" cy="2686050"/>
          </a:xfrm>
        </p:spPr>
      </p:pic>
      <p:sp>
        <p:nvSpPr>
          <p:cNvPr id="8" name="CuadroTexto 7"/>
          <p:cNvSpPr txBox="1"/>
          <p:nvPr/>
        </p:nvSpPr>
        <p:spPr>
          <a:xfrm>
            <a:off x="429658" y="3718190"/>
            <a:ext cx="7105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Mario </a:t>
            </a:r>
            <a:r>
              <a:rPr lang="es-ES" sz="2800" dirty="0" err="1"/>
              <a:t>Kreutzberger</a:t>
            </a:r>
            <a:r>
              <a:rPr lang="es-ES" sz="2800" dirty="0"/>
              <a:t> asa Don Francisco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Channel</a:t>
            </a:r>
            <a:r>
              <a:rPr lang="es-ES" sz="2800" dirty="0"/>
              <a:t> 13´s _____________and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most</a:t>
            </a:r>
            <a:r>
              <a:rPr lang="es-ES" sz="2800" dirty="0"/>
              <a:t> popular ______________ in South </a:t>
            </a:r>
            <a:r>
              <a:rPr lang="es-ES" sz="2800" dirty="0" err="1"/>
              <a:t>America</a:t>
            </a:r>
            <a:r>
              <a:rPr lang="es-ES" sz="2800" dirty="0"/>
              <a:t>.</a:t>
            </a:r>
            <a:endParaRPr lang="es-C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59498" y="5728771"/>
            <a:ext cx="6017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A40EA4"/>
                </a:solidFill>
              </a:rPr>
              <a:t>ANCHORMAN /TV PRESENTER</a:t>
            </a:r>
            <a:endParaRPr lang="es-CL" sz="2800" b="1" dirty="0">
              <a:solidFill>
                <a:srgbClr val="A40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272217"/>
            <a:ext cx="10178322" cy="1093875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r>
              <a:rPr lang="es-ES" dirty="0"/>
              <a:t> 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" y="1082324"/>
            <a:ext cx="10102469" cy="4885912"/>
          </a:xfrm>
        </p:spPr>
      </p:pic>
    </p:spTree>
    <p:extLst>
      <p:ext uri="{BB962C8B-B14F-4D97-AF65-F5344CB8AC3E}">
        <p14:creationId xmlns:p14="http://schemas.microsoft.com/office/powerpoint/2010/main" val="2610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ANSWER KEY</a:t>
            </a:r>
            <a:endParaRPr lang="es-C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3958796"/>
          </a:xfrm>
        </p:spPr>
        <p:txBody>
          <a:bodyPr/>
          <a:lstStyle/>
          <a:p>
            <a:r>
              <a:rPr lang="es-ES" dirty="0"/>
              <a:t> 1. </a:t>
            </a:r>
            <a:r>
              <a:rPr lang="es-ES" dirty="0" err="1"/>
              <a:t>To</a:t>
            </a:r>
            <a:r>
              <a:rPr lang="es-ES" dirty="0"/>
              <a:t> dance</a:t>
            </a:r>
          </a:p>
          <a:p>
            <a:r>
              <a:rPr lang="es-ES" dirty="0"/>
              <a:t>2. </a:t>
            </a:r>
            <a:r>
              <a:rPr lang="es-ES" dirty="0" err="1"/>
              <a:t>Eating</a:t>
            </a:r>
            <a:endParaRPr lang="es-ES" dirty="0"/>
          </a:p>
          <a:p>
            <a:r>
              <a:rPr lang="es-ES" dirty="0"/>
              <a:t>3.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</a:p>
          <a:p>
            <a:r>
              <a:rPr lang="es-ES" dirty="0"/>
              <a:t>4. </a:t>
            </a:r>
            <a:r>
              <a:rPr lang="es-ES" dirty="0" err="1"/>
              <a:t>Visiting</a:t>
            </a:r>
            <a:endParaRPr lang="es-ES" dirty="0"/>
          </a:p>
          <a:p>
            <a:r>
              <a:rPr lang="es-ES" dirty="0"/>
              <a:t>5.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endParaRPr lang="es-ES" dirty="0"/>
          </a:p>
          <a:p>
            <a:r>
              <a:rPr lang="es-ES" dirty="0"/>
              <a:t>6.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telling</a:t>
            </a:r>
            <a:endParaRPr lang="es-ES" dirty="0"/>
          </a:p>
          <a:p>
            <a:r>
              <a:rPr lang="es-ES" dirty="0"/>
              <a:t>7.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take</a:t>
            </a:r>
            <a:endParaRPr lang="es-ES" dirty="0"/>
          </a:p>
          <a:p>
            <a:r>
              <a:rPr lang="es-ES" dirty="0"/>
              <a:t>8.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give</a:t>
            </a:r>
            <a:endParaRPr lang="es-ES" dirty="0"/>
          </a:p>
          <a:p>
            <a:r>
              <a:rPr lang="es-ES" dirty="0"/>
              <a:t>9.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return</a:t>
            </a:r>
            <a:endParaRPr lang="es-ES" dirty="0"/>
          </a:p>
          <a:p>
            <a:r>
              <a:rPr lang="es-ES" dirty="0"/>
              <a:t>10. </a:t>
            </a:r>
            <a:r>
              <a:rPr lang="es-ES" dirty="0" err="1"/>
              <a:t>stealing</a:t>
            </a:r>
            <a:endParaRPr lang="es-ES" dirty="0"/>
          </a:p>
          <a:p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endParaRPr lang="es-CL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12297" y="2909888"/>
            <a:ext cx="3244331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084243"/>
          </a:xfrm>
        </p:spPr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394889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s-ES" dirty="0" err="1"/>
              <a:t>reminded</a:t>
            </a:r>
            <a:r>
              <a:rPr lang="es-ES" dirty="0"/>
              <a:t> me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sign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advised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leave</a:t>
            </a:r>
            <a:r>
              <a:rPr lang="es-ES" dirty="0"/>
              <a:t> </a:t>
            </a:r>
            <a:r>
              <a:rPr lang="es-ES" dirty="0" err="1"/>
              <a:t>his</a:t>
            </a:r>
            <a:r>
              <a:rPr lang="es-ES" dirty="0"/>
              <a:t> </a:t>
            </a:r>
            <a:r>
              <a:rPr lang="es-ES" dirty="0" err="1"/>
              <a:t>job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/</a:t>
            </a: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walk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offered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lunch </a:t>
            </a:r>
          </a:p>
          <a:p>
            <a:pPr marL="457200" indent="-457200">
              <a:buAutoNum type="arabicPeriod"/>
            </a:pPr>
            <a:r>
              <a:rPr lang="es-ES" dirty="0" err="1"/>
              <a:t>told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park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Street</a:t>
            </a:r>
          </a:p>
          <a:p>
            <a:pPr marL="457200" indent="-457200">
              <a:buAutoNum type="arabicPeriod"/>
            </a:pPr>
            <a:r>
              <a:rPr lang="es-ES" dirty="0" err="1"/>
              <a:t>apologized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so </a:t>
            </a:r>
            <a:r>
              <a:rPr lang="es-ES" dirty="0" err="1"/>
              <a:t>rude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invited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dinner</a:t>
            </a:r>
            <a:r>
              <a:rPr lang="es-ES" dirty="0"/>
              <a:t> </a:t>
            </a:r>
          </a:p>
          <a:p>
            <a:pPr marL="457200" indent="-457200">
              <a:buAutoNum type="arabicPeriod"/>
            </a:pP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doctor </a:t>
            </a:r>
            <a:r>
              <a:rPr lang="es-ES" dirty="0" err="1"/>
              <a:t>with</a:t>
            </a:r>
            <a:r>
              <a:rPr lang="es-ES" dirty="0"/>
              <a:t> me </a:t>
            </a:r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pPr marL="457200" indent="-457200">
              <a:buAutoNum type="arabicPeriod"/>
            </a:pPr>
            <a:endParaRPr lang="es-ES" dirty="0"/>
          </a:p>
          <a:p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819441" y="2199633"/>
            <a:ext cx="3809035" cy="440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18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ANSWER KEY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s-ES" dirty="0" err="1"/>
              <a:t>critics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enwscaster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commentator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reporter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/>
              <a:t>editor</a:t>
            </a:r>
          </a:p>
          <a:p>
            <a:pPr marL="457200" indent="-457200">
              <a:buAutoNum type="arabicPeriod"/>
            </a:pPr>
            <a:r>
              <a:rPr lang="es-ES" dirty="0"/>
              <a:t>anchor</a:t>
            </a:r>
          </a:p>
          <a:p>
            <a:pPr marL="457200" indent="-457200">
              <a:buAutoNum type="arabicPeriod"/>
            </a:pPr>
            <a:r>
              <a:rPr lang="es-ES" dirty="0" err="1"/>
              <a:t>freelance</a:t>
            </a:r>
            <a:r>
              <a:rPr lang="es-ES" dirty="0"/>
              <a:t> </a:t>
            </a:r>
            <a:r>
              <a:rPr lang="es-ES" dirty="0" err="1"/>
              <a:t>journalist</a:t>
            </a:r>
            <a:endParaRPr lang="es-ES" dirty="0"/>
          </a:p>
          <a:p>
            <a:pPr marL="457200" indent="-457200">
              <a:buAutoNum type="arabicPeriod"/>
            </a:pPr>
            <a:r>
              <a:rPr lang="es-ES" dirty="0" err="1"/>
              <a:t>a</a:t>
            </a:r>
            <a:r>
              <a:rPr lang="es-ES"/>
              <a:t>dvice</a:t>
            </a:r>
            <a:r>
              <a:rPr lang="es-ES" dirty="0"/>
              <a:t> </a:t>
            </a:r>
            <a:r>
              <a:rPr lang="es-ES" dirty="0" err="1"/>
              <a:t>columnist</a:t>
            </a:r>
            <a:endParaRPr lang="es-C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16896" y="625051"/>
            <a:ext cx="3553476" cy="52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95654"/>
          </a:xfrm>
        </p:spPr>
        <p:txBody>
          <a:bodyPr/>
          <a:lstStyle/>
          <a:p>
            <a:pPr algn="ctr"/>
            <a:r>
              <a:rPr lang="es-ES" dirty="0" err="1"/>
              <a:t>Chicken</a:t>
            </a:r>
            <a:r>
              <a:rPr lang="es-ES" dirty="0"/>
              <a:t> </a:t>
            </a:r>
            <a:r>
              <a:rPr lang="es-ES" dirty="0" err="1"/>
              <a:t>fight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877" y="1312485"/>
            <a:ext cx="4667823" cy="55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pPr algn="ctr"/>
            <a:r>
              <a:rPr lang="es-ES" dirty="0" err="1"/>
              <a:t>Dog</a:t>
            </a:r>
            <a:r>
              <a:rPr lang="es-ES" dirty="0"/>
              <a:t> </a:t>
            </a:r>
            <a:r>
              <a:rPr lang="es-ES" dirty="0" err="1"/>
              <a:t>calls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help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1249250"/>
            <a:ext cx="4857364" cy="52932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88" y="3685260"/>
            <a:ext cx="4884282" cy="2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92623"/>
          </a:xfrm>
        </p:spPr>
        <p:txBody>
          <a:bodyPr/>
          <a:lstStyle/>
          <a:p>
            <a:r>
              <a:rPr lang="es-ES" dirty="0"/>
              <a:t>            </a:t>
            </a:r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349" y="1222093"/>
            <a:ext cx="7067183" cy="5207514"/>
          </a:xfrm>
          <a:prstGeom prst="rect">
            <a:avLst/>
          </a:prstGeom>
        </p:spPr>
      </p:pic>
      <p:sp>
        <p:nvSpPr>
          <p:cNvPr id="7" name="Señal de prohibido 6"/>
          <p:cNvSpPr/>
          <p:nvPr/>
        </p:nvSpPr>
        <p:spPr>
          <a:xfrm>
            <a:off x="4294406" y="3825850"/>
            <a:ext cx="2498501" cy="242122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76" y="143076"/>
            <a:ext cx="9401578" cy="66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47170"/>
          </a:xfrm>
        </p:spPr>
        <p:txBody>
          <a:bodyPr/>
          <a:lstStyle/>
          <a:p>
            <a:pPr algn="ctr"/>
            <a:r>
              <a:rPr lang="es-ES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236078"/>
            <a:ext cx="6714985" cy="17068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7893" y="3222554"/>
            <a:ext cx="771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reminded</a:t>
            </a:r>
            <a:r>
              <a:rPr lang="es-ES" sz="2800" dirty="0"/>
              <a:t> me </a:t>
            </a:r>
            <a:r>
              <a:rPr lang="es-ES" sz="2800" b="1" dirty="0">
                <a:solidFill>
                  <a:srgbClr val="7030A0"/>
                </a:solidFill>
              </a:rPr>
              <a:t>NOT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be late</a:t>
            </a:r>
          </a:p>
          <a:p>
            <a:r>
              <a:rPr lang="es-ES" sz="2800" dirty="0" err="1"/>
              <a:t>She</a:t>
            </a:r>
            <a:r>
              <a:rPr lang="es-ES" sz="2800" dirty="0"/>
              <a:t> </a:t>
            </a:r>
            <a:r>
              <a:rPr lang="es-ES" sz="2800" dirty="0" err="1"/>
              <a:t>regretted</a:t>
            </a:r>
            <a:r>
              <a:rPr lang="es-ES" sz="2800" dirty="0"/>
              <a:t> </a:t>
            </a:r>
            <a:r>
              <a:rPr lang="es-ES" sz="2800" b="1" dirty="0">
                <a:solidFill>
                  <a:srgbClr val="7030A0"/>
                </a:solidFill>
              </a:rPr>
              <a:t>NOT </a:t>
            </a:r>
            <a:r>
              <a:rPr lang="es-ES" sz="2800" dirty="0" err="1"/>
              <a:t>going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party</a:t>
            </a:r>
            <a:endParaRPr lang="es-CL" sz="28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13" y="5052040"/>
            <a:ext cx="1936354" cy="1835239"/>
          </a:xfrm>
          <a:prstGeom prst="rect">
            <a:avLst/>
          </a:prstGeom>
        </p:spPr>
      </p:pic>
      <p:sp>
        <p:nvSpPr>
          <p:cNvPr id="10" name="Llamada ovalada 9"/>
          <p:cNvSpPr/>
          <p:nvPr/>
        </p:nvSpPr>
        <p:spPr>
          <a:xfrm>
            <a:off x="4997002" y="4314424"/>
            <a:ext cx="2318198" cy="14715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b="1" dirty="0">
                <a:solidFill>
                  <a:srgbClr val="7030A0"/>
                </a:solidFill>
              </a:rPr>
              <a:t>NOT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04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pPr algn="ctr"/>
            <a:r>
              <a:rPr lang="es-ES" dirty="0" err="1"/>
              <a:t>Reporting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099" y="2382592"/>
            <a:ext cx="9884901" cy="20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2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1830</TotalTime>
  <Words>592</Words>
  <Application>Microsoft Office PowerPoint</Application>
  <PresentationFormat>Panorámica</PresentationFormat>
  <Paragraphs>138</Paragraphs>
  <Slides>36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Gill Sans MT</vt:lpstr>
      <vt:lpstr>Impact</vt:lpstr>
      <vt:lpstr>Badge</vt:lpstr>
      <vt:lpstr>Breaking news</vt:lpstr>
      <vt:lpstr>                   Stupid news</vt:lpstr>
      <vt:lpstr>LOST Tourist FINDS herself</vt:lpstr>
      <vt:lpstr>Chicken fight</vt:lpstr>
      <vt:lpstr>Dog calls for help</vt:lpstr>
      <vt:lpstr>            Reporting verbs</vt:lpstr>
      <vt:lpstr>Presentación de PowerPoint</vt:lpstr>
      <vt:lpstr>Reporting verbs</vt:lpstr>
      <vt:lpstr>Reporting verbs</vt:lpstr>
      <vt:lpstr>Reporting verbs</vt:lpstr>
      <vt:lpstr>Reporting verbs</vt:lpstr>
      <vt:lpstr>Homework</vt:lpstr>
      <vt:lpstr>homework</vt:lpstr>
      <vt:lpstr>VOCABULARY </vt:lpstr>
      <vt:lpstr>Presentación de PowerPoint</vt:lpstr>
      <vt:lpstr>Presentación de PowerPoint</vt:lpstr>
      <vt:lpstr>Presentación de PowerPoint</vt:lpstr>
      <vt:lpstr>Game time </vt:lpstr>
      <vt:lpstr>Presentación de PowerPoint</vt:lpstr>
      <vt:lpstr>Presentación de PowerPoint</vt:lpstr>
      <vt:lpstr>The media</vt:lpstr>
      <vt:lpstr>Vocabulary  Game!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Let´s practice </vt:lpstr>
      <vt:lpstr>ANSWER KEY</vt:lpstr>
      <vt:lpstr>ANSWER KEY</vt:lpstr>
      <vt:lpstr>ANSWER KEY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news</dc:title>
  <dc:creator>Carolina Santander</dc:creator>
  <cp:lastModifiedBy>Carolina Santander</cp:lastModifiedBy>
  <cp:revision>29</cp:revision>
  <dcterms:created xsi:type="dcterms:W3CDTF">2020-05-02T16:13:56Z</dcterms:created>
  <dcterms:modified xsi:type="dcterms:W3CDTF">2020-11-02T12:43:12Z</dcterms:modified>
</cp:coreProperties>
</file>