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25"/>
  </p:notesMasterIdLst>
  <p:handoutMasterIdLst>
    <p:handoutMasterId r:id="rId26"/>
  </p:handoutMasterIdLst>
  <p:sldIdLst>
    <p:sldId id="350" r:id="rId2"/>
    <p:sldId id="292" r:id="rId3"/>
    <p:sldId id="293" r:id="rId4"/>
    <p:sldId id="294" r:id="rId5"/>
    <p:sldId id="321" r:id="rId6"/>
    <p:sldId id="351" r:id="rId7"/>
    <p:sldId id="298" r:id="rId8"/>
    <p:sldId id="306" r:id="rId9"/>
    <p:sldId id="304" r:id="rId10"/>
    <p:sldId id="312" r:id="rId11"/>
    <p:sldId id="344" r:id="rId12"/>
    <p:sldId id="313" r:id="rId13"/>
    <p:sldId id="324" r:id="rId14"/>
    <p:sldId id="330" r:id="rId15"/>
    <p:sldId id="329" r:id="rId16"/>
    <p:sldId id="333" r:id="rId17"/>
    <p:sldId id="316" r:id="rId18"/>
    <p:sldId id="311" r:id="rId19"/>
    <p:sldId id="353" r:id="rId20"/>
    <p:sldId id="317" r:id="rId21"/>
    <p:sldId id="332" r:id="rId22"/>
    <p:sldId id="341" r:id="rId23"/>
    <p:sldId id="354" r:id="rId24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325" userDrawn="1">
          <p15:clr>
            <a:srgbClr val="A4A3A4"/>
          </p15:clr>
        </p15:guide>
        <p15:guide id="2" pos="2350" userDrawn="1">
          <p15:clr>
            <a:srgbClr val="A4A3A4"/>
          </p15:clr>
        </p15:guide>
        <p15:guide id="3" orient="horz" pos="3224" userDrawn="1">
          <p15:clr>
            <a:srgbClr val="A4A3A4"/>
          </p15:clr>
        </p15:guide>
        <p15:guide id="4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81BD"/>
    <a:srgbClr val="000000"/>
    <a:srgbClr val="8FD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82593" autoAdjust="0"/>
  </p:normalViewPr>
  <p:slideViewPr>
    <p:cSldViewPr>
      <p:cViewPr varScale="1">
        <p:scale>
          <a:sx n="114" d="100"/>
          <a:sy n="114" d="100"/>
        </p:scale>
        <p:origin x="44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3325"/>
        <p:guide pos="2350"/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42B8CC-B955-42CE-861E-A0C287114A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74F4488-4F98-4835-8513-F694BDABFD3D}">
      <dgm:prSet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Control avanzado en minería (Eficiencia energética)</a:t>
          </a:r>
        </a:p>
      </dgm:t>
    </dgm:pt>
    <dgm:pt modelId="{2A7B7F1B-A60C-4C00-AB57-6D83C1FDE4E8}" type="parTrans" cxnId="{EDF10F0F-FF0C-405C-B2AA-32ED952F994D}">
      <dgm:prSet/>
      <dgm:spPr/>
      <dgm:t>
        <a:bodyPr/>
        <a:lstStyle/>
        <a:p>
          <a:endParaRPr lang="en-GB"/>
        </a:p>
      </dgm:t>
    </dgm:pt>
    <dgm:pt modelId="{C206AC09-B077-4B71-97DE-E7B87A5F09D7}" type="sibTrans" cxnId="{EDF10F0F-FF0C-405C-B2AA-32ED952F994D}">
      <dgm:prSet/>
      <dgm:spPr/>
      <dgm:t>
        <a:bodyPr/>
        <a:lstStyle/>
        <a:p>
          <a:endParaRPr lang="en-GB"/>
        </a:p>
      </dgm:t>
    </dgm:pt>
    <dgm:pt modelId="{C600C707-9325-4556-9D7F-755BBDF45CCF}">
      <dgm:prSet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Bombeo eficiente agua, pulpas</a:t>
          </a:r>
        </a:p>
      </dgm:t>
    </dgm:pt>
    <dgm:pt modelId="{E3372CBD-1CB6-4850-AAD3-F4C4B90C0E21}" type="sibTrans" cxnId="{69B7D639-50D0-4553-91A6-3772926BE27E}">
      <dgm:prSet/>
      <dgm:spPr/>
      <dgm:t>
        <a:bodyPr/>
        <a:lstStyle/>
        <a:p>
          <a:endParaRPr lang="en-GB"/>
        </a:p>
      </dgm:t>
    </dgm:pt>
    <dgm:pt modelId="{3550C1EF-A7BB-47C3-B635-BF69E63BE85F}" type="parTrans" cxnId="{69B7D639-50D0-4553-91A6-3772926BE27E}">
      <dgm:prSet/>
      <dgm:spPr/>
      <dgm:t>
        <a:bodyPr/>
        <a:lstStyle/>
        <a:p>
          <a:endParaRPr lang="en-GB"/>
        </a:p>
      </dgm:t>
    </dgm:pt>
    <dgm:pt modelId="{211F19EA-9A37-4994-B9AA-9842BE36B547}">
      <dgm:prSet custT="1"/>
      <dgm:spPr/>
      <dgm:t>
        <a:bodyPr/>
        <a:lstStyle/>
        <a:p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9E820F-7EE6-460B-81F5-AF399283E92E}" type="parTrans" cxnId="{1ED28286-762C-493C-85E7-86AD053AA7B5}">
      <dgm:prSet/>
      <dgm:spPr/>
      <dgm:t>
        <a:bodyPr/>
        <a:lstStyle/>
        <a:p>
          <a:endParaRPr lang="en-GB"/>
        </a:p>
      </dgm:t>
    </dgm:pt>
    <dgm:pt modelId="{46F60E64-DD74-4C0D-A62E-8B6775948560}" type="sibTrans" cxnId="{1ED28286-762C-493C-85E7-86AD053AA7B5}">
      <dgm:prSet/>
      <dgm:spPr/>
      <dgm:t>
        <a:bodyPr/>
        <a:lstStyle/>
        <a:p>
          <a:endParaRPr lang="en-GB"/>
        </a:p>
      </dgm:t>
    </dgm:pt>
    <dgm:pt modelId="{5198DEF4-D6D8-46F6-B5C4-76A6890AA07A}">
      <dgm:prSet custT="1"/>
      <dgm:spPr/>
      <dgm:t>
        <a:bodyPr/>
        <a:lstStyle/>
        <a:p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6FA3D8-B16D-45B7-9ECE-E1842C188467}" type="parTrans" cxnId="{22C9325F-8D24-4EAB-A358-3241EACA1823}">
      <dgm:prSet/>
      <dgm:spPr/>
      <dgm:t>
        <a:bodyPr/>
        <a:lstStyle/>
        <a:p>
          <a:endParaRPr lang="en-GB"/>
        </a:p>
      </dgm:t>
    </dgm:pt>
    <dgm:pt modelId="{A34C2146-120D-4A55-B345-B8E2CDBDF1D0}" type="sibTrans" cxnId="{22C9325F-8D24-4EAB-A358-3241EACA1823}">
      <dgm:prSet/>
      <dgm:spPr/>
      <dgm:t>
        <a:bodyPr/>
        <a:lstStyle/>
        <a:p>
          <a:endParaRPr lang="en-GB"/>
        </a:p>
      </dgm:t>
    </dgm:pt>
    <dgm:pt modelId="{24F22020-902E-4B34-94FB-3EAA858F6644}">
      <dgm:prSet custT="1"/>
      <dgm:spPr/>
      <dgm:t>
        <a:bodyPr/>
        <a:lstStyle/>
        <a:p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5761F5-FF72-41C6-BA86-15BA221E3FB9}" type="parTrans" cxnId="{7D965BC0-9EA2-4FFD-901C-86E50C6FFE73}">
      <dgm:prSet/>
      <dgm:spPr/>
      <dgm:t>
        <a:bodyPr/>
        <a:lstStyle/>
        <a:p>
          <a:endParaRPr lang="en-GB"/>
        </a:p>
      </dgm:t>
    </dgm:pt>
    <dgm:pt modelId="{74859E83-4880-409B-ACB7-8648C79DB281}" type="sibTrans" cxnId="{7D965BC0-9EA2-4FFD-901C-86E50C6FFE73}">
      <dgm:prSet/>
      <dgm:spPr/>
      <dgm:t>
        <a:bodyPr/>
        <a:lstStyle/>
        <a:p>
          <a:endParaRPr lang="en-GB"/>
        </a:p>
      </dgm:t>
    </dgm:pt>
    <dgm:pt modelId="{1671B05C-4D09-4AB7-B716-AFEF7DB86593}">
      <dgm:prSet custT="1"/>
      <dgm:spPr/>
      <dgm:t>
        <a:bodyPr/>
        <a:lstStyle/>
        <a:p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BE7DA8-266F-4686-8037-E2E077A1CB5A}" type="parTrans" cxnId="{5B27B03E-A2E5-49C6-9F73-0FF2308F4000}">
      <dgm:prSet/>
      <dgm:spPr/>
      <dgm:t>
        <a:bodyPr/>
        <a:lstStyle/>
        <a:p>
          <a:endParaRPr lang="en-GB"/>
        </a:p>
      </dgm:t>
    </dgm:pt>
    <dgm:pt modelId="{DAE9A098-FDA8-43F0-AF24-304EFB046A9F}" type="sibTrans" cxnId="{5B27B03E-A2E5-49C6-9F73-0FF2308F4000}">
      <dgm:prSet/>
      <dgm:spPr/>
      <dgm:t>
        <a:bodyPr/>
        <a:lstStyle/>
        <a:p>
          <a:endParaRPr lang="en-GB"/>
        </a:p>
      </dgm:t>
    </dgm:pt>
    <dgm:pt modelId="{87C1E9D8-9C76-4732-8B9C-5A61F6AB73A8}">
      <dgm:prSet custT="1"/>
      <dgm:spPr/>
      <dgm:t>
        <a:bodyPr/>
        <a:lstStyle/>
        <a:p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75BCE7-FB64-47BE-847F-AA9E1EB10390}" type="parTrans" cxnId="{13248BAC-53E8-432A-955B-D2C6DE77F35B}">
      <dgm:prSet/>
      <dgm:spPr/>
      <dgm:t>
        <a:bodyPr/>
        <a:lstStyle/>
        <a:p>
          <a:endParaRPr lang="en-GB"/>
        </a:p>
      </dgm:t>
    </dgm:pt>
    <dgm:pt modelId="{3679AF84-B510-4441-8F1B-A257AA7D3E8C}" type="sibTrans" cxnId="{13248BAC-53E8-432A-955B-D2C6DE77F35B}">
      <dgm:prSet/>
      <dgm:spPr/>
      <dgm:t>
        <a:bodyPr/>
        <a:lstStyle/>
        <a:p>
          <a:endParaRPr lang="en-GB"/>
        </a:p>
      </dgm:t>
    </dgm:pt>
    <dgm:pt modelId="{823B6F41-7696-4717-BEAD-C458965268B3}" type="pres">
      <dgm:prSet presAssocID="{EB42B8CC-B955-42CE-861E-A0C287114A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CC1C81F-2C27-4656-BF57-0DF7B93F0229}" type="pres">
      <dgm:prSet presAssocID="{474F4488-4F98-4835-8513-F694BDABFD3D}" presName="parentText" presStyleLbl="node1" presStyleIdx="0" presStyleCnt="2" custLinFactNeighborY="425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AB7FFF-7FB7-4F58-9299-18EE38381250}" type="pres">
      <dgm:prSet presAssocID="{474F4488-4F98-4835-8513-F694BDABFD3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4E9F32-262B-4B96-93C1-08D5FB7398D9}" type="pres">
      <dgm:prSet presAssocID="{C600C707-9325-4556-9D7F-755BBDF45CC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E98140-1F65-41B0-AC30-BF8024790B16}" type="presOf" srcId="{474F4488-4F98-4835-8513-F694BDABFD3D}" destId="{ECC1C81F-2C27-4656-BF57-0DF7B93F0229}" srcOrd="0" destOrd="0" presId="urn:microsoft.com/office/officeart/2005/8/layout/vList2"/>
    <dgm:cxn modelId="{13248BAC-53E8-432A-955B-D2C6DE77F35B}" srcId="{474F4488-4F98-4835-8513-F694BDABFD3D}" destId="{87C1E9D8-9C76-4732-8B9C-5A61F6AB73A8}" srcOrd="3" destOrd="0" parTransId="{7175BCE7-FB64-47BE-847F-AA9E1EB10390}" sibTransId="{3679AF84-B510-4441-8F1B-A257AA7D3E8C}"/>
    <dgm:cxn modelId="{EDF10F0F-FF0C-405C-B2AA-32ED952F994D}" srcId="{EB42B8CC-B955-42CE-861E-A0C287114A97}" destId="{474F4488-4F98-4835-8513-F694BDABFD3D}" srcOrd="0" destOrd="0" parTransId="{2A7B7F1B-A60C-4C00-AB57-6D83C1FDE4E8}" sibTransId="{C206AC09-B077-4B71-97DE-E7B87A5F09D7}"/>
    <dgm:cxn modelId="{5B27B03E-A2E5-49C6-9F73-0FF2308F4000}" srcId="{474F4488-4F98-4835-8513-F694BDABFD3D}" destId="{1671B05C-4D09-4AB7-B716-AFEF7DB86593}" srcOrd="2" destOrd="0" parTransId="{A8BE7DA8-266F-4686-8037-E2E077A1CB5A}" sibTransId="{DAE9A098-FDA8-43F0-AF24-304EFB046A9F}"/>
    <dgm:cxn modelId="{69B7D639-50D0-4553-91A6-3772926BE27E}" srcId="{EB42B8CC-B955-42CE-861E-A0C287114A97}" destId="{C600C707-9325-4556-9D7F-755BBDF45CCF}" srcOrd="1" destOrd="0" parTransId="{3550C1EF-A7BB-47C3-B635-BF69E63BE85F}" sibTransId="{E3372CBD-1CB6-4850-AAD3-F4C4B90C0E21}"/>
    <dgm:cxn modelId="{261A02AE-87D3-44DE-B427-12BBDD3CCA48}" type="presOf" srcId="{EB42B8CC-B955-42CE-861E-A0C287114A97}" destId="{823B6F41-7696-4717-BEAD-C458965268B3}" srcOrd="0" destOrd="0" presId="urn:microsoft.com/office/officeart/2005/8/layout/vList2"/>
    <dgm:cxn modelId="{22C9325F-8D24-4EAB-A358-3241EACA1823}" srcId="{474F4488-4F98-4835-8513-F694BDABFD3D}" destId="{5198DEF4-D6D8-46F6-B5C4-76A6890AA07A}" srcOrd="0" destOrd="0" parTransId="{0F6FA3D8-B16D-45B7-9ECE-E1842C188467}" sibTransId="{A34C2146-120D-4A55-B345-B8E2CDBDF1D0}"/>
    <dgm:cxn modelId="{7D965BC0-9EA2-4FFD-901C-86E50C6FFE73}" srcId="{474F4488-4F98-4835-8513-F694BDABFD3D}" destId="{24F22020-902E-4B34-94FB-3EAA858F6644}" srcOrd="1" destOrd="0" parTransId="{995761F5-FF72-41C6-BA86-15BA221E3FB9}" sibTransId="{74859E83-4880-409B-ACB7-8648C79DB281}"/>
    <dgm:cxn modelId="{4BD9CBDE-A691-44D9-9D03-CDE5154F9718}" type="presOf" srcId="{24F22020-902E-4B34-94FB-3EAA858F6644}" destId="{03AB7FFF-7FB7-4F58-9299-18EE38381250}" srcOrd="0" destOrd="1" presId="urn:microsoft.com/office/officeart/2005/8/layout/vList2"/>
    <dgm:cxn modelId="{703C7808-8B32-47EA-A76F-BE48239BB4F5}" type="presOf" srcId="{1671B05C-4D09-4AB7-B716-AFEF7DB86593}" destId="{03AB7FFF-7FB7-4F58-9299-18EE38381250}" srcOrd="0" destOrd="2" presId="urn:microsoft.com/office/officeart/2005/8/layout/vList2"/>
    <dgm:cxn modelId="{F6BE673A-A4AB-4D88-88B0-04FDE88CABF9}" type="presOf" srcId="{5198DEF4-D6D8-46F6-B5C4-76A6890AA07A}" destId="{03AB7FFF-7FB7-4F58-9299-18EE38381250}" srcOrd="0" destOrd="0" presId="urn:microsoft.com/office/officeart/2005/8/layout/vList2"/>
    <dgm:cxn modelId="{25547FA8-9D9D-41EA-B1AB-98B28013B57A}" type="presOf" srcId="{211F19EA-9A37-4994-B9AA-9842BE36B547}" destId="{03AB7FFF-7FB7-4F58-9299-18EE38381250}" srcOrd="0" destOrd="4" presId="urn:microsoft.com/office/officeart/2005/8/layout/vList2"/>
    <dgm:cxn modelId="{3EDECEEE-7A6B-482A-ACD0-D7CB5A658EBD}" type="presOf" srcId="{C600C707-9325-4556-9D7F-755BBDF45CCF}" destId="{724E9F32-262B-4B96-93C1-08D5FB7398D9}" srcOrd="0" destOrd="0" presId="urn:microsoft.com/office/officeart/2005/8/layout/vList2"/>
    <dgm:cxn modelId="{1D232782-C67E-4154-833B-D16634F90C5B}" type="presOf" srcId="{87C1E9D8-9C76-4732-8B9C-5A61F6AB73A8}" destId="{03AB7FFF-7FB7-4F58-9299-18EE38381250}" srcOrd="0" destOrd="3" presId="urn:microsoft.com/office/officeart/2005/8/layout/vList2"/>
    <dgm:cxn modelId="{1ED28286-762C-493C-85E7-86AD053AA7B5}" srcId="{474F4488-4F98-4835-8513-F694BDABFD3D}" destId="{211F19EA-9A37-4994-B9AA-9842BE36B547}" srcOrd="4" destOrd="0" parTransId="{CA9E820F-7EE6-460B-81F5-AF399283E92E}" sibTransId="{46F60E64-DD74-4C0D-A62E-8B6775948560}"/>
    <dgm:cxn modelId="{CEA97AA8-24C5-4F53-9A30-6240C62CFED6}" type="presParOf" srcId="{823B6F41-7696-4717-BEAD-C458965268B3}" destId="{ECC1C81F-2C27-4656-BF57-0DF7B93F0229}" srcOrd="0" destOrd="0" presId="urn:microsoft.com/office/officeart/2005/8/layout/vList2"/>
    <dgm:cxn modelId="{7C6EF6CF-B2E7-4A56-B278-F809BA597700}" type="presParOf" srcId="{823B6F41-7696-4717-BEAD-C458965268B3}" destId="{03AB7FFF-7FB7-4F58-9299-18EE38381250}" srcOrd="1" destOrd="0" presId="urn:microsoft.com/office/officeart/2005/8/layout/vList2"/>
    <dgm:cxn modelId="{A50E7937-D22C-4446-B55D-652C6DA43C2C}" type="presParOf" srcId="{823B6F41-7696-4717-BEAD-C458965268B3}" destId="{724E9F32-262B-4B96-93C1-08D5FB7398D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42B8CC-B955-42CE-861E-A0C287114A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5CF1512-2D12-421E-950E-B6CD19147F7A}">
      <dgm:prSet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Aviones y Barcos</a:t>
          </a:r>
          <a:endParaRPr lang="en-GB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AD357D-2FA9-4AC2-BAAA-14D5273492BC}" type="parTrans" cxnId="{2174C15A-3651-45FA-92CC-DCDA96AA2D8A}">
      <dgm:prSet/>
      <dgm:spPr/>
      <dgm:t>
        <a:bodyPr/>
        <a:lstStyle/>
        <a:p>
          <a:endParaRPr lang="en-GB"/>
        </a:p>
      </dgm:t>
    </dgm:pt>
    <dgm:pt modelId="{CB3D2883-7185-45B5-B3F0-C4D70411AED0}" type="sibTrans" cxnId="{2174C15A-3651-45FA-92CC-DCDA96AA2D8A}">
      <dgm:prSet/>
      <dgm:spPr/>
      <dgm:t>
        <a:bodyPr/>
        <a:lstStyle/>
        <a:p>
          <a:endParaRPr lang="en-GB"/>
        </a:p>
      </dgm:t>
    </dgm:pt>
    <dgm:pt modelId="{749B397B-ACA4-41B6-B07F-66A769597BD5}">
      <dgm:prSet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Turbinas Eólicas</a:t>
          </a:r>
          <a:endParaRPr lang="en-GB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AB1A64-F0E5-4B3F-8D10-0A65B4170AC1}" type="parTrans" cxnId="{60B8CB21-9833-47E2-B9FA-00951B34DC9D}">
      <dgm:prSet/>
      <dgm:spPr/>
      <dgm:t>
        <a:bodyPr/>
        <a:lstStyle/>
        <a:p>
          <a:endParaRPr lang="en-GB"/>
        </a:p>
      </dgm:t>
    </dgm:pt>
    <dgm:pt modelId="{DB2AAD6C-D08A-4AB6-A1F7-B745D9B3E717}" type="sibTrans" cxnId="{60B8CB21-9833-47E2-B9FA-00951B34DC9D}">
      <dgm:prSet/>
      <dgm:spPr/>
      <dgm:t>
        <a:bodyPr/>
        <a:lstStyle/>
        <a:p>
          <a:endParaRPr lang="en-GB"/>
        </a:p>
      </dgm:t>
    </dgm:pt>
    <dgm:pt modelId="{6831012D-03ED-4838-BB26-0A18AD70AE38}">
      <dgm:prSet custT="1"/>
      <dgm:spPr/>
      <dgm:t>
        <a:bodyPr/>
        <a:lstStyle/>
        <a:p>
          <a:r>
            <a:rPr lang="es-ES" sz="2000" dirty="0">
              <a:latin typeface="Arial" panose="020B0604020202020204" pitchFamily="34" charset="0"/>
              <a:cs typeface="Arial" panose="020B0604020202020204" pitchFamily="34" charset="0"/>
            </a:rPr>
            <a:t>Micro-redes</a:t>
          </a:r>
        </a:p>
      </dgm:t>
    </dgm:pt>
    <dgm:pt modelId="{0227A200-4132-4293-8A19-18942DE450F6}" type="parTrans" cxnId="{6FE5C45C-C83D-4346-8B19-841827BC15A6}">
      <dgm:prSet/>
      <dgm:spPr/>
      <dgm:t>
        <a:bodyPr/>
        <a:lstStyle/>
        <a:p>
          <a:endParaRPr lang="en-GB"/>
        </a:p>
      </dgm:t>
    </dgm:pt>
    <dgm:pt modelId="{97C0C4EC-69AB-42B3-9C97-85BCBF6F0366}" type="sibTrans" cxnId="{6FE5C45C-C83D-4346-8B19-841827BC15A6}">
      <dgm:prSet/>
      <dgm:spPr/>
      <dgm:t>
        <a:bodyPr/>
        <a:lstStyle/>
        <a:p>
          <a:endParaRPr lang="en-GB"/>
        </a:p>
      </dgm:t>
    </dgm:pt>
    <dgm:pt modelId="{DFE2F9E6-6177-409C-ACBB-FDF7B43CA0BA}">
      <dgm:prSet custT="1"/>
      <dgm:spPr/>
      <dgm:t>
        <a:bodyPr/>
        <a:lstStyle/>
        <a:p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4469D3-50F4-4014-957A-FBAAF2CA6E2E}" type="parTrans" cxnId="{7D058491-C62F-4474-A947-8473A89FB71F}">
      <dgm:prSet/>
      <dgm:spPr/>
      <dgm:t>
        <a:bodyPr/>
        <a:lstStyle/>
        <a:p>
          <a:endParaRPr lang="en-GB"/>
        </a:p>
      </dgm:t>
    </dgm:pt>
    <dgm:pt modelId="{7C90B03A-2E8A-4BB6-AA63-485FF3867D7F}" type="sibTrans" cxnId="{7D058491-C62F-4474-A947-8473A89FB71F}">
      <dgm:prSet/>
      <dgm:spPr/>
      <dgm:t>
        <a:bodyPr/>
        <a:lstStyle/>
        <a:p>
          <a:endParaRPr lang="en-GB"/>
        </a:p>
      </dgm:t>
    </dgm:pt>
    <dgm:pt modelId="{C482863E-6068-47C9-AE2A-67613E0FD546}">
      <dgm:prSet custT="1"/>
      <dgm:spPr/>
      <dgm:t>
        <a:bodyPr/>
        <a:lstStyle/>
        <a:p>
          <a:endParaRPr lang="es-E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BBBA4C-5607-4B76-841E-8401B4B4E00A}" type="parTrans" cxnId="{31CB019A-C53B-4664-B9E0-6819A156D589}">
      <dgm:prSet/>
      <dgm:spPr/>
      <dgm:t>
        <a:bodyPr/>
        <a:lstStyle/>
        <a:p>
          <a:endParaRPr lang="en-GB"/>
        </a:p>
      </dgm:t>
    </dgm:pt>
    <dgm:pt modelId="{05D38D12-28A6-451A-9E7A-24FB44E44E79}" type="sibTrans" cxnId="{31CB019A-C53B-4664-B9E0-6819A156D589}">
      <dgm:prSet/>
      <dgm:spPr/>
      <dgm:t>
        <a:bodyPr/>
        <a:lstStyle/>
        <a:p>
          <a:endParaRPr lang="en-GB"/>
        </a:p>
      </dgm:t>
    </dgm:pt>
    <dgm:pt modelId="{D7A3092E-3644-4DC0-82D1-22358CD32226}">
      <dgm:prSet custT="1"/>
      <dgm:spPr/>
      <dgm:t>
        <a:bodyPr/>
        <a:lstStyle/>
        <a:p>
          <a:endParaRPr lang="en-GB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046363-EEAE-428A-9120-FAEFECBD77DB}" type="parTrans" cxnId="{A14E2AE4-36E2-44B2-94F3-E18A9B180E40}">
      <dgm:prSet/>
      <dgm:spPr/>
      <dgm:t>
        <a:bodyPr/>
        <a:lstStyle/>
        <a:p>
          <a:endParaRPr lang="en-GB"/>
        </a:p>
      </dgm:t>
    </dgm:pt>
    <dgm:pt modelId="{71B1C8D2-5FDE-43B5-8ED7-BE8C6FE0FB0C}" type="sibTrans" cxnId="{A14E2AE4-36E2-44B2-94F3-E18A9B180E40}">
      <dgm:prSet/>
      <dgm:spPr/>
      <dgm:t>
        <a:bodyPr/>
        <a:lstStyle/>
        <a:p>
          <a:endParaRPr lang="en-GB"/>
        </a:p>
      </dgm:t>
    </dgm:pt>
    <dgm:pt modelId="{38DB4F82-F61A-4597-85B2-667A41B601B7}">
      <dgm:prSet custT="1"/>
      <dgm:spPr/>
      <dgm:t>
        <a:bodyPr/>
        <a:lstStyle/>
        <a:p>
          <a:endParaRPr lang="en-GB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0B01F7-1B78-4A33-9924-D7CFF23E97C5}" type="parTrans" cxnId="{12130D00-FF0E-4744-885B-08E165E085EE}">
      <dgm:prSet/>
      <dgm:spPr/>
      <dgm:t>
        <a:bodyPr/>
        <a:lstStyle/>
        <a:p>
          <a:endParaRPr lang="en-GB"/>
        </a:p>
      </dgm:t>
    </dgm:pt>
    <dgm:pt modelId="{04FFA277-C05B-4DD3-B836-8CB949D3C107}" type="sibTrans" cxnId="{12130D00-FF0E-4744-885B-08E165E085EE}">
      <dgm:prSet/>
      <dgm:spPr/>
      <dgm:t>
        <a:bodyPr/>
        <a:lstStyle/>
        <a:p>
          <a:endParaRPr lang="en-GB"/>
        </a:p>
      </dgm:t>
    </dgm:pt>
    <dgm:pt modelId="{5EA724CE-2494-4A19-A853-2F1C7E047F32}">
      <dgm:prSet custT="1"/>
      <dgm:spPr/>
      <dgm:t>
        <a:bodyPr/>
        <a:lstStyle/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Electrónica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Potencia</a:t>
          </a:r>
          <a:endParaRPr lang="en-GB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84E126-B217-445D-B72F-C7675446E41A}" type="parTrans" cxnId="{63E3F7BD-8257-45BB-941B-5E9FDA9E2281}">
      <dgm:prSet/>
      <dgm:spPr/>
      <dgm:t>
        <a:bodyPr/>
        <a:lstStyle/>
        <a:p>
          <a:endParaRPr lang="en-GB"/>
        </a:p>
      </dgm:t>
    </dgm:pt>
    <dgm:pt modelId="{F21B22AF-7358-42E0-8DC5-4774E9AA7605}" type="sibTrans" cxnId="{63E3F7BD-8257-45BB-941B-5E9FDA9E2281}">
      <dgm:prSet/>
      <dgm:spPr/>
      <dgm:t>
        <a:bodyPr/>
        <a:lstStyle/>
        <a:p>
          <a:endParaRPr lang="en-GB"/>
        </a:p>
      </dgm:t>
    </dgm:pt>
    <dgm:pt modelId="{C9151F8C-B910-433A-B3ED-5AB595F419EF}">
      <dgm:prSet custT="1"/>
      <dgm:spPr/>
      <dgm:t>
        <a:bodyPr/>
        <a:lstStyle/>
        <a:p>
          <a:endParaRPr lang="en-GB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ABAB9C-494A-4B44-97E7-D0B66B0547F1}" type="parTrans" cxnId="{2CD82DAB-1325-41A5-8387-0E978DBD942B}">
      <dgm:prSet/>
      <dgm:spPr/>
      <dgm:t>
        <a:bodyPr/>
        <a:lstStyle/>
        <a:p>
          <a:endParaRPr lang="en-GB"/>
        </a:p>
      </dgm:t>
    </dgm:pt>
    <dgm:pt modelId="{6715D69F-FDE4-4216-AAFE-B8AB63B7262E}" type="sibTrans" cxnId="{2CD82DAB-1325-41A5-8387-0E978DBD942B}">
      <dgm:prSet/>
      <dgm:spPr/>
      <dgm:t>
        <a:bodyPr/>
        <a:lstStyle/>
        <a:p>
          <a:endParaRPr lang="en-GB"/>
        </a:p>
      </dgm:t>
    </dgm:pt>
    <dgm:pt modelId="{BAA07904-423A-433E-B07D-29DA7EBE46E8}">
      <dgm:prSet custT="1"/>
      <dgm:spPr/>
      <dgm:t>
        <a:bodyPr/>
        <a:lstStyle/>
        <a:p>
          <a:endParaRPr lang="en-GB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EBD9A9-51CA-44F4-AA1C-66AC5B8E3FE1}" type="parTrans" cxnId="{721AC10F-B6F4-411B-90BF-348EA9FA4571}">
      <dgm:prSet/>
      <dgm:spPr/>
      <dgm:t>
        <a:bodyPr/>
        <a:lstStyle/>
        <a:p>
          <a:endParaRPr lang="en-GB"/>
        </a:p>
      </dgm:t>
    </dgm:pt>
    <dgm:pt modelId="{367F0902-44CB-4E4E-BB67-92905DA2D2A6}" type="sibTrans" cxnId="{721AC10F-B6F4-411B-90BF-348EA9FA4571}">
      <dgm:prSet/>
      <dgm:spPr/>
      <dgm:t>
        <a:bodyPr/>
        <a:lstStyle/>
        <a:p>
          <a:endParaRPr lang="en-GB"/>
        </a:p>
      </dgm:t>
    </dgm:pt>
    <dgm:pt modelId="{823B6F41-7696-4717-BEAD-C458965268B3}" type="pres">
      <dgm:prSet presAssocID="{EB42B8CC-B955-42CE-861E-A0C287114A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B2FBDB1-EBC1-4E77-9670-3F7D342560F7}" type="pres">
      <dgm:prSet presAssocID="{6831012D-03ED-4838-BB26-0A18AD70AE3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283258-8670-49A1-A7FF-3224D77D8533}" type="pres">
      <dgm:prSet presAssocID="{6831012D-03ED-4838-BB26-0A18AD70AE38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F038A8-2CAE-475C-BAB1-5D5C47979609}" type="pres">
      <dgm:prSet presAssocID="{15CF1512-2D12-421E-950E-B6CD19147F7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7542FD-3158-4015-8C25-24A97D666AF4}" type="pres">
      <dgm:prSet presAssocID="{15CF1512-2D12-421E-950E-B6CD19147F7A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9F1D74-DFA1-42F2-9942-09647F67A451}" type="pres">
      <dgm:prSet presAssocID="{749B397B-ACA4-41B6-B07F-66A769597BD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A98226-E9E3-405C-AB68-95CBCB66163C}" type="pres">
      <dgm:prSet presAssocID="{749B397B-ACA4-41B6-B07F-66A769597BD5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1E757A-085D-4035-B34E-58FBCB1B261C}" type="pres">
      <dgm:prSet presAssocID="{5EA724CE-2494-4A19-A853-2F1C7E047F3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6BB7AE2-436E-4BAE-AD9E-D83CE2C50099}" type="presOf" srcId="{C9151F8C-B910-433A-B3ED-5AB595F419EF}" destId="{E7A98226-E9E3-405C-AB68-95CBCB66163C}" srcOrd="0" destOrd="0" presId="urn:microsoft.com/office/officeart/2005/8/layout/vList2"/>
    <dgm:cxn modelId="{1DE91372-4317-4CE0-AE21-42691ABBB342}" type="presOf" srcId="{DFE2F9E6-6177-409C-ACBB-FDF7B43CA0BA}" destId="{0B283258-8670-49A1-A7FF-3224D77D8533}" srcOrd="0" destOrd="1" presId="urn:microsoft.com/office/officeart/2005/8/layout/vList2"/>
    <dgm:cxn modelId="{74B7809E-F0E6-450D-9C97-1AA16A76B889}" type="presOf" srcId="{6831012D-03ED-4838-BB26-0A18AD70AE38}" destId="{BB2FBDB1-EBC1-4E77-9670-3F7D342560F7}" srcOrd="0" destOrd="0" presId="urn:microsoft.com/office/officeart/2005/8/layout/vList2"/>
    <dgm:cxn modelId="{6147E73F-39AC-4F08-98FD-6E2FF2A1391B}" type="presOf" srcId="{5EA724CE-2494-4A19-A853-2F1C7E047F32}" destId="{1F1E757A-085D-4035-B34E-58FBCB1B261C}" srcOrd="0" destOrd="0" presId="urn:microsoft.com/office/officeart/2005/8/layout/vList2"/>
    <dgm:cxn modelId="{261A02AE-87D3-44DE-B427-12BBDD3CCA48}" type="presOf" srcId="{EB42B8CC-B955-42CE-861E-A0C287114A97}" destId="{823B6F41-7696-4717-BEAD-C458965268B3}" srcOrd="0" destOrd="0" presId="urn:microsoft.com/office/officeart/2005/8/layout/vList2"/>
    <dgm:cxn modelId="{31CB019A-C53B-4664-B9E0-6819A156D589}" srcId="{6831012D-03ED-4838-BB26-0A18AD70AE38}" destId="{C482863E-6068-47C9-AE2A-67613E0FD546}" srcOrd="0" destOrd="0" parTransId="{0DBBBA4C-5607-4B76-841E-8401B4B4E00A}" sibTransId="{05D38D12-28A6-451A-9E7A-24FB44E44E79}"/>
    <dgm:cxn modelId="{35D8BBD1-3DCC-4B5C-887C-EA26181C2AE3}" type="presOf" srcId="{C482863E-6068-47C9-AE2A-67613E0FD546}" destId="{0B283258-8670-49A1-A7FF-3224D77D8533}" srcOrd="0" destOrd="0" presId="urn:microsoft.com/office/officeart/2005/8/layout/vList2"/>
    <dgm:cxn modelId="{7D058491-C62F-4474-A947-8473A89FB71F}" srcId="{6831012D-03ED-4838-BB26-0A18AD70AE38}" destId="{DFE2F9E6-6177-409C-ACBB-FDF7B43CA0BA}" srcOrd="1" destOrd="0" parTransId="{534469D3-50F4-4014-957A-FBAAF2CA6E2E}" sibTransId="{7C90B03A-2E8A-4BB6-AA63-485FF3867D7F}"/>
    <dgm:cxn modelId="{721AC10F-B6F4-411B-90BF-348EA9FA4571}" srcId="{749B397B-ACA4-41B6-B07F-66A769597BD5}" destId="{BAA07904-423A-433E-B07D-29DA7EBE46E8}" srcOrd="1" destOrd="0" parTransId="{FFEBD9A9-51CA-44F4-AA1C-66AC5B8E3FE1}" sibTransId="{367F0902-44CB-4E4E-BB67-92905DA2D2A6}"/>
    <dgm:cxn modelId="{60B8CB21-9833-47E2-B9FA-00951B34DC9D}" srcId="{EB42B8CC-B955-42CE-861E-A0C287114A97}" destId="{749B397B-ACA4-41B6-B07F-66A769597BD5}" srcOrd="2" destOrd="0" parTransId="{6FAB1A64-F0E5-4B3F-8D10-0A65B4170AC1}" sibTransId="{DB2AAD6C-D08A-4AB6-A1F7-B745D9B3E717}"/>
    <dgm:cxn modelId="{A19F5E06-6738-40E4-8259-F4E8B4465998}" type="presOf" srcId="{38DB4F82-F61A-4597-85B2-667A41B601B7}" destId="{097542FD-3158-4015-8C25-24A97D666AF4}" srcOrd="0" destOrd="0" presId="urn:microsoft.com/office/officeart/2005/8/layout/vList2"/>
    <dgm:cxn modelId="{63E3F7BD-8257-45BB-941B-5E9FDA9E2281}" srcId="{EB42B8CC-B955-42CE-861E-A0C287114A97}" destId="{5EA724CE-2494-4A19-A853-2F1C7E047F32}" srcOrd="3" destOrd="0" parTransId="{1284E126-B217-445D-B72F-C7675446E41A}" sibTransId="{F21B22AF-7358-42E0-8DC5-4774E9AA7605}"/>
    <dgm:cxn modelId="{2FF4B3AC-7BD6-42D9-AABD-A0BC84F6586B}" type="presOf" srcId="{749B397B-ACA4-41B6-B07F-66A769597BD5}" destId="{D39F1D74-DFA1-42F2-9942-09647F67A451}" srcOrd="0" destOrd="0" presId="urn:microsoft.com/office/officeart/2005/8/layout/vList2"/>
    <dgm:cxn modelId="{A14E2AE4-36E2-44B2-94F3-E18A9B180E40}" srcId="{15CF1512-2D12-421E-950E-B6CD19147F7A}" destId="{D7A3092E-3644-4DC0-82D1-22358CD32226}" srcOrd="1" destOrd="0" parTransId="{12046363-EEAE-428A-9120-FAEFECBD77DB}" sibTransId="{71B1C8D2-5FDE-43B5-8ED7-BE8C6FE0FB0C}"/>
    <dgm:cxn modelId="{6FE5C45C-C83D-4346-8B19-841827BC15A6}" srcId="{EB42B8CC-B955-42CE-861E-A0C287114A97}" destId="{6831012D-03ED-4838-BB26-0A18AD70AE38}" srcOrd="0" destOrd="0" parTransId="{0227A200-4132-4293-8A19-18942DE450F6}" sibTransId="{97C0C4EC-69AB-42B3-9C97-85BCBF6F0366}"/>
    <dgm:cxn modelId="{2174C15A-3651-45FA-92CC-DCDA96AA2D8A}" srcId="{EB42B8CC-B955-42CE-861E-A0C287114A97}" destId="{15CF1512-2D12-421E-950E-B6CD19147F7A}" srcOrd="1" destOrd="0" parTransId="{E3AD357D-2FA9-4AC2-BAAA-14D5273492BC}" sibTransId="{CB3D2883-7185-45B5-B3F0-C4D70411AED0}"/>
    <dgm:cxn modelId="{2CD82DAB-1325-41A5-8387-0E978DBD942B}" srcId="{749B397B-ACA4-41B6-B07F-66A769597BD5}" destId="{C9151F8C-B910-433A-B3ED-5AB595F419EF}" srcOrd="0" destOrd="0" parTransId="{F1ABAB9C-494A-4B44-97E7-D0B66B0547F1}" sibTransId="{6715D69F-FDE4-4216-AAFE-B8AB63B7262E}"/>
    <dgm:cxn modelId="{12130D00-FF0E-4744-885B-08E165E085EE}" srcId="{15CF1512-2D12-421E-950E-B6CD19147F7A}" destId="{38DB4F82-F61A-4597-85B2-667A41B601B7}" srcOrd="0" destOrd="0" parTransId="{530B01F7-1B78-4A33-9924-D7CFF23E97C5}" sibTransId="{04FFA277-C05B-4DD3-B836-8CB949D3C107}"/>
    <dgm:cxn modelId="{36D73088-2255-4592-8C75-28CB9EEB97D0}" type="presOf" srcId="{BAA07904-423A-433E-B07D-29DA7EBE46E8}" destId="{E7A98226-E9E3-405C-AB68-95CBCB66163C}" srcOrd="0" destOrd="1" presId="urn:microsoft.com/office/officeart/2005/8/layout/vList2"/>
    <dgm:cxn modelId="{373CD2BC-F8AD-4B90-AD49-A97D8FA27585}" type="presOf" srcId="{D7A3092E-3644-4DC0-82D1-22358CD32226}" destId="{097542FD-3158-4015-8C25-24A97D666AF4}" srcOrd="0" destOrd="1" presId="urn:microsoft.com/office/officeart/2005/8/layout/vList2"/>
    <dgm:cxn modelId="{806D3E42-7431-424C-9AB7-8EF96B5A07B9}" type="presOf" srcId="{15CF1512-2D12-421E-950E-B6CD19147F7A}" destId="{58F038A8-2CAE-475C-BAB1-5D5C47979609}" srcOrd="0" destOrd="0" presId="urn:microsoft.com/office/officeart/2005/8/layout/vList2"/>
    <dgm:cxn modelId="{E8C22D97-E634-4079-BE9F-E63024AC0269}" type="presParOf" srcId="{823B6F41-7696-4717-BEAD-C458965268B3}" destId="{BB2FBDB1-EBC1-4E77-9670-3F7D342560F7}" srcOrd="0" destOrd="0" presId="urn:microsoft.com/office/officeart/2005/8/layout/vList2"/>
    <dgm:cxn modelId="{50581F29-DE38-4CB0-AAD4-78257DA0681E}" type="presParOf" srcId="{823B6F41-7696-4717-BEAD-C458965268B3}" destId="{0B283258-8670-49A1-A7FF-3224D77D8533}" srcOrd="1" destOrd="0" presId="urn:microsoft.com/office/officeart/2005/8/layout/vList2"/>
    <dgm:cxn modelId="{29190017-E94E-4CF6-A2F7-1954AF1E6239}" type="presParOf" srcId="{823B6F41-7696-4717-BEAD-C458965268B3}" destId="{58F038A8-2CAE-475C-BAB1-5D5C47979609}" srcOrd="2" destOrd="0" presId="urn:microsoft.com/office/officeart/2005/8/layout/vList2"/>
    <dgm:cxn modelId="{5420916B-C757-49FD-9B34-67512BDA48DD}" type="presParOf" srcId="{823B6F41-7696-4717-BEAD-C458965268B3}" destId="{097542FD-3158-4015-8C25-24A97D666AF4}" srcOrd="3" destOrd="0" presId="urn:microsoft.com/office/officeart/2005/8/layout/vList2"/>
    <dgm:cxn modelId="{630993F2-17CE-4724-B07F-17FFAFF97992}" type="presParOf" srcId="{823B6F41-7696-4717-BEAD-C458965268B3}" destId="{D39F1D74-DFA1-42F2-9942-09647F67A451}" srcOrd="4" destOrd="0" presId="urn:microsoft.com/office/officeart/2005/8/layout/vList2"/>
    <dgm:cxn modelId="{F8A552D6-E9AC-467D-9B75-A2F2916C3357}" type="presParOf" srcId="{823B6F41-7696-4717-BEAD-C458965268B3}" destId="{E7A98226-E9E3-405C-AB68-95CBCB66163C}" srcOrd="5" destOrd="0" presId="urn:microsoft.com/office/officeart/2005/8/layout/vList2"/>
    <dgm:cxn modelId="{523F2016-9752-4674-BDF7-EA6B3C8DF928}" type="presParOf" srcId="{823B6F41-7696-4717-BEAD-C458965268B3}" destId="{1F1E757A-085D-4035-B34E-58FBCB1B261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9DE3F6-5EDF-4DA2-A1FE-F0B026E4F1D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029322D-119A-4EC4-AB01-517AEB1E53A7}">
      <dgm:prSet/>
      <dgm:spPr/>
      <dgm:t>
        <a:bodyPr/>
        <a:lstStyle/>
        <a:p>
          <a:r>
            <a:rPr lang="es-ES" i="0" dirty="0">
              <a:latin typeface="Arial" panose="020B0604020202020204" pitchFamily="34" charset="0"/>
              <a:cs typeface="Arial" panose="020B0604020202020204" pitchFamily="34" charset="0"/>
            </a:rPr>
            <a:t>Control Adaptable: control de plantas de parámetros 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desconocidos(</a:t>
          </a:r>
          <a:r>
            <a:rPr lang="es-ES" dirty="0" err="1">
              <a:latin typeface="Arial" panose="020B0604020202020204" pitchFamily="34" charset="0"/>
              <a:cs typeface="Arial" panose="020B0604020202020204" pitchFamily="34" charset="0"/>
            </a:rPr>
            <a:t>e.g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. control adaptable por referencia a modelo, localización de polos, etc.).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40E8B1-1873-4F12-873B-7BF48688F257}" type="parTrans" cxnId="{0012B15F-6E24-48AC-8EF6-4E76E4221378}">
      <dgm:prSet/>
      <dgm:spPr/>
      <dgm:t>
        <a:bodyPr/>
        <a:lstStyle/>
        <a:p>
          <a:endParaRPr lang="en-GB"/>
        </a:p>
      </dgm:t>
    </dgm:pt>
    <dgm:pt modelId="{9F7A10D6-FAD8-4FB0-AEBA-177938156A66}" type="sibTrans" cxnId="{0012B15F-6E24-48AC-8EF6-4E76E4221378}">
      <dgm:prSet/>
      <dgm:spPr/>
      <dgm:t>
        <a:bodyPr/>
        <a:lstStyle/>
        <a:p>
          <a:endParaRPr lang="en-GB"/>
        </a:p>
      </dgm:t>
    </dgm:pt>
    <dgm:pt modelId="{D92D9A41-8006-4458-9C49-DF3079443C33}">
      <dgm:prSet/>
      <dgm:spPr/>
      <dgm:t>
        <a:bodyPr/>
        <a:lstStyle/>
        <a:p>
          <a:r>
            <a:rPr lang="es-ES" i="0" dirty="0">
              <a:latin typeface="Arial" panose="020B0604020202020204" pitchFamily="34" charset="0"/>
              <a:cs typeface="Arial" panose="020B0604020202020204" pitchFamily="34" charset="0"/>
            </a:rPr>
            <a:t>Control </a:t>
          </a:r>
          <a:r>
            <a:rPr lang="es-ES" i="0" dirty="0" err="1">
              <a:latin typeface="Arial" panose="020B0604020202020204" pitchFamily="34" charset="0"/>
              <a:cs typeface="Arial" panose="020B0604020202020204" pitchFamily="34" charset="0"/>
            </a:rPr>
            <a:t>Nolineal</a:t>
          </a:r>
          <a:r>
            <a:rPr lang="es-ES" i="0" dirty="0">
              <a:latin typeface="Arial" panose="020B0604020202020204" pitchFamily="34" charset="0"/>
              <a:cs typeface="Arial" panose="020B0604020202020204" pitchFamily="34" charset="0"/>
            </a:rPr>
            <a:t>: uso de técnicas tales como pasividad adaptable, moldeo de energía, modos deslizantes etc.)</a:t>
          </a:r>
          <a:endParaRPr lang="en-GB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29C09-8D7A-4662-BE34-D2E4E6E170D9}" type="parTrans" cxnId="{8EC879D7-2FB2-4EFE-A959-0953F0734839}">
      <dgm:prSet/>
      <dgm:spPr/>
      <dgm:t>
        <a:bodyPr/>
        <a:lstStyle/>
        <a:p>
          <a:endParaRPr lang="en-GB"/>
        </a:p>
      </dgm:t>
    </dgm:pt>
    <dgm:pt modelId="{DAD01E00-7F1D-48A9-ACE5-27452B9B7B33}" type="sibTrans" cxnId="{8EC879D7-2FB2-4EFE-A959-0953F0734839}">
      <dgm:prSet/>
      <dgm:spPr/>
      <dgm:t>
        <a:bodyPr/>
        <a:lstStyle/>
        <a:p>
          <a:endParaRPr lang="en-GB"/>
        </a:p>
      </dgm:t>
    </dgm:pt>
    <dgm:pt modelId="{2B4EEF68-901E-442B-B6D5-891ACCFE3541}">
      <dgm:prSet/>
      <dgm:spPr/>
      <dgm:t>
        <a:bodyPr/>
        <a:lstStyle/>
        <a:p>
          <a:r>
            <a:rPr lang="es-ES" i="0">
              <a:latin typeface="Arial" panose="020B0604020202020204" pitchFamily="34" charset="0"/>
              <a:cs typeface="Arial" panose="020B0604020202020204" pitchFamily="34" charset="0"/>
            </a:rPr>
            <a:t>Control Robusto: control de plantas con variación de parámetros, perturbaciones externas y dinámica no  modelada.</a:t>
          </a:r>
          <a:br>
            <a:rPr lang="es-ES" i="0">
              <a:latin typeface="Arial" panose="020B0604020202020204" pitchFamily="34" charset="0"/>
              <a:cs typeface="Arial" panose="020B0604020202020204" pitchFamily="34" charset="0"/>
            </a:rPr>
          </a:br>
          <a:endParaRPr lang="en-GB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AEE831-8FCF-4C12-B82A-62C30FEC67CC}" type="parTrans" cxnId="{6A4531A0-FBED-458B-986B-E50269FDFC21}">
      <dgm:prSet/>
      <dgm:spPr/>
      <dgm:t>
        <a:bodyPr/>
        <a:lstStyle/>
        <a:p>
          <a:endParaRPr lang="en-GB"/>
        </a:p>
      </dgm:t>
    </dgm:pt>
    <dgm:pt modelId="{EFF45F7F-E2F1-45DA-8251-138988A2CD9A}" type="sibTrans" cxnId="{6A4531A0-FBED-458B-986B-E50269FDFC21}">
      <dgm:prSet/>
      <dgm:spPr/>
      <dgm:t>
        <a:bodyPr/>
        <a:lstStyle/>
        <a:p>
          <a:endParaRPr lang="en-GB"/>
        </a:p>
      </dgm:t>
    </dgm:pt>
    <dgm:pt modelId="{856C65D0-2C8E-4ACD-8F3A-F1786D24841A}" type="pres">
      <dgm:prSet presAssocID="{1F9DE3F6-5EDF-4DA2-A1FE-F0B026E4F1D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D3796B6B-8C27-41A4-B9B7-AFFFD9AE604D}" type="pres">
      <dgm:prSet presAssocID="{E029322D-119A-4EC4-AB01-517AEB1E53A7}" presName="thickLine" presStyleLbl="alignNode1" presStyleIdx="0" presStyleCnt="3"/>
      <dgm:spPr/>
    </dgm:pt>
    <dgm:pt modelId="{225326F1-E957-432F-A751-68135CEFCBC3}" type="pres">
      <dgm:prSet presAssocID="{E029322D-119A-4EC4-AB01-517AEB1E53A7}" presName="horz1" presStyleCnt="0"/>
      <dgm:spPr/>
    </dgm:pt>
    <dgm:pt modelId="{96474924-256A-479A-B263-55D1CF422436}" type="pres">
      <dgm:prSet presAssocID="{E029322D-119A-4EC4-AB01-517AEB1E53A7}" presName="tx1" presStyleLbl="revTx" presStyleIdx="0" presStyleCnt="3"/>
      <dgm:spPr/>
      <dgm:t>
        <a:bodyPr/>
        <a:lstStyle/>
        <a:p>
          <a:endParaRPr lang="es-ES"/>
        </a:p>
      </dgm:t>
    </dgm:pt>
    <dgm:pt modelId="{C1055CE7-4051-485F-831C-6CA2FC3349F3}" type="pres">
      <dgm:prSet presAssocID="{E029322D-119A-4EC4-AB01-517AEB1E53A7}" presName="vert1" presStyleCnt="0"/>
      <dgm:spPr/>
    </dgm:pt>
    <dgm:pt modelId="{C47C067B-C957-4BB4-B208-768E1840B105}" type="pres">
      <dgm:prSet presAssocID="{D92D9A41-8006-4458-9C49-DF3079443C33}" presName="thickLine" presStyleLbl="alignNode1" presStyleIdx="1" presStyleCnt="3"/>
      <dgm:spPr/>
    </dgm:pt>
    <dgm:pt modelId="{16D05602-6171-441D-99ED-891DDE931850}" type="pres">
      <dgm:prSet presAssocID="{D92D9A41-8006-4458-9C49-DF3079443C33}" presName="horz1" presStyleCnt="0"/>
      <dgm:spPr/>
    </dgm:pt>
    <dgm:pt modelId="{BF3E6173-0CCC-4DA3-8DBA-F26B2F7F9ECA}" type="pres">
      <dgm:prSet presAssocID="{D92D9A41-8006-4458-9C49-DF3079443C33}" presName="tx1" presStyleLbl="revTx" presStyleIdx="1" presStyleCnt="3"/>
      <dgm:spPr/>
      <dgm:t>
        <a:bodyPr/>
        <a:lstStyle/>
        <a:p>
          <a:endParaRPr lang="es-ES"/>
        </a:p>
      </dgm:t>
    </dgm:pt>
    <dgm:pt modelId="{9BA5A8C1-A104-4C5F-B143-556F63D7D0E2}" type="pres">
      <dgm:prSet presAssocID="{D92D9A41-8006-4458-9C49-DF3079443C33}" presName="vert1" presStyleCnt="0"/>
      <dgm:spPr/>
    </dgm:pt>
    <dgm:pt modelId="{88697498-6C4B-40EA-AF1D-4D6DA87B0752}" type="pres">
      <dgm:prSet presAssocID="{2B4EEF68-901E-442B-B6D5-891ACCFE3541}" presName="thickLine" presStyleLbl="alignNode1" presStyleIdx="2" presStyleCnt="3"/>
      <dgm:spPr/>
    </dgm:pt>
    <dgm:pt modelId="{06BB65B9-EF50-4E20-863E-1FA08AB51198}" type="pres">
      <dgm:prSet presAssocID="{2B4EEF68-901E-442B-B6D5-891ACCFE3541}" presName="horz1" presStyleCnt="0"/>
      <dgm:spPr/>
    </dgm:pt>
    <dgm:pt modelId="{0C0A328D-F28B-43B0-BC77-3072EEC70F55}" type="pres">
      <dgm:prSet presAssocID="{2B4EEF68-901E-442B-B6D5-891ACCFE3541}" presName="tx1" presStyleLbl="revTx" presStyleIdx="2" presStyleCnt="3"/>
      <dgm:spPr/>
      <dgm:t>
        <a:bodyPr/>
        <a:lstStyle/>
        <a:p>
          <a:endParaRPr lang="es-ES"/>
        </a:p>
      </dgm:t>
    </dgm:pt>
    <dgm:pt modelId="{0FA96846-2FAD-4927-8884-6DBFD60EB568}" type="pres">
      <dgm:prSet presAssocID="{2B4EEF68-901E-442B-B6D5-891ACCFE3541}" presName="vert1" presStyleCnt="0"/>
      <dgm:spPr/>
    </dgm:pt>
  </dgm:ptLst>
  <dgm:cxnLst>
    <dgm:cxn modelId="{2431DB3C-7070-4AE4-93B0-5709D2D46931}" type="presOf" srcId="{2B4EEF68-901E-442B-B6D5-891ACCFE3541}" destId="{0C0A328D-F28B-43B0-BC77-3072EEC70F55}" srcOrd="0" destOrd="0" presId="urn:microsoft.com/office/officeart/2008/layout/LinedList"/>
    <dgm:cxn modelId="{6A4531A0-FBED-458B-986B-E50269FDFC21}" srcId="{1F9DE3F6-5EDF-4DA2-A1FE-F0B026E4F1D4}" destId="{2B4EEF68-901E-442B-B6D5-891ACCFE3541}" srcOrd="2" destOrd="0" parTransId="{BAAEE831-8FCF-4C12-B82A-62C30FEC67CC}" sibTransId="{EFF45F7F-E2F1-45DA-8251-138988A2CD9A}"/>
    <dgm:cxn modelId="{318F6E09-E100-4666-AB9A-C2015B24FA9D}" type="presOf" srcId="{E029322D-119A-4EC4-AB01-517AEB1E53A7}" destId="{96474924-256A-479A-B263-55D1CF422436}" srcOrd="0" destOrd="0" presId="urn:microsoft.com/office/officeart/2008/layout/LinedList"/>
    <dgm:cxn modelId="{D0A1086E-1B2F-45F4-89F7-994F3E176171}" type="presOf" srcId="{1F9DE3F6-5EDF-4DA2-A1FE-F0B026E4F1D4}" destId="{856C65D0-2C8E-4ACD-8F3A-F1786D24841A}" srcOrd="0" destOrd="0" presId="urn:microsoft.com/office/officeart/2008/layout/LinedList"/>
    <dgm:cxn modelId="{8EC879D7-2FB2-4EFE-A959-0953F0734839}" srcId="{1F9DE3F6-5EDF-4DA2-A1FE-F0B026E4F1D4}" destId="{D92D9A41-8006-4458-9C49-DF3079443C33}" srcOrd="1" destOrd="0" parTransId="{3C429C09-8D7A-4662-BE34-D2E4E6E170D9}" sibTransId="{DAD01E00-7F1D-48A9-ACE5-27452B9B7B33}"/>
    <dgm:cxn modelId="{0012B15F-6E24-48AC-8EF6-4E76E4221378}" srcId="{1F9DE3F6-5EDF-4DA2-A1FE-F0B026E4F1D4}" destId="{E029322D-119A-4EC4-AB01-517AEB1E53A7}" srcOrd="0" destOrd="0" parTransId="{3740E8B1-1873-4F12-873B-7BF48688F257}" sibTransId="{9F7A10D6-FAD8-4FB0-AEBA-177938156A66}"/>
    <dgm:cxn modelId="{845C75E2-86C4-4BCA-AB16-E7935FFE2298}" type="presOf" srcId="{D92D9A41-8006-4458-9C49-DF3079443C33}" destId="{BF3E6173-0CCC-4DA3-8DBA-F26B2F7F9ECA}" srcOrd="0" destOrd="0" presId="urn:microsoft.com/office/officeart/2008/layout/LinedList"/>
    <dgm:cxn modelId="{84988B92-4D31-467D-9388-DE2DF10988A8}" type="presParOf" srcId="{856C65D0-2C8E-4ACD-8F3A-F1786D24841A}" destId="{D3796B6B-8C27-41A4-B9B7-AFFFD9AE604D}" srcOrd="0" destOrd="0" presId="urn:microsoft.com/office/officeart/2008/layout/LinedList"/>
    <dgm:cxn modelId="{97F24382-BA54-4F44-9D3E-11AC3FF109ED}" type="presParOf" srcId="{856C65D0-2C8E-4ACD-8F3A-F1786D24841A}" destId="{225326F1-E957-432F-A751-68135CEFCBC3}" srcOrd="1" destOrd="0" presId="urn:microsoft.com/office/officeart/2008/layout/LinedList"/>
    <dgm:cxn modelId="{1DEEE6F2-65CC-458A-9E09-F08211530042}" type="presParOf" srcId="{225326F1-E957-432F-A751-68135CEFCBC3}" destId="{96474924-256A-479A-B263-55D1CF422436}" srcOrd="0" destOrd="0" presId="urn:microsoft.com/office/officeart/2008/layout/LinedList"/>
    <dgm:cxn modelId="{07C56347-BE40-4D2A-91FF-0DFD565774C8}" type="presParOf" srcId="{225326F1-E957-432F-A751-68135CEFCBC3}" destId="{C1055CE7-4051-485F-831C-6CA2FC3349F3}" srcOrd="1" destOrd="0" presId="urn:microsoft.com/office/officeart/2008/layout/LinedList"/>
    <dgm:cxn modelId="{FAEEEA51-39F0-4499-BE7F-C868DD3420D6}" type="presParOf" srcId="{856C65D0-2C8E-4ACD-8F3A-F1786D24841A}" destId="{C47C067B-C957-4BB4-B208-768E1840B105}" srcOrd="2" destOrd="0" presId="urn:microsoft.com/office/officeart/2008/layout/LinedList"/>
    <dgm:cxn modelId="{171C6BE0-2B14-4F40-B65F-619433119E3C}" type="presParOf" srcId="{856C65D0-2C8E-4ACD-8F3A-F1786D24841A}" destId="{16D05602-6171-441D-99ED-891DDE931850}" srcOrd="3" destOrd="0" presId="urn:microsoft.com/office/officeart/2008/layout/LinedList"/>
    <dgm:cxn modelId="{7446DFB8-4FD6-4EDE-9B39-B584660ADF03}" type="presParOf" srcId="{16D05602-6171-441D-99ED-891DDE931850}" destId="{BF3E6173-0CCC-4DA3-8DBA-F26B2F7F9ECA}" srcOrd="0" destOrd="0" presId="urn:microsoft.com/office/officeart/2008/layout/LinedList"/>
    <dgm:cxn modelId="{C20F70CB-917F-4AC7-8B07-2DEA79D89470}" type="presParOf" srcId="{16D05602-6171-441D-99ED-891DDE931850}" destId="{9BA5A8C1-A104-4C5F-B143-556F63D7D0E2}" srcOrd="1" destOrd="0" presId="urn:microsoft.com/office/officeart/2008/layout/LinedList"/>
    <dgm:cxn modelId="{5B98E470-AF81-4947-8DD0-BAB907E379E0}" type="presParOf" srcId="{856C65D0-2C8E-4ACD-8F3A-F1786D24841A}" destId="{88697498-6C4B-40EA-AF1D-4D6DA87B0752}" srcOrd="4" destOrd="0" presId="urn:microsoft.com/office/officeart/2008/layout/LinedList"/>
    <dgm:cxn modelId="{D6D5872D-A13C-42FB-B34B-2E5047FBF167}" type="presParOf" srcId="{856C65D0-2C8E-4ACD-8F3A-F1786D24841A}" destId="{06BB65B9-EF50-4E20-863E-1FA08AB51198}" srcOrd="5" destOrd="0" presId="urn:microsoft.com/office/officeart/2008/layout/LinedList"/>
    <dgm:cxn modelId="{3F834587-0422-4072-BC7C-0C3ABBED63A0}" type="presParOf" srcId="{06BB65B9-EF50-4E20-863E-1FA08AB51198}" destId="{0C0A328D-F28B-43B0-BC77-3072EEC70F55}" srcOrd="0" destOrd="0" presId="urn:microsoft.com/office/officeart/2008/layout/LinedList"/>
    <dgm:cxn modelId="{C887AA24-5F4D-4F49-9C2F-453A84DB1744}" type="presParOf" srcId="{06BB65B9-EF50-4E20-863E-1FA08AB51198}" destId="{0FA96846-2FAD-4927-8884-6DBFD60EB56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AB77B1-558D-4C34-9983-E13F18F19650}" type="doc">
      <dgm:prSet loTypeId="urn:microsoft.com/office/officeart/2005/8/layout/pyramid1" loCatId="pyramid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E0DCBECD-F03D-459A-A5BF-0A6042C33236}">
      <dgm:prSet custT="1"/>
      <dgm:spPr/>
      <dgm:t>
        <a:bodyPr/>
        <a:lstStyle/>
        <a:p>
          <a:r>
            <a:rPr lang="es-CL" sz="2000" dirty="0"/>
            <a:t>Secundario</a:t>
          </a:r>
          <a:endParaRPr lang="en-GB" sz="2000" dirty="0"/>
        </a:p>
      </dgm:t>
    </dgm:pt>
    <dgm:pt modelId="{96E47665-250D-4E12-B5CC-684FF3DCE08B}" type="parTrans" cxnId="{4675413F-4ECE-4F06-8A3D-FEC4D0C5B988}">
      <dgm:prSet/>
      <dgm:spPr/>
      <dgm:t>
        <a:bodyPr/>
        <a:lstStyle/>
        <a:p>
          <a:endParaRPr lang="en-GB"/>
        </a:p>
      </dgm:t>
    </dgm:pt>
    <dgm:pt modelId="{56277C71-A708-4E27-A963-A9A20585DEEA}" type="sibTrans" cxnId="{4675413F-4ECE-4F06-8A3D-FEC4D0C5B988}">
      <dgm:prSet/>
      <dgm:spPr/>
      <dgm:t>
        <a:bodyPr/>
        <a:lstStyle/>
        <a:p>
          <a:endParaRPr lang="en-GB"/>
        </a:p>
      </dgm:t>
    </dgm:pt>
    <dgm:pt modelId="{00BB145C-B8B0-41C9-94E1-2ED04FB85F16}">
      <dgm:prSet custT="1"/>
      <dgm:spPr/>
      <dgm:t>
        <a:bodyPr/>
        <a:lstStyle/>
        <a:p>
          <a:r>
            <a:rPr lang="es-CL" sz="2000" dirty="0"/>
            <a:t>Terciario</a:t>
          </a:r>
          <a:endParaRPr lang="en-GB" sz="2000" dirty="0"/>
        </a:p>
      </dgm:t>
    </dgm:pt>
    <dgm:pt modelId="{A1596A99-A8BA-46EA-81AB-443970665D38}" type="parTrans" cxnId="{D4051C94-9A5D-46A1-B703-5ECD3E0205D8}">
      <dgm:prSet/>
      <dgm:spPr/>
      <dgm:t>
        <a:bodyPr/>
        <a:lstStyle/>
        <a:p>
          <a:endParaRPr lang="en-GB"/>
        </a:p>
      </dgm:t>
    </dgm:pt>
    <dgm:pt modelId="{C0D6543E-4E46-4E42-8D28-3F152334B50D}" type="sibTrans" cxnId="{D4051C94-9A5D-46A1-B703-5ECD3E0205D8}">
      <dgm:prSet/>
      <dgm:spPr/>
      <dgm:t>
        <a:bodyPr/>
        <a:lstStyle/>
        <a:p>
          <a:endParaRPr lang="en-GB"/>
        </a:p>
      </dgm:t>
    </dgm:pt>
    <dgm:pt modelId="{3BCB8E73-CC7F-4FE8-AFAB-242C881FF0AC}">
      <dgm:prSet custT="1"/>
      <dgm:spPr/>
      <dgm:t>
        <a:bodyPr/>
        <a:lstStyle/>
        <a:p>
          <a:r>
            <a:rPr lang="es-CL" sz="2000" dirty="0"/>
            <a:t>Primario</a:t>
          </a:r>
          <a:endParaRPr lang="en-GB" sz="2000" dirty="0"/>
        </a:p>
      </dgm:t>
    </dgm:pt>
    <dgm:pt modelId="{C09078B9-ACCA-4DB6-9E34-2FA1A1949A88}" type="parTrans" cxnId="{3B47224A-E0F1-4C05-98BF-1A1BCEEBB737}">
      <dgm:prSet/>
      <dgm:spPr/>
      <dgm:t>
        <a:bodyPr/>
        <a:lstStyle/>
        <a:p>
          <a:endParaRPr lang="en-GB"/>
        </a:p>
      </dgm:t>
    </dgm:pt>
    <dgm:pt modelId="{0BCDF226-4300-46FB-A4D5-C3D4430E1CB5}" type="sibTrans" cxnId="{3B47224A-E0F1-4C05-98BF-1A1BCEEBB737}">
      <dgm:prSet/>
      <dgm:spPr/>
      <dgm:t>
        <a:bodyPr/>
        <a:lstStyle/>
        <a:p>
          <a:endParaRPr lang="en-GB"/>
        </a:p>
      </dgm:t>
    </dgm:pt>
    <dgm:pt modelId="{C7799BCB-F73D-49D3-8DB5-A8392EA92D32}" type="pres">
      <dgm:prSet presAssocID="{41AB77B1-558D-4C34-9983-E13F18F196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E4F8D36-F0AD-4C4A-9325-FEFEF00BA035}" type="pres">
      <dgm:prSet presAssocID="{00BB145C-B8B0-41C9-94E1-2ED04FB85F16}" presName="Name8" presStyleCnt="0"/>
      <dgm:spPr/>
    </dgm:pt>
    <dgm:pt modelId="{39680221-EB8B-4E89-8B30-90BD0824FCA7}" type="pres">
      <dgm:prSet presAssocID="{00BB145C-B8B0-41C9-94E1-2ED04FB85F16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E52266-5C0B-4537-94E5-91AA3AC3EAAD}" type="pres">
      <dgm:prSet presAssocID="{00BB145C-B8B0-41C9-94E1-2ED04FB85F1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9B5CAD-5E05-4E4F-8927-708293BAC18F}" type="pres">
      <dgm:prSet presAssocID="{E0DCBECD-F03D-459A-A5BF-0A6042C33236}" presName="Name8" presStyleCnt="0"/>
      <dgm:spPr/>
    </dgm:pt>
    <dgm:pt modelId="{18698285-7B65-4014-85D7-E9545495FBE0}" type="pres">
      <dgm:prSet presAssocID="{E0DCBECD-F03D-459A-A5BF-0A6042C33236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8D8619-0358-4268-859F-54E47B6CFD88}" type="pres">
      <dgm:prSet presAssocID="{E0DCBECD-F03D-459A-A5BF-0A6042C3323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BA0BD9-EACD-47D1-BC02-3BBB883DD188}" type="pres">
      <dgm:prSet presAssocID="{3BCB8E73-CC7F-4FE8-AFAB-242C881FF0AC}" presName="Name8" presStyleCnt="0"/>
      <dgm:spPr/>
    </dgm:pt>
    <dgm:pt modelId="{24E92482-71E9-477D-B20E-261E602BEB25}" type="pres">
      <dgm:prSet presAssocID="{3BCB8E73-CC7F-4FE8-AFAB-242C881FF0AC}" presName="level" presStyleLbl="node1" presStyleIdx="2" presStyleCnt="3" custLinFactNeighborX="3268" custLinFactNeighborY="4968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8726CE-44A9-439E-BD5E-64B4A004DCA0}" type="pres">
      <dgm:prSet presAssocID="{3BCB8E73-CC7F-4FE8-AFAB-242C881FF0A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CC1167-FC6C-47A7-96D4-F9B43F6662E0}" type="presOf" srcId="{3BCB8E73-CC7F-4FE8-AFAB-242C881FF0AC}" destId="{4B8726CE-44A9-439E-BD5E-64B4A004DCA0}" srcOrd="1" destOrd="0" presId="urn:microsoft.com/office/officeart/2005/8/layout/pyramid1"/>
    <dgm:cxn modelId="{5F602370-E2A6-4897-B48E-C641F74F2068}" type="presOf" srcId="{E0DCBECD-F03D-459A-A5BF-0A6042C33236}" destId="{18698285-7B65-4014-85D7-E9545495FBE0}" srcOrd="0" destOrd="0" presId="urn:microsoft.com/office/officeart/2005/8/layout/pyramid1"/>
    <dgm:cxn modelId="{4675413F-4ECE-4F06-8A3D-FEC4D0C5B988}" srcId="{41AB77B1-558D-4C34-9983-E13F18F19650}" destId="{E0DCBECD-F03D-459A-A5BF-0A6042C33236}" srcOrd="1" destOrd="0" parTransId="{96E47665-250D-4E12-B5CC-684FF3DCE08B}" sibTransId="{56277C71-A708-4E27-A963-A9A20585DEEA}"/>
    <dgm:cxn modelId="{00E7BFE8-4593-4D5D-BD9D-C248CCDE2FB8}" type="presOf" srcId="{41AB77B1-558D-4C34-9983-E13F18F19650}" destId="{C7799BCB-F73D-49D3-8DB5-A8392EA92D32}" srcOrd="0" destOrd="0" presId="urn:microsoft.com/office/officeart/2005/8/layout/pyramid1"/>
    <dgm:cxn modelId="{365883FC-5534-4B8F-B27F-A1A7B3D335A9}" type="presOf" srcId="{3BCB8E73-CC7F-4FE8-AFAB-242C881FF0AC}" destId="{24E92482-71E9-477D-B20E-261E602BEB25}" srcOrd="0" destOrd="0" presId="urn:microsoft.com/office/officeart/2005/8/layout/pyramid1"/>
    <dgm:cxn modelId="{A7CA63B7-4BCC-4FA4-95F8-160FDB38A6FD}" type="presOf" srcId="{00BB145C-B8B0-41C9-94E1-2ED04FB85F16}" destId="{21E52266-5C0B-4537-94E5-91AA3AC3EAAD}" srcOrd="1" destOrd="0" presId="urn:microsoft.com/office/officeart/2005/8/layout/pyramid1"/>
    <dgm:cxn modelId="{3B47224A-E0F1-4C05-98BF-1A1BCEEBB737}" srcId="{41AB77B1-558D-4C34-9983-E13F18F19650}" destId="{3BCB8E73-CC7F-4FE8-AFAB-242C881FF0AC}" srcOrd="2" destOrd="0" parTransId="{C09078B9-ACCA-4DB6-9E34-2FA1A1949A88}" sibTransId="{0BCDF226-4300-46FB-A4D5-C3D4430E1CB5}"/>
    <dgm:cxn modelId="{5C83A0AA-C077-4738-ACBC-3DFD7F6B8FC1}" type="presOf" srcId="{E0DCBECD-F03D-459A-A5BF-0A6042C33236}" destId="{D88D8619-0358-4268-859F-54E47B6CFD88}" srcOrd="1" destOrd="0" presId="urn:microsoft.com/office/officeart/2005/8/layout/pyramid1"/>
    <dgm:cxn modelId="{D4051C94-9A5D-46A1-B703-5ECD3E0205D8}" srcId="{41AB77B1-558D-4C34-9983-E13F18F19650}" destId="{00BB145C-B8B0-41C9-94E1-2ED04FB85F16}" srcOrd="0" destOrd="0" parTransId="{A1596A99-A8BA-46EA-81AB-443970665D38}" sibTransId="{C0D6543E-4E46-4E42-8D28-3F152334B50D}"/>
    <dgm:cxn modelId="{77A9DF85-26BF-4D82-BA73-6B6EBC81E3D6}" type="presOf" srcId="{00BB145C-B8B0-41C9-94E1-2ED04FB85F16}" destId="{39680221-EB8B-4E89-8B30-90BD0824FCA7}" srcOrd="0" destOrd="0" presId="urn:microsoft.com/office/officeart/2005/8/layout/pyramid1"/>
    <dgm:cxn modelId="{C6590637-3546-4F42-98D8-ABF9EE48D1FA}" type="presParOf" srcId="{C7799BCB-F73D-49D3-8DB5-A8392EA92D32}" destId="{8E4F8D36-F0AD-4C4A-9325-FEFEF00BA035}" srcOrd="0" destOrd="0" presId="urn:microsoft.com/office/officeart/2005/8/layout/pyramid1"/>
    <dgm:cxn modelId="{EF22D0DB-4EAA-4E44-B4D1-B5A84B73AA97}" type="presParOf" srcId="{8E4F8D36-F0AD-4C4A-9325-FEFEF00BA035}" destId="{39680221-EB8B-4E89-8B30-90BD0824FCA7}" srcOrd="0" destOrd="0" presId="urn:microsoft.com/office/officeart/2005/8/layout/pyramid1"/>
    <dgm:cxn modelId="{40CDC2F5-039D-4869-9B76-0FDCECED4FD4}" type="presParOf" srcId="{8E4F8D36-F0AD-4C4A-9325-FEFEF00BA035}" destId="{21E52266-5C0B-4537-94E5-91AA3AC3EAAD}" srcOrd="1" destOrd="0" presId="urn:microsoft.com/office/officeart/2005/8/layout/pyramid1"/>
    <dgm:cxn modelId="{95CC8198-3243-4B42-9FE1-6B79B0DAEBB6}" type="presParOf" srcId="{C7799BCB-F73D-49D3-8DB5-A8392EA92D32}" destId="{E69B5CAD-5E05-4E4F-8927-708293BAC18F}" srcOrd="1" destOrd="0" presId="urn:microsoft.com/office/officeart/2005/8/layout/pyramid1"/>
    <dgm:cxn modelId="{2B1B5315-B472-4484-A6FD-58E29D57D26F}" type="presParOf" srcId="{E69B5CAD-5E05-4E4F-8927-708293BAC18F}" destId="{18698285-7B65-4014-85D7-E9545495FBE0}" srcOrd="0" destOrd="0" presId="urn:microsoft.com/office/officeart/2005/8/layout/pyramid1"/>
    <dgm:cxn modelId="{DC5260B0-C467-4F05-A4B3-C14553A0029D}" type="presParOf" srcId="{E69B5CAD-5E05-4E4F-8927-708293BAC18F}" destId="{D88D8619-0358-4268-859F-54E47B6CFD88}" srcOrd="1" destOrd="0" presId="urn:microsoft.com/office/officeart/2005/8/layout/pyramid1"/>
    <dgm:cxn modelId="{22B625F1-7991-4854-9933-C742750640D8}" type="presParOf" srcId="{C7799BCB-F73D-49D3-8DB5-A8392EA92D32}" destId="{2DBA0BD9-EACD-47D1-BC02-3BBB883DD188}" srcOrd="2" destOrd="0" presId="urn:microsoft.com/office/officeart/2005/8/layout/pyramid1"/>
    <dgm:cxn modelId="{F1CED03B-94C8-44CA-9DF5-B17C7B1DC49E}" type="presParOf" srcId="{2DBA0BD9-EACD-47D1-BC02-3BBB883DD188}" destId="{24E92482-71E9-477D-B20E-261E602BEB25}" srcOrd="0" destOrd="0" presId="urn:microsoft.com/office/officeart/2005/8/layout/pyramid1"/>
    <dgm:cxn modelId="{5BBFFCA3-951F-4911-BF1E-047B1A40CA48}" type="presParOf" srcId="{2DBA0BD9-EACD-47D1-BC02-3BBB883DD188}" destId="{4B8726CE-44A9-439E-BD5E-64B4A004DCA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AB77B1-558D-4C34-9983-E13F18F19650}" type="doc">
      <dgm:prSet loTypeId="urn:microsoft.com/office/officeart/2005/8/layout/pyramid1" loCatId="pyramid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E0DCBECD-F03D-459A-A5BF-0A6042C33236}">
      <dgm:prSet custT="1"/>
      <dgm:spPr/>
      <dgm:t>
        <a:bodyPr/>
        <a:lstStyle/>
        <a:p>
          <a:r>
            <a:rPr lang="es-CL" sz="2000" dirty="0"/>
            <a:t>Secundario</a:t>
          </a:r>
          <a:endParaRPr lang="en-GB" sz="2000" dirty="0"/>
        </a:p>
      </dgm:t>
    </dgm:pt>
    <dgm:pt modelId="{96E47665-250D-4E12-B5CC-684FF3DCE08B}" type="parTrans" cxnId="{4675413F-4ECE-4F06-8A3D-FEC4D0C5B988}">
      <dgm:prSet/>
      <dgm:spPr/>
      <dgm:t>
        <a:bodyPr/>
        <a:lstStyle/>
        <a:p>
          <a:endParaRPr lang="en-GB"/>
        </a:p>
      </dgm:t>
    </dgm:pt>
    <dgm:pt modelId="{56277C71-A708-4E27-A963-A9A20585DEEA}" type="sibTrans" cxnId="{4675413F-4ECE-4F06-8A3D-FEC4D0C5B988}">
      <dgm:prSet/>
      <dgm:spPr/>
      <dgm:t>
        <a:bodyPr/>
        <a:lstStyle/>
        <a:p>
          <a:endParaRPr lang="en-GB"/>
        </a:p>
      </dgm:t>
    </dgm:pt>
    <dgm:pt modelId="{00BB145C-B8B0-41C9-94E1-2ED04FB85F16}">
      <dgm:prSet custT="1"/>
      <dgm:spPr/>
      <dgm:t>
        <a:bodyPr/>
        <a:lstStyle/>
        <a:p>
          <a:r>
            <a:rPr lang="es-CL" sz="2000" dirty="0"/>
            <a:t>Terciario</a:t>
          </a:r>
          <a:endParaRPr lang="en-GB" sz="2000" dirty="0"/>
        </a:p>
      </dgm:t>
    </dgm:pt>
    <dgm:pt modelId="{A1596A99-A8BA-46EA-81AB-443970665D38}" type="parTrans" cxnId="{D4051C94-9A5D-46A1-B703-5ECD3E0205D8}">
      <dgm:prSet/>
      <dgm:spPr/>
      <dgm:t>
        <a:bodyPr/>
        <a:lstStyle/>
        <a:p>
          <a:endParaRPr lang="en-GB"/>
        </a:p>
      </dgm:t>
    </dgm:pt>
    <dgm:pt modelId="{C0D6543E-4E46-4E42-8D28-3F152334B50D}" type="sibTrans" cxnId="{D4051C94-9A5D-46A1-B703-5ECD3E0205D8}">
      <dgm:prSet/>
      <dgm:spPr/>
      <dgm:t>
        <a:bodyPr/>
        <a:lstStyle/>
        <a:p>
          <a:endParaRPr lang="en-GB"/>
        </a:p>
      </dgm:t>
    </dgm:pt>
    <dgm:pt modelId="{3BCB8E73-CC7F-4FE8-AFAB-242C881FF0AC}">
      <dgm:prSet custT="1"/>
      <dgm:spPr/>
      <dgm:t>
        <a:bodyPr/>
        <a:lstStyle/>
        <a:p>
          <a:r>
            <a:rPr lang="es-CL" sz="2000" dirty="0"/>
            <a:t>Primario</a:t>
          </a:r>
          <a:endParaRPr lang="en-GB" sz="2000" dirty="0"/>
        </a:p>
      </dgm:t>
    </dgm:pt>
    <dgm:pt modelId="{C09078B9-ACCA-4DB6-9E34-2FA1A1949A88}" type="parTrans" cxnId="{3B47224A-E0F1-4C05-98BF-1A1BCEEBB737}">
      <dgm:prSet/>
      <dgm:spPr/>
      <dgm:t>
        <a:bodyPr/>
        <a:lstStyle/>
        <a:p>
          <a:endParaRPr lang="en-GB"/>
        </a:p>
      </dgm:t>
    </dgm:pt>
    <dgm:pt modelId="{0BCDF226-4300-46FB-A4D5-C3D4430E1CB5}" type="sibTrans" cxnId="{3B47224A-E0F1-4C05-98BF-1A1BCEEBB737}">
      <dgm:prSet/>
      <dgm:spPr/>
      <dgm:t>
        <a:bodyPr/>
        <a:lstStyle/>
        <a:p>
          <a:endParaRPr lang="en-GB"/>
        </a:p>
      </dgm:t>
    </dgm:pt>
    <dgm:pt modelId="{C7799BCB-F73D-49D3-8DB5-A8392EA92D32}" type="pres">
      <dgm:prSet presAssocID="{41AB77B1-558D-4C34-9983-E13F18F1965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E4F8D36-F0AD-4C4A-9325-FEFEF00BA035}" type="pres">
      <dgm:prSet presAssocID="{00BB145C-B8B0-41C9-94E1-2ED04FB85F16}" presName="Name8" presStyleCnt="0"/>
      <dgm:spPr/>
    </dgm:pt>
    <dgm:pt modelId="{39680221-EB8B-4E89-8B30-90BD0824FCA7}" type="pres">
      <dgm:prSet presAssocID="{00BB145C-B8B0-41C9-94E1-2ED04FB85F16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E52266-5C0B-4537-94E5-91AA3AC3EAAD}" type="pres">
      <dgm:prSet presAssocID="{00BB145C-B8B0-41C9-94E1-2ED04FB85F1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9B5CAD-5E05-4E4F-8927-708293BAC18F}" type="pres">
      <dgm:prSet presAssocID="{E0DCBECD-F03D-459A-A5BF-0A6042C33236}" presName="Name8" presStyleCnt="0"/>
      <dgm:spPr/>
    </dgm:pt>
    <dgm:pt modelId="{18698285-7B65-4014-85D7-E9545495FBE0}" type="pres">
      <dgm:prSet presAssocID="{E0DCBECD-F03D-459A-A5BF-0A6042C33236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8D8619-0358-4268-859F-54E47B6CFD88}" type="pres">
      <dgm:prSet presAssocID="{E0DCBECD-F03D-459A-A5BF-0A6042C3323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BA0BD9-EACD-47D1-BC02-3BBB883DD188}" type="pres">
      <dgm:prSet presAssocID="{3BCB8E73-CC7F-4FE8-AFAB-242C881FF0AC}" presName="Name8" presStyleCnt="0"/>
      <dgm:spPr/>
    </dgm:pt>
    <dgm:pt modelId="{24E92482-71E9-477D-B20E-261E602BEB25}" type="pres">
      <dgm:prSet presAssocID="{3BCB8E73-CC7F-4FE8-AFAB-242C881FF0AC}" presName="level" presStyleLbl="node1" presStyleIdx="2" presStyleCnt="3" custLinFactNeighborX="3268" custLinFactNeighborY="4968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8726CE-44A9-439E-BD5E-64B4A004DCA0}" type="pres">
      <dgm:prSet presAssocID="{3BCB8E73-CC7F-4FE8-AFAB-242C881FF0A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0CC1167-FC6C-47A7-96D4-F9B43F6662E0}" type="presOf" srcId="{3BCB8E73-CC7F-4FE8-AFAB-242C881FF0AC}" destId="{4B8726CE-44A9-439E-BD5E-64B4A004DCA0}" srcOrd="1" destOrd="0" presId="urn:microsoft.com/office/officeart/2005/8/layout/pyramid1"/>
    <dgm:cxn modelId="{5F602370-E2A6-4897-B48E-C641F74F2068}" type="presOf" srcId="{E0DCBECD-F03D-459A-A5BF-0A6042C33236}" destId="{18698285-7B65-4014-85D7-E9545495FBE0}" srcOrd="0" destOrd="0" presId="urn:microsoft.com/office/officeart/2005/8/layout/pyramid1"/>
    <dgm:cxn modelId="{4675413F-4ECE-4F06-8A3D-FEC4D0C5B988}" srcId="{41AB77B1-558D-4C34-9983-E13F18F19650}" destId="{E0DCBECD-F03D-459A-A5BF-0A6042C33236}" srcOrd="1" destOrd="0" parTransId="{96E47665-250D-4E12-B5CC-684FF3DCE08B}" sibTransId="{56277C71-A708-4E27-A963-A9A20585DEEA}"/>
    <dgm:cxn modelId="{00E7BFE8-4593-4D5D-BD9D-C248CCDE2FB8}" type="presOf" srcId="{41AB77B1-558D-4C34-9983-E13F18F19650}" destId="{C7799BCB-F73D-49D3-8DB5-A8392EA92D32}" srcOrd="0" destOrd="0" presId="urn:microsoft.com/office/officeart/2005/8/layout/pyramid1"/>
    <dgm:cxn modelId="{365883FC-5534-4B8F-B27F-A1A7B3D335A9}" type="presOf" srcId="{3BCB8E73-CC7F-4FE8-AFAB-242C881FF0AC}" destId="{24E92482-71E9-477D-B20E-261E602BEB25}" srcOrd="0" destOrd="0" presId="urn:microsoft.com/office/officeart/2005/8/layout/pyramid1"/>
    <dgm:cxn modelId="{A7CA63B7-4BCC-4FA4-95F8-160FDB38A6FD}" type="presOf" srcId="{00BB145C-B8B0-41C9-94E1-2ED04FB85F16}" destId="{21E52266-5C0B-4537-94E5-91AA3AC3EAAD}" srcOrd="1" destOrd="0" presId="urn:microsoft.com/office/officeart/2005/8/layout/pyramid1"/>
    <dgm:cxn modelId="{3B47224A-E0F1-4C05-98BF-1A1BCEEBB737}" srcId="{41AB77B1-558D-4C34-9983-E13F18F19650}" destId="{3BCB8E73-CC7F-4FE8-AFAB-242C881FF0AC}" srcOrd="2" destOrd="0" parTransId="{C09078B9-ACCA-4DB6-9E34-2FA1A1949A88}" sibTransId="{0BCDF226-4300-46FB-A4D5-C3D4430E1CB5}"/>
    <dgm:cxn modelId="{5C83A0AA-C077-4738-ACBC-3DFD7F6B8FC1}" type="presOf" srcId="{E0DCBECD-F03D-459A-A5BF-0A6042C33236}" destId="{D88D8619-0358-4268-859F-54E47B6CFD88}" srcOrd="1" destOrd="0" presId="urn:microsoft.com/office/officeart/2005/8/layout/pyramid1"/>
    <dgm:cxn modelId="{D4051C94-9A5D-46A1-B703-5ECD3E0205D8}" srcId="{41AB77B1-558D-4C34-9983-E13F18F19650}" destId="{00BB145C-B8B0-41C9-94E1-2ED04FB85F16}" srcOrd="0" destOrd="0" parTransId="{A1596A99-A8BA-46EA-81AB-443970665D38}" sibTransId="{C0D6543E-4E46-4E42-8D28-3F152334B50D}"/>
    <dgm:cxn modelId="{77A9DF85-26BF-4D82-BA73-6B6EBC81E3D6}" type="presOf" srcId="{00BB145C-B8B0-41C9-94E1-2ED04FB85F16}" destId="{39680221-EB8B-4E89-8B30-90BD0824FCA7}" srcOrd="0" destOrd="0" presId="urn:microsoft.com/office/officeart/2005/8/layout/pyramid1"/>
    <dgm:cxn modelId="{C6590637-3546-4F42-98D8-ABF9EE48D1FA}" type="presParOf" srcId="{C7799BCB-F73D-49D3-8DB5-A8392EA92D32}" destId="{8E4F8D36-F0AD-4C4A-9325-FEFEF00BA035}" srcOrd="0" destOrd="0" presId="urn:microsoft.com/office/officeart/2005/8/layout/pyramid1"/>
    <dgm:cxn modelId="{EF22D0DB-4EAA-4E44-B4D1-B5A84B73AA97}" type="presParOf" srcId="{8E4F8D36-F0AD-4C4A-9325-FEFEF00BA035}" destId="{39680221-EB8B-4E89-8B30-90BD0824FCA7}" srcOrd="0" destOrd="0" presId="urn:microsoft.com/office/officeart/2005/8/layout/pyramid1"/>
    <dgm:cxn modelId="{40CDC2F5-039D-4869-9B76-0FDCECED4FD4}" type="presParOf" srcId="{8E4F8D36-F0AD-4C4A-9325-FEFEF00BA035}" destId="{21E52266-5C0B-4537-94E5-91AA3AC3EAAD}" srcOrd="1" destOrd="0" presId="urn:microsoft.com/office/officeart/2005/8/layout/pyramid1"/>
    <dgm:cxn modelId="{95CC8198-3243-4B42-9FE1-6B79B0DAEBB6}" type="presParOf" srcId="{C7799BCB-F73D-49D3-8DB5-A8392EA92D32}" destId="{E69B5CAD-5E05-4E4F-8927-708293BAC18F}" srcOrd="1" destOrd="0" presId="urn:microsoft.com/office/officeart/2005/8/layout/pyramid1"/>
    <dgm:cxn modelId="{2B1B5315-B472-4484-A6FD-58E29D57D26F}" type="presParOf" srcId="{E69B5CAD-5E05-4E4F-8927-708293BAC18F}" destId="{18698285-7B65-4014-85D7-E9545495FBE0}" srcOrd="0" destOrd="0" presId="urn:microsoft.com/office/officeart/2005/8/layout/pyramid1"/>
    <dgm:cxn modelId="{DC5260B0-C467-4F05-A4B3-C14553A0029D}" type="presParOf" srcId="{E69B5CAD-5E05-4E4F-8927-708293BAC18F}" destId="{D88D8619-0358-4268-859F-54E47B6CFD88}" srcOrd="1" destOrd="0" presId="urn:microsoft.com/office/officeart/2005/8/layout/pyramid1"/>
    <dgm:cxn modelId="{22B625F1-7991-4854-9933-C742750640D8}" type="presParOf" srcId="{C7799BCB-F73D-49D3-8DB5-A8392EA92D32}" destId="{2DBA0BD9-EACD-47D1-BC02-3BBB883DD188}" srcOrd="2" destOrd="0" presId="urn:microsoft.com/office/officeart/2005/8/layout/pyramid1"/>
    <dgm:cxn modelId="{F1CED03B-94C8-44CA-9DF5-B17C7B1DC49E}" type="presParOf" srcId="{2DBA0BD9-EACD-47D1-BC02-3BBB883DD188}" destId="{24E92482-71E9-477D-B20E-261E602BEB25}" srcOrd="0" destOrd="0" presId="urn:microsoft.com/office/officeart/2005/8/layout/pyramid1"/>
    <dgm:cxn modelId="{5BBFFCA3-951F-4911-BF1E-047B1A40CA48}" type="presParOf" srcId="{2DBA0BD9-EACD-47D1-BC02-3BBB883DD188}" destId="{4B8726CE-44A9-439E-BD5E-64B4A004DCA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1C81F-2C27-4656-BF57-0DF7B93F0229}">
      <dsp:nvSpPr>
        <dsp:cNvPr id="0" name=""/>
        <dsp:cNvSpPr/>
      </dsp:nvSpPr>
      <dsp:spPr>
        <a:xfrm>
          <a:off x="0" y="83549"/>
          <a:ext cx="6133266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Control avanzado en minería (Eficiencia energética)</a:t>
          </a:r>
        </a:p>
      </dsp:txBody>
      <dsp:txXfrm>
        <a:off x="36553" y="120102"/>
        <a:ext cx="6060160" cy="675694"/>
      </dsp:txXfrm>
    </dsp:sp>
    <dsp:sp modelId="{03AB7FFF-7FB7-4F58-9299-18EE38381250}">
      <dsp:nvSpPr>
        <dsp:cNvPr id="0" name=""/>
        <dsp:cNvSpPr/>
      </dsp:nvSpPr>
      <dsp:spPr>
        <a:xfrm>
          <a:off x="0" y="763697"/>
          <a:ext cx="6133266" cy="1614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731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63697"/>
        <a:ext cx="6133266" cy="1614599"/>
      </dsp:txXfrm>
    </dsp:sp>
    <dsp:sp modelId="{724E9F32-262B-4B96-93C1-08D5FB7398D9}">
      <dsp:nvSpPr>
        <dsp:cNvPr id="0" name=""/>
        <dsp:cNvSpPr/>
      </dsp:nvSpPr>
      <dsp:spPr>
        <a:xfrm>
          <a:off x="0" y="2378296"/>
          <a:ext cx="6133266" cy="74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Bombeo eficiente agua, pulpas</a:t>
          </a:r>
        </a:p>
      </dsp:txBody>
      <dsp:txXfrm>
        <a:off x="36553" y="2414849"/>
        <a:ext cx="6060160" cy="675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FBDB1-EBC1-4E77-9670-3F7D342560F7}">
      <dsp:nvSpPr>
        <dsp:cNvPr id="0" name=""/>
        <dsp:cNvSpPr/>
      </dsp:nvSpPr>
      <dsp:spPr>
        <a:xfrm>
          <a:off x="0" y="742"/>
          <a:ext cx="6208660" cy="599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Micro-redes</a:t>
          </a:r>
        </a:p>
      </dsp:txBody>
      <dsp:txXfrm>
        <a:off x="29243" y="29985"/>
        <a:ext cx="6150174" cy="540554"/>
      </dsp:txXfrm>
    </dsp:sp>
    <dsp:sp modelId="{0B283258-8670-49A1-A7FF-3224D77D8533}">
      <dsp:nvSpPr>
        <dsp:cNvPr id="0" name=""/>
        <dsp:cNvSpPr/>
      </dsp:nvSpPr>
      <dsp:spPr>
        <a:xfrm>
          <a:off x="0" y="599782"/>
          <a:ext cx="6208660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2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99782"/>
        <a:ext cx="6208660" cy="645840"/>
      </dsp:txXfrm>
    </dsp:sp>
    <dsp:sp modelId="{58F038A8-2CAE-475C-BAB1-5D5C47979609}">
      <dsp:nvSpPr>
        <dsp:cNvPr id="0" name=""/>
        <dsp:cNvSpPr/>
      </dsp:nvSpPr>
      <dsp:spPr>
        <a:xfrm>
          <a:off x="0" y="1245622"/>
          <a:ext cx="6208660" cy="599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Aviones y Barcos</a:t>
          </a: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243" y="1274865"/>
        <a:ext cx="6150174" cy="540554"/>
      </dsp:txXfrm>
    </dsp:sp>
    <dsp:sp modelId="{097542FD-3158-4015-8C25-24A97D666AF4}">
      <dsp:nvSpPr>
        <dsp:cNvPr id="0" name=""/>
        <dsp:cNvSpPr/>
      </dsp:nvSpPr>
      <dsp:spPr>
        <a:xfrm>
          <a:off x="0" y="1844662"/>
          <a:ext cx="6208660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2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844662"/>
        <a:ext cx="6208660" cy="645840"/>
      </dsp:txXfrm>
    </dsp:sp>
    <dsp:sp modelId="{D39F1D74-DFA1-42F2-9942-09647F67A451}">
      <dsp:nvSpPr>
        <dsp:cNvPr id="0" name=""/>
        <dsp:cNvSpPr/>
      </dsp:nvSpPr>
      <dsp:spPr>
        <a:xfrm>
          <a:off x="0" y="2490502"/>
          <a:ext cx="6208660" cy="599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rial" panose="020B0604020202020204" pitchFamily="34" charset="0"/>
              <a:cs typeface="Arial" panose="020B0604020202020204" pitchFamily="34" charset="0"/>
            </a:rPr>
            <a:t>Turbinas Eólicas</a:t>
          </a: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243" y="2519745"/>
        <a:ext cx="6150174" cy="540554"/>
      </dsp:txXfrm>
    </dsp:sp>
    <dsp:sp modelId="{E7A98226-E9E3-405C-AB68-95CBCB66163C}">
      <dsp:nvSpPr>
        <dsp:cNvPr id="0" name=""/>
        <dsp:cNvSpPr/>
      </dsp:nvSpPr>
      <dsp:spPr>
        <a:xfrm>
          <a:off x="0" y="3089542"/>
          <a:ext cx="6208660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712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089542"/>
        <a:ext cx="6208660" cy="645840"/>
      </dsp:txXfrm>
    </dsp:sp>
    <dsp:sp modelId="{1F1E757A-085D-4035-B34E-58FBCB1B261C}">
      <dsp:nvSpPr>
        <dsp:cNvPr id="0" name=""/>
        <dsp:cNvSpPr/>
      </dsp:nvSpPr>
      <dsp:spPr>
        <a:xfrm>
          <a:off x="0" y="3735382"/>
          <a:ext cx="6208660" cy="599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Electrónica</a:t>
          </a: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 de </a:t>
          </a: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Potencia</a:t>
          </a:r>
          <a:endParaRPr lang="en-GB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243" y="3764625"/>
        <a:ext cx="6150174" cy="5405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96B6B-8C27-41A4-B9B7-AFFFD9AE604D}">
      <dsp:nvSpPr>
        <dsp:cNvPr id="0" name=""/>
        <dsp:cNvSpPr/>
      </dsp:nvSpPr>
      <dsp:spPr>
        <a:xfrm>
          <a:off x="0" y="1886"/>
          <a:ext cx="85693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474924-256A-479A-B263-55D1CF422436}">
      <dsp:nvSpPr>
        <dsp:cNvPr id="0" name=""/>
        <dsp:cNvSpPr/>
      </dsp:nvSpPr>
      <dsp:spPr>
        <a:xfrm>
          <a:off x="0" y="1886"/>
          <a:ext cx="8569325" cy="1286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i="0" kern="1200" dirty="0">
              <a:latin typeface="Arial" panose="020B0604020202020204" pitchFamily="34" charset="0"/>
              <a:cs typeface="Arial" panose="020B0604020202020204" pitchFamily="34" charset="0"/>
            </a:rPr>
            <a:t>Control Adaptable: control de plantas de parámetros </a:t>
          </a:r>
          <a:r>
            <a:rPr lang="es-ES" sz="2300" kern="1200" dirty="0">
              <a:latin typeface="Arial" panose="020B0604020202020204" pitchFamily="34" charset="0"/>
              <a:cs typeface="Arial" panose="020B0604020202020204" pitchFamily="34" charset="0"/>
            </a:rPr>
            <a:t>desconocidos(</a:t>
          </a:r>
          <a:r>
            <a:rPr lang="es-ES" sz="2300" kern="1200" dirty="0" err="1">
              <a:latin typeface="Arial" panose="020B0604020202020204" pitchFamily="34" charset="0"/>
              <a:cs typeface="Arial" panose="020B0604020202020204" pitchFamily="34" charset="0"/>
            </a:rPr>
            <a:t>e.g</a:t>
          </a:r>
          <a:r>
            <a:rPr lang="es-ES" sz="2300" kern="1200" dirty="0">
              <a:latin typeface="Arial" panose="020B0604020202020204" pitchFamily="34" charset="0"/>
              <a:cs typeface="Arial" panose="020B0604020202020204" pitchFamily="34" charset="0"/>
            </a:rPr>
            <a:t>. control adaptable por referencia a modelo, localización de polos, etc.).</a:t>
          </a:r>
          <a:endParaRPr lang="en-GB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886"/>
        <a:ext cx="8569325" cy="1286274"/>
      </dsp:txXfrm>
    </dsp:sp>
    <dsp:sp modelId="{C47C067B-C957-4BB4-B208-768E1840B105}">
      <dsp:nvSpPr>
        <dsp:cNvPr id="0" name=""/>
        <dsp:cNvSpPr/>
      </dsp:nvSpPr>
      <dsp:spPr>
        <a:xfrm>
          <a:off x="0" y="1288160"/>
          <a:ext cx="85693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E6173-0CCC-4DA3-8DBA-F26B2F7F9ECA}">
      <dsp:nvSpPr>
        <dsp:cNvPr id="0" name=""/>
        <dsp:cNvSpPr/>
      </dsp:nvSpPr>
      <dsp:spPr>
        <a:xfrm>
          <a:off x="0" y="1288160"/>
          <a:ext cx="8569325" cy="1286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i="0" kern="1200" dirty="0">
              <a:latin typeface="Arial" panose="020B0604020202020204" pitchFamily="34" charset="0"/>
              <a:cs typeface="Arial" panose="020B0604020202020204" pitchFamily="34" charset="0"/>
            </a:rPr>
            <a:t>Control </a:t>
          </a:r>
          <a:r>
            <a:rPr lang="es-ES" sz="2300" i="0" kern="1200" dirty="0" err="1">
              <a:latin typeface="Arial" panose="020B0604020202020204" pitchFamily="34" charset="0"/>
              <a:cs typeface="Arial" panose="020B0604020202020204" pitchFamily="34" charset="0"/>
            </a:rPr>
            <a:t>Nolineal</a:t>
          </a:r>
          <a:r>
            <a:rPr lang="es-ES" sz="2300" i="0" kern="1200" dirty="0">
              <a:latin typeface="Arial" panose="020B0604020202020204" pitchFamily="34" charset="0"/>
              <a:cs typeface="Arial" panose="020B0604020202020204" pitchFamily="34" charset="0"/>
            </a:rPr>
            <a:t>: uso de técnicas tales como pasividad adaptable, moldeo de energía, modos deslizantes etc.)</a:t>
          </a:r>
          <a:endParaRPr lang="en-GB" sz="2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88160"/>
        <a:ext cx="8569325" cy="1286274"/>
      </dsp:txXfrm>
    </dsp:sp>
    <dsp:sp modelId="{88697498-6C4B-40EA-AF1D-4D6DA87B0752}">
      <dsp:nvSpPr>
        <dsp:cNvPr id="0" name=""/>
        <dsp:cNvSpPr/>
      </dsp:nvSpPr>
      <dsp:spPr>
        <a:xfrm>
          <a:off x="0" y="2574435"/>
          <a:ext cx="85693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A328D-F28B-43B0-BC77-3072EEC70F55}">
      <dsp:nvSpPr>
        <dsp:cNvPr id="0" name=""/>
        <dsp:cNvSpPr/>
      </dsp:nvSpPr>
      <dsp:spPr>
        <a:xfrm>
          <a:off x="0" y="2574435"/>
          <a:ext cx="8569325" cy="1286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i="0" kern="1200">
              <a:latin typeface="Arial" panose="020B0604020202020204" pitchFamily="34" charset="0"/>
              <a:cs typeface="Arial" panose="020B0604020202020204" pitchFamily="34" charset="0"/>
            </a:rPr>
            <a:t>Control Robusto: control de plantas con variación de parámetros, perturbaciones externas y dinámica no  modelada.</a:t>
          </a:r>
          <a:br>
            <a:rPr lang="es-ES" sz="2300" i="0" kern="1200">
              <a:latin typeface="Arial" panose="020B0604020202020204" pitchFamily="34" charset="0"/>
              <a:cs typeface="Arial" panose="020B0604020202020204" pitchFamily="34" charset="0"/>
            </a:rPr>
          </a:br>
          <a:endParaRPr lang="en-GB" sz="23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74435"/>
        <a:ext cx="8569325" cy="12862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80221-EB8B-4E89-8B30-90BD0824FCA7}">
      <dsp:nvSpPr>
        <dsp:cNvPr id="0" name=""/>
        <dsp:cNvSpPr/>
      </dsp:nvSpPr>
      <dsp:spPr>
        <a:xfrm>
          <a:off x="1058333" y="0"/>
          <a:ext cx="1058333" cy="699430"/>
        </a:xfrm>
        <a:prstGeom prst="trapezoid">
          <a:avLst>
            <a:gd name="adj" fmla="val 75657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/>
            <a:t>Terciario</a:t>
          </a:r>
          <a:endParaRPr lang="en-GB" sz="2000" kern="1200" dirty="0"/>
        </a:p>
      </dsp:txBody>
      <dsp:txXfrm>
        <a:off x="1058333" y="0"/>
        <a:ext cx="1058333" cy="699430"/>
      </dsp:txXfrm>
    </dsp:sp>
    <dsp:sp modelId="{18698285-7B65-4014-85D7-E9545495FBE0}">
      <dsp:nvSpPr>
        <dsp:cNvPr id="0" name=""/>
        <dsp:cNvSpPr/>
      </dsp:nvSpPr>
      <dsp:spPr>
        <a:xfrm>
          <a:off x="529166" y="699430"/>
          <a:ext cx="2116666" cy="699430"/>
        </a:xfrm>
        <a:prstGeom prst="trapezoid">
          <a:avLst>
            <a:gd name="adj" fmla="val 75657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/>
            <a:t>Secundario</a:t>
          </a:r>
          <a:endParaRPr lang="en-GB" sz="2000" kern="1200" dirty="0"/>
        </a:p>
      </dsp:txBody>
      <dsp:txXfrm>
        <a:off x="899583" y="699430"/>
        <a:ext cx="1375833" cy="699430"/>
      </dsp:txXfrm>
    </dsp:sp>
    <dsp:sp modelId="{24E92482-71E9-477D-B20E-261E602BEB25}">
      <dsp:nvSpPr>
        <dsp:cNvPr id="0" name=""/>
        <dsp:cNvSpPr/>
      </dsp:nvSpPr>
      <dsp:spPr>
        <a:xfrm>
          <a:off x="0" y="1398860"/>
          <a:ext cx="3175000" cy="699430"/>
        </a:xfrm>
        <a:prstGeom prst="trapezoid">
          <a:avLst>
            <a:gd name="adj" fmla="val 75657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/>
            <a:t>Primario</a:t>
          </a:r>
          <a:endParaRPr lang="en-GB" sz="2000" kern="1200" dirty="0"/>
        </a:p>
      </dsp:txBody>
      <dsp:txXfrm>
        <a:off x="555624" y="1398860"/>
        <a:ext cx="2063750" cy="6994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80221-EB8B-4E89-8B30-90BD0824FCA7}">
      <dsp:nvSpPr>
        <dsp:cNvPr id="0" name=""/>
        <dsp:cNvSpPr/>
      </dsp:nvSpPr>
      <dsp:spPr>
        <a:xfrm>
          <a:off x="1058333" y="0"/>
          <a:ext cx="1058333" cy="699430"/>
        </a:xfrm>
        <a:prstGeom prst="trapezoid">
          <a:avLst>
            <a:gd name="adj" fmla="val 75657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/>
            <a:t>Terciario</a:t>
          </a:r>
          <a:endParaRPr lang="en-GB" sz="2000" kern="1200" dirty="0"/>
        </a:p>
      </dsp:txBody>
      <dsp:txXfrm>
        <a:off x="1058333" y="0"/>
        <a:ext cx="1058333" cy="699430"/>
      </dsp:txXfrm>
    </dsp:sp>
    <dsp:sp modelId="{18698285-7B65-4014-85D7-E9545495FBE0}">
      <dsp:nvSpPr>
        <dsp:cNvPr id="0" name=""/>
        <dsp:cNvSpPr/>
      </dsp:nvSpPr>
      <dsp:spPr>
        <a:xfrm>
          <a:off x="529166" y="699430"/>
          <a:ext cx="2116666" cy="699430"/>
        </a:xfrm>
        <a:prstGeom prst="trapezoid">
          <a:avLst>
            <a:gd name="adj" fmla="val 75657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/>
            <a:t>Secundario</a:t>
          </a:r>
          <a:endParaRPr lang="en-GB" sz="2000" kern="1200" dirty="0"/>
        </a:p>
      </dsp:txBody>
      <dsp:txXfrm>
        <a:off x="899583" y="699430"/>
        <a:ext cx="1375833" cy="699430"/>
      </dsp:txXfrm>
    </dsp:sp>
    <dsp:sp modelId="{24E92482-71E9-477D-B20E-261E602BEB25}">
      <dsp:nvSpPr>
        <dsp:cNvPr id="0" name=""/>
        <dsp:cNvSpPr/>
      </dsp:nvSpPr>
      <dsp:spPr>
        <a:xfrm>
          <a:off x="0" y="1398860"/>
          <a:ext cx="3175000" cy="699430"/>
        </a:xfrm>
        <a:prstGeom prst="trapezoid">
          <a:avLst>
            <a:gd name="adj" fmla="val 75657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/>
            <a:t>Primario</a:t>
          </a:r>
          <a:endParaRPr lang="en-GB" sz="2000" kern="1200" dirty="0"/>
        </a:p>
      </dsp:txBody>
      <dsp:txXfrm>
        <a:off x="555624" y="1398860"/>
        <a:ext cx="2063750" cy="699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8725" tIns="49362" rIns="98725" bIns="49362" rtlCol="0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4" cy="511731"/>
          </a:xfrm>
          <a:prstGeom prst="rect">
            <a:avLst/>
          </a:prstGeom>
        </p:spPr>
        <p:txBody>
          <a:bodyPr vert="horz" lIns="98725" tIns="49362" rIns="98725" bIns="49362" rtlCol="0"/>
          <a:lstStyle>
            <a:lvl1pPr algn="r">
              <a:defRPr sz="1300"/>
            </a:lvl1pPr>
          </a:lstStyle>
          <a:p>
            <a:fld id="{13272A48-7C78-4975-BE44-5557CFE87FE5}" type="datetimeFigureOut">
              <a:rPr lang="es-CL" smtClean="0"/>
              <a:t>30-05-2022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4" cy="511731"/>
          </a:xfrm>
          <a:prstGeom prst="rect">
            <a:avLst/>
          </a:prstGeom>
        </p:spPr>
        <p:txBody>
          <a:bodyPr vert="horz" lIns="98725" tIns="49362" rIns="98725" bIns="49362" rtlCol="0" anchor="b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4" cy="511731"/>
          </a:xfrm>
          <a:prstGeom prst="rect">
            <a:avLst/>
          </a:prstGeom>
        </p:spPr>
        <p:txBody>
          <a:bodyPr vert="horz" lIns="98725" tIns="49362" rIns="98725" bIns="49362" rtlCol="0" anchor="b"/>
          <a:lstStyle>
            <a:lvl1pPr algn="r">
              <a:defRPr sz="1300"/>
            </a:lvl1pPr>
          </a:lstStyle>
          <a:p>
            <a:fld id="{F059AFD4-7FBF-4EC7-A496-FB6A93E78C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29538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1731"/>
          </a:xfrm>
          <a:prstGeom prst="rect">
            <a:avLst/>
          </a:prstGeom>
        </p:spPr>
        <p:txBody>
          <a:bodyPr vert="horz" lIns="98725" tIns="49362" rIns="98725" bIns="49362" rtlCol="0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1731"/>
          </a:xfrm>
          <a:prstGeom prst="rect">
            <a:avLst/>
          </a:prstGeom>
        </p:spPr>
        <p:txBody>
          <a:bodyPr vert="horz" lIns="98725" tIns="49362" rIns="98725" bIns="49362" rtlCol="0"/>
          <a:lstStyle>
            <a:lvl1pPr algn="r">
              <a:defRPr sz="1300"/>
            </a:lvl1pPr>
          </a:lstStyle>
          <a:p>
            <a:fld id="{E3B4F4FB-CD5E-48D6-9F13-E8E5131DC825}" type="datetimeFigureOut">
              <a:rPr lang="es-CL" smtClean="0"/>
              <a:pPr/>
              <a:t>30-05-2022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5175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725" tIns="49362" rIns="98725" bIns="49362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8725" tIns="49362" rIns="98725" bIns="49362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1731"/>
          </a:xfrm>
          <a:prstGeom prst="rect">
            <a:avLst/>
          </a:prstGeom>
        </p:spPr>
        <p:txBody>
          <a:bodyPr vert="horz" lIns="98725" tIns="49362" rIns="98725" bIns="49362" rtlCol="0" anchor="b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1731"/>
          </a:xfrm>
          <a:prstGeom prst="rect">
            <a:avLst/>
          </a:prstGeom>
        </p:spPr>
        <p:txBody>
          <a:bodyPr vert="horz" lIns="98725" tIns="49362" rIns="98725" bIns="49362" rtlCol="0" anchor="b"/>
          <a:lstStyle>
            <a:lvl1pPr algn="r">
              <a:defRPr sz="1300"/>
            </a:lvl1pPr>
          </a:lstStyle>
          <a:p>
            <a:fld id="{316C2851-5AC3-47D4-A944-976F4E609F19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2087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11DA9C-4B94-4E61-AF01-24A66BD30625}" type="slidenum">
              <a:rPr lang="es-ES" altLang="es-CL" smtClean="0"/>
              <a:pPr eaLnBrk="1" hangingPunct="1">
                <a:spcBef>
                  <a:spcPct val="0"/>
                </a:spcBef>
              </a:pPr>
              <a:t>1</a:t>
            </a:fld>
            <a:endParaRPr lang="es-ES" altLang="es-CL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82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D09BA7-3C16-45C4-B021-2A5A058C2408}" type="slidenum">
              <a:rPr lang="es-ES" altLang="es-CL" smtClean="0"/>
              <a:pPr eaLnBrk="1" hangingPunct="1">
                <a:spcBef>
                  <a:spcPct val="0"/>
                </a:spcBef>
              </a:pPr>
              <a:t>10</a:t>
            </a:fld>
            <a:endParaRPr lang="es-ES" altLang="es-CL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9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D09BA7-3C16-45C4-B021-2A5A058C2408}" type="slidenum">
              <a:rPr lang="es-ES" altLang="es-CL" smtClean="0"/>
              <a:pPr eaLnBrk="1" hangingPunct="1">
                <a:spcBef>
                  <a:spcPct val="0"/>
                </a:spcBef>
              </a:pPr>
              <a:t>11</a:t>
            </a:fld>
            <a:endParaRPr lang="es-ES" altLang="es-CL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8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D09BA7-3C16-45C4-B021-2A5A058C2408}" type="slidenum">
              <a:rPr lang="es-ES" altLang="es-CL" smtClean="0"/>
              <a:pPr eaLnBrk="1" hangingPunct="1">
                <a:spcBef>
                  <a:spcPct val="0"/>
                </a:spcBef>
              </a:pPr>
              <a:t>12</a:t>
            </a:fld>
            <a:endParaRPr lang="es-ES" altLang="es-CL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99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D09BA7-3C16-45C4-B021-2A5A058C2408}" type="slidenum">
              <a:rPr lang="es-ES" altLang="es-CL" smtClean="0"/>
              <a:pPr eaLnBrk="1" hangingPunct="1">
                <a:spcBef>
                  <a:spcPct val="0"/>
                </a:spcBef>
              </a:pPr>
              <a:t>13</a:t>
            </a:fld>
            <a:endParaRPr lang="es-ES" altLang="es-CL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818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D09BA7-3C16-45C4-B021-2A5A058C2408}" type="slidenum">
              <a:rPr lang="es-ES" altLang="es-CL" smtClean="0"/>
              <a:pPr eaLnBrk="1" hangingPunct="1">
                <a:spcBef>
                  <a:spcPct val="0"/>
                </a:spcBef>
              </a:pPr>
              <a:t>14</a:t>
            </a:fld>
            <a:endParaRPr lang="es-ES" altLang="es-CL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951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D09BA7-3C16-45C4-B021-2A5A058C2408}" type="slidenum">
              <a:rPr lang="es-ES" altLang="es-CL" smtClean="0"/>
              <a:pPr eaLnBrk="1" hangingPunct="1">
                <a:spcBef>
                  <a:spcPct val="0"/>
                </a:spcBef>
              </a:pPr>
              <a:t>15</a:t>
            </a:fld>
            <a:endParaRPr lang="es-ES" altLang="es-CL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552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C062A8-4A90-4595-A7D3-D2AE88EF7CDA}" type="slidenum">
              <a:rPr lang="es-ES" altLang="es-CL" smtClean="0"/>
              <a:pPr eaLnBrk="1" hangingPunct="1">
                <a:spcBef>
                  <a:spcPct val="0"/>
                </a:spcBef>
              </a:pPr>
              <a:t>16</a:t>
            </a:fld>
            <a:endParaRPr lang="es-ES" altLang="es-CL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085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200047-A930-42EB-B144-D6A8C1EB3F7F}" type="slidenum">
              <a:rPr lang="es-ES" altLang="es-CL" smtClean="0"/>
              <a:pPr eaLnBrk="1" hangingPunct="1">
                <a:spcBef>
                  <a:spcPct val="0"/>
                </a:spcBef>
              </a:pPr>
              <a:t>17</a:t>
            </a:fld>
            <a:endParaRPr lang="es-ES" altLang="es-CL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59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A31D50-23F2-4153-97B2-63A3556B9B6D}" type="slidenum">
              <a:rPr lang="es-ES" altLang="es-CL" smtClean="0"/>
              <a:pPr eaLnBrk="1" hangingPunct="1">
                <a:spcBef>
                  <a:spcPct val="0"/>
                </a:spcBef>
              </a:pPr>
              <a:t>18</a:t>
            </a:fld>
            <a:endParaRPr lang="es-ES" altLang="es-CL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02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A31D50-23F2-4153-97B2-63A3556B9B6D}" type="slidenum">
              <a:rPr lang="es-ES" altLang="es-CL" smtClean="0"/>
              <a:pPr eaLnBrk="1" hangingPunct="1">
                <a:spcBef>
                  <a:spcPct val="0"/>
                </a:spcBef>
              </a:pPr>
              <a:t>19</a:t>
            </a:fld>
            <a:endParaRPr lang="es-ES" altLang="es-CL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9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B92CF1E-83D7-418A-B0D1-B6CF02A659FA}" type="slidenum">
              <a:rPr lang="es-ES" altLang="es-CL" smtClean="0"/>
              <a:pPr eaLnBrk="1" hangingPunct="1">
                <a:spcBef>
                  <a:spcPct val="0"/>
                </a:spcBef>
              </a:pPr>
              <a:t>2</a:t>
            </a:fld>
            <a:endParaRPr lang="es-ES" altLang="es-CL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67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5175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06406-5FEB-432B-93E3-AF96378123F6}" type="slidenum">
              <a:rPr lang="es-ES_tradnl" smtClean="0"/>
              <a:pPr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9952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103AF3-52E1-4003-A704-4CD5631DEA6B}" type="slidenum">
              <a:rPr lang="es-ES" altLang="es-CL" smtClean="0"/>
              <a:pPr eaLnBrk="1" hangingPunct="1">
                <a:spcBef>
                  <a:spcPct val="0"/>
                </a:spcBef>
              </a:pPr>
              <a:t>22</a:t>
            </a:fld>
            <a:endParaRPr lang="es-ES" altLang="es-CL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849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11DA9C-4B94-4E61-AF01-24A66BD30625}" type="slidenum">
              <a:rPr lang="es-ES" altLang="es-CL" smtClean="0"/>
              <a:pPr eaLnBrk="1" hangingPunct="1">
                <a:spcBef>
                  <a:spcPct val="0"/>
                </a:spcBef>
              </a:pPr>
              <a:t>23</a:t>
            </a:fld>
            <a:endParaRPr lang="es-ES" altLang="es-CL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821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103AF3-52E1-4003-A704-4CD5631DEA6B}" type="slidenum">
              <a:rPr lang="es-ES" altLang="es-CL" smtClean="0"/>
              <a:pPr eaLnBrk="1" hangingPunct="1">
                <a:spcBef>
                  <a:spcPct val="0"/>
                </a:spcBef>
              </a:pPr>
              <a:t>3</a:t>
            </a:fld>
            <a:endParaRPr lang="es-ES" altLang="es-CL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887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C062A8-4A90-4595-A7D3-D2AE88EF7CDA}" type="slidenum">
              <a:rPr lang="es-ES" altLang="es-CL" smtClean="0"/>
              <a:pPr eaLnBrk="1" hangingPunct="1">
                <a:spcBef>
                  <a:spcPct val="0"/>
                </a:spcBef>
              </a:pPr>
              <a:t>4</a:t>
            </a:fld>
            <a:endParaRPr lang="es-ES" altLang="es-CL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78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EEE6E2-26F1-429F-A40F-D1BCC0A26CA5}" type="slidenum">
              <a:rPr lang="es-ES" altLang="es-CL" smtClean="0"/>
              <a:pPr eaLnBrk="1" hangingPunct="1">
                <a:spcBef>
                  <a:spcPct val="0"/>
                </a:spcBef>
              </a:pPr>
              <a:t>5</a:t>
            </a:fld>
            <a:endParaRPr lang="es-ES" altLang="es-CL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698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EEE6E2-26F1-429F-A40F-D1BCC0A26CA5}" type="slidenum">
              <a:rPr lang="es-ES" altLang="es-CL" smtClean="0"/>
              <a:pPr eaLnBrk="1" hangingPunct="1">
                <a:spcBef>
                  <a:spcPct val="0"/>
                </a:spcBef>
              </a:pPr>
              <a:t>6</a:t>
            </a:fld>
            <a:endParaRPr lang="es-ES" altLang="es-CL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705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407E2BB-54C6-4885-94A2-5F665FF0C288}" type="slidenum">
              <a:rPr lang="es-ES" altLang="es-CL" smtClean="0"/>
              <a:pPr eaLnBrk="1" hangingPunct="1">
                <a:spcBef>
                  <a:spcPct val="0"/>
                </a:spcBef>
              </a:pPr>
              <a:t>7</a:t>
            </a:fld>
            <a:endParaRPr lang="es-ES" altLang="es-CL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50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D09BA7-3C16-45C4-B021-2A5A058C2408}" type="slidenum">
              <a:rPr lang="es-ES" altLang="es-CL" smtClean="0"/>
              <a:pPr eaLnBrk="1" hangingPunct="1">
                <a:spcBef>
                  <a:spcPct val="0"/>
                </a:spcBef>
              </a:pPr>
              <a:t>8</a:t>
            </a:fld>
            <a:endParaRPr lang="es-ES" altLang="es-CL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549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802137" indent="-308515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234058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727682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221305" indent="-24681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71492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3208551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702174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4195797" indent="-246811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E60B46-709A-444E-9286-73F640151AD4}" type="slidenum">
              <a:rPr lang="es-ES" altLang="es-CL" smtClean="0"/>
              <a:pPr eaLnBrk="1" hangingPunct="1">
                <a:spcBef>
                  <a:spcPct val="0"/>
                </a:spcBef>
              </a:pPr>
              <a:t>9</a:t>
            </a:fld>
            <a:endParaRPr lang="es-ES" altLang="es-CL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5175"/>
            <a:ext cx="6823075" cy="3838575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_tradnl" altLang="es-C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43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078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8697496B-C5BD-404A-8C82-E729280A1ADC}" type="datetime1">
              <a:rPr lang="en-US" smtClean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FAB1-5BED-4D76-B588-C0D12B3657B6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7002981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28F6D920-14DA-46FF-8A67-77C1029D6BB0}" type="datetime1">
              <a:rPr lang="en-US" smtClean="0"/>
              <a:t>5/30/2022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FAB1-5BED-4D76-B588-C0D12B3657B6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4864396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FAB1-5BED-4D76-B588-C0D12B3657B6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0047778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9A57B00-C549-4EBB-A362-E824EB31F3C2}" type="datetime1">
              <a:rPr lang="en-US" smtClean="0"/>
              <a:t>5/30/2022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FAB1-5BED-4D76-B588-C0D12B3657B6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7546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97" y="1187455"/>
            <a:ext cx="11362267" cy="51054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8668" y="88901"/>
            <a:ext cx="8271933" cy="825500"/>
          </a:xfrm>
        </p:spPr>
        <p:txBody>
          <a:bodyPr anchor="ctr">
            <a:normAutofit/>
          </a:bodyPr>
          <a:lstStyle>
            <a:lvl1pPr algn="l"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667" y="6574213"/>
            <a:ext cx="452274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2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94533" y="6565900"/>
            <a:ext cx="508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20ABFAB1-5BED-4D76-B588-C0D12B3657B6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2751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5" y="1628780"/>
            <a:ext cx="9791700" cy="1008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3933" y="2708275"/>
            <a:ext cx="4794251" cy="341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1387" y="2708275"/>
            <a:ext cx="4794249" cy="163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1387" y="4492625"/>
            <a:ext cx="4794249" cy="1633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CEA3A-8FA2-4D34-8387-B007E651CFD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259599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3935" y="1628780"/>
            <a:ext cx="9791700" cy="10080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3933" y="2708275"/>
            <a:ext cx="4794251" cy="163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1387" y="2708275"/>
            <a:ext cx="4794249" cy="1631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43933" y="4492625"/>
            <a:ext cx="4794251" cy="1633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1387" y="4492625"/>
            <a:ext cx="4794249" cy="16335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F7E2C-722F-415F-BF79-76255E471AA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44890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2957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BFAB1-5BED-4D76-B588-C0D12B3657B6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7A8A7-2618-4216-BBFE-B3EFEB2C2E1D}"/>
              </a:ext>
            </a:extLst>
          </p:cNvPr>
          <p:cNvSpPr/>
          <p:nvPr/>
        </p:nvSpPr>
        <p:spPr>
          <a:xfrm>
            <a:off x="8828690" y="115614"/>
            <a:ext cx="3195144" cy="9879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77756F-A08B-483E-AFFE-ACBB9BF655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372" y="222357"/>
            <a:ext cx="1771621" cy="11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1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0.emf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://images.google.com/imgres?imgurl=http://www.agrasharp.com/images/clip_art-herald_vj8g.jpg&amp;imgrefurl=http://www.agrasharp.com/Manufacturers.html&amp;usg=__Sose8_rSYzObZbdWekmv7bf1Bsc=&amp;h=2530&amp;w=1278&amp;sz=496&amp;hl=es&amp;start=140&amp;um=1&amp;itbs=1&amp;tbnid=0CQrxhrXsL9QiM:&amp;tbnh=150&amp;tbnw=76&amp;prev=/images?q=clipart+generator&amp;ndsp=20&amp;hl=es&amp;rls=com.microsoft:es-cl:IE-SearchBox&amp;rlz=1I7GPEA_es&amp;sa=N&amp;start=120&amp;um=1" TargetMode="External"/><Relationship Id="rId18" Type="http://schemas.openxmlformats.org/officeDocument/2006/relationships/image" Target="../media/image26.jpeg"/><Relationship Id="rId26" Type="http://schemas.openxmlformats.org/officeDocument/2006/relationships/image" Target="../media/image31.jpeg"/><Relationship Id="rId3" Type="http://schemas.openxmlformats.org/officeDocument/2006/relationships/diagramData" Target="../diagrams/data5.xml"/><Relationship Id="rId21" Type="http://schemas.openxmlformats.org/officeDocument/2006/relationships/hyperlink" Target="http://images.google.com/imgres?imgurl=http://a3.twimg.com/profile_images/122330317/Clipart_Weather_Symbol_normal.gif&amp;imgrefurl=http://twitter.com/GabrielGlynn/iowa-tweeps&amp;usg=__MTRpq_4h5jMSRZAhwVz4JTyyUpY=&amp;h=301&amp;w=300&amp;sz=10&amp;hl=es&amp;start=157&amp;um=1&amp;itbs=1&amp;tbnid=7tQpbHI1HIaoCM:&amp;tbnh=116&amp;tbnw=116&amp;prev=/images?q=wind+clipart&amp;ndsp=20&amp;hl=es&amp;rls=com.microsoft:es-cl:IE-SearchBox&amp;rlz=1I7GPEA_es&amp;sa=N&amp;start=140&amp;um=1" TargetMode="External"/><Relationship Id="rId7" Type="http://schemas.microsoft.com/office/2007/relationships/diagramDrawing" Target="../diagrams/drawing5.xml"/><Relationship Id="rId12" Type="http://schemas.openxmlformats.org/officeDocument/2006/relationships/image" Target="../media/image23.jpeg"/><Relationship Id="rId17" Type="http://schemas.openxmlformats.org/officeDocument/2006/relationships/hyperlink" Target="http://images.google.com/imgres?imgurl=http://www.modmyrv.com/wp-content/gallery/mod-72-image-gallery/rv-battery-watering-system-4.jpg&amp;imgrefurl=http://www.modmyrv.com/2009/02/20/rv-battery-watering-system&amp;usg=__4L3Ai5pSRhV0LMcDduarri6tFkc=&amp;h=529&amp;w=703&amp;sz=78&amp;hl=es&amp;start=56&amp;um=1&amp;itbs=1&amp;tbnid=uYtRfPgtOXMoqM:&amp;tbnh=105&amp;tbnw=140&amp;prev=/images?q=battery+bank&amp;ndsp=20&amp;hl=es&amp;rls=com.microsoft:es-cl:IE-SearchBox&amp;rlz=1I7GPEA_es&amp;sa=N&amp;start=40&amp;um=1" TargetMode="External"/><Relationship Id="rId25" Type="http://schemas.openxmlformats.org/officeDocument/2006/relationships/hyperlink" Target="http://images.google.com/imgres?imgurl=http://www.npwd.org/images/Misc/large%20water%20drop%20clipart.jpg&amp;imgrefurl=http://solarpowerrocks.com/oregon&amp;usg=__RgslZ8jHpj3TwLosKubMX7lev_k=&amp;h=720&amp;w=573&amp;sz=123&amp;hl=es&amp;start=11&amp;um=1&amp;itbs=1&amp;tbnid=h3dx6rLY9zCydM:&amp;tbnh=140&amp;tbnw=111&amp;prev=/images?q=hydro+power+clipart&amp;hl=es&amp;rls=com.microsoft:es-cl:IE-SearchBox&amp;rlz=1I7GPEA_es&amp;um=1" TargetMode="Externa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jpeg"/><Relationship Id="rId20" Type="http://schemas.openxmlformats.org/officeDocument/2006/relationships/image" Target="../media/image28.jpeg"/><Relationship Id="rId29" Type="http://schemas.openxmlformats.org/officeDocument/2006/relationships/image" Target="../media/image34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hyperlink" Target="http://images.google.com/imgres?imgurl=http://www.fotosearch.com/bthumb/OMU/OMU117/04P0417.jpg&amp;imgrefurl=http://www.fotosearch.com/clip-art/quiet.html&amp;usg=__rntIveq20n1p8-1TRHxvz_SX0vI=&amp;h=153&amp;w=170&amp;sz=8&amp;hl=es&amp;start=92&amp;um=1&amp;itbs=1&amp;tbnid=qSAOKbWPOAgrjM:&amp;tbnh=89&amp;tbnw=99&amp;prev=/images?q=clipart+generator&amp;ndsp=20&amp;hl=es&amp;rls=com.microsoft:es-cl:IE-SearchBox&amp;rlz=1I7GPEA_es&amp;sa=N&amp;start=80&amp;um=1" TargetMode="External"/><Relationship Id="rId24" Type="http://schemas.openxmlformats.org/officeDocument/2006/relationships/image" Target="../media/image30.jpeg"/><Relationship Id="rId5" Type="http://schemas.openxmlformats.org/officeDocument/2006/relationships/diagramQuickStyle" Target="../diagrams/quickStyle5.xml"/><Relationship Id="rId15" Type="http://schemas.openxmlformats.org/officeDocument/2006/relationships/hyperlink" Target="http://images.google.com/imgres?imgurl=http://img.directindustry.es/images_di/photo-g/modulo-fotovoltaico-monocristalino-358262.jpg&amp;imgrefurl=http://www.directindustry.es/prod/solarfun-power/modulo-fotovoltaico-monocristalino-54785-358262.html&amp;usg=__EkzXgyVphCPOND1TP0h8jcHRoIA=&amp;h=694&amp;w=365&amp;sz=63&amp;hl=es&amp;start=7&amp;um=1&amp;itbs=1&amp;tbnid=ABqnfk8m_8MWgM:&amp;tbnh=139&amp;tbnw=73&amp;prev=/images?q=fotovoltaico&amp;hl=es&amp;rls=com.microsoft:es-cl:IE-SearchBox&amp;rlz=1I7GPEA_es&amp;um=1" TargetMode="External"/><Relationship Id="rId23" Type="http://schemas.openxmlformats.org/officeDocument/2006/relationships/hyperlink" Target="http://images.google.com/imgres?imgurl=http://www.clker.com/cliparts/0/4/d/6/12588372492043489890mothinator_Oscilloscope.svg.thumb.png&amp;imgrefurl=http://www.clker.com/clipart-2141.html&amp;usg=__p3OWSp4w5x-VZkdEP6ZpCwO40IM=&amp;h=53&amp;w=100&amp;sz=5&amp;hl=es&amp;start=1&amp;um=1&amp;itbs=1&amp;tbnid=_136TiMQmpq9mM:&amp;tbnh=43&amp;tbnw=82&amp;prev=/images?q=osciloscope+clipart&amp;hl=es&amp;rls=com.microsoft:es-cl:IE-SearchBox&amp;rlz=1I7GPEA_es&amp;um=1" TargetMode="External"/><Relationship Id="rId28" Type="http://schemas.openxmlformats.org/officeDocument/2006/relationships/image" Target="../media/image33.jpeg"/><Relationship Id="rId10" Type="http://schemas.openxmlformats.org/officeDocument/2006/relationships/image" Target="../media/image22.jpeg"/><Relationship Id="rId19" Type="http://schemas.openxmlformats.org/officeDocument/2006/relationships/image" Target="../media/image27.png"/><Relationship Id="rId4" Type="http://schemas.openxmlformats.org/officeDocument/2006/relationships/diagramLayout" Target="../diagrams/layout5.xml"/><Relationship Id="rId9" Type="http://schemas.openxmlformats.org/officeDocument/2006/relationships/hyperlink" Target="http://images.google.com/imgres?imgurl=http://www.stockphotopro.com/photo-thumbs-2/stockphotopro_2597480NGQ_no_title.jpg&amp;imgrefurl=http://www.stockphotopro.com/photo_of/Cartoon/2597480NGQ/Cartoon_drawing_of_a&amp;usg=__nISsUTccmPSUo_8EvowkOa7WcHk=&amp;h=400&amp;w=300&amp;sz=49&amp;hl=es&amp;start=356&amp;um=1&amp;itbs=1&amp;tbnid=XmetAkpHJz2fDM:&amp;tbnh=124&amp;tbnw=93&amp;prev=/images?q=water+tank+clipart&amp;ndsp=18&amp;hl=es&amp;rls=com.microsoft:es-cl:IE-SearchBox&amp;rlz=1I7GPEA_es&amp;sa=N&amp;start=342&amp;um=1" TargetMode="External"/><Relationship Id="rId14" Type="http://schemas.openxmlformats.org/officeDocument/2006/relationships/image" Target="../media/image24.jpeg"/><Relationship Id="rId22" Type="http://schemas.openxmlformats.org/officeDocument/2006/relationships/image" Target="../media/image29.jpeg"/><Relationship Id="rId27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133600"/>
            <a:ext cx="7467600" cy="1470025"/>
          </a:xfrm>
        </p:spPr>
        <p:txBody>
          <a:bodyPr>
            <a:normAutofit/>
          </a:bodyPr>
          <a:lstStyle/>
          <a:p>
            <a:r>
              <a:rPr lang="es-CL" altLang="es-CL" sz="3200" b="1" cap="small" dirty="0">
                <a:solidFill>
                  <a:schemeClr val="tx2"/>
                </a:solidFill>
              </a:rPr>
              <a:t>Línea De Especialización En Control De Sistemas</a:t>
            </a:r>
            <a:endParaRPr lang="es-ES" altLang="es-CL" sz="3200" b="1" cap="small" dirty="0">
              <a:solidFill>
                <a:schemeClr val="tx2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14E8C06-C4DC-4593-87CC-EA8A24AB0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0" y="3603625"/>
            <a:ext cx="5410200" cy="461376"/>
          </a:xfrm>
        </p:spPr>
        <p:txBody>
          <a:bodyPr>
            <a:normAutofit fontScale="85000" lnSpcReduction="10000"/>
          </a:bodyPr>
          <a:lstStyle/>
          <a:p>
            <a:r>
              <a:rPr lang="es-CL" altLang="es-CL" sz="2400" b="1" dirty="0">
                <a:solidFill>
                  <a:schemeClr val="tx1"/>
                </a:solidFill>
              </a:rPr>
              <a:t>D</a:t>
            </a:r>
            <a:r>
              <a:rPr lang="es-CL" altLang="es-CL" sz="2000" b="1" dirty="0">
                <a:solidFill>
                  <a:schemeClr val="tx1"/>
                </a:solidFill>
              </a:rPr>
              <a:t>EPARTAMENTO DE </a:t>
            </a:r>
            <a:r>
              <a:rPr lang="es-CL" altLang="es-CL" sz="2400" b="1" dirty="0">
                <a:solidFill>
                  <a:schemeClr val="tx1"/>
                </a:solidFill>
              </a:rPr>
              <a:t>I</a:t>
            </a:r>
            <a:r>
              <a:rPr lang="es-CL" altLang="es-CL" sz="2000" b="1" dirty="0">
                <a:solidFill>
                  <a:schemeClr val="tx1"/>
                </a:solidFill>
              </a:rPr>
              <a:t>NGENIERÍA </a:t>
            </a:r>
            <a:r>
              <a:rPr lang="es-CL" altLang="es-CL" sz="2400" b="1" dirty="0">
                <a:solidFill>
                  <a:schemeClr val="tx1"/>
                </a:solidFill>
              </a:rPr>
              <a:t>E</a:t>
            </a:r>
            <a:r>
              <a:rPr lang="es-CL" altLang="es-CL" sz="2000" b="1" dirty="0">
                <a:solidFill>
                  <a:schemeClr val="tx1"/>
                </a:solidFill>
              </a:rPr>
              <a:t>LÉCTRICA</a:t>
            </a:r>
            <a:r>
              <a:rPr lang="en-US" altLang="es-CL" sz="2000" dirty="0">
                <a:solidFill>
                  <a:schemeClr val="tx1"/>
                </a:solidFill>
              </a:rPr>
              <a:t> </a:t>
            </a:r>
            <a:endParaRPr lang="es-ES" altLang="es-CL" sz="2000" b="1" cap="small" dirty="0">
              <a:solidFill>
                <a:schemeClr val="tx2"/>
              </a:solidFill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8868568" y="6228844"/>
            <a:ext cx="29892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CL" sz="1800" dirty="0">
                <a:solidFill>
                  <a:schemeClr val="tx2"/>
                </a:solidFill>
              </a:rPr>
              <a:t>30 de Mayo 2022</a:t>
            </a:r>
          </a:p>
        </p:txBody>
      </p:sp>
    </p:spTree>
    <p:extLst>
      <p:ext uri="{BB962C8B-B14F-4D97-AF65-F5344CB8AC3E}">
        <p14:creationId xmlns:p14="http://schemas.microsoft.com/office/powerpoint/2010/main" val="120450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63A64-4F8F-4E61-A315-F01B35E52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altLang="es-CL" sz="2000" b="1" dirty="0"/>
              <a:t>Control de Micro-redes</a:t>
            </a:r>
            <a:endParaRPr lang="es-ES" altLang="es-CL" sz="2000" b="1" dirty="0"/>
          </a:p>
          <a:p>
            <a:endParaRPr lang="es-CL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744449" y="1154845"/>
            <a:ext cx="7707313" cy="3762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altLang="es-CL" sz="2400" b="1" dirty="0"/>
          </a:p>
        </p:txBody>
      </p:sp>
      <p:pic>
        <p:nvPicPr>
          <p:cNvPr id="1112" name="29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5296" r="3726" b="3114"/>
          <a:stretch>
            <a:fillRect/>
          </a:stretch>
        </p:blipFill>
        <p:spPr bwMode="auto">
          <a:xfrm>
            <a:off x="5495265" y="3248829"/>
            <a:ext cx="35480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3" name="1 CuadroTexto"/>
          <p:cNvSpPr txBox="1">
            <a:spLocks noChangeArrowheads="1"/>
          </p:cNvSpPr>
          <p:nvPr/>
        </p:nvSpPr>
        <p:spPr bwMode="auto">
          <a:xfrm>
            <a:off x="5741323" y="2496192"/>
            <a:ext cx="30559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en-US" altLang="es-C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Fuzzy intervals for the load forecasting at different confidence levels.</a:t>
            </a:r>
          </a:p>
          <a:p>
            <a:endParaRPr lang="en-US" altLang="es-CL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AC227-0BDB-41AC-9B4D-1312549A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s-CL" sz="2400" b="1" dirty="0">
                <a:solidFill>
                  <a:srgbClr val="1F497D"/>
                </a:solidFill>
              </a:rPr>
              <a:t>Línea de Especialización en</a:t>
            </a:r>
            <a:br>
              <a:rPr lang="es-CL" altLang="es-CL" sz="2400" b="1" dirty="0">
                <a:solidFill>
                  <a:srgbClr val="1F497D"/>
                </a:solidFill>
              </a:rPr>
            </a:br>
            <a:r>
              <a:rPr lang="es-CL" altLang="es-CL" sz="2400" b="1" dirty="0">
                <a:solidFill>
                  <a:srgbClr val="1F497D"/>
                </a:solidFill>
              </a:rPr>
              <a:t>Control de Sistemas</a:t>
            </a:r>
            <a:endParaRPr lang="es-C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0E37BA-7151-4019-9FC2-7B626816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CEA3A-8FA2-4D34-8387-B007E651CFD8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E79A90C-B1C0-4129-9111-D9E81A7930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1936722"/>
              </p:ext>
            </p:extLst>
          </p:nvPr>
        </p:nvGraphicFramePr>
        <p:xfrm>
          <a:off x="1600200" y="3074330"/>
          <a:ext cx="3175000" cy="2098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6546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F63A64-4F8F-4E61-A315-F01B35E52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altLang="es-CL" sz="2000" b="1" dirty="0"/>
              <a:t>Control de Micro-redes</a:t>
            </a:r>
            <a:endParaRPr lang="es-ES" altLang="es-CL" sz="2000" b="1" dirty="0"/>
          </a:p>
          <a:p>
            <a:endParaRPr lang="es-CL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744449" y="1154845"/>
            <a:ext cx="7707313" cy="37623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altLang="es-CL" sz="2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AC227-0BDB-41AC-9B4D-1312549A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s-CL" sz="2400" b="1" dirty="0">
                <a:solidFill>
                  <a:srgbClr val="1F497D"/>
                </a:solidFill>
              </a:rPr>
              <a:t>Línea de Especialización en</a:t>
            </a:r>
            <a:br>
              <a:rPr lang="es-CL" altLang="es-CL" sz="2400" b="1" dirty="0">
                <a:solidFill>
                  <a:srgbClr val="1F497D"/>
                </a:solidFill>
              </a:rPr>
            </a:br>
            <a:r>
              <a:rPr lang="es-CL" altLang="es-CL" sz="2400" b="1" dirty="0">
                <a:solidFill>
                  <a:srgbClr val="1F497D"/>
                </a:solidFill>
              </a:rPr>
              <a:t>Control de Sistemas</a:t>
            </a:r>
            <a:endParaRPr lang="es-C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0E37BA-7151-4019-9FC2-7B626816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CEA3A-8FA2-4D34-8387-B007E651CFD8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E79A90C-B1C0-4129-9111-D9E81A793045}"/>
              </a:ext>
            </a:extLst>
          </p:cNvPr>
          <p:cNvGraphicFramePr/>
          <p:nvPr/>
        </p:nvGraphicFramePr>
        <p:xfrm>
          <a:off x="1600200" y="3074330"/>
          <a:ext cx="3175000" cy="2098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7 Grupo">
            <a:extLst>
              <a:ext uri="{FF2B5EF4-FFF2-40B4-BE49-F238E27FC236}">
                <a16:creationId xmlns:a16="http://schemas.microsoft.com/office/drawing/2014/main" id="{A8C36D2E-ACB9-4D7F-9916-FD0489358B1F}"/>
              </a:ext>
            </a:extLst>
          </p:cNvPr>
          <p:cNvGrpSpPr>
            <a:grpSpLocks/>
          </p:cNvGrpSpPr>
          <p:nvPr/>
        </p:nvGrpSpPr>
        <p:grpSpPr bwMode="auto">
          <a:xfrm>
            <a:off x="5094089" y="1870795"/>
            <a:ext cx="5157787" cy="2628196"/>
            <a:chOff x="827584" y="1124744"/>
            <a:chExt cx="7848872" cy="39673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7F7A86-AACA-4313-A896-3B3BD049930A}"/>
                </a:ext>
              </a:extLst>
            </p:cNvPr>
            <p:cNvSpPr/>
            <p:nvPr/>
          </p:nvSpPr>
          <p:spPr>
            <a:xfrm>
              <a:off x="2644251" y="1570469"/>
              <a:ext cx="3570524" cy="500843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6D8AED58-3B4A-4821-AD8D-7CDA4C40FC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124744"/>
              <a:ext cx="7126430" cy="3843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092 CuadroTexto">
              <a:extLst>
                <a:ext uri="{FF2B5EF4-FFF2-40B4-BE49-F238E27FC236}">
                  <a16:creationId xmlns:a16="http://schemas.microsoft.com/office/drawing/2014/main" id="{E81DA407-59AA-48A3-B148-D4A1D4DF0ED2}"/>
                </a:ext>
              </a:extLst>
            </p:cNvPr>
            <p:cNvSpPr txBox="1"/>
            <p:nvPr/>
          </p:nvSpPr>
          <p:spPr>
            <a:xfrm>
              <a:off x="5429646" y="2327723"/>
              <a:ext cx="1205476" cy="276435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100" b="1" dirty="0"/>
                <a:t>Fuzzy Predictive</a:t>
              </a:r>
            </a:p>
            <a:p>
              <a:pPr algn="ctr">
                <a:defRPr/>
              </a:pPr>
              <a:r>
                <a:rPr lang="en-US" sz="1100" b="1" dirty="0"/>
                <a:t>control</a:t>
              </a:r>
            </a:p>
            <a:p>
              <a:pPr algn="ctr">
                <a:defRPr/>
              </a:pPr>
              <a:endParaRPr lang="en-US" sz="1100" b="1" dirty="0"/>
            </a:p>
            <a:p>
              <a:pPr algn="ctr">
                <a:defRPr/>
              </a:pPr>
              <a:r>
                <a:rPr lang="en-US" sz="1100" b="1" dirty="0"/>
                <a:t/>
              </a:r>
              <a:br>
                <a:rPr lang="en-US" sz="1100" b="1" dirty="0"/>
              </a:br>
              <a:r>
                <a:rPr lang="en-US" sz="1100" b="1" dirty="0"/>
                <a:t>EMS</a:t>
              </a:r>
            </a:p>
            <a:p>
              <a:pPr algn="ctr">
                <a:defRPr/>
              </a:pPr>
              <a:endParaRPr lang="en-US" sz="1400" b="1" dirty="0"/>
            </a:p>
            <a:p>
              <a:pPr algn="ctr">
                <a:defRPr/>
              </a:pPr>
              <a:endParaRPr lang="en-US" sz="800" b="1" dirty="0"/>
            </a:p>
            <a:p>
              <a:pPr algn="ctr">
                <a:defRPr/>
              </a:pPr>
              <a:endParaRPr lang="en-US" sz="1400" dirty="0"/>
            </a:p>
          </p:txBody>
        </p:sp>
        <p:pic>
          <p:nvPicPr>
            <p:cNvPr id="14" name="Picture 5" descr="http://t1.gstatic.com/images?q=tbn:XmetAkpHJz2fDM:http://www.stockphotopro.com/photo-thumbs-2/stockphotopro_2597480NGQ_no_title.jpg">
              <a:hlinkClick r:id="rId9"/>
              <a:extLst>
                <a:ext uri="{FF2B5EF4-FFF2-40B4-BE49-F238E27FC236}">
                  <a16:creationId xmlns:a16="http://schemas.microsoft.com/office/drawing/2014/main" id="{93A1D4DD-6152-47E8-A7EE-1DCC29E82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9202" y="3933056"/>
              <a:ext cx="245166" cy="408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http://t2.gstatic.com/images?q=tbn:qSAOKbWPOAgrjM:http://www.fotosearch.com/bthumb/OMU/OMU117/04P0417.jpg">
              <a:hlinkClick r:id="rId11"/>
              <a:extLst>
                <a:ext uri="{FF2B5EF4-FFF2-40B4-BE49-F238E27FC236}">
                  <a16:creationId xmlns:a16="http://schemas.microsoft.com/office/drawing/2014/main" id="{5D2B8F95-E028-4981-88B2-4CF88DD83D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4316" y="2708920"/>
              <a:ext cx="424068" cy="290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8" descr="http://t3.gstatic.com/images?q=tbn:0CQrxhrXsL9QiM:http://www.agrasharp.com/images/clip_art-herald_vj8g.jpg">
              <a:hlinkClick r:id="rId13"/>
              <a:extLst>
                <a:ext uri="{FF2B5EF4-FFF2-40B4-BE49-F238E27FC236}">
                  <a16:creationId xmlns:a16="http://schemas.microsoft.com/office/drawing/2014/main" id="{C63F94B1-DDE3-4F88-BF00-0FB4BCB70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9444" y="3068960"/>
              <a:ext cx="224714" cy="443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2" descr="http://t3.gstatic.com/images?q=tbn:ABqnfk8m_8MWgM:http://img.directindustry.es/images_di/photo-g/modulo-fotovoltaico-monocristalino-358262.jpg">
              <a:hlinkClick r:id="rId15"/>
              <a:extLst>
                <a:ext uri="{FF2B5EF4-FFF2-40B4-BE49-F238E27FC236}">
                  <a16:creationId xmlns:a16="http://schemas.microsoft.com/office/drawing/2014/main" id="{114B2BCD-F47A-40E8-A424-0414941CF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 rot="1230590">
              <a:off x="7619539" y="2186554"/>
              <a:ext cx="258732" cy="492654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</p:spPr>
        </p:pic>
        <p:pic>
          <p:nvPicPr>
            <p:cNvPr id="18" name="Picture 25" descr="http://t1.gstatic.com/images?q=tbn:uYtRfPgtOXMoqM:http://www.modmyrv.com/wp-content/gallery/mod-72-image-gallery/rv-battery-watering-system-4.jpg">
              <a:hlinkClick r:id="rId17"/>
              <a:extLst>
                <a:ext uri="{FF2B5EF4-FFF2-40B4-BE49-F238E27FC236}">
                  <a16:creationId xmlns:a16="http://schemas.microsoft.com/office/drawing/2014/main" id="{283A8646-E37B-4A9C-96B7-4FFA8044BD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3501008"/>
              <a:ext cx="576064" cy="43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 25">
              <a:extLst>
                <a:ext uri="{FF2B5EF4-FFF2-40B4-BE49-F238E27FC236}">
                  <a16:creationId xmlns:a16="http://schemas.microsoft.com/office/drawing/2014/main" id="{4890C7E7-0EAC-4DB1-B7EC-DA6D9ADC2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62016" y="3339573"/>
              <a:ext cx="592246" cy="625281"/>
              <a:chOff x="4190" y="1169"/>
              <a:chExt cx="1077" cy="895"/>
            </a:xfrm>
          </p:grpSpPr>
          <p:sp>
            <p:nvSpPr>
              <p:cNvPr id="28" name="Rectangle 26">
                <a:extLst>
                  <a:ext uri="{FF2B5EF4-FFF2-40B4-BE49-F238E27FC236}">
                    <a16:creationId xmlns:a16="http://schemas.microsoft.com/office/drawing/2014/main" id="{B0C1598F-8203-42D1-9022-402C2E0EC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5" y="1223"/>
                <a:ext cx="503" cy="803"/>
              </a:xfrm>
              <a:prstGeom prst="rect">
                <a:avLst/>
              </a:prstGeom>
              <a:solidFill>
                <a:srgbClr val="F8F8F8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9pPr>
              </a:lstStyle>
              <a:p>
                <a:endParaRPr lang="es-CL" altLang="es-CL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Line 27">
                <a:extLst>
                  <a:ext uri="{FF2B5EF4-FFF2-40B4-BE49-F238E27FC236}">
                    <a16:creationId xmlns:a16="http://schemas.microsoft.com/office/drawing/2014/main" id="{CE71206E-58F5-4DE7-9181-04A4012A91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45" y="1383"/>
                <a:ext cx="584" cy="48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s-CL"/>
              </a:p>
            </p:txBody>
          </p:sp>
          <p:sp>
            <p:nvSpPr>
              <p:cNvPr id="30" name="Text Box 28">
                <a:extLst>
                  <a:ext uri="{FF2B5EF4-FFF2-40B4-BE49-F238E27FC236}">
                    <a16:creationId xmlns:a16="http://schemas.microsoft.com/office/drawing/2014/main" id="{5C16AA77-F6BE-4324-B502-618511E43E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0" y="1169"/>
                <a:ext cx="836" cy="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Clr>
                    <a:srgbClr val="0000FF"/>
                  </a:buClr>
                  <a:buFont typeface="Symbol" pitchFamily="18" charset="2"/>
                  <a:buNone/>
                </a:pPr>
                <a:r>
                  <a:rPr lang="de-DE" altLang="es-CL" sz="16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~</a:t>
                </a:r>
                <a:endParaRPr lang="de-DE" altLang="es-CL" sz="160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Text Box 29">
                <a:extLst>
                  <a:ext uri="{FF2B5EF4-FFF2-40B4-BE49-F238E27FC236}">
                    <a16:creationId xmlns:a16="http://schemas.microsoft.com/office/drawing/2014/main" id="{E230CCD3-645A-45A5-8B29-1FBE301806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31" y="1328"/>
                <a:ext cx="836" cy="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  <a:ea typeface="MS PGothic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Clr>
                    <a:srgbClr val="0000FF"/>
                  </a:buClr>
                  <a:buFont typeface="Symbol" pitchFamily="18" charset="2"/>
                  <a:buNone/>
                </a:pPr>
                <a:r>
                  <a:rPr lang="de-DE" altLang="es-CL" sz="1600" b="1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=</a:t>
                </a:r>
                <a:endParaRPr lang="de-DE" altLang="es-CL" sz="1600">
                  <a:solidFill>
                    <a:srgbClr val="000000"/>
                  </a:solidFill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81535A14-08A1-49CC-A591-DD2C4DB348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5742" y="4392400"/>
              <a:ext cx="224978" cy="397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2" descr="http://t3.gstatic.com/images?q=tbn:ABqnfk8m_8MWgM:http://img.directindustry.es/images_di/photo-g/modulo-fotovoltaico-monocristalino-358262.jpg">
              <a:hlinkClick r:id="rId15"/>
              <a:extLst>
                <a:ext uri="{FF2B5EF4-FFF2-40B4-BE49-F238E27FC236}">
                  <a16:creationId xmlns:a16="http://schemas.microsoft.com/office/drawing/2014/main" id="{3C8F6F16-8D11-42D7-A9B0-623649C44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 rot="1230590">
              <a:off x="4587574" y="2293586"/>
              <a:ext cx="145546" cy="277135"/>
            </a:xfrm>
            <a:prstGeom prst="rect">
              <a:avLst/>
            </a:prstGeom>
            <a:noFill/>
            <a:scene3d>
              <a:camera prst="isometricTopUp"/>
              <a:lightRig rig="threePt" dir="t"/>
            </a:scene3d>
          </p:spPr>
        </p:pic>
        <p:pic>
          <p:nvPicPr>
            <p:cNvPr id="22" name="Picture 25" descr="http://t1.gstatic.com/images?q=tbn:uYtRfPgtOXMoqM:http://www.modmyrv.com/wp-content/gallery/mod-72-image-gallery/rv-battery-watering-system-4.jpg">
              <a:hlinkClick r:id="rId17"/>
              <a:extLst>
                <a:ext uri="{FF2B5EF4-FFF2-40B4-BE49-F238E27FC236}">
                  <a16:creationId xmlns:a16="http://schemas.microsoft.com/office/drawing/2014/main" id="{ED1E462E-507A-4B84-8C6C-E5829B17CE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1412776"/>
              <a:ext cx="395222" cy="296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http://t1.gstatic.com/images?q=tbn:7tQpbHI1HIaoCM:http://a3.twimg.com/profile_images/122330317/Clipart_Weather_Symbol_normal.gif">
              <a:hlinkClick r:id="rId21"/>
              <a:extLst>
                <a:ext uri="{FF2B5EF4-FFF2-40B4-BE49-F238E27FC236}">
                  <a16:creationId xmlns:a16="http://schemas.microsoft.com/office/drawing/2014/main" id="{988BAB61-F941-49E0-83A9-1E99B38007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2420888"/>
              <a:ext cx="288032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3" descr="http://t2.gstatic.com/images?q=tbn:_136TiMQmpq9mM:http://www.clker.com/cliparts/0/4/d/6/12588372492043489890mothinator_Oscilloscope.svg.thumb.png">
              <a:hlinkClick r:id="rId23"/>
              <a:extLst>
                <a:ext uri="{FF2B5EF4-FFF2-40B4-BE49-F238E27FC236}">
                  <a16:creationId xmlns:a16="http://schemas.microsoft.com/office/drawing/2014/main" id="{110EE6DB-CDAD-4710-8527-39C723CE8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1340768"/>
              <a:ext cx="411953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2" descr="http://t1.gstatic.com/images?q=tbn:h3dx6rLY9zCydM:http://www.npwd.org/images/Misc/large%2520water%2520drop%2520clipart.jpg">
              <a:hlinkClick r:id="rId25"/>
              <a:extLst>
                <a:ext uri="{FF2B5EF4-FFF2-40B4-BE49-F238E27FC236}">
                  <a16:creationId xmlns:a16="http://schemas.microsoft.com/office/drawing/2014/main" id="{3678F782-696B-468C-97AA-1DBD6A518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483" y="4581128"/>
              <a:ext cx="159901" cy="20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9" descr="http://t2.gstatic.com/images?q=tbn:ANd9GcSVDYmaZxHw1JDy4pJisz_azCDygExezRZqPKL2ca6iKn8Etfy8uKsrt4lU">
              <a:extLst>
                <a:ext uri="{FF2B5EF4-FFF2-40B4-BE49-F238E27FC236}">
                  <a16:creationId xmlns:a16="http://schemas.microsoft.com/office/drawing/2014/main" id="{E02893DC-BCF2-419A-8B64-48985883A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3068960"/>
              <a:ext cx="340264" cy="340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2" descr="http://www.freeclipartnow.com/d/38244-6/lightning-icon.jpg">
              <a:extLst>
                <a:ext uri="{FF2B5EF4-FFF2-40B4-BE49-F238E27FC236}">
                  <a16:creationId xmlns:a16="http://schemas.microsoft.com/office/drawing/2014/main" id="{89605220-0939-468A-AE53-50A3A63C75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9296" y="3874696"/>
              <a:ext cx="216024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31 CuadroTexto">
            <a:extLst>
              <a:ext uri="{FF2B5EF4-FFF2-40B4-BE49-F238E27FC236}">
                <a16:creationId xmlns:a16="http://schemas.microsoft.com/office/drawing/2014/main" id="{23C57E32-5A60-4CEF-964E-EAF6A9C8C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006" y="1578482"/>
            <a:ext cx="1674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en-US" altLang="es-C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EMS for microgrids</a:t>
            </a:r>
          </a:p>
          <a:p>
            <a:endParaRPr lang="en-US" altLang="es-CL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34 Imagen">
            <a:extLst>
              <a:ext uri="{FF2B5EF4-FFF2-40B4-BE49-F238E27FC236}">
                <a16:creationId xmlns:a16="http://schemas.microsoft.com/office/drawing/2014/main" id="{94F7C481-1701-4FAC-88CC-8BC45D69B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2" y="4482911"/>
            <a:ext cx="277653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5C475C-7159-4A70-80EC-382D215C2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s-CL" sz="2000" b="1" dirty="0"/>
              <a:t>Trabajo Experimental</a:t>
            </a:r>
            <a:endParaRPr lang="es-ES" altLang="es-CL" sz="2000" b="1" dirty="0"/>
          </a:p>
          <a:p>
            <a:endParaRPr lang="es-CL" dirty="0"/>
          </a:p>
        </p:txBody>
      </p:sp>
      <p:pic>
        <p:nvPicPr>
          <p:cNvPr id="1115" name="32 Imagen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r="1692" b="3166"/>
          <a:stretch>
            <a:fillRect/>
          </a:stretch>
        </p:blipFill>
        <p:spPr bwMode="auto">
          <a:xfrm>
            <a:off x="569746" y="3056584"/>
            <a:ext cx="344424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" name="33 CuadroTexto"/>
          <p:cNvSpPr txBox="1">
            <a:spLocks noChangeArrowheads="1"/>
          </p:cNvSpPr>
          <p:nvPr/>
        </p:nvSpPr>
        <p:spPr bwMode="auto">
          <a:xfrm>
            <a:off x="1843682" y="2569249"/>
            <a:ext cx="19866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en-US" altLang="es-C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Smart-Farm/Microgrids</a:t>
            </a:r>
          </a:p>
          <a:p>
            <a:endParaRPr lang="en-US" altLang="es-CL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2" descr="C:\Users\HP\Desktop\100OLYMP\P10103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51" y="2081210"/>
            <a:ext cx="17780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C:\Users\HP\Desktop\100OLYMP\P10103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847" y="2325682"/>
            <a:ext cx="22320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C:\Users\HP\Desktop\100OLYMP\P101035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18" y="2495544"/>
            <a:ext cx="17780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33 CuadroTexto"/>
          <p:cNvSpPr txBox="1">
            <a:spLocks noChangeArrowheads="1"/>
          </p:cNvSpPr>
          <p:nvPr/>
        </p:nvSpPr>
        <p:spPr bwMode="auto">
          <a:xfrm>
            <a:off x="6249987" y="1744528"/>
            <a:ext cx="31829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en-US" altLang="es-CL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Laboratorio</a:t>
            </a:r>
            <a:r>
              <a:rPr lang="en-US" altLang="es-C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Control de Micro-</a:t>
            </a:r>
            <a:r>
              <a:rPr lang="en-US" altLang="es-CL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redes</a:t>
            </a:r>
            <a:endParaRPr lang="en-US" altLang="es-CL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es-CL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2 Conector recto de flecha"/>
          <p:cNvCxnSpPr/>
          <p:nvPr/>
        </p:nvCxnSpPr>
        <p:spPr>
          <a:xfrm>
            <a:off x="4267200" y="3863181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" name="17 Grupo"/>
          <p:cNvGrpSpPr>
            <a:grpSpLocks/>
          </p:cNvGrpSpPr>
          <p:nvPr/>
        </p:nvGrpSpPr>
        <p:grpSpPr bwMode="auto">
          <a:xfrm>
            <a:off x="5932527" y="4679949"/>
            <a:ext cx="4107546" cy="1955800"/>
            <a:chOff x="71406" y="2531066"/>
            <a:chExt cx="5363876" cy="311251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5" r="4028"/>
            <a:stretch>
              <a:fillRect/>
            </a:stretch>
          </p:blipFill>
          <p:spPr bwMode="auto">
            <a:xfrm>
              <a:off x="71406" y="2531066"/>
              <a:ext cx="4500594" cy="311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9 CuadroTexto"/>
            <p:cNvSpPr txBox="1">
              <a:spLocks noChangeArrowheads="1"/>
            </p:cNvSpPr>
            <p:nvPr/>
          </p:nvSpPr>
          <p:spPr bwMode="auto">
            <a:xfrm>
              <a:off x="3062046" y="3368801"/>
              <a:ext cx="2373236" cy="832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r>
                <a:rPr lang="es-CL" altLang="es-CL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Sistema basado </a:t>
              </a:r>
            </a:p>
            <a:p>
              <a:r>
                <a:rPr lang="es-CL" altLang="es-CL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 Linux</a:t>
              </a:r>
            </a:p>
          </p:txBody>
        </p:sp>
        <p:cxnSp>
          <p:nvCxnSpPr>
            <p:cNvPr id="16" name="20 Conector recto de flecha"/>
            <p:cNvCxnSpPr/>
            <p:nvPr/>
          </p:nvCxnSpPr>
          <p:spPr>
            <a:xfrm flipH="1">
              <a:off x="2702108" y="3736155"/>
              <a:ext cx="356565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08F20-A4BA-4A4C-BD26-B0F2843E1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CEA3A-8FA2-4D34-8387-B007E651CFD8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DF82A7D-AD69-4F55-B31A-FEC8BD4E1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9295772" cy="1143000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Línea de Especialización en</a:t>
            </a:r>
            <a:br>
              <a:rPr lang="es-CL" altLang="es-CL" sz="2500" b="1" kern="0" dirty="0">
                <a:solidFill>
                  <a:srgbClr val="1F497D"/>
                </a:solidFill>
                <a:ea typeface="+mn-ea"/>
              </a:rPr>
            </a:b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Control de Sistemas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1290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B9AE51-CDED-4CA2-8369-52AA0EB76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Trabajo Experimental</a:t>
            </a:r>
          </a:p>
        </p:txBody>
      </p:sp>
      <p:sp>
        <p:nvSpPr>
          <p:cNvPr id="38" name="33 CuadroTexto"/>
          <p:cNvSpPr txBox="1">
            <a:spLocks noChangeArrowheads="1"/>
          </p:cNvSpPr>
          <p:nvPr/>
        </p:nvSpPr>
        <p:spPr bwMode="auto">
          <a:xfrm>
            <a:off x="3574348" y="2071863"/>
            <a:ext cx="50433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es-CL" altLang="es-C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Laboratorio de Electrónica de Potencia y Control de Máquinas</a:t>
            </a:r>
          </a:p>
          <a:p>
            <a:endParaRPr lang="es-CL" altLang="es-CL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2 Imagen" descr="P3310033_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935" y="2424753"/>
            <a:ext cx="3794510" cy="284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CACE37-8232-4042-8109-795294C1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CEA3A-8FA2-4D34-8387-B007E651CFD8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p:pic>
        <p:nvPicPr>
          <p:cNvPr id="5" name="Picture 4" descr="A picture containing table, man, computer, young&#10;&#10;Description automatically generated">
            <a:extLst>
              <a:ext uri="{FF2B5EF4-FFF2-40B4-BE49-F238E27FC236}">
                <a16:creationId xmlns:a16="http://schemas.microsoft.com/office/drawing/2014/main" id="{DF59A232-DA69-48DB-AC66-BE167763B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550" y="2426152"/>
            <a:ext cx="4512350" cy="284958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70D79E2-6AE4-4D64-9AB4-1F6A35DE7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9295772" cy="1143000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Línea de Especialización en</a:t>
            </a:r>
            <a:br>
              <a:rPr lang="es-CL" altLang="es-CL" sz="2500" b="1" kern="0" dirty="0">
                <a:solidFill>
                  <a:srgbClr val="1F497D"/>
                </a:solidFill>
                <a:ea typeface="+mn-ea"/>
              </a:rPr>
            </a:b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Control de Sistemas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8149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9DB921-CCE2-4D60-A072-EE3EACE46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altLang="es-CL" sz="2000" b="1" dirty="0"/>
              <a:t>Control de Interacción Electro-mecánica</a:t>
            </a:r>
            <a:endParaRPr lang="es-ES" altLang="es-CL" sz="2000" b="1" dirty="0"/>
          </a:p>
          <a:p>
            <a:endParaRPr lang="es-C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55891D-0296-4EDC-B41B-E58EC7657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CEA3A-8FA2-4D34-8387-B007E651CFD8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750" r="37500" b="25000"/>
          <a:stretch/>
        </p:blipFill>
        <p:spPr>
          <a:xfrm>
            <a:off x="6561978" y="4419841"/>
            <a:ext cx="2512695" cy="1507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5" y="2166027"/>
            <a:ext cx="3062548" cy="1715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5" y="2137979"/>
            <a:ext cx="2619375" cy="1743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4090434"/>
            <a:ext cx="2808446" cy="157273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2742372">
            <a:off x="5526254" y="4280777"/>
            <a:ext cx="533400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Image result for turbina eolica">
            <a:extLst>
              <a:ext uri="{FF2B5EF4-FFF2-40B4-BE49-F238E27FC236}">
                <a16:creationId xmlns:a16="http://schemas.microsoft.com/office/drawing/2014/main" id="{F1CE9A46-C3E8-498A-8A28-764AD08C0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326" y="2171178"/>
            <a:ext cx="2621079" cy="17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5D5BF6E-6398-4013-8EAD-50C93332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9295772" cy="1143000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Línea de Especialización en</a:t>
            </a:r>
            <a:br>
              <a:rPr lang="es-CL" altLang="es-CL" sz="2500" b="1" kern="0" dirty="0">
                <a:solidFill>
                  <a:srgbClr val="1F497D"/>
                </a:solidFill>
                <a:ea typeface="+mn-ea"/>
              </a:rPr>
            </a:b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Control de Sistemas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073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91717-0DEB-46E9-BED9-113B78E6E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altLang="es-CL" sz="2000" b="1" dirty="0"/>
              <a:t>Control de Interacción Electro-mecánica</a:t>
            </a:r>
            <a:endParaRPr lang="es-ES" altLang="es-CL" sz="2000" b="1" dirty="0"/>
          </a:p>
          <a:p>
            <a:endParaRPr lang="es-CL" dirty="0"/>
          </a:p>
        </p:txBody>
      </p:sp>
      <p:sp>
        <p:nvSpPr>
          <p:cNvPr id="1116" name="33 CuadroTexto"/>
          <p:cNvSpPr txBox="1">
            <a:spLocks noChangeArrowheads="1"/>
          </p:cNvSpPr>
          <p:nvPr/>
        </p:nvSpPr>
        <p:spPr bwMode="auto">
          <a:xfrm>
            <a:off x="1590658" y="2112963"/>
            <a:ext cx="49375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  <a:ea typeface="MS PGothic" pitchFamily="34" charset="-128"/>
              </a:defRPr>
            </a:lvl9pPr>
          </a:lstStyle>
          <a:p>
            <a:r>
              <a:rPr lang="en-US" altLang="es-CL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Incluye</a:t>
            </a:r>
            <a:r>
              <a:rPr lang="en-US" altLang="es-C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r>
              <a:rPr lang="en-US" altLang="es-C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Modelamiento</a:t>
            </a:r>
            <a:r>
              <a:rPr lang="en-US" alt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Sistema </a:t>
            </a:r>
            <a:r>
              <a:rPr lang="en-US" altLang="es-C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mecánico</a:t>
            </a:r>
            <a:r>
              <a:rPr lang="en-US" alt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altLang="es-C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eléctrico</a:t>
            </a:r>
            <a:endParaRPr lang="en-US" altLang="es-C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992" y="2857919"/>
            <a:ext cx="2866606" cy="2623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2983502"/>
            <a:ext cx="3922827" cy="22734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45D677-6A95-47EC-87D3-E267DC6A9C98}"/>
              </a:ext>
            </a:extLst>
          </p:cNvPr>
          <p:cNvSpPr/>
          <p:nvPr/>
        </p:nvSpPr>
        <p:spPr>
          <a:xfrm>
            <a:off x="1828805" y="5642575"/>
            <a:ext cx="50736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</a:t>
            </a:r>
            <a:r>
              <a:rPr lang="en-US" altLang="es-C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máquinas</a:t>
            </a:r>
            <a:r>
              <a:rPr lang="en-US" alt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</a:t>
            </a:r>
            <a:r>
              <a:rPr lang="en-US" altLang="es-C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micro-redes</a:t>
            </a:r>
            <a:r>
              <a:rPr lang="en-US" altLang="es-C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			</a:t>
            </a:r>
            <a:endParaRPr lang="en-US" altLang="es-C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E7DBE3-ABD6-4E12-B0C8-29B59ECF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CEA3A-8FA2-4D34-8387-B007E651CFD8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598CE42-2951-4B8D-9008-6080801E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9295772" cy="1143000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Línea de Especialización en</a:t>
            </a:r>
            <a:br>
              <a:rPr lang="es-CL" altLang="es-CL" sz="2500" b="1" kern="0" dirty="0">
                <a:solidFill>
                  <a:srgbClr val="1F497D"/>
                </a:solidFill>
                <a:ea typeface="+mn-ea"/>
              </a:rPr>
            </a:b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Control de Sistemas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377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640BD-A732-426F-B533-75BE5AEA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L" altLang="es-CL" sz="2500" b="1" dirty="0">
                <a:solidFill>
                  <a:schemeClr val="tx2"/>
                </a:solidFill>
              </a:rPr>
              <a:t>Línea de Especialización en</a:t>
            </a:r>
            <a:br>
              <a:rPr lang="es-CL" altLang="es-CL" sz="2500" b="1" dirty="0">
                <a:solidFill>
                  <a:schemeClr val="tx2"/>
                </a:solidFill>
              </a:rPr>
            </a:br>
            <a:r>
              <a:rPr lang="es-CL" altLang="es-CL" sz="2500" b="1" dirty="0">
                <a:solidFill>
                  <a:schemeClr val="tx2"/>
                </a:solidFill>
              </a:rPr>
              <a:t>Control de Sistemas</a:t>
            </a:r>
            <a:endParaRPr lang="en-GB" sz="2500" dirty="0"/>
          </a:p>
        </p:txBody>
      </p:sp>
      <p:pic>
        <p:nvPicPr>
          <p:cNvPr id="13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8A55DD42-8843-4F27-90DF-526D821B9A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0700" y="1424265"/>
            <a:ext cx="8610600" cy="511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8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2971800" y="1530278"/>
            <a:ext cx="5561011" cy="5175250"/>
            <a:chOff x="1633" y="1117"/>
            <a:chExt cx="3560" cy="3260"/>
          </a:xfrm>
        </p:grpSpPr>
        <p:sp>
          <p:nvSpPr>
            <p:cNvPr id="7172" name="Oval 10"/>
            <p:cNvSpPr>
              <a:spLocks noChangeArrowheads="1"/>
            </p:cNvSpPr>
            <p:nvPr/>
          </p:nvSpPr>
          <p:spPr bwMode="auto">
            <a:xfrm>
              <a:off x="1633" y="1117"/>
              <a:ext cx="3560" cy="3260"/>
            </a:xfrm>
            <a:prstGeom prst="ellipse">
              <a:avLst/>
            </a:prstGeom>
            <a:solidFill>
              <a:srgbClr val="FF0000"/>
            </a:solidFill>
            <a:ln w="936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CL" sz="3600">
                <a:solidFill>
                  <a:schemeClr val="tx2"/>
                </a:solidFill>
              </a:endParaRPr>
            </a:p>
          </p:txBody>
        </p:sp>
        <p:sp>
          <p:nvSpPr>
            <p:cNvPr id="7173" name="Text Box 11"/>
            <p:cNvSpPr txBox="1">
              <a:spLocks noChangeArrowheads="1"/>
            </p:cNvSpPr>
            <p:nvPr/>
          </p:nvSpPr>
          <p:spPr bwMode="auto">
            <a:xfrm>
              <a:off x="2365" y="3503"/>
              <a:ext cx="2662" cy="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>
                <a:spcBef>
                  <a:spcPts val="1125"/>
                </a:spcBef>
                <a:buClr>
                  <a:srgbClr val="000000"/>
                </a:buClr>
                <a:buNone/>
              </a:pPr>
              <a:r>
                <a:rPr lang="es-ES_tradnl" altLang="es-CL" sz="2000" dirty="0">
                  <a:solidFill>
                    <a:srgbClr val="FFFFFF"/>
                  </a:solidFill>
                  <a:latin typeface="+mn-lt"/>
                </a:rPr>
                <a:t>HABILIDADES PERSONALES</a:t>
              </a:r>
            </a:p>
            <a:p>
              <a:pPr eaLnBrk="1">
                <a:spcBef>
                  <a:spcPts val="1125"/>
                </a:spcBef>
                <a:buClr>
                  <a:srgbClr val="000000"/>
                </a:buClr>
                <a:buNone/>
              </a:pPr>
              <a:r>
                <a:rPr lang="es-ES_tradnl" altLang="es-CL" sz="2000" dirty="0">
                  <a:solidFill>
                    <a:srgbClr val="FFFFFF"/>
                  </a:solidFill>
                  <a:latin typeface="+mn-lt"/>
                </a:rPr>
                <a:t>         Y DE EQUIPO</a:t>
              </a:r>
            </a:p>
          </p:txBody>
        </p:sp>
        <p:sp>
          <p:nvSpPr>
            <p:cNvPr id="7174" name="Oval 12"/>
            <p:cNvSpPr>
              <a:spLocks noChangeArrowheads="1"/>
            </p:cNvSpPr>
            <p:nvPr/>
          </p:nvSpPr>
          <p:spPr bwMode="auto">
            <a:xfrm>
              <a:off x="2222" y="1304"/>
              <a:ext cx="2539" cy="2211"/>
            </a:xfrm>
            <a:prstGeom prst="ellipse">
              <a:avLst/>
            </a:prstGeom>
            <a:solidFill>
              <a:srgbClr val="99CCFF"/>
            </a:solidFill>
            <a:ln w="936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CL" sz="3600">
                <a:solidFill>
                  <a:schemeClr val="tx2"/>
                </a:solidFill>
              </a:endParaRPr>
            </a:p>
          </p:txBody>
        </p:sp>
        <p:sp>
          <p:nvSpPr>
            <p:cNvPr id="7175" name="Oval 13"/>
            <p:cNvSpPr>
              <a:spLocks noChangeArrowheads="1"/>
            </p:cNvSpPr>
            <p:nvPr/>
          </p:nvSpPr>
          <p:spPr bwMode="auto">
            <a:xfrm>
              <a:off x="2404" y="1474"/>
              <a:ext cx="1434" cy="1149"/>
            </a:xfrm>
            <a:prstGeom prst="ellipse">
              <a:avLst/>
            </a:prstGeom>
            <a:solidFill>
              <a:srgbClr val="FFFF00"/>
            </a:solidFill>
            <a:ln w="936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CL" sz="3600">
                <a:solidFill>
                  <a:schemeClr val="tx2"/>
                </a:solidFill>
              </a:endParaRPr>
            </a:p>
          </p:txBody>
        </p:sp>
        <p:sp>
          <p:nvSpPr>
            <p:cNvPr id="7176" name="Oval 14"/>
            <p:cNvSpPr>
              <a:spLocks noChangeArrowheads="1"/>
            </p:cNvSpPr>
            <p:nvPr/>
          </p:nvSpPr>
          <p:spPr bwMode="auto">
            <a:xfrm>
              <a:off x="3283" y="1474"/>
              <a:ext cx="1327" cy="1149"/>
            </a:xfrm>
            <a:prstGeom prst="ellipse">
              <a:avLst/>
            </a:prstGeom>
            <a:solidFill>
              <a:srgbClr val="CCFFCC">
                <a:alpha val="85881"/>
              </a:srgbClr>
            </a:solidFill>
            <a:ln w="9398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CL" sz="3600">
                <a:solidFill>
                  <a:schemeClr val="tx2"/>
                </a:solidFill>
              </a:endParaRPr>
            </a:p>
          </p:txBody>
        </p:sp>
        <p:sp>
          <p:nvSpPr>
            <p:cNvPr id="7177" name="Oval 15"/>
            <p:cNvSpPr>
              <a:spLocks noChangeArrowheads="1"/>
            </p:cNvSpPr>
            <p:nvPr/>
          </p:nvSpPr>
          <p:spPr bwMode="auto">
            <a:xfrm>
              <a:off x="2457" y="2142"/>
              <a:ext cx="1434" cy="1244"/>
            </a:xfrm>
            <a:prstGeom prst="ellipse">
              <a:avLst/>
            </a:prstGeom>
            <a:solidFill>
              <a:srgbClr val="33CC33">
                <a:alpha val="65881"/>
              </a:srgbClr>
            </a:solidFill>
            <a:ln w="936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CL" sz="3600">
                <a:solidFill>
                  <a:schemeClr val="tx2"/>
                </a:solidFill>
              </a:endParaRPr>
            </a:p>
          </p:txBody>
        </p:sp>
        <p:sp>
          <p:nvSpPr>
            <p:cNvPr id="7178" name="Text Box 16"/>
            <p:cNvSpPr txBox="1">
              <a:spLocks noChangeArrowheads="1"/>
            </p:cNvSpPr>
            <p:nvPr/>
          </p:nvSpPr>
          <p:spPr bwMode="auto">
            <a:xfrm>
              <a:off x="3368" y="1732"/>
              <a:ext cx="1207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</a:tabLst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>
                <a:spcBef>
                  <a:spcPts val="750"/>
                </a:spcBef>
                <a:buClr>
                  <a:srgbClr val="000000"/>
                </a:buClr>
                <a:buNone/>
              </a:pPr>
              <a:r>
                <a:rPr lang="es-ES_tradnl" altLang="es-CL" sz="1400" dirty="0">
                  <a:solidFill>
                    <a:srgbClr val="000000"/>
                  </a:solidFill>
                </a:rPr>
                <a:t>Estrategias de control y identificación</a:t>
              </a:r>
            </a:p>
          </p:txBody>
        </p:sp>
        <p:sp>
          <p:nvSpPr>
            <p:cNvPr id="7179" name="Text Box 17"/>
            <p:cNvSpPr txBox="1">
              <a:spLocks noChangeArrowheads="1"/>
            </p:cNvSpPr>
            <p:nvPr/>
          </p:nvSpPr>
          <p:spPr bwMode="auto">
            <a:xfrm>
              <a:off x="2527" y="1738"/>
              <a:ext cx="691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723900" algn="l"/>
                </a:tabLst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>
                <a:spcBef>
                  <a:spcPts val="750"/>
                </a:spcBef>
                <a:buClr>
                  <a:srgbClr val="000000"/>
                </a:buClr>
                <a:buNone/>
              </a:pPr>
              <a:r>
                <a:rPr lang="es-ES_tradnl" altLang="es-CL" sz="1400" dirty="0">
                  <a:solidFill>
                    <a:srgbClr val="000000"/>
                  </a:solidFill>
                </a:rPr>
                <a:t>Modelado/Sistemas y señales</a:t>
              </a:r>
            </a:p>
          </p:txBody>
        </p:sp>
        <p:sp>
          <p:nvSpPr>
            <p:cNvPr id="7180" name="Text Box 18"/>
            <p:cNvSpPr txBox="1">
              <a:spLocks noChangeArrowheads="1"/>
            </p:cNvSpPr>
            <p:nvPr/>
          </p:nvSpPr>
          <p:spPr bwMode="auto">
            <a:xfrm>
              <a:off x="3152" y="2133"/>
              <a:ext cx="620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CL" sz="3600">
                <a:solidFill>
                  <a:schemeClr val="tx2"/>
                </a:solidFill>
              </a:endParaRPr>
            </a:p>
          </p:txBody>
        </p:sp>
        <p:sp>
          <p:nvSpPr>
            <p:cNvPr id="7181" name="Oval 19"/>
            <p:cNvSpPr>
              <a:spLocks noChangeArrowheads="1"/>
            </p:cNvSpPr>
            <p:nvPr/>
          </p:nvSpPr>
          <p:spPr bwMode="auto">
            <a:xfrm>
              <a:off x="3160" y="2142"/>
              <a:ext cx="1434" cy="1244"/>
            </a:xfrm>
            <a:prstGeom prst="ellipse">
              <a:avLst/>
            </a:prstGeom>
            <a:solidFill>
              <a:srgbClr val="FF950E">
                <a:alpha val="65881"/>
              </a:srgbClr>
            </a:solidFill>
            <a:ln w="9360">
              <a:solidFill>
                <a:srgbClr val="00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s-CL" sz="3600">
                <a:solidFill>
                  <a:schemeClr val="tx2"/>
                </a:solidFill>
              </a:endParaRPr>
            </a:p>
          </p:txBody>
        </p:sp>
        <p:sp>
          <p:nvSpPr>
            <p:cNvPr id="7182" name="Text Box 20"/>
            <p:cNvSpPr txBox="1">
              <a:spLocks noChangeArrowheads="1"/>
            </p:cNvSpPr>
            <p:nvPr/>
          </p:nvSpPr>
          <p:spPr bwMode="auto">
            <a:xfrm>
              <a:off x="2472" y="2587"/>
              <a:ext cx="792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723900" algn="l"/>
                </a:tabLst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>
                <a:spcBef>
                  <a:spcPts val="750"/>
                </a:spcBef>
                <a:buClr>
                  <a:srgbClr val="000000"/>
                </a:buClr>
                <a:buNone/>
              </a:pPr>
              <a:r>
                <a:rPr lang="es-ES_tradnl" altLang="es-CL" sz="1400" dirty="0">
                  <a:solidFill>
                    <a:srgbClr val="000000"/>
                  </a:solidFill>
                </a:rPr>
                <a:t>Control secuencial y distribuido</a:t>
              </a:r>
            </a:p>
          </p:txBody>
        </p:sp>
        <p:sp>
          <p:nvSpPr>
            <p:cNvPr id="7183" name="Text Box 21"/>
            <p:cNvSpPr txBox="1">
              <a:spLocks noChangeArrowheads="1"/>
            </p:cNvSpPr>
            <p:nvPr/>
          </p:nvSpPr>
          <p:spPr bwMode="auto">
            <a:xfrm>
              <a:off x="3876" y="2759"/>
              <a:ext cx="699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723900" algn="l"/>
                </a:tabLst>
                <a:defRPr sz="28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723900" algn="l"/>
                </a:tabLst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>
                <a:spcBef>
                  <a:spcPts val="750"/>
                </a:spcBef>
                <a:buClr>
                  <a:srgbClr val="000000"/>
                </a:buClr>
                <a:buNone/>
              </a:pPr>
              <a:r>
                <a:rPr lang="es-ES_tradnl" altLang="es-CL" sz="1400" dirty="0">
                  <a:solidFill>
                    <a:srgbClr val="000000"/>
                  </a:solidFill>
                </a:rPr>
                <a:t>Hardware y software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FBC5726-D550-413A-8D72-931AEAD0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Línea de Especialización en</a:t>
            </a:r>
            <a:br>
              <a:rPr lang="es-CL" altLang="es-CL" sz="2500" b="1" kern="0" dirty="0">
                <a:solidFill>
                  <a:srgbClr val="1F497D"/>
                </a:solidFill>
                <a:ea typeface="+mn-ea"/>
              </a:rPr>
            </a:b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Control de Sistemas</a:t>
            </a:r>
            <a:endParaRPr lang="es-C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0DD71-D354-451E-BBB3-1BC069EC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CEA3A-8FA2-4D34-8387-B007E651CFD8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19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BB25-9660-4CCC-8255-1582D15AF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s-ES" altLang="es-CL" sz="2000" dirty="0">
                <a:solidFill>
                  <a:schemeClr val="tx2"/>
                </a:solidFill>
              </a:rPr>
              <a:t>Cursos de la línea:</a:t>
            </a:r>
            <a:br>
              <a:rPr lang="es-ES" altLang="es-CL" sz="2000" dirty="0">
                <a:solidFill>
                  <a:schemeClr val="tx2"/>
                </a:solidFill>
              </a:rPr>
            </a:br>
            <a:endParaRPr lang="en-US" altLang="es-CL" sz="1000" dirty="0">
              <a:solidFill>
                <a:schemeClr val="tx2"/>
              </a:solidFill>
            </a:endParaRP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EL4113 Fundamentos de Control</a:t>
            </a: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EL4105 Control Avanzado de Sistemas</a:t>
            </a: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EL5205 Laboratorio de Control Avanzado</a:t>
            </a:r>
          </a:p>
          <a:p>
            <a:endParaRPr lang="es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00D27-789D-4825-903F-7F053A99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FAB1-5BED-4D76-B588-C0D12B3657B6}" type="slidenum">
              <a:rPr lang="es-CL" smtClean="0"/>
              <a:pPr/>
              <a:t>18</a:t>
            </a:fld>
            <a:endParaRPr lang="es-CL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6455A32-9F96-41E4-9B67-13486043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9295772" cy="1143000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Línea de Especialización en</a:t>
            </a:r>
            <a:br>
              <a:rPr lang="es-CL" altLang="es-CL" sz="2500" b="1" kern="0" dirty="0">
                <a:solidFill>
                  <a:srgbClr val="1F497D"/>
                </a:solidFill>
                <a:ea typeface="+mn-ea"/>
              </a:rPr>
            </a:b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Control de Sistemas</a:t>
            </a:r>
            <a:endParaRPr lang="es-CL" dirty="0"/>
          </a:p>
        </p:txBody>
      </p:sp>
      <p:pic>
        <p:nvPicPr>
          <p:cNvPr id="5" name="Picture 4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FA60D6AB-0D4F-40DC-A9F8-3E872D76C6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45445" r="9068" b="6269"/>
          <a:stretch/>
        </p:blipFill>
        <p:spPr>
          <a:xfrm>
            <a:off x="895690" y="3351209"/>
            <a:ext cx="10400619" cy="32321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63F821-E8C1-4BA2-93B3-41E672DFBEFE}"/>
              </a:ext>
            </a:extLst>
          </p:cNvPr>
          <p:cNvSpPr/>
          <p:nvPr/>
        </p:nvSpPr>
        <p:spPr>
          <a:xfrm>
            <a:off x="4876800" y="4343400"/>
            <a:ext cx="13716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3DE4BB-D646-4BA2-A2B3-8944B352744C}"/>
              </a:ext>
            </a:extLst>
          </p:cNvPr>
          <p:cNvSpPr/>
          <p:nvPr/>
        </p:nvSpPr>
        <p:spPr>
          <a:xfrm>
            <a:off x="3352800" y="4772282"/>
            <a:ext cx="13716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24AEB7-26A4-4BEB-83E1-2B1F0C65C454}"/>
              </a:ext>
            </a:extLst>
          </p:cNvPr>
          <p:cNvSpPr/>
          <p:nvPr/>
        </p:nvSpPr>
        <p:spPr>
          <a:xfrm>
            <a:off x="1905000" y="4772282"/>
            <a:ext cx="1371600" cy="3810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230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auto_ti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295400"/>
            <a:ext cx="2616314" cy="2683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161543"/>
            <a:ext cx="3390219" cy="1929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BB25-9660-4CCC-8255-1582D15AF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s-ES" altLang="es-CL" sz="2000" dirty="0">
                <a:solidFill>
                  <a:schemeClr val="tx2"/>
                </a:solidFill>
              </a:rPr>
              <a:t>Lista de Cursos Electivos:</a:t>
            </a:r>
            <a:br>
              <a:rPr lang="es-ES" altLang="es-CL" sz="2000" dirty="0">
                <a:solidFill>
                  <a:schemeClr val="tx2"/>
                </a:solidFill>
              </a:rPr>
            </a:br>
            <a:endParaRPr lang="en-US" altLang="es-CL" sz="1000" dirty="0">
              <a:solidFill>
                <a:schemeClr val="tx2"/>
              </a:solidFill>
            </a:endParaRP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Ingeniería de Control</a:t>
            </a: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Control Adaptativo </a:t>
            </a: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Control Inteligente de Sistemas</a:t>
            </a: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Control de Sistemas No-lineales</a:t>
            </a: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Diagnóstico y Pronóstico de Fallas</a:t>
            </a: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Control Predictivo</a:t>
            </a: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Electrónica de Potencia</a:t>
            </a: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Seminario de Control Automático</a:t>
            </a: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Control Avanzado de Micro-redes</a:t>
            </a:r>
          </a:p>
          <a:p>
            <a:pPr marL="614363" lvl="1" indent="-342900">
              <a:spcBef>
                <a:spcPct val="0"/>
              </a:spcBef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  <a:tabLst>
                <a:tab pos="533400" algn="l"/>
              </a:tabLst>
            </a:pPr>
            <a:r>
              <a:rPr lang="es-CL" altLang="es-CL" sz="2000" dirty="0"/>
              <a:t>Modelamiento y Control de Sistemas Electromecánicos</a:t>
            </a:r>
            <a:endParaRPr lang="es-ES" altLang="es-CL" sz="2000" dirty="0"/>
          </a:p>
          <a:p>
            <a:endParaRPr lang="es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00D27-789D-4825-903F-7F053A99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FAB1-5BED-4D76-B588-C0D12B3657B6}" type="slidenum">
              <a:rPr lang="es-CL" smtClean="0"/>
              <a:pPr/>
              <a:t>19</a:t>
            </a:fld>
            <a:endParaRPr lang="es-CL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6455A32-9F96-41E4-9B67-13486043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9295772" cy="1143000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Línea de Especialización en</a:t>
            </a:r>
            <a:br>
              <a:rPr lang="es-CL" altLang="es-CL" sz="2500" b="1" kern="0" dirty="0">
                <a:solidFill>
                  <a:srgbClr val="1F497D"/>
                </a:solidFill>
                <a:ea typeface="+mn-ea"/>
              </a:rPr>
            </a:br>
            <a:r>
              <a:rPr lang="es-CL" altLang="es-CL" sz="2500" b="1" kern="0" dirty="0">
                <a:solidFill>
                  <a:srgbClr val="1F497D"/>
                </a:solidFill>
                <a:ea typeface="+mn-ea"/>
              </a:rPr>
              <a:t>Control de Sistemas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5882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5E5D25-E6E3-4663-9223-30E23FC81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CL" altLang="es-CL" b="1" dirty="0">
                <a:solidFill>
                  <a:schemeClr val="tx2"/>
                </a:solidFill>
              </a:rPr>
              <a:t>Línea de Especialización en</a:t>
            </a:r>
            <a:br>
              <a:rPr lang="es-CL" altLang="es-CL" b="1" dirty="0">
                <a:solidFill>
                  <a:schemeClr val="tx2"/>
                </a:solidFill>
              </a:rPr>
            </a:br>
            <a:r>
              <a:rPr lang="es-CL" altLang="es-CL" b="1" dirty="0">
                <a:solidFill>
                  <a:schemeClr val="tx2"/>
                </a:solidFill>
              </a:rPr>
              <a:t>Control de Sistemas</a:t>
            </a:r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3C547-6C76-45D0-81A3-26C848884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s-ES" altLang="es-CL" sz="2400" dirty="0">
                <a:solidFill>
                  <a:schemeClr val="accent2">
                    <a:lumMod val="75000"/>
                  </a:schemeClr>
                </a:solidFill>
              </a:rPr>
              <a:t>Perfil de Línea de Especialización:</a:t>
            </a:r>
          </a:p>
          <a:p>
            <a:pPr marL="0" indent="0" algn="just">
              <a:spcBef>
                <a:spcPct val="0"/>
              </a:spcBef>
              <a:buNone/>
            </a:pPr>
            <a:endParaRPr lang="es-ES" altLang="es-CL" sz="700" dirty="0">
              <a:solidFill>
                <a:schemeClr val="tx2"/>
              </a:solidFill>
            </a:endParaRPr>
          </a:p>
          <a:p>
            <a:pPr marL="0" indent="0" algn="just">
              <a:spcBef>
                <a:spcPct val="0"/>
              </a:spcBef>
              <a:buNone/>
            </a:pPr>
            <a:r>
              <a:rPr lang="es-ES" altLang="es-CL" sz="2400" dirty="0">
                <a:solidFill>
                  <a:schemeClr val="tx2"/>
                </a:solidFill>
              </a:rPr>
              <a:t>Profesional con sólida formación teórico-práctica y visión global amplia acerca de diferentes métodos de modelación, análisis, simulación, instrumentación y control de procesos. Ingeniero capacitado para establecer puentes fructíferos entre la teoría, la práctica y los aspectos económicos asociados a la implementación de sistemas de control en procesos industriales.</a:t>
            </a:r>
          </a:p>
          <a:p>
            <a:pPr>
              <a:spcBef>
                <a:spcPct val="0"/>
              </a:spcBef>
              <a:buNone/>
            </a:pPr>
            <a:endParaRPr lang="es-ES" altLang="es-CL" sz="2400" dirty="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</a:pPr>
            <a:r>
              <a:rPr lang="es-CL" altLang="es-CL" sz="2400" dirty="0">
                <a:solidFill>
                  <a:schemeClr val="accent2">
                    <a:lumMod val="75000"/>
                  </a:schemeClr>
                </a:solidFill>
              </a:rPr>
              <a:t>Académicos de la Línea de Especialización:</a:t>
            </a:r>
          </a:p>
          <a:p>
            <a:endParaRPr lang="es-CL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DEF051B-1418-4BC9-93C4-8DF386E29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FAB1-5BED-4D76-B588-C0D12B3657B6}" type="slidenum">
              <a:rPr lang="es-CL" smtClean="0"/>
              <a:pPr/>
              <a:t>2</a:t>
            </a:fld>
            <a:endParaRPr lang="es-CL" dirty="0"/>
          </a:p>
        </p:txBody>
      </p:sp>
      <p:pic>
        <p:nvPicPr>
          <p:cNvPr id="6146" name="Picture 2" descr="Conta">
            <a:extLst>
              <a:ext uri="{FF2B5EF4-FFF2-40B4-BE49-F238E27FC236}">
                <a16:creationId xmlns:a16="http://schemas.microsoft.com/office/drawing/2014/main" id="{469CDC55-B48A-4E26-A997-71A6A0A39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2" r="15747"/>
          <a:stretch/>
        </p:blipFill>
        <p:spPr bwMode="auto">
          <a:xfrm>
            <a:off x="2457439" y="4723217"/>
            <a:ext cx="1078454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627069-E684-49E7-9BC4-D61EE22D65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75" r="31347"/>
          <a:stretch/>
        </p:blipFill>
        <p:spPr>
          <a:xfrm>
            <a:off x="6829275" y="4760429"/>
            <a:ext cx="1110662" cy="1555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6C61BC-5AB3-4DCE-859D-3C0C4B4D44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97" r="27999"/>
          <a:stretch/>
        </p:blipFill>
        <p:spPr>
          <a:xfrm>
            <a:off x="8305800" y="4732077"/>
            <a:ext cx="1110663" cy="1576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253C48-2229-4BF9-82AC-636E0FABB1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00" r="23072"/>
          <a:stretch/>
        </p:blipFill>
        <p:spPr>
          <a:xfrm>
            <a:off x="5329439" y="4749942"/>
            <a:ext cx="1110662" cy="1551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3A076A-DA6F-41E6-803B-9F946C66E1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00" r="19000"/>
          <a:stretch/>
        </p:blipFill>
        <p:spPr>
          <a:xfrm>
            <a:off x="3906684" y="4728595"/>
            <a:ext cx="1110662" cy="157991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83642F-2CA6-4959-9057-BB8123DDEAF5}"/>
              </a:ext>
            </a:extLst>
          </p:cNvPr>
          <p:cNvSpPr/>
          <p:nvPr/>
        </p:nvSpPr>
        <p:spPr>
          <a:xfrm>
            <a:off x="2022193" y="6283132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>
                <a:srgbClr val="0000FF"/>
              </a:buClr>
            </a:pPr>
            <a:r>
              <a:rPr lang="es-ES" altLang="es-CL" dirty="0"/>
              <a:t>Dra. Constanza </a:t>
            </a:r>
          </a:p>
          <a:p>
            <a:pPr algn="ctr">
              <a:spcBef>
                <a:spcPct val="0"/>
              </a:spcBef>
              <a:buClr>
                <a:srgbClr val="0000FF"/>
              </a:buClr>
            </a:pPr>
            <a:r>
              <a:rPr lang="es-ES" altLang="es-CL" dirty="0"/>
              <a:t>Ahumada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3C893-393A-4B7D-909B-722D0E0ED9D9}"/>
              </a:ext>
            </a:extLst>
          </p:cNvPr>
          <p:cNvSpPr/>
          <p:nvPr/>
        </p:nvSpPr>
        <p:spPr>
          <a:xfrm>
            <a:off x="3793932" y="6283131"/>
            <a:ext cx="1428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altLang="es-CL" dirty="0"/>
              <a:t>Dr. Roberto </a:t>
            </a:r>
          </a:p>
          <a:p>
            <a:pPr algn="ctr"/>
            <a:r>
              <a:rPr lang="es-ES" altLang="es-CL" dirty="0"/>
              <a:t>Cárdenas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FE2E07-453A-4D34-A6C8-BE3D20231D92}"/>
              </a:ext>
            </a:extLst>
          </p:cNvPr>
          <p:cNvSpPr/>
          <p:nvPr/>
        </p:nvSpPr>
        <p:spPr>
          <a:xfrm>
            <a:off x="5266117" y="6274896"/>
            <a:ext cx="1364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>
                <a:srgbClr val="0000FF"/>
              </a:buClr>
            </a:pPr>
            <a:r>
              <a:rPr lang="en-US" altLang="es-CL" dirty="0"/>
              <a:t>Dr. Marcos </a:t>
            </a:r>
          </a:p>
          <a:p>
            <a:pPr algn="ctr">
              <a:spcBef>
                <a:spcPct val="0"/>
              </a:spcBef>
              <a:buClr>
                <a:srgbClr val="0000FF"/>
              </a:buClr>
            </a:pPr>
            <a:r>
              <a:rPr lang="en-US" altLang="es-CL" dirty="0"/>
              <a:t>Orchard</a:t>
            </a:r>
            <a:endParaRPr lang="es-ES" altLang="es-CL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1457DB-1465-4A0F-A7EA-46CAF7A2EA27}"/>
              </a:ext>
            </a:extLst>
          </p:cNvPr>
          <p:cNvSpPr/>
          <p:nvPr/>
        </p:nvSpPr>
        <p:spPr>
          <a:xfrm>
            <a:off x="6457228" y="6246544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>
                <a:srgbClr val="0000FF"/>
              </a:buClr>
            </a:pPr>
            <a:r>
              <a:rPr lang="es-ES" altLang="es-CL" dirty="0"/>
              <a:t>Dra. Doris Sáez </a:t>
            </a:r>
          </a:p>
          <a:p>
            <a:pPr algn="ctr">
              <a:spcBef>
                <a:spcPct val="0"/>
              </a:spcBef>
              <a:buClr>
                <a:srgbClr val="0000FF"/>
              </a:buClr>
            </a:pPr>
            <a:r>
              <a:rPr lang="es-ES" altLang="es-CL" dirty="0" err="1"/>
              <a:t>Hueichapan</a:t>
            </a:r>
            <a:endParaRPr lang="es-ES" altLang="es-C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E15838-A7EB-4E2A-92C9-51EA3958B964}"/>
              </a:ext>
            </a:extLst>
          </p:cNvPr>
          <p:cNvSpPr/>
          <p:nvPr/>
        </p:nvSpPr>
        <p:spPr>
          <a:xfrm>
            <a:off x="8305795" y="6246543"/>
            <a:ext cx="11850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>
                <a:srgbClr val="0000FF"/>
              </a:buClr>
            </a:pPr>
            <a:r>
              <a:rPr lang="es-ES" altLang="es-CL" dirty="0"/>
              <a:t>Dr. Jorge </a:t>
            </a:r>
          </a:p>
          <a:p>
            <a:pPr algn="ctr">
              <a:spcBef>
                <a:spcPct val="0"/>
              </a:spcBef>
              <a:buClr>
                <a:srgbClr val="0000FF"/>
              </a:buClr>
            </a:pPr>
            <a:r>
              <a:rPr lang="es-ES" altLang="es-CL" dirty="0"/>
              <a:t>Silva </a:t>
            </a:r>
          </a:p>
        </p:txBody>
      </p:sp>
    </p:spTree>
    <p:extLst>
      <p:ext uri="{BB962C8B-B14F-4D97-AF65-F5344CB8AC3E}">
        <p14:creationId xmlns:p14="http://schemas.microsoft.com/office/powerpoint/2010/main" val="192686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500" b="1" kern="1200" dirty="0">
                <a:solidFill>
                  <a:schemeClr val="tx2"/>
                </a:solidFill>
              </a:rPr>
              <a:t>Magíster en Ciencias de la Ingeniería, Mención Ingeniería Eléctrica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s-ES" sz="18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El programa de </a:t>
            </a:r>
            <a:r>
              <a:rPr lang="es-ES" sz="1800" i="1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Magíster  </a:t>
            </a:r>
            <a:r>
              <a:rPr lang="es-ES" sz="18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tiene por objeto ofrecer una formación especializada en diferentes áreas de la Ingeniería Eléctrica con énfasis en innovación tecnológica e investigación.</a:t>
            </a:r>
          </a:p>
          <a:p>
            <a:pPr marL="0" indent="0">
              <a:spcBef>
                <a:spcPct val="0"/>
              </a:spcBef>
              <a:buNone/>
            </a:pPr>
            <a:endParaRPr lang="es-ES" sz="18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s-ES" sz="18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1578-962E-400B-B552-15BD8736E99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4 Imagen" descr="sisenergia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648200"/>
            <a:ext cx="2267492" cy="2057400"/>
          </a:xfrm>
          <a:prstGeom prst="rect">
            <a:avLst/>
          </a:prstGeom>
        </p:spPr>
      </p:pic>
      <p:pic>
        <p:nvPicPr>
          <p:cNvPr id="7" name="6 Imagen" descr="slide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4648205"/>
            <a:ext cx="2286000" cy="2064129"/>
          </a:xfrm>
          <a:prstGeom prst="rect">
            <a:avLst/>
          </a:prstGeom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430144"/>
              </p:ext>
            </p:extLst>
          </p:nvPr>
        </p:nvGraphicFramePr>
        <p:xfrm>
          <a:off x="3048000" y="2590800"/>
          <a:ext cx="54864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401">
                <a:tc rowSpan="3"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de Estudios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Cursos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Examen de Grado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8 Imagen" descr="slide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4648200"/>
            <a:ext cx="2748266" cy="2057400"/>
          </a:xfrm>
          <a:prstGeom prst="rect">
            <a:avLst/>
          </a:prstGeom>
        </p:spPr>
      </p:pic>
      <p:pic>
        <p:nvPicPr>
          <p:cNvPr id="10" name="9 Imagen" descr="foto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605" y="4648200"/>
            <a:ext cx="205740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1997D5-21E6-4F87-871D-B3069D0AC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2500" b="1" dirty="0">
                <a:solidFill>
                  <a:schemeClr val="tx2"/>
                </a:solidFill>
              </a:rPr>
              <a:t>Campo Ocupacional</a:t>
            </a:r>
            <a:endParaRPr lang="en-GB" sz="2500" b="1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1F952-1142-4F42-A8C9-39EB3E2F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FAB1-5BED-4D76-B588-C0D12B3657B6}" type="slidenum">
              <a:rPr lang="es-CL" smtClean="0"/>
              <a:pPr/>
              <a:t>21</a:t>
            </a:fld>
            <a:endParaRPr lang="es-CL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49B2A8-65FB-4A1F-88E2-183E18AAF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Rubros industriales:</a:t>
            </a:r>
          </a:p>
          <a:p>
            <a:pPr lvl="1"/>
            <a:r>
              <a:rPr lang="es-CL" sz="2000" dirty="0"/>
              <a:t>Comunicaciones, Monitoreo, Manufactura, Generación, Minería, Procesos Productivos</a:t>
            </a:r>
          </a:p>
          <a:p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Minería: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Control de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Minera Pelambres, Collahuasi, </a:t>
            </a:r>
            <a:r>
              <a:rPr lang="es-CL" sz="20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Modelación:</a:t>
            </a:r>
          </a:p>
          <a:p>
            <a:pPr lvl="1"/>
            <a:r>
              <a:rPr lang="es-CL" sz="2000" dirty="0" err="1">
                <a:latin typeface="Arial" panose="020B0604020202020204" pitchFamily="34" charset="0"/>
                <a:cs typeface="Arial" panose="020B0604020202020204" pitchFamily="34" charset="0"/>
              </a:rPr>
              <a:t>Boundless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L" sz="2000" dirty="0"/>
              <a:t>Algunas empresas:</a:t>
            </a:r>
          </a:p>
          <a:p>
            <a:pPr lvl="1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https://www.ayca.cl/</a:t>
            </a:r>
          </a:p>
          <a:p>
            <a:pPr lvl="1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https://www.iac.cl/automatizacion-y-control/</a:t>
            </a:r>
          </a:p>
          <a:p>
            <a:pPr lvl="1"/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Conecta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Rockwell Automation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Centros de Investigación y Universidades: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Nacionales y Extranjeras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31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550A-A0B9-4F00-B65A-7C94EC24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L" altLang="es-CL" sz="2500" b="1" dirty="0">
                <a:solidFill>
                  <a:schemeClr val="tx2"/>
                </a:solidFill>
              </a:rPr>
              <a:t>Línea de Especialización en</a:t>
            </a:r>
            <a:br>
              <a:rPr lang="es-CL" altLang="es-CL" sz="2500" b="1" dirty="0">
                <a:solidFill>
                  <a:schemeClr val="tx2"/>
                </a:solidFill>
              </a:rPr>
            </a:br>
            <a:r>
              <a:rPr lang="es-CL" altLang="es-CL" sz="2500" b="1" dirty="0">
                <a:solidFill>
                  <a:schemeClr val="tx2"/>
                </a:solidFill>
              </a:rPr>
              <a:t>Control de Sistemas</a:t>
            </a:r>
            <a:endParaRPr lang="en-GB" sz="2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A6618-955C-4321-B3C3-9EE2618F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FAB1-5BED-4D76-B588-C0D12B3657B6}" type="slidenum">
              <a:rPr lang="es-CL" smtClean="0"/>
              <a:pPr/>
              <a:t>22</a:t>
            </a:fld>
            <a:endParaRPr lang="es-CL" dirty="0"/>
          </a:p>
        </p:txBody>
      </p:sp>
      <p:pic>
        <p:nvPicPr>
          <p:cNvPr id="5" name="Picture 4" descr="A picture containing table, man, computer, young&#10;&#10;Description automatically generated">
            <a:extLst>
              <a:ext uri="{FF2B5EF4-FFF2-40B4-BE49-F238E27FC236}">
                <a16:creationId xmlns:a16="http://schemas.microsoft.com/office/drawing/2014/main" id="{0AA87B2B-EDD1-4997-A597-A28A0EB3F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314" y="1716903"/>
            <a:ext cx="4089344" cy="2582449"/>
          </a:xfrm>
          <a:prstGeom prst="rect">
            <a:avLst/>
          </a:prstGeom>
        </p:spPr>
      </p:pic>
      <p:pic>
        <p:nvPicPr>
          <p:cNvPr id="7" name="Picture 6" descr="A person standing next to a window&#10;&#10;Description automatically generated">
            <a:extLst>
              <a:ext uri="{FF2B5EF4-FFF2-40B4-BE49-F238E27FC236}">
                <a16:creationId xmlns:a16="http://schemas.microsoft.com/office/drawing/2014/main" id="{F954BF91-3849-4CD8-A8CF-5F73161BFD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595" y="1716898"/>
            <a:ext cx="4121514" cy="2602764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982BCC3B-C558-47BB-9D8E-25B29439C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372676"/>
            <a:ext cx="3700702" cy="248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0" y="2133600"/>
            <a:ext cx="7467600" cy="1470025"/>
          </a:xfrm>
        </p:spPr>
        <p:txBody>
          <a:bodyPr>
            <a:normAutofit/>
          </a:bodyPr>
          <a:lstStyle/>
          <a:p>
            <a:r>
              <a:rPr lang="es-CL" altLang="es-CL" sz="3200" b="1" cap="small" dirty="0">
                <a:solidFill>
                  <a:schemeClr val="tx2"/>
                </a:solidFill>
              </a:rPr>
              <a:t>Línea De Especialización En Control De Sistemas</a:t>
            </a:r>
            <a:endParaRPr lang="es-ES" altLang="es-CL" sz="3200" b="1" cap="small" dirty="0">
              <a:solidFill>
                <a:schemeClr val="tx2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14E8C06-C4DC-4593-87CC-EA8A24AB0A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0" y="3603625"/>
            <a:ext cx="5410200" cy="461376"/>
          </a:xfrm>
        </p:spPr>
        <p:txBody>
          <a:bodyPr>
            <a:normAutofit fontScale="85000" lnSpcReduction="10000"/>
          </a:bodyPr>
          <a:lstStyle/>
          <a:p>
            <a:r>
              <a:rPr lang="es-CL" altLang="es-CL" sz="2400" b="1" dirty="0">
                <a:solidFill>
                  <a:schemeClr val="tx1"/>
                </a:solidFill>
              </a:rPr>
              <a:t>D</a:t>
            </a:r>
            <a:r>
              <a:rPr lang="es-CL" altLang="es-CL" sz="2000" b="1" dirty="0">
                <a:solidFill>
                  <a:schemeClr val="tx1"/>
                </a:solidFill>
              </a:rPr>
              <a:t>EPARTAMENTO DE </a:t>
            </a:r>
            <a:r>
              <a:rPr lang="es-CL" altLang="es-CL" sz="2400" b="1" dirty="0">
                <a:solidFill>
                  <a:schemeClr val="tx1"/>
                </a:solidFill>
              </a:rPr>
              <a:t>I</a:t>
            </a:r>
            <a:r>
              <a:rPr lang="es-CL" altLang="es-CL" sz="2000" b="1" dirty="0">
                <a:solidFill>
                  <a:schemeClr val="tx1"/>
                </a:solidFill>
              </a:rPr>
              <a:t>NGENIERÍA </a:t>
            </a:r>
            <a:r>
              <a:rPr lang="es-CL" altLang="es-CL" sz="2400" b="1" dirty="0">
                <a:solidFill>
                  <a:schemeClr val="tx1"/>
                </a:solidFill>
              </a:rPr>
              <a:t>E</a:t>
            </a:r>
            <a:r>
              <a:rPr lang="es-CL" altLang="es-CL" sz="2000" b="1" dirty="0">
                <a:solidFill>
                  <a:schemeClr val="tx1"/>
                </a:solidFill>
              </a:rPr>
              <a:t>LÉCTRICA</a:t>
            </a:r>
            <a:r>
              <a:rPr lang="en-US" altLang="es-CL" sz="2000" dirty="0">
                <a:solidFill>
                  <a:schemeClr val="tx1"/>
                </a:solidFill>
              </a:rPr>
              <a:t> </a:t>
            </a:r>
            <a:endParaRPr lang="es-ES" altLang="es-CL" sz="2000" b="1" cap="small" dirty="0">
              <a:solidFill>
                <a:schemeClr val="tx2"/>
              </a:solidFill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8868568" y="6228844"/>
            <a:ext cx="29892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" altLang="es-CL" sz="1800" dirty="0">
                <a:solidFill>
                  <a:schemeClr val="tx2"/>
                </a:solidFill>
              </a:rPr>
              <a:t>30 de Mayo 2022</a:t>
            </a:r>
          </a:p>
        </p:txBody>
      </p:sp>
    </p:spTree>
    <p:extLst>
      <p:ext uri="{BB962C8B-B14F-4D97-AF65-F5344CB8AC3E}">
        <p14:creationId xmlns:p14="http://schemas.microsoft.com/office/powerpoint/2010/main" val="37064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7550A-A0B9-4F00-B65A-7C94EC24D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L" altLang="es-CL" sz="2500" b="1" dirty="0">
                <a:solidFill>
                  <a:schemeClr val="tx2"/>
                </a:solidFill>
              </a:rPr>
              <a:t>Línea de Especialización en</a:t>
            </a:r>
            <a:br>
              <a:rPr lang="es-CL" altLang="es-CL" sz="2500" b="1" dirty="0">
                <a:solidFill>
                  <a:schemeClr val="tx2"/>
                </a:solidFill>
              </a:rPr>
            </a:br>
            <a:r>
              <a:rPr lang="es-CL" altLang="es-CL" sz="2500" b="1" dirty="0">
                <a:solidFill>
                  <a:schemeClr val="tx2"/>
                </a:solidFill>
              </a:rPr>
              <a:t>Control de Sistemas</a:t>
            </a:r>
            <a:endParaRPr lang="en-GB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78300-D68B-44CA-9D32-C877E0862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buNone/>
            </a:pPr>
            <a:r>
              <a:rPr lang="es-ES" altLang="es-CL" sz="2400" dirty="0">
                <a:solidFill>
                  <a:schemeClr val="tx2"/>
                </a:solidFill>
              </a:rPr>
              <a:t>Dominios y Competencias:</a:t>
            </a:r>
          </a:p>
          <a:p>
            <a:pPr algn="just">
              <a:spcBef>
                <a:spcPct val="0"/>
              </a:spcBef>
            </a:pPr>
            <a:endParaRPr lang="es-ES" altLang="es-CL" sz="2400" dirty="0">
              <a:solidFill>
                <a:srgbClr val="0000FF"/>
              </a:solidFill>
            </a:endParaRPr>
          </a:p>
          <a:p>
            <a:pPr algn="just">
              <a:spcBef>
                <a:spcPct val="0"/>
              </a:spcBef>
            </a:pPr>
            <a:r>
              <a:rPr lang="es-ES" altLang="es-CL" sz="2400" dirty="0">
                <a:solidFill>
                  <a:schemeClr val="tx2"/>
                </a:solidFill>
              </a:rPr>
              <a:t>Integración de métodos de control automático en sistemas:</a:t>
            </a:r>
          </a:p>
          <a:p>
            <a:pPr algn="just">
              <a:spcBef>
                <a:spcPct val="0"/>
              </a:spcBef>
              <a:buNone/>
            </a:pPr>
            <a:r>
              <a:rPr lang="es-ES" altLang="es-CL" sz="2400" dirty="0">
                <a:solidFill>
                  <a:srgbClr val="0000FF"/>
                </a:solidFill>
              </a:rPr>
              <a:t>	</a:t>
            </a:r>
            <a:r>
              <a:rPr lang="es-ES" altLang="es-CL" sz="2400" dirty="0"/>
              <a:t>En este dominio se desarrollarán las competencias de proyectar, diseñar e instalar sistemas de control y/o de instrumentación dentro de plantas industriales y sistemas en general integrando diferentes estrategias de control con un énfasis en el trabajo en equipo y </a:t>
            </a:r>
            <a:r>
              <a:rPr lang="es-ES" altLang="es-CL" sz="2400" dirty="0" err="1"/>
              <a:t>auto-aprendizaje</a:t>
            </a:r>
            <a:endParaRPr lang="es-ES" altLang="es-CL" sz="2400" dirty="0"/>
          </a:p>
          <a:p>
            <a:pPr algn="just">
              <a:spcBef>
                <a:spcPct val="0"/>
              </a:spcBef>
            </a:pPr>
            <a:endParaRPr lang="es-ES" altLang="es-CL" sz="2400" dirty="0"/>
          </a:p>
          <a:p>
            <a:pPr algn="just">
              <a:spcBef>
                <a:spcPct val="0"/>
              </a:spcBef>
            </a:pPr>
            <a:r>
              <a:rPr lang="es-ES" altLang="es-CL" sz="2400" dirty="0">
                <a:solidFill>
                  <a:schemeClr val="tx2"/>
                </a:solidFill>
              </a:rPr>
              <a:t>Gestión de proyectos de sistemas de control e instrumentación:</a:t>
            </a:r>
          </a:p>
          <a:p>
            <a:pPr algn="just">
              <a:spcBef>
                <a:spcPct val="0"/>
              </a:spcBef>
              <a:buNone/>
            </a:pPr>
            <a:r>
              <a:rPr lang="es-ES" altLang="es-CL" sz="2400" dirty="0"/>
              <a:t>	Se desarrollan competencias en la formulación de proyectos de instrumentación y control así como los aspectos económicos asociados en su implementación.</a:t>
            </a:r>
          </a:p>
          <a:p>
            <a:endParaRPr lang="es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9A6618-955C-4321-B3C3-9EE2618F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FAB1-5BED-4D76-B588-C0D12B3657B6}" type="slidenum">
              <a:rPr lang="es-CL" smtClean="0"/>
              <a:pPr/>
              <a:t>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0872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4"/>
          <p:cNvSpPr>
            <a:spLocks noChangeArrowheads="1"/>
          </p:cNvSpPr>
          <p:nvPr/>
        </p:nvSpPr>
        <p:spPr bwMode="auto">
          <a:xfrm>
            <a:off x="2308245" y="5950708"/>
            <a:ext cx="2879725" cy="612775"/>
          </a:xfrm>
          <a:prstGeom prst="roundRect">
            <a:avLst>
              <a:gd name="adj" fmla="val 176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60876" rIns="90000" bIns="45000" anchor="ctr" anchorCtr="1"/>
          <a:lstStyle>
            <a:lvl1pPr defTabSz="449263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s-ES_tradnl" altLang="es-CL" sz="1800">
                <a:solidFill>
                  <a:srgbClr val="000000"/>
                </a:solidFill>
                <a:latin typeface="Arial" pitchFamily="34" charset="0"/>
              </a:rPr>
              <a:t>Modelado</a:t>
            </a:r>
          </a:p>
        </p:txBody>
      </p:sp>
      <p:sp>
        <p:nvSpPr>
          <p:cNvPr id="6148" name="AutoShape 5"/>
          <p:cNvSpPr>
            <a:spLocks noChangeArrowheads="1"/>
          </p:cNvSpPr>
          <p:nvPr/>
        </p:nvSpPr>
        <p:spPr bwMode="auto">
          <a:xfrm>
            <a:off x="6389707" y="5950708"/>
            <a:ext cx="2879725" cy="612775"/>
          </a:xfrm>
          <a:prstGeom prst="roundRect">
            <a:avLst>
              <a:gd name="adj" fmla="val 176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60876" rIns="90000" bIns="45000" anchor="ctr" anchorCtr="1"/>
          <a:lstStyle>
            <a:lvl1pPr defTabSz="449263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s-ES_tradnl" altLang="es-CL" sz="1800">
                <a:solidFill>
                  <a:srgbClr val="000000"/>
                </a:solidFill>
                <a:latin typeface="Arial" pitchFamily="34" charset="0"/>
              </a:rPr>
              <a:t>Señales y sistemas</a:t>
            </a:r>
          </a:p>
        </p:txBody>
      </p:sp>
      <p:sp>
        <p:nvSpPr>
          <p:cNvPr id="6149" name="AutoShape 6"/>
          <p:cNvSpPr>
            <a:spLocks/>
          </p:cNvSpPr>
          <p:nvPr/>
        </p:nvSpPr>
        <p:spPr bwMode="auto">
          <a:xfrm rot="-5400000">
            <a:off x="5165745" y="2915402"/>
            <a:ext cx="1050925" cy="4629150"/>
          </a:xfrm>
          <a:prstGeom prst="rightBrace">
            <a:avLst>
              <a:gd name="adj1" fmla="val 36707"/>
              <a:gd name="adj2" fmla="val 50000"/>
            </a:avLst>
          </a:prstGeom>
          <a:ln w="28575">
            <a:headEnd/>
            <a:tailEnd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L" sz="3200">
              <a:solidFill>
                <a:schemeClr val="tx2"/>
              </a:solidFill>
            </a:endParaRPr>
          </a:p>
        </p:txBody>
      </p:sp>
      <p:sp>
        <p:nvSpPr>
          <p:cNvPr id="6150" name="AutoShape 7"/>
          <p:cNvSpPr>
            <a:spLocks noChangeArrowheads="1"/>
          </p:cNvSpPr>
          <p:nvPr/>
        </p:nvSpPr>
        <p:spPr bwMode="auto">
          <a:xfrm>
            <a:off x="3409484" y="3628290"/>
            <a:ext cx="4679950" cy="900112"/>
          </a:xfrm>
          <a:prstGeom prst="roundRect">
            <a:avLst>
              <a:gd name="adj" fmla="val 176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60876" rIns="90000" bIns="45000" anchor="ctr" anchorCtr="1"/>
          <a:lstStyle>
            <a:lvl1pPr defTabSz="449263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s-ES_tradnl" altLang="es-CL" sz="1800">
                <a:solidFill>
                  <a:srgbClr val="000000"/>
                </a:solidFill>
                <a:latin typeface="Arial" pitchFamily="34" charset="0"/>
              </a:rPr>
              <a:t>Métodos clásicos y modernos 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s-ES_tradnl" altLang="es-CL" sz="1800">
                <a:solidFill>
                  <a:srgbClr val="000000"/>
                </a:solidFill>
                <a:latin typeface="Arial" pitchFamily="34" charset="0"/>
              </a:rPr>
              <a:t>para el diseño de controladores </a:t>
            </a:r>
          </a:p>
        </p:txBody>
      </p:sp>
      <p:sp>
        <p:nvSpPr>
          <p:cNvPr id="6151" name="AutoShape 8"/>
          <p:cNvSpPr>
            <a:spLocks noChangeArrowheads="1"/>
          </p:cNvSpPr>
          <p:nvPr/>
        </p:nvSpPr>
        <p:spPr bwMode="auto">
          <a:xfrm>
            <a:off x="5511025" y="2752923"/>
            <a:ext cx="360363" cy="720725"/>
          </a:xfrm>
          <a:prstGeom prst="upArrow">
            <a:avLst>
              <a:gd name="adj1" fmla="val 50000"/>
              <a:gd name="adj2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CL" sz="3200">
              <a:solidFill>
                <a:schemeClr val="tx2"/>
              </a:solidFill>
            </a:endParaRPr>
          </a:p>
        </p:txBody>
      </p:sp>
      <p:sp>
        <p:nvSpPr>
          <p:cNvPr id="6152" name="AutoShape 9"/>
          <p:cNvSpPr>
            <a:spLocks noChangeArrowheads="1"/>
          </p:cNvSpPr>
          <p:nvPr/>
        </p:nvSpPr>
        <p:spPr bwMode="auto">
          <a:xfrm>
            <a:off x="3790965" y="1896607"/>
            <a:ext cx="3600450" cy="719138"/>
          </a:xfrm>
          <a:prstGeom prst="roundRect">
            <a:avLst>
              <a:gd name="adj" fmla="val 144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60876" rIns="90000" bIns="45000" anchor="ctr" anchorCtr="1"/>
          <a:lstStyle>
            <a:lvl1pPr defTabSz="449263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</a:pPr>
            <a:r>
              <a:rPr lang="es-ES_tradnl" altLang="es-CL" sz="1800">
                <a:solidFill>
                  <a:srgbClr val="000000"/>
                </a:solidFill>
                <a:latin typeface="Arial" pitchFamily="34" charset="0"/>
              </a:rPr>
              <a:t>Estrategias de control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B640BD-A732-426F-B533-75BE5AEA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L" altLang="es-CL" sz="2500" b="1" dirty="0">
                <a:solidFill>
                  <a:schemeClr val="tx2"/>
                </a:solidFill>
              </a:rPr>
              <a:t>Línea de Especialización en</a:t>
            </a:r>
            <a:br>
              <a:rPr lang="es-CL" altLang="es-CL" sz="2500" b="1" dirty="0">
                <a:solidFill>
                  <a:schemeClr val="tx2"/>
                </a:solidFill>
              </a:rPr>
            </a:br>
            <a:r>
              <a:rPr lang="es-CL" altLang="es-CL" sz="2500" b="1" dirty="0">
                <a:solidFill>
                  <a:schemeClr val="tx2"/>
                </a:solidFill>
              </a:rPr>
              <a:t>Control de Sistemas</a:t>
            </a:r>
            <a:endParaRPr lang="en-GB" sz="2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B8EB37-9B42-4D73-8E91-0B0002FA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BFAB1-5BED-4D76-B588-C0D12B3657B6}" type="slidenum">
              <a:rPr lang="es-CL" smtClean="0"/>
              <a:pPr/>
              <a:t>4</a:t>
            </a:fld>
            <a:endParaRPr lang="es-C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AA873-C90B-4AFB-B7C2-2A06B5F3A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80"/>
          <a:stretch/>
        </p:blipFill>
        <p:spPr>
          <a:xfrm>
            <a:off x="1758970" y="4795854"/>
            <a:ext cx="1411599" cy="1050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B7D1B-3747-4DCB-8815-BD62B10DD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165" y="1594610"/>
            <a:ext cx="2408056" cy="1707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1652D-AB6E-494E-8239-0B5FED035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3597656"/>
            <a:ext cx="2401888" cy="11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BCEF80-60EF-4D31-A887-29DA948F4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1406567"/>
              </p:ext>
            </p:extLst>
          </p:nvPr>
        </p:nvGraphicFramePr>
        <p:xfrm>
          <a:off x="609600" y="1734806"/>
          <a:ext cx="6133266" cy="3141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5638" y="1275414"/>
            <a:ext cx="8640763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CL" sz="2000" dirty="0">
                <a:solidFill>
                  <a:schemeClr val="tx2"/>
                </a:solidFill>
              </a:rPr>
              <a:t>Aplicaciones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1400" dirty="0">
                <a:solidFill>
                  <a:schemeClr val="tx2"/>
                </a:solidFill>
              </a:rPr>
              <a:t>                                                                                          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03" y="5074524"/>
            <a:ext cx="4078288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L" altLang="es-CL" sz="2400" b="1" dirty="0">
                <a:solidFill>
                  <a:schemeClr val="tx2"/>
                </a:solidFill>
              </a:rPr>
              <a:t>Línea de Especialización en</a:t>
            </a:r>
            <a:br>
              <a:rPr lang="es-CL" altLang="es-CL" sz="2400" b="1" dirty="0">
                <a:solidFill>
                  <a:schemeClr val="tx2"/>
                </a:solidFill>
              </a:rPr>
            </a:br>
            <a:r>
              <a:rPr lang="es-CL" altLang="es-CL" sz="2400" b="1" dirty="0">
                <a:solidFill>
                  <a:schemeClr val="tx2"/>
                </a:solidFill>
              </a:rPr>
              <a:t>Control de Sistemas</a:t>
            </a:r>
            <a:endParaRPr lang="es-ES" altLang="es-CL" sz="2400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27544-FD18-4EFB-A8A3-5EE1ED05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0F7E2C-722F-415F-BF79-76255E471AAD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grpSp>
        <p:nvGrpSpPr>
          <p:cNvPr id="6" name="5 Grupo"/>
          <p:cNvGrpSpPr/>
          <p:nvPr/>
        </p:nvGrpSpPr>
        <p:grpSpPr>
          <a:xfrm>
            <a:off x="3399040" y="2516727"/>
            <a:ext cx="5487679" cy="1623512"/>
            <a:chOff x="-837999" y="1863753"/>
            <a:chExt cx="5487679" cy="1623512"/>
          </a:xfrm>
        </p:grpSpPr>
        <p:pic>
          <p:nvPicPr>
            <p:cNvPr id="33" name="3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37999" y="1956106"/>
              <a:ext cx="2196150" cy="146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280" y="1863753"/>
              <a:ext cx="2057400" cy="1623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93" y="4960940"/>
            <a:ext cx="15017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49940"/>
            <a:ext cx="1344613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17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5BCEF80-60EF-4D31-A887-29DA948F4A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2993552"/>
              </p:ext>
            </p:extLst>
          </p:nvPr>
        </p:nvGraphicFramePr>
        <p:xfrm>
          <a:off x="609600" y="1828800"/>
          <a:ext cx="6208660" cy="4335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1282572"/>
            <a:ext cx="8640763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" altLang="es-CL" sz="2000" dirty="0">
                <a:solidFill>
                  <a:schemeClr val="tx2"/>
                </a:solidFill>
              </a:rPr>
              <a:t>Aplicaciones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s-CL" sz="14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CL" sz="1400" dirty="0">
                <a:solidFill>
                  <a:schemeClr val="tx2"/>
                </a:solidFill>
              </a:rPr>
              <a:t>                                                                                          </a:t>
            </a:r>
          </a:p>
        </p:txBody>
      </p:sp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L" altLang="es-CL" sz="2400" b="1" dirty="0">
                <a:solidFill>
                  <a:schemeClr val="tx2"/>
                </a:solidFill>
              </a:rPr>
              <a:t>Línea de Especialización en</a:t>
            </a:r>
            <a:br>
              <a:rPr lang="es-CL" altLang="es-CL" sz="2400" b="1" dirty="0">
                <a:solidFill>
                  <a:schemeClr val="tx2"/>
                </a:solidFill>
              </a:rPr>
            </a:br>
            <a:r>
              <a:rPr lang="es-CL" altLang="es-CL" sz="2400" b="1" dirty="0">
                <a:solidFill>
                  <a:schemeClr val="tx2"/>
                </a:solidFill>
              </a:rPr>
              <a:t>Control de Sistemas</a:t>
            </a:r>
            <a:endParaRPr lang="es-ES" altLang="es-CL" sz="2400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27544-FD18-4EFB-A8A3-5EE1ED054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0F7E2C-722F-415F-BF79-76255E471AAD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pic>
        <p:nvPicPr>
          <p:cNvPr id="6154" name="Picture 10" descr="ABB Azipod® electric propulsion can save $1.7 million in fuel costs  annually, study shows">
            <a:extLst>
              <a:ext uri="{FF2B5EF4-FFF2-40B4-BE49-F238E27FC236}">
                <a16:creationId xmlns:a16="http://schemas.microsoft.com/office/drawing/2014/main" id="{DF20742F-4334-49E7-9B07-213FD29F4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163" y="2931654"/>
            <a:ext cx="2881171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ind turbine collapses outside Hunter; cause under investigation | Ag /  Energy | enidnews.com">
            <a:extLst>
              <a:ext uri="{FF2B5EF4-FFF2-40B4-BE49-F238E27FC236}">
                <a16:creationId xmlns:a16="http://schemas.microsoft.com/office/drawing/2014/main" id="{72BC42F5-1772-4952-ACCC-C5AB8974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738801"/>
            <a:ext cx="2699998" cy="179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Microgrids – What Are They and How Do They Work? – N-Sci Technologies">
            <a:extLst>
              <a:ext uri="{FF2B5EF4-FFF2-40B4-BE49-F238E27FC236}">
                <a16:creationId xmlns:a16="http://schemas.microsoft.com/office/drawing/2014/main" id="{338DF984-D806-40E2-B038-39B9D02E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19200"/>
            <a:ext cx="3203299" cy="240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2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L" altLang="es-CL" sz="2400" b="1" dirty="0">
                <a:solidFill>
                  <a:schemeClr val="tx2"/>
                </a:solidFill>
              </a:rPr>
              <a:t>Línea de Especialización en</a:t>
            </a:r>
            <a:br>
              <a:rPr lang="es-CL" altLang="es-CL" sz="2400" b="1" dirty="0">
                <a:solidFill>
                  <a:schemeClr val="tx2"/>
                </a:solidFill>
              </a:rPr>
            </a:br>
            <a:r>
              <a:rPr lang="es-CL" altLang="es-CL" sz="2400" b="1" dirty="0">
                <a:solidFill>
                  <a:schemeClr val="tx2"/>
                </a:solidFill>
              </a:rPr>
              <a:t>Control de Sistemas</a:t>
            </a:r>
            <a:endParaRPr lang="es-ES" altLang="es-CL" sz="2400" b="1" dirty="0">
              <a:solidFill>
                <a:schemeClr val="tx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5E14D8-BC02-4095-94EE-5CA4CCB01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altLang="es-CL" sz="2000" b="1" dirty="0"/>
              <a:t>Técnicas de control</a:t>
            </a:r>
            <a:endParaRPr lang="es-C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C4C119-9D57-4D71-9850-1365E40C3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CEA3A-8FA2-4D34-8387-B007E651CFD8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5222BC6-08E3-4C31-A573-A95EFD3C38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8701827"/>
              </p:ext>
            </p:extLst>
          </p:nvPr>
        </p:nvGraphicFramePr>
        <p:xfrm>
          <a:off x="1774830" y="2462004"/>
          <a:ext cx="8569325" cy="3862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590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972823" y="2189308"/>
            <a:ext cx="856932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82563" indent="-182563" eaLnBrk="0" hangingPunct="0">
              <a:spcBef>
                <a:spcPct val="20000"/>
              </a:spcBef>
              <a:buChar char="•"/>
              <a:tabLst>
                <a:tab pos="804863" algn="l"/>
              </a:tabLst>
              <a:defRPr sz="2800">
                <a:solidFill>
                  <a:schemeClr val="tx1"/>
                </a:solidFill>
                <a:latin typeface="Tahoma" pitchFamily="34" charset="0"/>
              </a:defRPr>
            </a:lvl1pPr>
            <a:lvl2pPr marL="804863" indent="-357188" eaLnBrk="0" hangingPunct="0">
              <a:spcBef>
                <a:spcPct val="20000"/>
              </a:spcBef>
              <a:buChar char="–"/>
              <a:tabLst>
                <a:tab pos="804863" algn="l"/>
              </a:tabLst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804863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8048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8048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48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48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48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804863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es-CL" sz="2000" dirty="0"/>
              <a:t>Sistemas </a:t>
            </a:r>
            <a:r>
              <a:rPr lang="es-CL" altLang="es-CL" sz="2000" dirty="0"/>
              <a:t>Dinámicos</a:t>
            </a:r>
            <a:r>
              <a:rPr lang="pt-BR" altLang="es-CL" sz="2000" dirty="0"/>
              <a:t> de Transporte Público</a:t>
            </a:r>
            <a:r>
              <a:rPr lang="es-ES" altLang="es-CL" sz="2000" dirty="0"/>
              <a:t>:</a:t>
            </a:r>
            <a:endParaRPr lang="es-ES" altLang="es-CL" sz="1000" dirty="0"/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altLang="es-CL" sz="2000" dirty="0"/>
              <a:t>Control de un sistema de ruteo de vehículos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altLang="es-CL" sz="2000" dirty="0"/>
              <a:t>Control de un sistema de transporte público</a:t>
            </a: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altLang="es-CL" sz="2000" dirty="0"/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altLang="es-CL" sz="2000" dirty="0"/>
              <a:t>Plantas de Generación Eléctrica: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ES" altLang="es-CL" sz="1000" dirty="0"/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altLang="es-CL" sz="2000" dirty="0"/>
              <a:t>Control de campo de colectores solares distribuidos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altLang="es-CL" sz="2000" dirty="0"/>
              <a:t>Control de plantas de ciclo combinado con colectores solares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altLang="es-CL" sz="2000" dirty="0"/>
              <a:t>Modelación y control de micro-redes</a:t>
            </a:r>
          </a:p>
          <a:p>
            <a:pPr lvl="1" eaLnBrk="1" hangingPunct="1">
              <a:spcBef>
                <a:spcPct val="0"/>
              </a:spcBef>
              <a:buFont typeface="Wingdings" pitchFamily="2" charset="2"/>
              <a:buNone/>
            </a:pPr>
            <a:endParaRPr lang="es-ES" altLang="es-CL" sz="10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784297" y="1249339"/>
            <a:ext cx="7707313" cy="37623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altLang="es-CL" sz="2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77D42-5462-4631-91B1-997CD990E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s-CL" sz="2400" b="1" dirty="0">
                <a:solidFill>
                  <a:srgbClr val="1F497D"/>
                </a:solidFill>
              </a:rPr>
              <a:t>Línea de Especialización en</a:t>
            </a:r>
            <a:br>
              <a:rPr lang="es-CL" altLang="es-CL" sz="2400" b="1" dirty="0">
                <a:solidFill>
                  <a:srgbClr val="1F497D"/>
                </a:solidFill>
              </a:rPr>
            </a:br>
            <a:r>
              <a:rPr lang="es-CL" altLang="es-CL" sz="2400" b="1" dirty="0">
                <a:solidFill>
                  <a:srgbClr val="1F497D"/>
                </a:solidFill>
              </a:rPr>
              <a:t>Control de Sistemas</a:t>
            </a:r>
            <a:endParaRPr lang="es-C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733E3-7955-4928-ADA8-560E6FAFF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altLang="es-CL" sz="2000" b="1" dirty="0"/>
              <a:t>Control Inteligente - Control Predictivo</a:t>
            </a:r>
            <a:endParaRPr lang="es-ES" altLang="es-CL" sz="2000" b="1" dirty="0"/>
          </a:p>
          <a:p>
            <a:endParaRPr lang="es-C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A8E827-F0F4-49CE-8891-8F1265E35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CEA3A-8FA2-4D34-8387-B007E651CFD8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pic>
        <p:nvPicPr>
          <p:cNvPr id="11" name="Picture 10" descr="A person holding a stop sign on the side of a road&#10;&#10;Description automatically generated">
            <a:extLst>
              <a:ext uri="{FF2B5EF4-FFF2-40B4-BE49-F238E27FC236}">
                <a16:creationId xmlns:a16="http://schemas.microsoft.com/office/drawing/2014/main" id="{74F6C1F2-8B21-4C53-8EC2-6F00F1188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78" y="1899805"/>
            <a:ext cx="3220999" cy="172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905B6D3-CDC7-4E4D-81FA-B0BDE7E7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CL" altLang="es-CL" sz="2500" b="1" dirty="0">
                <a:solidFill>
                  <a:schemeClr val="tx2"/>
                </a:solidFill>
              </a:rPr>
              <a:t>Línea de Especialización en</a:t>
            </a:r>
            <a:br>
              <a:rPr lang="es-CL" altLang="es-CL" sz="2500" b="1" dirty="0">
                <a:solidFill>
                  <a:schemeClr val="tx2"/>
                </a:solidFill>
              </a:rPr>
            </a:br>
            <a:r>
              <a:rPr lang="es-CL" altLang="es-CL" sz="2500" b="1" dirty="0">
                <a:solidFill>
                  <a:schemeClr val="tx2"/>
                </a:solidFill>
              </a:rPr>
              <a:t>Control de Sistemas</a:t>
            </a:r>
            <a:endParaRPr lang="en-GB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2D204-5B61-46EA-B97A-AEC846EDE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altLang="es-CL" sz="2000" b="1" dirty="0"/>
              <a:t>Diagnóstico y Pronóstico de Fallas (PHM)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CL" altLang="es-CL" sz="2000" dirty="0">
              <a:solidFill>
                <a:schemeClr val="accent5"/>
              </a:solidFill>
            </a:endParaRPr>
          </a:p>
          <a:p>
            <a:pPr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L" altLang="es-CL" sz="2000" dirty="0">
                <a:solidFill>
                  <a:schemeClr val="accent5"/>
                </a:solidFill>
              </a:rPr>
              <a:t>Diagnóstico de Fallas: </a:t>
            </a:r>
            <a:r>
              <a:rPr lang="es-CL" altLang="es-CL" sz="2000" dirty="0"/>
              <a:t>implica la detección, aislamiento (¿dónde está localizada?) e identificación (¿cuán severa es?) de una situación anómala en la operación de un sistema dinámico.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CL" altLang="es-CL" sz="1000" dirty="0"/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L" altLang="es-CL" sz="2000" dirty="0"/>
              <a:t> Data </a:t>
            </a:r>
            <a:r>
              <a:rPr lang="es-CL" altLang="es-CL" sz="2000" dirty="0" err="1"/>
              <a:t>mining</a:t>
            </a:r>
            <a:r>
              <a:rPr lang="es-CL" altLang="es-CL" sz="2000" dirty="0"/>
              <a:t> (minería de datos)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L" altLang="es-CL" sz="2000" dirty="0"/>
              <a:t> Identificación de sistemas dinámicos</a:t>
            </a:r>
            <a:endParaRPr lang="es-CL" altLang="es-CL" sz="2000" dirty="0">
              <a:sym typeface="Wingdings" pitchFamily="2" charset="2"/>
            </a:endParaRP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L" altLang="es-CL" sz="2000" dirty="0">
                <a:sym typeface="Wingdings" pitchFamily="2" charset="2"/>
              </a:rPr>
              <a:t> Test de </a:t>
            </a:r>
            <a:r>
              <a:rPr lang="es-CL" altLang="es-CL" sz="2000" dirty="0" err="1">
                <a:sym typeface="Wingdings" pitchFamily="2" charset="2"/>
              </a:rPr>
              <a:t>Hipótesis</a:t>
            </a:r>
            <a:r>
              <a:rPr lang="es-CL" altLang="es-CL" sz="2000" dirty="0">
                <a:sym typeface="Wingdings" pitchFamily="2" charset="2"/>
              </a:rPr>
              <a:t>; clasificación de patrones y sistemas expertos   </a:t>
            </a:r>
          </a:p>
          <a:p>
            <a:pPr marL="628650" lvl="1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CL" altLang="es-CL" sz="1000" dirty="0"/>
          </a:p>
          <a:p>
            <a:pPr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L" altLang="es-CL" sz="2000" dirty="0">
                <a:solidFill>
                  <a:schemeClr val="accent5"/>
                </a:solidFill>
              </a:rPr>
              <a:t>Pronóstico de eventos catastróficos: </a:t>
            </a:r>
            <a:r>
              <a:rPr lang="es-CL" altLang="es-CL" sz="2000" dirty="0"/>
              <a:t>predicción (largo plazo) de la evolución de la condición anómala detectada y estimación del tiempo de vida útil de un equipo o subsistema.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CL" altLang="es-CL" sz="1000" dirty="0"/>
          </a:p>
          <a:p>
            <a:pPr marL="800100" lvl="1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L" altLang="es-CL" sz="2000" dirty="0"/>
              <a:t> Modelos para sistemas dinámicos </a:t>
            </a:r>
            <a:r>
              <a:rPr lang="es-CL" altLang="es-CL" sz="2000" dirty="0" err="1"/>
              <a:t>nolineales</a:t>
            </a:r>
            <a:endParaRPr lang="es-CL" altLang="es-CL" sz="2000" dirty="0"/>
          </a:p>
          <a:p>
            <a:pPr marL="800100" lvl="1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L" altLang="es-CL" sz="2000" dirty="0"/>
              <a:t> Ecuaciones diferenciales estocásticas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CL" altLang="es-CL" sz="1000" dirty="0"/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L" altLang="es-CL" sz="2000" dirty="0">
                <a:solidFill>
                  <a:schemeClr val="accent5"/>
                </a:solidFill>
              </a:rPr>
              <a:t>Operación en presencia de anomalías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CL" altLang="es-CL" sz="2000" dirty="0"/>
              <a:t>   (</a:t>
            </a:r>
            <a:r>
              <a:rPr lang="es-CL" altLang="es-CL" sz="2000" dirty="0" err="1"/>
              <a:t>Automated</a:t>
            </a:r>
            <a:r>
              <a:rPr lang="es-CL" altLang="es-CL" sz="2000" dirty="0"/>
              <a:t> </a:t>
            </a:r>
            <a:r>
              <a:rPr lang="es-CL" altLang="es-CL" sz="2000" dirty="0" err="1"/>
              <a:t>Contingency</a:t>
            </a:r>
            <a:r>
              <a:rPr lang="es-CL" altLang="es-CL" sz="2000" dirty="0"/>
              <a:t> Management </a:t>
            </a:r>
            <a:r>
              <a:rPr lang="es-CL" altLang="es-CL" sz="2000" dirty="0">
                <a:sym typeface="Wingdings" panose="05000000000000000000" pitchFamily="2" charset="2"/>
              </a:rPr>
              <a:t> CBM, CBM+</a:t>
            </a:r>
            <a:r>
              <a:rPr lang="es-CL" altLang="es-CL" sz="2000" dirty="0"/>
              <a:t>)</a:t>
            </a:r>
            <a:endParaRPr lang="es-ES" altLang="es-CL" sz="2000" b="1" dirty="0"/>
          </a:p>
          <a:p>
            <a:endParaRPr lang="es-C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EA83D-3CEC-4248-A01E-14DE50D8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CEA3A-8FA2-4D34-8387-B007E651CFD8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06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on20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í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on2020" id="{D4A36475-F17B-408B-AA6E-8A9FEF403AE3}" vid="{BF2BE6D6-CA20-4EED-A87A-E49804BFDB2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Presentacion2020</Template>
  <TotalTime>2268</TotalTime>
  <Words>730</Words>
  <Application>Microsoft Office PowerPoint</Application>
  <PresentationFormat>Panorámica</PresentationFormat>
  <Paragraphs>220</Paragraphs>
  <Slides>23</Slides>
  <Notes>22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MS PGothic</vt:lpstr>
      <vt:lpstr>Arial</vt:lpstr>
      <vt:lpstr>Calibri</vt:lpstr>
      <vt:lpstr>Corbel</vt:lpstr>
      <vt:lpstr>Symbol</vt:lpstr>
      <vt:lpstr>Tahoma</vt:lpstr>
      <vt:lpstr>Times New Roman</vt:lpstr>
      <vt:lpstr>Wingdings</vt:lpstr>
      <vt:lpstr>Presentacion2020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Línea de Especialización en Control de Sistemas</vt:lpstr>
      <vt:lpstr>Magíster en Ciencias de la Ingeniería, Mención Ingeniería Eléctrica</vt:lpstr>
      <vt:lpstr>Campo Ocupacional</vt:lpstr>
      <vt:lpstr>Línea de Especialización en Control de Sistemas</vt:lpstr>
      <vt:lpstr>Línea De Especialización En Control De Sistemas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Fernanda</dc:creator>
  <cp:lastModifiedBy>3</cp:lastModifiedBy>
  <cp:revision>243</cp:revision>
  <cp:lastPrinted>2018-08-02T19:14:17Z</cp:lastPrinted>
  <dcterms:created xsi:type="dcterms:W3CDTF">2012-12-05T23:51:50Z</dcterms:created>
  <dcterms:modified xsi:type="dcterms:W3CDTF">2022-05-30T23:16:12Z</dcterms:modified>
</cp:coreProperties>
</file>