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7772400" cy="10058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2DDC7-E969-43EF-BE24-A8516268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81C6AB-1901-43CA-93BB-F4AF67A7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3EE6-215F-4CE7-9597-44996CF4EEAF}" type="datetimeFigureOut">
              <a:rPr lang="es-CL" smtClean="0"/>
              <a:t>12-03-2019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450670-EE04-4245-8B38-3C0D31DE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37F57C-BF15-4B54-94C6-4D8EB37E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0D41-F593-4209-B537-3DDAFB388F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951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89CA01-1DC5-4A2A-AE3D-0ABBAE78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90F86C-8C57-449C-90FE-E3864C8D3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1671B7-DE10-4322-BD7B-87974F8B2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53EE6-215F-4CE7-9597-44996CF4EEAF}" type="datetimeFigureOut">
              <a:rPr lang="es-CL" smtClean="0"/>
              <a:t>12-03-2019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18968-F32F-4BB7-B1DA-97D490E75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CE8FD-255D-4522-8244-9CDB9A233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0D41-F593-4209-B537-3DDAFB388F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36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8861864-881E-4116-A7F7-6506008C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 altLang="es-CL">
                <a:solidFill>
                  <a:schemeClr val="bg1"/>
                </a:solidFill>
                <a:effectLst/>
              </a:rPr>
            </a:br>
            <a:r>
              <a:rPr lang="en-GB" altLang="es-CL">
                <a:solidFill>
                  <a:schemeClr val="bg1"/>
                </a:solidFill>
                <a:effectLst/>
              </a:rPr>
              <a:t>CI5501</a:t>
            </a:r>
            <a:br>
              <a:rPr lang="en-GB" altLang="es-CL">
                <a:solidFill>
                  <a:schemeClr val="bg1"/>
                </a:solidFill>
                <a:effectLst/>
              </a:rPr>
            </a:br>
            <a:r>
              <a:rPr lang="en-GB" altLang="es-CL">
                <a:solidFill>
                  <a:schemeClr val="bg1"/>
                </a:solidFill>
                <a:effectLst/>
              </a:rPr>
              <a:t>Métodos Constructivos</a:t>
            </a:r>
            <a:br>
              <a:rPr lang="en-GB" altLang="es-CL">
                <a:solidFill>
                  <a:schemeClr val="bg1"/>
                </a:solidFill>
                <a:effectLst/>
              </a:rPr>
            </a:br>
            <a:endParaRPr lang="en-GB" altLang="es-CL">
              <a:solidFill>
                <a:schemeClr val="bg1"/>
              </a:solidFill>
              <a:effectLst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BAABC0-85C9-44F4-8509-99C5C58E62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4811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484DCE5-8B8C-45B4-AB24-7599B36A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/>
              <a:t>MURO BERLINÉS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F98668-5C51-48BF-B979-933A4C1CB1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3A60190-B3D9-41F1-B17C-FDDB83B6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>
                <a:solidFill>
                  <a:srgbClr val="FFFF00"/>
                </a:solidFill>
              </a:rPr>
              <a:t>MURO BERLINÉS</a:t>
            </a:r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15F6D8-C395-4953-855A-CB24FAFE59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3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09A94FD-610A-4374-82CD-2DF2E6AE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/>
              <a:t>SOIL NAILING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36AF67-27DD-4E87-BAC1-357708F8C7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63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FA1A20D-25AA-46EC-9108-F48900F0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SOSTENIMIENTO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2EF43A-F287-47A9-A242-063A4E9FBD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740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072D8AB-F435-4122-8102-D7476E2F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SHOTCRETE</a:t>
            </a: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B23609-6BD3-4345-BF7B-3D75D000A3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42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58E2C1F-4455-4A21-8996-F4B4B272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SOSTENIMIENTO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35BD00-20CA-4DF5-87B2-E64A4E353D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49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A0B453F-4523-4183-BED3-0B12EFEB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/>
              <a:t>MUROS PANTALLA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76F1CB-EFB3-4CBE-A9DB-E3F5474877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6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71D43A8-48E4-4409-9066-B565F01C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/>
              <a:t>MUROS PANTALLA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D7A0FA-69F7-448C-B4BD-2E90B3597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0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3A0D89B-4967-4969-812D-92615090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TABLA-ESTACA</a:t>
            </a: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469C3F-C9B7-4817-9C17-1DAEEEC7D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5512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7567D90-B0C6-4834-95F2-DD2B7231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HIDROSIEMBRA</a:t>
            </a: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63F07D-8FB4-4516-8103-178958DA5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542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983028A-69C3-40A6-B36F-FEA1500D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SOSTENIMIENTO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E9797C-5414-4BB4-BEB1-B2E5224B5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2203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BA0DA37-081D-448B-BB26-B3FA83E8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TIERRA ARMADA</a:t>
            </a:r>
            <a:br>
              <a:rPr lang="en-GB"/>
            </a:br>
            <a:r>
              <a:rPr lang="en-GB"/>
              <a:t>TIERRA REFORZADA</a:t>
            </a: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A7459B-AB17-4561-B247-E3E69E00B4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6120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BA68A16-9EEB-4CB8-91C0-03BBDABB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ENTIBACIONES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0153AA-B097-4C50-8A46-4DE121736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8454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A2CA29D-7164-4972-9432-BA971890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ENTIBACIONES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DE8B3C-2612-4011-9B6A-BEFB2347AA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0615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03EAC91-3AB7-46E0-BC9C-6B497F4A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GB"/>
              <a:t>ENTIBACIONES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914845-2225-4DC6-BE22-6A8C428B34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4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5C65531-572D-4F89-BF2E-C0A92E22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ENTIBACIONES</a:t>
            </a: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2A5D6F-3DF0-4D7D-BC60-7611F9B7C4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8733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91974DE-EBB1-401B-99F0-D32BD453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MEJORAMIENTOS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3DA992-29E9-4757-8BB3-8A3DAE0158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3579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E415587-909D-4469-BB18-B951E908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MEJORAMIENTOS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95D129-5F0C-4765-85D9-6FC219B4F2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2430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EEED767-F7A3-459A-89DF-09981114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MEJORAMIENTOS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264A41-8F4D-4438-9247-DE8C2057F4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313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A183F4E-E52C-4920-B3A9-070806477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MEJORAMIENTOS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DD556C-14CE-4FDF-851B-1490E976C2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4064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0054298-45F2-4843-A05C-FC01F270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AGOTAMIENTO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6FCCA4-8AC0-44AD-9F1D-2FF5AE061D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749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29D3D4A-4EDC-49C0-BBBF-8A605DE82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SOSTENIMIENTO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441BC9-686B-4018-BE95-087BBBE5B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0926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509B7E2-8835-4FE0-8F2E-C4F57E8B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35F410-82AF-4319-B7FE-DB6C897E90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762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268AB71-487B-4ED6-961A-18165BE9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PILAS</a:t>
            </a: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7BB4DE-5F08-4D95-9357-301FD2BD52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5881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7F1D20C-B270-44EA-B86A-09DF339F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06D329-ED14-4C00-A552-E44E4C24BE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6C9A4FF-CF2F-4999-A5A2-6F9E8DF7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TENSORES</a:t>
            </a: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9D4E44-41C8-4CEC-9676-8F60631092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476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4DAA7F3-DAD5-46ED-BEFB-67E7582B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/>
              <a:t>TENSORES</a:t>
            </a: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776127-414F-4BB5-8CB2-794FD56547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275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0EB943-0491-459C-97AC-7931D6C3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s-CL"/>
              <a:t>PUNTALES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F7E29E-BE46-4E7C-87DF-9538992006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4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B9A1AC8-303A-48A1-8D47-9B64513B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s-MX"/>
              <a:t>MURO BERLINÉS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2D87BC-CCDF-4F08-B79E-7C196DDB33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04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Presentación en pantalla (4:3)</PresentationFormat>
  <Paragraphs>28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de Office</vt:lpstr>
      <vt:lpstr> CI5501 Métodos Constructivos </vt:lpstr>
      <vt:lpstr>SOSTENIMIENTO</vt:lpstr>
      <vt:lpstr>SOSTENIMIENTO</vt:lpstr>
      <vt:lpstr>PILAS</vt:lpstr>
      <vt:lpstr>Presentación de PowerPoint</vt:lpstr>
      <vt:lpstr>TENSORES</vt:lpstr>
      <vt:lpstr>TENSORES</vt:lpstr>
      <vt:lpstr>PUNTALES</vt:lpstr>
      <vt:lpstr>MURO BERLINÉS</vt:lpstr>
      <vt:lpstr>MURO BERLINÉS</vt:lpstr>
      <vt:lpstr>MURO BERLINÉS</vt:lpstr>
      <vt:lpstr>SOIL NAILING</vt:lpstr>
      <vt:lpstr>SOSTENIMIENTO</vt:lpstr>
      <vt:lpstr>SHOTCRETE</vt:lpstr>
      <vt:lpstr>SOSTENIMIENTO</vt:lpstr>
      <vt:lpstr>MUROS PANTALLA</vt:lpstr>
      <vt:lpstr>MUROS PANTALLA</vt:lpstr>
      <vt:lpstr>TABLA-ESTACA</vt:lpstr>
      <vt:lpstr>HIDROSIEMBRA</vt:lpstr>
      <vt:lpstr>TIERRA ARMADA TIERRA REFORZADA</vt:lpstr>
      <vt:lpstr>ENTIBACIONES</vt:lpstr>
      <vt:lpstr>ENTIBACIONES</vt:lpstr>
      <vt:lpstr>ENTIBACIONES</vt:lpstr>
      <vt:lpstr>ENTIBACIONES</vt:lpstr>
      <vt:lpstr>MEJORAMIENTOS</vt:lpstr>
      <vt:lpstr>MEJORAMIENTOS</vt:lpstr>
      <vt:lpstr>MEJORAMIENTOS</vt:lpstr>
      <vt:lpstr>MEJORAMIENTOS</vt:lpstr>
      <vt:lpstr>AGOTAMIENTO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CI5501 Métodos Constructivos </dc:title>
  <dc:creator>William Wragg Larco</dc:creator>
  <cp:lastModifiedBy>William Wragg Larco</cp:lastModifiedBy>
  <cp:revision>1</cp:revision>
  <dcterms:created xsi:type="dcterms:W3CDTF">2019-03-12T16:50:16Z</dcterms:created>
  <dcterms:modified xsi:type="dcterms:W3CDTF">2019-03-12T16:50:16Z</dcterms:modified>
</cp:coreProperties>
</file>