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</p:sldIdLst>
  <p:sldSz cy="5143500" cx="9144000"/>
  <p:notesSz cx="6858000" cy="9144000"/>
  <p:embeddedFontLst>
    <p:embeddedFont>
      <p:font typeface="Caveat"/>
      <p:regular r:id="rId109"/>
      <p:bold r:id="rId1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07" Type="http://schemas.openxmlformats.org/officeDocument/2006/relationships/slide" Target="slides/slide102.xml"/><Relationship Id="rId106" Type="http://schemas.openxmlformats.org/officeDocument/2006/relationships/slide" Target="slides/slide101.xml"/><Relationship Id="rId105" Type="http://schemas.openxmlformats.org/officeDocument/2006/relationships/slide" Target="slides/slide100.xml"/><Relationship Id="rId104" Type="http://schemas.openxmlformats.org/officeDocument/2006/relationships/slide" Target="slides/slide99.xml"/><Relationship Id="rId109" Type="http://schemas.openxmlformats.org/officeDocument/2006/relationships/font" Target="fonts/Caveat-regular.fntdata"/><Relationship Id="rId108" Type="http://schemas.openxmlformats.org/officeDocument/2006/relationships/slide" Target="slides/slide103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103" Type="http://schemas.openxmlformats.org/officeDocument/2006/relationships/slide" Target="slides/slide98.xml"/><Relationship Id="rId102" Type="http://schemas.openxmlformats.org/officeDocument/2006/relationships/slide" Target="slides/slide97.xml"/><Relationship Id="rId101" Type="http://schemas.openxmlformats.org/officeDocument/2006/relationships/slide" Target="slides/slide96.xml"/><Relationship Id="rId100" Type="http://schemas.openxmlformats.org/officeDocument/2006/relationships/slide" Target="slides/slide95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11" Type="http://schemas.openxmlformats.org/officeDocument/2006/relationships/slide" Target="slides/slide6.xml"/><Relationship Id="rId99" Type="http://schemas.openxmlformats.org/officeDocument/2006/relationships/slide" Target="slides/slide94.xml"/><Relationship Id="rId10" Type="http://schemas.openxmlformats.org/officeDocument/2006/relationships/slide" Target="slides/slide5.xml"/><Relationship Id="rId98" Type="http://schemas.openxmlformats.org/officeDocument/2006/relationships/slide" Target="slides/slide93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5" Type="http://schemas.openxmlformats.org/officeDocument/2006/relationships/slide" Target="slides/slide10.xml"/><Relationship Id="rId110" Type="http://schemas.openxmlformats.org/officeDocument/2006/relationships/font" Target="fonts/Caveat-bold.fntdata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58" Type="http://schemas.openxmlformats.org/officeDocument/2006/relationships/slide" Target="slides/slide5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a9dfca01b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" name="Google Shape;78;g27a9dfca01b_6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7a9dfca01b_6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g27a9dfca01b_6_1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27a9dfca01b_6_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7" name="Google Shape;797;g27a9dfca01b_6_6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27a9dfca01b_6_7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06" name="Google Shape;806;g27a9dfca01b_6_7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27a9dfca01b_6_7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16" name="Google Shape;816;g27a9dfca01b_6_7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27a9dfca01b_6_7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6" name="Google Shape;826;g27a9dfca01b_6_7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7a9dfca01b_6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g27a9dfca01b_6_1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7a9dfca01b_6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g27a9dfca01b_6_1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7a9dfca01b_6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g27a9dfca01b_6_1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7a9dfca01b_6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4" name="Google Shape;184;g27a9dfca01b_6_1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7a9dfca01b_6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3" name="Google Shape;193;g27a9dfca01b_6_1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7a9dfca01b_6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" name="Google Shape;203;g27a9dfca01b_6_1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7a9dfca01b_6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3" name="Google Shape;213;g27a9dfca01b_6_1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7a9dfca01b_6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4" name="Google Shape;224;g27a9dfca01b_6_1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7a9dfca01b_6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0" name="Google Shape;230;g27a9dfca01b_6_1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7a9dfca01b_6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5" name="Google Shape;85;g27a9dfca01b_6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7a9dfca01b_6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6" name="Google Shape;236;g27a9dfca01b_6_2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7a9dfca01b_6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2" name="Google Shape;242;g27a9dfca01b_6_2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7a9dfca01b_6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8" name="Google Shape;248;g27a9dfca01b_6_2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7a9dfca01b_6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4" name="Google Shape;254;g27a9dfca01b_6_2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7a9dfca01b_6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2" name="Google Shape;262;g27a9dfca01b_6_2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7a9dfca01b_6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1" name="Google Shape;271;g27a9dfca01b_6_2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7a9dfca01b_6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1" name="Google Shape;281;g27a9dfca01b_6_2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7a9dfca01b_6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1" name="Google Shape;291;g27a9dfca01b_6_2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7a9dfca01b_6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7" name="Google Shape;297;g27a9dfca01b_6_2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7a9dfca01b_6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3" name="Google Shape;303;g27a9dfca01b_6_2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7a9dfca01b_6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g27a9dfca01b_6_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7a9dfca01b_6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8" name="Google Shape;308;g27a9dfca01b_6_2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7a9dfca01b_6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5" name="Google Shape;315;g27a9dfca01b_6_2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7a9dfca01b_6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1" name="Google Shape;321;g27a9dfca01b_6_2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7a9dfca01b_6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7" name="Google Shape;327;g27a9dfca01b_6_2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7a9dfca01b_6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3" name="Google Shape;333;g27a9dfca01b_6_2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7a9dfca01b_6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0" name="Google Shape;340;g27a9dfca01b_6_3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7a9dfca01b_6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7" name="Google Shape;347;g27a9dfca01b_6_3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7a9dfca01b_6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4" name="Google Shape;354;g27a9dfca01b_6_3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7a9dfca01b_6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1" name="Google Shape;361;g27a9dfca01b_6_3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7a9dfca01b_6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8" name="Google Shape;368;g27a9dfca01b_6_3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7a9dfca01b_6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g27a9dfca01b_6_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7a9dfca01b_6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5" name="Google Shape;375;g27a9dfca01b_6_3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7a9dfca01b_6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2" name="Google Shape;382;g27a9dfca01b_6_3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7a9dfca01b_6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9" name="Google Shape;389;g27a9dfca01b_6_3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7a9dfca01b_6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6" name="Google Shape;396;g27a9dfca01b_6_3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7a9dfca01b_6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2" name="Google Shape;402;g27a9dfca01b_6_3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7a9dfca01b_6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9" name="Google Shape;409;g27a9dfca01b_6_3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7a9dfca01b_6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5" name="Google Shape;415;g27a9dfca01b_6_3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7a9dfca01b_6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2" name="Google Shape;422;g27a9dfca01b_6_3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7a9dfca01b_6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8" name="Google Shape;428;g27a9dfca01b_6_3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7a9dfca01b_6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5" name="Google Shape;435;g27a9dfca01b_6_3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7a9dfca01b_6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g27a9dfca01b_6_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7a9dfca01b_6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1" name="Google Shape;441;g27a9dfca01b_6_3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7a9dfca01b_6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7" name="Google Shape;447;g27a9dfca01b_6_3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7a9dfca01b_6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3" name="Google Shape;453;g27a9dfca01b_6_3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7a9dfca01b_6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9" name="Google Shape;459;g27a9dfca01b_6_4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7a9dfca01b_6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5" name="Google Shape;465;g27a9dfca01b_6_4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7a9dfca01b_6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1" name="Google Shape;471;g27a9dfca01b_6_4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7a9dfca01b_6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7" name="Google Shape;477;g27a9dfca01b_6_4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7a9dfca01b_6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3" name="Google Shape;483;g27a9dfca01b_6_4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27a9dfca01b_6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9" name="Google Shape;489;g27a9dfca01b_6_4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7a9dfca01b_6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5" name="Google Shape;495;g27a9dfca01b_6_4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7a9dfca01b_6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g27a9dfca01b_6_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7a9dfca01b_6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1" name="Google Shape;501;g27a9dfca01b_6_4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7a9dfca01b_6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7" name="Google Shape;507;g27a9dfca01b_6_4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7a9dfca01b_6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3" name="Google Shape;513;g27a9dfca01b_6_4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27a9dfca01b_6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9" name="Google Shape;519;g27a9dfca01b_6_4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7a9dfca01b_6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5" name="Google Shape;525;g27a9dfca01b_6_4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7a9dfca01b_6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1" name="Google Shape;531;g27a9dfca01b_6_4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7a9dfca01b_6_4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8" name="Google Shape;538;g27a9dfca01b_6_4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27a9dfca01b_6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45" name="Google Shape;545;g27a9dfca01b_6_4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7a9dfca01b_6_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2" name="Google Shape;552;g27a9dfca01b_6_4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27a9dfca01b_6_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9" name="Google Shape;559;g27a9dfca01b_6_4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7a9dfca01b_6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g27a9dfca01b_6_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7a9dfca01b_6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6" name="Google Shape;566;g27a9dfca01b_6_4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7a9dfca01b_6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3" name="Google Shape;573;g27a9dfca01b_6_4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27a9dfca01b_6_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0" name="Google Shape;580;g27a9dfca01b_6_5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27a9dfca01b_6_5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7" name="Google Shape;587;g27a9dfca01b_6_5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27a9dfca01b_6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4" name="Google Shape;594;g27a9dfca01b_6_5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27a9dfca01b_6_5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0" name="Google Shape;600;g27a9dfca01b_6_5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27a9dfca01b_6_5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7" name="Google Shape;607;g27a9dfca01b_6_5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27a9dfca01b_6_5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3" name="Google Shape;613;g27a9dfca01b_6_5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7a9dfca01b_6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9" name="Google Shape;619;g27a9dfca01b_6_5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27a9dfca01b_6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25" name="Google Shape;625;g27a9dfca01b_6_5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7a9dfca01b_6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g27a9dfca01b_6_1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27a9dfca01b_6_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1" name="Google Shape;631;g27a9dfca01b_6_5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7a9dfca01b_6_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8" name="Google Shape;638;g27a9dfca01b_6_5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27a9dfca01b_6_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5" name="Google Shape;645;g27a9dfca01b_6_5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27a9dfca01b_6_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2" name="Google Shape;652;g27a9dfca01b_6_5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27a9dfca01b_6_5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9" name="Google Shape;659;g27a9dfca01b_6_5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27a9dfca01b_6_5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6" name="Google Shape;666;g27a9dfca01b_6_5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7a9dfca01b_6_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1" name="Google Shape;671;g27a9dfca01b_6_5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27a9dfca01b_6_5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8" name="Google Shape;678;g27a9dfca01b_6_5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27a9dfca01b_6_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6" name="Google Shape;686;g27a9dfca01b_6_5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27a9dfca01b_6_6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5" name="Google Shape;695;g27a9dfca01b_6_6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7a9dfca01b_6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g27a9dfca01b_6_1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27a9dfca01b_6_6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5" name="Google Shape;705;g27a9dfca01b_6_6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27a9dfca01b_6_6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5" name="Google Shape;715;g27a9dfca01b_6_6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27a9dfca01b_6_6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25" name="Google Shape;725;g27a9dfca01b_6_6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7a9dfca01b_6_6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32" name="Google Shape;732;g27a9dfca01b_6_6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27a9dfca01b_6_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40" name="Google Shape;740;g27a9dfca01b_6_6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27a9dfca01b_6_6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49" name="Google Shape;749;g27a9dfca01b_6_6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27a9dfca01b_6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0" name="Google Shape;760;g27a9dfca01b_6_6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27a9dfca01b_6_6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1" name="Google Shape;771;g27a9dfca01b_6_6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27a9dfca01b_6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2" name="Google Shape;782;g27a9dfca01b_6_6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27a9dfca01b_6_6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9" name="Google Shape;789;g27a9dfca01b_6_6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3" name="Google Shape;53;p8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9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gi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1.gif"/><Relationship Id="rId4" Type="http://schemas.openxmlformats.org/officeDocument/2006/relationships/image" Target="../media/image59.png"/><Relationship Id="rId5" Type="http://schemas.openxmlformats.org/officeDocument/2006/relationships/image" Target="../media/image66.pn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1.gif"/><Relationship Id="rId4" Type="http://schemas.openxmlformats.org/officeDocument/2006/relationships/image" Target="../media/image59.png"/><Relationship Id="rId5" Type="http://schemas.openxmlformats.org/officeDocument/2006/relationships/image" Target="../media/image66.png"/><Relationship Id="rId6" Type="http://schemas.openxmlformats.org/officeDocument/2006/relationships/image" Target="../media/image73.pn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1.gif"/><Relationship Id="rId4" Type="http://schemas.openxmlformats.org/officeDocument/2006/relationships/image" Target="../media/image71.png"/><Relationship Id="rId5" Type="http://schemas.openxmlformats.org/officeDocument/2006/relationships/image" Target="../media/image45.pn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1.gif"/><Relationship Id="rId4" Type="http://schemas.openxmlformats.org/officeDocument/2006/relationships/image" Target="../media/image59.png"/><Relationship Id="rId5" Type="http://schemas.openxmlformats.org/officeDocument/2006/relationships/image" Target="../media/image66.png"/><Relationship Id="rId6" Type="http://schemas.openxmlformats.org/officeDocument/2006/relationships/image" Target="../media/image7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gi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gif"/><Relationship Id="rId4" Type="http://schemas.openxmlformats.org/officeDocument/2006/relationships/image" Target="../media/image13.png"/><Relationship Id="rId5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gif"/><Relationship Id="rId4" Type="http://schemas.openxmlformats.org/officeDocument/2006/relationships/image" Target="../media/image12.png"/><Relationship Id="rId5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gif"/><Relationship Id="rId4" Type="http://schemas.openxmlformats.org/officeDocument/2006/relationships/image" Target="../media/image12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gif"/><Relationship Id="rId4" Type="http://schemas.openxmlformats.org/officeDocument/2006/relationships/image" Target="../media/image12.png"/><Relationship Id="rId5" Type="http://schemas.openxmlformats.org/officeDocument/2006/relationships/image" Target="../media/image16.png"/><Relationship Id="rId6" Type="http://schemas.openxmlformats.org/officeDocument/2006/relationships/image" Target="../media/image4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gif"/><Relationship Id="rId4" Type="http://schemas.openxmlformats.org/officeDocument/2006/relationships/image" Target="../media/image12.png"/><Relationship Id="rId5" Type="http://schemas.openxmlformats.org/officeDocument/2006/relationships/image" Target="../media/image16.png"/><Relationship Id="rId6" Type="http://schemas.openxmlformats.org/officeDocument/2006/relationships/image" Target="../media/image43.png"/><Relationship Id="rId7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Relationship Id="rId4" Type="http://schemas.openxmlformats.org/officeDocument/2006/relationships/image" Target="../media/image3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Relationship Id="rId4" Type="http://schemas.openxmlformats.org/officeDocument/2006/relationships/image" Target="../media/image3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gif"/><Relationship Id="rId4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gif"/><Relationship Id="rId4" Type="http://schemas.openxmlformats.org/officeDocument/2006/relationships/image" Target="../media/image26.png"/><Relationship Id="rId5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gif"/><Relationship Id="rId4" Type="http://schemas.openxmlformats.org/officeDocument/2006/relationships/image" Target="../media/image26.png"/><Relationship Id="rId5" Type="http://schemas.openxmlformats.org/officeDocument/2006/relationships/image" Target="../media/image28.png"/><Relationship Id="rId6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gif"/><Relationship Id="rId4" Type="http://schemas.openxmlformats.org/officeDocument/2006/relationships/image" Target="../media/image26.png"/><Relationship Id="rId5" Type="http://schemas.openxmlformats.org/officeDocument/2006/relationships/image" Target="../media/image28.png"/><Relationship Id="rId6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Relationship Id="rId4" Type="http://schemas.openxmlformats.org/officeDocument/2006/relationships/image" Target="../media/image3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png"/><Relationship Id="rId4" Type="http://schemas.openxmlformats.org/officeDocument/2006/relationships/image" Target="../media/image2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.gif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Relationship Id="rId4" Type="http://schemas.openxmlformats.org/officeDocument/2006/relationships/image" Target="../media/image1.gif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0.gif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1.gif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1.gif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1.gif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1.gif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1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gif"/><Relationship Id="rId4" Type="http://schemas.openxmlformats.org/officeDocument/2006/relationships/image" Target="../media/image4.png"/><Relationship Id="rId5" Type="http://schemas.openxmlformats.org/officeDocument/2006/relationships/image" Target="../media/image32.png"/><Relationship Id="rId6" Type="http://schemas.openxmlformats.org/officeDocument/2006/relationships/image" Target="../media/image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1.gif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1.gif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1.gif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6.png"/><Relationship Id="rId4" Type="http://schemas.openxmlformats.org/officeDocument/2006/relationships/image" Target="../media/image37.gif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0.gif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7.png"/><Relationship Id="rId4" Type="http://schemas.openxmlformats.org/officeDocument/2006/relationships/image" Target="../media/image4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1.gif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0.png"/><Relationship Id="rId4" Type="http://schemas.openxmlformats.org/officeDocument/2006/relationships/image" Target="../media/image37.gif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0.gif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7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7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7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7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7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7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7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7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7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7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7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7.png"/><Relationship Id="rId4" Type="http://schemas.openxmlformats.org/officeDocument/2006/relationships/image" Target="../media/image52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50.gif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1.gif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41.gif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41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gif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41.gif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41.gif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41.gif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50.gif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7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7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7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17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17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gif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41.gif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41.gif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41.gif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41.gif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41.gif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54.png"/><Relationship Id="rId4" Type="http://schemas.openxmlformats.org/officeDocument/2006/relationships/image" Target="../media/image1.gif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1.gif"/><Relationship Id="rId4" Type="http://schemas.openxmlformats.org/officeDocument/2006/relationships/image" Target="../media/image47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1.gif"/><Relationship Id="rId4" Type="http://schemas.openxmlformats.org/officeDocument/2006/relationships/image" Target="../media/image47.png"/><Relationship Id="rId5" Type="http://schemas.openxmlformats.org/officeDocument/2006/relationships/image" Target="../media/image51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1.gif"/><Relationship Id="rId4" Type="http://schemas.openxmlformats.org/officeDocument/2006/relationships/image" Target="../media/image47.png"/><Relationship Id="rId5" Type="http://schemas.openxmlformats.org/officeDocument/2006/relationships/image" Target="../media/image51.png"/><Relationship Id="rId6" Type="http://schemas.openxmlformats.org/officeDocument/2006/relationships/image" Target="../media/image5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gi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1.gif"/><Relationship Id="rId4" Type="http://schemas.openxmlformats.org/officeDocument/2006/relationships/image" Target="../media/image71.png"/><Relationship Id="rId5" Type="http://schemas.openxmlformats.org/officeDocument/2006/relationships/image" Target="../media/image45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1.gif"/><Relationship Id="rId4" Type="http://schemas.openxmlformats.org/officeDocument/2006/relationships/image" Target="../media/image47.png"/><Relationship Id="rId5" Type="http://schemas.openxmlformats.org/officeDocument/2006/relationships/image" Target="../media/image51.png"/><Relationship Id="rId6" Type="http://schemas.openxmlformats.org/officeDocument/2006/relationships/image" Target="../media/image56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54.png"/><Relationship Id="rId4" Type="http://schemas.openxmlformats.org/officeDocument/2006/relationships/image" Target="../media/image1.gif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1.gif"/><Relationship Id="rId4" Type="http://schemas.openxmlformats.org/officeDocument/2006/relationships/image" Target="../media/image57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1.gif"/><Relationship Id="rId4" Type="http://schemas.openxmlformats.org/officeDocument/2006/relationships/image" Target="../media/image57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1.gif"/><Relationship Id="rId4" Type="http://schemas.openxmlformats.org/officeDocument/2006/relationships/image" Target="../media/image57.png"/><Relationship Id="rId5" Type="http://schemas.openxmlformats.org/officeDocument/2006/relationships/image" Target="../media/image68.png"/><Relationship Id="rId6" Type="http://schemas.openxmlformats.org/officeDocument/2006/relationships/image" Target="../media/image72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1.gif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67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1.gif"/><Relationship Id="rId4" Type="http://schemas.openxmlformats.org/officeDocument/2006/relationships/image" Target="../media/image57.png"/><Relationship Id="rId5" Type="http://schemas.openxmlformats.org/officeDocument/2006/relationships/image" Target="../media/image70.png"/><Relationship Id="rId6" Type="http://schemas.openxmlformats.org/officeDocument/2006/relationships/image" Target="../media/image62.png"/><Relationship Id="rId7" Type="http://schemas.openxmlformats.org/officeDocument/2006/relationships/image" Target="../media/image74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54.png"/><Relationship Id="rId4" Type="http://schemas.openxmlformats.org/officeDocument/2006/relationships/image" Target="../media/image1.gif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1.gif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55192">
            <a:off x="738877" y="623978"/>
            <a:ext cx="3815720" cy="381572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2"/>
          <p:cNvSpPr/>
          <p:nvPr/>
        </p:nvSpPr>
        <p:spPr>
          <a:xfrm>
            <a:off x="4572000" y="535500"/>
            <a:ext cx="4381500" cy="3583500"/>
          </a:xfrm>
          <a:prstGeom prst="ellipse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Recurrencias, Dividir para Reinar y 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Teorema Maestro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2"/>
          <p:cNvSpPr txBox="1"/>
          <p:nvPr/>
        </p:nvSpPr>
        <p:spPr>
          <a:xfrm>
            <a:off x="6027601" y="4220092"/>
            <a:ext cx="3116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CC3001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Primavera</a:t>
            </a: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2023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Richi</a:t>
            </a: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🌈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/>
          <p:nvPr/>
        </p:nvSpPr>
        <p:spPr>
          <a:xfrm>
            <a:off x="1797619" y="890703"/>
            <a:ext cx="5939062" cy="3174091"/>
          </a:xfrm>
          <a:prstGeom prst="ellipse">
            <a:avLst/>
          </a:prstGeom>
          <a:solidFill>
            <a:schemeClr val="accent5">
              <a:alpha val="49803"/>
            </a:schemeClr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3595982" y="1881280"/>
            <a:ext cx="2210156" cy="37273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9835" l="-2209" r="-82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3" name="Google Shape;153;p21"/>
          <p:cNvSpPr txBox="1"/>
          <p:nvPr/>
        </p:nvSpPr>
        <p:spPr>
          <a:xfrm>
            <a:off x="3060482" y="2385384"/>
            <a:ext cx="3281155" cy="37273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4588" l="-2044" r="-37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4" name="Google Shape;154;p21"/>
          <p:cNvSpPr txBox="1"/>
          <p:nvPr/>
        </p:nvSpPr>
        <p:spPr>
          <a:xfrm>
            <a:off x="3060482" y="2871857"/>
            <a:ext cx="4111638" cy="57618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5" name="Google Shape;155;p21"/>
          <p:cNvSpPr/>
          <p:nvPr/>
        </p:nvSpPr>
        <p:spPr>
          <a:xfrm>
            <a:off x="3716590" y="216344"/>
            <a:ext cx="5732210" cy="1759595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Utilicemos el hint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p111"/>
          <p:cNvSpPr/>
          <p:nvPr/>
        </p:nvSpPr>
        <p:spPr>
          <a:xfrm>
            <a:off x="1797619" y="890703"/>
            <a:ext cx="5939062" cy="3174091"/>
          </a:xfrm>
          <a:prstGeom prst="ellipse">
            <a:avLst/>
          </a:prstGeom>
          <a:solidFill>
            <a:schemeClr val="accent5">
              <a:alpha val="49803"/>
            </a:schemeClr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111"/>
          <p:cNvSpPr txBox="1"/>
          <p:nvPr/>
        </p:nvSpPr>
        <p:spPr>
          <a:xfrm>
            <a:off x="3508183" y="1408718"/>
            <a:ext cx="2730811" cy="5442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03" name="Google Shape;803;p111"/>
          <p:cNvSpPr txBox="1"/>
          <p:nvPr/>
        </p:nvSpPr>
        <p:spPr>
          <a:xfrm>
            <a:off x="3677108" y="2080711"/>
            <a:ext cx="2180084" cy="30777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9409" l="-2234" r="-195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" name="Google Shape;808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112"/>
          <p:cNvSpPr/>
          <p:nvPr/>
        </p:nvSpPr>
        <p:spPr>
          <a:xfrm>
            <a:off x="1797619" y="890703"/>
            <a:ext cx="5939062" cy="3174091"/>
          </a:xfrm>
          <a:prstGeom prst="ellipse">
            <a:avLst/>
          </a:prstGeom>
          <a:solidFill>
            <a:schemeClr val="accent5">
              <a:alpha val="49803"/>
            </a:schemeClr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12"/>
          <p:cNvSpPr txBox="1"/>
          <p:nvPr/>
        </p:nvSpPr>
        <p:spPr>
          <a:xfrm>
            <a:off x="3508183" y="1408718"/>
            <a:ext cx="2730811" cy="5442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12" name="Google Shape;812;p112"/>
          <p:cNvSpPr txBox="1"/>
          <p:nvPr/>
        </p:nvSpPr>
        <p:spPr>
          <a:xfrm>
            <a:off x="3677108" y="2080711"/>
            <a:ext cx="2180084" cy="30777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9409" l="-2234" r="-195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13" name="Google Shape;813;p112"/>
          <p:cNvSpPr txBox="1"/>
          <p:nvPr/>
        </p:nvSpPr>
        <p:spPr>
          <a:xfrm>
            <a:off x="2983585" y="2527227"/>
            <a:ext cx="2043700" cy="31476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9409" l="-238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8" name="Google Shape;818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p113"/>
          <p:cNvSpPr/>
          <p:nvPr/>
        </p:nvSpPr>
        <p:spPr>
          <a:xfrm>
            <a:off x="1797619" y="890703"/>
            <a:ext cx="5939062" cy="3174091"/>
          </a:xfrm>
          <a:prstGeom prst="ellipse">
            <a:avLst/>
          </a:prstGeom>
          <a:solidFill>
            <a:schemeClr val="accent5">
              <a:alpha val="49803"/>
            </a:schemeClr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113"/>
          <p:cNvSpPr txBox="1"/>
          <p:nvPr/>
        </p:nvSpPr>
        <p:spPr>
          <a:xfrm>
            <a:off x="3508183" y="1770532"/>
            <a:ext cx="2598019" cy="69153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22" name="Google Shape;822;p113"/>
          <p:cNvSpPr/>
          <p:nvPr/>
        </p:nvSpPr>
        <p:spPr>
          <a:xfrm>
            <a:off x="3789742" y="-16664"/>
            <a:ext cx="5732210" cy="1759595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Recordemos el Teorema Maestro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113"/>
          <p:cNvSpPr txBox="1"/>
          <p:nvPr/>
        </p:nvSpPr>
        <p:spPr>
          <a:xfrm>
            <a:off x="3261980" y="2571750"/>
            <a:ext cx="3732240" cy="113967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" name="Google Shape;828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114"/>
          <p:cNvSpPr/>
          <p:nvPr/>
        </p:nvSpPr>
        <p:spPr>
          <a:xfrm>
            <a:off x="1797619" y="890703"/>
            <a:ext cx="5939062" cy="3174091"/>
          </a:xfrm>
          <a:prstGeom prst="ellipse">
            <a:avLst/>
          </a:prstGeom>
          <a:solidFill>
            <a:schemeClr val="accent5">
              <a:alpha val="49803"/>
            </a:schemeClr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14"/>
          <p:cNvSpPr txBox="1"/>
          <p:nvPr/>
        </p:nvSpPr>
        <p:spPr>
          <a:xfrm>
            <a:off x="3508183" y="1408718"/>
            <a:ext cx="2730811" cy="5442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32" name="Google Shape;832;p114"/>
          <p:cNvSpPr txBox="1"/>
          <p:nvPr/>
        </p:nvSpPr>
        <p:spPr>
          <a:xfrm>
            <a:off x="3677108" y="2080711"/>
            <a:ext cx="2180084" cy="30777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9409" l="-2234" r="-195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33" name="Google Shape;833;p114"/>
          <p:cNvSpPr txBox="1"/>
          <p:nvPr/>
        </p:nvSpPr>
        <p:spPr>
          <a:xfrm>
            <a:off x="2983585" y="2527227"/>
            <a:ext cx="3743204" cy="34740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4560" l="-244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/>
          <p:nvPr/>
        </p:nvSpPr>
        <p:spPr>
          <a:xfrm>
            <a:off x="1797619" y="890703"/>
            <a:ext cx="5939062" cy="3174091"/>
          </a:xfrm>
          <a:prstGeom prst="ellipse">
            <a:avLst/>
          </a:prstGeom>
          <a:solidFill>
            <a:schemeClr val="accent5">
              <a:alpha val="49803"/>
            </a:schemeClr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3595982" y="1881280"/>
            <a:ext cx="2210156" cy="37273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9835" l="-2209" r="-82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64" name="Google Shape;164;p22"/>
          <p:cNvSpPr txBox="1"/>
          <p:nvPr/>
        </p:nvSpPr>
        <p:spPr>
          <a:xfrm>
            <a:off x="3060482" y="2385384"/>
            <a:ext cx="3281155" cy="37273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4588" l="-2044" r="-37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65" name="Google Shape;165;p22"/>
          <p:cNvSpPr txBox="1"/>
          <p:nvPr/>
        </p:nvSpPr>
        <p:spPr>
          <a:xfrm>
            <a:off x="3060482" y="2871857"/>
            <a:ext cx="4111638" cy="57618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66" name="Google Shape;166;p22"/>
          <p:cNvSpPr/>
          <p:nvPr/>
        </p:nvSpPr>
        <p:spPr>
          <a:xfrm>
            <a:off x="3716590" y="216344"/>
            <a:ext cx="5732210" cy="1759595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/>
          <p:nvPr/>
        </p:nvSpPr>
        <p:spPr>
          <a:xfrm>
            <a:off x="1797619" y="890703"/>
            <a:ext cx="5939062" cy="3174091"/>
          </a:xfrm>
          <a:prstGeom prst="ellipse">
            <a:avLst/>
          </a:prstGeom>
          <a:solidFill>
            <a:schemeClr val="accent5">
              <a:alpha val="49803"/>
            </a:schemeClr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2882582" y="1328807"/>
            <a:ext cx="4111638" cy="57618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5" name="Google Shape;175;p23"/>
          <p:cNvSpPr txBox="1"/>
          <p:nvPr/>
        </p:nvSpPr>
        <p:spPr>
          <a:xfrm>
            <a:off x="3454082" y="1995567"/>
            <a:ext cx="2489912" cy="57618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180" name="Google Shape;180;p24"/>
          <p:cNvPicPr preferRelativeResize="0"/>
          <p:nvPr/>
        </p:nvPicPr>
        <p:blipFill rotWithShape="1">
          <a:blip r:embed="rId3">
            <a:alphaModFix/>
          </a:blip>
          <a:srcRect b="0" l="23821" r="26392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4"/>
          <p:cNvSpPr/>
          <p:nvPr/>
        </p:nvSpPr>
        <p:spPr>
          <a:xfrm>
            <a:off x="158751" y="194505"/>
            <a:ext cx="6356349" cy="2743213"/>
          </a:xfrm>
          <a:prstGeom prst="cloudCallout">
            <a:avLst>
              <a:gd fmla="val 52284" name="adj1"/>
              <a:gd fmla="val 55019" name="adj2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/>
          <p:nvPr/>
        </p:nvSpPr>
        <p:spPr>
          <a:xfrm>
            <a:off x="1797619" y="890703"/>
            <a:ext cx="5939062" cy="3174091"/>
          </a:xfrm>
          <a:prstGeom prst="ellipse">
            <a:avLst/>
          </a:prstGeom>
          <a:solidFill>
            <a:schemeClr val="accent5">
              <a:alpha val="49803"/>
            </a:schemeClr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5"/>
          <p:cNvSpPr txBox="1"/>
          <p:nvPr/>
        </p:nvSpPr>
        <p:spPr>
          <a:xfrm>
            <a:off x="3454082" y="1217568"/>
            <a:ext cx="2489912" cy="57618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90" name="Google Shape;190;p25"/>
          <p:cNvSpPr txBox="1"/>
          <p:nvPr/>
        </p:nvSpPr>
        <p:spPr>
          <a:xfrm>
            <a:off x="3454082" y="1968322"/>
            <a:ext cx="2892458" cy="57618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6"/>
          <p:cNvSpPr/>
          <p:nvPr/>
        </p:nvSpPr>
        <p:spPr>
          <a:xfrm>
            <a:off x="1797619" y="890703"/>
            <a:ext cx="5939062" cy="3174091"/>
          </a:xfrm>
          <a:prstGeom prst="ellipse">
            <a:avLst/>
          </a:prstGeom>
          <a:solidFill>
            <a:schemeClr val="accent5">
              <a:alpha val="49803"/>
            </a:schemeClr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6"/>
          <p:cNvSpPr txBox="1"/>
          <p:nvPr/>
        </p:nvSpPr>
        <p:spPr>
          <a:xfrm>
            <a:off x="3454082" y="1217568"/>
            <a:ext cx="2489912" cy="57618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99" name="Google Shape;199;p26"/>
          <p:cNvSpPr txBox="1"/>
          <p:nvPr/>
        </p:nvSpPr>
        <p:spPr>
          <a:xfrm>
            <a:off x="3454082" y="1968322"/>
            <a:ext cx="2892458" cy="57618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00" name="Google Shape;200;p26"/>
          <p:cNvSpPr/>
          <p:nvPr/>
        </p:nvSpPr>
        <p:spPr>
          <a:xfrm>
            <a:off x="3716590" y="216344"/>
            <a:ext cx="5732210" cy="1759595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7"/>
          <p:cNvSpPr/>
          <p:nvPr/>
        </p:nvSpPr>
        <p:spPr>
          <a:xfrm>
            <a:off x="1797619" y="890703"/>
            <a:ext cx="5939062" cy="3174091"/>
          </a:xfrm>
          <a:prstGeom prst="ellipse">
            <a:avLst/>
          </a:prstGeom>
          <a:solidFill>
            <a:schemeClr val="accent5">
              <a:alpha val="49803"/>
            </a:schemeClr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7"/>
          <p:cNvSpPr txBox="1"/>
          <p:nvPr/>
        </p:nvSpPr>
        <p:spPr>
          <a:xfrm>
            <a:off x="3454082" y="1217568"/>
            <a:ext cx="2489912" cy="57618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09" name="Google Shape;209;p27"/>
          <p:cNvSpPr txBox="1"/>
          <p:nvPr/>
        </p:nvSpPr>
        <p:spPr>
          <a:xfrm>
            <a:off x="3454082" y="1968322"/>
            <a:ext cx="2892458" cy="57618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10" name="Google Shape;210;p27"/>
          <p:cNvSpPr txBox="1"/>
          <p:nvPr/>
        </p:nvSpPr>
        <p:spPr>
          <a:xfrm>
            <a:off x="4412613" y="2583278"/>
            <a:ext cx="1933927" cy="57618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8"/>
          <p:cNvSpPr/>
          <p:nvPr/>
        </p:nvSpPr>
        <p:spPr>
          <a:xfrm>
            <a:off x="1797619" y="890703"/>
            <a:ext cx="5939062" cy="3174091"/>
          </a:xfrm>
          <a:prstGeom prst="ellipse">
            <a:avLst/>
          </a:prstGeom>
          <a:solidFill>
            <a:schemeClr val="accent5">
              <a:alpha val="49803"/>
            </a:schemeClr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8"/>
          <p:cNvSpPr txBox="1"/>
          <p:nvPr/>
        </p:nvSpPr>
        <p:spPr>
          <a:xfrm>
            <a:off x="3454082" y="1217568"/>
            <a:ext cx="2489912" cy="57618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19" name="Google Shape;219;p28"/>
          <p:cNvSpPr txBox="1"/>
          <p:nvPr/>
        </p:nvSpPr>
        <p:spPr>
          <a:xfrm>
            <a:off x="3454082" y="1968322"/>
            <a:ext cx="2892458" cy="57618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20" name="Google Shape;220;p28"/>
          <p:cNvSpPr txBox="1"/>
          <p:nvPr/>
        </p:nvSpPr>
        <p:spPr>
          <a:xfrm>
            <a:off x="4412613" y="2583278"/>
            <a:ext cx="1933927" cy="57618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21" name="Google Shape;221;p28"/>
          <p:cNvSpPr/>
          <p:nvPr/>
        </p:nvSpPr>
        <p:spPr>
          <a:xfrm>
            <a:off x="3716590" y="216344"/>
            <a:ext cx="5732210" cy="1759595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226" name="Google Shape;226;p29"/>
          <p:cNvPicPr preferRelativeResize="0"/>
          <p:nvPr/>
        </p:nvPicPr>
        <p:blipFill rotWithShape="1">
          <a:blip r:embed="rId3">
            <a:alphaModFix/>
          </a:blip>
          <a:srcRect b="0" l="23821" r="26392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9"/>
          <p:cNvSpPr/>
          <p:nvPr/>
        </p:nvSpPr>
        <p:spPr>
          <a:xfrm>
            <a:off x="158751" y="194505"/>
            <a:ext cx="6356349" cy="2743213"/>
          </a:xfrm>
          <a:prstGeom prst="cloudCallout">
            <a:avLst>
              <a:gd fmla="val 52284" name="adj1"/>
              <a:gd fmla="val 55019" name="adj2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232" name="Google Shape;232;p30"/>
          <p:cNvPicPr preferRelativeResize="0"/>
          <p:nvPr/>
        </p:nvPicPr>
        <p:blipFill rotWithShape="1">
          <a:blip r:embed="rId3">
            <a:alphaModFix/>
          </a:blip>
          <a:srcRect b="0" l="23821" r="26392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0"/>
          <p:cNvSpPr/>
          <p:nvPr/>
        </p:nvSpPr>
        <p:spPr>
          <a:xfrm>
            <a:off x="158751" y="194505"/>
            <a:ext cx="6356349" cy="2743213"/>
          </a:xfrm>
          <a:prstGeom prst="cloudCallout">
            <a:avLst>
              <a:gd fmla="val 52284" name="adj1"/>
              <a:gd fmla="val 55019" name="adj2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>
            <a:off x="0" y="1602534"/>
            <a:ext cx="9144000" cy="12681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 sz="3000">
                <a:solidFill>
                  <a:schemeClr val="dk1"/>
                </a:solidFill>
              </a:rPr>
              <a:t>P1 – </a:t>
            </a:r>
            <a:r>
              <a:rPr b="1" lang="en" sz="3000"/>
              <a:t>Ecuaciones de Recurrencia</a:t>
            </a:r>
            <a:endParaRPr b="1" sz="3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238" name="Google Shape;238;p31"/>
          <p:cNvPicPr preferRelativeResize="0"/>
          <p:nvPr/>
        </p:nvPicPr>
        <p:blipFill rotWithShape="1">
          <a:blip r:embed="rId3">
            <a:alphaModFix/>
          </a:blip>
          <a:srcRect b="0" l="23821" r="26392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1"/>
          <p:cNvSpPr/>
          <p:nvPr/>
        </p:nvSpPr>
        <p:spPr>
          <a:xfrm>
            <a:off x="158751" y="194505"/>
            <a:ext cx="6356349" cy="2743213"/>
          </a:xfrm>
          <a:prstGeom prst="cloudCallout">
            <a:avLst>
              <a:gd fmla="val 52284" name="adj1"/>
              <a:gd fmla="val 55019" name="adj2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244" name="Google Shape;244;p32"/>
          <p:cNvPicPr preferRelativeResize="0"/>
          <p:nvPr/>
        </p:nvPicPr>
        <p:blipFill rotWithShape="1">
          <a:blip r:embed="rId3">
            <a:alphaModFix/>
          </a:blip>
          <a:srcRect b="0" l="23821" r="26392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2"/>
          <p:cNvSpPr/>
          <p:nvPr/>
        </p:nvSpPr>
        <p:spPr>
          <a:xfrm>
            <a:off x="158751" y="194505"/>
            <a:ext cx="6356349" cy="2743213"/>
          </a:xfrm>
          <a:prstGeom prst="cloudCallout">
            <a:avLst>
              <a:gd fmla="val 52284" name="adj1"/>
              <a:gd fmla="val 55019" name="adj2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250" name="Google Shape;250;p33"/>
          <p:cNvPicPr preferRelativeResize="0"/>
          <p:nvPr/>
        </p:nvPicPr>
        <p:blipFill rotWithShape="1">
          <a:blip r:embed="rId3">
            <a:alphaModFix/>
          </a:blip>
          <a:srcRect b="0" l="23821" r="26392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3"/>
          <p:cNvSpPr/>
          <p:nvPr/>
        </p:nvSpPr>
        <p:spPr>
          <a:xfrm>
            <a:off x="158751" y="194505"/>
            <a:ext cx="6356349" cy="2743213"/>
          </a:xfrm>
          <a:prstGeom prst="cloudCallout">
            <a:avLst>
              <a:gd fmla="val 52284" name="adj1"/>
              <a:gd fmla="val 55019" name="adj2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4"/>
          <p:cNvSpPr/>
          <p:nvPr/>
        </p:nvSpPr>
        <p:spPr>
          <a:xfrm>
            <a:off x="1797619" y="890703"/>
            <a:ext cx="5939062" cy="3174091"/>
          </a:xfrm>
          <a:prstGeom prst="ellipse">
            <a:avLst/>
          </a:prstGeom>
          <a:solidFill>
            <a:schemeClr val="accent5">
              <a:alpha val="49803"/>
            </a:schemeClr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4"/>
          <p:cNvSpPr txBox="1"/>
          <p:nvPr/>
        </p:nvSpPr>
        <p:spPr>
          <a:xfrm>
            <a:off x="3416602" y="1589043"/>
            <a:ext cx="2517933" cy="30777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1999" l="-1447" r="-144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5"/>
          <p:cNvSpPr/>
          <p:nvPr/>
        </p:nvSpPr>
        <p:spPr>
          <a:xfrm>
            <a:off x="1797619" y="890703"/>
            <a:ext cx="5939062" cy="3174091"/>
          </a:xfrm>
          <a:prstGeom prst="ellipse">
            <a:avLst/>
          </a:prstGeom>
          <a:solidFill>
            <a:schemeClr val="accent5">
              <a:alpha val="49803"/>
            </a:schemeClr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5"/>
          <p:cNvSpPr txBox="1"/>
          <p:nvPr/>
        </p:nvSpPr>
        <p:spPr>
          <a:xfrm>
            <a:off x="3416602" y="1589043"/>
            <a:ext cx="2517933" cy="30777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1999" l="-1447" r="-144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68" name="Google Shape;268;p35"/>
          <p:cNvSpPr txBox="1"/>
          <p:nvPr/>
        </p:nvSpPr>
        <p:spPr>
          <a:xfrm>
            <a:off x="2961174" y="1995567"/>
            <a:ext cx="3611951" cy="57618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6"/>
          <p:cNvSpPr/>
          <p:nvPr/>
        </p:nvSpPr>
        <p:spPr>
          <a:xfrm>
            <a:off x="1797619" y="890703"/>
            <a:ext cx="5939062" cy="3174091"/>
          </a:xfrm>
          <a:prstGeom prst="ellipse">
            <a:avLst/>
          </a:prstGeom>
          <a:solidFill>
            <a:schemeClr val="accent5">
              <a:alpha val="49803"/>
            </a:schemeClr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6"/>
          <p:cNvSpPr txBox="1"/>
          <p:nvPr/>
        </p:nvSpPr>
        <p:spPr>
          <a:xfrm>
            <a:off x="3416602" y="1589043"/>
            <a:ext cx="2517933" cy="30777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1999" l="-1447" r="-144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77" name="Google Shape;277;p36"/>
          <p:cNvSpPr txBox="1"/>
          <p:nvPr/>
        </p:nvSpPr>
        <p:spPr>
          <a:xfrm>
            <a:off x="2961174" y="1995567"/>
            <a:ext cx="3611951" cy="57618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78" name="Google Shape;278;p36"/>
          <p:cNvSpPr txBox="1"/>
          <p:nvPr/>
        </p:nvSpPr>
        <p:spPr>
          <a:xfrm>
            <a:off x="4298367" y="2713592"/>
            <a:ext cx="937564" cy="57618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7"/>
          <p:cNvSpPr/>
          <p:nvPr/>
        </p:nvSpPr>
        <p:spPr>
          <a:xfrm>
            <a:off x="1797619" y="890703"/>
            <a:ext cx="5939062" cy="3174091"/>
          </a:xfrm>
          <a:prstGeom prst="ellipse">
            <a:avLst/>
          </a:prstGeom>
          <a:solidFill>
            <a:schemeClr val="accent5">
              <a:alpha val="49803"/>
            </a:schemeClr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7"/>
          <p:cNvSpPr txBox="1"/>
          <p:nvPr/>
        </p:nvSpPr>
        <p:spPr>
          <a:xfrm>
            <a:off x="3416602" y="1589043"/>
            <a:ext cx="2517933" cy="30777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1999" l="-1447" r="-144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7" name="Google Shape;287;p37"/>
          <p:cNvSpPr txBox="1"/>
          <p:nvPr/>
        </p:nvSpPr>
        <p:spPr>
          <a:xfrm>
            <a:off x="2961174" y="1995567"/>
            <a:ext cx="3611951" cy="57618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8" name="Google Shape;288;p37"/>
          <p:cNvSpPr txBox="1"/>
          <p:nvPr/>
        </p:nvSpPr>
        <p:spPr>
          <a:xfrm>
            <a:off x="4298367" y="2713592"/>
            <a:ext cx="937564" cy="57618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293" name="Google Shape;293;p38"/>
          <p:cNvPicPr preferRelativeResize="0"/>
          <p:nvPr/>
        </p:nvPicPr>
        <p:blipFill rotWithShape="1">
          <a:blip r:embed="rId3">
            <a:alphaModFix/>
          </a:blip>
          <a:srcRect b="0" l="23821" r="26392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8"/>
          <p:cNvSpPr/>
          <p:nvPr/>
        </p:nvSpPr>
        <p:spPr>
          <a:xfrm>
            <a:off x="158751" y="194505"/>
            <a:ext cx="6356349" cy="2743213"/>
          </a:xfrm>
          <a:prstGeom prst="cloudCallout">
            <a:avLst>
              <a:gd fmla="val 52284" name="adj1"/>
              <a:gd fmla="val 55019" name="adj2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299" name="Google Shape;299;p39"/>
          <p:cNvPicPr preferRelativeResize="0"/>
          <p:nvPr/>
        </p:nvPicPr>
        <p:blipFill rotWithShape="1">
          <a:blip r:embed="rId3">
            <a:alphaModFix/>
          </a:blip>
          <a:srcRect b="0" l="23821" r="26392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9"/>
          <p:cNvSpPr/>
          <p:nvPr/>
        </p:nvSpPr>
        <p:spPr>
          <a:xfrm>
            <a:off x="158751" y="194505"/>
            <a:ext cx="6356349" cy="2743213"/>
          </a:xfrm>
          <a:prstGeom prst="cloudCallout">
            <a:avLst>
              <a:gd fmla="val 52284" name="adj1"/>
              <a:gd fmla="val 55019" name="adj2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 txBox="1"/>
          <p:nvPr>
            <p:ph type="title"/>
          </p:nvPr>
        </p:nvSpPr>
        <p:spPr>
          <a:xfrm>
            <a:off x="0" y="1602534"/>
            <a:ext cx="9144000" cy="12681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 sz="3000">
                <a:solidFill>
                  <a:schemeClr val="dk1"/>
                </a:solidFill>
              </a:rPr>
              <a:t>P2 – Subarreglo de suma máxima</a:t>
            </a:r>
            <a:endParaRPr b="1"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0" y="187675"/>
            <a:ext cx="9144000" cy="47532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 b="1" sz="3000"/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182" y="654845"/>
            <a:ext cx="7526288" cy="316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1"/>
          <p:cNvSpPr txBox="1"/>
          <p:nvPr>
            <p:ph type="title"/>
          </p:nvPr>
        </p:nvSpPr>
        <p:spPr>
          <a:xfrm>
            <a:off x="0" y="187675"/>
            <a:ext cx="9144000" cy="46902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 b="1" sz="3000"/>
          </a:p>
        </p:txBody>
      </p:sp>
      <p:pic>
        <p:nvPicPr>
          <p:cNvPr id="311" name="Google Shape;31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550" y="361125"/>
            <a:ext cx="7250751" cy="434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95150" y="1339375"/>
            <a:ext cx="1753800" cy="19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317" name="Google Shape;317;p42"/>
          <p:cNvPicPr preferRelativeResize="0"/>
          <p:nvPr/>
        </p:nvPicPr>
        <p:blipFill rotWithShape="1">
          <a:blip r:embed="rId3">
            <a:alphaModFix/>
          </a:blip>
          <a:srcRect b="0" l="23821" r="26392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2"/>
          <p:cNvSpPr/>
          <p:nvPr/>
        </p:nvSpPr>
        <p:spPr>
          <a:xfrm>
            <a:off x="158751" y="194505"/>
            <a:ext cx="6356349" cy="2743213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Usaremos i para indicar el inicio del subconjunto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323" name="Google Shape;323;p43"/>
          <p:cNvPicPr preferRelativeResize="0"/>
          <p:nvPr/>
        </p:nvPicPr>
        <p:blipFill rotWithShape="1">
          <a:blip r:embed="rId3">
            <a:alphaModFix/>
          </a:blip>
          <a:srcRect b="0" l="23821" r="26392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3"/>
          <p:cNvSpPr/>
          <p:nvPr/>
        </p:nvSpPr>
        <p:spPr>
          <a:xfrm>
            <a:off x="158751" y="194505"/>
            <a:ext cx="6356349" cy="2743213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Usaremos i para indicar el inicio del subconjunto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 varia desde i hasta el final del arreglo, para evaluar las secuencias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329" name="Google Shape;329;p44"/>
          <p:cNvPicPr preferRelativeResize="0"/>
          <p:nvPr/>
        </p:nvPicPr>
        <p:blipFill rotWithShape="1">
          <a:blip r:embed="rId3">
            <a:alphaModFix/>
          </a:blip>
          <a:srcRect b="0" l="23821" r="26392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4"/>
          <p:cNvSpPr/>
          <p:nvPr/>
        </p:nvSpPr>
        <p:spPr>
          <a:xfrm>
            <a:off x="146050" y="361950"/>
            <a:ext cx="6369050" cy="2575768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Usaremos i para indicar el inicio del subconjunto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 varia desde i hasta el final del arreglo, para evaluar las secuencias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 recorrerá cada valor secuencia anterior para sumarlo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>
            <a:off x="4268755" y="342900"/>
            <a:ext cx="4366727" cy="2729204"/>
          </a:xfrm>
          <a:prstGeom prst="cloudCallout">
            <a:avLst>
              <a:gd fmla="val -66986" name="adj1"/>
              <a:gd fmla="val 43012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45"/>
          <p:cNvSpPr txBox="1"/>
          <p:nvPr>
            <p:ph idx="1" type="body"/>
          </p:nvPr>
        </p:nvSpPr>
        <p:spPr>
          <a:xfrm>
            <a:off x="5321300" y="1048503"/>
            <a:ext cx="2387599" cy="1317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en"/>
              <a:t>2. Ahora en código</a:t>
            </a:r>
            <a:endParaRPr/>
          </a:p>
        </p:txBody>
      </p:sp>
      <p:pic>
        <p:nvPicPr>
          <p:cNvPr id="337" name="Google Shape;33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655" y="2436456"/>
            <a:ext cx="2598575" cy="25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6"/>
          <p:cNvSpPr txBox="1"/>
          <p:nvPr>
            <p:ph idx="1" type="body"/>
          </p:nvPr>
        </p:nvSpPr>
        <p:spPr>
          <a:xfrm>
            <a:off x="222250" y="608822"/>
            <a:ext cx="4069834" cy="3970225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 segmentoMaximo(arr):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maxSum = </a:t>
            </a:r>
            <a:r>
              <a:rPr b="1" lang="en" sz="2000"/>
              <a:t>0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100"/>
          </a:p>
        </p:txBody>
      </p:sp>
      <p:pic>
        <p:nvPicPr>
          <p:cNvPr id="343" name="Google Shape;34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1917" y="2523471"/>
            <a:ext cx="3861707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6"/>
          <p:cNvSpPr/>
          <p:nvPr/>
        </p:nvSpPr>
        <p:spPr>
          <a:xfrm>
            <a:off x="5823468" y="608822"/>
            <a:ext cx="2890157" cy="1098679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Definimos el </a:t>
            </a: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Invariante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7"/>
          <p:cNvSpPr txBox="1"/>
          <p:nvPr>
            <p:ph idx="1" type="body"/>
          </p:nvPr>
        </p:nvSpPr>
        <p:spPr>
          <a:xfrm>
            <a:off x="222250" y="608822"/>
            <a:ext cx="4069800" cy="39702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 segmentoMaximo(arr):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maxSum = </a:t>
            </a:r>
            <a:r>
              <a:rPr lang="en" sz="1900"/>
              <a:t>0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= 0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end = 0</a:t>
            </a:r>
            <a:endParaRPr sz="1900"/>
          </a:p>
        </p:txBody>
      </p:sp>
      <p:pic>
        <p:nvPicPr>
          <p:cNvPr id="350" name="Google Shape;35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1917" y="2523471"/>
            <a:ext cx="3861707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7"/>
          <p:cNvSpPr/>
          <p:nvPr/>
        </p:nvSpPr>
        <p:spPr>
          <a:xfrm>
            <a:off x="5823468" y="608822"/>
            <a:ext cx="2890157" cy="1098679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Definimos los 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Índices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8"/>
          <p:cNvSpPr txBox="1"/>
          <p:nvPr>
            <p:ph idx="1" type="body"/>
          </p:nvPr>
        </p:nvSpPr>
        <p:spPr>
          <a:xfrm>
            <a:off x="222250" y="608822"/>
            <a:ext cx="4069800" cy="39702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 segmentoMaximo(arr):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maxSum = </a:t>
            </a:r>
            <a:r>
              <a:rPr lang="en" sz="2000"/>
              <a:t>0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start = 0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end = 0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for i in range(len(arr)):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</p:txBody>
      </p:sp>
      <p:pic>
        <p:nvPicPr>
          <p:cNvPr id="357" name="Google Shape;35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1917" y="2523471"/>
            <a:ext cx="3861707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8"/>
          <p:cNvSpPr/>
          <p:nvPr/>
        </p:nvSpPr>
        <p:spPr>
          <a:xfrm>
            <a:off x="5651500" y="608822"/>
            <a:ext cx="3062125" cy="1098679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Definimos el recorrido de los valores del </a:t>
            </a: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Índice i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9"/>
          <p:cNvSpPr txBox="1"/>
          <p:nvPr>
            <p:ph idx="1" type="body"/>
          </p:nvPr>
        </p:nvSpPr>
        <p:spPr>
          <a:xfrm>
            <a:off x="222250" y="608822"/>
            <a:ext cx="4406900" cy="3970225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 segmentoMaximo(arr):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maxSum = </a:t>
            </a:r>
            <a:r>
              <a:rPr lang="en" sz="2200"/>
              <a:t>0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start = 0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end = 0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i in range(len(arr)):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for j in range(i, len(arr)):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</p:txBody>
      </p:sp>
      <p:pic>
        <p:nvPicPr>
          <p:cNvPr id="364" name="Google Shape;36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1917" y="2523471"/>
            <a:ext cx="3861707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9"/>
          <p:cNvSpPr/>
          <p:nvPr/>
        </p:nvSpPr>
        <p:spPr>
          <a:xfrm>
            <a:off x="5651500" y="608822"/>
            <a:ext cx="3062125" cy="1098679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Definimos el recorrido de los valores del </a:t>
            </a: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Índice j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0"/>
          <p:cNvSpPr txBox="1"/>
          <p:nvPr>
            <p:ph idx="1" type="body"/>
          </p:nvPr>
        </p:nvSpPr>
        <p:spPr>
          <a:xfrm>
            <a:off x="222250" y="608822"/>
            <a:ext cx="4406900" cy="3970225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 segmentoMaximo(arr):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maxSum = </a:t>
            </a:r>
            <a:r>
              <a:rPr lang="en" sz="2200"/>
              <a:t>0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start = 0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end = 0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i in range(len(arr)):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for j in range(i, len(arr)):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thisSum = 0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</p:txBody>
      </p:sp>
      <p:pic>
        <p:nvPicPr>
          <p:cNvPr id="371" name="Google Shape;371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1917" y="2523471"/>
            <a:ext cx="3861707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50"/>
          <p:cNvSpPr/>
          <p:nvPr/>
        </p:nvSpPr>
        <p:spPr>
          <a:xfrm>
            <a:off x="5632450" y="608822"/>
            <a:ext cx="3081175" cy="1098679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Definimos variable aux para acumular la </a:t>
            </a: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suma de la secuencia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/>
          <p:nvPr/>
        </p:nvSpPr>
        <p:spPr>
          <a:xfrm>
            <a:off x="1797619" y="885823"/>
            <a:ext cx="5548761" cy="3086101"/>
          </a:xfrm>
          <a:prstGeom prst="ellipse">
            <a:avLst/>
          </a:prstGeom>
          <a:solidFill>
            <a:schemeClr val="accent5">
              <a:alpha val="49803"/>
            </a:schemeClr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3595982" y="1881280"/>
            <a:ext cx="2210156" cy="37273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9835" l="-2209" r="-82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3" name="Google Shape;103;p15"/>
          <p:cNvSpPr txBox="1"/>
          <p:nvPr/>
        </p:nvSpPr>
        <p:spPr>
          <a:xfrm>
            <a:off x="3852985" y="2310139"/>
            <a:ext cx="860044" cy="30777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1998" l="-5673" r="-638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3841016" y="2674044"/>
            <a:ext cx="860044" cy="30777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1998" l="-5673" r="-638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1"/>
          <p:cNvSpPr txBox="1"/>
          <p:nvPr>
            <p:ph idx="1" type="body"/>
          </p:nvPr>
        </p:nvSpPr>
        <p:spPr>
          <a:xfrm>
            <a:off x="139699" y="608822"/>
            <a:ext cx="4813300" cy="3970225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3194"/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 segmentoMaximo(arr):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3194"/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maxSum = </a:t>
            </a:r>
            <a:r>
              <a:rPr lang="en" sz="2200"/>
              <a:t>0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3194"/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start = 0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3194"/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end = 0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3194"/>
              <a:buNone/>
            </a:pP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i in range(len(arr)):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3194"/>
              <a:buNone/>
            </a:pP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for j in range(i, len(arr)):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3194"/>
              <a:buNone/>
            </a:pP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thisSum = 0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3194"/>
              <a:buNone/>
            </a:pP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for k in range(i, j + 1):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3194"/>
              <a:buNone/>
            </a:pP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thisSum += arr[k]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06388"/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</p:txBody>
      </p:sp>
      <p:pic>
        <p:nvPicPr>
          <p:cNvPr id="378" name="Google Shape;37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51"/>
          <p:cNvSpPr/>
          <p:nvPr/>
        </p:nvSpPr>
        <p:spPr>
          <a:xfrm>
            <a:off x="5632450" y="608822"/>
            <a:ext cx="3081175" cy="1098679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Sumamos los valores de la secuencia al </a:t>
            </a: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acumulador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2"/>
          <p:cNvSpPr txBox="1"/>
          <p:nvPr>
            <p:ph idx="1" type="body"/>
          </p:nvPr>
        </p:nvSpPr>
        <p:spPr>
          <a:xfrm>
            <a:off x="139699" y="608822"/>
            <a:ext cx="4813300" cy="3970225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 fontScale="47500" lnSpcReduction="20000"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536"/>
              <a:buNone/>
            </a:pPr>
            <a:r>
              <a:rPr lang="en" sz="229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 segmentoMaximo(arr):</a:t>
            </a:r>
            <a:endParaRPr sz="2294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91536"/>
              <a:buNone/>
            </a:pPr>
            <a:r>
              <a:rPr lang="en" sz="229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maxSum = </a:t>
            </a:r>
            <a:r>
              <a:rPr lang="en" sz="2294"/>
              <a:t>0</a:t>
            </a:r>
            <a:endParaRPr sz="2294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91536"/>
              <a:buNone/>
            </a:pPr>
            <a:r>
              <a:rPr lang="en" sz="229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start = 0</a:t>
            </a:r>
            <a:endParaRPr sz="2294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91536"/>
              <a:buNone/>
            </a:pPr>
            <a:r>
              <a:rPr lang="en" sz="229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end = 0</a:t>
            </a:r>
            <a:endParaRPr sz="2294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91536"/>
              <a:buNone/>
            </a:pPr>
            <a:r>
              <a:rPr b="1" lang="en" sz="229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229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i in range(len(arr)):</a:t>
            </a:r>
            <a:endParaRPr sz="2294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91536"/>
              <a:buNone/>
            </a:pPr>
            <a:r>
              <a:rPr b="1" lang="en" sz="229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229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for j in range(i, len(arr)):</a:t>
            </a:r>
            <a:endParaRPr sz="2294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91536"/>
              <a:buNone/>
            </a:pPr>
            <a:r>
              <a:rPr b="1" lang="en" sz="229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" sz="229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thisSum = 0</a:t>
            </a:r>
            <a:endParaRPr sz="2294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91536"/>
              <a:buNone/>
            </a:pPr>
            <a:r>
              <a:rPr b="1" lang="en" sz="229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" sz="229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k in range(i, j + 1):</a:t>
            </a:r>
            <a:endParaRPr sz="2294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91536"/>
              <a:buNone/>
            </a:pPr>
            <a:r>
              <a:rPr lang="en" sz="229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thisSum += arr[k]</a:t>
            </a:r>
            <a:endParaRPr sz="2294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91536"/>
              <a:buNone/>
            </a:pPr>
            <a:r>
              <a:rPr b="1" lang="en" sz="229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b="1" lang="en" sz="281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if thisSum &gt; maxSum:</a:t>
            </a:r>
            <a:endParaRPr sz="2817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4526"/>
              <a:buNone/>
            </a:pPr>
            <a:r>
              <a:rPr b="1" lang="en" sz="281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maxSum = thisSum</a:t>
            </a:r>
            <a:endParaRPr b="1" sz="2817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4526"/>
              <a:buNone/>
            </a:pPr>
            <a:r>
              <a:rPr b="1" lang="en" sz="281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start = i</a:t>
            </a:r>
            <a:endParaRPr sz="2817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4526"/>
              <a:buNone/>
            </a:pPr>
            <a:r>
              <a:rPr b="1" lang="en" sz="281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end = j</a:t>
            </a:r>
            <a:endParaRPr sz="2817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90909"/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</p:txBody>
      </p:sp>
      <p:pic>
        <p:nvPicPr>
          <p:cNvPr id="385" name="Google Shape;38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2"/>
          <p:cNvSpPr/>
          <p:nvPr/>
        </p:nvSpPr>
        <p:spPr>
          <a:xfrm>
            <a:off x="5632450" y="608822"/>
            <a:ext cx="3081175" cy="1098679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Comparamos y actualizamos </a:t>
            </a: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invariante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3"/>
          <p:cNvSpPr txBox="1"/>
          <p:nvPr>
            <p:ph idx="1" type="body"/>
          </p:nvPr>
        </p:nvSpPr>
        <p:spPr>
          <a:xfrm>
            <a:off x="139699" y="158750"/>
            <a:ext cx="4813300" cy="464185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 fontScale="32500" lnSpcReduction="20000"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 segmentoMaximo(arr):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maxSum =</a:t>
            </a:r>
            <a:r>
              <a:rPr lang="en" sz="3000"/>
              <a:t>0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start = 0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end = 0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i in range(len(arr)):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for j in range(i, len(arr)):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thisSum = 0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k in range(i, j + 1):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thisSum += arr[k]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thisSum &gt; maxSum: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maxSum = thisSum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start = i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end = j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90909"/>
              <a:buNone/>
            </a:pPr>
            <a:r>
              <a:rPr b="1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n" sz="463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print(“usando el arreglo:”, arr)</a:t>
            </a:r>
            <a:endParaRPr sz="233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3421"/>
              <a:buNone/>
            </a:pPr>
            <a:r>
              <a:rPr b="1" lang="en" sz="463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print(“Suma máxima:”, maxSum)</a:t>
            </a:r>
            <a:endParaRPr sz="233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3421"/>
              <a:buNone/>
            </a:pPr>
            <a:r>
              <a:rPr b="1" lang="en" sz="463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print(“Parte en el índice:”, start)</a:t>
            </a:r>
            <a:endParaRPr sz="233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3421"/>
              <a:buNone/>
            </a:pPr>
            <a:r>
              <a:rPr b="1" lang="en" sz="463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print(“Termina en el índice:”, end)</a:t>
            </a:r>
            <a:endParaRPr sz="233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3421"/>
              <a:buNone/>
            </a:pPr>
            <a:r>
              <a:rPr b="1" lang="en" sz="463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print(“El segmento máximo es:”, arr[start: end + 1])</a:t>
            </a:r>
            <a:r>
              <a:rPr b="1" lang="en" sz="233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33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90909"/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</p:txBody>
      </p:sp>
      <p:pic>
        <p:nvPicPr>
          <p:cNvPr id="392" name="Google Shape;39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53"/>
          <p:cNvSpPr/>
          <p:nvPr/>
        </p:nvSpPr>
        <p:spPr>
          <a:xfrm>
            <a:off x="5632450" y="608822"/>
            <a:ext cx="3081175" cy="1098679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Imprimimos lo pedido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4"/>
          <p:cNvSpPr txBox="1"/>
          <p:nvPr>
            <p:ph idx="1" type="body"/>
          </p:nvPr>
        </p:nvSpPr>
        <p:spPr>
          <a:xfrm>
            <a:off x="4572000" y="97025"/>
            <a:ext cx="4370100" cy="4860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100"/>
              <a:t>—------------------------------------------------------------------------------------------------</a:t>
            </a:r>
            <a:endParaRPr sz="1100"/>
          </a:p>
        </p:txBody>
      </p:sp>
      <p:pic>
        <p:nvPicPr>
          <p:cNvPr id="399" name="Google Shape;399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7223" y="1565064"/>
            <a:ext cx="3414713" cy="3328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5"/>
          <p:cNvSpPr/>
          <p:nvPr/>
        </p:nvSpPr>
        <p:spPr>
          <a:xfrm>
            <a:off x="4268755" y="342900"/>
            <a:ext cx="4366727" cy="2729204"/>
          </a:xfrm>
          <a:prstGeom prst="cloudCallout">
            <a:avLst>
              <a:gd fmla="val -66986" name="adj1"/>
              <a:gd fmla="val 43012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55"/>
          <p:cNvSpPr txBox="1"/>
          <p:nvPr>
            <p:ph idx="1" type="body"/>
          </p:nvPr>
        </p:nvSpPr>
        <p:spPr>
          <a:xfrm>
            <a:off x="5321300" y="1048503"/>
            <a:ext cx="2387599" cy="1317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en" sz="1700"/>
              <a:t>Tratemos de optimizarlo</a:t>
            </a:r>
            <a:endParaRPr sz="1700"/>
          </a:p>
        </p:txBody>
      </p:sp>
      <p:pic>
        <p:nvPicPr>
          <p:cNvPr id="406" name="Google Shape;406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655" y="2436456"/>
            <a:ext cx="2598575" cy="25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411" name="Google Shape;411;p56"/>
          <p:cNvPicPr preferRelativeResize="0"/>
          <p:nvPr/>
        </p:nvPicPr>
        <p:blipFill rotWithShape="1">
          <a:blip r:embed="rId3">
            <a:alphaModFix/>
          </a:blip>
          <a:srcRect b="0" l="23821" r="26392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56"/>
          <p:cNvSpPr/>
          <p:nvPr/>
        </p:nvSpPr>
        <p:spPr>
          <a:xfrm>
            <a:off x="158750" y="194500"/>
            <a:ext cx="6415500" cy="2780100"/>
          </a:xfrm>
          <a:prstGeom prst="cloudCallout">
            <a:avLst>
              <a:gd fmla="val 52284" name="adj1"/>
              <a:gd fmla="val 55019" name="adj2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7"/>
          <p:cNvSpPr txBox="1"/>
          <p:nvPr>
            <p:ph idx="1" type="body"/>
          </p:nvPr>
        </p:nvSpPr>
        <p:spPr>
          <a:xfrm>
            <a:off x="139699" y="158750"/>
            <a:ext cx="4813300" cy="464185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 fontScale="32500" lnSpcReduction="20000"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 segmentoMaximo(arr):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maxSum = </a:t>
            </a:r>
            <a:r>
              <a:rPr lang="en" sz="3000"/>
              <a:t>0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start = 0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end = 0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i in range(len(arr)):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469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n" sz="469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thisSum = 0</a:t>
            </a:r>
            <a:endParaRPr sz="2796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3882"/>
              <a:buNone/>
            </a:pPr>
            <a:r>
              <a:rPr b="1" lang="en" sz="469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for j in range(i, len(arr)):</a:t>
            </a:r>
            <a:endParaRPr sz="2796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3882"/>
              <a:buNone/>
            </a:pPr>
            <a:r>
              <a:rPr b="1" lang="en" sz="469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thisSum += arr[j]</a:t>
            </a:r>
            <a:endParaRPr sz="2796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3882"/>
              <a:buNone/>
            </a:pPr>
            <a:r>
              <a:rPr b="1" lang="en" sz="469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if thisSum &gt; maxSum:</a:t>
            </a:r>
            <a:endParaRPr sz="2796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3882"/>
              <a:buNone/>
            </a:pPr>
            <a:r>
              <a:rPr b="1" lang="en" sz="469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maxSum = thisSum</a:t>
            </a:r>
            <a:endParaRPr b="1" sz="4696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3882"/>
              <a:buNone/>
            </a:pPr>
            <a:r>
              <a:rPr b="1" lang="en" sz="469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start = i</a:t>
            </a:r>
            <a:endParaRPr sz="2796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3882"/>
              <a:buNone/>
            </a:pPr>
            <a:r>
              <a:rPr b="1" lang="en" sz="469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end = j</a:t>
            </a:r>
            <a:endParaRPr sz="2796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90909"/>
              <a:buNone/>
            </a:pPr>
            <a:r>
              <a:rPr b="1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print(“usando el arreglo:”, arr)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print(“Suma máxima:”, maxSum)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print(“Parte en el índice:”, start)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print(“Termina en el índice:”, end)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print(“El segmento máximo es:”, arr[start: end + 1])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90909"/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</p:txBody>
      </p:sp>
      <p:pic>
        <p:nvPicPr>
          <p:cNvPr id="418" name="Google Shape;41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57"/>
          <p:cNvSpPr/>
          <p:nvPr/>
        </p:nvSpPr>
        <p:spPr>
          <a:xfrm>
            <a:off x="5632450" y="608822"/>
            <a:ext cx="3081175" cy="1098679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Actualizando la nueva condición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8"/>
          <p:cNvSpPr txBox="1"/>
          <p:nvPr>
            <p:ph idx="1" type="body"/>
          </p:nvPr>
        </p:nvSpPr>
        <p:spPr>
          <a:xfrm>
            <a:off x="5430416" y="641224"/>
            <a:ext cx="3156079" cy="397022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100"/>
              <a:t>-------------------------------------------------------------</a:t>
            </a:r>
            <a:endParaRPr sz="1100"/>
          </a:p>
        </p:txBody>
      </p:sp>
      <p:pic>
        <p:nvPicPr>
          <p:cNvPr id="425" name="Google Shape;425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7223" y="1565064"/>
            <a:ext cx="3414713" cy="3328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9"/>
          <p:cNvSpPr/>
          <p:nvPr/>
        </p:nvSpPr>
        <p:spPr>
          <a:xfrm>
            <a:off x="4268755" y="342900"/>
            <a:ext cx="4366727" cy="2729204"/>
          </a:xfrm>
          <a:prstGeom prst="cloudCallout">
            <a:avLst>
              <a:gd fmla="val -66986" name="adj1"/>
              <a:gd fmla="val 43012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59"/>
          <p:cNvSpPr txBox="1"/>
          <p:nvPr>
            <p:ph idx="1" type="body"/>
          </p:nvPr>
        </p:nvSpPr>
        <p:spPr>
          <a:xfrm>
            <a:off x="5321300" y="1048503"/>
            <a:ext cx="2387599" cy="1317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en" sz="1700"/>
              <a:t>Tratemos de optimizarlo</a:t>
            </a:r>
            <a:endParaRPr sz="1700"/>
          </a:p>
        </p:txBody>
      </p:sp>
      <p:pic>
        <p:nvPicPr>
          <p:cNvPr id="432" name="Google Shape;43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655" y="2436456"/>
            <a:ext cx="2598575" cy="25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437" name="Google Shape;437;p60"/>
          <p:cNvPicPr preferRelativeResize="0"/>
          <p:nvPr/>
        </p:nvPicPr>
        <p:blipFill rotWithShape="1">
          <a:blip r:embed="rId3">
            <a:alphaModFix/>
          </a:blip>
          <a:srcRect b="0" l="23822" r="26390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60"/>
          <p:cNvSpPr/>
          <p:nvPr/>
        </p:nvSpPr>
        <p:spPr>
          <a:xfrm>
            <a:off x="158751" y="194505"/>
            <a:ext cx="6356400" cy="2743200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Usemos Dividir para reinar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109" name="Google Shape;109;p16"/>
          <p:cNvPicPr preferRelativeResize="0"/>
          <p:nvPr/>
        </p:nvPicPr>
        <p:blipFill rotWithShape="1">
          <a:blip r:embed="rId3">
            <a:alphaModFix/>
          </a:blip>
          <a:srcRect b="0" l="23821" r="26392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/>
          <p:nvPr/>
        </p:nvSpPr>
        <p:spPr>
          <a:xfrm>
            <a:off x="158751" y="194505"/>
            <a:ext cx="6356349" cy="2743213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primero es linealizar la ecuación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443" name="Google Shape;443;p61"/>
          <p:cNvPicPr preferRelativeResize="0"/>
          <p:nvPr/>
        </p:nvPicPr>
        <p:blipFill rotWithShape="1">
          <a:blip r:embed="rId3">
            <a:alphaModFix/>
          </a:blip>
          <a:srcRect b="0" l="23822" r="26390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61"/>
          <p:cNvSpPr/>
          <p:nvPr/>
        </p:nvSpPr>
        <p:spPr>
          <a:xfrm>
            <a:off x="158751" y="194505"/>
            <a:ext cx="6356400" cy="2743200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Usemos Dividir para reinar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Dividir el problema en 2 sub-problemas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Resolver recursivamente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449" name="Google Shape;449;p62"/>
          <p:cNvPicPr preferRelativeResize="0"/>
          <p:nvPr/>
        </p:nvPicPr>
        <p:blipFill rotWithShape="1">
          <a:blip r:embed="rId3">
            <a:alphaModFix/>
          </a:blip>
          <a:srcRect b="0" l="23822" r="26390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62"/>
          <p:cNvSpPr/>
          <p:nvPr/>
        </p:nvSpPr>
        <p:spPr>
          <a:xfrm>
            <a:off x="158750" y="66825"/>
            <a:ext cx="6356400" cy="2871000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36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dividir el problema, la subsecuencia puede estar en tres partes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b="0" i="0" lang="en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Primera mitad del arreglo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○"/>
            </a:pPr>
            <a:r>
              <a:rPr b="0" i="0" lang="en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Segunda mitad del arreglo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455" name="Google Shape;455;p63"/>
          <p:cNvPicPr preferRelativeResize="0"/>
          <p:nvPr/>
        </p:nvPicPr>
        <p:blipFill rotWithShape="1">
          <a:blip r:embed="rId3">
            <a:alphaModFix/>
          </a:blip>
          <a:srcRect b="0" l="23822" r="26390" t="0"/>
          <a:stretch/>
        </p:blipFill>
        <p:spPr>
          <a:xfrm>
            <a:off x="5680025" y="2316100"/>
            <a:ext cx="3463974" cy="28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63"/>
          <p:cNvSpPr/>
          <p:nvPr/>
        </p:nvSpPr>
        <p:spPr>
          <a:xfrm>
            <a:off x="158750" y="66825"/>
            <a:ext cx="6356400" cy="3512100"/>
          </a:xfrm>
          <a:prstGeom prst="cloudCallout">
            <a:avLst>
              <a:gd fmla="val 55052" name="adj1"/>
              <a:gd fmla="val 37534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30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dividir el problema, la subsecuencia puede estar en tres partes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Primera mitad del arreglo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Segunda mitad del arreglo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Cruza por el medio de ambas mitades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461" name="Google Shape;461;p64"/>
          <p:cNvPicPr preferRelativeResize="0"/>
          <p:nvPr/>
        </p:nvPicPr>
        <p:blipFill rotWithShape="1">
          <a:blip r:embed="rId3">
            <a:alphaModFix/>
          </a:blip>
          <a:srcRect b="0" l="23822" r="26390" t="0"/>
          <a:stretch/>
        </p:blipFill>
        <p:spPr>
          <a:xfrm>
            <a:off x="5993233" y="2571750"/>
            <a:ext cx="3150766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64"/>
          <p:cNvSpPr/>
          <p:nvPr/>
        </p:nvSpPr>
        <p:spPr>
          <a:xfrm>
            <a:off x="158750" y="66825"/>
            <a:ext cx="6524700" cy="3512100"/>
          </a:xfrm>
          <a:prstGeom prst="cloudCallout">
            <a:avLst>
              <a:gd fmla="val 55464" name="adj1"/>
              <a:gd fmla="val 42754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A = [4, -3, 5, -2, -1, 2, 6, -2]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primera mitad [4, -3, 5, -2] = 6 (4-3+5)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467" name="Google Shape;467;p65"/>
          <p:cNvPicPr preferRelativeResize="0"/>
          <p:nvPr/>
        </p:nvPicPr>
        <p:blipFill rotWithShape="1">
          <a:blip r:embed="rId3">
            <a:alphaModFix/>
          </a:blip>
          <a:srcRect b="0" l="23822" r="26390" t="0"/>
          <a:stretch/>
        </p:blipFill>
        <p:spPr>
          <a:xfrm>
            <a:off x="5993233" y="2571750"/>
            <a:ext cx="3150766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65"/>
          <p:cNvSpPr/>
          <p:nvPr/>
        </p:nvSpPr>
        <p:spPr>
          <a:xfrm>
            <a:off x="158750" y="66825"/>
            <a:ext cx="6524700" cy="3512100"/>
          </a:xfrm>
          <a:prstGeom prst="cloudCallout">
            <a:avLst>
              <a:gd fmla="val 55464" name="adj1"/>
              <a:gd fmla="val 42754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A = [4, -3, 5, -2, -1, 2, 6, -2]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primera mitad [4, -3, 5, -2] = 6 (4-3+5)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segunda mitad [-1, 2, 6, -2]= 8 (2+6)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473" name="Google Shape;473;p66"/>
          <p:cNvPicPr preferRelativeResize="0"/>
          <p:nvPr/>
        </p:nvPicPr>
        <p:blipFill rotWithShape="1">
          <a:blip r:embed="rId3">
            <a:alphaModFix/>
          </a:blip>
          <a:srcRect b="0" l="23822" r="26390" t="0"/>
          <a:stretch/>
        </p:blipFill>
        <p:spPr>
          <a:xfrm>
            <a:off x="5993233" y="2571750"/>
            <a:ext cx="3150766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66"/>
          <p:cNvSpPr/>
          <p:nvPr/>
        </p:nvSpPr>
        <p:spPr>
          <a:xfrm>
            <a:off x="158750" y="66825"/>
            <a:ext cx="6524700" cy="3512100"/>
          </a:xfrm>
          <a:prstGeom prst="cloudCallout">
            <a:avLst>
              <a:gd fmla="val 55464" name="adj1"/>
              <a:gd fmla="val 42754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A = [4, -3, 5, -2, -1, 2, 6, -2]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primera mitad [4, -3, 5, -2] = 6 (4-3+5)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segunda mitad [-1, 2, 6, -2]= 8 (2+6)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que cruza (4-3+5-2-1+2+6)=11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479" name="Google Shape;479;p67"/>
          <p:cNvPicPr preferRelativeResize="0"/>
          <p:nvPr/>
        </p:nvPicPr>
        <p:blipFill rotWithShape="1">
          <a:blip r:embed="rId3">
            <a:alphaModFix/>
          </a:blip>
          <a:srcRect b="0" l="23822" r="26390" t="0"/>
          <a:stretch/>
        </p:blipFill>
        <p:spPr>
          <a:xfrm>
            <a:off x="5993233" y="2571750"/>
            <a:ext cx="3150766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67"/>
          <p:cNvSpPr/>
          <p:nvPr/>
        </p:nvSpPr>
        <p:spPr>
          <a:xfrm>
            <a:off x="158750" y="66825"/>
            <a:ext cx="6524700" cy="3512100"/>
          </a:xfrm>
          <a:prstGeom prst="cloudCallout">
            <a:avLst>
              <a:gd fmla="val 55464" name="adj1"/>
              <a:gd fmla="val 42754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A = [4, -3, 5, -2, -1, 2, 6, -2]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primera mitad [4, -3, 5, -2] = 6 (4-3+5)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segunda mitad [-1, 2, 6, -2]= 8 (2+6)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que cruza (4-3+5-2-1+2+6)=11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resultado es el max(6,8,11)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485" name="Google Shape;485;p68"/>
          <p:cNvPicPr preferRelativeResize="0"/>
          <p:nvPr/>
        </p:nvPicPr>
        <p:blipFill rotWithShape="1">
          <a:blip r:embed="rId3">
            <a:alphaModFix/>
          </a:blip>
          <a:srcRect b="0" l="23822" r="26390" t="0"/>
          <a:stretch/>
        </p:blipFill>
        <p:spPr>
          <a:xfrm>
            <a:off x="5993233" y="2571750"/>
            <a:ext cx="3150766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68"/>
          <p:cNvSpPr/>
          <p:nvPr/>
        </p:nvSpPr>
        <p:spPr>
          <a:xfrm>
            <a:off x="158750" y="66825"/>
            <a:ext cx="6524700" cy="3512100"/>
          </a:xfrm>
          <a:prstGeom prst="cloudCallout">
            <a:avLst>
              <a:gd fmla="val 55464" name="adj1"/>
              <a:gd fmla="val 42754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algoritmo sería el siguiente: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Dividir la secuencia en 2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491" name="Google Shape;491;p69"/>
          <p:cNvPicPr preferRelativeResize="0"/>
          <p:nvPr/>
        </p:nvPicPr>
        <p:blipFill rotWithShape="1">
          <a:blip r:embed="rId3">
            <a:alphaModFix/>
          </a:blip>
          <a:srcRect b="0" l="23822" r="26390" t="0"/>
          <a:stretch/>
        </p:blipFill>
        <p:spPr>
          <a:xfrm>
            <a:off x="5993233" y="2571750"/>
            <a:ext cx="3150766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69"/>
          <p:cNvSpPr/>
          <p:nvPr/>
        </p:nvSpPr>
        <p:spPr>
          <a:xfrm>
            <a:off x="158750" y="66825"/>
            <a:ext cx="6524700" cy="3512100"/>
          </a:xfrm>
          <a:prstGeom prst="cloudCallout">
            <a:avLst>
              <a:gd fmla="val 55464" name="adj1"/>
              <a:gd fmla="val 42754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algoritmo sería el siguiente: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Dividir la secuencia en 2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Resolver recursivamente cada mitad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497" name="Google Shape;497;p70"/>
          <p:cNvPicPr preferRelativeResize="0"/>
          <p:nvPr/>
        </p:nvPicPr>
        <p:blipFill rotWithShape="1">
          <a:blip r:embed="rId3">
            <a:alphaModFix/>
          </a:blip>
          <a:srcRect b="0" l="23822" r="26390" t="0"/>
          <a:stretch/>
        </p:blipFill>
        <p:spPr>
          <a:xfrm>
            <a:off x="5993233" y="2571750"/>
            <a:ext cx="3150766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70"/>
          <p:cNvSpPr/>
          <p:nvPr/>
        </p:nvSpPr>
        <p:spPr>
          <a:xfrm>
            <a:off x="158750" y="66825"/>
            <a:ext cx="6524700" cy="3512100"/>
          </a:xfrm>
          <a:prstGeom prst="cloudCallout">
            <a:avLst>
              <a:gd fmla="val 55464" name="adj1"/>
              <a:gd fmla="val 42754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algoritmo sería el siguiente: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Dividir la secuencia en 2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Resolver recursivamente cada mitad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■"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 base: Largo 1 -&gt; 0 si es negativo, el valor en caso contrario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115" name="Google Shape;115;p17"/>
          <p:cNvPicPr preferRelativeResize="0"/>
          <p:nvPr/>
        </p:nvPicPr>
        <p:blipFill rotWithShape="1">
          <a:blip r:embed="rId3">
            <a:alphaModFix/>
          </a:blip>
          <a:srcRect b="0" l="23821" r="26392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/>
          <p:nvPr/>
        </p:nvSpPr>
        <p:spPr>
          <a:xfrm>
            <a:off x="158751" y="194505"/>
            <a:ext cx="6356349" cy="2743213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primero es linealizar la ecuación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eso usaremos las propiedades del logaritmo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503" name="Google Shape;503;p71"/>
          <p:cNvPicPr preferRelativeResize="0"/>
          <p:nvPr/>
        </p:nvPicPr>
        <p:blipFill rotWithShape="1">
          <a:blip r:embed="rId3">
            <a:alphaModFix/>
          </a:blip>
          <a:srcRect b="0" l="23822" r="26390" t="0"/>
          <a:stretch/>
        </p:blipFill>
        <p:spPr>
          <a:xfrm>
            <a:off x="5993233" y="2571750"/>
            <a:ext cx="3150766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71"/>
          <p:cNvSpPr/>
          <p:nvPr/>
        </p:nvSpPr>
        <p:spPr>
          <a:xfrm>
            <a:off x="158750" y="66825"/>
            <a:ext cx="6524700" cy="3512100"/>
          </a:xfrm>
          <a:prstGeom prst="cloudCallout">
            <a:avLst>
              <a:gd fmla="val 55464" name="adj1"/>
              <a:gd fmla="val 42754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algoritmo sería el siguiente: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Dividir la secuencia en 2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Resolver recursivamente cada mitad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■"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 base: Largo 1 -&gt; 0 si es negativo, el valor en caso contrario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Calcular la suma máxima que pasa por el centro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509" name="Google Shape;509;p72"/>
          <p:cNvPicPr preferRelativeResize="0"/>
          <p:nvPr/>
        </p:nvPicPr>
        <p:blipFill rotWithShape="1">
          <a:blip r:embed="rId3">
            <a:alphaModFix/>
          </a:blip>
          <a:srcRect b="0" l="23822" r="26390" t="0"/>
          <a:stretch/>
        </p:blipFill>
        <p:spPr>
          <a:xfrm>
            <a:off x="5993233" y="2571750"/>
            <a:ext cx="3150766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72"/>
          <p:cNvSpPr/>
          <p:nvPr/>
        </p:nvSpPr>
        <p:spPr>
          <a:xfrm>
            <a:off x="158750" y="66825"/>
            <a:ext cx="6524700" cy="3512100"/>
          </a:xfrm>
          <a:prstGeom prst="cloudCallout">
            <a:avLst>
              <a:gd fmla="val 53123" name="adj1"/>
              <a:gd fmla="val 46814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algoritmo sería el siguiente: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Calcular la suma máxima que pasa por el centro, entonces desde el centro: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Sumar los valores de la primera mitad, de derecha a izquierda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515" name="Google Shape;515;p73"/>
          <p:cNvPicPr preferRelativeResize="0"/>
          <p:nvPr/>
        </p:nvPicPr>
        <p:blipFill rotWithShape="1">
          <a:blip r:embed="rId3">
            <a:alphaModFix/>
          </a:blip>
          <a:srcRect b="0" l="23822" r="26390" t="0"/>
          <a:stretch/>
        </p:blipFill>
        <p:spPr>
          <a:xfrm>
            <a:off x="5993233" y="2571750"/>
            <a:ext cx="3150766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73"/>
          <p:cNvSpPr/>
          <p:nvPr/>
        </p:nvSpPr>
        <p:spPr>
          <a:xfrm>
            <a:off x="158750" y="66825"/>
            <a:ext cx="6524700" cy="3512100"/>
          </a:xfrm>
          <a:prstGeom prst="cloudCallout">
            <a:avLst>
              <a:gd fmla="val 53123" name="adj1"/>
              <a:gd fmla="val 46814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algoritmo sería el siguiente: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Calcular la suma máxima que pasa por el centro, desde el centro: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Sumar los valores de la primera mitad, de derecha a izquierda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Sumar los valores de la segunda mitad de izquierda a derecha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74"/>
          <p:cNvSpPr/>
          <p:nvPr/>
        </p:nvSpPr>
        <p:spPr>
          <a:xfrm>
            <a:off x="158750" y="66825"/>
            <a:ext cx="6524700" cy="4439100"/>
          </a:xfrm>
          <a:prstGeom prst="cloudCallout">
            <a:avLst>
              <a:gd fmla="val 67952" name="adj1"/>
              <a:gd fmla="val 31874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algoritmo sería el siguiente: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Calcular la suma máxima que pasa por el centro, desde el centro: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Sumar los valores de la primera mitad, de derecha a izquierda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Sumar los valores de la segunda mitad de izquierda a derecha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suma máxima es la suma de los valores anteriores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usheen cat, Pusheen Eating Donut free png | PNGFuel" id="522" name="Google Shape;522;p74"/>
          <p:cNvPicPr preferRelativeResize="0"/>
          <p:nvPr/>
        </p:nvPicPr>
        <p:blipFill rotWithShape="1">
          <a:blip r:embed="rId3">
            <a:alphaModFix/>
          </a:blip>
          <a:srcRect b="0" l="23822" r="26390" t="0"/>
          <a:stretch/>
        </p:blipFill>
        <p:spPr>
          <a:xfrm>
            <a:off x="5249700" y="2276400"/>
            <a:ext cx="3338426" cy="272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5"/>
          <p:cNvSpPr/>
          <p:nvPr/>
        </p:nvSpPr>
        <p:spPr>
          <a:xfrm>
            <a:off x="158750" y="66825"/>
            <a:ext cx="6524700" cy="4439100"/>
          </a:xfrm>
          <a:prstGeom prst="cloudCallout">
            <a:avLst>
              <a:gd fmla="val 67952" name="adj1"/>
              <a:gd fmla="val 31874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algoritmo sería el siguiente: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Finalmente retornamos el máximo entre los 3 valores anteriores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usheen cat, Pusheen Eating Donut free png | PNGFuel" id="528" name="Google Shape;528;p75"/>
          <p:cNvPicPr preferRelativeResize="0"/>
          <p:nvPr/>
        </p:nvPicPr>
        <p:blipFill rotWithShape="1">
          <a:blip r:embed="rId3">
            <a:alphaModFix/>
          </a:blip>
          <a:srcRect b="0" l="23822" r="26390" t="0"/>
          <a:stretch/>
        </p:blipFill>
        <p:spPr>
          <a:xfrm>
            <a:off x="5249700" y="2276400"/>
            <a:ext cx="3338426" cy="272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6"/>
          <p:cNvSpPr/>
          <p:nvPr/>
        </p:nvSpPr>
        <p:spPr>
          <a:xfrm>
            <a:off x="138375" y="55000"/>
            <a:ext cx="5648700" cy="3412200"/>
          </a:xfrm>
          <a:prstGeom prst="cloudCallout">
            <a:avLst>
              <a:gd fmla="val 67952" name="adj1"/>
              <a:gd fmla="val 31874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complejidad temporal está dada por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usheen cat, Pusheen Eating Donut free png | PNGFuel" id="534" name="Google Shape;534;p76"/>
          <p:cNvPicPr preferRelativeResize="0"/>
          <p:nvPr/>
        </p:nvPicPr>
        <p:blipFill rotWithShape="1">
          <a:blip r:embed="rId3">
            <a:alphaModFix/>
          </a:blip>
          <a:srcRect b="0" l="23822" r="26390" t="0"/>
          <a:stretch/>
        </p:blipFill>
        <p:spPr>
          <a:xfrm>
            <a:off x="5522250" y="2385181"/>
            <a:ext cx="3167726" cy="2585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3825" y="1846675"/>
            <a:ext cx="3733926" cy="962425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77"/>
          <p:cNvSpPr/>
          <p:nvPr/>
        </p:nvSpPr>
        <p:spPr>
          <a:xfrm>
            <a:off x="4268755" y="342900"/>
            <a:ext cx="4366800" cy="2729100"/>
          </a:xfrm>
          <a:prstGeom prst="cloudCallout">
            <a:avLst>
              <a:gd fmla="val -66986" name="adj1"/>
              <a:gd fmla="val 43012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77"/>
          <p:cNvSpPr txBox="1"/>
          <p:nvPr>
            <p:ph idx="1" type="body"/>
          </p:nvPr>
        </p:nvSpPr>
        <p:spPr>
          <a:xfrm>
            <a:off x="5321300" y="1048503"/>
            <a:ext cx="2387700" cy="13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en"/>
              <a:t>2. Ahora en código</a:t>
            </a:r>
            <a:endParaRPr/>
          </a:p>
        </p:txBody>
      </p:sp>
      <p:pic>
        <p:nvPicPr>
          <p:cNvPr id="542" name="Google Shape;54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655" y="2436456"/>
            <a:ext cx="2598575" cy="25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78"/>
          <p:cNvSpPr txBox="1"/>
          <p:nvPr>
            <p:ph idx="1" type="body"/>
          </p:nvPr>
        </p:nvSpPr>
        <p:spPr>
          <a:xfrm>
            <a:off x="139699" y="158750"/>
            <a:ext cx="4813200" cy="4641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" sz="3000"/>
              <a:t>def suma_maxima_dp(arr):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" sz="3000"/>
              <a:t>  n = len(arr)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" sz="3000"/>
              <a:t> </a:t>
            </a:r>
            <a:r>
              <a:rPr b="1" lang="en" sz="3000"/>
              <a:t> if n == 1:</a:t>
            </a:r>
            <a:endParaRPr b="1"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b="1" lang="en" sz="3000"/>
              <a:t>    return arr[0]</a:t>
            </a:r>
            <a:endParaRPr b="1" sz="6361">
              <a:solidFill>
                <a:schemeClr val="dk1"/>
              </a:solidFill>
            </a:endParaRPr>
          </a:p>
        </p:txBody>
      </p:sp>
      <p:pic>
        <p:nvPicPr>
          <p:cNvPr id="548" name="Google Shape;548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78"/>
          <p:cNvSpPr/>
          <p:nvPr/>
        </p:nvSpPr>
        <p:spPr>
          <a:xfrm>
            <a:off x="5632450" y="608822"/>
            <a:ext cx="3081300" cy="1098600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es de largo 1, estamos en el caso base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79"/>
          <p:cNvSpPr txBox="1"/>
          <p:nvPr>
            <p:ph idx="1" type="body"/>
          </p:nvPr>
        </p:nvSpPr>
        <p:spPr>
          <a:xfrm>
            <a:off x="139699" y="158750"/>
            <a:ext cx="4813200" cy="4641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 fontScale="77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def suma_maxima_dp(arr):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n = len(arr)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if n == 1: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return arr[0]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else: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</a:t>
            </a:r>
            <a:r>
              <a:rPr b="1" lang="en" sz="3000"/>
              <a:t>primera_mitad = arr[:n//2]</a:t>
            </a:r>
            <a:endParaRPr b="1"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b="1" lang="en" sz="3000"/>
              <a:t>    segunda_mitad = arr[n//2:]</a:t>
            </a:r>
            <a:endParaRPr b="1"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b="1" lang="en" sz="3000"/>
              <a:t>    MSMI = 0 </a:t>
            </a:r>
            <a:endParaRPr b="1"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b="1" lang="en" sz="3000"/>
              <a:t>    MSMD = 0</a:t>
            </a:r>
            <a:endParaRPr b="1"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b="1" lang="en" sz="3000"/>
              <a:t>    TSMI = 0</a:t>
            </a:r>
            <a:endParaRPr b="1"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b="1" lang="en" sz="3000"/>
              <a:t>    TSMD = 0</a:t>
            </a:r>
            <a:endParaRPr b="1" sz="6361">
              <a:solidFill>
                <a:schemeClr val="dk1"/>
              </a:solidFill>
            </a:endParaRPr>
          </a:p>
        </p:txBody>
      </p:sp>
      <p:pic>
        <p:nvPicPr>
          <p:cNvPr id="555" name="Google Shape;555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79"/>
          <p:cNvSpPr/>
          <p:nvPr/>
        </p:nvSpPr>
        <p:spPr>
          <a:xfrm>
            <a:off x="5632450" y="608822"/>
            <a:ext cx="3081300" cy="1098600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Calculamos las mitades 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Inicializamos variables auxiliares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80"/>
          <p:cNvSpPr txBox="1"/>
          <p:nvPr>
            <p:ph idx="1" type="body"/>
          </p:nvPr>
        </p:nvSpPr>
        <p:spPr>
          <a:xfrm>
            <a:off x="139699" y="158750"/>
            <a:ext cx="4813200" cy="4641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 fontScale="47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def suma_maxima_dp(arr):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n = len(arr)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if n == 1: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return arr[0]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else: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primera_mitad = arr[:n//2]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segunda_mitad = arr[n//2:]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MSMI = 0 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MSMD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TSMI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TSMD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</a:t>
            </a:r>
            <a:r>
              <a:rPr b="1" lang="en" sz="3000"/>
              <a:t>   for i in range(len(primera_mitad)-1,-1,-1):</a:t>
            </a:r>
            <a:endParaRPr b="1"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b="1" lang="en" sz="3000"/>
              <a:t>      TSMI += arr[i]</a:t>
            </a:r>
            <a:endParaRPr b="1"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b="1" lang="en" sz="3000"/>
              <a:t>      if TSMI &gt; MSMI: </a:t>
            </a:r>
            <a:endParaRPr b="1"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b="1" lang="en" sz="3000"/>
              <a:t>        MSMI = TSMI</a:t>
            </a:r>
            <a:endParaRPr b="1" sz="6361">
              <a:solidFill>
                <a:schemeClr val="dk1"/>
              </a:solidFill>
            </a:endParaRPr>
          </a:p>
        </p:txBody>
      </p:sp>
      <p:pic>
        <p:nvPicPr>
          <p:cNvPr id="562" name="Google Shape;562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80"/>
          <p:cNvSpPr/>
          <p:nvPr/>
        </p:nvSpPr>
        <p:spPr>
          <a:xfrm>
            <a:off x="5632450" y="608822"/>
            <a:ext cx="3081300" cy="1098600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Suma máxima desde el centro a la izquierda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/>
          <p:nvPr/>
        </p:nvSpPr>
        <p:spPr>
          <a:xfrm>
            <a:off x="1797619" y="890703"/>
            <a:ext cx="5548761" cy="3086101"/>
          </a:xfrm>
          <a:prstGeom prst="ellipse">
            <a:avLst/>
          </a:prstGeom>
          <a:solidFill>
            <a:schemeClr val="accent5">
              <a:alpha val="49803"/>
            </a:schemeClr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3595982" y="1881280"/>
            <a:ext cx="2210156" cy="37273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9835" l="-2209" r="-82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3716590" y="216344"/>
            <a:ext cx="5732210" cy="1759595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81"/>
          <p:cNvSpPr txBox="1"/>
          <p:nvPr>
            <p:ph idx="1" type="body"/>
          </p:nvPr>
        </p:nvSpPr>
        <p:spPr>
          <a:xfrm>
            <a:off x="139699" y="158750"/>
            <a:ext cx="4813200" cy="4641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 fontScale="3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def suma_maxima_dp(arr):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n = len(arr)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if n == 1: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return arr[0]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else: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primera_mitad = arr[:n//2]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segunda_mitad = arr[n//2:]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MSMI = 0 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MSMD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TSMI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TSMD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for i in range(len(primera_mitad)-1,-1,-1):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  TSMI += arr[i]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  if TSMI &gt; MSMI: 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    MSMI = TSMI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</a:t>
            </a:r>
            <a:r>
              <a:rPr b="1" lang="en" sz="3923"/>
              <a:t>for i in range(len(primera_mitad),n):</a:t>
            </a:r>
            <a:endParaRPr b="1" sz="3923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86666"/>
              <a:buNone/>
            </a:pPr>
            <a:r>
              <a:rPr b="1" lang="en" sz="3923"/>
              <a:t>      TSMD += arr[i]</a:t>
            </a:r>
            <a:endParaRPr b="1" sz="3923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86666"/>
              <a:buNone/>
            </a:pPr>
            <a:r>
              <a:rPr b="1" lang="en" sz="3923"/>
              <a:t>      if TSMD &gt; MSMD: </a:t>
            </a:r>
            <a:endParaRPr b="1" sz="3923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86666"/>
              <a:buNone/>
            </a:pPr>
            <a:r>
              <a:rPr b="1" lang="en" sz="3923"/>
              <a:t>        MSMD = TSMD</a:t>
            </a:r>
            <a:endParaRPr b="1" sz="6361">
              <a:solidFill>
                <a:schemeClr val="dk1"/>
              </a:solidFill>
            </a:endParaRPr>
          </a:p>
        </p:txBody>
      </p:sp>
      <p:pic>
        <p:nvPicPr>
          <p:cNvPr id="569" name="Google Shape;569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81"/>
          <p:cNvSpPr/>
          <p:nvPr/>
        </p:nvSpPr>
        <p:spPr>
          <a:xfrm>
            <a:off x="5632450" y="608822"/>
            <a:ext cx="3081300" cy="1098600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Suma máxima desde el centro a la derecha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82"/>
          <p:cNvSpPr txBox="1"/>
          <p:nvPr>
            <p:ph idx="1" type="body"/>
          </p:nvPr>
        </p:nvSpPr>
        <p:spPr>
          <a:xfrm>
            <a:off x="139699" y="158750"/>
            <a:ext cx="4813200" cy="4641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 fontScale="3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def suma_maxima_dp(arr):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n = len(arr)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if n == 1: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return arr[0]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else: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primera_mitad = arr[:n//2]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segunda_mitad = arr[n//2:]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MSMI = 0 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MSMD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TSMI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TSMD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for i in range(len(primera_mitad)-1,-1,-1):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  TSMI += arr[i]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  if TSMI &gt; MSMI: 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    MSMI = TSMI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for i in range(len(primera_mitad),n):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  TSMD += arr[i]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  if TSMD &gt; MSMD: 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    MSMD = TSMD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</a:t>
            </a:r>
            <a:r>
              <a:rPr b="1" lang="en" sz="4538"/>
              <a:t>  maxSumMedio = MSMI + MSMD</a:t>
            </a:r>
            <a:endParaRPr b="1" sz="5438">
              <a:solidFill>
                <a:schemeClr val="dk1"/>
              </a:solidFill>
            </a:endParaRPr>
          </a:p>
        </p:txBody>
      </p:sp>
      <p:pic>
        <p:nvPicPr>
          <p:cNvPr id="576" name="Google Shape;576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82"/>
          <p:cNvSpPr/>
          <p:nvPr/>
        </p:nvSpPr>
        <p:spPr>
          <a:xfrm>
            <a:off x="5632450" y="608822"/>
            <a:ext cx="3081300" cy="1098600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Calculamos la unión de ambas partes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3"/>
          <p:cNvSpPr txBox="1"/>
          <p:nvPr>
            <p:ph idx="1" type="body"/>
          </p:nvPr>
        </p:nvSpPr>
        <p:spPr>
          <a:xfrm>
            <a:off x="139699" y="158750"/>
            <a:ext cx="4813200" cy="4641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 fontScale="2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def suma_maxima_dp(arr):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n = len(arr)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if n == 1: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return arr[0]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else: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primera_mitad = arr[:n//2]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segunda_mitad = arr[n//2:]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MSMI = 0 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MSMD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TSMI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TSMD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for i in range(len(primera_mitad)-1,-1,-1):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  TSMI += arr[i]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  if TSMI &gt; MSMI: 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    MSMI = TSMI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for i in range(len(primera_mitad),n):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  TSMD += arr[i]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  if TSMD &gt; MSMD: 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    MSMD = TSMD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maxSumMedio = MSMI + MSMD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</a:t>
            </a:r>
            <a:r>
              <a:rPr lang="en" sz="5800"/>
              <a:t> </a:t>
            </a:r>
            <a:r>
              <a:rPr b="1" lang="en" sz="5800"/>
              <a:t>return max(suma_maxima_dp(primera_mitad), suma_maxima_dp(segunda_mitad), maxSumMedio) </a:t>
            </a:r>
            <a:endParaRPr b="1" sz="3900">
              <a:solidFill>
                <a:schemeClr val="dk1"/>
              </a:solidFill>
            </a:endParaRPr>
          </a:p>
        </p:txBody>
      </p:sp>
      <p:pic>
        <p:nvPicPr>
          <p:cNvPr id="583" name="Google Shape;583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83"/>
          <p:cNvSpPr/>
          <p:nvPr/>
        </p:nvSpPr>
        <p:spPr>
          <a:xfrm>
            <a:off x="5632450" y="608822"/>
            <a:ext cx="3081300" cy="1098600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Realizamos la llamada recursiva para las mitades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4"/>
          <p:cNvSpPr/>
          <p:nvPr/>
        </p:nvSpPr>
        <p:spPr>
          <a:xfrm>
            <a:off x="4268755" y="342900"/>
            <a:ext cx="4366800" cy="2729100"/>
          </a:xfrm>
          <a:prstGeom prst="cloudCallout">
            <a:avLst>
              <a:gd fmla="val -66986" name="adj1"/>
              <a:gd fmla="val 43012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84"/>
          <p:cNvSpPr txBox="1"/>
          <p:nvPr>
            <p:ph idx="1" type="body"/>
          </p:nvPr>
        </p:nvSpPr>
        <p:spPr>
          <a:xfrm>
            <a:off x="5321300" y="1048503"/>
            <a:ext cx="2387700" cy="13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en" sz="1700"/>
              <a:t>Tratemos de optimizarlo</a:t>
            </a:r>
            <a:endParaRPr sz="1700"/>
          </a:p>
        </p:txBody>
      </p:sp>
      <p:pic>
        <p:nvPicPr>
          <p:cNvPr id="591" name="Google Shape;591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655" y="2436456"/>
            <a:ext cx="2598575" cy="25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596" name="Google Shape;596;p85"/>
          <p:cNvPicPr preferRelativeResize="0"/>
          <p:nvPr/>
        </p:nvPicPr>
        <p:blipFill rotWithShape="1">
          <a:blip r:embed="rId3">
            <a:alphaModFix/>
          </a:blip>
          <a:srcRect b="0" l="23822" r="26390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85"/>
          <p:cNvSpPr/>
          <p:nvPr/>
        </p:nvSpPr>
        <p:spPr>
          <a:xfrm>
            <a:off x="158751" y="194505"/>
            <a:ext cx="6356400" cy="2743200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necesitamos saber dónde está la subsecuencia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mejor subsecuencia no puede comenzar con número negativo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602" name="Google Shape;602;p86"/>
          <p:cNvPicPr preferRelativeResize="0"/>
          <p:nvPr/>
        </p:nvPicPr>
        <p:blipFill rotWithShape="1">
          <a:blip r:embed="rId3">
            <a:alphaModFix/>
          </a:blip>
          <a:srcRect b="0" l="23822" r="26390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86"/>
          <p:cNvSpPr/>
          <p:nvPr/>
        </p:nvSpPr>
        <p:spPr>
          <a:xfrm>
            <a:off x="158751" y="194505"/>
            <a:ext cx="6356400" cy="2743200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necesitamos saber dónde está la subsecuencia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mejor subsecuencia no puede comenzar con número negativo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86"/>
          <p:cNvSpPr/>
          <p:nvPr/>
        </p:nvSpPr>
        <p:spPr>
          <a:xfrm>
            <a:off x="100865" y="2365419"/>
            <a:ext cx="5732100" cy="1759500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Corolario: cualquier subsecuencia negativa no puede ser prefijo de la subsecuencia óptima.</a:t>
            </a:r>
            <a:endParaRPr b="1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609" name="Google Shape;609;p87"/>
          <p:cNvPicPr preferRelativeResize="0"/>
          <p:nvPr/>
        </p:nvPicPr>
        <p:blipFill rotWithShape="1">
          <a:blip r:embed="rId3">
            <a:alphaModFix/>
          </a:blip>
          <a:srcRect b="0" l="23822" r="26390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87"/>
          <p:cNvSpPr/>
          <p:nvPr/>
        </p:nvSpPr>
        <p:spPr>
          <a:xfrm>
            <a:off x="158750" y="194497"/>
            <a:ext cx="6356400" cy="4199400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esto, se puede plantear un algoritmo iterativo que resuelve el problema: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b="0" i="0" lang="en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almacenan ambos valores (inicialmente 0).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b="0" i="0" lang="en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incrementa j en 1.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615" name="Google Shape;615;p88"/>
          <p:cNvPicPr preferRelativeResize="0"/>
          <p:nvPr/>
        </p:nvPicPr>
        <p:blipFill rotWithShape="1">
          <a:blip r:embed="rId3">
            <a:alphaModFix/>
          </a:blip>
          <a:srcRect b="0" l="23822" r="26390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88"/>
          <p:cNvSpPr/>
          <p:nvPr/>
        </p:nvSpPr>
        <p:spPr>
          <a:xfrm>
            <a:off x="158750" y="194497"/>
            <a:ext cx="6356400" cy="4199400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esto, se puede plantear un algoritmo iterativo que resuelve el problema: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b="0" i="0" lang="en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almacenan ambos valores (inicialmente 0).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621" name="Google Shape;621;p89"/>
          <p:cNvPicPr preferRelativeResize="0"/>
          <p:nvPr/>
        </p:nvPicPr>
        <p:blipFill rotWithShape="1">
          <a:blip r:embed="rId3">
            <a:alphaModFix/>
          </a:blip>
          <a:srcRect b="0" l="23822" r="26390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89"/>
          <p:cNvSpPr/>
          <p:nvPr/>
        </p:nvSpPr>
        <p:spPr>
          <a:xfrm>
            <a:off x="158750" y="194497"/>
            <a:ext cx="6356400" cy="4199400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esto, se puede plantear un algoritmo iterativo que resuelve el problema: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b="0" i="0" lang="en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almacenan ambos valores (inicialmente 0).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b="0" i="0" lang="en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incrementa j en 1.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b="0" i="0" lang="en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actualiza la mejor subsecuencia si es necesario.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sheen cat, Pusheen Eating Donut free png | PNGFuel" id="627" name="Google Shape;627;p90"/>
          <p:cNvPicPr preferRelativeResize="0"/>
          <p:nvPr/>
        </p:nvPicPr>
        <p:blipFill rotWithShape="1">
          <a:blip r:embed="rId3">
            <a:alphaModFix/>
          </a:blip>
          <a:srcRect b="0" l="23822" r="26390" t="0"/>
          <a:stretch/>
        </p:blipFill>
        <p:spPr>
          <a:xfrm>
            <a:off x="5626739" y="2160663"/>
            <a:ext cx="3517261" cy="2870882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90"/>
          <p:cNvSpPr/>
          <p:nvPr/>
        </p:nvSpPr>
        <p:spPr>
          <a:xfrm>
            <a:off x="158750" y="194497"/>
            <a:ext cx="6356400" cy="4199400"/>
          </a:xfrm>
          <a:prstGeom prst="cloudCallout">
            <a:avLst>
              <a:gd fmla="val 52284" name="adj1"/>
              <a:gd fmla="val 55019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esto, se puede plantear un algoritmo iterativo que resuelve el problema: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b="0" i="0" lang="en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almacenan ambos valores (inicialmente 0).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b="0" i="0" lang="en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incrementa j en 1.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b="0" i="0" lang="en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actualiza la mejor subsecuencia si es necesario.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b="0" i="0" lang="en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subsecuencia que termina en j es &lt; 0 se puede descartar, volver su valor a 0.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/>
          <p:nvPr/>
        </p:nvSpPr>
        <p:spPr>
          <a:xfrm>
            <a:off x="1797619" y="890703"/>
            <a:ext cx="5548761" cy="3086101"/>
          </a:xfrm>
          <a:prstGeom prst="ellipse">
            <a:avLst/>
          </a:prstGeom>
          <a:solidFill>
            <a:schemeClr val="accent5">
              <a:alpha val="49803"/>
            </a:schemeClr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3595982" y="1881280"/>
            <a:ext cx="2210156" cy="37273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9835" l="-2209" r="-82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4" name="Google Shape;134;p19"/>
          <p:cNvSpPr txBox="1"/>
          <p:nvPr/>
        </p:nvSpPr>
        <p:spPr>
          <a:xfrm>
            <a:off x="3060482" y="2385384"/>
            <a:ext cx="3281155" cy="37273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4588" l="-2044" r="-37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91"/>
          <p:cNvSpPr txBox="1"/>
          <p:nvPr>
            <p:ph idx="1" type="body"/>
          </p:nvPr>
        </p:nvSpPr>
        <p:spPr>
          <a:xfrm>
            <a:off x="139699" y="158750"/>
            <a:ext cx="4813200" cy="4641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" sz="2700"/>
              <a:t>def suma_maxima_optima(arr):</a:t>
            </a:r>
            <a:endParaRPr sz="27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" sz="3000"/>
              <a:t> </a:t>
            </a:r>
            <a:r>
              <a:rPr b="1" lang="en" sz="3000"/>
              <a:t> n = len(arr)</a:t>
            </a:r>
            <a:endParaRPr b="1"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b="1" lang="en" sz="3000"/>
              <a:t>  maxSum = 0</a:t>
            </a:r>
            <a:endParaRPr b="1"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b="1" lang="en" sz="3000"/>
              <a:t>  thisSum = 0</a:t>
            </a:r>
            <a:endParaRPr b="1" sz="3000"/>
          </a:p>
        </p:txBody>
      </p:sp>
      <p:pic>
        <p:nvPicPr>
          <p:cNvPr id="634" name="Google Shape;634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91"/>
          <p:cNvSpPr/>
          <p:nvPr/>
        </p:nvSpPr>
        <p:spPr>
          <a:xfrm>
            <a:off x="5632450" y="608822"/>
            <a:ext cx="3081300" cy="1098600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Inicializamos las variables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92"/>
          <p:cNvSpPr txBox="1"/>
          <p:nvPr>
            <p:ph idx="1" type="body"/>
          </p:nvPr>
        </p:nvSpPr>
        <p:spPr>
          <a:xfrm>
            <a:off x="139699" y="158750"/>
            <a:ext cx="4813200" cy="4641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" sz="3000"/>
              <a:t>def suma_maxima_optima(arr):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" sz="3000"/>
              <a:t>  n = len(arr)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" sz="3000"/>
              <a:t>  maxSum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" sz="3000"/>
              <a:t>  thisSum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" sz="3000"/>
              <a:t> </a:t>
            </a:r>
            <a:r>
              <a:rPr b="1" lang="en" sz="3000"/>
              <a:t> for i in range(0,n):</a:t>
            </a:r>
            <a:endParaRPr b="1"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b="1" lang="en" sz="3000"/>
              <a:t>    thisSum += arr[i]</a:t>
            </a:r>
            <a:endParaRPr b="1" sz="3000"/>
          </a:p>
        </p:txBody>
      </p:sp>
      <p:pic>
        <p:nvPicPr>
          <p:cNvPr id="641" name="Google Shape;641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92"/>
          <p:cNvSpPr/>
          <p:nvPr/>
        </p:nvSpPr>
        <p:spPr>
          <a:xfrm>
            <a:off x="5632450" y="608822"/>
            <a:ext cx="3081300" cy="1098600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Avanzamos en el arreglo y vamos acumulando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93"/>
          <p:cNvSpPr txBox="1"/>
          <p:nvPr>
            <p:ph idx="1" type="body"/>
          </p:nvPr>
        </p:nvSpPr>
        <p:spPr>
          <a:xfrm>
            <a:off x="139699" y="158750"/>
            <a:ext cx="4813200" cy="4641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" sz="3000"/>
              <a:t>def suma_maxima_optima(arr):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" sz="3000"/>
              <a:t>  n = len(arr)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" sz="3000"/>
              <a:t>  maxSum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" sz="3000"/>
              <a:t>  thisSum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" sz="3000"/>
              <a:t>  for i in range(0,n):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" sz="3000"/>
              <a:t>    thisSum += arr[i]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" sz="3000"/>
              <a:t>    </a:t>
            </a:r>
            <a:r>
              <a:rPr b="1" lang="en" sz="3000"/>
              <a:t>if thisSum &gt; maxSum:</a:t>
            </a:r>
            <a:endParaRPr b="1"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b="1" lang="en" sz="3000"/>
              <a:t>      maxSum = thisSum</a:t>
            </a:r>
            <a:endParaRPr b="1" sz="3000"/>
          </a:p>
        </p:txBody>
      </p:sp>
      <p:pic>
        <p:nvPicPr>
          <p:cNvPr id="648" name="Google Shape;648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93"/>
          <p:cNvSpPr/>
          <p:nvPr/>
        </p:nvSpPr>
        <p:spPr>
          <a:xfrm>
            <a:off x="5632450" y="608822"/>
            <a:ext cx="3081300" cy="1098600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lo acumulado </a:t>
            </a: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mayor</a:t>
            </a: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valor guardado, </a:t>
            </a: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actualizamos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94"/>
          <p:cNvSpPr txBox="1"/>
          <p:nvPr>
            <p:ph idx="1" type="body"/>
          </p:nvPr>
        </p:nvSpPr>
        <p:spPr>
          <a:xfrm>
            <a:off x="139699" y="158750"/>
            <a:ext cx="4813200" cy="4641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def suma_maxima_optima(arr):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n = len(arr)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maxSum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thisSum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for i in range(0,n):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thisSum += arr[i]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if thisSum &gt; maxSum: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  maxSum = thisSum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</a:t>
            </a:r>
            <a:r>
              <a:rPr b="1" lang="en" sz="3000"/>
              <a:t>elif thisSum &lt; 0:</a:t>
            </a:r>
            <a:endParaRPr b="1"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b="1" lang="en" sz="3000"/>
              <a:t>      thisSum = 0</a:t>
            </a:r>
            <a:endParaRPr b="1" sz="3000"/>
          </a:p>
        </p:txBody>
      </p:sp>
      <p:pic>
        <p:nvPicPr>
          <p:cNvPr id="655" name="Google Shape;655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94"/>
          <p:cNvSpPr/>
          <p:nvPr/>
        </p:nvSpPr>
        <p:spPr>
          <a:xfrm>
            <a:off x="5632450" y="608822"/>
            <a:ext cx="3081300" cy="1098600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en negativo </a:t>
            </a: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reiniciamos la cuenta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95"/>
          <p:cNvSpPr txBox="1"/>
          <p:nvPr>
            <p:ph idx="1" type="body"/>
          </p:nvPr>
        </p:nvSpPr>
        <p:spPr>
          <a:xfrm>
            <a:off x="139699" y="158750"/>
            <a:ext cx="4813200" cy="46419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 fontScale="77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def suma_maxima_optima(arr):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n = len(arr)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maxSum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thisSum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for i in range(0,n):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thisSum += arr[i]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if thisSum &gt; maxSum: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  maxSum = thisSum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elif thisSum &lt; 0: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lang="en" sz="3000"/>
              <a:t>      thisSum = 0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3333"/>
              <a:buNone/>
            </a:pPr>
            <a:r>
              <a:rPr b="1" lang="en" sz="3000"/>
              <a:t>  return maxSum</a:t>
            </a:r>
            <a:endParaRPr b="1" sz="3000"/>
          </a:p>
        </p:txBody>
      </p:sp>
      <p:pic>
        <p:nvPicPr>
          <p:cNvPr id="662" name="Google Shape;662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2850" y="2523471"/>
            <a:ext cx="3690775" cy="24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95"/>
          <p:cNvSpPr/>
          <p:nvPr/>
        </p:nvSpPr>
        <p:spPr>
          <a:xfrm>
            <a:off x="5632450" y="608822"/>
            <a:ext cx="3081300" cy="1098600"/>
          </a:xfrm>
          <a:prstGeom prst="wedgeRoundRectCallout">
            <a:avLst>
              <a:gd fmla="val -31234" name="adj1"/>
              <a:gd fmla="val 104093" name="adj2"/>
              <a:gd fmla="val 16667" name="adj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Retornamos el valor</a:t>
            </a:r>
            <a:endParaRPr b="1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96"/>
          <p:cNvSpPr txBox="1"/>
          <p:nvPr>
            <p:ph type="title"/>
          </p:nvPr>
        </p:nvSpPr>
        <p:spPr>
          <a:xfrm>
            <a:off x="0" y="1602534"/>
            <a:ext cx="9144000" cy="12681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 sz="3000">
                <a:solidFill>
                  <a:schemeClr val="dk1"/>
                </a:solidFill>
              </a:rPr>
              <a:t>P3 – Teorema Maestro</a:t>
            </a:r>
            <a:endParaRPr b="1" sz="300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97"/>
          <p:cNvSpPr txBox="1"/>
          <p:nvPr>
            <p:ph type="title"/>
          </p:nvPr>
        </p:nvSpPr>
        <p:spPr>
          <a:xfrm>
            <a:off x="0" y="187675"/>
            <a:ext cx="9144000" cy="46902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 b="1" sz="3000"/>
          </a:p>
        </p:txBody>
      </p:sp>
      <p:pic>
        <p:nvPicPr>
          <p:cNvPr id="674" name="Google Shape;674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248" y="534082"/>
            <a:ext cx="7662439" cy="3299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6407" y="3019225"/>
            <a:ext cx="1753800" cy="19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Google Shape;680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98"/>
          <p:cNvSpPr/>
          <p:nvPr/>
        </p:nvSpPr>
        <p:spPr>
          <a:xfrm>
            <a:off x="1797619" y="890703"/>
            <a:ext cx="5939062" cy="3174091"/>
          </a:xfrm>
          <a:prstGeom prst="ellipse">
            <a:avLst/>
          </a:prstGeom>
          <a:solidFill>
            <a:schemeClr val="accent5">
              <a:alpha val="49803"/>
            </a:schemeClr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98"/>
          <p:cNvSpPr txBox="1"/>
          <p:nvPr/>
        </p:nvSpPr>
        <p:spPr>
          <a:xfrm>
            <a:off x="3508183" y="1408718"/>
            <a:ext cx="2620782" cy="5442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Google Shape;688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99"/>
          <p:cNvSpPr/>
          <p:nvPr/>
        </p:nvSpPr>
        <p:spPr>
          <a:xfrm>
            <a:off x="1797619" y="890703"/>
            <a:ext cx="5939062" cy="3174091"/>
          </a:xfrm>
          <a:prstGeom prst="ellipse">
            <a:avLst/>
          </a:prstGeom>
          <a:solidFill>
            <a:schemeClr val="accent5">
              <a:alpha val="49803"/>
            </a:schemeClr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99"/>
          <p:cNvSpPr txBox="1"/>
          <p:nvPr/>
        </p:nvSpPr>
        <p:spPr>
          <a:xfrm>
            <a:off x="3508183" y="1408718"/>
            <a:ext cx="2620782" cy="5442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92" name="Google Shape;692;p99"/>
          <p:cNvSpPr txBox="1"/>
          <p:nvPr/>
        </p:nvSpPr>
        <p:spPr>
          <a:xfrm>
            <a:off x="3677108" y="2080711"/>
            <a:ext cx="2180084" cy="30777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9409" l="-2234" r="-195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Google Shape;697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100"/>
          <p:cNvSpPr/>
          <p:nvPr/>
        </p:nvSpPr>
        <p:spPr>
          <a:xfrm>
            <a:off x="1797619" y="890703"/>
            <a:ext cx="5939062" cy="3174091"/>
          </a:xfrm>
          <a:prstGeom prst="ellipse">
            <a:avLst/>
          </a:prstGeom>
          <a:solidFill>
            <a:schemeClr val="accent5">
              <a:alpha val="49803"/>
            </a:schemeClr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100"/>
          <p:cNvSpPr txBox="1"/>
          <p:nvPr/>
        </p:nvSpPr>
        <p:spPr>
          <a:xfrm>
            <a:off x="3508183" y="1408718"/>
            <a:ext cx="2620782" cy="5442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01" name="Google Shape;701;p100"/>
          <p:cNvSpPr txBox="1"/>
          <p:nvPr/>
        </p:nvSpPr>
        <p:spPr>
          <a:xfrm>
            <a:off x="3677108" y="2080711"/>
            <a:ext cx="2180084" cy="30777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9409" l="-2234" r="-195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02" name="Google Shape;702;p100"/>
          <p:cNvSpPr txBox="1"/>
          <p:nvPr/>
        </p:nvSpPr>
        <p:spPr>
          <a:xfrm>
            <a:off x="2983585" y="2527227"/>
            <a:ext cx="2043700" cy="31476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9409" l="-238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/>
          <p:nvPr/>
        </p:nvSpPr>
        <p:spPr>
          <a:xfrm>
            <a:off x="1797619" y="890703"/>
            <a:ext cx="5939062" cy="3174091"/>
          </a:xfrm>
          <a:prstGeom prst="ellipse">
            <a:avLst/>
          </a:prstGeom>
          <a:solidFill>
            <a:schemeClr val="accent5">
              <a:alpha val="49803"/>
            </a:schemeClr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3595982" y="1881280"/>
            <a:ext cx="2210156" cy="37273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9835" l="-2209" r="-82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3" name="Google Shape;143;p20"/>
          <p:cNvSpPr txBox="1"/>
          <p:nvPr/>
        </p:nvSpPr>
        <p:spPr>
          <a:xfrm>
            <a:off x="3060482" y="2385384"/>
            <a:ext cx="3281155" cy="37273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4588" l="-2044" r="-37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4" name="Google Shape;144;p20"/>
          <p:cNvSpPr txBox="1"/>
          <p:nvPr/>
        </p:nvSpPr>
        <p:spPr>
          <a:xfrm>
            <a:off x="3060482" y="2871857"/>
            <a:ext cx="4111638" cy="57618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Google Shape;707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101"/>
          <p:cNvSpPr/>
          <p:nvPr/>
        </p:nvSpPr>
        <p:spPr>
          <a:xfrm>
            <a:off x="1797619" y="890703"/>
            <a:ext cx="5939062" cy="3174091"/>
          </a:xfrm>
          <a:prstGeom prst="ellipse">
            <a:avLst/>
          </a:prstGeom>
          <a:solidFill>
            <a:schemeClr val="accent5">
              <a:alpha val="49803"/>
            </a:schemeClr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101"/>
          <p:cNvSpPr txBox="1"/>
          <p:nvPr/>
        </p:nvSpPr>
        <p:spPr>
          <a:xfrm>
            <a:off x="3508183" y="1770532"/>
            <a:ext cx="2598019" cy="69153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11" name="Google Shape;711;p101"/>
          <p:cNvSpPr/>
          <p:nvPr/>
        </p:nvSpPr>
        <p:spPr>
          <a:xfrm>
            <a:off x="3789742" y="-16664"/>
            <a:ext cx="5732210" cy="1759595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Recordemos el Teorema Maestro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101"/>
          <p:cNvSpPr txBox="1"/>
          <p:nvPr/>
        </p:nvSpPr>
        <p:spPr>
          <a:xfrm>
            <a:off x="3261980" y="2571750"/>
            <a:ext cx="3732240" cy="113967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Google Shape;717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102"/>
          <p:cNvSpPr/>
          <p:nvPr/>
        </p:nvSpPr>
        <p:spPr>
          <a:xfrm>
            <a:off x="1797619" y="890703"/>
            <a:ext cx="5939062" cy="3174091"/>
          </a:xfrm>
          <a:prstGeom prst="ellipse">
            <a:avLst/>
          </a:prstGeom>
          <a:solidFill>
            <a:schemeClr val="accent5">
              <a:alpha val="49803"/>
            </a:schemeClr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102"/>
          <p:cNvSpPr txBox="1"/>
          <p:nvPr/>
        </p:nvSpPr>
        <p:spPr>
          <a:xfrm>
            <a:off x="3508183" y="1408718"/>
            <a:ext cx="2620782" cy="5442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21" name="Google Shape;721;p102"/>
          <p:cNvSpPr txBox="1"/>
          <p:nvPr/>
        </p:nvSpPr>
        <p:spPr>
          <a:xfrm>
            <a:off x="3677108" y="2080711"/>
            <a:ext cx="2180084" cy="30777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9409" l="-2234" r="-195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22" name="Google Shape;722;p102"/>
          <p:cNvSpPr txBox="1"/>
          <p:nvPr/>
        </p:nvSpPr>
        <p:spPr>
          <a:xfrm>
            <a:off x="2983585" y="2527227"/>
            <a:ext cx="3567130" cy="35875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5516" l="-2559" r="0" t="-344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03"/>
          <p:cNvSpPr txBox="1"/>
          <p:nvPr>
            <p:ph type="title"/>
          </p:nvPr>
        </p:nvSpPr>
        <p:spPr>
          <a:xfrm>
            <a:off x="0" y="187675"/>
            <a:ext cx="9144000" cy="46902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 b="1" sz="3000"/>
          </a:p>
        </p:txBody>
      </p:sp>
      <p:pic>
        <p:nvPicPr>
          <p:cNvPr id="728" name="Google Shape;728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248" y="534082"/>
            <a:ext cx="7662439" cy="3299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6407" y="3019225"/>
            <a:ext cx="1753800" cy="19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" name="Google Shape;734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104"/>
          <p:cNvSpPr/>
          <p:nvPr/>
        </p:nvSpPr>
        <p:spPr>
          <a:xfrm>
            <a:off x="1797619" y="890703"/>
            <a:ext cx="5939062" cy="3174091"/>
          </a:xfrm>
          <a:prstGeom prst="ellipse">
            <a:avLst/>
          </a:prstGeom>
          <a:solidFill>
            <a:schemeClr val="accent5">
              <a:alpha val="49803"/>
            </a:schemeClr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104"/>
          <p:cNvSpPr txBox="1"/>
          <p:nvPr/>
        </p:nvSpPr>
        <p:spPr>
          <a:xfrm>
            <a:off x="3508183" y="1408718"/>
            <a:ext cx="2853345" cy="30777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9607" l="-1278" r="-170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105"/>
          <p:cNvSpPr/>
          <p:nvPr/>
        </p:nvSpPr>
        <p:spPr>
          <a:xfrm>
            <a:off x="1797619" y="890703"/>
            <a:ext cx="5939062" cy="3174091"/>
          </a:xfrm>
          <a:prstGeom prst="ellipse">
            <a:avLst/>
          </a:prstGeom>
          <a:solidFill>
            <a:schemeClr val="accent5">
              <a:alpha val="49803"/>
            </a:schemeClr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105"/>
          <p:cNvSpPr txBox="1"/>
          <p:nvPr/>
        </p:nvSpPr>
        <p:spPr>
          <a:xfrm>
            <a:off x="3508183" y="1408718"/>
            <a:ext cx="2853345" cy="30777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9607" l="-1278" r="-170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46" name="Google Shape;746;p105"/>
          <p:cNvSpPr/>
          <p:nvPr/>
        </p:nvSpPr>
        <p:spPr>
          <a:xfrm>
            <a:off x="4337210" y="125499"/>
            <a:ext cx="4678203" cy="1278956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Ecuación lineal de primer orden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" name="Google Shape;751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106"/>
          <p:cNvSpPr/>
          <p:nvPr/>
        </p:nvSpPr>
        <p:spPr>
          <a:xfrm>
            <a:off x="1819050" y="784519"/>
            <a:ext cx="5939062" cy="3174091"/>
          </a:xfrm>
          <a:prstGeom prst="ellipse">
            <a:avLst/>
          </a:prstGeom>
          <a:solidFill>
            <a:schemeClr val="accent5">
              <a:alpha val="49803"/>
            </a:schemeClr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 de la forma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 solución: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106"/>
          <p:cNvSpPr txBox="1"/>
          <p:nvPr/>
        </p:nvSpPr>
        <p:spPr>
          <a:xfrm>
            <a:off x="3508183" y="1408718"/>
            <a:ext cx="2853345" cy="30777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9607" l="-1278" r="-170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55" name="Google Shape;755;p106"/>
          <p:cNvSpPr/>
          <p:nvPr/>
        </p:nvSpPr>
        <p:spPr>
          <a:xfrm>
            <a:off x="4337210" y="125499"/>
            <a:ext cx="4678203" cy="1278956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Ecuación lineal de primer orden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106"/>
          <p:cNvSpPr txBox="1"/>
          <p:nvPr/>
        </p:nvSpPr>
        <p:spPr>
          <a:xfrm>
            <a:off x="3926630" y="2220027"/>
            <a:ext cx="2016449" cy="30777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9607" l="-120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57" name="Google Shape;757;p106"/>
          <p:cNvSpPr txBox="1"/>
          <p:nvPr/>
        </p:nvSpPr>
        <p:spPr>
          <a:xfrm>
            <a:off x="3926630" y="2901637"/>
            <a:ext cx="2803653" cy="83740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" name="Google Shape;762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107"/>
          <p:cNvSpPr/>
          <p:nvPr/>
        </p:nvSpPr>
        <p:spPr>
          <a:xfrm>
            <a:off x="1819050" y="784519"/>
            <a:ext cx="5939062" cy="3174091"/>
          </a:xfrm>
          <a:prstGeom prst="ellipse">
            <a:avLst/>
          </a:prstGeom>
          <a:solidFill>
            <a:schemeClr val="accent5">
              <a:alpha val="49803"/>
            </a:schemeClr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Nos queda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07"/>
          <p:cNvSpPr txBox="1"/>
          <p:nvPr/>
        </p:nvSpPr>
        <p:spPr>
          <a:xfrm>
            <a:off x="3508183" y="1408718"/>
            <a:ext cx="2853345" cy="30777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9607" l="-1278" r="-170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66" name="Google Shape;766;p107"/>
          <p:cNvSpPr/>
          <p:nvPr/>
        </p:nvSpPr>
        <p:spPr>
          <a:xfrm>
            <a:off x="4337210" y="125499"/>
            <a:ext cx="4678203" cy="1278956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Reemplazando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107"/>
          <p:cNvSpPr txBox="1"/>
          <p:nvPr/>
        </p:nvSpPr>
        <p:spPr>
          <a:xfrm>
            <a:off x="3698030" y="2153045"/>
            <a:ext cx="2771656" cy="83740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68" name="Google Shape;768;p107"/>
          <p:cNvSpPr txBox="1"/>
          <p:nvPr/>
        </p:nvSpPr>
        <p:spPr>
          <a:xfrm>
            <a:off x="3698030" y="2990454"/>
            <a:ext cx="2462084" cy="87299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Google Shape;773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108"/>
          <p:cNvSpPr/>
          <p:nvPr/>
        </p:nvSpPr>
        <p:spPr>
          <a:xfrm>
            <a:off x="1819050" y="784519"/>
            <a:ext cx="5939062" cy="3174091"/>
          </a:xfrm>
          <a:prstGeom prst="ellipse">
            <a:avLst/>
          </a:prstGeom>
          <a:solidFill>
            <a:schemeClr val="accent5">
              <a:alpha val="49803"/>
            </a:schemeClr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Resultando en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108"/>
          <p:cNvSpPr txBox="1"/>
          <p:nvPr/>
        </p:nvSpPr>
        <p:spPr>
          <a:xfrm>
            <a:off x="3508183" y="1408718"/>
            <a:ext cx="2853345" cy="30777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9607" l="-1278" r="-170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77" name="Google Shape;777;p108"/>
          <p:cNvSpPr txBox="1"/>
          <p:nvPr/>
        </p:nvSpPr>
        <p:spPr>
          <a:xfrm>
            <a:off x="3703813" y="2215804"/>
            <a:ext cx="2686120" cy="30777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7251" l="-680" r="-295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78" name="Google Shape;778;p108"/>
          <p:cNvSpPr txBox="1"/>
          <p:nvPr/>
        </p:nvSpPr>
        <p:spPr>
          <a:xfrm>
            <a:off x="3678497" y="2727981"/>
            <a:ext cx="2477730" cy="30777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1998" l="-736" r="-196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79" name="Google Shape;779;p108"/>
          <p:cNvSpPr txBox="1"/>
          <p:nvPr/>
        </p:nvSpPr>
        <p:spPr>
          <a:xfrm>
            <a:off x="3508183" y="3147780"/>
            <a:ext cx="3445751" cy="30777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7251" l="-529" r="-194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09"/>
          <p:cNvSpPr txBox="1"/>
          <p:nvPr>
            <p:ph type="title"/>
          </p:nvPr>
        </p:nvSpPr>
        <p:spPr>
          <a:xfrm>
            <a:off x="0" y="187675"/>
            <a:ext cx="9144000" cy="4690200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12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 b="1" sz="3000"/>
          </a:p>
        </p:txBody>
      </p:sp>
      <p:pic>
        <p:nvPicPr>
          <p:cNvPr id="785" name="Google Shape;785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248" y="534082"/>
            <a:ext cx="7662439" cy="3299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6407" y="3019225"/>
            <a:ext cx="1753800" cy="19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" name="Google Shape;791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10" y="2771935"/>
            <a:ext cx="1753800" cy="19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622593">
            <a:off x="7166553" y="2805304"/>
            <a:ext cx="1888238" cy="2085022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Google Shape;793;p110"/>
          <p:cNvSpPr/>
          <p:nvPr/>
        </p:nvSpPr>
        <p:spPr>
          <a:xfrm>
            <a:off x="1797619" y="890703"/>
            <a:ext cx="5939062" cy="3174091"/>
          </a:xfrm>
          <a:prstGeom prst="ellipse">
            <a:avLst/>
          </a:prstGeom>
          <a:solidFill>
            <a:schemeClr val="accent5">
              <a:alpha val="49803"/>
            </a:schemeClr>
          </a:solidFill>
          <a:ln cap="flat" cmpd="sng" w="9525">
            <a:solidFill>
              <a:srgbClr val="2F54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10"/>
          <p:cNvSpPr txBox="1"/>
          <p:nvPr/>
        </p:nvSpPr>
        <p:spPr>
          <a:xfrm>
            <a:off x="3508183" y="1408718"/>
            <a:ext cx="2730811" cy="5442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