
<file path=[Content_Types].xml><?xml version="1.0" encoding="utf-8"?>
<Types xmlns="http://schemas.openxmlformats.org/package/2006/content-types">
  <Default Extension="gif" ContentType="image/gi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48"/>
  </p:notesMasterIdLst>
  <p:sldIdLst>
    <p:sldId id="256" r:id="rId2"/>
    <p:sldId id="257" r:id="rId3"/>
    <p:sldId id="259" r:id="rId4"/>
    <p:sldId id="261" r:id="rId5"/>
    <p:sldId id="295" r:id="rId6"/>
    <p:sldId id="296" r:id="rId7"/>
    <p:sldId id="297" r:id="rId8"/>
    <p:sldId id="262" r:id="rId9"/>
    <p:sldId id="298" r:id="rId10"/>
    <p:sldId id="258" r:id="rId11"/>
    <p:sldId id="263" r:id="rId12"/>
    <p:sldId id="302" r:id="rId13"/>
    <p:sldId id="301" r:id="rId14"/>
    <p:sldId id="303" r:id="rId15"/>
    <p:sldId id="304" r:id="rId16"/>
    <p:sldId id="315" r:id="rId17"/>
    <p:sldId id="299" r:id="rId18"/>
    <p:sldId id="306" r:id="rId19"/>
    <p:sldId id="305" r:id="rId20"/>
    <p:sldId id="308" r:id="rId21"/>
    <p:sldId id="316" r:id="rId22"/>
    <p:sldId id="317" r:id="rId23"/>
    <p:sldId id="326" r:id="rId24"/>
    <p:sldId id="327" r:id="rId25"/>
    <p:sldId id="330" r:id="rId26"/>
    <p:sldId id="331" r:id="rId27"/>
    <p:sldId id="307" r:id="rId28"/>
    <p:sldId id="309" r:id="rId29"/>
    <p:sldId id="318" r:id="rId30"/>
    <p:sldId id="319" r:id="rId31"/>
    <p:sldId id="329" r:id="rId32"/>
    <p:sldId id="332" r:id="rId33"/>
    <p:sldId id="333" r:id="rId34"/>
    <p:sldId id="300" r:id="rId35"/>
    <p:sldId id="311" r:id="rId36"/>
    <p:sldId id="313" r:id="rId37"/>
    <p:sldId id="265" r:id="rId38"/>
    <p:sldId id="268" r:id="rId39"/>
    <p:sldId id="271" r:id="rId40"/>
    <p:sldId id="320" r:id="rId41"/>
    <p:sldId id="321" r:id="rId42"/>
    <p:sldId id="322" r:id="rId43"/>
    <p:sldId id="323" r:id="rId44"/>
    <p:sldId id="324" r:id="rId45"/>
    <p:sldId id="325" r:id="rId46"/>
    <p:sldId id="278"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218DE6-D431-4044-9C84-DCB305295717}">
  <a:tblStyle styleId="{84218DE6-D431-4044-9C84-DCB30529571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D890D1-4835-4479-89E5-008A3579EB0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2"/>
  </p:normalViewPr>
  <p:slideViewPr>
    <p:cSldViewPr snapToGrid="0" snapToObjects="1">
      <p:cViewPr varScale="1">
        <p:scale>
          <a:sx n="87" d="100"/>
          <a:sy n="87" d="100"/>
        </p:scale>
        <p:origin x="9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1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30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34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7586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56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775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43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73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1504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58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3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478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22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260669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96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681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61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43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1544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329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018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862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8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8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2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3615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1639" y="0"/>
            <a:ext cx="406192" cy="3254913"/>
            <a:chOff x="6176324" y="51530"/>
            <a:chExt cx="466512" cy="3738701"/>
          </a:xfrm>
        </p:grpSpPr>
        <p:sp>
          <p:nvSpPr>
            <p:cNvPr id="11" name="Google Shape;11;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060395" y="1"/>
            <a:ext cx="514087" cy="1914307"/>
            <a:chOff x="4897958" y="1976913"/>
            <a:chExt cx="514087" cy="1914307"/>
          </a:xfrm>
        </p:grpSpPr>
        <p:sp>
          <p:nvSpPr>
            <p:cNvPr id="14" name="Google Shape;14;p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3332641" y="-8"/>
            <a:ext cx="406190" cy="1834361"/>
            <a:chOff x="5578966" y="2128142"/>
            <a:chExt cx="406190" cy="1834361"/>
          </a:xfrm>
        </p:grpSpPr>
        <p:sp>
          <p:nvSpPr>
            <p:cNvPr id="17" name="Google Shape;17;p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925761" y="-4"/>
            <a:ext cx="466512" cy="2651935"/>
            <a:chOff x="6176324" y="1138296"/>
            <a:chExt cx="466512" cy="2651935"/>
          </a:xfrm>
        </p:grpSpPr>
        <p:sp>
          <p:nvSpPr>
            <p:cNvPr id="20" name="Google Shape;20;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1172323" y="1"/>
            <a:ext cx="476555" cy="1769343"/>
            <a:chOff x="6798998" y="1831963"/>
            <a:chExt cx="476555" cy="1769343"/>
          </a:xfrm>
        </p:grpSpPr>
        <p:sp>
          <p:nvSpPr>
            <p:cNvPr id="23" name="Google Shape;23;p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8514939" y="0"/>
            <a:ext cx="170472" cy="2234029"/>
            <a:chOff x="7576714" y="1094963"/>
            <a:chExt cx="170472" cy="2234029"/>
          </a:xfrm>
        </p:grpSpPr>
        <p:sp>
          <p:nvSpPr>
            <p:cNvPr id="26" name="Google Shape;26;p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2295272" y="0"/>
            <a:ext cx="288375" cy="2884716"/>
            <a:chOff x="7883572" y="937188"/>
            <a:chExt cx="288375" cy="2884716"/>
          </a:xfrm>
        </p:grpSpPr>
        <p:sp>
          <p:nvSpPr>
            <p:cNvPr id="29" name="Google Shape;29;p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1140646" y="293240"/>
            <a:ext cx="157798" cy="180711"/>
            <a:chOff x="3462796" y="2555878"/>
            <a:chExt cx="157798" cy="180711"/>
          </a:xfrm>
        </p:grpSpPr>
        <p:sp>
          <p:nvSpPr>
            <p:cNvPr id="32" name="Google Shape;32;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 name="Google Shape;38;p2"/>
          <p:cNvGrpSpPr/>
          <p:nvPr/>
        </p:nvGrpSpPr>
        <p:grpSpPr>
          <a:xfrm>
            <a:off x="4022411" y="1914288"/>
            <a:ext cx="180404" cy="190055"/>
            <a:chOff x="3770248" y="2527300"/>
            <a:chExt cx="180404" cy="190055"/>
          </a:xfrm>
        </p:grpSpPr>
        <p:sp>
          <p:nvSpPr>
            <p:cNvPr id="39" name="Google Shape;3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43;p2"/>
          <p:cNvGrpSpPr/>
          <p:nvPr/>
        </p:nvGrpSpPr>
        <p:grpSpPr>
          <a:xfrm>
            <a:off x="7394864" y="516070"/>
            <a:ext cx="214463" cy="245604"/>
            <a:chOff x="3462796" y="2555878"/>
            <a:chExt cx="157798" cy="180711"/>
          </a:xfrm>
        </p:grpSpPr>
        <p:sp>
          <p:nvSpPr>
            <p:cNvPr id="44" name="Google Shape;44;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 name="Google Shape;50;p2"/>
          <p:cNvGrpSpPr/>
          <p:nvPr/>
        </p:nvGrpSpPr>
        <p:grpSpPr>
          <a:xfrm>
            <a:off x="5968644" y="2524138"/>
            <a:ext cx="245187" cy="258304"/>
            <a:chOff x="3770248" y="2527300"/>
            <a:chExt cx="180404" cy="190055"/>
          </a:xfrm>
        </p:grpSpPr>
        <p:sp>
          <p:nvSpPr>
            <p:cNvPr id="51" name="Google Shape;51;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2"/>
          <p:cNvGrpSpPr/>
          <p:nvPr/>
        </p:nvGrpSpPr>
        <p:grpSpPr>
          <a:xfrm rot="5400000">
            <a:off x="5717697" y="1234087"/>
            <a:ext cx="214448" cy="245568"/>
            <a:chOff x="3462796" y="2555878"/>
            <a:chExt cx="157798" cy="180711"/>
          </a:xfrm>
        </p:grpSpPr>
        <p:sp>
          <p:nvSpPr>
            <p:cNvPr id="56" name="Google Shape;56;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 name="Google Shape;62;p2"/>
          <p:cNvGrpSpPr/>
          <p:nvPr/>
        </p:nvGrpSpPr>
        <p:grpSpPr>
          <a:xfrm>
            <a:off x="338248" y="3028088"/>
            <a:ext cx="180404" cy="190055"/>
            <a:chOff x="3770248" y="2527300"/>
            <a:chExt cx="180404" cy="190055"/>
          </a:xfrm>
        </p:grpSpPr>
        <p:sp>
          <p:nvSpPr>
            <p:cNvPr id="63" name="Google Shape;63;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 name="Google Shape;67;p2"/>
          <p:cNvSpPr txBox="1">
            <a:spLocks noGrp="1"/>
          </p:cNvSpPr>
          <p:nvPr>
            <p:ph type="ctrTitle"/>
          </p:nvPr>
        </p:nvSpPr>
        <p:spPr>
          <a:xfrm>
            <a:off x="855300" y="3382225"/>
            <a:ext cx="7433400" cy="8103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68" name="Google Shape;68;p2"/>
          <p:cNvGrpSpPr/>
          <p:nvPr/>
        </p:nvGrpSpPr>
        <p:grpSpPr>
          <a:xfrm rot="-2700000">
            <a:off x="8555730" y="2841622"/>
            <a:ext cx="180402" cy="190053"/>
            <a:chOff x="3770248" y="2527300"/>
            <a:chExt cx="180404" cy="190055"/>
          </a:xfrm>
        </p:grpSpPr>
        <p:sp>
          <p:nvSpPr>
            <p:cNvPr id="69" name="Google Shape;6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 name="Google Shape;73;p2"/>
          <p:cNvGrpSpPr/>
          <p:nvPr/>
        </p:nvGrpSpPr>
        <p:grpSpPr>
          <a:xfrm>
            <a:off x="2484475" y="3"/>
            <a:ext cx="1046700" cy="3098822"/>
            <a:chOff x="2484475" y="3"/>
            <a:chExt cx="1046700" cy="3098822"/>
          </a:xfrm>
        </p:grpSpPr>
        <p:sp>
          <p:nvSpPr>
            <p:cNvPr id="74" name="Google Shape;74;p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2"/>
            <p:cNvGrpSpPr/>
            <p:nvPr/>
          </p:nvGrpSpPr>
          <p:grpSpPr>
            <a:xfrm>
              <a:off x="2769703" y="3"/>
              <a:ext cx="510180" cy="2812953"/>
              <a:chOff x="1818382" y="1216859"/>
              <a:chExt cx="466728" cy="2573372"/>
            </a:xfrm>
          </p:grpSpPr>
          <p:grpSp>
            <p:nvGrpSpPr>
              <p:cNvPr id="77" name="Google Shape;77;p2"/>
              <p:cNvGrpSpPr/>
              <p:nvPr/>
            </p:nvGrpSpPr>
            <p:grpSpPr>
              <a:xfrm>
                <a:off x="1818382" y="2971595"/>
                <a:ext cx="466728" cy="818636"/>
                <a:chOff x="1818382" y="2942618"/>
                <a:chExt cx="466728" cy="818636"/>
              </a:xfrm>
            </p:grpSpPr>
            <p:sp>
              <p:nvSpPr>
                <p:cNvPr id="78" name="Google Shape;78;p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 name="Google Shape;81;p2"/>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3" name="Google Shape;83;p2"/>
          <p:cNvGrpSpPr/>
          <p:nvPr/>
        </p:nvGrpSpPr>
        <p:grpSpPr>
          <a:xfrm>
            <a:off x="3961868" y="-4"/>
            <a:ext cx="905291" cy="1913714"/>
            <a:chOff x="3961868" y="-4"/>
            <a:chExt cx="905291" cy="1913714"/>
          </a:xfrm>
        </p:grpSpPr>
        <p:grpSp>
          <p:nvGrpSpPr>
            <p:cNvPr id="84" name="Google Shape;84;p2"/>
            <p:cNvGrpSpPr/>
            <p:nvPr/>
          </p:nvGrpSpPr>
          <p:grpSpPr>
            <a:xfrm>
              <a:off x="3961868" y="1008419"/>
              <a:ext cx="905291" cy="905291"/>
              <a:chOff x="764100" y="3623300"/>
              <a:chExt cx="1046700" cy="1046700"/>
            </a:xfrm>
          </p:grpSpPr>
          <p:sp>
            <p:nvSpPr>
              <p:cNvPr id="85" name="Google Shape;85;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4155315" y="-4"/>
              <a:ext cx="522826" cy="1721098"/>
              <a:chOff x="2447534" y="2035293"/>
              <a:chExt cx="478297" cy="1574511"/>
            </a:xfrm>
          </p:grpSpPr>
          <p:grpSp>
            <p:nvGrpSpPr>
              <p:cNvPr id="88" name="Google Shape;88;p2"/>
              <p:cNvGrpSpPr/>
              <p:nvPr/>
            </p:nvGrpSpPr>
            <p:grpSpPr>
              <a:xfrm>
                <a:off x="2447534" y="2035293"/>
                <a:ext cx="478297" cy="1574511"/>
                <a:chOff x="2447534" y="2035293"/>
                <a:chExt cx="478297" cy="1574511"/>
              </a:xfrm>
            </p:grpSpPr>
            <p:grpSp>
              <p:nvGrpSpPr>
                <p:cNvPr id="89" name="Google Shape;89;p2"/>
                <p:cNvGrpSpPr/>
                <p:nvPr/>
              </p:nvGrpSpPr>
              <p:grpSpPr>
                <a:xfrm>
                  <a:off x="2447534" y="2971595"/>
                  <a:ext cx="478297" cy="638209"/>
                  <a:chOff x="2447534" y="3081786"/>
                  <a:chExt cx="478297" cy="638209"/>
                </a:xfrm>
              </p:grpSpPr>
              <p:sp>
                <p:nvSpPr>
                  <p:cNvPr id="90" name="Google Shape;90;p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2"/>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5" name="Google Shape;95;p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6" name="Google Shape;96;p2"/>
          <p:cNvGrpSpPr/>
          <p:nvPr/>
        </p:nvGrpSpPr>
        <p:grpSpPr>
          <a:xfrm>
            <a:off x="5194218" y="4"/>
            <a:ext cx="522827" cy="1415951"/>
            <a:chOff x="5194218" y="4"/>
            <a:chExt cx="522827" cy="1415951"/>
          </a:xfrm>
        </p:grpSpPr>
        <p:grpSp>
          <p:nvGrpSpPr>
            <p:cNvPr id="97" name="Google Shape;97;p2"/>
            <p:cNvGrpSpPr/>
            <p:nvPr/>
          </p:nvGrpSpPr>
          <p:grpSpPr>
            <a:xfrm>
              <a:off x="5194218" y="893129"/>
              <a:ext cx="522827" cy="522827"/>
              <a:chOff x="764100" y="3623300"/>
              <a:chExt cx="1046700" cy="1046700"/>
            </a:xfrm>
          </p:grpSpPr>
          <p:sp>
            <p:nvSpPr>
              <p:cNvPr id="98" name="Google Shape;98;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a:off x="5371921" y="4"/>
              <a:ext cx="182209" cy="1277751"/>
              <a:chOff x="3305183" y="2153669"/>
              <a:chExt cx="166690" cy="1168924"/>
            </a:xfrm>
          </p:grpSpPr>
          <p:grpSp>
            <p:nvGrpSpPr>
              <p:cNvPr id="101" name="Google Shape;101;p2"/>
              <p:cNvGrpSpPr/>
              <p:nvPr/>
            </p:nvGrpSpPr>
            <p:grpSpPr>
              <a:xfrm>
                <a:off x="3305183" y="2153669"/>
                <a:ext cx="166690" cy="1168924"/>
                <a:chOff x="3305183" y="2153669"/>
                <a:chExt cx="166690" cy="1168924"/>
              </a:xfrm>
            </p:grpSpPr>
            <p:grpSp>
              <p:nvGrpSpPr>
                <p:cNvPr id="102" name="Google Shape;102;p2"/>
                <p:cNvGrpSpPr/>
                <p:nvPr/>
              </p:nvGrpSpPr>
              <p:grpSpPr>
                <a:xfrm>
                  <a:off x="3305183" y="2971595"/>
                  <a:ext cx="166690" cy="350998"/>
                  <a:chOff x="3305183" y="3146560"/>
                  <a:chExt cx="166690" cy="350998"/>
                </a:xfrm>
              </p:grpSpPr>
              <p:sp>
                <p:nvSpPr>
                  <p:cNvPr id="103" name="Google Shape;103;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6" name="Google Shape;106;p2"/>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08" name="Google Shape;108;p2"/>
          <p:cNvGrpSpPr/>
          <p:nvPr/>
        </p:nvGrpSpPr>
        <p:grpSpPr>
          <a:xfrm>
            <a:off x="7824797" y="4"/>
            <a:ext cx="860597" cy="3024352"/>
            <a:chOff x="7824797" y="4"/>
            <a:chExt cx="860597" cy="3024352"/>
          </a:xfrm>
        </p:grpSpPr>
        <p:grpSp>
          <p:nvGrpSpPr>
            <p:cNvPr id="109" name="Google Shape;109;p2"/>
            <p:cNvGrpSpPr/>
            <p:nvPr/>
          </p:nvGrpSpPr>
          <p:grpSpPr>
            <a:xfrm>
              <a:off x="7824797" y="1891931"/>
              <a:ext cx="860597" cy="1132425"/>
              <a:chOff x="764100" y="3623300"/>
              <a:chExt cx="1046700" cy="1046700"/>
            </a:xfrm>
          </p:grpSpPr>
          <p:sp>
            <p:nvSpPr>
              <p:cNvPr id="110" name="Google Shape;110;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8100547" y="4"/>
              <a:ext cx="300376" cy="2805682"/>
              <a:chOff x="3792712" y="1254959"/>
              <a:chExt cx="274793" cy="2566720"/>
            </a:xfrm>
          </p:grpSpPr>
          <p:grpSp>
            <p:nvGrpSpPr>
              <p:cNvPr id="113" name="Google Shape;113;p2"/>
              <p:cNvGrpSpPr/>
              <p:nvPr/>
            </p:nvGrpSpPr>
            <p:grpSpPr>
              <a:xfrm>
                <a:off x="3792712" y="1254959"/>
                <a:ext cx="274793" cy="2566720"/>
                <a:chOff x="3792712" y="1254959"/>
                <a:chExt cx="274793" cy="2566720"/>
              </a:xfrm>
            </p:grpSpPr>
            <p:grpSp>
              <p:nvGrpSpPr>
                <p:cNvPr id="114" name="Google Shape;114;p2"/>
                <p:cNvGrpSpPr/>
                <p:nvPr/>
              </p:nvGrpSpPr>
              <p:grpSpPr>
                <a:xfrm>
                  <a:off x="3792712" y="2971595"/>
                  <a:ext cx="274793" cy="850085"/>
                  <a:chOff x="3792712" y="2879468"/>
                  <a:chExt cx="274793" cy="850085"/>
                </a:xfrm>
              </p:grpSpPr>
              <p:sp>
                <p:nvSpPr>
                  <p:cNvPr id="115" name="Google Shape;115;p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8" name="Google Shape;118;p2"/>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0" name="Google Shape;120;p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1" name="Google Shape;121;p2"/>
          <p:cNvGrpSpPr/>
          <p:nvPr/>
        </p:nvGrpSpPr>
        <p:grpSpPr>
          <a:xfrm>
            <a:off x="1192601" y="-5"/>
            <a:ext cx="1046700" cy="2424933"/>
            <a:chOff x="1192601" y="-5"/>
            <a:chExt cx="1046700" cy="2424933"/>
          </a:xfrm>
        </p:grpSpPr>
        <p:grpSp>
          <p:nvGrpSpPr>
            <p:cNvPr id="122" name="Google Shape;122;p2"/>
            <p:cNvGrpSpPr/>
            <p:nvPr/>
          </p:nvGrpSpPr>
          <p:grpSpPr>
            <a:xfrm>
              <a:off x="1192601" y="1378228"/>
              <a:ext cx="1046700" cy="1046700"/>
              <a:chOff x="764100" y="3623300"/>
              <a:chExt cx="1046700" cy="1046700"/>
            </a:xfrm>
          </p:grpSpPr>
          <p:sp>
            <p:nvSpPr>
              <p:cNvPr id="123" name="Google Shape;123;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417979" y="-5"/>
              <a:ext cx="580390" cy="2131191"/>
              <a:chOff x="522260" y="1950146"/>
              <a:chExt cx="530958" cy="1949676"/>
            </a:xfrm>
          </p:grpSpPr>
          <p:grpSp>
            <p:nvGrpSpPr>
              <p:cNvPr id="126" name="Google Shape;126;p2"/>
              <p:cNvGrpSpPr/>
              <p:nvPr/>
            </p:nvGrpSpPr>
            <p:grpSpPr>
              <a:xfrm>
                <a:off x="522260" y="1950146"/>
                <a:ext cx="530958" cy="1949676"/>
                <a:chOff x="522260" y="1950146"/>
                <a:chExt cx="530958" cy="1949676"/>
              </a:xfrm>
            </p:grpSpPr>
            <p:grpSp>
              <p:nvGrpSpPr>
                <p:cNvPr id="127" name="Google Shape;127;p2"/>
                <p:cNvGrpSpPr/>
                <p:nvPr/>
              </p:nvGrpSpPr>
              <p:grpSpPr>
                <a:xfrm>
                  <a:off x="522260" y="2971595"/>
                  <a:ext cx="530958" cy="928227"/>
                  <a:chOff x="522260" y="2971595"/>
                  <a:chExt cx="530958" cy="928227"/>
                </a:xfrm>
              </p:grpSpPr>
              <p:sp>
                <p:nvSpPr>
                  <p:cNvPr id="128" name="Google Shape;128;p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 name="Google Shape;132;p2"/>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34" name="Google Shape;134;p2"/>
          <p:cNvGrpSpPr/>
          <p:nvPr/>
        </p:nvGrpSpPr>
        <p:grpSpPr>
          <a:xfrm>
            <a:off x="6010934" y="1"/>
            <a:ext cx="1046700" cy="2793377"/>
            <a:chOff x="6010934" y="1"/>
            <a:chExt cx="1046700" cy="2793377"/>
          </a:xfrm>
        </p:grpSpPr>
        <p:grpSp>
          <p:nvGrpSpPr>
            <p:cNvPr id="135" name="Google Shape;135;p2"/>
            <p:cNvGrpSpPr/>
            <p:nvPr/>
          </p:nvGrpSpPr>
          <p:grpSpPr>
            <a:xfrm>
              <a:off x="6010934" y="1746678"/>
              <a:ext cx="1046700" cy="1046700"/>
              <a:chOff x="764100" y="3623300"/>
              <a:chExt cx="1046700" cy="1046700"/>
            </a:xfrm>
          </p:grpSpPr>
          <p:sp>
            <p:nvSpPr>
              <p:cNvPr id="136" name="Google Shape;136;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
            <p:cNvGrpSpPr/>
            <p:nvPr/>
          </p:nvGrpSpPr>
          <p:grpSpPr>
            <a:xfrm>
              <a:off x="6308747" y="1"/>
              <a:ext cx="441786" cy="2571886"/>
              <a:chOff x="1121941" y="1609666"/>
              <a:chExt cx="404159" cy="2352837"/>
            </a:xfrm>
          </p:grpSpPr>
          <p:grpSp>
            <p:nvGrpSpPr>
              <p:cNvPr id="139" name="Google Shape;139;p2"/>
              <p:cNvGrpSpPr/>
              <p:nvPr/>
            </p:nvGrpSpPr>
            <p:grpSpPr>
              <a:xfrm>
                <a:off x="1121941" y="1609666"/>
                <a:ext cx="404159" cy="2352837"/>
                <a:chOff x="1121941" y="1609666"/>
                <a:chExt cx="404159" cy="2352837"/>
              </a:xfrm>
            </p:grpSpPr>
            <p:grpSp>
              <p:nvGrpSpPr>
                <p:cNvPr id="140" name="Google Shape;140;p2"/>
                <p:cNvGrpSpPr/>
                <p:nvPr/>
              </p:nvGrpSpPr>
              <p:grpSpPr>
                <a:xfrm>
                  <a:off x="1121941" y="2971595"/>
                  <a:ext cx="404159" cy="990908"/>
                  <a:chOff x="1121941" y="2969319"/>
                  <a:chExt cx="404159" cy="990908"/>
                </a:xfrm>
              </p:grpSpPr>
              <p:sp>
                <p:nvSpPr>
                  <p:cNvPr id="141" name="Google Shape;141;p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 name="Google Shape;145;p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47" name="Google Shape;147;p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48" name="Google Shape;148;p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49" name="Google Shape;149;p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50" name="Google Shape;150;p2"/>
          <p:cNvGrpSpPr/>
          <p:nvPr/>
        </p:nvGrpSpPr>
        <p:grpSpPr>
          <a:xfrm>
            <a:off x="721731" y="-1"/>
            <a:ext cx="522827" cy="2757179"/>
            <a:chOff x="721731" y="-1"/>
            <a:chExt cx="522827" cy="2757179"/>
          </a:xfrm>
        </p:grpSpPr>
        <p:grpSp>
          <p:nvGrpSpPr>
            <p:cNvPr id="151" name="Google Shape;151;p2"/>
            <p:cNvGrpSpPr/>
            <p:nvPr/>
          </p:nvGrpSpPr>
          <p:grpSpPr>
            <a:xfrm>
              <a:off x="721731" y="2234351"/>
              <a:ext cx="522827" cy="522827"/>
              <a:chOff x="764100" y="3623300"/>
              <a:chExt cx="1046700" cy="1046700"/>
            </a:xfrm>
          </p:grpSpPr>
          <p:sp>
            <p:nvSpPr>
              <p:cNvPr id="152" name="Google Shape;152;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92053" y="-1"/>
              <a:ext cx="182209" cy="2616197"/>
              <a:chOff x="3305183" y="929219"/>
              <a:chExt cx="166690" cy="2393374"/>
            </a:xfrm>
          </p:grpSpPr>
          <p:grpSp>
            <p:nvGrpSpPr>
              <p:cNvPr id="155" name="Google Shape;155;p2"/>
              <p:cNvGrpSpPr/>
              <p:nvPr/>
            </p:nvGrpSpPr>
            <p:grpSpPr>
              <a:xfrm>
                <a:off x="3305183" y="929219"/>
                <a:ext cx="166690" cy="2393374"/>
                <a:chOff x="3305183" y="929219"/>
                <a:chExt cx="166690" cy="2393374"/>
              </a:xfrm>
            </p:grpSpPr>
            <p:grpSp>
              <p:nvGrpSpPr>
                <p:cNvPr id="156" name="Google Shape;156;p2"/>
                <p:cNvGrpSpPr/>
                <p:nvPr/>
              </p:nvGrpSpPr>
              <p:grpSpPr>
                <a:xfrm>
                  <a:off x="3305183" y="2971595"/>
                  <a:ext cx="166690" cy="350998"/>
                  <a:chOff x="3305183" y="3146560"/>
                  <a:chExt cx="166690" cy="350998"/>
                </a:xfrm>
              </p:grpSpPr>
              <p:sp>
                <p:nvSpPr>
                  <p:cNvPr id="157" name="Google Shape;157;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0" name="Google Shape;160;p2"/>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62"/>
        <p:cNvGrpSpPr/>
        <p:nvPr/>
      </p:nvGrpSpPr>
      <p:grpSpPr>
        <a:xfrm>
          <a:off x="0" y="0"/>
          <a:ext cx="0" cy="0"/>
          <a:chOff x="0" y="0"/>
          <a:chExt cx="0" cy="0"/>
        </a:xfrm>
      </p:grpSpPr>
      <p:grpSp>
        <p:nvGrpSpPr>
          <p:cNvPr id="163" name="Google Shape;163;p3"/>
          <p:cNvGrpSpPr/>
          <p:nvPr/>
        </p:nvGrpSpPr>
        <p:grpSpPr>
          <a:xfrm>
            <a:off x="7647709" y="-1"/>
            <a:ext cx="476555" cy="4897445"/>
            <a:chOff x="6798998" y="-1296139"/>
            <a:chExt cx="476555" cy="4897445"/>
          </a:xfrm>
        </p:grpSpPr>
        <p:sp>
          <p:nvSpPr>
            <p:cNvPr id="164" name="Google Shape;164;p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3"/>
          <p:cNvGrpSpPr/>
          <p:nvPr/>
        </p:nvGrpSpPr>
        <p:grpSpPr>
          <a:xfrm>
            <a:off x="8602816" y="-3"/>
            <a:ext cx="406190" cy="1540306"/>
            <a:chOff x="5578966" y="2422197"/>
            <a:chExt cx="406190" cy="1540306"/>
          </a:xfrm>
        </p:grpSpPr>
        <p:sp>
          <p:nvSpPr>
            <p:cNvPr id="167" name="Google Shape;167;p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7963861" y="0"/>
            <a:ext cx="466512" cy="2850155"/>
            <a:chOff x="6176324" y="940075"/>
            <a:chExt cx="466512" cy="2850155"/>
          </a:xfrm>
        </p:grpSpPr>
        <p:sp>
          <p:nvSpPr>
            <p:cNvPr id="170" name="Google Shape;170;p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6187339" y="0"/>
            <a:ext cx="170472" cy="1319629"/>
            <a:chOff x="7576714" y="2009363"/>
            <a:chExt cx="170472" cy="1319629"/>
          </a:xfrm>
        </p:grpSpPr>
        <p:sp>
          <p:nvSpPr>
            <p:cNvPr id="173" name="Google Shape;173;p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6863948" y="-1"/>
            <a:ext cx="288375" cy="3513742"/>
            <a:chOff x="7883572" y="308161"/>
            <a:chExt cx="288375" cy="3513742"/>
          </a:xfrm>
        </p:grpSpPr>
        <p:sp>
          <p:nvSpPr>
            <p:cNvPr id="176" name="Google Shape;176;p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
          <p:cNvSpPr txBox="1">
            <a:spLocks noGrp="1"/>
          </p:cNvSpPr>
          <p:nvPr>
            <p:ph type="ctrTitle"/>
          </p:nvPr>
        </p:nvSpPr>
        <p:spPr>
          <a:xfrm>
            <a:off x="1585825" y="2053500"/>
            <a:ext cx="4646100" cy="6309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179" name="Google Shape;179;p3"/>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800"/>
              </a:spcBef>
              <a:spcAft>
                <a:spcPts val="0"/>
              </a:spcAft>
              <a:buClr>
                <a:schemeClr val="accent4"/>
              </a:buClr>
              <a:buSzPts val="3000"/>
              <a:buNone/>
              <a:defRPr sz="3000">
                <a:solidFill>
                  <a:schemeClr val="accent4"/>
                </a:solidFill>
              </a:defRPr>
            </a:lvl2pPr>
            <a:lvl3pPr lvl="2" rtl="0">
              <a:spcBef>
                <a:spcPts val="800"/>
              </a:spcBef>
              <a:spcAft>
                <a:spcPts val="0"/>
              </a:spcAft>
              <a:buClr>
                <a:schemeClr val="accent4"/>
              </a:buClr>
              <a:buSzPts val="3000"/>
              <a:buNone/>
              <a:defRPr sz="3000">
                <a:solidFill>
                  <a:schemeClr val="accent4"/>
                </a:solidFill>
              </a:defRPr>
            </a:lvl3pPr>
            <a:lvl4pPr lvl="3" rtl="0">
              <a:spcBef>
                <a:spcPts val="800"/>
              </a:spcBef>
              <a:spcAft>
                <a:spcPts val="0"/>
              </a:spcAft>
              <a:buClr>
                <a:schemeClr val="accent4"/>
              </a:buClr>
              <a:buSzPts val="3000"/>
              <a:buNone/>
              <a:defRPr sz="3000">
                <a:solidFill>
                  <a:schemeClr val="accent4"/>
                </a:solidFill>
              </a:defRPr>
            </a:lvl4pPr>
            <a:lvl5pPr lvl="4" rtl="0">
              <a:spcBef>
                <a:spcPts val="800"/>
              </a:spcBef>
              <a:spcAft>
                <a:spcPts val="0"/>
              </a:spcAft>
              <a:buClr>
                <a:schemeClr val="accent4"/>
              </a:buClr>
              <a:buSzPts val="3000"/>
              <a:buNone/>
              <a:defRPr sz="3000">
                <a:solidFill>
                  <a:schemeClr val="accent4"/>
                </a:solidFill>
              </a:defRPr>
            </a:lvl5pPr>
            <a:lvl6pPr lvl="5" rtl="0">
              <a:spcBef>
                <a:spcPts val="800"/>
              </a:spcBef>
              <a:spcAft>
                <a:spcPts val="0"/>
              </a:spcAft>
              <a:buClr>
                <a:schemeClr val="accent4"/>
              </a:buClr>
              <a:buSzPts val="3000"/>
              <a:buNone/>
              <a:defRPr sz="3000">
                <a:solidFill>
                  <a:schemeClr val="accent4"/>
                </a:solidFill>
              </a:defRPr>
            </a:lvl6pPr>
            <a:lvl7pPr lvl="6" rtl="0">
              <a:spcBef>
                <a:spcPts val="800"/>
              </a:spcBef>
              <a:spcAft>
                <a:spcPts val="0"/>
              </a:spcAft>
              <a:buClr>
                <a:schemeClr val="accent4"/>
              </a:buClr>
              <a:buSzPts val="3000"/>
              <a:buNone/>
              <a:defRPr sz="3000">
                <a:solidFill>
                  <a:schemeClr val="accent4"/>
                </a:solidFill>
              </a:defRPr>
            </a:lvl7pPr>
            <a:lvl8pPr lvl="7" rtl="0">
              <a:spcBef>
                <a:spcPts val="800"/>
              </a:spcBef>
              <a:spcAft>
                <a:spcPts val="0"/>
              </a:spcAft>
              <a:buClr>
                <a:schemeClr val="accent4"/>
              </a:buClr>
              <a:buSzPts val="3000"/>
              <a:buNone/>
              <a:defRPr sz="3000">
                <a:solidFill>
                  <a:schemeClr val="accent4"/>
                </a:solidFill>
              </a:defRPr>
            </a:lvl8pPr>
            <a:lvl9pPr lvl="8" rtl="0">
              <a:spcBef>
                <a:spcPts val="800"/>
              </a:spcBef>
              <a:spcAft>
                <a:spcPts val="800"/>
              </a:spcAft>
              <a:buClr>
                <a:schemeClr val="accent4"/>
              </a:buClr>
              <a:buSzPts val="3000"/>
              <a:buNone/>
              <a:defRPr sz="3000">
                <a:solidFill>
                  <a:schemeClr val="accent4"/>
                </a:solidFill>
              </a:defRPr>
            </a:lvl9pPr>
          </a:lstStyle>
          <a:p>
            <a:endParaRPr/>
          </a:p>
        </p:txBody>
      </p:sp>
      <p:sp>
        <p:nvSpPr>
          <p:cNvPr id="180" name="Google Shape;180;p3"/>
          <p:cNvSpPr/>
          <p:nvPr/>
        </p:nvSpPr>
        <p:spPr>
          <a:xfrm>
            <a:off x="-229144" y="1734600"/>
            <a:ext cx="1674300" cy="16743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9101" y="1934643"/>
            <a:ext cx="1274400" cy="12744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6746411" y="744238"/>
            <a:ext cx="180404" cy="190055"/>
            <a:chOff x="3770248" y="2527300"/>
            <a:chExt cx="180404" cy="190055"/>
          </a:xfrm>
        </p:grpSpPr>
        <p:sp>
          <p:nvSpPr>
            <p:cNvPr id="183" name="Google Shape;183;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 name="Google Shape;187;p3"/>
          <p:cNvGrpSpPr/>
          <p:nvPr/>
        </p:nvGrpSpPr>
        <p:grpSpPr>
          <a:xfrm>
            <a:off x="1030839" y="3124970"/>
            <a:ext cx="214463" cy="245604"/>
            <a:chOff x="3462796" y="2555878"/>
            <a:chExt cx="157798" cy="180711"/>
          </a:xfrm>
        </p:grpSpPr>
        <p:sp>
          <p:nvSpPr>
            <p:cNvPr id="188" name="Google Shape;188;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4" name="Google Shape;194;p3"/>
          <p:cNvGrpSpPr/>
          <p:nvPr/>
        </p:nvGrpSpPr>
        <p:grpSpPr>
          <a:xfrm>
            <a:off x="8737419" y="2806488"/>
            <a:ext cx="245187" cy="258304"/>
            <a:chOff x="3770248" y="2527300"/>
            <a:chExt cx="180404" cy="190055"/>
          </a:xfrm>
        </p:grpSpPr>
        <p:sp>
          <p:nvSpPr>
            <p:cNvPr id="195" name="Google Shape;195;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 name="Google Shape;199;p3"/>
          <p:cNvGrpSpPr/>
          <p:nvPr/>
        </p:nvGrpSpPr>
        <p:grpSpPr>
          <a:xfrm rot="5400000">
            <a:off x="8622497" y="4565562"/>
            <a:ext cx="214448" cy="245568"/>
            <a:chOff x="3462796" y="2555878"/>
            <a:chExt cx="157798" cy="180711"/>
          </a:xfrm>
        </p:grpSpPr>
        <p:sp>
          <p:nvSpPr>
            <p:cNvPr id="200" name="Google Shape;200;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 name="Google Shape;206;p3"/>
          <p:cNvGrpSpPr/>
          <p:nvPr/>
        </p:nvGrpSpPr>
        <p:grpSpPr>
          <a:xfrm>
            <a:off x="163248" y="1684513"/>
            <a:ext cx="180404" cy="190055"/>
            <a:chOff x="3770248" y="2527300"/>
            <a:chExt cx="180404" cy="190055"/>
          </a:xfrm>
        </p:grpSpPr>
        <p:sp>
          <p:nvSpPr>
            <p:cNvPr id="207" name="Google Shape;207;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 name="Google Shape;211;p3"/>
          <p:cNvGrpSpPr/>
          <p:nvPr/>
        </p:nvGrpSpPr>
        <p:grpSpPr>
          <a:xfrm rot="-2700000">
            <a:off x="7714705" y="744247"/>
            <a:ext cx="180402" cy="190053"/>
            <a:chOff x="3770248" y="2527300"/>
            <a:chExt cx="180404" cy="190055"/>
          </a:xfrm>
        </p:grpSpPr>
        <p:sp>
          <p:nvSpPr>
            <p:cNvPr id="212" name="Google Shape;212;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 name="Google Shape;216;p3"/>
          <p:cNvGrpSpPr/>
          <p:nvPr/>
        </p:nvGrpSpPr>
        <p:grpSpPr>
          <a:xfrm>
            <a:off x="6651762" y="-7"/>
            <a:ext cx="1046700" cy="1769370"/>
            <a:chOff x="2484475" y="1329455"/>
            <a:chExt cx="1046700" cy="1769370"/>
          </a:xfrm>
        </p:grpSpPr>
        <p:sp>
          <p:nvSpPr>
            <p:cNvPr id="217" name="Google Shape;217;p3"/>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3"/>
            <p:cNvGrpSpPr/>
            <p:nvPr/>
          </p:nvGrpSpPr>
          <p:grpSpPr>
            <a:xfrm>
              <a:off x="2769703" y="1329455"/>
              <a:ext cx="510180" cy="1483501"/>
              <a:chOff x="1818382" y="2433081"/>
              <a:chExt cx="466728" cy="1357150"/>
            </a:xfrm>
          </p:grpSpPr>
          <p:grpSp>
            <p:nvGrpSpPr>
              <p:cNvPr id="220" name="Google Shape;220;p3"/>
              <p:cNvGrpSpPr/>
              <p:nvPr/>
            </p:nvGrpSpPr>
            <p:grpSpPr>
              <a:xfrm>
                <a:off x="1818382" y="2971595"/>
                <a:ext cx="466728" cy="818636"/>
                <a:chOff x="1818382" y="2942618"/>
                <a:chExt cx="466728" cy="818636"/>
              </a:xfrm>
            </p:grpSpPr>
            <p:sp>
              <p:nvSpPr>
                <p:cNvPr id="221" name="Google Shape;221;p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4" name="Google Shape;224;p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226" name="Google Shape;226;p3"/>
          <p:cNvGrpSpPr/>
          <p:nvPr/>
        </p:nvGrpSpPr>
        <p:grpSpPr>
          <a:xfrm>
            <a:off x="8277068" y="-1"/>
            <a:ext cx="905291" cy="2805686"/>
            <a:chOff x="3961868" y="-891976"/>
            <a:chExt cx="905291" cy="2805686"/>
          </a:xfrm>
        </p:grpSpPr>
        <p:grpSp>
          <p:nvGrpSpPr>
            <p:cNvPr id="227" name="Google Shape;227;p3"/>
            <p:cNvGrpSpPr/>
            <p:nvPr/>
          </p:nvGrpSpPr>
          <p:grpSpPr>
            <a:xfrm>
              <a:off x="3961868" y="1008419"/>
              <a:ext cx="905291" cy="905291"/>
              <a:chOff x="764100" y="3623300"/>
              <a:chExt cx="1046700" cy="1046700"/>
            </a:xfrm>
          </p:grpSpPr>
          <p:sp>
            <p:nvSpPr>
              <p:cNvPr id="228" name="Google Shape;228;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
            <p:cNvGrpSpPr/>
            <p:nvPr/>
          </p:nvGrpSpPr>
          <p:grpSpPr>
            <a:xfrm>
              <a:off x="4155315" y="-891976"/>
              <a:ext cx="522826" cy="2613070"/>
              <a:chOff x="2447534" y="1219291"/>
              <a:chExt cx="478297" cy="2390513"/>
            </a:xfrm>
          </p:grpSpPr>
          <p:grpSp>
            <p:nvGrpSpPr>
              <p:cNvPr id="231" name="Google Shape;231;p3"/>
              <p:cNvGrpSpPr/>
              <p:nvPr/>
            </p:nvGrpSpPr>
            <p:grpSpPr>
              <a:xfrm>
                <a:off x="2447534" y="1219291"/>
                <a:ext cx="478297" cy="2390513"/>
                <a:chOff x="2447534" y="1219291"/>
                <a:chExt cx="478297" cy="2390513"/>
              </a:xfrm>
            </p:grpSpPr>
            <p:grpSp>
              <p:nvGrpSpPr>
                <p:cNvPr id="232" name="Google Shape;232;p3"/>
                <p:cNvGrpSpPr/>
                <p:nvPr/>
              </p:nvGrpSpPr>
              <p:grpSpPr>
                <a:xfrm>
                  <a:off x="2447534" y="2971595"/>
                  <a:ext cx="478297" cy="638209"/>
                  <a:chOff x="2447534" y="3081786"/>
                  <a:chExt cx="478297" cy="638209"/>
                </a:xfrm>
              </p:grpSpPr>
              <p:sp>
                <p:nvSpPr>
                  <p:cNvPr id="233" name="Google Shape;233;p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6" name="Google Shape;236;p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238" name="Google Shape;238;p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239" name="Google Shape;239;p3"/>
          <p:cNvGrpSpPr/>
          <p:nvPr/>
        </p:nvGrpSpPr>
        <p:grpSpPr>
          <a:xfrm>
            <a:off x="7726343" y="1"/>
            <a:ext cx="522827" cy="1952267"/>
            <a:chOff x="5194218" y="-536312"/>
            <a:chExt cx="522827" cy="1952267"/>
          </a:xfrm>
        </p:grpSpPr>
        <p:grpSp>
          <p:nvGrpSpPr>
            <p:cNvPr id="240" name="Google Shape;240;p3"/>
            <p:cNvGrpSpPr/>
            <p:nvPr/>
          </p:nvGrpSpPr>
          <p:grpSpPr>
            <a:xfrm>
              <a:off x="5194218" y="893129"/>
              <a:ext cx="522827" cy="522827"/>
              <a:chOff x="764100" y="3623300"/>
              <a:chExt cx="1046700" cy="1046700"/>
            </a:xfrm>
          </p:grpSpPr>
          <p:sp>
            <p:nvSpPr>
              <p:cNvPr id="241" name="Google Shape;241;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3"/>
            <p:cNvGrpSpPr/>
            <p:nvPr/>
          </p:nvGrpSpPr>
          <p:grpSpPr>
            <a:xfrm>
              <a:off x="5371921" y="-536312"/>
              <a:ext cx="182209" cy="1814066"/>
              <a:chOff x="3305183" y="1663032"/>
              <a:chExt cx="166690" cy="1659561"/>
            </a:xfrm>
          </p:grpSpPr>
          <p:grpSp>
            <p:nvGrpSpPr>
              <p:cNvPr id="244" name="Google Shape;244;p3"/>
              <p:cNvGrpSpPr/>
              <p:nvPr/>
            </p:nvGrpSpPr>
            <p:grpSpPr>
              <a:xfrm>
                <a:off x="3305183" y="1663032"/>
                <a:ext cx="166690" cy="1659561"/>
                <a:chOff x="3305183" y="1663032"/>
                <a:chExt cx="166690" cy="1659561"/>
              </a:xfrm>
            </p:grpSpPr>
            <p:grpSp>
              <p:nvGrpSpPr>
                <p:cNvPr id="245" name="Google Shape;245;p3"/>
                <p:cNvGrpSpPr/>
                <p:nvPr/>
              </p:nvGrpSpPr>
              <p:grpSpPr>
                <a:xfrm>
                  <a:off x="3305183" y="2971595"/>
                  <a:ext cx="166690" cy="350998"/>
                  <a:chOff x="3305183" y="3146560"/>
                  <a:chExt cx="166690" cy="350998"/>
                </a:xfrm>
              </p:grpSpPr>
              <p:sp>
                <p:nvSpPr>
                  <p:cNvPr id="246" name="Google Shape;246;p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 name="Google Shape;249;p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251" name="Google Shape;251;p3"/>
          <p:cNvGrpSpPr/>
          <p:nvPr/>
        </p:nvGrpSpPr>
        <p:grpSpPr>
          <a:xfrm>
            <a:off x="7946297" y="-6"/>
            <a:ext cx="860597" cy="4748536"/>
            <a:chOff x="7824797" y="-1724181"/>
            <a:chExt cx="860597" cy="4748536"/>
          </a:xfrm>
        </p:grpSpPr>
        <p:grpSp>
          <p:nvGrpSpPr>
            <p:cNvPr id="252" name="Google Shape;252;p3"/>
            <p:cNvGrpSpPr/>
            <p:nvPr/>
          </p:nvGrpSpPr>
          <p:grpSpPr>
            <a:xfrm>
              <a:off x="7824797" y="1891931"/>
              <a:ext cx="860597" cy="1132425"/>
              <a:chOff x="764100" y="3623300"/>
              <a:chExt cx="1046700" cy="1046700"/>
            </a:xfrm>
          </p:grpSpPr>
          <p:sp>
            <p:nvSpPr>
              <p:cNvPr id="253" name="Google Shape;253;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
            <p:cNvGrpSpPr/>
            <p:nvPr/>
          </p:nvGrpSpPr>
          <p:grpSpPr>
            <a:xfrm>
              <a:off x="8100547" y="-1724181"/>
              <a:ext cx="300376" cy="4529867"/>
              <a:chOff x="3792712" y="-322375"/>
              <a:chExt cx="274793" cy="4144055"/>
            </a:xfrm>
          </p:grpSpPr>
          <p:grpSp>
            <p:nvGrpSpPr>
              <p:cNvPr id="256" name="Google Shape;256;p3"/>
              <p:cNvGrpSpPr/>
              <p:nvPr/>
            </p:nvGrpSpPr>
            <p:grpSpPr>
              <a:xfrm>
                <a:off x="3792712" y="-322375"/>
                <a:ext cx="274793" cy="4144055"/>
                <a:chOff x="3792712" y="-322375"/>
                <a:chExt cx="274793" cy="4144055"/>
              </a:xfrm>
            </p:grpSpPr>
            <p:grpSp>
              <p:nvGrpSpPr>
                <p:cNvPr id="257" name="Google Shape;257;p3"/>
                <p:cNvGrpSpPr/>
                <p:nvPr/>
              </p:nvGrpSpPr>
              <p:grpSpPr>
                <a:xfrm>
                  <a:off x="3792712" y="2971595"/>
                  <a:ext cx="274793" cy="850085"/>
                  <a:chOff x="3792712" y="2879468"/>
                  <a:chExt cx="274793" cy="850085"/>
                </a:xfrm>
              </p:grpSpPr>
              <p:sp>
                <p:nvSpPr>
                  <p:cNvPr id="258" name="Google Shape;258;p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1" name="Google Shape;261;p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263" name="Google Shape;263;p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264" name="Google Shape;264;p3"/>
          <p:cNvGrpSpPr/>
          <p:nvPr/>
        </p:nvGrpSpPr>
        <p:grpSpPr>
          <a:xfrm>
            <a:off x="7060401" y="7"/>
            <a:ext cx="1046700" cy="4149108"/>
            <a:chOff x="1192601" y="-1724180"/>
            <a:chExt cx="1046700" cy="4149108"/>
          </a:xfrm>
        </p:grpSpPr>
        <p:grpSp>
          <p:nvGrpSpPr>
            <p:cNvPr id="265" name="Google Shape;265;p3"/>
            <p:cNvGrpSpPr/>
            <p:nvPr/>
          </p:nvGrpSpPr>
          <p:grpSpPr>
            <a:xfrm>
              <a:off x="1192601" y="1378228"/>
              <a:ext cx="1046700" cy="1046700"/>
              <a:chOff x="764100" y="3623300"/>
              <a:chExt cx="1046700" cy="1046700"/>
            </a:xfrm>
          </p:grpSpPr>
          <p:sp>
            <p:nvSpPr>
              <p:cNvPr id="266" name="Google Shape;266;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
            <p:cNvGrpSpPr/>
            <p:nvPr/>
          </p:nvGrpSpPr>
          <p:grpSpPr>
            <a:xfrm>
              <a:off x="1417979" y="-1724180"/>
              <a:ext cx="580390" cy="3855366"/>
              <a:chOff x="522260" y="372820"/>
              <a:chExt cx="530958" cy="3527002"/>
            </a:xfrm>
          </p:grpSpPr>
          <p:grpSp>
            <p:nvGrpSpPr>
              <p:cNvPr id="269" name="Google Shape;269;p3"/>
              <p:cNvGrpSpPr/>
              <p:nvPr/>
            </p:nvGrpSpPr>
            <p:grpSpPr>
              <a:xfrm>
                <a:off x="522260" y="372820"/>
                <a:ext cx="530958" cy="3527002"/>
                <a:chOff x="522260" y="372820"/>
                <a:chExt cx="530958" cy="3527002"/>
              </a:xfrm>
            </p:grpSpPr>
            <p:grpSp>
              <p:nvGrpSpPr>
                <p:cNvPr id="270" name="Google Shape;270;p3"/>
                <p:cNvGrpSpPr/>
                <p:nvPr/>
              </p:nvGrpSpPr>
              <p:grpSpPr>
                <a:xfrm>
                  <a:off x="522260" y="2971595"/>
                  <a:ext cx="530958" cy="928227"/>
                  <a:chOff x="522260" y="2971595"/>
                  <a:chExt cx="530958" cy="928227"/>
                </a:xfrm>
              </p:grpSpPr>
              <p:sp>
                <p:nvSpPr>
                  <p:cNvPr id="271" name="Google Shape;271;p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 name="Google Shape;275;p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277" name="Google Shape;277;p3"/>
          <p:cNvGrpSpPr/>
          <p:nvPr/>
        </p:nvGrpSpPr>
        <p:grpSpPr>
          <a:xfrm>
            <a:off x="6010934" y="1"/>
            <a:ext cx="1046700" cy="2793377"/>
            <a:chOff x="6010934" y="1"/>
            <a:chExt cx="1046700" cy="2793377"/>
          </a:xfrm>
        </p:grpSpPr>
        <p:grpSp>
          <p:nvGrpSpPr>
            <p:cNvPr id="278" name="Google Shape;278;p3"/>
            <p:cNvGrpSpPr/>
            <p:nvPr/>
          </p:nvGrpSpPr>
          <p:grpSpPr>
            <a:xfrm>
              <a:off x="6010934" y="1746678"/>
              <a:ext cx="1046700" cy="1046700"/>
              <a:chOff x="764100" y="3623300"/>
              <a:chExt cx="1046700" cy="1046700"/>
            </a:xfrm>
          </p:grpSpPr>
          <p:sp>
            <p:nvSpPr>
              <p:cNvPr id="279" name="Google Shape;279;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3"/>
            <p:cNvGrpSpPr/>
            <p:nvPr/>
          </p:nvGrpSpPr>
          <p:grpSpPr>
            <a:xfrm>
              <a:off x="6308747" y="1"/>
              <a:ext cx="441786" cy="2571886"/>
              <a:chOff x="1121941" y="1609666"/>
              <a:chExt cx="404159" cy="2352837"/>
            </a:xfrm>
          </p:grpSpPr>
          <p:grpSp>
            <p:nvGrpSpPr>
              <p:cNvPr id="282" name="Google Shape;282;p3"/>
              <p:cNvGrpSpPr/>
              <p:nvPr/>
            </p:nvGrpSpPr>
            <p:grpSpPr>
              <a:xfrm>
                <a:off x="1121941" y="1609666"/>
                <a:ext cx="404159" cy="2352837"/>
                <a:chOff x="1121941" y="1609666"/>
                <a:chExt cx="404159" cy="2352837"/>
              </a:xfrm>
            </p:grpSpPr>
            <p:grpSp>
              <p:nvGrpSpPr>
                <p:cNvPr id="283" name="Google Shape;283;p3"/>
                <p:cNvGrpSpPr/>
                <p:nvPr/>
              </p:nvGrpSpPr>
              <p:grpSpPr>
                <a:xfrm>
                  <a:off x="1121941" y="2971595"/>
                  <a:ext cx="404159" cy="990908"/>
                  <a:chOff x="1121941" y="2969319"/>
                  <a:chExt cx="404159" cy="990908"/>
                </a:xfrm>
              </p:grpSpPr>
              <p:sp>
                <p:nvSpPr>
                  <p:cNvPr id="284" name="Google Shape;284;p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 name="Google Shape;288;p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290" name="Google Shape;290;p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291" name="Google Shape;291;p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292" name="Google Shape;292;p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293" name="Google Shape;293;p3"/>
          <p:cNvGrpSpPr/>
          <p:nvPr/>
        </p:nvGrpSpPr>
        <p:grpSpPr>
          <a:xfrm>
            <a:off x="7144996" y="3810165"/>
            <a:ext cx="157798" cy="180711"/>
            <a:chOff x="3462796" y="2555878"/>
            <a:chExt cx="157798" cy="180711"/>
          </a:xfrm>
        </p:grpSpPr>
        <p:sp>
          <p:nvSpPr>
            <p:cNvPr id="294" name="Google Shape;294;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28"/>
        <p:cNvGrpSpPr/>
        <p:nvPr/>
      </p:nvGrpSpPr>
      <p:grpSpPr>
        <a:xfrm>
          <a:off x="0" y="0"/>
          <a:ext cx="0" cy="0"/>
          <a:chOff x="0" y="0"/>
          <a:chExt cx="0" cy="0"/>
        </a:xfrm>
      </p:grpSpPr>
      <p:sp>
        <p:nvSpPr>
          <p:cNvPr id="429" name="Google Shape;429;p5"/>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0" name="Google Shape;430;p5"/>
          <p:cNvSpPr txBox="1">
            <a:spLocks noGrp="1"/>
          </p:cNvSpPr>
          <p:nvPr>
            <p:ph type="body" idx="1"/>
          </p:nvPr>
        </p:nvSpPr>
        <p:spPr>
          <a:xfrm>
            <a:off x="702900" y="1430148"/>
            <a:ext cx="56601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431" name="Google Shape;431;p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432" name="Google Shape;432;p5"/>
          <p:cNvGrpSpPr/>
          <p:nvPr/>
        </p:nvGrpSpPr>
        <p:grpSpPr>
          <a:xfrm>
            <a:off x="6196930" y="-29"/>
            <a:ext cx="2985505" cy="4610466"/>
            <a:chOff x="6196930" y="-29"/>
            <a:chExt cx="2985505" cy="4610466"/>
          </a:xfrm>
        </p:grpSpPr>
        <p:grpSp>
          <p:nvGrpSpPr>
            <p:cNvPr id="433" name="Google Shape;433;p5"/>
            <p:cNvGrpSpPr/>
            <p:nvPr/>
          </p:nvGrpSpPr>
          <p:grpSpPr>
            <a:xfrm>
              <a:off x="7737776" y="-17"/>
              <a:ext cx="448629" cy="4610455"/>
              <a:chOff x="6798998" y="-1296139"/>
              <a:chExt cx="476555" cy="4897445"/>
            </a:xfrm>
          </p:grpSpPr>
          <p:sp>
            <p:nvSpPr>
              <p:cNvPr id="434" name="Google Shape;434;p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
            <p:cNvGrpSpPr/>
            <p:nvPr/>
          </p:nvGrpSpPr>
          <p:grpSpPr>
            <a:xfrm>
              <a:off x="8636876" y="46"/>
              <a:ext cx="382387" cy="1450044"/>
              <a:chOff x="5578966" y="2422197"/>
              <a:chExt cx="406190" cy="1540306"/>
            </a:xfrm>
          </p:grpSpPr>
          <p:sp>
            <p:nvSpPr>
              <p:cNvPr id="437" name="Google Shape;437;p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5"/>
            <p:cNvGrpSpPr/>
            <p:nvPr/>
          </p:nvGrpSpPr>
          <p:grpSpPr>
            <a:xfrm>
              <a:off x="8035385" y="23"/>
              <a:ext cx="439174" cy="2683136"/>
              <a:chOff x="6176324" y="940075"/>
              <a:chExt cx="466512" cy="2850155"/>
            </a:xfrm>
          </p:grpSpPr>
          <p:sp>
            <p:nvSpPr>
              <p:cNvPr id="440" name="Google Shape;440;p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5"/>
            <p:cNvGrpSpPr/>
            <p:nvPr/>
          </p:nvGrpSpPr>
          <p:grpSpPr>
            <a:xfrm>
              <a:off x="6363022" y="42"/>
              <a:ext cx="160482" cy="1242299"/>
              <a:chOff x="7576714" y="2009363"/>
              <a:chExt cx="170472" cy="1319629"/>
            </a:xfrm>
          </p:grpSpPr>
          <p:sp>
            <p:nvSpPr>
              <p:cNvPr id="443" name="Google Shape;443;p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5"/>
            <p:cNvGrpSpPr/>
            <p:nvPr/>
          </p:nvGrpSpPr>
          <p:grpSpPr>
            <a:xfrm>
              <a:off x="6999976" y="11"/>
              <a:ext cx="271476" cy="3307837"/>
              <a:chOff x="7883572" y="308161"/>
              <a:chExt cx="288375" cy="3513742"/>
            </a:xfrm>
          </p:grpSpPr>
          <p:sp>
            <p:nvSpPr>
              <p:cNvPr id="446" name="Google Shape;446;p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5"/>
            <p:cNvGrpSpPr/>
            <p:nvPr/>
          </p:nvGrpSpPr>
          <p:grpSpPr>
            <a:xfrm>
              <a:off x="6827964" y="636458"/>
              <a:ext cx="230791" cy="243118"/>
              <a:chOff x="3770248" y="2527300"/>
              <a:chExt cx="180404" cy="190055"/>
            </a:xfrm>
          </p:grpSpPr>
          <p:sp>
            <p:nvSpPr>
              <p:cNvPr id="449" name="Google Shape;449;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3" name="Google Shape;453;p5"/>
            <p:cNvGrpSpPr/>
            <p:nvPr/>
          </p:nvGrpSpPr>
          <p:grpSpPr>
            <a:xfrm>
              <a:off x="8763367" y="2641902"/>
              <a:ext cx="230809" cy="243156"/>
              <a:chOff x="3770248" y="2527300"/>
              <a:chExt cx="180404" cy="190055"/>
            </a:xfrm>
          </p:grpSpPr>
          <p:sp>
            <p:nvSpPr>
              <p:cNvPr id="454" name="Google Shape;454;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8" name="Google Shape;458;p5"/>
            <p:cNvGrpSpPr/>
            <p:nvPr/>
          </p:nvGrpSpPr>
          <p:grpSpPr>
            <a:xfrm rot="5400000">
              <a:off x="8655427" y="4253521"/>
              <a:ext cx="201871" cy="231166"/>
              <a:chOff x="3462796" y="2555878"/>
              <a:chExt cx="157798" cy="180711"/>
            </a:xfrm>
          </p:grpSpPr>
          <p:sp>
            <p:nvSpPr>
              <p:cNvPr id="459" name="Google Shape;459;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5" name="Google Shape;465;p5"/>
            <p:cNvGrpSpPr/>
            <p:nvPr/>
          </p:nvGrpSpPr>
          <p:grpSpPr>
            <a:xfrm rot="-2700000">
              <a:off x="7375305" y="1863439"/>
              <a:ext cx="169840" cy="178926"/>
              <a:chOff x="3770248" y="2527300"/>
              <a:chExt cx="180404" cy="190055"/>
            </a:xfrm>
          </p:grpSpPr>
          <p:sp>
            <p:nvSpPr>
              <p:cNvPr id="466" name="Google Shape;466;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5"/>
            <p:cNvGrpSpPr/>
            <p:nvPr/>
          </p:nvGrpSpPr>
          <p:grpSpPr>
            <a:xfrm>
              <a:off x="6800134" y="23"/>
              <a:ext cx="985363" cy="1665685"/>
              <a:chOff x="2484475" y="1329455"/>
              <a:chExt cx="1046700" cy="1769370"/>
            </a:xfrm>
          </p:grpSpPr>
          <p:sp>
            <p:nvSpPr>
              <p:cNvPr id="471" name="Google Shape;471;p5"/>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5"/>
              <p:cNvGrpSpPr/>
              <p:nvPr/>
            </p:nvGrpSpPr>
            <p:grpSpPr>
              <a:xfrm>
                <a:off x="2769703" y="1329455"/>
                <a:ext cx="510180" cy="1483501"/>
                <a:chOff x="1818382" y="2433081"/>
                <a:chExt cx="466728" cy="1357150"/>
              </a:xfrm>
            </p:grpSpPr>
            <p:grpSp>
              <p:nvGrpSpPr>
                <p:cNvPr id="474" name="Google Shape;474;p5"/>
                <p:cNvGrpSpPr/>
                <p:nvPr/>
              </p:nvGrpSpPr>
              <p:grpSpPr>
                <a:xfrm>
                  <a:off x="1818382" y="2971595"/>
                  <a:ext cx="466728" cy="818636"/>
                  <a:chOff x="1818382" y="2942618"/>
                  <a:chExt cx="466728" cy="818636"/>
                </a:xfrm>
              </p:grpSpPr>
              <p:sp>
                <p:nvSpPr>
                  <p:cNvPr id="475" name="Google Shape;475;p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8" name="Google Shape;478;p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480" name="Google Shape;480;p5"/>
            <p:cNvGrpSpPr/>
            <p:nvPr/>
          </p:nvGrpSpPr>
          <p:grpSpPr>
            <a:xfrm>
              <a:off x="8330194" y="-10"/>
              <a:ext cx="852241" cy="2641273"/>
              <a:chOff x="3961868" y="-891976"/>
              <a:chExt cx="905291" cy="2805686"/>
            </a:xfrm>
          </p:grpSpPr>
          <p:grpSp>
            <p:nvGrpSpPr>
              <p:cNvPr id="481" name="Google Shape;481;p5"/>
              <p:cNvGrpSpPr/>
              <p:nvPr/>
            </p:nvGrpSpPr>
            <p:grpSpPr>
              <a:xfrm>
                <a:off x="3961868" y="1008419"/>
                <a:ext cx="905291" cy="905291"/>
                <a:chOff x="764100" y="3623300"/>
                <a:chExt cx="1046700" cy="1046700"/>
              </a:xfrm>
            </p:grpSpPr>
            <p:sp>
              <p:nvSpPr>
                <p:cNvPr id="482" name="Google Shape;482;p5"/>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5"/>
              <p:cNvGrpSpPr/>
              <p:nvPr/>
            </p:nvGrpSpPr>
            <p:grpSpPr>
              <a:xfrm>
                <a:off x="4155315" y="-891976"/>
                <a:ext cx="522826" cy="2613070"/>
                <a:chOff x="2447534" y="1219291"/>
                <a:chExt cx="478297" cy="2390513"/>
              </a:xfrm>
            </p:grpSpPr>
            <p:grpSp>
              <p:nvGrpSpPr>
                <p:cNvPr id="485" name="Google Shape;485;p5"/>
                <p:cNvGrpSpPr/>
                <p:nvPr/>
              </p:nvGrpSpPr>
              <p:grpSpPr>
                <a:xfrm>
                  <a:off x="2447534" y="1219291"/>
                  <a:ext cx="478297" cy="2390513"/>
                  <a:chOff x="2447534" y="1219291"/>
                  <a:chExt cx="478297" cy="2390513"/>
                </a:xfrm>
              </p:grpSpPr>
              <p:grpSp>
                <p:nvGrpSpPr>
                  <p:cNvPr id="486" name="Google Shape;486;p5"/>
                  <p:cNvGrpSpPr/>
                  <p:nvPr/>
                </p:nvGrpSpPr>
                <p:grpSpPr>
                  <a:xfrm>
                    <a:off x="2447534" y="2971595"/>
                    <a:ext cx="478297" cy="638209"/>
                    <a:chOff x="2447534" y="3081786"/>
                    <a:chExt cx="478297" cy="638209"/>
                  </a:xfrm>
                </p:grpSpPr>
                <p:sp>
                  <p:nvSpPr>
                    <p:cNvPr id="487" name="Google Shape;487;p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0" name="Google Shape;490;p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92" name="Google Shape;492;p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93" name="Google Shape;493;p5"/>
            <p:cNvGrpSpPr/>
            <p:nvPr/>
          </p:nvGrpSpPr>
          <p:grpSpPr>
            <a:xfrm>
              <a:off x="7811773" y="-2"/>
              <a:ext cx="492189" cy="1837864"/>
              <a:chOff x="5194218" y="-536312"/>
              <a:chExt cx="522827" cy="1952267"/>
            </a:xfrm>
          </p:grpSpPr>
          <p:grpSp>
            <p:nvGrpSpPr>
              <p:cNvPr id="494" name="Google Shape;494;p5"/>
              <p:cNvGrpSpPr/>
              <p:nvPr/>
            </p:nvGrpSpPr>
            <p:grpSpPr>
              <a:xfrm>
                <a:off x="5194218" y="893129"/>
                <a:ext cx="522827" cy="522827"/>
                <a:chOff x="764100" y="3623300"/>
                <a:chExt cx="1046700" cy="1046700"/>
              </a:xfrm>
            </p:grpSpPr>
            <p:sp>
              <p:nvSpPr>
                <p:cNvPr id="495" name="Google Shape;495;p5"/>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5"/>
              <p:cNvGrpSpPr/>
              <p:nvPr/>
            </p:nvGrpSpPr>
            <p:grpSpPr>
              <a:xfrm>
                <a:off x="5371921" y="-536312"/>
                <a:ext cx="182209" cy="1814066"/>
                <a:chOff x="3305183" y="1663032"/>
                <a:chExt cx="166690" cy="1659561"/>
              </a:xfrm>
            </p:grpSpPr>
            <p:grpSp>
              <p:nvGrpSpPr>
                <p:cNvPr id="498" name="Google Shape;498;p5"/>
                <p:cNvGrpSpPr/>
                <p:nvPr/>
              </p:nvGrpSpPr>
              <p:grpSpPr>
                <a:xfrm>
                  <a:off x="3305183" y="1663032"/>
                  <a:ext cx="166690" cy="1659561"/>
                  <a:chOff x="3305183" y="1663032"/>
                  <a:chExt cx="166690" cy="1659561"/>
                </a:xfrm>
              </p:grpSpPr>
              <p:grpSp>
                <p:nvGrpSpPr>
                  <p:cNvPr id="499" name="Google Shape;499;p5"/>
                  <p:cNvGrpSpPr/>
                  <p:nvPr/>
                </p:nvGrpSpPr>
                <p:grpSpPr>
                  <a:xfrm>
                    <a:off x="3305183" y="2971595"/>
                    <a:ext cx="166690" cy="350998"/>
                    <a:chOff x="3305183" y="3146560"/>
                    <a:chExt cx="166690" cy="350998"/>
                  </a:xfrm>
                </p:grpSpPr>
                <p:sp>
                  <p:nvSpPr>
                    <p:cNvPr id="500" name="Google Shape;500;p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3" name="Google Shape;503;p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05" name="Google Shape;505;p5"/>
            <p:cNvGrpSpPr/>
            <p:nvPr/>
          </p:nvGrpSpPr>
          <p:grpSpPr>
            <a:xfrm>
              <a:off x="8018879" y="-29"/>
              <a:ext cx="810166" cy="4470272"/>
              <a:chOff x="7824797" y="-1724181"/>
              <a:chExt cx="860597" cy="4748536"/>
            </a:xfrm>
          </p:grpSpPr>
          <p:grpSp>
            <p:nvGrpSpPr>
              <p:cNvPr id="506" name="Google Shape;506;p5"/>
              <p:cNvGrpSpPr/>
              <p:nvPr/>
            </p:nvGrpSpPr>
            <p:grpSpPr>
              <a:xfrm>
                <a:off x="7824797" y="1891931"/>
                <a:ext cx="860597" cy="1132425"/>
                <a:chOff x="764100" y="3623300"/>
                <a:chExt cx="1046700" cy="1046700"/>
              </a:xfrm>
            </p:grpSpPr>
            <p:sp>
              <p:nvSpPr>
                <p:cNvPr id="507" name="Google Shape;507;p5"/>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5"/>
              <p:cNvGrpSpPr/>
              <p:nvPr/>
            </p:nvGrpSpPr>
            <p:grpSpPr>
              <a:xfrm>
                <a:off x="8100547" y="-1724181"/>
                <a:ext cx="300376" cy="4529867"/>
                <a:chOff x="3792712" y="-322375"/>
                <a:chExt cx="274793" cy="4144055"/>
              </a:xfrm>
            </p:grpSpPr>
            <p:grpSp>
              <p:nvGrpSpPr>
                <p:cNvPr id="510" name="Google Shape;510;p5"/>
                <p:cNvGrpSpPr/>
                <p:nvPr/>
              </p:nvGrpSpPr>
              <p:grpSpPr>
                <a:xfrm>
                  <a:off x="3792712" y="-322375"/>
                  <a:ext cx="274793" cy="4144055"/>
                  <a:chOff x="3792712" y="-322375"/>
                  <a:chExt cx="274793" cy="4144055"/>
                </a:xfrm>
              </p:grpSpPr>
              <p:grpSp>
                <p:nvGrpSpPr>
                  <p:cNvPr id="511" name="Google Shape;511;p5"/>
                  <p:cNvGrpSpPr/>
                  <p:nvPr/>
                </p:nvGrpSpPr>
                <p:grpSpPr>
                  <a:xfrm>
                    <a:off x="3792712" y="2971595"/>
                    <a:ext cx="274793" cy="850085"/>
                    <a:chOff x="3792712" y="2879468"/>
                    <a:chExt cx="274793" cy="850085"/>
                  </a:xfrm>
                </p:grpSpPr>
                <p:sp>
                  <p:nvSpPr>
                    <p:cNvPr id="512" name="Google Shape;512;p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5" name="Google Shape;515;p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17" name="Google Shape;517;p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18" name="Google Shape;518;p5"/>
            <p:cNvGrpSpPr/>
            <p:nvPr/>
          </p:nvGrpSpPr>
          <p:grpSpPr>
            <a:xfrm>
              <a:off x="7184797" y="-17"/>
              <a:ext cx="985363" cy="3905971"/>
              <a:chOff x="1192601" y="-1724180"/>
              <a:chExt cx="1046700" cy="4149108"/>
            </a:xfrm>
          </p:grpSpPr>
          <p:grpSp>
            <p:nvGrpSpPr>
              <p:cNvPr id="519" name="Google Shape;519;p5"/>
              <p:cNvGrpSpPr/>
              <p:nvPr/>
            </p:nvGrpSpPr>
            <p:grpSpPr>
              <a:xfrm>
                <a:off x="1192601" y="1378228"/>
                <a:ext cx="1046700" cy="1046700"/>
                <a:chOff x="764100" y="3623300"/>
                <a:chExt cx="1046700" cy="1046700"/>
              </a:xfrm>
            </p:grpSpPr>
            <p:sp>
              <p:nvSpPr>
                <p:cNvPr id="520" name="Google Shape;520;p5"/>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5"/>
              <p:cNvGrpSpPr/>
              <p:nvPr/>
            </p:nvGrpSpPr>
            <p:grpSpPr>
              <a:xfrm>
                <a:off x="1417979" y="-1724180"/>
                <a:ext cx="580390" cy="3855366"/>
                <a:chOff x="522260" y="372820"/>
                <a:chExt cx="530958" cy="3527002"/>
              </a:xfrm>
            </p:grpSpPr>
            <p:grpSp>
              <p:nvGrpSpPr>
                <p:cNvPr id="523" name="Google Shape;523;p5"/>
                <p:cNvGrpSpPr/>
                <p:nvPr/>
              </p:nvGrpSpPr>
              <p:grpSpPr>
                <a:xfrm>
                  <a:off x="522260" y="372820"/>
                  <a:ext cx="530958" cy="3527002"/>
                  <a:chOff x="522260" y="372820"/>
                  <a:chExt cx="530958" cy="3527002"/>
                </a:xfrm>
              </p:grpSpPr>
              <p:grpSp>
                <p:nvGrpSpPr>
                  <p:cNvPr id="524" name="Google Shape;524;p5"/>
                  <p:cNvGrpSpPr/>
                  <p:nvPr/>
                </p:nvGrpSpPr>
                <p:grpSpPr>
                  <a:xfrm>
                    <a:off x="522260" y="2971595"/>
                    <a:ext cx="530958" cy="928227"/>
                    <a:chOff x="522260" y="2971595"/>
                    <a:chExt cx="530958" cy="928227"/>
                  </a:xfrm>
                </p:grpSpPr>
                <p:sp>
                  <p:nvSpPr>
                    <p:cNvPr id="525" name="Google Shape;525;p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29" name="Google Shape;529;p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31" name="Google Shape;531;p5"/>
            <p:cNvGrpSpPr/>
            <p:nvPr/>
          </p:nvGrpSpPr>
          <p:grpSpPr>
            <a:xfrm>
              <a:off x="6196930" y="7"/>
              <a:ext cx="985363" cy="2629685"/>
              <a:chOff x="6010934" y="1"/>
              <a:chExt cx="1046700" cy="2793377"/>
            </a:xfrm>
          </p:grpSpPr>
          <p:grpSp>
            <p:nvGrpSpPr>
              <p:cNvPr id="532" name="Google Shape;532;p5"/>
              <p:cNvGrpSpPr/>
              <p:nvPr/>
            </p:nvGrpSpPr>
            <p:grpSpPr>
              <a:xfrm>
                <a:off x="6010934" y="1746678"/>
                <a:ext cx="1046700" cy="1046700"/>
                <a:chOff x="764100" y="3623300"/>
                <a:chExt cx="1046700" cy="1046700"/>
              </a:xfrm>
            </p:grpSpPr>
            <p:sp>
              <p:nvSpPr>
                <p:cNvPr id="533" name="Google Shape;533;p5"/>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5"/>
              <p:cNvGrpSpPr/>
              <p:nvPr/>
            </p:nvGrpSpPr>
            <p:grpSpPr>
              <a:xfrm>
                <a:off x="6308747" y="1"/>
                <a:ext cx="441786" cy="2571886"/>
                <a:chOff x="1121941" y="1609666"/>
                <a:chExt cx="404159" cy="2352837"/>
              </a:xfrm>
            </p:grpSpPr>
            <p:grpSp>
              <p:nvGrpSpPr>
                <p:cNvPr id="536" name="Google Shape;536;p5"/>
                <p:cNvGrpSpPr/>
                <p:nvPr/>
              </p:nvGrpSpPr>
              <p:grpSpPr>
                <a:xfrm>
                  <a:off x="1121941" y="1609666"/>
                  <a:ext cx="404159" cy="2352837"/>
                  <a:chOff x="1121941" y="1609666"/>
                  <a:chExt cx="404159" cy="2352837"/>
                </a:xfrm>
              </p:grpSpPr>
              <p:grpSp>
                <p:nvGrpSpPr>
                  <p:cNvPr id="537" name="Google Shape;537;p5"/>
                  <p:cNvGrpSpPr/>
                  <p:nvPr/>
                </p:nvGrpSpPr>
                <p:grpSpPr>
                  <a:xfrm>
                    <a:off x="1121941" y="2971595"/>
                    <a:ext cx="404159" cy="990908"/>
                    <a:chOff x="1121941" y="2969319"/>
                    <a:chExt cx="404159" cy="990908"/>
                  </a:xfrm>
                </p:grpSpPr>
                <p:sp>
                  <p:nvSpPr>
                    <p:cNvPr id="538" name="Google Shape;538;p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2" name="Google Shape;542;p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44" name="Google Shape;544;p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45" name="Google Shape;545;p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46" name="Google Shape;546;p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47" name="Google Shape;547;p5"/>
            <p:cNvGrpSpPr/>
            <p:nvPr/>
          </p:nvGrpSpPr>
          <p:grpSpPr>
            <a:xfrm>
              <a:off x="7192739" y="3730341"/>
              <a:ext cx="148551" cy="170121"/>
              <a:chOff x="3462796" y="2555878"/>
              <a:chExt cx="157798" cy="180711"/>
            </a:xfrm>
          </p:grpSpPr>
          <p:sp>
            <p:nvSpPr>
              <p:cNvPr id="548" name="Google Shape;548;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4" name="Google Shape;554;p5"/>
          <p:cNvGrpSpPr/>
          <p:nvPr/>
        </p:nvGrpSpPr>
        <p:grpSpPr>
          <a:xfrm>
            <a:off x="278809" y="823842"/>
            <a:ext cx="288376" cy="330267"/>
            <a:chOff x="3462796" y="2555878"/>
            <a:chExt cx="157798" cy="180711"/>
          </a:xfrm>
        </p:grpSpPr>
        <p:sp>
          <p:nvSpPr>
            <p:cNvPr id="555" name="Google Shape;555;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61"/>
        <p:cNvGrpSpPr/>
        <p:nvPr/>
      </p:nvGrpSpPr>
      <p:grpSpPr>
        <a:xfrm>
          <a:off x="0" y="0"/>
          <a:ext cx="0" cy="0"/>
          <a:chOff x="0" y="0"/>
          <a:chExt cx="0" cy="0"/>
        </a:xfrm>
      </p:grpSpPr>
      <p:sp>
        <p:nvSpPr>
          <p:cNvPr id="562" name="Google Shape;562;p6"/>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3" name="Google Shape;563;p6"/>
          <p:cNvSpPr txBox="1">
            <a:spLocks noGrp="1"/>
          </p:cNvSpPr>
          <p:nvPr>
            <p:ph type="body" idx="1"/>
          </p:nvPr>
        </p:nvSpPr>
        <p:spPr>
          <a:xfrm>
            <a:off x="702900"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4" name="Google Shape;564;p6"/>
          <p:cNvSpPr txBox="1">
            <a:spLocks noGrp="1"/>
          </p:cNvSpPr>
          <p:nvPr>
            <p:ph type="body" idx="2"/>
          </p:nvPr>
        </p:nvSpPr>
        <p:spPr>
          <a:xfrm>
            <a:off x="3718448"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5" name="Google Shape;565;p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566" name="Google Shape;566;p6"/>
          <p:cNvGrpSpPr/>
          <p:nvPr/>
        </p:nvGrpSpPr>
        <p:grpSpPr>
          <a:xfrm>
            <a:off x="278809" y="823842"/>
            <a:ext cx="288376" cy="330267"/>
            <a:chOff x="3462796" y="2555878"/>
            <a:chExt cx="157798" cy="180711"/>
          </a:xfrm>
        </p:grpSpPr>
        <p:sp>
          <p:nvSpPr>
            <p:cNvPr id="567" name="Google Shape;567;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3" name="Google Shape;573;p6"/>
          <p:cNvGrpSpPr/>
          <p:nvPr/>
        </p:nvGrpSpPr>
        <p:grpSpPr>
          <a:xfrm>
            <a:off x="6196930" y="-29"/>
            <a:ext cx="2985505" cy="4610466"/>
            <a:chOff x="6196930" y="-29"/>
            <a:chExt cx="2985505" cy="4610466"/>
          </a:xfrm>
        </p:grpSpPr>
        <p:grpSp>
          <p:nvGrpSpPr>
            <p:cNvPr id="574" name="Google Shape;574;p6"/>
            <p:cNvGrpSpPr/>
            <p:nvPr/>
          </p:nvGrpSpPr>
          <p:grpSpPr>
            <a:xfrm>
              <a:off x="7737776" y="-17"/>
              <a:ext cx="448629" cy="4610455"/>
              <a:chOff x="6798998" y="-1296139"/>
              <a:chExt cx="476555" cy="4897445"/>
            </a:xfrm>
          </p:grpSpPr>
          <p:sp>
            <p:nvSpPr>
              <p:cNvPr id="575" name="Google Shape;575;p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6"/>
            <p:cNvGrpSpPr/>
            <p:nvPr/>
          </p:nvGrpSpPr>
          <p:grpSpPr>
            <a:xfrm>
              <a:off x="8636876" y="46"/>
              <a:ext cx="382387" cy="1450044"/>
              <a:chOff x="5578966" y="2422197"/>
              <a:chExt cx="406190" cy="1540306"/>
            </a:xfrm>
          </p:grpSpPr>
          <p:sp>
            <p:nvSpPr>
              <p:cNvPr id="578" name="Google Shape;578;p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6"/>
            <p:cNvGrpSpPr/>
            <p:nvPr/>
          </p:nvGrpSpPr>
          <p:grpSpPr>
            <a:xfrm>
              <a:off x="8035385" y="23"/>
              <a:ext cx="439174" cy="2683136"/>
              <a:chOff x="6176324" y="940075"/>
              <a:chExt cx="466512" cy="2850155"/>
            </a:xfrm>
          </p:grpSpPr>
          <p:sp>
            <p:nvSpPr>
              <p:cNvPr id="581" name="Google Shape;581;p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6"/>
            <p:cNvGrpSpPr/>
            <p:nvPr/>
          </p:nvGrpSpPr>
          <p:grpSpPr>
            <a:xfrm>
              <a:off x="6363022" y="42"/>
              <a:ext cx="160482" cy="1242299"/>
              <a:chOff x="7576714" y="2009363"/>
              <a:chExt cx="170472" cy="1319629"/>
            </a:xfrm>
          </p:grpSpPr>
          <p:sp>
            <p:nvSpPr>
              <p:cNvPr id="584" name="Google Shape;584;p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6"/>
            <p:cNvGrpSpPr/>
            <p:nvPr/>
          </p:nvGrpSpPr>
          <p:grpSpPr>
            <a:xfrm>
              <a:off x="6999976" y="11"/>
              <a:ext cx="271476" cy="3307837"/>
              <a:chOff x="7883572" y="308161"/>
              <a:chExt cx="288375" cy="3513742"/>
            </a:xfrm>
          </p:grpSpPr>
          <p:sp>
            <p:nvSpPr>
              <p:cNvPr id="587" name="Google Shape;587;p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6"/>
            <p:cNvGrpSpPr/>
            <p:nvPr/>
          </p:nvGrpSpPr>
          <p:grpSpPr>
            <a:xfrm>
              <a:off x="6827964" y="636458"/>
              <a:ext cx="230791" cy="243118"/>
              <a:chOff x="3770248" y="2527300"/>
              <a:chExt cx="180404" cy="190055"/>
            </a:xfrm>
          </p:grpSpPr>
          <p:sp>
            <p:nvSpPr>
              <p:cNvPr id="590" name="Google Shape;590;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4" name="Google Shape;594;p6"/>
            <p:cNvGrpSpPr/>
            <p:nvPr/>
          </p:nvGrpSpPr>
          <p:grpSpPr>
            <a:xfrm>
              <a:off x="8763367" y="2641902"/>
              <a:ext cx="230809" cy="243156"/>
              <a:chOff x="3770248" y="2527300"/>
              <a:chExt cx="180404" cy="190055"/>
            </a:xfrm>
          </p:grpSpPr>
          <p:sp>
            <p:nvSpPr>
              <p:cNvPr id="595" name="Google Shape;595;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9" name="Google Shape;599;p6"/>
            <p:cNvGrpSpPr/>
            <p:nvPr/>
          </p:nvGrpSpPr>
          <p:grpSpPr>
            <a:xfrm rot="5400000">
              <a:off x="8655427" y="4253521"/>
              <a:ext cx="201871" cy="231166"/>
              <a:chOff x="3462796" y="2555878"/>
              <a:chExt cx="157798" cy="180711"/>
            </a:xfrm>
          </p:grpSpPr>
          <p:sp>
            <p:nvSpPr>
              <p:cNvPr id="600" name="Google Shape;600;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6" name="Google Shape;606;p6"/>
            <p:cNvGrpSpPr/>
            <p:nvPr/>
          </p:nvGrpSpPr>
          <p:grpSpPr>
            <a:xfrm rot="-2700000">
              <a:off x="7375305" y="1863439"/>
              <a:ext cx="169840" cy="178926"/>
              <a:chOff x="3770248" y="2527300"/>
              <a:chExt cx="180404" cy="190055"/>
            </a:xfrm>
          </p:grpSpPr>
          <p:sp>
            <p:nvSpPr>
              <p:cNvPr id="607" name="Google Shape;607;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1" name="Google Shape;611;p6"/>
            <p:cNvGrpSpPr/>
            <p:nvPr/>
          </p:nvGrpSpPr>
          <p:grpSpPr>
            <a:xfrm>
              <a:off x="6800134" y="23"/>
              <a:ext cx="985363" cy="1665685"/>
              <a:chOff x="2484475" y="1329455"/>
              <a:chExt cx="1046700" cy="1769370"/>
            </a:xfrm>
          </p:grpSpPr>
          <p:sp>
            <p:nvSpPr>
              <p:cNvPr id="612" name="Google Shape;612;p6"/>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6"/>
              <p:cNvGrpSpPr/>
              <p:nvPr/>
            </p:nvGrpSpPr>
            <p:grpSpPr>
              <a:xfrm>
                <a:off x="2769703" y="1329455"/>
                <a:ext cx="510180" cy="1483501"/>
                <a:chOff x="1818382" y="2433081"/>
                <a:chExt cx="466728" cy="1357150"/>
              </a:xfrm>
            </p:grpSpPr>
            <p:grpSp>
              <p:nvGrpSpPr>
                <p:cNvPr id="615" name="Google Shape;615;p6"/>
                <p:cNvGrpSpPr/>
                <p:nvPr/>
              </p:nvGrpSpPr>
              <p:grpSpPr>
                <a:xfrm>
                  <a:off x="1818382" y="2971595"/>
                  <a:ext cx="466728" cy="818636"/>
                  <a:chOff x="1818382" y="2942618"/>
                  <a:chExt cx="466728" cy="818636"/>
                </a:xfrm>
              </p:grpSpPr>
              <p:sp>
                <p:nvSpPr>
                  <p:cNvPr id="616" name="Google Shape;616;p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19" name="Google Shape;619;p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621" name="Google Shape;621;p6"/>
            <p:cNvGrpSpPr/>
            <p:nvPr/>
          </p:nvGrpSpPr>
          <p:grpSpPr>
            <a:xfrm>
              <a:off x="8330194" y="-10"/>
              <a:ext cx="852241" cy="2641273"/>
              <a:chOff x="3961868" y="-891976"/>
              <a:chExt cx="905291" cy="2805686"/>
            </a:xfrm>
          </p:grpSpPr>
          <p:grpSp>
            <p:nvGrpSpPr>
              <p:cNvPr id="622" name="Google Shape;622;p6"/>
              <p:cNvGrpSpPr/>
              <p:nvPr/>
            </p:nvGrpSpPr>
            <p:grpSpPr>
              <a:xfrm>
                <a:off x="3961868" y="1008419"/>
                <a:ext cx="905291" cy="905291"/>
                <a:chOff x="764100" y="3623300"/>
                <a:chExt cx="1046700" cy="1046700"/>
              </a:xfrm>
            </p:grpSpPr>
            <p:sp>
              <p:nvSpPr>
                <p:cNvPr id="623" name="Google Shape;623;p6"/>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6"/>
              <p:cNvGrpSpPr/>
              <p:nvPr/>
            </p:nvGrpSpPr>
            <p:grpSpPr>
              <a:xfrm>
                <a:off x="4155315" y="-891976"/>
                <a:ext cx="522826" cy="2613070"/>
                <a:chOff x="2447534" y="1219291"/>
                <a:chExt cx="478297" cy="2390513"/>
              </a:xfrm>
            </p:grpSpPr>
            <p:grpSp>
              <p:nvGrpSpPr>
                <p:cNvPr id="626" name="Google Shape;626;p6"/>
                <p:cNvGrpSpPr/>
                <p:nvPr/>
              </p:nvGrpSpPr>
              <p:grpSpPr>
                <a:xfrm>
                  <a:off x="2447534" y="1219291"/>
                  <a:ext cx="478297" cy="2390513"/>
                  <a:chOff x="2447534" y="1219291"/>
                  <a:chExt cx="478297" cy="2390513"/>
                </a:xfrm>
              </p:grpSpPr>
              <p:grpSp>
                <p:nvGrpSpPr>
                  <p:cNvPr id="627" name="Google Shape;627;p6"/>
                  <p:cNvGrpSpPr/>
                  <p:nvPr/>
                </p:nvGrpSpPr>
                <p:grpSpPr>
                  <a:xfrm>
                    <a:off x="2447534" y="2971595"/>
                    <a:ext cx="478297" cy="638209"/>
                    <a:chOff x="2447534" y="3081786"/>
                    <a:chExt cx="478297" cy="638209"/>
                  </a:xfrm>
                </p:grpSpPr>
                <p:sp>
                  <p:nvSpPr>
                    <p:cNvPr id="628" name="Google Shape;628;p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1" name="Google Shape;631;p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633" name="Google Shape;633;p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634" name="Google Shape;634;p6"/>
            <p:cNvGrpSpPr/>
            <p:nvPr/>
          </p:nvGrpSpPr>
          <p:grpSpPr>
            <a:xfrm>
              <a:off x="7811773" y="-2"/>
              <a:ext cx="492189" cy="1837864"/>
              <a:chOff x="5194218" y="-536312"/>
              <a:chExt cx="522827" cy="1952267"/>
            </a:xfrm>
          </p:grpSpPr>
          <p:grpSp>
            <p:nvGrpSpPr>
              <p:cNvPr id="635" name="Google Shape;635;p6"/>
              <p:cNvGrpSpPr/>
              <p:nvPr/>
            </p:nvGrpSpPr>
            <p:grpSpPr>
              <a:xfrm>
                <a:off x="5194218" y="893129"/>
                <a:ext cx="522827" cy="522827"/>
                <a:chOff x="764100" y="3623300"/>
                <a:chExt cx="1046700" cy="1046700"/>
              </a:xfrm>
            </p:grpSpPr>
            <p:sp>
              <p:nvSpPr>
                <p:cNvPr id="636" name="Google Shape;636;p6"/>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
              <p:cNvGrpSpPr/>
              <p:nvPr/>
            </p:nvGrpSpPr>
            <p:grpSpPr>
              <a:xfrm>
                <a:off x="5371921" y="-536312"/>
                <a:ext cx="182209" cy="1814066"/>
                <a:chOff x="3305183" y="1663032"/>
                <a:chExt cx="166690" cy="1659561"/>
              </a:xfrm>
            </p:grpSpPr>
            <p:grpSp>
              <p:nvGrpSpPr>
                <p:cNvPr id="639" name="Google Shape;639;p6"/>
                <p:cNvGrpSpPr/>
                <p:nvPr/>
              </p:nvGrpSpPr>
              <p:grpSpPr>
                <a:xfrm>
                  <a:off x="3305183" y="1663032"/>
                  <a:ext cx="166690" cy="1659561"/>
                  <a:chOff x="3305183" y="1663032"/>
                  <a:chExt cx="166690" cy="1659561"/>
                </a:xfrm>
              </p:grpSpPr>
              <p:grpSp>
                <p:nvGrpSpPr>
                  <p:cNvPr id="640" name="Google Shape;640;p6"/>
                  <p:cNvGrpSpPr/>
                  <p:nvPr/>
                </p:nvGrpSpPr>
                <p:grpSpPr>
                  <a:xfrm>
                    <a:off x="3305183" y="2971595"/>
                    <a:ext cx="166690" cy="350998"/>
                    <a:chOff x="3305183" y="3146560"/>
                    <a:chExt cx="166690" cy="350998"/>
                  </a:xfrm>
                </p:grpSpPr>
                <p:sp>
                  <p:nvSpPr>
                    <p:cNvPr id="641" name="Google Shape;641;p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44" name="Google Shape;644;p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646" name="Google Shape;646;p6"/>
            <p:cNvGrpSpPr/>
            <p:nvPr/>
          </p:nvGrpSpPr>
          <p:grpSpPr>
            <a:xfrm>
              <a:off x="8018879" y="-29"/>
              <a:ext cx="810166" cy="4470272"/>
              <a:chOff x="7824797" y="-1724181"/>
              <a:chExt cx="860597" cy="4748536"/>
            </a:xfrm>
          </p:grpSpPr>
          <p:grpSp>
            <p:nvGrpSpPr>
              <p:cNvPr id="647" name="Google Shape;647;p6"/>
              <p:cNvGrpSpPr/>
              <p:nvPr/>
            </p:nvGrpSpPr>
            <p:grpSpPr>
              <a:xfrm>
                <a:off x="7824797" y="1891931"/>
                <a:ext cx="860597" cy="1132425"/>
                <a:chOff x="764100" y="3623300"/>
                <a:chExt cx="1046700" cy="1046700"/>
              </a:xfrm>
            </p:grpSpPr>
            <p:sp>
              <p:nvSpPr>
                <p:cNvPr id="648" name="Google Shape;648;p6"/>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a:off x="8100547" y="-1724181"/>
                <a:ext cx="300376" cy="4529867"/>
                <a:chOff x="3792712" y="-322375"/>
                <a:chExt cx="274793" cy="4144055"/>
              </a:xfrm>
            </p:grpSpPr>
            <p:grpSp>
              <p:nvGrpSpPr>
                <p:cNvPr id="651" name="Google Shape;651;p6"/>
                <p:cNvGrpSpPr/>
                <p:nvPr/>
              </p:nvGrpSpPr>
              <p:grpSpPr>
                <a:xfrm>
                  <a:off x="3792712" y="-322375"/>
                  <a:ext cx="274793" cy="4144055"/>
                  <a:chOff x="3792712" y="-322375"/>
                  <a:chExt cx="274793" cy="4144055"/>
                </a:xfrm>
              </p:grpSpPr>
              <p:grpSp>
                <p:nvGrpSpPr>
                  <p:cNvPr id="652" name="Google Shape;652;p6"/>
                  <p:cNvGrpSpPr/>
                  <p:nvPr/>
                </p:nvGrpSpPr>
                <p:grpSpPr>
                  <a:xfrm>
                    <a:off x="3792712" y="2971595"/>
                    <a:ext cx="274793" cy="850085"/>
                    <a:chOff x="3792712" y="2879468"/>
                    <a:chExt cx="274793" cy="850085"/>
                  </a:xfrm>
                </p:grpSpPr>
                <p:sp>
                  <p:nvSpPr>
                    <p:cNvPr id="653" name="Google Shape;653;p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6" name="Google Shape;656;p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658" name="Google Shape;658;p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659" name="Google Shape;659;p6"/>
            <p:cNvGrpSpPr/>
            <p:nvPr/>
          </p:nvGrpSpPr>
          <p:grpSpPr>
            <a:xfrm>
              <a:off x="7184797" y="-17"/>
              <a:ext cx="985363" cy="3905971"/>
              <a:chOff x="1192601" y="-1724180"/>
              <a:chExt cx="1046700" cy="4149108"/>
            </a:xfrm>
          </p:grpSpPr>
          <p:grpSp>
            <p:nvGrpSpPr>
              <p:cNvPr id="660" name="Google Shape;660;p6"/>
              <p:cNvGrpSpPr/>
              <p:nvPr/>
            </p:nvGrpSpPr>
            <p:grpSpPr>
              <a:xfrm>
                <a:off x="1192601" y="1378228"/>
                <a:ext cx="1046700" cy="1046700"/>
                <a:chOff x="764100" y="3623300"/>
                <a:chExt cx="1046700" cy="1046700"/>
              </a:xfrm>
            </p:grpSpPr>
            <p:sp>
              <p:nvSpPr>
                <p:cNvPr id="661" name="Google Shape;661;p6"/>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6"/>
              <p:cNvGrpSpPr/>
              <p:nvPr/>
            </p:nvGrpSpPr>
            <p:grpSpPr>
              <a:xfrm>
                <a:off x="1417979" y="-1724180"/>
                <a:ext cx="580390" cy="3855366"/>
                <a:chOff x="522260" y="372820"/>
                <a:chExt cx="530958" cy="3527002"/>
              </a:xfrm>
            </p:grpSpPr>
            <p:grpSp>
              <p:nvGrpSpPr>
                <p:cNvPr id="664" name="Google Shape;664;p6"/>
                <p:cNvGrpSpPr/>
                <p:nvPr/>
              </p:nvGrpSpPr>
              <p:grpSpPr>
                <a:xfrm>
                  <a:off x="522260" y="372820"/>
                  <a:ext cx="530958" cy="3527002"/>
                  <a:chOff x="522260" y="372820"/>
                  <a:chExt cx="530958" cy="3527002"/>
                </a:xfrm>
              </p:grpSpPr>
              <p:grpSp>
                <p:nvGrpSpPr>
                  <p:cNvPr id="665" name="Google Shape;665;p6"/>
                  <p:cNvGrpSpPr/>
                  <p:nvPr/>
                </p:nvGrpSpPr>
                <p:grpSpPr>
                  <a:xfrm>
                    <a:off x="522260" y="2971595"/>
                    <a:ext cx="530958" cy="928227"/>
                    <a:chOff x="522260" y="2971595"/>
                    <a:chExt cx="530958" cy="928227"/>
                  </a:xfrm>
                </p:grpSpPr>
                <p:sp>
                  <p:nvSpPr>
                    <p:cNvPr id="666" name="Google Shape;666;p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0" name="Google Shape;670;p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672" name="Google Shape;672;p6"/>
            <p:cNvGrpSpPr/>
            <p:nvPr/>
          </p:nvGrpSpPr>
          <p:grpSpPr>
            <a:xfrm>
              <a:off x="6196930" y="7"/>
              <a:ext cx="985363" cy="2629685"/>
              <a:chOff x="6010934" y="1"/>
              <a:chExt cx="1046700" cy="2793377"/>
            </a:xfrm>
          </p:grpSpPr>
          <p:grpSp>
            <p:nvGrpSpPr>
              <p:cNvPr id="673" name="Google Shape;673;p6"/>
              <p:cNvGrpSpPr/>
              <p:nvPr/>
            </p:nvGrpSpPr>
            <p:grpSpPr>
              <a:xfrm>
                <a:off x="6010934" y="1746678"/>
                <a:ext cx="1046700" cy="1046700"/>
                <a:chOff x="764100" y="3623300"/>
                <a:chExt cx="1046700" cy="1046700"/>
              </a:xfrm>
            </p:grpSpPr>
            <p:sp>
              <p:nvSpPr>
                <p:cNvPr id="674" name="Google Shape;674;p6"/>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6"/>
              <p:cNvGrpSpPr/>
              <p:nvPr/>
            </p:nvGrpSpPr>
            <p:grpSpPr>
              <a:xfrm>
                <a:off x="6308747" y="1"/>
                <a:ext cx="441786" cy="2571886"/>
                <a:chOff x="1121941" y="1609666"/>
                <a:chExt cx="404159" cy="2352837"/>
              </a:xfrm>
            </p:grpSpPr>
            <p:grpSp>
              <p:nvGrpSpPr>
                <p:cNvPr id="677" name="Google Shape;677;p6"/>
                <p:cNvGrpSpPr/>
                <p:nvPr/>
              </p:nvGrpSpPr>
              <p:grpSpPr>
                <a:xfrm>
                  <a:off x="1121941" y="1609666"/>
                  <a:ext cx="404159" cy="2352837"/>
                  <a:chOff x="1121941" y="1609666"/>
                  <a:chExt cx="404159" cy="2352837"/>
                </a:xfrm>
              </p:grpSpPr>
              <p:grpSp>
                <p:nvGrpSpPr>
                  <p:cNvPr id="678" name="Google Shape;678;p6"/>
                  <p:cNvGrpSpPr/>
                  <p:nvPr/>
                </p:nvGrpSpPr>
                <p:grpSpPr>
                  <a:xfrm>
                    <a:off x="1121941" y="2971595"/>
                    <a:ext cx="404159" cy="990908"/>
                    <a:chOff x="1121941" y="2969319"/>
                    <a:chExt cx="404159" cy="990908"/>
                  </a:xfrm>
                </p:grpSpPr>
                <p:sp>
                  <p:nvSpPr>
                    <p:cNvPr id="679" name="Google Shape;679;p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3" name="Google Shape;683;p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685" name="Google Shape;685;p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686" name="Google Shape;686;p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687" name="Google Shape;687;p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688" name="Google Shape;688;p6"/>
            <p:cNvGrpSpPr/>
            <p:nvPr/>
          </p:nvGrpSpPr>
          <p:grpSpPr>
            <a:xfrm>
              <a:off x="7192739" y="3730341"/>
              <a:ext cx="148551" cy="170121"/>
              <a:chOff x="3462796" y="2555878"/>
              <a:chExt cx="157798" cy="180711"/>
            </a:xfrm>
          </p:grpSpPr>
          <p:sp>
            <p:nvSpPr>
              <p:cNvPr id="689" name="Google Shape;689;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5"/>
        <p:cNvGrpSpPr/>
        <p:nvPr/>
      </p:nvGrpSpPr>
      <p:grpSpPr>
        <a:xfrm>
          <a:off x="0" y="0"/>
          <a:ext cx="0" cy="0"/>
          <a:chOff x="0" y="0"/>
          <a:chExt cx="0" cy="0"/>
        </a:xfrm>
      </p:grpSpPr>
      <p:sp>
        <p:nvSpPr>
          <p:cNvPr id="696" name="Google Shape;696;p7"/>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7"/>
          <p:cNvSpPr txBox="1">
            <a:spLocks noGrp="1"/>
          </p:cNvSpPr>
          <p:nvPr>
            <p:ph type="body" idx="1"/>
          </p:nvPr>
        </p:nvSpPr>
        <p:spPr>
          <a:xfrm>
            <a:off x="702900"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8" name="Google Shape;698;p7"/>
          <p:cNvSpPr txBox="1">
            <a:spLocks noGrp="1"/>
          </p:cNvSpPr>
          <p:nvPr>
            <p:ph type="body" idx="2"/>
          </p:nvPr>
        </p:nvSpPr>
        <p:spPr>
          <a:xfrm>
            <a:off x="2873451"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9" name="Google Shape;699;p7"/>
          <p:cNvSpPr txBox="1">
            <a:spLocks noGrp="1"/>
          </p:cNvSpPr>
          <p:nvPr>
            <p:ph type="body" idx="3"/>
          </p:nvPr>
        </p:nvSpPr>
        <p:spPr>
          <a:xfrm>
            <a:off x="5044003"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700" name="Google Shape;700;p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701" name="Google Shape;701;p7"/>
          <p:cNvGrpSpPr/>
          <p:nvPr/>
        </p:nvGrpSpPr>
        <p:grpSpPr>
          <a:xfrm>
            <a:off x="6800134" y="-29"/>
            <a:ext cx="2382301" cy="4610466"/>
            <a:chOff x="6800134" y="-29"/>
            <a:chExt cx="2382301" cy="4610466"/>
          </a:xfrm>
        </p:grpSpPr>
        <p:grpSp>
          <p:nvGrpSpPr>
            <p:cNvPr id="702" name="Google Shape;702;p7"/>
            <p:cNvGrpSpPr/>
            <p:nvPr/>
          </p:nvGrpSpPr>
          <p:grpSpPr>
            <a:xfrm>
              <a:off x="7737776" y="-17"/>
              <a:ext cx="448629" cy="4610455"/>
              <a:chOff x="6798998" y="-1296139"/>
              <a:chExt cx="476555" cy="4897445"/>
            </a:xfrm>
          </p:grpSpPr>
          <p:sp>
            <p:nvSpPr>
              <p:cNvPr id="703" name="Google Shape;703;p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7"/>
            <p:cNvGrpSpPr/>
            <p:nvPr/>
          </p:nvGrpSpPr>
          <p:grpSpPr>
            <a:xfrm>
              <a:off x="8636876" y="46"/>
              <a:ext cx="382387" cy="1450044"/>
              <a:chOff x="5578966" y="2422197"/>
              <a:chExt cx="406190" cy="1540306"/>
            </a:xfrm>
          </p:grpSpPr>
          <p:sp>
            <p:nvSpPr>
              <p:cNvPr id="706" name="Google Shape;706;p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7"/>
            <p:cNvGrpSpPr/>
            <p:nvPr/>
          </p:nvGrpSpPr>
          <p:grpSpPr>
            <a:xfrm>
              <a:off x="8035385" y="23"/>
              <a:ext cx="439174" cy="2683136"/>
              <a:chOff x="6176324" y="940075"/>
              <a:chExt cx="466512" cy="2850155"/>
            </a:xfrm>
          </p:grpSpPr>
          <p:sp>
            <p:nvSpPr>
              <p:cNvPr id="709" name="Google Shape;709;p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7"/>
            <p:cNvGrpSpPr/>
            <p:nvPr/>
          </p:nvGrpSpPr>
          <p:grpSpPr>
            <a:xfrm>
              <a:off x="6999976" y="11"/>
              <a:ext cx="271476" cy="3307837"/>
              <a:chOff x="7883572" y="308161"/>
              <a:chExt cx="288375" cy="3513742"/>
            </a:xfrm>
          </p:grpSpPr>
          <p:sp>
            <p:nvSpPr>
              <p:cNvPr id="712" name="Google Shape;712;p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7"/>
            <p:cNvGrpSpPr/>
            <p:nvPr/>
          </p:nvGrpSpPr>
          <p:grpSpPr>
            <a:xfrm>
              <a:off x="6827964" y="636458"/>
              <a:ext cx="230791" cy="243118"/>
              <a:chOff x="3770248" y="2527300"/>
              <a:chExt cx="180404" cy="190055"/>
            </a:xfrm>
          </p:grpSpPr>
          <p:sp>
            <p:nvSpPr>
              <p:cNvPr id="715" name="Google Shape;715;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9" name="Google Shape;719;p7"/>
            <p:cNvGrpSpPr/>
            <p:nvPr/>
          </p:nvGrpSpPr>
          <p:grpSpPr>
            <a:xfrm>
              <a:off x="8763367" y="2641902"/>
              <a:ext cx="230809" cy="243156"/>
              <a:chOff x="3770248" y="2527300"/>
              <a:chExt cx="180404" cy="190055"/>
            </a:xfrm>
          </p:grpSpPr>
          <p:sp>
            <p:nvSpPr>
              <p:cNvPr id="720" name="Google Shape;720;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4" name="Google Shape;724;p7"/>
            <p:cNvGrpSpPr/>
            <p:nvPr/>
          </p:nvGrpSpPr>
          <p:grpSpPr>
            <a:xfrm rot="5400000">
              <a:off x="8655427" y="4253521"/>
              <a:ext cx="201871" cy="231166"/>
              <a:chOff x="3462796" y="2555878"/>
              <a:chExt cx="157798" cy="180711"/>
            </a:xfrm>
          </p:grpSpPr>
          <p:sp>
            <p:nvSpPr>
              <p:cNvPr id="725" name="Google Shape;72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1" name="Google Shape;731;p7"/>
            <p:cNvGrpSpPr/>
            <p:nvPr/>
          </p:nvGrpSpPr>
          <p:grpSpPr>
            <a:xfrm rot="-2700000">
              <a:off x="7375305" y="1863439"/>
              <a:ext cx="169840" cy="178926"/>
              <a:chOff x="3770248" y="2527300"/>
              <a:chExt cx="180404" cy="190055"/>
            </a:xfrm>
          </p:grpSpPr>
          <p:sp>
            <p:nvSpPr>
              <p:cNvPr id="732" name="Google Shape;732;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6" name="Google Shape;736;p7"/>
            <p:cNvGrpSpPr/>
            <p:nvPr/>
          </p:nvGrpSpPr>
          <p:grpSpPr>
            <a:xfrm>
              <a:off x="6800134" y="23"/>
              <a:ext cx="985363" cy="1665685"/>
              <a:chOff x="2484475" y="1329455"/>
              <a:chExt cx="1046700" cy="1769370"/>
            </a:xfrm>
          </p:grpSpPr>
          <p:sp>
            <p:nvSpPr>
              <p:cNvPr id="737" name="Google Shape;737;p7"/>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7"/>
              <p:cNvGrpSpPr/>
              <p:nvPr/>
            </p:nvGrpSpPr>
            <p:grpSpPr>
              <a:xfrm>
                <a:off x="2769703" y="1329455"/>
                <a:ext cx="510180" cy="1483501"/>
                <a:chOff x="1818382" y="2433081"/>
                <a:chExt cx="466728" cy="1357150"/>
              </a:xfrm>
            </p:grpSpPr>
            <p:grpSp>
              <p:nvGrpSpPr>
                <p:cNvPr id="740" name="Google Shape;740;p7"/>
                <p:cNvGrpSpPr/>
                <p:nvPr/>
              </p:nvGrpSpPr>
              <p:grpSpPr>
                <a:xfrm>
                  <a:off x="1818382" y="2971595"/>
                  <a:ext cx="466728" cy="818636"/>
                  <a:chOff x="1818382" y="2942618"/>
                  <a:chExt cx="466728" cy="818636"/>
                </a:xfrm>
              </p:grpSpPr>
              <p:sp>
                <p:nvSpPr>
                  <p:cNvPr id="741" name="Google Shape;741;p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4" name="Google Shape;744;p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46" name="Google Shape;746;p7"/>
            <p:cNvGrpSpPr/>
            <p:nvPr/>
          </p:nvGrpSpPr>
          <p:grpSpPr>
            <a:xfrm>
              <a:off x="8330194" y="-10"/>
              <a:ext cx="852241" cy="2641273"/>
              <a:chOff x="3961868" y="-891976"/>
              <a:chExt cx="905291" cy="2805686"/>
            </a:xfrm>
          </p:grpSpPr>
          <p:grpSp>
            <p:nvGrpSpPr>
              <p:cNvPr id="747" name="Google Shape;747;p7"/>
              <p:cNvGrpSpPr/>
              <p:nvPr/>
            </p:nvGrpSpPr>
            <p:grpSpPr>
              <a:xfrm>
                <a:off x="3961868" y="1008419"/>
                <a:ext cx="905291" cy="905291"/>
                <a:chOff x="764100" y="3623300"/>
                <a:chExt cx="1046700" cy="1046700"/>
              </a:xfrm>
            </p:grpSpPr>
            <p:sp>
              <p:nvSpPr>
                <p:cNvPr id="748" name="Google Shape;748;p7"/>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7"/>
              <p:cNvGrpSpPr/>
              <p:nvPr/>
            </p:nvGrpSpPr>
            <p:grpSpPr>
              <a:xfrm>
                <a:off x="4155315" y="-891976"/>
                <a:ext cx="522826" cy="2613070"/>
                <a:chOff x="2447534" y="1219291"/>
                <a:chExt cx="478297" cy="2390513"/>
              </a:xfrm>
            </p:grpSpPr>
            <p:grpSp>
              <p:nvGrpSpPr>
                <p:cNvPr id="751" name="Google Shape;751;p7"/>
                <p:cNvGrpSpPr/>
                <p:nvPr/>
              </p:nvGrpSpPr>
              <p:grpSpPr>
                <a:xfrm>
                  <a:off x="2447534" y="1219291"/>
                  <a:ext cx="478297" cy="2390513"/>
                  <a:chOff x="2447534" y="1219291"/>
                  <a:chExt cx="478297" cy="2390513"/>
                </a:xfrm>
              </p:grpSpPr>
              <p:grpSp>
                <p:nvGrpSpPr>
                  <p:cNvPr id="752" name="Google Shape;752;p7"/>
                  <p:cNvGrpSpPr/>
                  <p:nvPr/>
                </p:nvGrpSpPr>
                <p:grpSpPr>
                  <a:xfrm>
                    <a:off x="2447534" y="2971595"/>
                    <a:ext cx="478297" cy="638209"/>
                    <a:chOff x="2447534" y="3081786"/>
                    <a:chExt cx="478297" cy="638209"/>
                  </a:xfrm>
                </p:grpSpPr>
                <p:sp>
                  <p:nvSpPr>
                    <p:cNvPr id="753" name="Google Shape;753;p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6" name="Google Shape;756;p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7" name="Google Shape;757;p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758" name="Google Shape;758;p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759" name="Google Shape;759;p7"/>
            <p:cNvGrpSpPr/>
            <p:nvPr/>
          </p:nvGrpSpPr>
          <p:grpSpPr>
            <a:xfrm>
              <a:off x="7811773" y="-2"/>
              <a:ext cx="492189" cy="1837864"/>
              <a:chOff x="5194218" y="-536312"/>
              <a:chExt cx="522827" cy="1952267"/>
            </a:xfrm>
          </p:grpSpPr>
          <p:grpSp>
            <p:nvGrpSpPr>
              <p:cNvPr id="760" name="Google Shape;760;p7"/>
              <p:cNvGrpSpPr/>
              <p:nvPr/>
            </p:nvGrpSpPr>
            <p:grpSpPr>
              <a:xfrm>
                <a:off x="5194218" y="893129"/>
                <a:ext cx="522827" cy="522827"/>
                <a:chOff x="764100" y="3623300"/>
                <a:chExt cx="1046700" cy="1046700"/>
              </a:xfrm>
            </p:grpSpPr>
            <p:sp>
              <p:nvSpPr>
                <p:cNvPr id="761" name="Google Shape;761;p7"/>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7"/>
              <p:cNvGrpSpPr/>
              <p:nvPr/>
            </p:nvGrpSpPr>
            <p:grpSpPr>
              <a:xfrm>
                <a:off x="5371921" y="-536312"/>
                <a:ext cx="182209" cy="1814066"/>
                <a:chOff x="3305183" y="1663032"/>
                <a:chExt cx="166690" cy="1659561"/>
              </a:xfrm>
            </p:grpSpPr>
            <p:grpSp>
              <p:nvGrpSpPr>
                <p:cNvPr id="764" name="Google Shape;764;p7"/>
                <p:cNvGrpSpPr/>
                <p:nvPr/>
              </p:nvGrpSpPr>
              <p:grpSpPr>
                <a:xfrm>
                  <a:off x="3305183" y="1663032"/>
                  <a:ext cx="166690" cy="1659561"/>
                  <a:chOff x="3305183" y="1663032"/>
                  <a:chExt cx="166690" cy="1659561"/>
                </a:xfrm>
              </p:grpSpPr>
              <p:grpSp>
                <p:nvGrpSpPr>
                  <p:cNvPr id="765" name="Google Shape;765;p7"/>
                  <p:cNvGrpSpPr/>
                  <p:nvPr/>
                </p:nvGrpSpPr>
                <p:grpSpPr>
                  <a:xfrm>
                    <a:off x="3305183" y="2971595"/>
                    <a:ext cx="166690" cy="350998"/>
                    <a:chOff x="3305183" y="3146560"/>
                    <a:chExt cx="166690" cy="350998"/>
                  </a:xfrm>
                </p:grpSpPr>
                <p:sp>
                  <p:nvSpPr>
                    <p:cNvPr id="766" name="Google Shape;766;p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9" name="Google Shape;769;p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771" name="Google Shape;771;p7"/>
            <p:cNvGrpSpPr/>
            <p:nvPr/>
          </p:nvGrpSpPr>
          <p:grpSpPr>
            <a:xfrm>
              <a:off x="8018879" y="-29"/>
              <a:ext cx="810166" cy="4470272"/>
              <a:chOff x="7824797" y="-1724181"/>
              <a:chExt cx="860597" cy="4748536"/>
            </a:xfrm>
          </p:grpSpPr>
          <p:grpSp>
            <p:nvGrpSpPr>
              <p:cNvPr id="772" name="Google Shape;772;p7"/>
              <p:cNvGrpSpPr/>
              <p:nvPr/>
            </p:nvGrpSpPr>
            <p:grpSpPr>
              <a:xfrm>
                <a:off x="7824797" y="1891931"/>
                <a:ext cx="860597" cy="1132425"/>
                <a:chOff x="764100" y="3623300"/>
                <a:chExt cx="1046700" cy="1046700"/>
              </a:xfrm>
            </p:grpSpPr>
            <p:sp>
              <p:nvSpPr>
                <p:cNvPr id="773" name="Google Shape;773;p7"/>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7"/>
              <p:cNvGrpSpPr/>
              <p:nvPr/>
            </p:nvGrpSpPr>
            <p:grpSpPr>
              <a:xfrm>
                <a:off x="8100547" y="-1724181"/>
                <a:ext cx="300376" cy="4529867"/>
                <a:chOff x="3792712" y="-322375"/>
                <a:chExt cx="274793" cy="4144055"/>
              </a:xfrm>
            </p:grpSpPr>
            <p:grpSp>
              <p:nvGrpSpPr>
                <p:cNvPr id="776" name="Google Shape;776;p7"/>
                <p:cNvGrpSpPr/>
                <p:nvPr/>
              </p:nvGrpSpPr>
              <p:grpSpPr>
                <a:xfrm>
                  <a:off x="3792712" y="-322375"/>
                  <a:ext cx="274793" cy="4144055"/>
                  <a:chOff x="3792712" y="-322375"/>
                  <a:chExt cx="274793" cy="4144055"/>
                </a:xfrm>
              </p:grpSpPr>
              <p:grpSp>
                <p:nvGrpSpPr>
                  <p:cNvPr id="777" name="Google Shape;777;p7"/>
                  <p:cNvGrpSpPr/>
                  <p:nvPr/>
                </p:nvGrpSpPr>
                <p:grpSpPr>
                  <a:xfrm>
                    <a:off x="3792712" y="2971595"/>
                    <a:ext cx="274793" cy="850085"/>
                    <a:chOff x="3792712" y="2879468"/>
                    <a:chExt cx="274793" cy="850085"/>
                  </a:xfrm>
                </p:grpSpPr>
                <p:sp>
                  <p:nvSpPr>
                    <p:cNvPr id="778" name="Google Shape;778;p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1" name="Google Shape;781;p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83" name="Google Shape;783;p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84" name="Google Shape;784;p7"/>
            <p:cNvGrpSpPr/>
            <p:nvPr/>
          </p:nvGrpSpPr>
          <p:grpSpPr>
            <a:xfrm>
              <a:off x="7184797" y="-17"/>
              <a:ext cx="985363" cy="3905971"/>
              <a:chOff x="1192601" y="-1724180"/>
              <a:chExt cx="1046700" cy="4149108"/>
            </a:xfrm>
          </p:grpSpPr>
          <p:grpSp>
            <p:nvGrpSpPr>
              <p:cNvPr id="785" name="Google Shape;785;p7"/>
              <p:cNvGrpSpPr/>
              <p:nvPr/>
            </p:nvGrpSpPr>
            <p:grpSpPr>
              <a:xfrm>
                <a:off x="1192601" y="1378228"/>
                <a:ext cx="1046700" cy="1046700"/>
                <a:chOff x="764100" y="3623300"/>
                <a:chExt cx="1046700" cy="1046700"/>
              </a:xfrm>
            </p:grpSpPr>
            <p:sp>
              <p:nvSpPr>
                <p:cNvPr id="786" name="Google Shape;786;p7"/>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7"/>
              <p:cNvGrpSpPr/>
              <p:nvPr/>
            </p:nvGrpSpPr>
            <p:grpSpPr>
              <a:xfrm>
                <a:off x="1417979" y="-1724180"/>
                <a:ext cx="580390" cy="3855366"/>
                <a:chOff x="522260" y="372820"/>
                <a:chExt cx="530958" cy="3527002"/>
              </a:xfrm>
            </p:grpSpPr>
            <p:grpSp>
              <p:nvGrpSpPr>
                <p:cNvPr id="789" name="Google Shape;789;p7"/>
                <p:cNvGrpSpPr/>
                <p:nvPr/>
              </p:nvGrpSpPr>
              <p:grpSpPr>
                <a:xfrm>
                  <a:off x="522260" y="372820"/>
                  <a:ext cx="530958" cy="3527002"/>
                  <a:chOff x="522260" y="372820"/>
                  <a:chExt cx="530958" cy="3527002"/>
                </a:xfrm>
              </p:grpSpPr>
              <p:grpSp>
                <p:nvGrpSpPr>
                  <p:cNvPr id="790" name="Google Shape;790;p7"/>
                  <p:cNvGrpSpPr/>
                  <p:nvPr/>
                </p:nvGrpSpPr>
                <p:grpSpPr>
                  <a:xfrm>
                    <a:off x="522260" y="2971595"/>
                    <a:ext cx="530958" cy="928227"/>
                    <a:chOff x="522260" y="2971595"/>
                    <a:chExt cx="530958" cy="928227"/>
                  </a:xfrm>
                </p:grpSpPr>
                <p:sp>
                  <p:nvSpPr>
                    <p:cNvPr id="791" name="Google Shape;791;p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5" name="Google Shape;795;p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97" name="Google Shape;797;p7"/>
            <p:cNvGrpSpPr/>
            <p:nvPr/>
          </p:nvGrpSpPr>
          <p:grpSpPr>
            <a:xfrm>
              <a:off x="7192739" y="3730341"/>
              <a:ext cx="148551" cy="170121"/>
              <a:chOff x="3462796" y="2555878"/>
              <a:chExt cx="157798" cy="180711"/>
            </a:xfrm>
          </p:grpSpPr>
          <p:sp>
            <p:nvSpPr>
              <p:cNvPr id="798" name="Google Shape;798;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04" name="Google Shape;804;p7"/>
          <p:cNvGrpSpPr/>
          <p:nvPr/>
        </p:nvGrpSpPr>
        <p:grpSpPr>
          <a:xfrm>
            <a:off x="278809" y="823842"/>
            <a:ext cx="288376" cy="330267"/>
            <a:chOff x="3462796" y="2555878"/>
            <a:chExt cx="157798" cy="180711"/>
          </a:xfrm>
        </p:grpSpPr>
        <p:sp>
          <p:nvSpPr>
            <p:cNvPr id="805" name="Google Shape;80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1"/>
        <p:cNvGrpSpPr/>
        <p:nvPr/>
      </p:nvGrpSpPr>
      <p:grpSpPr>
        <a:xfrm>
          <a:off x="0" y="0"/>
          <a:ext cx="0" cy="0"/>
          <a:chOff x="0" y="0"/>
          <a:chExt cx="0" cy="0"/>
        </a:xfrm>
      </p:grpSpPr>
      <p:sp>
        <p:nvSpPr>
          <p:cNvPr id="812" name="Google Shape;812;p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3" name="Google Shape;813;p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814" name="Google Shape;814;p8"/>
          <p:cNvGrpSpPr/>
          <p:nvPr/>
        </p:nvGrpSpPr>
        <p:grpSpPr>
          <a:xfrm>
            <a:off x="278809" y="823842"/>
            <a:ext cx="288376" cy="330267"/>
            <a:chOff x="3462796" y="2555878"/>
            <a:chExt cx="157798" cy="180711"/>
          </a:xfrm>
        </p:grpSpPr>
        <p:sp>
          <p:nvSpPr>
            <p:cNvPr id="815" name="Google Shape;815;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1" name="Google Shape;821;p8"/>
          <p:cNvGrpSpPr/>
          <p:nvPr/>
        </p:nvGrpSpPr>
        <p:grpSpPr>
          <a:xfrm>
            <a:off x="6196930" y="-29"/>
            <a:ext cx="2985505" cy="4610466"/>
            <a:chOff x="6196930" y="-29"/>
            <a:chExt cx="2985505" cy="4610466"/>
          </a:xfrm>
        </p:grpSpPr>
        <p:grpSp>
          <p:nvGrpSpPr>
            <p:cNvPr id="822" name="Google Shape;822;p8"/>
            <p:cNvGrpSpPr/>
            <p:nvPr/>
          </p:nvGrpSpPr>
          <p:grpSpPr>
            <a:xfrm>
              <a:off x="7737776" y="-17"/>
              <a:ext cx="448629" cy="4610455"/>
              <a:chOff x="6798998" y="-1296139"/>
              <a:chExt cx="476555" cy="4897445"/>
            </a:xfrm>
          </p:grpSpPr>
          <p:sp>
            <p:nvSpPr>
              <p:cNvPr id="823" name="Google Shape;823;p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8"/>
            <p:cNvGrpSpPr/>
            <p:nvPr/>
          </p:nvGrpSpPr>
          <p:grpSpPr>
            <a:xfrm>
              <a:off x="8636876" y="46"/>
              <a:ext cx="382387" cy="1450044"/>
              <a:chOff x="5578966" y="2422197"/>
              <a:chExt cx="406190" cy="1540306"/>
            </a:xfrm>
          </p:grpSpPr>
          <p:sp>
            <p:nvSpPr>
              <p:cNvPr id="826" name="Google Shape;826;p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8"/>
            <p:cNvGrpSpPr/>
            <p:nvPr/>
          </p:nvGrpSpPr>
          <p:grpSpPr>
            <a:xfrm>
              <a:off x="8035385" y="23"/>
              <a:ext cx="439174" cy="2683136"/>
              <a:chOff x="6176324" y="940075"/>
              <a:chExt cx="466512" cy="2850155"/>
            </a:xfrm>
          </p:grpSpPr>
          <p:sp>
            <p:nvSpPr>
              <p:cNvPr id="829" name="Google Shape;829;p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8"/>
            <p:cNvGrpSpPr/>
            <p:nvPr/>
          </p:nvGrpSpPr>
          <p:grpSpPr>
            <a:xfrm>
              <a:off x="6363022" y="42"/>
              <a:ext cx="160482" cy="1242299"/>
              <a:chOff x="7576714" y="2009363"/>
              <a:chExt cx="170472" cy="1319629"/>
            </a:xfrm>
          </p:grpSpPr>
          <p:sp>
            <p:nvSpPr>
              <p:cNvPr id="832" name="Google Shape;832;p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8"/>
            <p:cNvGrpSpPr/>
            <p:nvPr/>
          </p:nvGrpSpPr>
          <p:grpSpPr>
            <a:xfrm>
              <a:off x="6999976" y="11"/>
              <a:ext cx="271476" cy="3307837"/>
              <a:chOff x="7883572" y="308161"/>
              <a:chExt cx="288375" cy="3513742"/>
            </a:xfrm>
          </p:grpSpPr>
          <p:sp>
            <p:nvSpPr>
              <p:cNvPr id="835" name="Google Shape;835;p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8"/>
            <p:cNvGrpSpPr/>
            <p:nvPr/>
          </p:nvGrpSpPr>
          <p:grpSpPr>
            <a:xfrm>
              <a:off x="6827964" y="636458"/>
              <a:ext cx="230791" cy="243118"/>
              <a:chOff x="3770248" y="2527300"/>
              <a:chExt cx="180404" cy="190055"/>
            </a:xfrm>
          </p:grpSpPr>
          <p:sp>
            <p:nvSpPr>
              <p:cNvPr id="838" name="Google Shape;838;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2" name="Google Shape;842;p8"/>
            <p:cNvGrpSpPr/>
            <p:nvPr/>
          </p:nvGrpSpPr>
          <p:grpSpPr>
            <a:xfrm>
              <a:off x="8763367" y="2641902"/>
              <a:ext cx="230809" cy="243156"/>
              <a:chOff x="3770248" y="2527300"/>
              <a:chExt cx="180404" cy="190055"/>
            </a:xfrm>
          </p:grpSpPr>
          <p:sp>
            <p:nvSpPr>
              <p:cNvPr id="843" name="Google Shape;843;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7" name="Google Shape;847;p8"/>
            <p:cNvGrpSpPr/>
            <p:nvPr/>
          </p:nvGrpSpPr>
          <p:grpSpPr>
            <a:xfrm rot="5400000">
              <a:off x="8655427" y="4253521"/>
              <a:ext cx="201871" cy="231166"/>
              <a:chOff x="3462796" y="2555878"/>
              <a:chExt cx="157798" cy="180711"/>
            </a:xfrm>
          </p:grpSpPr>
          <p:sp>
            <p:nvSpPr>
              <p:cNvPr id="848" name="Google Shape;848;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4" name="Google Shape;854;p8"/>
            <p:cNvGrpSpPr/>
            <p:nvPr/>
          </p:nvGrpSpPr>
          <p:grpSpPr>
            <a:xfrm rot="-2700000">
              <a:off x="7375305" y="1863439"/>
              <a:ext cx="169840" cy="178926"/>
              <a:chOff x="3770248" y="2527300"/>
              <a:chExt cx="180404" cy="190055"/>
            </a:xfrm>
          </p:grpSpPr>
          <p:sp>
            <p:nvSpPr>
              <p:cNvPr id="855" name="Google Shape;855;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9" name="Google Shape;859;p8"/>
            <p:cNvGrpSpPr/>
            <p:nvPr/>
          </p:nvGrpSpPr>
          <p:grpSpPr>
            <a:xfrm>
              <a:off x="6800134" y="23"/>
              <a:ext cx="985363" cy="1665685"/>
              <a:chOff x="2484475" y="1329455"/>
              <a:chExt cx="1046700" cy="1769370"/>
            </a:xfrm>
          </p:grpSpPr>
          <p:sp>
            <p:nvSpPr>
              <p:cNvPr id="860" name="Google Shape;860;p8"/>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8"/>
              <p:cNvGrpSpPr/>
              <p:nvPr/>
            </p:nvGrpSpPr>
            <p:grpSpPr>
              <a:xfrm>
                <a:off x="2769703" y="1329455"/>
                <a:ext cx="510180" cy="1483501"/>
                <a:chOff x="1818382" y="2433081"/>
                <a:chExt cx="466728" cy="1357150"/>
              </a:xfrm>
            </p:grpSpPr>
            <p:grpSp>
              <p:nvGrpSpPr>
                <p:cNvPr id="863" name="Google Shape;863;p8"/>
                <p:cNvGrpSpPr/>
                <p:nvPr/>
              </p:nvGrpSpPr>
              <p:grpSpPr>
                <a:xfrm>
                  <a:off x="1818382" y="2971595"/>
                  <a:ext cx="466728" cy="818636"/>
                  <a:chOff x="1818382" y="2942618"/>
                  <a:chExt cx="466728" cy="818636"/>
                </a:xfrm>
              </p:grpSpPr>
              <p:sp>
                <p:nvSpPr>
                  <p:cNvPr id="864" name="Google Shape;864;p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7" name="Google Shape;867;p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8" name="Google Shape;868;p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69" name="Google Shape;869;p8"/>
            <p:cNvGrpSpPr/>
            <p:nvPr/>
          </p:nvGrpSpPr>
          <p:grpSpPr>
            <a:xfrm>
              <a:off x="8330194" y="-10"/>
              <a:ext cx="852241" cy="2641273"/>
              <a:chOff x="3961868" y="-891976"/>
              <a:chExt cx="905291" cy="2805686"/>
            </a:xfrm>
          </p:grpSpPr>
          <p:grpSp>
            <p:nvGrpSpPr>
              <p:cNvPr id="870" name="Google Shape;870;p8"/>
              <p:cNvGrpSpPr/>
              <p:nvPr/>
            </p:nvGrpSpPr>
            <p:grpSpPr>
              <a:xfrm>
                <a:off x="3961868" y="1008419"/>
                <a:ext cx="905291" cy="905291"/>
                <a:chOff x="764100" y="3623300"/>
                <a:chExt cx="1046700" cy="1046700"/>
              </a:xfrm>
            </p:grpSpPr>
            <p:sp>
              <p:nvSpPr>
                <p:cNvPr id="871" name="Google Shape;871;p8"/>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8"/>
              <p:cNvGrpSpPr/>
              <p:nvPr/>
            </p:nvGrpSpPr>
            <p:grpSpPr>
              <a:xfrm>
                <a:off x="4155315" y="-891976"/>
                <a:ext cx="522826" cy="2613070"/>
                <a:chOff x="2447534" y="1219291"/>
                <a:chExt cx="478297" cy="2390513"/>
              </a:xfrm>
            </p:grpSpPr>
            <p:grpSp>
              <p:nvGrpSpPr>
                <p:cNvPr id="874" name="Google Shape;874;p8"/>
                <p:cNvGrpSpPr/>
                <p:nvPr/>
              </p:nvGrpSpPr>
              <p:grpSpPr>
                <a:xfrm>
                  <a:off x="2447534" y="1219291"/>
                  <a:ext cx="478297" cy="2390513"/>
                  <a:chOff x="2447534" y="1219291"/>
                  <a:chExt cx="478297" cy="2390513"/>
                </a:xfrm>
              </p:grpSpPr>
              <p:grpSp>
                <p:nvGrpSpPr>
                  <p:cNvPr id="875" name="Google Shape;875;p8"/>
                  <p:cNvGrpSpPr/>
                  <p:nvPr/>
                </p:nvGrpSpPr>
                <p:grpSpPr>
                  <a:xfrm>
                    <a:off x="2447534" y="2971595"/>
                    <a:ext cx="478297" cy="638209"/>
                    <a:chOff x="2447534" y="3081786"/>
                    <a:chExt cx="478297" cy="638209"/>
                  </a:xfrm>
                </p:grpSpPr>
                <p:sp>
                  <p:nvSpPr>
                    <p:cNvPr id="876" name="Google Shape;876;p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9" name="Google Shape;879;p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881" name="Google Shape;881;p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882" name="Google Shape;882;p8"/>
            <p:cNvGrpSpPr/>
            <p:nvPr/>
          </p:nvGrpSpPr>
          <p:grpSpPr>
            <a:xfrm>
              <a:off x="7811773" y="-2"/>
              <a:ext cx="492189" cy="1837864"/>
              <a:chOff x="5194218" y="-536312"/>
              <a:chExt cx="522827" cy="1952267"/>
            </a:xfrm>
          </p:grpSpPr>
          <p:grpSp>
            <p:nvGrpSpPr>
              <p:cNvPr id="883" name="Google Shape;883;p8"/>
              <p:cNvGrpSpPr/>
              <p:nvPr/>
            </p:nvGrpSpPr>
            <p:grpSpPr>
              <a:xfrm>
                <a:off x="5194218" y="893129"/>
                <a:ext cx="522827" cy="522827"/>
                <a:chOff x="764100" y="3623300"/>
                <a:chExt cx="1046700" cy="1046700"/>
              </a:xfrm>
            </p:grpSpPr>
            <p:sp>
              <p:nvSpPr>
                <p:cNvPr id="884" name="Google Shape;884;p8"/>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8"/>
              <p:cNvGrpSpPr/>
              <p:nvPr/>
            </p:nvGrpSpPr>
            <p:grpSpPr>
              <a:xfrm>
                <a:off x="5371921" y="-536312"/>
                <a:ext cx="182209" cy="1814066"/>
                <a:chOff x="3305183" y="1663032"/>
                <a:chExt cx="166690" cy="1659561"/>
              </a:xfrm>
            </p:grpSpPr>
            <p:grpSp>
              <p:nvGrpSpPr>
                <p:cNvPr id="887" name="Google Shape;887;p8"/>
                <p:cNvGrpSpPr/>
                <p:nvPr/>
              </p:nvGrpSpPr>
              <p:grpSpPr>
                <a:xfrm>
                  <a:off x="3305183" y="1663032"/>
                  <a:ext cx="166690" cy="1659561"/>
                  <a:chOff x="3305183" y="1663032"/>
                  <a:chExt cx="166690" cy="1659561"/>
                </a:xfrm>
              </p:grpSpPr>
              <p:grpSp>
                <p:nvGrpSpPr>
                  <p:cNvPr id="888" name="Google Shape;888;p8"/>
                  <p:cNvGrpSpPr/>
                  <p:nvPr/>
                </p:nvGrpSpPr>
                <p:grpSpPr>
                  <a:xfrm>
                    <a:off x="3305183" y="2971595"/>
                    <a:ext cx="166690" cy="350998"/>
                    <a:chOff x="3305183" y="3146560"/>
                    <a:chExt cx="166690" cy="350998"/>
                  </a:xfrm>
                </p:grpSpPr>
                <p:sp>
                  <p:nvSpPr>
                    <p:cNvPr id="889" name="Google Shape;889;p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92" name="Google Shape;892;p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 name="Google Shape;893;p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894" name="Google Shape;894;p8"/>
            <p:cNvGrpSpPr/>
            <p:nvPr/>
          </p:nvGrpSpPr>
          <p:grpSpPr>
            <a:xfrm>
              <a:off x="8018879" y="-29"/>
              <a:ext cx="810166" cy="4470272"/>
              <a:chOff x="7824797" y="-1724181"/>
              <a:chExt cx="860597" cy="4748536"/>
            </a:xfrm>
          </p:grpSpPr>
          <p:grpSp>
            <p:nvGrpSpPr>
              <p:cNvPr id="895" name="Google Shape;895;p8"/>
              <p:cNvGrpSpPr/>
              <p:nvPr/>
            </p:nvGrpSpPr>
            <p:grpSpPr>
              <a:xfrm>
                <a:off x="7824797" y="1891931"/>
                <a:ext cx="860597" cy="1132425"/>
                <a:chOff x="764100" y="3623300"/>
                <a:chExt cx="1046700" cy="1046700"/>
              </a:xfrm>
            </p:grpSpPr>
            <p:sp>
              <p:nvSpPr>
                <p:cNvPr id="896" name="Google Shape;896;p8"/>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8"/>
              <p:cNvGrpSpPr/>
              <p:nvPr/>
            </p:nvGrpSpPr>
            <p:grpSpPr>
              <a:xfrm>
                <a:off x="8100547" y="-1724181"/>
                <a:ext cx="300376" cy="4529867"/>
                <a:chOff x="3792712" y="-322375"/>
                <a:chExt cx="274793" cy="4144055"/>
              </a:xfrm>
            </p:grpSpPr>
            <p:grpSp>
              <p:nvGrpSpPr>
                <p:cNvPr id="899" name="Google Shape;899;p8"/>
                <p:cNvGrpSpPr/>
                <p:nvPr/>
              </p:nvGrpSpPr>
              <p:grpSpPr>
                <a:xfrm>
                  <a:off x="3792712" y="-322375"/>
                  <a:ext cx="274793" cy="4144055"/>
                  <a:chOff x="3792712" y="-322375"/>
                  <a:chExt cx="274793" cy="4144055"/>
                </a:xfrm>
              </p:grpSpPr>
              <p:grpSp>
                <p:nvGrpSpPr>
                  <p:cNvPr id="900" name="Google Shape;900;p8"/>
                  <p:cNvGrpSpPr/>
                  <p:nvPr/>
                </p:nvGrpSpPr>
                <p:grpSpPr>
                  <a:xfrm>
                    <a:off x="3792712" y="2971595"/>
                    <a:ext cx="274793" cy="850085"/>
                    <a:chOff x="3792712" y="2879468"/>
                    <a:chExt cx="274793" cy="850085"/>
                  </a:xfrm>
                </p:grpSpPr>
                <p:sp>
                  <p:nvSpPr>
                    <p:cNvPr id="901" name="Google Shape;901;p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4" name="Google Shape;904;p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906" name="Google Shape;906;p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907" name="Google Shape;907;p8"/>
            <p:cNvGrpSpPr/>
            <p:nvPr/>
          </p:nvGrpSpPr>
          <p:grpSpPr>
            <a:xfrm>
              <a:off x="7184797" y="-17"/>
              <a:ext cx="985363" cy="3905971"/>
              <a:chOff x="1192601" y="-1724180"/>
              <a:chExt cx="1046700" cy="4149108"/>
            </a:xfrm>
          </p:grpSpPr>
          <p:grpSp>
            <p:nvGrpSpPr>
              <p:cNvPr id="908" name="Google Shape;908;p8"/>
              <p:cNvGrpSpPr/>
              <p:nvPr/>
            </p:nvGrpSpPr>
            <p:grpSpPr>
              <a:xfrm>
                <a:off x="1192601" y="1378228"/>
                <a:ext cx="1046700" cy="1046700"/>
                <a:chOff x="764100" y="3623300"/>
                <a:chExt cx="1046700" cy="1046700"/>
              </a:xfrm>
            </p:grpSpPr>
            <p:sp>
              <p:nvSpPr>
                <p:cNvPr id="909" name="Google Shape;909;p8"/>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8"/>
              <p:cNvGrpSpPr/>
              <p:nvPr/>
            </p:nvGrpSpPr>
            <p:grpSpPr>
              <a:xfrm>
                <a:off x="1417979" y="-1724180"/>
                <a:ext cx="580390" cy="3855366"/>
                <a:chOff x="522260" y="372820"/>
                <a:chExt cx="530958" cy="3527002"/>
              </a:xfrm>
            </p:grpSpPr>
            <p:grpSp>
              <p:nvGrpSpPr>
                <p:cNvPr id="912" name="Google Shape;912;p8"/>
                <p:cNvGrpSpPr/>
                <p:nvPr/>
              </p:nvGrpSpPr>
              <p:grpSpPr>
                <a:xfrm>
                  <a:off x="522260" y="372820"/>
                  <a:ext cx="530958" cy="3527002"/>
                  <a:chOff x="522260" y="372820"/>
                  <a:chExt cx="530958" cy="3527002"/>
                </a:xfrm>
              </p:grpSpPr>
              <p:grpSp>
                <p:nvGrpSpPr>
                  <p:cNvPr id="913" name="Google Shape;913;p8"/>
                  <p:cNvGrpSpPr/>
                  <p:nvPr/>
                </p:nvGrpSpPr>
                <p:grpSpPr>
                  <a:xfrm>
                    <a:off x="522260" y="2971595"/>
                    <a:ext cx="530958" cy="928227"/>
                    <a:chOff x="522260" y="2971595"/>
                    <a:chExt cx="530958" cy="928227"/>
                  </a:xfrm>
                </p:grpSpPr>
                <p:sp>
                  <p:nvSpPr>
                    <p:cNvPr id="914" name="Google Shape;914;p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8" name="Google Shape;918;p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920" name="Google Shape;920;p8"/>
            <p:cNvGrpSpPr/>
            <p:nvPr/>
          </p:nvGrpSpPr>
          <p:grpSpPr>
            <a:xfrm>
              <a:off x="6196930" y="7"/>
              <a:ext cx="985363" cy="2629685"/>
              <a:chOff x="6010934" y="1"/>
              <a:chExt cx="1046700" cy="2793377"/>
            </a:xfrm>
          </p:grpSpPr>
          <p:grpSp>
            <p:nvGrpSpPr>
              <p:cNvPr id="921" name="Google Shape;921;p8"/>
              <p:cNvGrpSpPr/>
              <p:nvPr/>
            </p:nvGrpSpPr>
            <p:grpSpPr>
              <a:xfrm>
                <a:off x="6010934" y="1746678"/>
                <a:ext cx="1046700" cy="1046700"/>
                <a:chOff x="764100" y="3623300"/>
                <a:chExt cx="1046700" cy="1046700"/>
              </a:xfrm>
            </p:grpSpPr>
            <p:sp>
              <p:nvSpPr>
                <p:cNvPr id="922" name="Google Shape;922;p8"/>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8"/>
              <p:cNvGrpSpPr/>
              <p:nvPr/>
            </p:nvGrpSpPr>
            <p:grpSpPr>
              <a:xfrm>
                <a:off x="6308747" y="1"/>
                <a:ext cx="441786" cy="2571886"/>
                <a:chOff x="1121941" y="1609666"/>
                <a:chExt cx="404159" cy="2352837"/>
              </a:xfrm>
            </p:grpSpPr>
            <p:grpSp>
              <p:nvGrpSpPr>
                <p:cNvPr id="925" name="Google Shape;925;p8"/>
                <p:cNvGrpSpPr/>
                <p:nvPr/>
              </p:nvGrpSpPr>
              <p:grpSpPr>
                <a:xfrm>
                  <a:off x="1121941" y="1609666"/>
                  <a:ext cx="404159" cy="2352837"/>
                  <a:chOff x="1121941" y="1609666"/>
                  <a:chExt cx="404159" cy="2352837"/>
                </a:xfrm>
              </p:grpSpPr>
              <p:grpSp>
                <p:nvGrpSpPr>
                  <p:cNvPr id="926" name="Google Shape;926;p8"/>
                  <p:cNvGrpSpPr/>
                  <p:nvPr/>
                </p:nvGrpSpPr>
                <p:grpSpPr>
                  <a:xfrm>
                    <a:off x="1121941" y="2971595"/>
                    <a:ext cx="404159" cy="990908"/>
                    <a:chOff x="1121941" y="2969319"/>
                    <a:chExt cx="404159" cy="990908"/>
                  </a:xfrm>
                </p:grpSpPr>
                <p:sp>
                  <p:nvSpPr>
                    <p:cNvPr id="927" name="Google Shape;927;p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1" name="Google Shape;931;p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933" name="Google Shape;933;p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934" name="Google Shape;934;p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935" name="Google Shape;935;p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936" name="Google Shape;936;p8"/>
            <p:cNvGrpSpPr/>
            <p:nvPr/>
          </p:nvGrpSpPr>
          <p:grpSpPr>
            <a:xfrm>
              <a:off x="7192739" y="3730341"/>
              <a:ext cx="148551" cy="170121"/>
              <a:chOff x="3462796" y="2555878"/>
              <a:chExt cx="157798" cy="180711"/>
            </a:xfrm>
          </p:grpSpPr>
          <p:sp>
            <p:nvSpPr>
              <p:cNvPr id="937" name="Google Shape;937;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1099" name="Google Shape;1099;p10"/>
          <p:cNvGrpSpPr/>
          <p:nvPr/>
        </p:nvGrpSpPr>
        <p:grpSpPr>
          <a:xfrm>
            <a:off x="6800134" y="-29"/>
            <a:ext cx="2382301" cy="4610466"/>
            <a:chOff x="6800134" y="-29"/>
            <a:chExt cx="2382301" cy="4610466"/>
          </a:xfrm>
        </p:grpSpPr>
        <p:grpSp>
          <p:nvGrpSpPr>
            <p:cNvPr id="1100" name="Google Shape;1100;p10"/>
            <p:cNvGrpSpPr/>
            <p:nvPr/>
          </p:nvGrpSpPr>
          <p:grpSpPr>
            <a:xfrm>
              <a:off x="7737776" y="-17"/>
              <a:ext cx="448629" cy="4610455"/>
              <a:chOff x="6798998" y="-1296139"/>
              <a:chExt cx="476555" cy="4897445"/>
            </a:xfrm>
          </p:grpSpPr>
          <p:sp>
            <p:nvSpPr>
              <p:cNvPr id="1101" name="Google Shape;1101;p1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10"/>
            <p:cNvGrpSpPr/>
            <p:nvPr/>
          </p:nvGrpSpPr>
          <p:grpSpPr>
            <a:xfrm>
              <a:off x="8636876" y="46"/>
              <a:ext cx="382387" cy="1450044"/>
              <a:chOff x="5578966" y="2422197"/>
              <a:chExt cx="406190" cy="1540306"/>
            </a:xfrm>
          </p:grpSpPr>
          <p:sp>
            <p:nvSpPr>
              <p:cNvPr id="1104" name="Google Shape;1104;p1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0"/>
            <p:cNvGrpSpPr/>
            <p:nvPr/>
          </p:nvGrpSpPr>
          <p:grpSpPr>
            <a:xfrm>
              <a:off x="8035385" y="23"/>
              <a:ext cx="439174" cy="2683136"/>
              <a:chOff x="6176324" y="940075"/>
              <a:chExt cx="466512" cy="2850155"/>
            </a:xfrm>
          </p:grpSpPr>
          <p:sp>
            <p:nvSpPr>
              <p:cNvPr id="1107" name="Google Shape;1107;p1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10"/>
            <p:cNvGrpSpPr/>
            <p:nvPr/>
          </p:nvGrpSpPr>
          <p:grpSpPr>
            <a:xfrm>
              <a:off x="6999976" y="11"/>
              <a:ext cx="271476" cy="3307837"/>
              <a:chOff x="7883572" y="308161"/>
              <a:chExt cx="288375" cy="3513742"/>
            </a:xfrm>
          </p:grpSpPr>
          <p:sp>
            <p:nvSpPr>
              <p:cNvPr id="1110" name="Google Shape;1110;p1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0"/>
            <p:cNvGrpSpPr/>
            <p:nvPr/>
          </p:nvGrpSpPr>
          <p:grpSpPr>
            <a:xfrm>
              <a:off x="6827964" y="636458"/>
              <a:ext cx="230791" cy="243118"/>
              <a:chOff x="3770248" y="2527300"/>
              <a:chExt cx="180404" cy="190055"/>
            </a:xfrm>
          </p:grpSpPr>
          <p:sp>
            <p:nvSpPr>
              <p:cNvPr id="1113" name="Google Shape;1113;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7" name="Google Shape;1117;p10"/>
            <p:cNvGrpSpPr/>
            <p:nvPr/>
          </p:nvGrpSpPr>
          <p:grpSpPr>
            <a:xfrm>
              <a:off x="8763367" y="2641902"/>
              <a:ext cx="230809" cy="243156"/>
              <a:chOff x="3770248" y="2527300"/>
              <a:chExt cx="180404" cy="190055"/>
            </a:xfrm>
          </p:grpSpPr>
          <p:sp>
            <p:nvSpPr>
              <p:cNvPr id="1118" name="Google Shape;1118;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2" name="Google Shape;1122;p10"/>
            <p:cNvGrpSpPr/>
            <p:nvPr/>
          </p:nvGrpSpPr>
          <p:grpSpPr>
            <a:xfrm rot="5400000">
              <a:off x="8655427" y="4253521"/>
              <a:ext cx="201871" cy="231166"/>
              <a:chOff x="3462796" y="2555878"/>
              <a:chExt cx="157798" cy="180711"/>
            </a:xfrm>
          </p:grpSpPr>
          <p:sp>
            <p:nvSpPr>
              <p:cNvPr id="1123" name="Google Shape;1123;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9" name="Google Shape;1129;p10"/>
            <p:cNvGrpSpPr/>
            <p:nvPr/>
          </p:nvGrpSpPr>
          <p:grpSpPr>
            <a:xfrm rot="-2700000">
              <a:off x="7375305" y="1863439"/>
              <a:ext cx="169840" cy="178926"/>
              <a:chOff x="3770248" y="2527300"/>
              <a:chExt cx="180404" cy="190055"/>
            </a:xfrm>
          </p:grpSpPr>
          <p:sp>
            <p:nvSpPr>
              <p:cNvPr id="1130" name="Google Shape;1130;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4" name="Google Shape;1134;p10"/>
            <p:cNvGrpSpPr/>
            <p:nvPr/>
          </p:nvGrpSpPr>
          <p:grpSpPr>
            <a:xfrm>
              <a:off x="6800134" y="23"/>
              <a:ext cx="985363" cy="1665685"/>
              <a:chOff x="2484475" y="1329455"/>
              <a:chExt cx="1046700" cy="1769370"/>
            </a:xfrm>
          </p:grpSpPr>
          <p:sp>
            <p:nvSpPr>
              <p:cNvPr id="1135" name="Google Shape;1135;p1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10"/>
              <p:cNvGrpSpPr/>
              <p:nvPr/>
            </p:nvGrpSpPr>
            <p:grpSpPr>
              <a:xfrm>
                <a:off x="2769703" y="1329455"/>
                <a:ext cx="510180" cy="1483501"/>
                <a:chOff x="1818382" y="2433081"/>
                <a:chExt cx="466728" cy="1357150"/>
              </a:xfrm>
            </p:grpSpPr>
            <p:grpSp>
              <p:nvGrpSpPr>
                <p:cNvPr id="1138" name="Google Shape;1138;p10"/>
                <p:cNvGrpSpPr/>
                <p:nvPr/>
              </p:nvGrpSpPr>
              <p:grpSpPr>
                <a:xfrm>
                  <a:off x="1818382" y="2971595"/>
                  <a:ext cx="466728" cy="818636"/>
                  <a:chOff x="1818382" y="2942618"/>
                  <a:chExt cx="466728" cy="818636"/>
                </a:xfrm>
              </p:grpSpPr>
              <p:sp>
                <p:nvSpPr>
                  <p:cNvPr id="1139" name="Google Shape;1139;p1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2" name="Google Shape;1142;p1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1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44" name="Google Shape;1144;p10"/>
            <p:cNvGrpSpPr/>
            <p:nvPr/>
          </p:nvGrpSpPr>
          <p:grpSpPr>
            <a:xfrm>
              <a:off x="8330194" y="-10"/>
              <a:ext cx="852241" cy="2641273"/>
              <a:chOff x="3961868" y="-891976"/>
              <a:chExt cx="905291" cy="2805686"/>
            </a:xfrm>
          </p:grpSpPr>
          <p:grpSp>
            <p:nvGrpSpPr>
              <p:cNvPr id="1145" name="Google Shape;1145;p10"/>
              <p:cNvGrpSpPr/>
              <p:nvPr/>
            </p:nvGrpSpPr>
            <p:grpSpPr>
              <a:xfrm>
                <a:off x="3961868" y="1008419"/>
                <a:ext cx="905291" cy="905291"/>
                <a:chOff x="764100" y="3623300"/>
                <a:chExt cx="1046700" cy="1046700"/>
              </a:xfrm>
            </p:grpSpPr>
            <p:sp>
              <p:nvSpPr>
                <p:cNvPr id="1146" name="Google Shape;1146;p1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0"/>
              <p:cNvGrpSpPr/>
              <p:nvPr/>
            </p:nvGrpSpPr>
            <p:grpSpPr>
              <a:xfrm>
                <a:off x="4155315" y="-891976"/>
                <a:ext cx="522826" cy="2613070"/>
                <a:chOff x="2447534" y="1219291"/>
                <a:chExt cx="478297" cy="2390513"/>
              </a:xfrm>
            </p:grpSpPr>
            <p:grpSp>
              <p:nvGrpSpPr>
                <p:cNvPr id="1149" name="Google Shape;1149;p10"/>
                <p:cNvGrpSpPr/>
                <p:nvPr/>
              </p:nvGrpSpPr>
              <p:grpSpPr>
                <a:xfrm>
                  <a:off x="2447534" y="1219291"/>
                  <a:ext cx="478297" cy="2390513"/>
                  <a:chOff x="2447534" y="1219291"/>
                  <a:chExt cx="478297" cy="2390513"/>
                </a:xfrm>
              </p:grpSpPr>
              <p:grpSp>
                <p:nvGrpSpPr>
                  <p:cNvPr id="1150" name="Google Shape;1150;p10"/>
                  <p:cNvGrpSpPr/>
                  <p:nvPr/>
                </p:nvGrpSpPr>
                <p:grpSpPr>
                  <a:xfrm>
                    <a:off x="2447534" y="2971595"/>
                    <a:ext cx="478297" cy="638209"/>
                    <a:chOff x="2447534" y="3081786"/>
                    <a:chExt cx="478297" cy="638209"/>
                  </a:xfrm>
                </p:grpSpPr>
                <p:sp>
                  <p:nvSpPr>
                    <p:cNvPr id="1151" name="Google Shape;1151;p1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54" name="Google Shape;1154;p1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156" name="Google Shape;1156;p1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157" name="Google Shape;1157;p10"/>
            <p:cNvGrpSpPr/>
            <p:nvPr/>
          </p:nvGrpSpPr>
          <p:grpSpPr>
            <a:xfrm>
              <a:off x="7811773" y="-2"/>
              <a:ext cx="492189" cy="1837864"/>
              <a:chOff x="5194218" y="-536312"/>
              <a:chExt cx="522827" cy="1952267"/>
            </a:xfrm>
          </p:grpSpPr>
          <p:grpSp>
            <p:nvGrpSpPr>
              <p:cNvPr id="1158" name="Google Shape;1158;p10"/>
              <p:cNvGrpSpPr/>
              <p:nvPr/>
            </p:nvGrpSpPr>
            <p:grpSpPr>
              <a:xfrm>
                <a:off x="5194218" y="893129"/>
                <a:ext cx="522827" cy="522827"/>
                <a:chOff x="764100" y="3623300"/>
                <a:chExt cx="1046700" cy="1046700"/>
              </a:xfrm>
            </p:grpSpPr>
            <p:sp>
              <p:nvSpPr>
                <p:cNvPr id="1159" name="Google Shape;1159;p1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10"/>
              <p:cNvGrpSpPr/>
              <p:nvPr/>
            </p:nvGrpSpPr>
            <p:grpSpPr>
              <a:xfrm>
                <a:off x="5371921" y="-536312"/>
                <a:ext cx="182209" cy="1814066"/>
                <a:chOff x="3305183" y="1663032"/>
                <a:chExt cx="166690" cy="1659561"/>
              </a:xfrm>
            </p:grpSpPr>
            <p:grpSp>
              <p:nvGrpSpPr>
                <p:cNvPr id="1162" name="Google Shape;1162;p10"/>
                <p:cNvGrpSpPr/>
                <p:nvPr/>
              </p:nvGrpSpPr>
              <p:grpSpPr>
                <a:xfrm>
                  <a:off x="3305183" y="1663032"/>
                  <a:ext cx="166690" cy="1659561"/>
                  <a:chOff x="3305183" y="1663032"/>
                  <a:chExt cx="166690" cy="1659561"/>
                </a:xfrm>
              </p:grpSpPr>
              <p:grpSp>
                <p:nvGrpSpPr>
                  <p:cNvPr id="1163" name="Google Shape;1163;p10"/>
                  <p:cNvGrpSpPr/>
                  <p:nvPr/>
                </p:nvGrpSpPr>
                <p:grpSpPr>
                  <a:xfrm>
                    <a:off x="3305183" y="2971595"/>
                    <a:ext cx="166690" cy="350998"/>
                    <a:chOff x="3305183" y="3146560"/>
                    <a:chExt cx="166690" cy="350998"/>
                  </a:xfrm>
                </p:grpSpPr>
                <p:sp>
                  <p:nvSpPr>
                    <p:cNvPr id="1164" name="Google Shape;1164;p1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7" name="Google Shape;1167;p1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1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169" name="Google Shape;1169;p10"/>
            <p:cNvGrpSpPr/>
            <p:nvPr/>
          </p:nvGrpSpPr>
          <p:grpSpPr>
            <a:xfrm>
              <a:off x="8018879" y="-29"/>
              <a:ext cx="810166" cy="4470272"/>
              <a:chOff x="7824797" y="-1724181"/>
              <a:chExt cx="860597" cy="4748536"/>
            </a:xfrm>
          </p:grpSpPr>
          <p:grpSp>
            <p:nvGrpSpPr>
              <p:cNvPr id="1170" name="Google Shape;1170;p10"/>
              <p:cNvGrpSpPr/>
              <p:nvPr/>
            </p:nvGrpSpPr>
            <p:grpSpPr>
              <a:xfrm>
                <a:off x="7824797" y="1891931"/>
                <a:ext cx="860597" cy="1132425"/>
                <a:chOff x="764100" y="3623300"/>
                <a:chExt cx="1046700" cy="1046700"/>
              </a:xfrm>
            </p:grpSpPr>
            <p:sp>
              <p:nvSpPr>
                <p:cNvPr id="1171" name="Google Shape;1171;p1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10"/>
              <p:cNvGrpSpPr/>
              <p:nvPr/>
            </p:nvGrpSpPr>
            <p:grpSpPr>
              <a:xfrm>
                <a:off x="8100547" y="-1724181"/>
                <a:ext cx="300376" cy="4529867"/>
                <a:chOff x="3792712" y="-322375"/>
                <a:chExt cx="274793" cy="4144055"/>
              </a:xfrm>
            </p:grpSpPr>
            <p:grpSp>
              <p:nvGrpSpPr>
                <p:cNvPr id="1174" name="Google Shape;1174;p10"/>
                <p:cNvGrpSpPr/>
                <p:nvPr/>
              </p:nvGrpSpPr>
              <p:grpSpPr>
                <a:xfrm>
                  <a:off x="3792712" y="-322375"/>
                  <a:ext cx="274793" cy="4144055"/>
                  <a:chOff x="3792712" y="-322375"/>
                  <a:chExt cx="274793" cy="4144055"/>
                </a:xfrm>
              </p:grpSpPr>
              <p:grpSp>
                <p:nvGrpSpPr>
                  <p:cNvPr id="1175" name="Google Shape;1175;p10"/>
                  <p:cNvGrpSpPr/>
                  <p:nvPr/>
                </p:nvGrpSpPr>
                <p:grpSpPr>
                  <a:xfrm>
                    <a:off x="3792712" y="2971595"/>
                    <a:ext cx="274793" cy="850085"/>
                    <a:chOff x="3792712" y="2879468"/>
                    <a:chExt cx="274793" cy="850085"/>
                  </a:xfrm>
                </p:grpSpPr>
                <p:sp>
                  <p:nvSpPr>
                    <p:cNvPr id="1176" name="Google Shape;1176;p1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9" name="Google Shape;1179;p1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 name="Google Shape;1180;p1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181" name="Google Shape;1181;p1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182" name="Google Shape;1182;p10"/>
            <p:cNvGrpSpPr/>
            <p:nvPr/>
          </p:nvGrpSpPr>
          <p:grpSpPr>
            <a:xfrm>
              <a:off x="7184797" y="-17"/>
              <a:ext cx="985363" cy="3905971"/>
              <a:chOff x="1192601" y="-1724180"/>
              <a:chExt cx="1046700" cy="4149108"/>
            </a:xfrm>
          </p:grpSpPr>
          <p:grpSp>
            <p:nvGrpSpPr>
              <p:cNvPr id="1183" name="Google Shape;1183;p10"/>
              <p:cNvGrpSpPr/>
              <p:nvPr/>
            </p:nvGrpSpPr>
            <p:grpSpPr>
              <a:xfrm>
                <a:off x="1192601" y="1378228"/>
                <a:ext cx="1046700" cy="1046700"/>
                <a:chOff x="764100" y="3623300"/>
                <a:chExt cx="1046700" cy="1046700"/>
              </a:xfrm>
            </p:grpSpPr>
            <p:sp>
              <p:nvSpPr>
                <p:cNvPr id="1184" name="Google Shape;1184;p1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0"/>
              <p:cNvGrpSpPr/>
              <p:nvPr/>
            </p:nvGrpSpPr>
            <p:grpSpPr>
              <a:xfrm>
                <a:off x="1417979" y="-1724180"/>
                <a:ext cx="580390" cy="3855366"/>
                <a:chOff x="522260" y="372820"/>
                <a:chExt cx="530958" cy="3527002"/>
              </a:xfrm>
            </p:grpSpPr>
            <p:grpSp>
              <p:nvGrpSpPr>
                <p:cNvPr id="1187" name="Google Shape;1187;p10"/>
                <p:cNvGrpSpPr/>
                <p:nvPr/>
              </p:nvGrpSpPr>
              <p:grpSpPr>
                <a:xfrm>
                  <a:off x="522260" y="372820"/>
                  <a:ext cx="530958" cy="3527002"/>
                  <a:chOff x="522260" y="372820"/>
                  <a:chExt cx="530958" cy="3527002"/>
                </a:xfrm>
              </p:grpSpPr>
              <p:grpSp>
                <p:nvGrpSpPr>
                  <p:cNvPr id="1188" name="Google Shape;1188;p10"/>
                  <p:cNvGrpSpPr/>
                  <p:nvPr/>
                </p:nvGrpSpPr>
                <p:grpSpPr>
                  <a:xfrm>
                    <a:off x="522260" y="2971595"/>
                    <a:ext cx="530958" cy="928227"/>
                    <a:chOff x="522260" y="2971595"/>
                    <a:chExt cx="530958" cy="928227"/>
                  </a:xfrm>
                </p:grpSpPr>
                <p:sp>
                  <p:nvSpPr>
                    <p:cNvPr id="1189" name="Google Shape;1189;p1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3" name="Google Shape;1193;p1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1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195" name="Google Shape;1195;p10"/>
            <p:cNvGrpSpPr/>
            <p:nvPr/>
          </p:nvGrpSpPr>
          <p:grpSpPr>
            <a:xfrm>
              <a:off x="7192739" y="3730341"/>
              <a:ext cx="148551" cy="170121"/>
              <a:chOff x="3462796" y="2555878"/>
              <a:chExt cx="157798" cy="180711"/>
            </a:xfrm>
          </p:grpSpPr>
          <p:sp>
            <p:nvSpPr>
              <p:cNvPr id="1196" name="Google Shape;1196;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202"/>
        <p:cNvGrpSpPr/>
        <p:nvPr/>
      </p:nvGrpSpPr>
      <p:grpSpPr>
        <a:xfrm>
          <a:off x="0" y="0"/>
          <a:ext cx="0" cy="0"/>
          <a:chOff x="0" y="0"/>
          <a:chExt cx="0" cy="0"/>
        </a:xfrm>
      </p:grpSpPr>
      <p:sp>
        <p:nvSpPr>
          <p:cNvPr id="1203" name="Google Shape;1203;p1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grpSp>
        <p:nvGrpSpPr>
          <p:cNvPr id="1204" name="Google Shape;1204;p11"/>
          <p:cNvGrpSpPr/>
          <p:nvPr/>
        </p:nvGrpSpPr>
        <p:grpSpPr>
          <a:xfrm>
            <a:off x="501117" y="14"/>
            <a:ext cx="222106" cy="963625"/>
            <a:chOff x="6176324" y="1765810"/>
            <a:chExt cx="466512" cy="2024421"/>
          </a:xfrm>
        </p:grpSpPr>
        <p:sp>
          <p:nvSpPr>
            <p:cNvPr id="1205" name="Google Shape;1205;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11"/>
          <p:cNvGrpSpPr/>
          <p:nvPr/>
        </p:nvGrpSpPr>
        <p:grpSpPr>
          <a:xfrm>
            <a:off x="4054453" y="110"/>
            <a:ext cx="281103" cy="638706"/>
            <a:chOff x="4897958" y="2723139"/>
            <a:chExt cx="514087" cy="1168081"/>
          </a:xfrm>
        </p:grpSpPr>
        <p:sp>
          <p:nvSpPr>
            <p:cNvPr id="1208" name="Google Shape;1208;p1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11"/>
          <p:cNvGrpSpPr/>
          <p:nvPr/>
        </p:nvGrpSpPr>
        <p:grpSpPr>
          <a:xfrm>
            <a:off x="2016228" y="118"/>
            <a:ext cx="222105" cy="594985"/>
            <a:chOff x="5578966" y="2874382"/>
            <a:chExt cx="406190" cy="1088121"/>
          </a:xfrm>
        </p:grpSpPr>
        <p:sp>
          <p:nvSpPr>
            <p:cNvPr id="1211" name="Google Shape;1211;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11"/>
          <p:cNvGrpSpPr/>
          <p:nvPr/>
        </p:nvGrpSpPr>
        <p:grpSpPr>
          <a:xfrm>
            <a:off x="2887321" y="81"/>
            <a:ext cx="255089" cy="1042043"/>
            <a:chOff x="6176324" y="1884520"/>
            <a:chExt cx="466512" cy="1905711"/>
          </a:xfrm>
        </p:grpSpPr>
        <p:sp>
          <p:nvSpPr>
            <p:cNvPr id="1214" name="Google Shape;1214;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p11"/>
          <p:cNvGrpSpPr/>
          <p:nvPr/>
        </p:nvGrpSpPr>
        <p:grpSpPr>
          <a:xfrm>
            <a:off x="835052" y="109"/>
            <a:ext cx="260580" cy="559437"/>
            <a:chOff x="6798998" y="2578195"/>
            <a:chExt cx="476555" cy="1023111"/>
          </a:xfrm>
        </p:grpSpPr>
        <p:sp>
          <p:nvSpPr>
            <p:cNvPr id="1217" name="Google Shape;1217;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11"/>
          <p:cNvGrpSpPr/>
          <p:nvPr/>
        </p:nvGrpSpPr>
        <p:grpSpPr>
          <a:xfrm>
            <a:off x="4849828" y="86"/>
            <a:ext cx="93214" cy="745528"/>
            <a:chOff x="7576714" y="1965553"/>
            <a:chExt cx="170472" cy="1363439"/>
          </a:xfrm>
        </p:grpSpPr>
        <p:sp>
          <p:nvSpPr>
            <p:cNvPr id="1220" name="Google Shape;1220;p1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1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11"/>
          <p:cNvGrpSpPr/>
          <p:nvPr/>
        </p:nvGrpSpPr>
        <p:grpSpPr>
          <a:xfrm>
            <a:off x="1449079" y="70"/>
            <a:ext cx="157683" cy="1169334"/>
            <a:chOff x="7883572" y="1683399"/>
            <a:chExt cx="288375" cy="2138505"/>
          </a:xfrm>
        </p:grpSpPr>
        <p:sp>
          <p:nvSpPr>
            <p:cNvPr id="1223" name="Google Shape;1223;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11"/>
          <p:cNvGrpSpPr/>
          <p:nvPr/>
        </p:nvGrpSpPr>
        <p:grpSpPr>
          <a:xfrm>
            <a:off x="817647" y="92422"/>
            <a:ext cx="86284" cy="98813"/>
            <a:chOff x="3462796" y="2555878"/>
            <a:chExt cx="157798" cy="180711"/>
          </a:xfrm>
        </p:grpSpPr>
        <p:sp>
          <p:nvSpPr>
            <p:cNvPr id="1226" name="Google Shape;1226;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2" name="Google Shape;1232;p11"/>
          <p:cNvGrpSpPr/>
          <p:nvPr/>
        </p:nvGrpSpPr>
        <p:grpSpPr>
          <a:xfrm>
            <a:off x="2393331" y="638764"/>
            <a:ext cx="98645" cy="103922"/>
            <a:chOff x="3770248" y="2527300"/>
            <a:chExt cx="180404" cy="190055"/>
          </a:xfrm>
        </p:grpSpPr>
        <p:sp>
          <p:nvSpPr>
            <p:cNvPr id="1233" name="Google Shape;123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7" name="Google Shape;1237;p11"/>
          <p:cNvGrpSpPr/>
          <p:nvPr/>
        </p:nvGrpSpPr>
        <p:grpSpPr>
          <a:xfrm>
            <a:off x="4448250" y="26354"/>
            <a:ext cx="117260" cy="134286"/>
            <a:chOff x="3462796" y="2555878"/>
            <a:chExt cx="157798" cy="180711"/>
          </a:xfrm>
        </p:grpSpPr>
        <p:sp>
          <p:nvSpPr>
            <p:cNvPr id="1238" name="Google Shape;123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4" name="Google Shape;1244;p11"/>
          <p:cNvGrpSpPr/>
          <p:nvPr/>
        </p:nvGrpSpPr>
        <p:grpSpPr>
          <a:xfrm>
            <a:off x="3457306" y="904099"/>
            <a:ext cx="134058" cy="141230"/>
            <a:chOff x="3770248" y="2527300"/>
            <a:chExt cx="180404" cy="190055"/>
          </a:xfrm>
        </p:grpSpPr>
        <p:sp>
          <p:nvSpPr>
            <p:cNvPr id="1245" name="Google Shape;124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9" name="Google Shape;1249;p11"/>
          <p:cNvGrpSpPr/>
          <p:nvPr/>
        </p:nvGrpSpPr>
        <p:grpSpPr>
          <a:xfrm rot="5400000">
            <a:off x="3320205" y="266918"/>
            <a:ext cx="117260" cy="134268"/>
            <a:chOff x="3462796" y="2555878"/>
            <a:chExt cx="157798" cy="180711"/>
          </a:xfrm>
        </p:grpSpPr>
        <p:sp>
          <p:nvSpPr>
            <p:cNvPr id="1250" name="Google Shape;1250;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6" name="Google Shape;1256;p11"/>
          <p:cNvGrpSpPr/>
          <p:nvPr/>
        </p:nvGrpSpPr>
        <p:grpSpPr>
          <a:xfrm>
            <a:off x="490004" y="711414"/>
            <a:ext cx="98645" cy="103922"/>
            <a:chOff x="3770248" y="2527300"/>
            <a:chExt cx="180404" cy="190055"/>
          </a:xfrm>
        </p:grpSpPr>
        <p:sp>
          <p:nvSpPr>
            <p:cNvPr id="1257" name="Google Shape;1257;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1" name="Google Shape;1261;p11"/>
          <p:cNvGrpSpPr/>
          <p:nvPr/>
        </p:nvGrpSpPr>
        <p:grpSpPr>
          <a:xfrm rot="-2700000">
            <a:off x="4871785" y="1077752"/>
            <a:ext cx="98633" cy="103910"/>
            <a:chOff x="3770248" y="2527300"/>
            <a:chExt cx="180404" cy="190055"/>
          </a:xfrm>
        </p:grpSpPr>
        <p:sp>
          <p:nvSpPr>
            <p:cNvPr id="1262" name="Google Shape;1262;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1552394" y="34"/>
            <a:ext cx="572336" cy="1286416"/>
            <a:chOff x="2484475" y="746199"/>
            <a:chExt cx="1046700" cy="2352626"/>
          </a:xfrm>
        </p:grpSpPr>
        <p:sp>
          <p:nvSpPr>
            <p:cNvPr id="1267" name="Google Shape;1267;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1"/>
            <p:cNvGrpSpPr/>
            <p:nvPr/>
          </p:nvGrpSpPr>
          <p:grpSpPr>
            <a:xfrm>
              <a:off x="2769703" y="746199"/>
              <a:ext cx="510180" cy="2066757"/>
              <a:chOff x="1818382" y="1899501"/>
              <a:chExt cx="466728" cy="1890730"/>
            </a:xfrm>
          </p:grpSpPr>
          <p:grpSp>
            <p:nvGrpSpPr>
              <p:cNvPr id="1270" name="Google Shape;1270;p11"/>
              <p:cNvGrpSpPr/>
              <p:nvPr/>
            </p:nvGrpSpPr>
            <p:grpSpPr>
              <a:xfrm>
                <a:off x="1818382" y="2971595"/>
                <a:ext cx="466728" cy="818636"/>
                <a:chOff x="1818382" y="2942618"/>
                <a:chExt cx="466728" cy="818636"/>
              </a:xfrm>
            </p:grpSpPr>
            <p:sp>
              <p:nvSpPr>
                <p:cNvPr id="1271" name="Google Shape;1271;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4" name="Google Shape;1274;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276" name="Google Shape;1276;p11"/>
          <p:cNvGrpSpPr/>
          <p:nvPr/>
        </p:nvGrpSpPr>
        <p:grpSpPr>
          <a:xfrm>
            <a:off x="2360233" y="30"/>
            <a:ext cx="495013" cy="706398"/>
            <a:chOff x="3961868" y="621833"/>
            <a:chExt cx="905291" cy="1291877"/>
          </a:xfrm>
        </p:grpSpPr>
        <p:grpSp>
          <p:nvGrpSpPr>
            <p:cNvPr id="1277" name="Google Shape;1277;p11"/>
            <p:cNvGrpSpPr/>
            <p:nvPr/>
          </p:nvGrpSpPr>
          <p:grpSpPr>
            <a:xfrm>
              <a:off x="3961868" y="1008419"/>
              <a:ext cx="905291" cy="905291"/>
              <a:chOff x="764100" y="3623300"/>
              <a:chExt cx="1046700" cy="1046700"/>
            </a:xfrm>
          </p:grpSpPr>
          <p:sp>
            <p:nvSpPr>
              <p:cNvPr id="1278" name="Google Shape;1278;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11"/>
            <p:cNvGrpSpPr/>
            <p:nvPr/>
          </p:nvGrpSpPr>
          <p:grpSpPr>
            <a:xfrm>
              <a:off x="4155315" y="621833"/>
              <a:ext cx="522826" cy="1099260"/>
              <a:chOff x="2447534" y="2604168"/>
              <a:chExt cx="478297" cy="1005636"/>
            </a:xfrm>
          </p:grpSpPr>
          <p:grpSp>
            <p:nvGrpSpPr>
              <p:cNvPr id="1281" name="Google Shape;1281;p11"/>
              <p:cNvGrpSpPr/>
              <p:nvPr/>
            </p:nvGrpSpPr>
            <p:grpSpPr>
              <a:xfrm>
                <a:off x="2447534" y="2604168"/>
                <a:ext cx="478297" cy="1005636"/>
                <a:chOff x="2447534" y="2604168"/>
                <a:chExt cx="478297" cy="1005636"/>
              </a:xfrm>
            </p:grpSpPr>
            <p:grpSp>
              <p:nvGrpSpPr>
                <p:cNvPr id="1282" name="Google Shape;1282;p11"/>
                <p:cNvGrpSpPr/>
                <p:nvPr/>
              </p:nvGrpSpPr>
              <p:grpSpPr>
                <a:xfrm>
                  <a:off x="2447534" y="2971595"/>
                  <a:ext cx="478297" cy="638209"/>
                  <a:chOff x="2447534" y="3081786"/>
                  <a:chExt cx="478297" cy="638209"/>
                </a:xfrm>
              </p:grpSpPr>
              <p:sp>
                <p:nvSpPr>
                  <p:cNvPr id="1283" name="Google Shape;1283;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6" name="Google Shape;1286;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288" name="Google Shape;1288;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289" name="Google Shape;1289;p11"/>
          <p:cNvGrpSpPr/>
          <p:nvPr/>
        </p:nvGrpSpPr>
        <p:grpSpPr>
          <a:xfrm>
            <a:off x="3034082" y="24"/>
            <a:ext cx="285882" cy="434231"/>
            <a:chOff x="5194218" y="621823"/>
            <a:chExt cx="522827" cy="794132"/>
          </a:xfrm>
        </p:grpSpPr>
        <p:grpSp>
          <p:nvGrpSpPr>
            <p:cNvPr id="1290" name="Google Shape;1290;p11"/>
            <p:cNvGrpSpPr/>
            <p:nvPr/>
          </p:nvGrpSpPr>
          <p:grpSpPr>
            <a:xfrm>
              <a:off x="5194218" y="893129"/>
              <a:ext cx="522827" cy="522827"/>
              <a:chOff x="764100" y="3623300"/>
              <a:chExt cx="1046700" cy="1046700"/>
            </a:xfrm>
          </p:grpSpPr>
          <p:sp>
            <p:nvSpPr>
              <p:cNvPr id="1291" name="Google Shape;1291;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3" name="Google Shape;1293;p11"/>
            <p:cNvGrpSpPr/>
            <p:nvPr/>
          </p:nvGrpSpPr>
          <p:grpSpPr>
            <a:xfrm>
              <a:off x="5371921" y="621823"/>
              <a:ext cx="182209" cy="655932"/>
              <a:chOff x="3305183" y="2722527"/>
              <a:chExt cx="166690" cy="600065"/>
            </a:xfrm>
          </p:grpSpPr>
          <p:grpSp>
            <p:nvGrpSpPr>
              <p:cNvPr id="1294" name="Google Shape;1294;p11"/>
              <p:cNvGrpSpPr/>
              <p:nvPr/>
            </p:nvGrpSpPr>
            <p:grpSpPr>
              <a:xfrm>
                <a:off x="3305183" y="2722527"/>
                <a:ext cx="166690" cy="600065"/>
                <a:chOff x="3305183" y="2722527"/>
                <a:chExt cx="166690" cy="600065"/>
              </a:xfrm>
            </p:grpSpPr>
            <p:grpSp>
              <p:nvGrpSpPr>
                <p:cNvPr id="1295" name="Google Shape;1295;p11"/>
                <p:cNvGrpSpPr/>
                <p:nvPr/>
              </p:nvGrpSpPr>
              <p:grpSpPr>
                <a:xfrm>
                  <a:off x="3305183" y="2971595"/>
                  <a:ext cx="166690" cy="350998"/>
                  <a:chOff x="3305183" y="3146560"/>
                  <a:chExt cx="166690" cy="350998"/>
                </a:xfrm>
              </p:grpSpPr>
              <p:sp>
                <p:nvSpPr>
                  <p:cNvPr id="1296" name="Google Shape;1296;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99" name="Google Shape;1299;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01" name="Google Shape;1301;p11"/>
          <p:cNvGrpSpPr/>
          <p:nvPr/>
        </p:nvGrpSpPr>
        <p:grpSpPr>
          <a:xfrm>
            <a:off x="4472482" y="42"/>
            <a:ext cx="470574" cy="1177689"/>
            <a:chOff x="7824797" y="870572"/>
            <a:chExt cx="860597" cy="2153783"/>
          </a:xfrm>
        </p:grpSpPr>
        <p:grpSp>
          <p:nvGrpSpPr>
            <p:cNvPr id="1302" name="Google Shape;1302;p11"/>
            <p:cNvGrpSpPr/>
            <p:nvPr/>
          </p:nvGrpSpPr>
          <p:grpSpPr>
            <a:xfrm>
              <a:off x="7824797" y="1891931"/>
              <a:ext cx="860597" cy="1132425"/>
              <a:chOff x="764100" y="3623300"/>
              <a:chExt cx="1046700" cy="1046700"/>
            </a:xfrm>
          </p:grpSpPr>
          <p:sp>
            <p:nvSpPr>
              <p:cNvPr id="1303" name="Google Shape;1303;p1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11"/>
            <p:cNvGrpSpPr/>
            <p:nvPr/>
          </p:nvGrpSpPr>
          <p:grpSpPr>
            <a:xfrm>
              <a:off x="8100547" y="870572"/>
              <a:ext cx="300376" cy="1935114"/>
              <a:chOff x="3792712" y="2051381"/>
              <a:chExt cx="274793" cy="1770299"/>
            </a:xfrm>
          </p:grpSpPr>
          <p:grpSp>
            <p:nvGrpSpPr>
              <p:cNvPr id="1306" name="Google Shape;1306;p11"/>
              <p:cNvGrpSpPr/>
              <p:nvPr/>
            </p:nvGrpSpPr>
            <p:grpSpPr>
              <a:xfrm>
                <a:off x="3792712" y="2051381"/>
                <a:ext cx="274793" cy="1770299"/>
                <a:chOff x="3792712" y="2051381"/>
                <a:chExt cx="274793" cy="1770299"/>
              </a:xfrm>
            </p:grpSpPr>
            <p:grpSp>
              <p:nvGrpSpPr>
                <p:cNvPr id="1307" name="Google Shape;1307;p11"/>
                <p:cNvGrpSpPr/>
                <p:nvPr/>
              </p:nvGrpSpPr>
              <p:grpSpPr>
                <a:xfrm>
                  <a:off x="3792712" y="2971595"/>
                  <a:ext cx="274793" cy="850085"/>
                  <a:chOff x="3792712" y="2879468"/>
                  <a:chExt cx="274793" cy="850085"/>
                </a:xfrm>
              </p:grpSpPr>
              <p:sp>
                <p:nvSpPr>
                  <p:cNvPr id="1308" name="Google Shape;1308;p1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1" name="Google Shape;1311;p1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1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13" name="Google Shape;1313;p1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14" name="Google Shape;1314;p11"/>
          <p:cNvGrpSpPr/>
          <p:nvPr/>
        </p:nvGrpSpPr>
        <p:grpSpPr>
          <a:xfrm>
            <a:off x="845998" y="42"/>
            <a:ext cx="572336" cy="917921"/>
            <a:chOff x="1192601" y="746213"/>
            <a:chExt cx="1046700" cy="1678715"/>
          </a:xfrm>
        </p:grpSpPr>
        <p:grpSp>
          <p:nvGrpSpPr>
            <p:cNvPr id="1315" name="Google Shape;1315;p11"/>
            <p:cNvGrpSpPr/>
            <p:nvPr/>
          </p:nvGrpSpPr>
          <p:grpSpPr>
            <a:xfrm>
              <a:off x="1192601" y="1378228"/>
              <a:ext cx="1046700" cy="1046700"/>
              <a:chOff x="764100" y="3623300"/>
              <a:chExt cx="1046700" cy="1046700"/>
            </a:xfrm>
          </p:grpSpPr>
          <p:sp>
            <p:nvSpPr>
              <p:cNvPr id="1316" name="Google Shape;131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11"/>
            <p:cNvGrpSpPr/>
            <p:nvPr/>
          </p:nvGrpSpPr>
          <p:grpSpPr>
            <a:xfrm>
              <a:off x="1417979" y="746213"/>
              <a:ext cx="580390" cy="1384973"/>
              <a:chOff x="522260" y="2632808"/>
              <a:chExt cx="530958" cy="1267014"/>
            </a:xfrm>
          </p:grpSpPr>
          <p:grpSp>
            <p:nvGrpSpPr>
              <p:cNvPr id="1319" name="Google Shape;1319;p11"/>
              <p:cNvGrpSpPr/>
              <p:nvPr/>
            </p:nvGrpSpPr>
            <p:grpSpPr>
              <a:xfrm>
                <a:off x="522260" y="2632808"/>
                <a:ext cx="530958" cy="1267014"/>
                <a:chOff x="522260" y="2632808"/>
                <a:chExt cx="530958" cy="1267014"/>
              </a:xfrm>
            </p:grpSpPr>
            <p:grpSp>
              <p:nvGrpSpPr>
                <p:cNvPr id="1320" name="Google Shape;1320;p11"/>
                <p:cNvGrpSpPr/>
                <p:nvPr/>
              </p:nvGrpSpPr>
              <p:grpSpPr>
                <a:xfrm>
                  <a:off x="522260" y="2971595"/>
                  <a:ext cx="530958" cy="928227"/>
                  <a:chOff x="522260" y="2971595"/>
                  <a:chExt cx="530958" cy="928227"/>
                </a:xfrm>
              </p:grpSpPr>
              <p:sp>
                <p:nvSpPr>
                  <p:cNvPr id="1321" name="Google Shape;132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5" name="Google Shape;132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27" name="Google Shape;1327;p11"/>
          <p:cNvGrpSpPr/>
          <p:nvPr/>
        </p:nvGrpSpPr>
        <p:grpSpPr>
          <a:xfrm>
            <a:off x="3480662" y="46"/>
            <a:ext cx="572336" cy="1051386"/>
            <a:chOff x="6010934" y="870580"/>
            <a:chExt cx="1046700" cy="1922797"/>
          </a:xfrm>
        </p:grpSpPr>
        <p:grpSp>
          <p:nvGrpSpPr>
            <p:cNvPr id="1328" name="Google Shape;1328;p11"/>
            <p:cNvGrpSpPr/>
            <p:nvPr/>
          </p:nvGrpSpPr>
          <p:grpSpPr>
            <a:xfrm>
              <a:off x="6010934" y="1746678"/>
              <a:ext cx="1046700" cy="1046700"/>
              <a:chOff x="764100" y="3623300"/>
              <a:chExt cx="1046700" cy="1046700"/>
            </a:xfrm>
          </p:grpSpPr>
          <p:sp>
            <p:nvSpPr>
              <p:cNvPr id="1329" name="Google Shape;132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11"/>
            <p:cNvGrpSpPr/>
            <p:nvPr/>
          </p:nvGrpSpPr>
          <p:grpSpPr>
            <a:xfrm>
              <a:off x="6308747" y="870580"/>
              <a:ext cx="441786" cy="1701306"/>
              <a:chOff x="1121941" y="2406098"/>
              <a:chExt cx="404159" cy="1556405"/>
            </a:xfrm>
          </p:grpSpPr>
          <p:grpSp>
            <p:nvGrpSpPr>
              <p:cNvPr id="1332" name="Google Shape;1332;p11"/>
              <p:cNvGrpSpPr/>
              <p:nvPr/>
            </p:nvGrpSpPr>
            <p:grpSpPr>
              <a:xfrm>
                <a:off x="1121941" y="2406098"/>
                <a:ext cx="404159" cy="1556405"/>
                <a:chOff x="1121941" y="2406098"/>
                <a:chExt cx="404159" cy="1556405"/>
              </a:xfrm>
            </p:grpSpPr>
            <p:grpSp>
              <p:nvGrpSpPr>
                <p:cNvPr id="1333" name="Google Shape;1333;p11"/>
                <p:cNvGrpSpPr/>
                <p:nvPr/>
              </p:nvGrpSpPr>
              <p:grpSpPr>
                <a:xfrm>
                  <a:off x="1121941" y="2971595"/>
                  <a:ext cx="404159" cy="990908"/>
                  <a:chOff x="1121941" y="2969319"/>
                  <a:chExt cx="404159" cy="990908"/>
                </a:xfrm>
              </p:grpSpPr>
              <p:sp>
                <p:nvSpPr>
                  <p:cNvPr id="1334" name="Google Shape;133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8" name="Google Shape;133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40" name="Google Shape;134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41" name="Google Shape;134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42" name="Google Shape;134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43" name="Google Shape;1343;p11"/>
          <p:cNvGrpSpPr/>
          <p:nvPr/>
        </p:nvGrpSpPr>
        <p:grpSpPr>
          <a:xfrm>
            <a:off x="588526" y="36"/>
            <a:ext cx="285882" cy="1099601"/>
            <a:chOff x="721731" y="746204"/>
            <a:chExt cx="522827" cy="2010974"/>
          </a:xfrm>
        </p:grpSpPr>
        <p:grpSp>
          <p:nvGrpSpPr>
            <p:cNvPr id="1344" name="Google Shape;1344;p11"/>
            <p:cNvGrpSpPr/>
            <p:nvPr/>
          </p:nvGrpSpPr>
          <p:grpSpPr>
            <a:xfrm>
              <a:off x="721731" y="2234351"/>
              <a:ext cx="522827" cy="522827"/>
              <a:chOff x="764100" y="3623300"/>
              <a:chExt cx="1046700" cy="1046700"/>
            </a:xfrm>
          </p:grpSpPr>
          <p:sp>
            <p:nvSpPr>
              <p:cNvPr id="1345" name="Google Shape;134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11"/>
            <p:cNvGrpSpPr/>
            <p:nvPr/>
          </p:nvGrpSpPr>
          <p:grpSpPr>
            <a:xfrm>
              <a:off x="892053" y="746204"/>
              <a:ext cx="182209" cy="1869993"/>
              <a:chOff x="3305183" y="1611869"/>
              <a:chExt cx="166690" cy="1710724"/>
            </a:xfrm>
          </p:grpSpPr>
          <p:grpSp>
            <p:nvGrpSpPr>
              <p:cNvPr id="1348" name="Google Shape;1348;p11"/>
              <p:cNvGrpSpPr/>
              <p:nvPr/>
            </p:nvGrpSpPr>
            <p:grpSpPr>
              <a:xfrm>
                <a:off x="3305183" y="1611869"/>
                <a:ext cx="166690" cy="1710724"/>
                <a:chOff x="3305183" y="1611869"/>
                <a:chExt cx="166690" cy="1710724"/>
              </a:xfrm>
            </p:grpSpPr>
            <p:grpSp>
              <p:nvGrpSpPr>
                <p:cNvPr id="1349" name="Google Shape;1349;p11"/>
                <p:cNvGrpSpPr/>
                <p:nvPr/>
              </p:nvGrpSpPr>
              <p:grpSpPr>
                <a:xfrm>
                  <a:off x="3305183" y="2971595"/>
                  <a:ext cx="166690" cy="350998"/>
                  <a:chOff x="3305183" y="3146560"/>
                  <a:chExt cx="166690" cy="350998"/>
                </a:xfrm>
              </p:grpSpPr>
              <p:sp>
                <p:nvSpPr>
                  <p:cNvPr id="1350" name="Google Shape;135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3" name="Google Shape;135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55" name="Google Shape;1355;p11"/>
          <p:cNvGrpSpPr/>
          <p:nvPr/>
        </p:nvGrpSpPr>
        <p:grpSpPr>
          <a:xfrm>
            <a:off x="5102111" y="14"/>
            <a:ext cx="222106" cy="963625"/>
            <a:chOff x="6176324" y="1765810"/>
            <a:chExt cx="466512" cy="2024421"/>
          </a:xfrm>
        </p:grpSpPr>
        <p:sp>
          <p:nvSpPr>
            <p:cNvPr id="1356" name="Google Shape;1356;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11"/>
          <p:cNvGrpSpPr/>
          <p:nvPr/>
        </p:nvGrpSpPr>
        <p:grpSpPr>
          <a:xfrm>
            <a:off x="6617222" y="118"/>
            <a:ext cx="222105" cy="594985"/>
            <a:chOff x="5578966" y="2874382"/>
            <a:chExt cx="406190" cy="1088121"/>
          </a:xfrm>
        </p:grpSpPr>
        <p:sp>
          <p:nvSpPr>
            <p:cNvPr id="1359" name="Google Shape;1359;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1"/>
          <p:cNvGrpSpPr/>
          <p:nvPr/>
        </p:nvGrpSpPr>
        <p:grpSpPr>
          <a:xfrm>
            <a:off x="7488315" y="81"/>
            <a:ext cx="255089" cy="1042043"/>
            <a:chOff x="6176324" y="1884520"/>
            <a:chExt cx="466512" cy="1905711"/>
          </a:xfrm>
        </p:grpSpPr>
        <p:sp>
          <p:nvSpPr>
            <p:cNvPr id="1362" name="Google Shape;1362;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1"/>
          <p:cNvGrpSpPr/>
          <p:nvPr/>
        </p:nvGrpSpPr>
        <p:grpSpPr>
          <a:xfrm>
            <a:off x="5436046" y="109"/>
            <a:ext cx="260580" cy="559437"/>
            <a:chOff x="6798998" y="2578195"/>
            <a:chExt cx="476555" cy="1023111"/>
          </a:xfrm>
        </p:grpSpPr>
        <p:sp>
          <p:nvSpPr>
            <p:cNvPr id="1365" name="Google Shape;1365;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11"/>
          <p:cNvGrpSpPr/>
          <p:nvPr/>
        </p:nvGrpSpPr>
        <p:grpSpPr>
          <a:xfrm>
            <a:off x="6050073" y="70"/>
            <a:ext cx="157683" cy="1169334"/>
            <a:chOff x="7883572" y="1683399"/>
            <a:chExt cx="288375" cy="2138505"/>
          </a:xfrm>
        </p:grpSpPr>
        <p:sp>
          <p:nvSpPr>
            <p:cNvPr id="1368" name="Google Shape;1368;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1"/>
          <p:cNvGrpSpPr/>
          <p:nvPr/>
        </p:nvGrpSpPr>
        <p:grpSpPr>
          <a:xfrm>
            <a:off x="5418641" y="92422"/>
            <a:ext cx="86284" cy="98813"/>
            <a:chOff x="3462796" y="2555878"/>
            <a:chExt cx="157798" cy="180711"/>
          </a:xfrm>
        </p:grpSpPr>
        <p:sp>
          <p:nvSpPr>
            <p:cNvPr id="1371" name="Google Shape;1371;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7" name="Google Shape;1377;p11"/>
          <p:cNvGrpSpPr/>
          <p:nvPr/>
        </p:nvGrpSpPr>
        <p:grpSpPr>
          <a:xfrm>
            <a:off x="6994325" y="638764"/>
            <a:ext cx="98645" cy="103922"/>
            <a:chOff x="3770248" y="2527300"/>
            <a:chExt cx="180404" cy="190055"/>
          </a:xfrm>
        </p:grpSpPr>
        <p:sp>
          <p:nvSpPr>
            <p:cNvPr id="1378" name="Google Shape;1378;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2" name="Google Shape;1382;p11"/>
          <p:cNvGrpSpPr/>
          <p:nvPr/>
        </p:nvGrpSpPr>
        <p:grpSpPr>
          <a:xfrm>
            <a:off x="8058300" y="904099"/>
            <a:ext cx="134058" cy="141230"/>
            <a:chOff x="3770248" y="2527300"/>
            <a:chExt cx="180404" cy="190055"/>
          </a:xfrm>
        </p:grpSpPr>
        <p:sp>
          <p:nvSpPr>
            <p:cNvPr id="1383" name="Google Shape;138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7" name="Google Shape;1387;p11"/>
          <p:cNvGrpSpPr/>
          <p:nvPr/>
        </p:nvGrpSpPr>
        <p:grpSpPr>
          <a:xfrm rot="5400000">
            <a:off x="7921199" y="266918"/>
            <a:ext cx="117260" cy="134268"/>
            <a:chOff x="3462796" y="2555878"/>
            <a:chExt cx="157798" cy="180711"/>
          </a:xfrm>
        </p:grpSpPr>
        <p:sp>
          <p:nvSpPr>
            <p:cNvPr id="1388" name="Google Shape;138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4" name="Google Shape;1394;p11"/>
          <p:cNvGrpSpPr/>
          <p:nvPr/>
        </p:nvGrpSpPr>
        <p:grpSpPr>
          <a:xfrm>
            <a:off x="5090998" y="711414"/>
            <a:ext cx="98645" cy="103922"/>
            <a:chOff x="3770248" y="2527300"/>
            <a:chExt cx="180404" cy="190055"/>
          </a:xfrm>
        </p:grpSpPr>
        <p:sp>
          <p:nvSpPr>
            <p:cNvPr id="1395" name="Google Shape;139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6153388" y="34"/>
            <a:ext cx="572336" cy="1286416"/>
            <a:chOff x="2484475" y="746199"/>
            <a:chExt cx="1046700" cy="2352626"/>
          </a:xfrm>
        </p:grpSpPr>
        <p:sp>
          <p:nvSpPr>
            <p:cNvPr id="1400" name="Google Shape;1400;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11"/>
            <p:cNvGrpSpPr/>
            <p:nvPr/>
          </p:nvGrpSpPr>
          <p:grpSpPr>
            <a:xfrm>
              <a:off x="2769703" y="746199"/>
              <a:ext cx="510180" cy="2066757"/>
              <a:chOff x="1818382" y="1899501"/>
              <a:chExt cx="466728" cy="1890730"/>
            </a:xfrm>
          </p:grpSpPr>
          <p:grpSp>
            <p:nvGrpSpPr>
              <p:cNvPr id="1403" name="Google Shape;1403;p11"/>
              <p:cNvGrpSpPr/>
              <p:nvPr/>
            </p:nvGrpSpPr>
            <p:grpSpPr>
              <a:xfrm>
                <a:off x="1818382" y="2971595"/>
                <a:ext cx="466728" cy="818636"/>
                <a:chOff x="1818382" y="2942618"/>
                <a:chExt cx="466728" cy="818636"/>
              </a:xfrm>
            </p:grpSpPr>
            <p:sp>
              <p:nvSpPr>
                <p:cNvPr id="1404" name="Google Shape;1404;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07" name="Google Shape;1407;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09" name="Google Shape;1409;p11"/>
          <p:cNvGrpSpPr/>
          <p:nvPr/>
        </p:nvGrpSpPr>
        <p:grpSpPr>
          <a:xfrm>
            <a:off x="6961227" y="30"/>
            <a:ext cx="495013" cy="706398"/>
            <a:chOff x="3961868" y="621833"/>
            <a:chExt cx="905291" cy="1291877"/>
          </a:xfrm>
        </p:grpSpPr>
        <p:grpSp>
          <p:nvGrpSpPr>
            <p:cNvPr id="1410" name="Google Shape;1410;p11"/>
            <p:cNvGrpSpPr/>
            <p:nvPr/>
          </p:nvGrpSpPr>
          <p:grpSpPr>
            <a:xfrm>
              <a:off x="3961868" y="1008419"/>
              <a:ext cx="905291" cy="905291"/>
              <a:chOff x="764100" y="3623300"/>
              <a:chExt cx="1046700" cy="1046700"/>
            </a:xfrm>
          </p:grpSpPr>
          <p:sp>
            <p:nvSpPr>
              <p:cNvPr id="1411" name="Google Shape;1411;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1"/>
            <p:cNvGrpSpPr/>
            <p:nvPr/>
          </p:nvGrpSpPr>
          <p:grpSpPr>
            <a:xfrm>
              <a:off x="4155315" y="621833"/>
              <a:ext cx="522826" cy="1099260"/>
              <a:chOff x="2447534" y="2604168"/>
              <a:chExt cx="478297" cy="1005636"/>
            </a:xfrm>
          </p:grpSpPr>
          <p:grpSp>
            <p:nvGrpSpPr>
              <p:cNvPr id="1414" name="Google Shape;1414;p11"/>
              <p:cNvGrpSpPr/>
              <p:nvPr/>
            </p:nvGrpSpPr>
            <p:grpSpPr>
              <a:xfrm>
                <a:off x="2447534" y="2604168"/>
                <a:ext cx="478297" cy="1005636"/>
                <a:chOff x="2447534" y="2604168"/>
                <a:chExt cx="478297" cy="1005636"/>
              </a:xfrm>
            </p:grpSpPr>
            <p:grpSp>
              <p:nvGrpSpPr>
                <p:cNvPr id="1415" name="Google Shape;1415;p11"/>
                <p:cNvGrpSpPr/>
                <p:nvPr/>
              </p:nvGrpSpPr>
              <p:grpSpPr>
                <a:xfrm>
                  <a:off x="2447534" y="2971595"/>
                  <a:ext cx="478297" cy="638209"/>
                  <a:chOff x="2447534" y="3081786"/>
                  <a:chExt cx="478297" cy="638209"/>
                </a:xfrm>
              </p:grpSpPr>
              <p:sp>
                <p:nvSpPr>
                  <p:cNvPr id="1416" name="Google Shape;1416;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19" name="Google Shape;1419;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21" name="Google Shape;1421;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22" name="Google Shape;1422;p11"/>
          <p:cNvGrpSpPr/>
          <p:nvPr/>
        </p:nvGrpSpPr>
        <p:grpSpPr>
          <a:xfrm>
            <a:off x="7635076" y="24"/>
            <a:ext cx="285882" cy="434231"/>
            <a:chOff x="5194218" y="621823"/>
            <a:chExt cx="522827" cy="794132"/>
          </a:xfrm>
        </p:grpSpPr>
        <p:grpSp>
          <p:nvGrpSpPr>
            <p:cNvPr id="1423" name="Google Shape;1423;p11"/>
            <p:cNvGrpSpPr/>
            <p:nvPr/>
          </p:nvGrpSpPr>
          <p:grpSpPr>
            <a:xfrm>
              <a:off x="5194218" y="893129"/>
              <a:ext cx="522827" cy="522827"/>
              <a:chOff x="764100" y="3623300"/>
              <a:chExt cx="1046700" cy="1046700"/>
            </a:xfrm>
          </p:grpSpPr>
          <p:sp>
            <p:nvSpPr>
              <p:cNvPr id="1424" name="Google Shape;1424;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11"/>
            <p:cNvGrpSpPr/>
            <p:nvPr/>
          </p:nvGrpSpPr>
          <p:grpSpPr>
            <a:xfrm>
              <a:off x="5371921" y="621823"/>
              <a:ext cx="182209" cy="655932"/>
              <a:chOff x="3305183" y="2722527"/>
              <a:chExt cx="166690" cy="600065"/>
            </a:xfrm>
          </p:grpSpPr>
          <p:grpSp>
            <p:nvGrpSpPr>
              <p:cNvPr id="1427" name="Google Shape;1427;p11"/>
              <p:cNvGrpSpPr/>
              <p:nvPr/>
            </p:nvGrpSpPr>
            <p:grpSpPr>
              <a:xfrm>
                <a:off x="3305183" y="2722527"/>
                <a:ext cx="166690" cy="600065"/>
                <a:chOff x="3305183" y="2722527"/>
                <a:chExt cx="166690" cy="600065"/>
              </a:xfrm>
            </p:grpSpPr>
            <p:grpSp>
              <p:nvGrpSpPr>
                <p:cNvPr id="1428" name="Google Shape;1428;p11"/>
                <p:cNvGrpSpPr/>
                <p:nvPr/>
              </p:nvGrpSpPr>
              <p:grpSpPr>
                <a:xfrm>
                  <a:off x="3305183" y="2971595"/>
                  <a:ext cx="166690" cy="350998"/>
                  <a:chOff x="3305183" y="3146560"/>
                  <a:chExt cx="166690" cy="350998"/>
                </a:xfrm>
              </p:grpSpPr>
              <p:sp>
                <p:nvSpPr>
                  <p:cNvPr id="1429" name="Google Shape;1429;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2" name="Google Shape;1432;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34" name="Google Shape;1434;p11"/>
          <p:cNvGrpSpPr/>
          <p:nvPr/>
        </p:nvGrpSpPr>
        <p:grpSpPr>
          <a:xfrm>
            <a:off x="5446992" y="42"/>
            <a:ext cx="572336" cy="917921"/>
            <a:chOff x="1192601" y="746213"/>
            <a:chExt cx="1046700" cy="1678715"/>
          </a:xfrm>
        </p:grpSpPr>
        <p:grpSp>
          <p:nvGrpSpPr>
            <p:cNvPr id="1435" name="Google Shape;1435;p11"/>
            <p:cNvGrpSpPr/>
            <p:nvPr/>
          </p:nvGrpSpPr>
          <p:grpSpPr>
            <a:xfrm>
              <a:off x="1192601" y="1378228"/>
              <a:ext cx="1046700" cy="1046700"/>
              <a:chOff x="764100" y="3623300"/>
              <a:chExt cx="1046700" cy="1046700"/>
            </a:xfrm>
          </p:grpSpPr>
          <p:sp>
            <p:nvSpPr>
              <p:cNvPr id="1436" name="Google Shape;143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1"/>
            <p:cNvGrpSpPr/>
            <p:nvPr/>
          </p:nvGrpSpPr>
          <p:grpSpPr>
            <a:xfrm>
              <a:off x="1417979" y="746213"/>
              <a:ext cx="580390" cy="1384973"/>
              <a:chOff x="522260" y="2632808"/>
              <a:chExt cx="530958" cy="1267014"/>
            </a:xfrm>
          </p:grpSpPr>
          <p:grpSp>
            <p:nvGrpSpPr>
              <p:cNvPr id="1439" name="Google Shape;1439;p11"/>
              <p:cNvGrpSpPr/>
              <p:nvPr/>
            </p:nvGrpSpPr>
            <p:grpSpPr>
              <a:xfrm>
                <a:off x="522260" y="2632808"/>
                <a:ext cx="530958" cy="1267014"/>
                <a:chOff x="522260" y="2632808"/>
                <a:chExt cx="530958" cy="1267014"/>
              </a:xfrm>
            </p:grpSpPr>
            <p:grpSp>
              <p:nvGrpSpPr>
                <p:cNvPr id="1440" name="Google Shape;1440;p11"/>
                <p:cNvGrpSpPr/>
                <p:nvPr/>
              </p:nvGrpSpPr>
              <p:grpSpPr>
                <a:xfrm>
                  <a:off x="522260" y="2971595"/>
                  <a:ext cx="530958" cy="928227"/>
                  <a:chOff x="522260" y="2971595"/>
                  <a:chExt cx="530958" cy="928227"/>
                </a:xfrm>
              </p:grpSpPr>
              <p:sp>
                <p:nvSpPr>
                  <p:cNvPr id="1441" name="Google Shape;144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45" name="Google Shape;144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47" name="Google Shape;1447;p11"/>
          <p:cNvGrpSpPr/>
          <p:nvPr/>
        </p:nvGrpSpPr>
        <p:grpSpPr>
          <a:xfrm>
            <a:off x="8081656" y="46"/>
            <a:ext cx="572336" cy="1051386"/>
            <a:chOff x="6010934" y="870580"/>
            <a:chExt cx="1046700" cy="1922797"/>
          </a:xfrm>
        </p:grpSpPr>
        <p:grpSp>
          <p:nvGrpSpPr>
            <p:cNvPr id="1448" name="Google Shape;1448;p11"/>
            <p:cNvGrpSpPr/>
            <p:nvPr/>
          </p:nvGrpSpPr>
          <p:grpSpPr>
            <a:xfrm>
              <a:off x="6010934" y="1746678"/>
              <a:ext cx="1046700" cy="1046700"/>
              <a:chOff x="764100" y="3623300"/>
              <a:chExt cx="1046700" cy="1046700"/>
            </a:xfrm>
          </p:grpSpPr>
          <p:sp>
            <p:nvSpPr>
              <p:cNvPr id="1449" name="Google Shape;144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1"/>
            <p:cNvGrpSpPr/>
            <p:nvPr/>
          </p:nvGrpSpPr>
          <p:grpSpPr>
            <a:xfrm>
              <a:off x="6308747" y="870580"/>
              <a:ext cx="441786" cy="1701306"/>
              <a:chOff x="1121941" y="2406098"/>
              <a:chExt cx="404159" cy="1556405"/>
            </a:xfrm>
          </p:grpSpPr>
          <p:grpSp>
            <p:nvGrpSpPr>
              <p:cNvPr id="1452" name="Google Shape;1452;p11"/>
              <p:cNvGrpSpPr/>
              <p:nvPr/>
            </p:nvGrpSpPr>
            <p:grpSpPr>
              <a:xfrm>
                <a:off x="1121941" y="2406098"/>
                <a:ext cx="404159" cy="1556405"/>
                <a:chOff x="1121941" y="2406098"/>
                <a:chExt cx="404159" cy="1556405"/>
              </a:xfrm>
            </p:grpSpPr>
            <p:grpSp>
              <p:nvGrpSpPr>
                <p:cNvPr id="1453" name="Google Shape;1453;p11"/>
                <p:cNvGrpSpPr/>
                <p:nvPr/>
              </p:nvGrpSpPr>
              <p:grpSpPr>
                <a:xfrm>
                  <a:off x="1121941" y="2971595"/>
                  <a:ext cx="404159" cy="990908"/>
                  <a:chOff x="1121941" y="2969319"/>
                  <a:chExt cx="404159" cy="990908"/>
                </a:xfrm>
              </p:grpSpPr>
              <p:sp>
                <p:nvSpPr>
                  <p:cNvPr id="1454" name="Google Shape;145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5" name="Google Shape;145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6" name="Google Shape;145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8" name="Google Shape;145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460" name="Google Shape;146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461" name="Google Shape;146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462" name="Google Shape;146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463" name="Google Shape;1463;p11"/>
          <p:cNvGrpSpPr/>
          <p:nvPr/>
        </p:nvGrpSpPr>
        <p:grpSpPr>
          <a:xfrm>
            <a:off x="5189520" y="36"/>
            <a:ext cx="285882" cy="1099601"/>
            <a:chOff x="721731" y="746204"/>
            <a:chExt cx="522827" cy="2010974"/>
          </a:xfrm>
        </p:grpSpPr>
        <p:grpSp>
          <p:nvGrpSpPr>
            <p:cNvPr id="1464" name="Google Shape;1464;p11"/>
            <p:cNvGrpSpPr/>
            <p:nvPr/>
          </p:nvGrpSpPr>
          <p:grpSpPr>
            <a:xfrm>
              <a:off x="721731" y="2234351"/>
              <a:ext cx="522827" cy="522827"/>
              <a:chOff x="764100" y="3623300"/>
              <a:chExt cx="1046700" cy="1046700"/>
            </a:xfrm>
          </p:grpSpPr>
          <p:sp>
            <p:nvSpPr>
              <p:cNvPr id="1465" name="Google Shape;146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11"/>
            <p:cNvGrpSpPr/>
            <p:nvPr/>
          </p:nvGrpSpPr>
          <p:grpSpPr>
            <a:xfrm>
              <a:off x="892053" y="746204"/>
              <a:ext cx="182209" cy="1869993"/>
              <a:chOff x="3305183" y="1611869"/>
              <a:chExt cx="166690" cy="1710724"/>
            </a:xfrm>
          </p:grpSpPr>
          <p:grpSp>
            <p:nvGrpSpPr>
              <p:cNvPr id="1468" name="Google Shape;1468;p11"/>
              <p:cNvGrpSpPr/>
              <p:nvPr/>
            </p:nvGrpSpPr>
            <p:grpSpPr>
              <a:xfrm>
                <a:off x="3305183" y="1611869"/>
                <a:ext cx="166690" cy="1710724"/>
                <a:chOff x="3305183" y="1611869"/>
                <a:chExt cx="166690" cy="1710724"/>
              </a:xfrm>
            </p:grpSpPr>
            <p:grpSp>
              <p:nvGrpSpPr>
                <p:cNvPr id="1469" name="Google Shape;1469;p11"/>
                <p:cNvGrpSpPr/>
                <p:nvPr/>
              </p:nvGrpSpPr>
              <p:grpSpPr>
                <a:xfrm>
                  <a:off x="3305183" y="2971595"/>
                  <a:ext cx="166690" cy="350998"/>
                  <a:chOff x="3305183" y="3146560"/>
                  <a:chExt cx="166690" cy="350998"/>
                </a:xfrm>
              </p:grpSpPr>
              <p:sp>
                <p:nvSpPr>
                  <p:cNvPr id="1470" name="Google Shape;147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73" name="Google Shape;147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Color background">
  <p:cSld name="BLANK_1_1">
    <p:bg>
      <p:bgPr>
        <a:solidFill>
          <a:schemeClr val="accent2"/>
        </a:solidFill>
        <a:effectLst/>
      </p:bgPr>
    </p:bg>
    <p:spTree>
      <p:nvGrpSpPr>
        <p:cNvPr id="1" name="Shape 1475"/>
        <p:cNvGrpSpPr/>
        <p:nvPr/>
      </p:nvGrpSpPr>
      <p:grpSpPr>
        <a:xfrm>
          <a:off x="0" y="0"/>
          <a:ext cx="0" cy="0"/>
          <a:chOff x="0" y="0"/>
          <a:chExt cx="0" cy="0"/>
        </a:xfrm>
      </p:grpSpPr>
      <p:sp>
        <p:nvSpPr>
          <p:cNvPr id="1476" name="Google Shape;1476;p1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‹Nº›</a:t>
            </a:fld>
            <a:endParaRPr/>
          </a:p>
        </p:txBody>
      </p:sp>
      <p:grpSp>
        <p:nvGrpSpPr>
          <p:cNvPr id="1477" name="Google Shape;1477;p12"/>
          <p:cNvGrpSpPr/>
          <p:nvPr/>
        </p:nvGrpSpPr>
        <p:grpSpPr>
          <a:xfrm>
            <a:off x="7374896" y="4521435"/>
            <a:ext cx="230809" cy="243156"/>
            <a:chOff x="3770248" y="2527300"/>
            <a:chExt cx="180404" cy="190055"/>
          </a:xfrm>
        </p:grpSpPr>
        <p:sp>
          <p:nvSpPr>
            <p:cNvPr id="1478" name="Google Shape;1478;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2" name="Google Shape;1482;p12"/>
          <p:cNvGrpSpPr/>
          <p:nvPr/>
        </p:nvGrpSpPr>
        <p:grpSpPr>
          <a:xfrm>
            <a:off x="8747492" y="2424502"/>
            <a:ext cx="230809" cy="243156"/>
            <a:chOff x="3770248" y="2527300"/>
            <a:chExt cx="180404" cy="190055"/>
          </a:xfrm>
        </p:grpSpPr>
        <p:sp>
          <p:nvSpPr>
            <p:cNvPr id="1483" name="Google Shape;1483;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7" name="Google Shape;1487;p12"/>
          <p:cNvGrpSpPr/>
          <p:nvPr/>
        </p:nvGrpSpPr>
        <p:grpSpPr>
          <a:xfrm rot="5400000">
            <a:off x="8655377" y="3665221"/>
            <a:ext cx="201871" cy="231166"/>
            <a:chOff x="3462796" y="2555878"/>
            <a:chExt cx="157798" cy="180711"/>
          </a:xfrm>
        </p:grpSpPr>
        <p:sp>
          <p:nvSpPr>
            <p:cNvPr id="1488" name="Google Shape;1488;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4" name="Google Shape;1494;p12"/>
          <p:cNvGrpSpPr/>
          <p:nvPr/>
        </p:nvGrpSpPr>
        <p:grpSpPr>
          <a:xfrm rot="-2700000">
            <a:off x="8038130" y="1128089"/>
            <a:ext cx="169840" cy="178926"/>
            <a:chOff x="3770248" y="2527300"/>
            <a:chExt cx="180404" cy="190055"/>
          </a:xfrm>
        </p:grpSpPr>
        <p:sp>
          <p:nvSpPr>
            <p:cNvPr id="1495" name="Google Shape;1495;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9" name="Google Shape;1499;p12"/>
          <p:cNvGrpSpPr/>
          <p:nvPr/>
        </p:nvGrpSpPr>
        <p:grpSpPr>
          <a:xfrm>
            <a:off x="6800134" y="23"/>
            <a:ext cx="985363" cy="1665685"/>
            <a:chOff x="2484475" y="1329455"/>
            <a:chExt cx="1046700" cy="1769370"/>
          </a:xfrm>
        </p:grpSpPr>
        <p:sp>
          <p:nvSpPr>
            <p:cNvPr id="1500" name="Google Shape;1500;p1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12"/>
            <p:cNvGrpSpPr/>
            <p:nvPr/>
          </p:nvGrpSpPr>
          <p:grpSpPr>
            <a:xfrm>
              <a:off x="2769703" y="1329455"/>
              <a:ext cx="510180" cy="1483501"/>
              <a:chOff x="1818382" y="2433081"/>
              <a:chExt cx="466728" cy="1357150"/>
            </a:xfrm>
          </p:grpSpPr>
          <p:grpSp>
            <p:nvGrpSpPr>
              <p:cNvPr id="1503" name="Google Shape;1503;p12"/>
              <p:cNvGrpSpPr/>
              <p:nvPr/>
            </p:nvGrpSpPr>
            <p:grpSpPr>
              <a:xfrm>
                <a:off x="1818382" y="2971595"/>
                <a:ext cx="466728" cy="818636"/>
                <a:chOff x="1818382" y="2942618"/>
                <a:chExt cx="466728" cy="818636"/>
              </a:xfrm>
            </p:grpSpPr>
            <p:sp>
              <p:nvSpPr>
                <p:cNvPr id="1504" name="Google Shape;1504;p1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1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1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07" name="Google Shape;1507;p12"/>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2"/>
          <p:cNvGrpSpPr/>
          <p:nvPr/>
        </p:nvGrpSpPr>
        <p:grpSpPr>
          <a:xfrm>
            <a:off x="8330194" y="1"/>
            <a:ext cx="852241" cy="2239549"/>
            <a:chOff x="3961868" y="-465246"/>
            <a:chExt cx="905291" cy="2378956"/>
          </a:xfrm>
        </p:grpSpPr>
        <p:grpSp>
          <p:nvGrpSpPr>
            <p:cNvPr id="1509" name="Google Shape;1509;p12"/>
            <p:cNvGrpSpPr/>
            <p:nvPr/>
          </p:nvGrpSpPr>
          <p:grpSpPr>
            <a:xfrm>
              <a:off x="3961868" y="1008419"/>
              <a:ext cx="905291" cy="905291"/>
              <a:chOff x="764100" y="3623300"/>
              <a:chExt cx="1046700" cy="1046700"/>
            </a:xfrm>
          </p:grpSpPr>
          <p:sp>
            <p:nvSpPr>
              <p:cNvPr id="1510" name="Google Shape;151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12"/>
            <p:cNvGrpSpPr/>
            <p:nvPr/>
          </p:nvGrpSpPr>
          <p:grpSpPr>
            <a:xfrm>
              <a:off x="4155315" y="-465246"/>
              <a:ext cx="522826" cy="2186340"/>
              <a:chOff x="2447534" y="1609676"/>
              <a:chExt cx="478297" cy="2000128"/>
            </a:xfrm>
          </p:grpSpPr>
          <p:grpSp>
            <p:nvGrpSpPr>
              <p:cNvPr id="1513" name="Google Shape;1513;p12"/>
              <p:cNvGrpSpPr/>
              <p:nvPr/>
            </p:nvGrpSpPr>
            <p:grpSpPr>
              <a:xfrm>
                <a:off x="2447534" y="2971595"/>
                <a:ext cx="478297" cy="638209"/>
                <a:chOff x="2447534" y="3081786"/>
                <a:chExt cx="478297" cy="638209"/>
              </a:xfrm>
            </p:grpSpPr>
            <p:sp>
              <p:nvSpPr>
                <p:cNvPr id="1514" name="Google Shape;1514;p1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1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1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17" name="Google Shape;1517;p12"/>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8" name="Google Shape;1518;p12"/>
          <p:cNvGrpSpPr/>
          <p:nvPr/>
        </p:nvGrpSpPr>
        <p:grpSpPr>
          <a:xfrm>
            <a:off x="7811773" y="19"/>
            <a:ext cx="492189" cy="1147268"/>
            <a:chOff x="5194218" y="197272"/>
            <a:chExt cx="522827" cy="1218683"/>
          </a:xfrm>
        </p:grpSpPr>
        <p:grpSp>
          <p:nvGrpSpPr>
            <p:cNvPr id="1519" name="Google Shape;1519;p12"/>
            <p:cNvGrpSpPr/>
            <p:nvPr/>
          </p:nvGrpSpPr>
          <p:grpSpPr>
            <a:xfrm>
              <a:off x="5194218" y="893129"/>
              <a:ext cx="522827" cy="522827"/>
              <a:chOff x="764100" y="3623300"/>
              <a:chExt cx="1046700" cy="1046700"/>
            </a:xfrm>
          </p:grpSpPr>
          <p:sp>
            <p:nvSpPr>
              <p:cNvPr id="1520" name="Google Shape;152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2"/>
            <p:cNvGrpSpPr/>
            <p:nvPr/>
          </p:nvGrpSpPr>
          <p:grpSpPr>
            <a:xfrm>
              <a:off x="5371921" y="197272"/>
              <a:ext cx="182209" cy="1080483"/>
              <a:chOff x="3305183" y="2334136"/>
              <a:chExt cx="166690" cy="988457"/>
            </a:xfrm>
          </p:grpSpPr>
          <p:grpSp>
            <p:nvGrpSpPr>
              <p:cNvPr id="1523" name="Google Shape;1523;p12"/>
              <p:cNvGrpSpPr/>
              <p:nvPr/>
            </p:nvGrpSpPr>
            <p:grpSpPr>
              <a:xfrm>
                <a:off x="3305183" y="2971595"/>
                <a:ext cx="166690" cy="350998"/>
                <a:chOff x="3305183" y="3146560"/>
                <a:chExt cx="166690" cy="350998"/>
              </a:xfrm>
            </p:grpSpPr>
            <p:sp>
              <p:nvSpPr>
                <p:cNvPr id="1524" name="Google Shape;1524;p1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1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1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27" name="Google Shape;1527;p12"/>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12"/>
          <p:cNvGrpSpPr/>
          <p:nvPr/>
        </p:nvGrpSpPr>
        <p:grpSpPr>
          <a:xfrm>
            <a:off x="8018879" y="0"/>
            <a:ext cx="810166" cy="3722093"/>
            <a:chOff x="7824797" y="-929429"/>
            <a:chExt cx="860597" cy="3953785"/>
          </a:xfrm>
        </p:grpSpPr>
        <p:grpSp>
          <p:nvGrpSpPr>
            <p:cNvPr id="1529" name="Google Shape;1529;p12"/>
            <p:cNvGrpSpPr/>
            <p:nvPr/>
          </p:nvGrpSpPr>
          <p:grpSpPr>
            <a:xfrm>
              <a:off x="7824797" y="1891931"/>
              <a:ext cx="860597" cy="1132425"/>
              <a:chOff x="764100" y="3623300"/>
              <a:chExt cx="1046700" cy="1046700"/>
            </a:xfrm>
          </p:grpSpPr>
          <p:sp>
            <p:nvSpPr>
              <p:cNvPr id="1530" name="Google Shape;153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12"/>
            <p:cNvGrpSpPr/>
            <p:nvPr/>
          </p:nvGrpSpPr>
          <p:grpSpPr>
            <a:xfrm>
              <a:off x="8100547" y="-929429"/>
              <a:ext cx="300376" cy="3735115"/>
              <a:chOff x="3792712" y="404687"/>
              <a:chExt cx="274793" cy="3416993"/>
            </a:xfrm>
          </p:grpSpPr>
          <p:grpSp>
            <p:nvGrpSpPr>
              <p:cNvPr id="1533" name="Google Shape;1533;p12"/>
              <p:cNvGrpSpPr/>
              <p:nvPr/>
            </p:nvGrpSpPr>
            <p:grpSpPr>
              <a:xfrm>
                <a:off x="3792712" y="2971595"/>
                <a:ext cx="274793" cy="850085"/>
                <a:chOff x="3792712" y="2879468"/>
                <a:chExt cx="274793" cy="850085"/>
              </a:xfrm>
            </p:grpSpPr>
            <p:sp>
              <p:nvSpPr>
                <p:cNvPr id="1534" name="Google Shape;1534;p1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1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1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7" name="Google Shape;1537;p12"/>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8" name="Google Shape;1538;p12"/>
          <p:cNvGrpSpPr/>
          <p:nvPr/>
        </p:nvGrpSpPr>
        <p:grpSpPr>
          <a:xfrm>
            <a:off x="7260997" y="0"/>
            <a:ext cx="985363" cy="4610929"/>
            <a:chOff x="1192601" y="-2473021"/>
            <a:chExt cx="1046700" cy="4897949"/>
          </a:xfrm>
        </p:grpSpPr>
        <p:grpSp>
          <p:nvGrpSpPr>
            <p:cNvPr id="1539" name="Google Shape;1539;p12"/>
            <p:cNvGrpSpPr/>
            <p:nvPr/>
          </p:nvGrpSpPr>
          <p:grpSpPr>
            <a:xfrm>
              <a:off x="1192601" y="1378228"/>
              <a:ext cx="1046700" cy="1046700"/>
              <a:chOff x="764100" y="3623300"/>
              <a:chExt cx="1046700" cy="1046700"/>
            </a:xfrm>
          </p:grpSpPr>
          <p:sp>
            <p:nvSpPr>
              <p:cNvPr id="1540" name="Google Shape;154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2"/>
            <p:cNvGrpSpPr/>
            <p:nvPr/>
          </p:nvGrpSpPr>
          <p:grpSpPr>
            <a:xfrm>
              <a:off x="1417979" y="-2473021"/>
              <a:ext cx="580390" cy="4604206"/>
              <a:chOff x="522260" y="-312241"/>
              <a:chExt cx="530958" cy="4212063"/>
            </a:xfrm>
          </p:grpSpPr>
          <p:grpSp>
            <p:nvGrpSpPr>
              <p:cNvPr id="1543" name="Google Shape;1543;p12"/>
              <p:cNvGrpSpPr/>
              <p:nvPr/>
            </p:nvGrpSpPr>
            <p:grpSpPr>
              <a:xfrm>
                <a:off x="522260" y="2971595"/>
                <a:ext cx="530958" cy="928227"/>
                <a:chOff x="522260" y="2971595"/>
                <a:chExt cx="530958" cy="928227"/>
              </a:xfrm>
            </p:grpSpPr>
            <p:sp>
              <p:nvSpPr>
                <p:cNvPr id="1544" name="Google Shape;1544;p1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1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1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1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8" name="Google Shape;1548;p12"/>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9" name="Google Shape;1549;p12"/>
          <p:cNvGrpSpPr/>
          <p:nvPr/>
        </p:nvGrpSpPr>
        <p:grpSpPr>
          <a:xfrm>
            <a:off x="7310064" y="1807216"/>
            <a:ext cx="148551" cy="170121"/>
            <a:chOff x="3462796" y="2555878"/>
            <a:chExt cx="157798" cy="180711"/>
          </a:xfrm>
        </p:grpSpPr>
        <p:sp>
          <p:nvSpPr>
            <p:cNvPr id="1550" name="Google Shape;1550;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56" name="Google Shape;1556;p12"/>
          <p:cNvGrpSpPr/>
          <p:nvPr/>
        </p:nvGrpSpPr>
        <p:grpSpPr>
          <a:xfrm>
            <a:off x="6425530" y="0"/>
            <a:ext cx="985363" cy="3010692"/>
            <a:chOff x="6010934" y="-404723"/>
            <a:chExt cx="1046700" cy="3198101"/>
          </a:xfrm>
        </p:grpSpPr>
        <p:grpSp>
          <p:nvGrpSpPr>
            <p:cNvPr id="1557" name="Google Shape;1557;p12"/>
            <p:cNvGrpSpPr/>
            <p:nvPr/>
          </p:nvGrpSpPr>
          <p:grpSpPr>
            <a:xfrm>
              <a:off x="6010934" y="1746678"/>
              <a:ext cx="1046700" cy="1046700"/>
              <a:chOff x="764100" y="3623300"/>
              <a:chExt cx="1046700" cy="1046700"/>
            </a:xfrm>
          </p:grpSpPr>
          <p:sp>
            <p:nvSpPr>
              <p:cNvPr id="1558" name="Google Shape;1558;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12"/>
            <p:cNvGrpSpPr/>
            <p:nvPr/>
          </p:nvGrpSpPr>
          <p:grpSpPr>
            <a:xfrm>
              <a:off x="6308747" y="-404723"/>
              <a:ext cx="441786" cy="2976610"/>
              <a:chOff x="1121941" y="1239413"/>
              <a:chExt cx="404159" cy="2723090"/>
            </a:xfrm>
          </p:grpSpPr>
          <p:sp>
            <p:nvSpPr>
              <p:cNvPr id="1561" name="Google Shape;1561;p12"/>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2" name="Google Shape;1562;p12"/>
              <p:cNvGrpSpPr/>
              <p:nvPr/>
            </p:nvGrpSpPr>
            <p:grpSpPr>
              <a:xfrm>
                <a:off x="1121941" y="2971595"/>
                <a:ext cx="404159" cy="990908"/>
                <a:chOff x="1121941" y="2969319"/>
                <a:chExt cx="404159" cy="990908"/>
              </a:xfrm>
            </p:grpSpPr>
            <p:sp>
              <p:nvSpPr>
                <p:cNvPr id="1563" name="Google Shape;1563;p1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1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1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1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rtl="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lvl="0" algn="r" rtl="0">
              <a:buNone/>
              <a:defRPr sz="1500">
                <a:solidFill>
                  <a:schemeClr val="dk1"/>
                </a:solidFill>
                <a:latin typeface="Amatic SC"/>
                <a:ea typeface="Amatic SC"/>
                <a:cs typeface="Amatic SC"/>
                <a:sym typeface="Amatic SC"/>
              </a:defRPr>
            </a:lvl1pPr>
            <a:lvl2pPr lvl="1" algn="r" rtl="0">
              <a:buNone/>
              <a:defRPr sz="1500">
                <a:solidFill>
                  <a:schemeClr val="dk1"/>
                </a:solidFill>
                <a:latin typeface="Amatic SC"/>
                <a:ea typeface="Amatic SC"/>
                <a:cs typeface="Amatic SC"/>
                <a:sym typeface="Amatic SC"/>
              </a:defRPr>
            </a:lvl2pPr>
            <a:lvl3pPr lvl="2" algn="r" rtl="0">
              <a:buNone/>
              <a:defRPr sz="1500">
                <a:solidFill>
                  <a:schemeClr val="dk1"/>
                </a:solidFill>
                <a:latin typeface="Amatic SC"/>
                <a:ea typeface="Amatic SC"/>
                <a:cs typeface="Amatic SC"/>
                <a:sym typeface="Amatic SC"/>
              </a:defRPr>
            </a:lvl3pPr>
            <a:lvl4pPr lvl="3" algn="r" rtl="0">
              <a:buNone/>
              <a:defRPr sz="1500">
                <a:solidFill>
                  <a:schemeClr val="dk1"/>
                </a:solidFill>
                <a:latin typeface="Amatic SC"/>
                <a:ea typeface="Amatic SC"/>
                <a:cs typeface="Amatic SC"/>
                <a:sym typeface="Amatic SC"/>
              </a:defRPr>
            </a:lvl4pPr>
            <a:lvl5pPr lvl="4" algn="r" rtl="0">
              <a:buNone/>
              <a:defRPr sz="1500">
                <a:solidFill>
                  <a:schemeClr val="dk1"/>
                </a:solidFill>
                <a:latin typeface="Amatic SC"/>
                <a:ea typeface="Amatic SC"/>
                <a:cs typeface="Amatic SC"/>
                <a:sym typeface="Amatic SC"/>
              </a:defRPr>
            </a:lvl5pPr>
            <a:lvl6pPr lvl="5" algn="r" rtl="0">
              <a:buNone/>
              <a:defRPr sz="1500">
                <a:solidFill>
                  <a:schemeClr val="dk1"/>
                </a:solidFill>
                <a:latin typeface="Amatic SC"/>
                <a:ea typeface="Amatic SC"/>
                <a:cs typeface="Amatic SC"/>
                <a:sym typeface="Amatic SC"/>
              </a:defRPr>
            </a:lvl6pPr>
            <a:lvl7pPr lvl="6" algn="r" rtl="0">
              <a:buNone/>
              <a:defRPr sz="1500">
                <a:solidFill>
                  <a:schemeClr val="dk1"/>
                </a:solidFill>
                <a:latin typeface="Amatic SC"/>
                <a:ea typeface="Amatic SC"/>
                <a:cs typeface="Amatic SC"/>
                <a:sym typeface="Amatic SC"/>
              </a:defRPr>
            </a:lvl7pPr>
            <a:lvl8pPr lvl="7" algn="r" rtl="0">
              <a:buNone/>
              <a:defRPr sz="1500">
                <a:solidFill>
                  <a:schemeClr val="dk1"/>
                </a:solidFill>
                <a:latin typeface="Amatic SC"/>
                <a:ea typeface="Amatic SC"/>
                <a:cs typeface="Amatic SC"/>
                <a:sym typeface="Amatic SC"/>
              </a:defRPr>
            </a:lvl8pPr>
            <a:lvl9pPr lvl="8" algn="r" rtl="0">
              <a:buNone/>
              <a:defRPr sz="1500">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5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
          <p:cNvSpPr txBox="1">
            <a:spLocks noGrp="1"/>
          </p:cNvSpPr>
          <p:nvPr>
            <p:ph type="ctrTitle"/>
          </p:nvPr>
        </p:nvSpPr>
        <p:spPr>
          <a:xfrm>
            <a:off x="855300" y="3382225"/>
            <a:ext cx="7433400" cy="810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t>TOEFL ITP</a:t>
            </a:r>
            <a:br>
              <a:rPr lang="en-GB" dirty="0"/>
            </a:br>
            <a:r>
              <a:rPr lang="en-GB" sz="3600" dirty="0"/>
              <a:t>Sample test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71"/>
                                        </p:tgtEl>
                                        <p:attrNameLst>
                                          <p:attrName>style.visibility</p:attrName>
                                        </p:attrNameLst>
                                      </p:cBhvr>
                                      <p:to>
                                        <p:strVal val="visible"/>
                                      </p:to>
                                    </p:set>
                                    <p:animEffect transition="in" filter="fade">
                                      <p:cBhvr>
                                        <p:cTn id="7" dur="1000"/>
                                        <p:tgtEl>
                                          <p:spTgt spid="1571"/>
                                        </p:tgtEl>
                                      </p:cBhvr>
                                    </p:animEffect>
                                    <p:anim calcmode="lin" valueType="num">
                                      <p:cBhvr>
                                        <p:cTn id="8" dur="1000" fill="hold"/>
                                        <p:tgtEl>
                                          <p:spTgt spid="1571"/>
                                        </p:tgtEl>
                                        <p:attrNameLst>
                                          <p:attrName>ppt_x</p:attrName>
                                        </p:attrNameLst>
                                      </p:cBhvr>
                                      <p:tavLst>
                                        <p:tav tm="0">
                                          <p:val>
                                            <p:strVal val="#ppt_x"/>
                                          </p:val>
                                        </p:tav>
                                        <p:tav tm="100000">
                                          <p:val>
                                            <p:strVal val="#ppt_x"/>
                                          </p:val>
                                        </p:tav>
                                      </p:tavLst>
                                    </p:anim>
                                    <p:anim calcmode="lin" valueType="num">
                                      <p:cBhvr>
                                        <p:cTn id="9" dur="1000" fill="hold"/>
                                        <p:tgtEl>
                                          <p:spTgt spid="15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Part  A: </a:t>
            </a:r>
            <a:br>
              <a:rPr lang="en-GB" sz="4800" dirty="0">
                <a:solidFill>
                  <a:schemeClr val="lt1"/>
                </a:solidFill>
              </a:rPr>
            </a:br>
            <a:r>
              <a:rPr lang="en-GB" sz="4800" dirty="0">
                <a:solidFill>
                  <a:schemeClr val="lt1"/>
                </a:solidFill>
              </a:rPr>
              <a:t>Short conversations </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10</a:t>
            </a:fld>
            <a:endParaRPr>
              <a:solidFill>
                <a:schemeClr val="lt1"/>
              </a:solidFill>
            </a:endParaRPr>
          </a:p>
        </p:txBody>
      </p:sp>
      <p:sp>
        <p:nvSpPr>
          <p:cNvPr id="2" name="TextBox 1"/>
          <p:cNvSpPr txBox="1"/>
          <p:nvPr/>
        </p:nvSpPr>
        <p:spPr>
          <a:xfrm>
            <a:off x="552891" y="2133457"/>
            <a:ext cx="5869174" cy="2369880"/>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1800" dirty="0">
                <a:solidFill>
                  <a:schemeClr val="accent1">
                    <a:lumMod val="50000"/>
                  </a:schemeClr>
                </a:solidFill>
                <a:latin typeface="Cambria" charset="0"/>
                <a:ea typeface="Cambria" charset="0"/>
                <a:cs typeface="Cambria" charset="0"/>
              </a:rPr>
              <a:t>Now you will hear some </a:t>
            </a:r>
            <a:r>
              <a:rPr lang="en-US" sz="1800" b="1" dirty="0">
                <a:solidFill>
                  <a:schemeClr val="accent1">
                    <a:lumMod val="50000"/>
                  </a:schemeClr>
                </a:solidFill>
                <a:latin typeface="Cambria" charset="0"/>
                <a:ea typeface="Cambria" charset="0"/>
                <a:cs typeface="Cambria" charset="0"/>
              </a:rPr>
              <a:t>short conversations between two people</a:t>
            </a:r>
            <a:r>
              <a:rPr lang="en-US" sz="1800" dirty="0">
                <a:solidFill>
                  <a:schemeClr val="accent1">
                    <a:lumMod val="50000"/>
                  </a:schemeClr>
                </a:solidFill>
                <a:latin typeface="Cambria" charset="0"/>
                <a:ea typeface="Cambria" charset="0"/>
                <a:cs typeface="Cambria" charset="0"/>
              </a:rPr>
              <a:t>. After each conversation, you will hear a question about the conversation. The conversations and questions </a:t>
            </a:r>
            <a:r>
              <a:rPr lang="en-US" sz="1800" b="1" dirty="0">
                <a:solidFill>
                  <a:schemeClr val="accent1">
                    <a:lumMod val="50000"/>
                  </a:schemeClr>
                </a:solidFill>
                <a:latin typeface="Cambria" charset="0"/>
                <a:ea typeface="Cambria" charset="0"/>
                <a:cs typeface="Cambria" charset="0"/>
              </a:rPr>
              <a:t>will not be repeated</a:t>
            </a:r>
            <a:r>
              <a:rPr lang="en-US" sz="1800" dirty="0">
                <a:solidFill>
                  <a:schemeClr val="accent1">
                    <a:lumMod val="50000"/>
                  </a:schemeClr>
                </a:solidFill>
                <a:latin typeface="Cambria" charset="0"/>
                <a:ea typeface="Cambria" charset="0"/>
                <a:cs typeface="Cambria" charset="0"/>
              </a:rPr>
              <a:t>. After you hear a question, read the four possible answers and choose the best answer.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702898" y="84866"/>
            <a:ext cx="5708533" cy="4588784"/>
          </a:xfrm>
          <a:prstGeom prst="rect">
            <a:avLst/>
          </a:prstGeom>
        </p:spPr>
        <p:txBody>
          <a:bodyPr spcFirstLastPara="1" wrap="square" lIns="0" tIns="0" rIns="0" bIns="0" anchor="t" anchorCtr="0">
            <a:noAutofit/>
          </a:bodyPr>
          <a:lstStyle/>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didn’t fail by much.</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completely failed the exam.</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had a really high grade.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His grade was low but passing.</a:t>
            </a:r>
          </a:p>
          <a:p>
            <a:pPr marL="101600" indent="0" fontAlgn="base">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finished the problem at last.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hardly worked on the math.</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It was hard for him to assign the math.</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problem was very difficult.</a:t>
            </a:r>
          </a:p>
          <a:p>
            <a:pPr marL="101600" indent="0" fontAlgn="base">
              <a:buSzPct val="100000"/>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laundry is getting done.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They are close to the cleaners.</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woman should close the machine.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He is watching someone clear the machine.</a:t>
            </a:r>
          </a:p>
          <a:p>
            <a:pPr marL="101600" indent="0" fontAlgn="base">
              <a:buSzPct val="100000"/>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Leaving on Tuesday.</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Cutting their visit short.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Changing the day of their departure.</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Postponing their visit to a later date.</a:t>
            </a:r>
          </a:p>
          <a:p>
            <a:pPr marL="101600" indent="0" fontAlgn="base">
              <a:buNone/>
            </a:pPr>
            <a:endParaRPr lang="en-US" sz="1200" dirty="0">
              <a:latin typeface="Cambria" panose="02040503050406030204" pitchFamily="18" charset="0"/>
              <a:ea typeface="Cambria" panose="02040503050406030204" pitchFamily="18" charset="0"/>
            </a:endParaRP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has raised the rent.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has received a letter with some bad news.</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will not increase the rent.</a:t>
            </a:r>
          </a:p>
          <a:p>
            <a:pPr marL="330200" indent="-228600" fontAlgn="base">
              <a:buSzPct val="100000"/>
              <a:buAutoNum type="alphaUcPeriod"/>
            </a:pPr>
            <a:r>
              <a:rPr lang="en-US" sz="1200" dirty="0">
                <a:latin typeface="Cambria" panose="02040503050406030204" pitchFamily="18" charset="0"/>
                <a:ea typeface="Cambria" panose="02040503050406030204" pitchFamily="18" charset="0"/>
              </a:rPr>
              <a:t>The landlord will not rent them an apartment.</a:t>
            </a:r>
          </a:p>
          <a:p>
            <a:pPr marL="444500" indent="-342900" fontAlgn="base">
              <a:buSzPct val="100000"/>
              <a:buFont typeface="+mj-lt"/>
              <a:buAutoNum type="arabicPeriod"/>
            </a:pPr>
            <a:endParaRPr lang="en-US" sz="1200" dirty="0"/>
          </a:p>
          <a:p>
            <a:pPr fontAlgn="base"/>
            <a:endParaRPr lang="en-US" dirty="0"/>
          </a:p>
          <a:p>
            <a:pPr lvl="0" indent="-457200" algn="l" rtl="0">
              <a:spcBef>
                <a:spcPts val="0"/>
              </a:spcBef>
              <a:spcAft>
                <a:spcPts val="0"/>
              </a:spcAft>
              <a:buFont typeface="+mj-lt"/>
              <a:buAutoNum type="arabicPeriod"/>
            </a:pPr>
            <a:endParaRPr b="1" dirty="0"/>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3" name="Part 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4351" y="240857"/>
            <a:ext cx="812800" cy="812800"/>
          </a:xfrm>
          <a:prstGeom prst="rect">
            <a:avLst/>
          </a:prstGeom>
        </p:spPr>
      </p:pic>
      <p:sp>
        <p:nvSpPr>
          <p:cNvPr id="4" name="Left Arrow 3"/>
          <p:cNvSpPr/>
          <p:nvPr/>
        </p:nvSpPr>
        <p:spPr>
          <a:xfrm>
            <a:off x="3099964" y="773513"/>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ft Arrow 8"/>
          <p:cNvSpPr/>
          <p:nvPr/>
        </p:nvSpPr>
        <p:spPr>
          <a:xfrm>
            <a:off x="3099965" y="1820382"/>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Left Arrow 9"/>
          <p:cNvSpPr/>
          <p:nvPr/>
        </p:nvSpPr>
        <p:spPr>
          <a:xfrm>
            <a:off x="2871365" y="2241035"/>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a:off x="3402993" y="3708839"/>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Arrow 11"/>
          <p:cNvSpPr/>
          <p:nvPr/>
        </p:nvSpPr>
        <p:spPr>
          <a:xfrm>
            <a:off x="3174393" y="4334774"/>
            <a:ext cx="457200" cy="1268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4"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Part  B: </a:t>
            </a:r>
            <a:br>
              <a:rPr lang="en-GB" sz="4800" dirty="0">
                <a:solidFill>
                  <a:schemeClr val="lt1"/>
                </a:solidFill>
              </a:rPr>
            </a:br>
            <a:r>
              <a:rPr lang="en-GB" sz="4800" dirty="0">
                <a:solidFill>
                  <a:schemeClr val="lt1"/>
                </a:solidFill>
              </a:rPr>
              <a:t>Extended conversations </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12</a:t>
            </a:fld>
            <a:endParaRPr>
              <a:solidFill>
                <a:schemeClr val="lt1"/>
              </a:solidFill>
            </a:endParaRPr>
          </a:p>
        </p:txBody>
      </p:sp>
      <p:sp>
        <p:nvSpPr>
          <p:cNvPr id="2" name="TextBox 1"/>
          <p:cNvSpPr txBox="1"/>
          <p:nvPr/>
        </p:nvSpPr>
        <p:spPr>
          <a:xfrm>
            <a:off x="552891" y="1771950"/>
            <a:ext cx="5869174" cy="2646878"/>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1800" dirty="0">
                <a:solidFill>
                  <a:schemeClr val="accent1">
                    <a:lumMod val="50000"/>
                  </a:schemeClr>
                </a:solidFill>
                <a:latin typeface="Cambria" charset="0"/>
                <a:ea typeface="Cambria" charset="0"/>
                <a:cs typeface="Cambria" charset="0"/>
              </a:rPr>
              <a:t>Now you will hear </a:t>
            </a:r>
            <a:r>
              <a:rPr lang="en-US" sz="1800" b="1" dirty="0">
                <a:solidFill>
                  <a:schemeClr val="accent1">
                    <a:lumMod val="50000"/>
                  </a:schemeClr>
                </a:solidFill>
                <a:latin typeface="Cambria" charset="0"/>
                <a:ea typeface="Cambria" charset="0"/>
                <a:cs typeface="Cambria" charset="0"/>
              </a:rPr>
              <a:t>a longer conversation </a:t>
            </a:r>
            <a:r>
              <a:rPr lang="en-US" sz="1800" dirty="0">
                <a:solidFill>
                  <a:schemeClr val="accent1">
                    <a:lumMod val="50000"/>
                  </a:schemeClr>
                </a:solidFill>
                <a:latin typeface="Cambria" charset="0"/>
                <a:ea typeface="Cambria" charset="0"/>
                <a:cs typeface="Cambria" charset="0"/>
              </a:rPr>
              <a:t>between a student and a professor. After the conversation, you will hear several questions. The conversation and questions </a:t>
            </a:r>
            <a:r>
              <a:rPr lang="en-US" sz="1800" b="1" dirty="0">
                <a:solidFill>
                  <a:schemeClr val="accent1">
                    <a:lumMod val="50000"/>
                  </a:schemeClr>
                </a:solidFill>
                <a:latin typeface="Cambria" charset="0"/>
                <a:ea typeface="Cambria" charset="0"/>
                <a:cs typeface="Cambria" charset="0"/>
              </a:rPr>
              <a:t>will not be repeated</a:t>
            </a:r>
            <a:r>
              <a:rPr lang="en-US" sz="1800" dirty="0">
                <a:solidFill>
                  <a:schemeClr val="accent1">
                    <a:lumMod val="50000"/>
                  </a:schemeClr>
                </a:solidFill>
                <a:latin typeface="Cambria" charset="0"/>
                <a:ea typeface="Cambria" charset="0"/>
                <a:cs typeface="Cambria" charset="0"/>
              </a:rPr>
              <a:t>. </a:t>
            </a:r>
          </a:p>
          <a:p>
            <a:pPr algn="just"/>
            <a:r>
              <a:rPr lang="en-US" sz="1800" dirty="0">
                <a:solidFill>
                  <a:schemeClr val="accent1">
                    <a:lumMod val="50000"/>
                  </a:schemeClr>
                </a:solidFill>
                <a:latin typeface="Cambria" charset="0"/>
                <a:ea typeface="Cambria" charset="0"/>
                <a:cs typeface="Cambria" charset="0"/>
              </a:rPr>
              <a:t>After you hear a question, read the four possible answers and choose the best answer. </a:t>
            </a:r>
          </a:p>
          <a:p>
            <a:pPr algn="just"/>
            <a:r>
              <a:rPr lang="en-US" sz="1800" dirty="0">
                <a:solidFill>
                  <a:schemeClr val="accent1">
                    <a:lumMod val="50000"/>
                  </a:schemeClr>
                </a:solidFill>
                <a:latin typeface="Cambria" charset="0"/>
                <a:ea typeface="Cambria" charset="0"/>
                <a:cs typeface="Cambria" charset="0"/>
              </a:rPr>
              <a:t>Remember, you are not allowed to take notes or write.</a:t>
            </a:r>
            <a:endParaRPr lang="en-US" sz="2000" b="1"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5634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734796" y="0"/>
            <a:ext cx="5708533" cy="3797031"/>
          </a:xfrm>
          <a:prstGeom prst="rect">
            <a:avLst/>
          </a:prstGeom>
        </p:spPr>
        <p:txBody>
          <a:bodyPr spcFirstLastPara="1" wrap="square" lIns="0" tIns="0" rIns="0" bIns="0" anchor="t" anchorCtr="0">
            <a:noAutofit/>
          </a:bodyPr>
          <a:lstStyle/>
          <a:p>
            <a:pPr marL="101600" indent="0">
              <a:buNone/>
            </a:pPr>
            <a:endParaRPr lang="en-US" sz="1200" dirty="0"/>
          </a:p>
          <a:p>
            <a:pPr marL="330200" indent="-228600">
              <a:buSzPct val="110000"/>
              <a:buFont typeface="+mj-lt"/>
              <a:buAutoNum type="arabicPeriod"/>
            </a:pPr>
            <a:r>
              <a:rPr lang="en-US" sz="1200" b="1" dirty="0">
                <a:latin typeface="Cambria" panose="02040503050406030204" pitchFamily="18" charset="0"/>
                <a:ea typeface="Cambria" panose="02040503050406030204" pitchFamily="18" charset="0"/>
              </a:rPr>
              <a:t>What is the conversation mainly about?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Methods for finding appropriate sources for a project.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Reasons the woman is having difficulties with a project.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Criteria the professor uses to evaluate group projects.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Ways to develop the skills needed to work in groups.</a:t>
            </a:r>
          </a:p>
          <a:p>
            <a:pPr marL="330200" indent="-228600" fontAlgn="base">
              <a:buSzPct val="110000"/>
              <a:buFont typeface="+mj-lt"/>
              <a:buAutoNum type="alphaLcPeriod"/>
            </a:pPr>
            <a:endParaRPr lang="en-US" sz="1200" dirty="0">
              <a:latin typeface="Cambria" panose="02040503050406030204" pitchFamily="18" charset="0"/>
              <a:ea typeface="Cambria" panose="02040503050406030204" pitchFamily="18" charset="0"/>
            </a:endParaRPr>
          </a:p>
          <a:p>
            <a:pPr marL="330200" indent="-228600">
              <a:buSzPct val="110000"/>
              <a:buFont typeface="+mj-lt"/>
              <a:buAutoNum type="arabicPeriod" startAt="2"/>
            </a:pPr>
            <a:r>
              <a:rPr lang="en-US" sz="1200" b="1" dirty="0">
                <a:latin typeface="Cambria" panose="02040503050406030204" pitchFamily="18" charset="0"/>
                <a:ea typeface="Cambria" panose="02040503050406030204" pitchFamily="18" charset="0"/>
              </a:rPr>
              <a:t>Why does the professor mention the "free-rider" problem?</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review a concept he explained in class.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give the student a plan to solve her problem.</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clarify the problem the student is facing.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To explain a benefit of working in groups.</a:t>
            </a:r>
          </a:p>
          <a:p>
            <a:pPr marL="330200" indent="-228600" fontAlgn="base">
              <a:buSzPct val="110000"/>
              <a:buFont typeface="+mj-lt"/>
              <a:buAutoNum type="alphaLcPeriod"/>
            </a:pPr>
            <a:endParaRPr lang="en-US" sz="1200" dirty="0">
              <a:latin typeface="Cambria" panose="02040503050406030204" pitchFamily="18" charset="0"/>
              <a:ea typeface="Cambria" panose="02040503050406030204" pitchFamily="18" charset="0"/>
            </a:endParaRPr>
          </a:p>
          <a:p>
            <a:pPr marL="330200" indent="-228600">
              <a:buSzPct val="110000"/>
              <a:buFont typeface="+mj-lt"/>
              <a:buAutoNum type="arabicPeriod" startAt="3"/>
            </a:pPr>
            <a:r>
              <a:rPr lang="en-US" sz="1200" b="1" dirty="0">
                <a:latin typeface="Cambria" panose="02040503050406030204" pitchFamily="18" charset="0"/>
                <a:ea typeface="Cambria" panose="02040503050406030204" pitchFamily="18" charset="0"/>
              </a:rPr>
              <a:t>What is the professor's opinion of the other students in the woman's group?</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try to take credit for work they did not do.</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did not perform well in previous courses with him.</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are more motivated when they are working in a group.</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They do good work when they are interested in the subject. </a:t>
            </a:r>
          </a:p>
          <a:p>
            <a:pPr marL="330200" indent="-228600" fontAlgn="base">
              <a:buSzPct val="110000"/>
              <a:buFont typeface="+mj-lt"/>
              <a:buAutoNum type="alphaLcPeriod"/>
            </a:pPr>
            <a:endParaRPr lang="en-US" sz="1200" dirty="0">
              <a:latin typeface="Cambria" panose="02040503050406030204" pitchFamily="18" charset="0"/>
              <a:ea typeface="Cambria" panose="02040503050406030204" pitchFamily="18" charset="0"/>
            </a:endParaRPr>
          </a:p>
          <a:p>
            <a:pPr marL="330200" indent="-228600">
              <a:buSzPct val="110000"/>
              <a:buFont typeface="+mj-lt"/>
              <a:buAutoNum type="arabicPeriod" startAt="4"/>
            </a:pPr>
            <a:r>
              <a:rPr lang="en-US" sz="1200" b="1" dirty="0">
                <a:latin typeface="Cambria" panose="02040503050406030204" pitchFamily="18" charset="0"/>
                <a:ea typeface="Cambria" panose="02040503050406030204" pitchFamily="18" charset="0"/>
              </a:rPr>
              <a:t>Why did the woman choose property rights as a topic?</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The professor recommended the topic.</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She already had a lot of reference materials on the subject.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She wanted to learn something new.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It was easy to research at the school library. </a:t>
            </a:r>
          </a:p>
          <a:p>
            <a:pPr marL="101600" indent="0">
              <a:buNone/>
            </a:pPr>
            <a:br>
              <a:rPr lang="en-US" sz="1200" dirty="0"/>
            </a:br>
            <a:br>
              <a:rPr lang="en-US" sz="1200" dirty="0"/>
            </a:br>
            <a:br>
              <a:rPr lang="en-US" sz="1200" dirty="0"/>
            </a:br>
            <a:br>
              <a:rPr lang="en-US" sz="1200" dirty="0"/>
            </a:br>
            <a:br>
              <a:rPr lang="en-US" sz="1200" dirty="0"/>
            </a:br>
            <a:r>
              <a:rPr lang="en-US" sz="1200" dirty="0"/>
              <a:t>15. What mistakes does the professor imply the woman has made while working on a project? </a:t>
            </a:r>
          </a:p>
          <a:p>
            <a:pPr marL="101600" indent="0">
              <a:buNone/>
            </a:pPr>
            <a:r>
              <a:rPr lang="en-US" sz="1200" b="1" u="sng" dirty="0"/>
              <a:t>Choose 2 answers</a:t>
            </a:r>
            <a:r>
              <a:rPr lang="en-US" sz="1200" dirty="0"/>
              <a:t>.</a:t>
            </a:r>
          </a:p>
          <a:p>
            <a:pPr marL="101600" indent="0" fontAlgn="base">
              <a:buNone/>
            </a:pPr>
            <a:r>
              <a:rPr lang="en-US" sz="1200" dirty="0"/>
              <a:t>Finding sources for her group partners. </a:t>
            </a:r>
          </a:p>
          <a:p>
            <a:pPr marL="101600" indent="0" fontAlgn="base">
              <a:buNone/>
            </a:pPr>
            <a:r>
              <a:rPr lang="en-US" sz="1200" dirty="0"/>
              <a:t>Writing the weekly progress reports for her group.</a:t>
            </a:r>
          </a:p>
          <a:p>
            <a:pPr marL="101600" indent="0" fontAlgn="base">
              <a:buNone/>
            </a:pPr>
            <a:r>
              <a:rPr lang="en-US" sz="1200" dirty="0"/>
              <a:t>Forgetting to pay attention to the project´s deadlines.</a:t>
            </a:r>
          </a:p>
          <a:p>
            <a:pPr marL="101600" indent="0" fontAlgn="base">
              <a:buNone/>
            </a:pPr>
            <a:r>
              <a:rPr lang="en-US" sz="1200" dirty="0"/>
              <a:t>Failing to involve the group members in the selection of a topic. </a:t>
            </a:r>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 name="Part 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7940" y="3558216"/>
            <a:ext cx="812800" cy="812800"/>
          </a:xfrm>
          <a:prstGeom prst="rect">
            <a:avLst/>
          </a:prstGeom>
        </p:spPr>
      </p:pic>
      <p:sp>
        <p:nvSpPr>
          <p:cNvPr id="5" name="Left Arrow 4"/>
          <p:cNvSpPr/>
          <p:nvPr/>
        </p:nvSpPr>
        <p:spPr>
          <a:xfrm>
            <a:off x="4710117" y="688458"/>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Arrow 5"/>
          <p:cNvSpPr/>
          <p:nvPr/>
        </p:nvSpPr>
        <p:spPr>
          <a:xfrm>
            <a:off x="3945253" y="2148787"/>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Arrow 6"/>
          <p:cNvSpPr/>
          <p:nvPr/>
        </p:nvSpPr>
        <p:spPr>
          <a:xfrm>
            <a:off x="5018461" y="3601954"/>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Arrow 7"/>
          <p:cNvSpPr/>
          <p:nvPr/>
        </p:nvSpPr>
        <p:spPr>
          <a:xfrm>
            <a:off x="3488053" y="4673650"/>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035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1828"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734796" y="0"/>
            <a:ext cx="5708533" cy="3797031"/>
          </a:xfrm>
          <a:prstGeom prst="rect">
            <a:avLst/>
          </a:prstGeom>
        </p:spPr>
        <p:txBody>
          <a:bodyPr spcFirstLastPara="1" wrap="square" lIns="0" tIns="0" rIns="0" bIns="0" anchor="t" anchorCtr="0">
            <a:noAutofit/>
          </a:bodyPr>
          <a:lstStyle/>
          <a:p>
            <a:pPr marL="101600" indent="0">
              <a:buNone/>
            </a:pPr>
            <a:endParaRPr lang="en-US" sz="1200" dirty="0"/>
          </a:p>
          <a:p>
            <a:pPr marL="101600" indent="0">
              <a:buNone/>
            </a:pPr>
            <a:endParaRPr lang="en-US" sz="1200" dirty="0"/>
          </a:p>
          <a:p>
            <a:pPr marL="101600" indent="0">
              <a:buNone/>
            </a:pPr>
            <a:endParaRPr lang="en-US" sz="1200" dirty="0"/>
          </a:p>
          <a:p>
            <a:pPr marL="101600" indent="0">
              <a:buNone/>
            </a:pPr>
            <a:endParaRPr lang="en-US" sz="1200" dirty="0"/>
          </a:p>
          <a:p>
            <a:pPr marL="101600" indent="0">
              <a:buNone/>
            </a:pPr>
            <a:endParaRPr lang="en-US" sz="1200" dirty="0"/>
          </a:p>
          <a:p>
            <a:pPr marL="330200" indent="-228600">
              <a:buSzPct val="110000"/>
              <a:buFont typeface="+mj-lt"/>
              <a:buAutoNum type="arabicPeriod" startAt="5"/>
            </a:pPr>
            <a:r>
              <a:rPr lang="en-US" sz="1200" b="1" dirty="0">
                <a:latin typeface="Cambria" panose="02040503050406030204" pitchFamily="18" charset="0"/>
                <a:ea typeface="Cambria" panose="02040503050406030204" pitchFamily="18" charset="0"/>
              </a:rPr>
              <a:t>What mistakes does the professor imply the woman has made while working on a project? </a:t>
            </a:r>
          </a:p>
          <a:p>
            <a:pPr marL="101600" indent="0">
              <a:buSzPct val="110000"/>
              <a:buNone/>
            </a:pPr>
            <a:r>
              <a:rPr lang="en-US" sz="1200" b="1" u="sng" dirty="0">
                <a:latin typeface="Cambria" panose="02040503050406030204" pitchFamily="18" charset="0"/>
                <a:ea typeface="Cambria" panose="02040503050406030204" pitchFamily="18" charset="0"/>
              </a:rPr>
              <a:t>Choose 2 answers</a:t>
            </a:r>
            <a:r>
              <a:rPr lang="en-US" sz="1200" dirty="0">
                <a:latin typeface="Cambria" panose="02040503050406030204" pitchFamily="18" charset="0"/>
                <a:ea typeface="Cambria" panose="02040503050406030204" pitchFamily="18" charset="0"/>
              </a:rPr>
              <a:t>.</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Finding sources for her group partners. </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Writing the weekly progress reports for her group.</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Forgetting to pay attention to the project´s deadlines.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Failing to involve the group members in the selection of a topic. </a:t>
            </a:r>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5" name="Left Arrow 4"/>
          <p:cNvSpPr/>
          <p:nvPr/>
        </p:nvSpPr>
        <p:spPr>
          <a:xfrm>
            <a:off x="3732602" y="1685864"/>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Arrow 5"/>
          <p:cNvSpPr/>
          <p:nvPr/>
        </p:nvSpPr>
        <p:spPr>
          <a:xfrm>
            <a:off x="5265721" y="2334967"/>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Part  C: </a:t>
            </a:r>
            <a:br>
              <a:rPr lang="en-GB" sz="4800" dirty="0">
                <a:solidFill>
                  <a:schemeClr val="lt1"/>
                </a:solidFill>
              </a:rPr>
            </a:br>
            <a:r>
              <a:rPr lang="en-GB" sz="4800" dirty="0">
                <a:solidFill>
                  <a:schemeClr val="lt1"/>
                </a:solidFill>
              </a:rPr>
              <a:t>Short talks</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15</a:t>
            </a:fld>
            <a:endParaRPr>
              <a:solidFill>
                <a:schemeClr val="lt1"/>
              </a:solidFill>
            </a:endParaRPr>
          </a:p>
        </p:txBody>
      </p:sp>
      <p:sp>
        <p:nvSpPr>
          <p:cNvPr id="2" name="TextBox 1"/>
          <p:cNvSpPr txBox="1"/>
          <p:nvPr/>
        </p:nvSpPr>
        <p:spPr>
          <a:xfrm>
            <a:off x="552891" y="1771950"/>
            <a:ext cx="5869174" cy="2554545"/>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Now you will listen to a </a:t>
            </a:r>
            <a:r>
              <a:rPr lang="en-US" sz="2000" b="1" dirty="0">
                <a:solidFill>
                  <a:schemeClr val="accent1">
                    <a:lumMod val="50000"/>
                  </a:schemeClr>
                </a:solidFill>
                <a:latin typeface="Cambria" charset="0"/>
                <a:ea typeface="Cambria" charset="0"/>
                <a:cs typeface="Cambria" charset="0"/>
              </a:rPr>
              <a:t>part of a talk in a Sociology class</a:t>
            </a:r>
            <a:r>
              <a:rPr lang="en-US" sz="2000" dirty="0">
                <a:solidFill>
                  <a:schemeClr val="accent1">
                    <a:lumMod val="50000"/>
                  </a:schemeClr>
                </a:solidFill>
                <a:latin typeface="Cambria" charset="0"/>
                <a:ea typeface="Cambria" charset="0"/>
                <a:cs typeface="Cambria" charset="0"/>
              </a:rPr>
              <a:t>. After the talk, you will hear some questions. The talk and the questions </a:t>
            </a:r>
            <a:r>
              <a:rPr lang="en-US" sz="2000" b="1" dirty="0">
                <a:solidFill>
                  <a:schemeClr val="accent1">
                    <a:lumMod val="50000"/>
                  </a:schemeClr>
                </a:solidFill>
                <a:latin typeface="Cambria" charset="0"/>
                <a:ea typeface="Cambria" charset="0"/>
                <a:cs typeface="Cambria" charset="0"/>
              </a:rPr>
              <a:t>will not be repeated</a:t>
            </a:r>
            <a:r>
              <a:rPr lang="en-US" sz="2000" dirty="0">
                <a:solidFill>
                  <a:schemeClr val="accent1">
                    <a:lumMod val="50000"/>
                  </a:schemeClr>
                </a:solidFill>
                <a:latin typeface="Cambria" charset="0"/>
                <a:ea typeface="Cambria" charset="0"/>
                <a:cs typeface="Cambria" charset="0"/>
              </a:rPr>
              <a:t>. </a:t>
            </a:r>
          </a:p>
          <a:p>
            <a:pPr algn="just"/>
            <a:r>
              <a:rPr lang="en-US" sz="2000" dirty="0">
                <a:solidFill>
                  <a:schemeClr val="accent1">
                    <a:lumMod val="50000"/>
                  </a:schemeClr>
                </a:solidFill>
                <a:latin typeface="Cambria" charset="0"/>
                <a:ea typeface="Cambria" charset="0"/>
                <a:cs typeface="Cambria" charset="0"/>
              </a:rPr>
              <a:t>After you hear a question, read the four possible answers and choose the best answer. </a:t>
            </a:r>
            <a:endParaRPr lang="en-US" sz="2000" b="1"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30394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
          <p:cNvSpPr txBox="1">
            <a:spLocks noGrp="1"/>
          </p:cNvSpPr>
          <p:nvPr>
            <p:ph type="body" idx="1"/>
          </p:nvPr>
        </p:nvSpPr>
        <p:spPr>
          <a:xfrm>
            <a:off x="851338" y="233083"/>
            <a:ext cx="5708533" cy="3797031"/>
          </a:xfrm>
          <a:prstGeom prst="rect">
            <a:avLst/>
          </a:prstGeom>
        </p:spPr>
        <p:txBody>
          <a:bodyPr spcFirstLastPara="1" wrap="square" lIns="0" tIns="0" rIns="0" bIns="0" anchor="t" anchorCtr="0">
            <a:noAutofit/>
          </a:bodyPr>
          <a:lstStyle/>
          <a:p>
            <a:pPr marL="101600" indent="0">
              <a:buNone/>
            </a:pPr>
            <a:r>
              <a:rPr lang="en-US" sz="1200" dirty="0">
                <a:latin typeface="Cambria" panose="02040503050406030204" pitchFamily="18" charset="0"/>
                <a:ea typeface="Cambria" panose="02040503050406030204" pitchFamily="18" charset="0"/>
              </a:rPr>
              <a:t>39.</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On the first day of class.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the middle of the semester.</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At the end of class.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the final week of the semester.</a:t>
            </a:r>
          </a:p>
          <a:p>
            <a:pPr marL="101600" indent="0">
              <a:buNone/>
            </a:pPr>
            <a:br>
              <a:rPr lang="en-US" sz="1200" dirty="0">
                <a:latin typeface="Cambria" panose="02040503050406030204" pitchFamily="18" charset="0"/>
                <a:ea typeface="Cambria" panose="02040503050406030204" pitchFamily="18" charset="0"/>
              </a:rPr>
            </a:br>
            <a:r>
              <a:rPr lang="en-US" sz="1200" dirty="0">
                <a:latin typeface="Cambria" panose="02040503050406030204" pitchFamily="18" charset="0"/>
                <a:ea typeface="Cambria" panose="02040503050406030204" pitchFamily="18" charset="0"/>
              </a:rPr>
              <a:t>40.</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Later today.</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By Friday of this week.</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two weeks.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In three weeks.</a:t>
            </a:r>
          </a:p>
          <a:p>
            <a:pPr marL="101600" indent="0">
              <a:buNone/>
            </a:pPr>
            <a:br>
              <a:rPr lang="en-US" sz="1200" dirty="0">
                <a:latin typeface="Cambria" panose="02040503050406030204" pitchFamily="18" charset="0"/>
                <a:ea typeface="Cambria" panose="02040503050406030204" pitchFamily="18" charset="0"/>
              </a:rPr>
            </a:br>
            <a:r>
              <a:rPr lang="en-US" sz="1200" dirty="0">
                <a:latin typeface="Cambria" panose="02040503050406030204" pitchFamily="18" charset="0"/>
                <a:ea typeface="Cambria" panose="02040503050406030204" pitchFamily="18" charset="0"/>
              </a:rPr>
              <a:t>41.</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Journal and magazine articles.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Books from outside the library.</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Books listed in student journals.</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Both books and journals.</a:t>
            </a:r>
          </a:p>
          <a:p>
            <a:pPr marL="101600" indent="0">
              <a:buNone/>
            </a:pPr>
            <a:br>
              <a:rPr lang="en-US" sz="1200" dirty="0">
                <a:latin typeface="Cambria" panose="02040503050406030204" pitchFamily="18" charset="0"/>
                <a:ea typeface="Cambria" panose="02040503050406030204" pitchFamily="18" charset="0"/>
              </a:rPr>
            </a:br>
            <a:r>
              <a:rPr lang="en-US" sz="1200" dirty="0">
                <a:latin typeface="Cambria" panose="02040503050406030204" pitchFamily="18" charset="0"/>
                <a:ea typeface="Cambria" panose="02040503050406030204" pitchFamily="18" charset="0"/>
              </a:rPr>
              <a:t>42.</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Two.</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Three.</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Five.</a:t>
            </a:r>
          </a:p>
          <a:p>
            <a:pPr marL="330200" indent="-228600" fontAlgn="base">
              <a:buSzPct val="110000"/>
              <a:buFont typeface="+mj-lt"/>
              <a:buAutoNum type="alphaLcPeriod"/>
            </a:pPr>
            <a:r>
              <a:rPr lang="en-US" sz="1200" dirty="0">
                <a:latin typeface="Cambria" panose="02040503050406030204" pitchFamily="18" charset="0"/>
                <a:ea typeface="Cambria" panose="02040503050406030204" pitchFamily="18" charset="0"/>
              </a:rPr>
              <a:t>Seven.</a:t>
            </a:r>
          </a:p>
          <a:p>
            <a:pPr marL="101600" indent="0">
              <a:buNone/>
            </a:pPr>
            <a:br>
              <a:rPr lang="en-US" sz="1200" dirty="0"/>
            </a:br>
            <a:br>
              <a:rPr lang="en-US" sz="1200" dirty="0"/>
            </a:br>
            <a:br>
              <a:rPr lang="en-US" sz="1200" dirty="0"/>
            </a:br>
            <a:endParaRPr lang="en-US" sz="1200" dirty="0"/>
          </a:p>
          <a:p>
            <a:pPr marL="0" lvl="0" indent="0" algn="l" rtl="0">
              <a:spcBef>
                <a:spcPts val="800"/>
              </a:spcBef>
              <a:spcAft>
                <a:spcPts val="800"/>
              </a:spcAft>
              <a:buNone/>
            </a:pPr>
            <a:endParaRPr dirty="0"/>
          </a:p>
        </p:txBody>
      </p:sp>
      <p:sp>
        <p:nvSpPr>
          <p:cNvPr id="1627" name="Google Shape;1627;p2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6" name="Left Arrow 5"/>
          <p:cNvSpPr/>
          <p:nvPr/>
        </p:nvSpPr>
        <p:spPr>
          <a:xfrm>
            <a:off x="3188569" y="696093"/>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Arrow 7"/>
          <p:cNvSpPr/>
          <p:nvPr/>
        </p:nvSpPr>
        <p:spPr>
          <a:xfrm>
            <a:off x="2095447" y="2131598"/>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ft Arrow 8"/>
          <p:cNvSpPr/>
          <p:nvPr/>
        </p:nvSpPr>
        <p:spPr>
          <a:xfrm>
            <a:off x="2805639" y="3651674"/>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Left Arrow 9"/>
          <p:cNvSpPr/>
          <p:nvPr/>
        </p:nvSpPr>
        <p:spPr>
          <a:xfrm>
            <a:off x="1768167" y="4870450"/>
            <a:ext cx="457200" cy="1382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 Part C. Sociology tal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19255" y="427916"/>
            <a:ext cx="812800" cy="812800"/>
          </a:xfrm>
          <a:prstGeom prst="rect">
            <a:avLst/>
          </a:prstGeom>
        </p:spPr>
      </p:pic>
    </p:spTree>
    <p:extLst>
      <p:ext uri="{BB962C8B-B14F-4D97-AF65-F5344CB8AC3E}">
        <p14:creationId xmlns:p14="http://schemas.microsoft.com/office/powerpoint/2010/main" val="13091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2357"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6"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713415" y="3499529"/>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Structure and Written Expression</a:t>
            </a:r>
            <a:br>
              <a:rPr lang="en-GB" dirty="0"/>
            </a:br>
            <a:r>
              <a:rPr lang="en-GB" dirty="0"/>
              <a:t>Section </a:t>
            </a:r>
          </a:p>
        </p:txBody>
      </p:sp>
      <p:sp>
        <p:nvSpPr>
          <p:cNvPr id="1595" name="Google Shape;1595;p16"/>
          <p:cNvSpPr txBox="1"/>
          <p:nvPr/>
        </p:nvSpPr>
        <p:spPr>
          <a:xfrm>
            <a:off x="-1" y="1925150"/>
            <a:ext cx="1435395"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dirty="0">
                <a:solidFill>
                  <a:schemeClr val="accent4"/>
                </a:solidFill>
                <a:latin typeface="Encode Sans Semi Condensed"/>
                <a:ea typeface="Encode Sans Semi Condensed"/>
                <a:cs typeface="Encode Sans Semi Condensed"/>
                <a:sym typeface="Encode Sans Semi Condensed"/>
              </a:rPr>
              <a:t>2.2</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1338388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63179" y="2593567"/>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B050"/>
                </a:solidFill>
                <a:latin typeface="Cambria" panose="02040503050406030204" pitchFamily="18" charset="0"/>
                <a:ea typeface="Cambria" panose="02040503050406030204" pitchFamily="18" charset="0"/>
              </a:rPr>
              <a:t>The Structure and Written Expression section </a:t>
            </a:r>
            <a:r>
              <a:rPr lang="en-US" sz="2000" dirty="0">
                <a:latin typeface="Cambria" panose="02040503050406030204" pitchFamily="18" charset="0"/>
                <a:ea typeface="Cambria" panose="02040503050406030204" pitchFamily="18" charset="0"/>
              </a:rPr>
              <a:t>is designed to measure your ability to recognize language that is appropriate for standard written English.</a:t>
            </a:r>
          </a:p>
          <a:p>
            <a:pPr marL="0" indent="0" algn="ctr">
              <a:spcAft>
                <a:spcPts val="800"/>
              </a:spcAft>
              <a:buNone/>
            </a:pPr>
            <a:r>
              <a:rPr lang="en-US" sz="2000" dirty="0"/>
              <a:t> </a:t>
            </a:r>
          </a:p>
          <a:p>
            <a:pPr marL="0" indent="0" algn="ctr">
              <a:spcAft>
                <a:spcPts val="800"/>
              </a:spcAft>
              <a:buNone/>
            </a:pPr>
            <a:endParaRPr lang="en-US" sz="2000" dirty="0"/>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145369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4">
                                            <p:txEl>
                                              <p:pRg st="1" end="1"/>
                                            </p:txEl>
                                          </p:spTgt>
                                        </p:tgtEl>
                                        <p:attrNameLst>
                                          <p:attrName>style.visibility</p:attrName>
                                        </p:attrNameLst>
                                      </p:cBhvr>
                                      <p:to>
                                        <p:strVal val="visible"/>
                                      </p:to>
                                    </p:set>
                                    <p:animEffect transition="in" filter="fade">
                                      <p:cBhvr>
                                        <p:cTn id="12" dur="500"/>
                                        <p:tgtEl>
                                          <p:spTgt spid="16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2040674"/>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B050"/>
                </a:solidFill>
                <a:latin typeface="Cambria" panose="02040503050406030204" pitchFamily="18" charset="0"/>
                <a:ea typeface="Cambria" panose="02040503050406030204" pitchFamily="18" charset="0"/>
              </a:rPr>
              <a:t>Questions in the Structure part of this section </a:t>
            </a:r>
            <a:r>
              <a:rPr lang="en-US" sz="2000" dirty="0">
                <a:latin typeface="Cambria" panose="02040503050406030204" pitchFamily="18" charset="0"/>
                <a:ea typeface="Cambria" panose="02040503050406030204" pitchFamily="18" charset="0"/>
              </a:rPr>
              <a:t>are designed to test your ability to construct </a:t>
            </a:r>
            <a:r>
              <a:rPr lang="en-US" sz="2000" b="1" dirty="0">
                <a:latin typeface="Cambria" panose="02040503050406030204" pitchFamily="18" charset="0"/>
                <a:ea typeface="Cambria" panose="02040503050406030204" pitchFamily="18" charset="0"/>
              </a:rPr>
              <a:t>complete and grammatically correct sentences</a:t>
            </a:r>
            <a:r>
              <a:rPr lang="en-US" sz="2000" dirty="0">
                <a:latin typeface="Cambria" panose="02040503050406030204" pitchFamily="18" charset="0"/>
                <a:ea typeface="Cambria" panose="02040503050406030204" pitchFamily="18" charset="0"/>
              </a:rPr>
              <a:t>. In this section, you will be given sentences from a variety of academic or reference sources. Each sentence has a blank. The blank indicates where a part of the sentence is missing. You are also given four answer choices. Each choice consists of one or more words. You must identify the one choice that could be put into the blank to complete the sentence correctly. </a:t>
            </a:r>
          </a:p>
          <a:p>
            <a:pPr marL="0" indent="0" algn="ctr">
              <a:spcAft>
                <a:spcPts val="800"/>
              </a:spcAft>
              <a:buNone/>
            </a:pPr>
            <a:endParaRPr lang="en-US" sz="2000" dirty="0"/>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3627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4"/>
          <p:cNvSpPr txBox="1">
            <a:spLocks noGrp="1"/>
          </p:cNvSpPr>
          <p:nvPr>
            <p:ph type="title"/>
          </p:nvPr>
        </p:nvSpPr>
        <p:spPr>
          <a:xfrm rot="16200000">
            <a:off x="-635642" y="3281553"/>
            <a:ext cx="2312897"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3200" dirty="0"/>
              <a:t>Overview</a:t>
            </a:r>
            <a:r>
              <a:rPr lang="es-ES" dirty="0"/>
              <a:t> </a:t>
            </a:r>
            <a:endParaRPr dirty="0"/>
          </a:p>
        </p:txBody>
      </p:sp>
      <p:sp>
        <p:nvSpPr>
          <p:cNvPr id="1578" name="Google Shape;1578;p14"/>
          <p:cNvSpPr txBox="1">
            <a:spLocks noGrp="1"/>
          </p:cNvSpPr>
          <p:nvPr>
            <p:ph type="body" idx="1"/>
          </p:nvPr>
        </p:nvSpPr>
        <p:spPr>
          <a:xfrm>
            <a:off x="1222852" y="303726"/>
            <a:ext cx="5304495" cy="3026100"/>
          </a:xfrm>
          <a:prstGeom prst="rect">
            <a:avLst/>
          </a:prstGeom>
        </p:spPr>
        <p:txBody>
          <a:bodyPr spcFirstLastPara="1" wrap="square" lIns="0" tIns="0" rIns="0" bIns="0" anchor="t" anchorCtr="0">
            <a:noAutofit/>
          </a:bodyPr>
          <a:lstStyle/>
          <a:p>
            <a:pPr lvl="0" indent="-457200" algn="l" rtl="0">
              <a:spcBef>
                <a:spcPts val="0"/>
              </a:spcBef>
              <a:spcAft>
                <a:spcPts val="0"/>
              </a:spcAft>
              <a:buClr>
                <a:schemeClr val="dk1"/>
              </a:buClr>
              <a:buSzPts val="1100"/>
              <a:buFont typeface="+mj-lt"/>
              <a:buAutoNum type="arabicParenR"/>
            </a:pPr>
            <a:r>
              <a:rPr lang="en-GB" sz="1800" dirty="0">
                <a:solidFill>
                  <a:schemeClr val="tx1"/>
                </a:solidFill>
                <a:latin typeface="Cambria" panose="02040503050406030204" pitchFamily="18" charset="0"/>
                <a:ea typeface="Cambria" panose="02040503050406030204" pitchFamily="18" charset="0"/>
              </a:rPr>
              <a:t>Test format</a:t>
            </a:r>
          </a:p>
          <a:p>
            <a:pPr lvl="0" indent="-457200" algn="l" rtl="0">
              <a:spcBef>
                <a:spcPts val="0"/>
              </a:spcBef>
              <a:spcAft>
                <a:spcPts val="0"/>
              </a:spcAft>
              <a:buClr>
                <a:schemeClr val="dk1"/>
              </a:buClr>
              <a:buSzPts val="1100"/>
              <a:buFont typeface="+mj-lt"/>
              <a:buAutoNum type="arabicParenR"/>
            </a:pPr>
            <a:r>
              <a:rPr lang="en-GB" sz="1800" dirty="0">
                <a:solidFill>
                  <a:schemeClr val="tx1"/>
                </a:solidFill>
                <a:latin typeface="Cambria" panose="02040503050406030204" pitchFamily="18" charset="0"/>
                <a:ea typeface="Cambria" panose="02040503050406030204" pitchFamily="18" charset="0"/>
              </a:rPr>
              <a:t>Test content</a:t>
            </a:r>
          </a:p>
          <a:p>
            <a:pPr lvl="0" indent="-457200" algn="l" rtl="0">
              <a:spcBef>
                <a:spcPts val="0"/>
              </a:spcBef>
              <a:spcAft>
                <a:spcPts val="0"/>
              </a:spcAft>
              <a:buClr>
                <a:schemeClr val="dk1"/>
              </a:buClr>
              <a:buSzPts val="1100"/>
              <a:buFont typeface="Arial" charset="0"/>
              <a:buChar char="•"/>
            </a:pPr>
            <a:r>
              <a:rPr lang="en-GB" sz="1600" dirty="0">
                <a:solidFill>
                  <a:srgbClr val="7030A0"/>
                </a:solidFill>
                <a:latin typeface="Cambria" panose="02040503050406030204" pitchFamily="18" charset="0"/>
                <a:ea typeface="Cambria" panose="02040503050406030204" pitchFamily="18" charset="0"/>
              </a:rPr>
              <a:t>Listening Comprehension Section</a:t>
            </a:r>
          </a:p>
          <a:p>
            <a:pPr lvl="0" indent="-457200" algn="l" rtl="0">
              <a:spcBef>
                <a:spcPts val="0"/>
              </a:spcBef>
              <a:spcAft>
                <a:spcPts val="0"/>
              </a:spcAft>
              <a:buClr>
                <a:schemeClr val="dk1"/>
              </a:buClr>
              <a:buSzPts val="1100"/>
              <a:buFont typeface="Arial" charset="0"/>
              <a:buChar char="•"/>
            </a:pPr>
            <a:r>
              <a:rPr lang="en-GB" sz="1400" dirty="0">
                <a:solidFill>
                  <a:schemeClr val="tx1"/>
                </a:solidFill>
                <a:latin typeface="Cambria" panose="02040503050406030204" pitchFamily="18" charset="0"/>
                <a:ea typeface="Cambria" panose="02040503050406030204" pitchFamily="18" charset="0"/>
              </a:rPr>
              <a:t>Introduction</a:t>
            </a:r>
          </a:p>
          <a:p>
            <a:pPr marL="0" lvl="0" indent="0" algn="l" rtl="0">
              <a:spcBef>
                <a:spcPts val="0"/>
              </a:spcBef>
              <a:spcAft>
                <a:spcPts val="0"/>
              </a:spcAft>
              <a:buClr>
                <a:schemeClr val="dk1"/>
              </a:buClr>
              <a:buSzPts val="1100"/>
              <a:buNone/>
            </a:pPr>
            <a:r>
              <a:rPr lang="en-GB" sz="1400" dirty="0">
                <a:latin typeface="Cambria" panose="02040503050406030204" pitchFamily="18" charset="0"/>
                <a:ea typeface="Cambria" panose="02040503050406030204" pitchFamily="18" charset="0"/>
              </a:rPr>
              <a:t>	</a:t>
            </a:r>
            <a:r>
              <a:rPr lang="en-GB" sz="1400" dirty="0">
                <a:solidFill>
                  <a:schemeClr val="accent1">
                    <a:lumMod val="50000"/>
                  </a:schemeClr>
                </a:solidFill>
                <a:latin typeface="Cambria" panose="02040503050406030204" pitchFamily="18" charset="0"/>
                <a:ea typeface="Cambria" panose="02040503050406030204" pitchFamily="18" charset="0"/>
              </a:rPr>
              <a:t>Short conversations (+ Answers)</a:t>
            </a:r>
          </a:p>
          <a:p>
            <a:pPr marL="0" lvl="0" indent="0" algn="l" rtl="0">
              <a:spcBef>
                <a:spcPts val="0"/>
              </a:spcBef>
              <a:spcAft>
                <a:spcPts val="0"/>
              </a:spcAft>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Extended conversation (+ Answers)</a:t>
            </a:r>
          </a:p>
          <a:p>
            <a:pPr marL="0" lvl="0" indent="0" algn="l" rtl="0">
              <a:spcBef>
                <a:spcPts val="0"/>
              </a:spcBef>
              <a:spcAft>
                <a:spcPts val="0"/>
              </a:spcAft>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Short talk (+ Answers)</a:t>
            </a:r>
          </a:p>
          <a:p>
            <a:pPr lvl="0" indent="-457200" algn="l" rtl="0">
              <a:spcBef>
                <a:spcPts val="0"/>
              </a:spcBef>
              <a:spcAft>
                <a:spcPts val="0"/>
              </a:spcAft>
              <a:buClr>
                <a:schemeClr val="dk1"/>
              </a:buClr>
              <a:buSzPts val="1100"/>
              <a:buFont typeface="Arial" charset="0"/>
              <a:buChar char="•"/>
            </a:pPr>
            <a:r>
              <a:rPr lang="en-GB" sz="1600" dirty="0">
                <a:solidFill>
                  <a:srgbClr val="00B050"/>
                </a:solidFill>
                <a:latin typeface="Cambria" panose="02040503050406030204" pitchFamily="18" charset="0"/>
                <a:ea typeface="Cambria" panose="02040503050406030204" pitchFamily="18" charset="0"/>
              </a:rPr>
              <a:t>Structure and Written Expression Section</a:t>
            </a:r>
          </a:p>
          <a:p>
            <a:pPr lvl="0" indent="-457200" algn="l" rtl="0">
              <a:spcBef>
                <a:spcPts val="0"/>
              </a:spcBef>
              <a:spcAft>
                <a:spcPts val="0"/>
              </a:spcAft>
              <a:buClr>
                <a:schemeClr val="dk1"/>
              </a:buClr>
              <a:buSzPts val="1100"/>
              <a:buFont typeface="Arial" charset="0"/>
              <a:buChar char="•"/>
            </a:pPr>
            <a:r>
              <a:rPr lang="en-GB" sz="1400" dirty="0">
                <a:solidFill>
                  <a:schemeClr val="tx1"/>
                </a:solidFill>
                <a:latin typeface="Cambria" panose="02040503050406030204" pitchFamily="18" charset="0"/>
                <a:ea typeface="Cambria" panose="02040503050406030204" pitchFamily="18" charset="0"/>
              </a:rPr>
              <a:t>Introduction</a:t>
            </a:r>
          </a:p>
          <a:p>
            <a:pPr marL="457200" lvl="1" indent="0">
              <a:spcBef>
                <a:spcPts val="0"/>
              </a:spcBef>
              <a:buClr>
                <a:schemeClr val="dk1"/>
              </a:buClr>
              <a:buSzPts val="1100"/>
              <a:buNone/>
            </a:pPr>
            <a:r>
              <a:rPr lang="en-GB" sz="1400" dirty="0">
                <a:solidFill>
                  <a:schemeClr val="tx1"/>
                </a:solidFill>
                <a:latin typeface="Cambria" panose="02040503050406030204" pitchFamily="18" charset="0"/>
                <a:ea typeface="Cambria" panose="02040503050406030204" pitchFamily="18" charset="0"/>
              </a:rPr>
              <a:t>	</a:t>
            </a:r>
            <a:r>
              <a:rPr lang="en-GB" sz="1400" dirty="0">
                <a:solidFill>
                  <a:schemeClr val="accent1">
                    <a:lumMod val="50000"/>
                  </a:schemeClr>
                </a:solidFill>
                <a:latin typeface="Cambria" panose="02040503050406030204" pitchFamily="18" charset="0"/>
                <a:ea typeface="Cambria" panose="02040503050406030204" pitchFamily="18" charset="0"/>
              </a:rPr>
              <a:t>Structure</a:t>
            </a:r>
          </a:p>
          <a:p>
            <a:pPr marL="457200" lvl="1" indent="0">
              <a:spcBef>
                <a:spcPts val="0"/>
              </a:spcBef>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Answers and Explanations</a:t>
            </a:r>
          </a:p>
          <a:p>
            <a:pPr marL="457200" lvl="1" indent="0">
              <a:spcBef>
                <a:spcPts val="0"/>
              </a:spcBef>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Written Expression</a:t>
            </a:r>
          </a:p>
          <a:p>
            <a:pPr marL="457200" lvl="1" indent="0">
              <a:spcBef>
                <a:spcPts val="0"/>
              </a:spcBef>
              <a:buClr>
                <a:schemeClr val="dk1"/>
              </a:buClr>
              <a:buSzPts val="1100"/>
              <a:buNone/>
            </a:pPr>
            <a:r>
              <a:rPr lang="en-GB" sz="1400" dirty="0">
                <a:solidFill>
                  <a:schemeClr val="accent1">
                    <a:lumMod val="50000"/>
                  </a:schemeClr>
                </a:solidFill>
                <a:latin typeface="Cambria" panose="02040503050406030204" pitchFamily="18" charset="0"/>
                <a:ea typeface="Cambria" panose="02040503050406030204" pitchFamily="18" charset="0"/>
              </a:rPr>
              <a:t>	Answers and Explanations</a:t>
            </a:r>
          </a:p>
          <a:p>
            <a:pPr lvl="0" indent="-457200" algn="l" rtl="0">
              <a:spcBef>
                <a:spcPts val="0"/>
              </a:spcBef>
              <a:spcAft>
                <a:spcPts val="0"/>
              </a:spcAft>
              <a:buClr>
                <a:schemeClr val="dk1"/>
              </a:buClr>
              <a:buSzPts val="1100"/>
              <a:buFont typeface="Arial" charset="0"/>
              <a:buChar char="•"/>
            </a:pPr>
            <a:r>
              <a:rPr lang="en-GB" sz="1600" dirty="0">
                <a:solidFill>
                  <a:srgbClr val="0070C0"/>
                </a:solidFill>
                <a:latin typeface="Cambria" panose="02040503050406030204" pitchFamily="18" charset="0"/>
                <a:ea typeface="Cambria" panose="02040503050406030204" pitchFamily="18" charset="0"/>
              </a:rPr>
              <a:t>Reading Comprehension Section</a:t>
            </a:r>
          </a:p>
          <a:p>
            <a:pPr lvl="0" indent="-457200" algn="l" rtl="0">
              <a:spcBef>
                <a:spcPts val="0"/>
              </a:spcBef>
              <a:spcAft>
                <a:spcPts val="0"/>
              </a:spcAft>
              <a:buClr>
                <a:schemeClr val="dk1"/>
              </a:buClr>
              <a:buSzPts val="1100"/>
              <a:buFont typeface="Arial" charset="0"/>
              <a:buChar char="•"/>
            </a:pPr>
            <a:r>
              <a:rPr lang="en-GB" sz="1400" dirty="0">
                <a:solidFill>
                  <a:schemeClr val="tx1"/>
                </a:solidFill>
                <a:latin typeface="Cambria" panose="02040503050406030204" pitchFamily="18" charset="0"/>
                <a:ea typeface="Cambria" panose="02040503050406030204" pitchFamily="18" charset="0"/>
              </a:rPr>
              <a:t>Introduction</a:t>
            </a:r>
          </a:p>
          <a:p>
            <a:pPr lvl="1" indent="-457200">
              <a:spcBef>
                <a:spcPts val="0"/>
              </a:spcBef>
              <a:buClr>
                <a:schemeClr val="dk1"/>
              </a:buClr>
              <a:buSzPts val="1100"/>
              <a:buFont typeface="Arial" charset="0"/>
              <a:buChar char="•"/>
            </a:pPr>
            <a:r>
              <a:rPr lang="en-GB" sz="1400" dirty="0">
                <a:solidFill>
                  <a:schemeClr val="accent1">
                    <a:lumMod val="50000"/>
                  </a:schemeClr>
                </a:solidFill>
                <a:latin typeface="Cambria" panose="02040503050406030204" pitchFamily="18" charset="0"/>
                <a:ea typeface="Cambria" panose="02040503050406030204" pitchFamily="18" charset="0"/>
              </a:rPr>
              <a:t>Reading passage (+ Answers)</a:t>
            </a:r>
          </a:p>
          <a:p>
            <a:pPr lvl="0" indent="-457200" algn="l" rtl="0">
              <a:spcBef>
                <a:spcPts val="0"/>
              </a:spcBef>
              <a:spcAft>
                <a:spcPts val="0"/>
              </a:spcAft>
              <a:buClr>
                <a:schemeClr val="dk1"/>
              </a:buClr>
              <a:buSzPts val="1100"/>
              <a:buFont typeface="Arial" charset="0"/>
              <a:buChar char="•"/>
            </a:pPr>
            <a:r>
              <a:rPr lang="en-GB" sz="1800" dirty="0">
                <a:solidFill>
                  <a:schemeClr val="tx1"/>
                </a:solidFill>
                <a:latin typeface="Cambria" panose="02040503050406030204" pitchFamily="18" charset="0"/>
                <a:ea typeface="Cambria" panose="02040503050406030204" pitchFamily="18" charset="0"/>
              </a:rPr>
              <a:t>References</a:t>
            </a:r>
          </a:p>
          <a:p>
            <a:pPr marL="342900" lvl="0" indent="-342900" algn="l" rtl="0">
              <a:spcBef>
                <a:spcPts val="0"/>
              </a:spcBef>
              <a:spcAft>
                <a:spcPts val="0"/>
              </a:spcAft>
              <a:buClr>
                <a:schemeClr val="dk1"/>
              </a:buClr>
              <a:buSzPts val="1100"/>
              <a:buFont typeface="Arial" charset="0"/>
              <a:buChar char="•"/>
            </a:pPr>
            <a:endParaRPr lang="en-GB" dirty="0"/>
          </a:p>
          <a:p>
            <a:pPr marL="342900" lvl="0" indent="-342900" algn="l" rtl="0">
              <a:spcBef>
                <a:spcPts val="0"/>
              </a:spcBef>
              <a:spcAft>
                <a:spcPts val="0"/>
              </a:spcAft>
              <a:buClr>
                <a:schemeClr val="dk1"/>
              </a:buClr>
              <a:buSzPts val="1100"/>
              <a:buFont typeface="Arial" charset="0"/>
              <a:buChar char="•"/>
            </a:pPr>
            <a:endParaRPr lang="en-GB" dirty="0"/>
          </a:p>
        </p:txBody>
      </p:sp>
      <p:sp>
        <p:nvSpPr>
          <p:cNvPr id="1580" name="Google Shape;1580;p1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4443"/>
            <a:ext cx="1052622" cy="1052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8">
                                            <p:txEl>
                                              <p:pRg st="0" end="0"/>
                                            </p:txEl>
                                          </p:spTgt>
                                        </p:tgtEl>
                                        <p:attrNameLst>
                                          <p:attrName>style.visibility</p:attrName>
                                        </p:attrNameLst>
                                      </p:cBhvr>
                                      <p:to>
                                        <p:strVal val="visible"/>
                                      </p:to>
                                    </p:set>
                                    <p:animEffect transition="in" filter="fade">
                                      <p:cBhvr>
                                        <p:cTn id="7" dur="500"/>
                                        <p:tgtEl>
                                          <p:spTgt spid="1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8">
                                            <p:txEl>
                                              <p:pRg st="1" end="1"/>
                                            </p:txEl>
                                          </p:spTgt>
                                        </p:tgtEl>
                                        <p:attrNameLst>
                                          <p:attrName>style.visibility</p:attrName>
                                        </p:attrNameLst>
                                      </p:cBhvr>
                                      <p:to>
                                        <p:strVal val="visible"/>
                                      </p:to>
                                    </p:set>
                                    <p:animEffect transition="in" filter="fade">
                                      <p:cBhvr>
                                        <p:cTn id="12" dur="500"/>
                                        <p:tgtEl>
                                          <p:spTgt spid="1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8">
                                            <p:txEl>
                                              <p:pRg st="2" end="2"/>
                                            </p:txEl>
                                          </p:spTgt>
                                        </p:tgtEl>
                                        <p:attrNameLst>
                                          <p:attrName>style.visibility</p:attrName>
                                        </p:attrNameLst>
                                      </p:cBhvr>
                                      <p:to>
                                        <p:strVal val="visible"/>
                                      </p:to>
                                    </p:set>
                                    <p:animEffect transition="in" filter="fade">
                                      <p:cBhvr>
                                        <p:cTn id="17" dur="500"/>
                                        <p:tgtEl>
                                          <p:spTgt spid="1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8">
                                            <p:txEl>
                                              <p:pRg st="3" end="3"/>
                                            </p:txEl>
                                          </p:spTgt>
                                        </p:tgtEl>
                                        <p:attrNameLst>
                                          <p:attrName>style.visibility</p:attrName>
                                        </p:attrNameLst>
                                      </p:cBhvr>
                                      <p:to>
                                        <p:strVal val="visible"/>
                                      </p:to>
                                    </p:set>
                                    <p:animEffect transition="in" filter="fade">
                                      <p:cBhvr>
                                        <p:cTn id="22" dur="500"/>
                                        <p:tgtEl>
                                          <p:spTgt spid="15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8">
                                            <p:txEl>
                                              <p:pRg st="4" end="4"/>
                                            </p:txEl>
                                          </p:spTgt>
                                        </p:tgtEl>
                                        <p:attrNameLst>
                                          <p:attrName>style.visibility</p:attrName>
                                        </p:attrNameLst>
                                      </p:cBhvr>
                                      <p:to>
                                        <p:strVal val="visible"/>
                                      </p:to>
                                    </p:set>
                                    <p:animEffect transition="in" filter="fade">
                                      <p:cBhvr>
                                        <p:cTn id="27" dur="500"/>
                                        <p:tgtEl>
                                          <p:spTgt spid="15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8">
                                            <p:txEl>
                                              <p:pRg st="5" end="5"/>
                                            </p:txEl>
                                          </p:spTgt>
                                        </p:tgtEl>
                                        <p:attrNameLst>
                                          <p:attrName>style.visibility</p:attrName>
                                        </p:attrNameLst>
                                      </p:cBhvr>
                                      <p:to>
                                        <p:strVal val="visible"/>
                                      </p:to>
                                    </p:set>
                                    <p:animEffect transition="in" filter="fade">
                                      <p:cBhvr>
                                        <p:cTn id="32" dur="500"/>
                                        <p:tgtEl>
                                          <p:spTgt spid="157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78">
                                            <p:txEl>
                                              <p:pRg st="6" end="6"/>
                                            </p:txEl>
                                          </p:spTgt>
                                        </p:tgtEl>
                                        <p:attrNameLst>
                                          <p:attrName>style.visibility</p:attrName>
                                        </p:attrNameLst>
                                      </p:cBhvr>
                                      <p:to>
                                        <p:strVal val="visible"/>
                                      </p:to>
                                    </p:set>
                                    <p:animEffect transition="in" filter="fade">
                                      <p:cBhvr>
                                        <p:cTn id="37" dur="500"/>
                                        <p:tgtEl>
                                          <p:spTgt spid="157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8">
                                            <p:txEl>
                                              <p:pRg st="7" end="7"/>
                                            </p:txEl>
                                          </p:spTgt>
                                        </p:tgtEl>
                                        <p:attrNameLst>
                                          <p:attrName>style.visibility</p:attrName>
                                        </p:attrNameLst>
                                      </p:cBhvr>
                                      <p:to>
                                        <p:strVal val="visible"/>
                                      </p:to>
                                    </p:set>
                                    <p:animEffect transition="in" filter="fade">
                                      <p:cBhvr>
                                        <p:cTn id="42" dur="500"/>
                                        <p:tgtEl>
                                          <p:spTgt spid="157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78">
                                            <p:txEl>
                                              <p:pRg st="8" end="8"/>
                                            </p:txEl>
                                          </p:spTgt>
                                        </p:tgtEl>
                                        <p:attrNameLst>
                                          <p:attrName>style.visibility</p:attrName>
                                        </p:attrNameLst>
                                      </p:cBhvr>
                                      <p:to>
                                        <p:strVal val="visible"/>
                                      </p:to>
                                    </p:set>
                                    <p:animEffect transition="in" filter="fade">
                                      <p:cBhvr>
                                        <p:cTn id="47" dur="500"/>
                                        <p:tgtEl>
                                          <p:spTgt spid="157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78">
                                            <p:txEl>
                                              <p:pRg st="9" end="9"/>
                                            </p:txEl>
                                          </p:spTgt>
                                        </p:tgtEl>
                                        <p:attrNameLst>
                                          <p:attrName>style.visibility</p:attrName>
                                        </p:attrNameLst>
                                      </p:cBhvr>
                                      <p:to>
                                        <p:strVal val="visible"/>
                                      </p:to>
                                    </p:set>
                                    <p:animEffect transition="in" filter="fade">
                                      <p:cBhvr>
                                        <p:cTn id="52" dur="500"/>
                                        <p:tgtEl>
                                          <p:spTgt spid="157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78">
                                            <p:txEl>
                                              <p:pRg st="10" end="10"/>
                                            </p:txEl>
                                          </p:spTgt>
                                        </p:tgtEl>
                                        <p:attrNameLst>
                                          <p:attrName>style.visibility</p:attrName>
                                        </p:attrNameLst>
                                      </p:cBhvr>
                                      <p:to>
                                        <p:strVal val="visible"/>
                                      </p:to>
                                    </p:set>
                                    <p:animEffect transition="in" filter="fade">
                                      <p:cBhvr>
                                        <p:cTn id="57" dur="500"/>
                                        <p:tgtEl>
                                          <p:spTgt spid="157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78">
                                            <p:txEl>
                                              <p:pRg st="11" end="11"/>
                                            </p:txEl>
                                          </p:spTgt>
                                        </p:tgtEl>
                                        <p:attrNameLst>
                                          <p:attrName>style.visibility</p:attrName>
                                        </p:attrNameLst>
                                      </p:cBhvr>
                                      <p:to>
                                        <p:strVal val="visible"/>
                                      </p:to>
                                    </p:set>
                                    <p:animEffect transition="in" filter="fade">
                                      <p:cBhvr>
                                        <p:cTn id="62" dur="500"/>
                                        <p:tgtEl>
                                          <p:spTgt spid="157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78">
                                            <p:txEl>
                                              <p:pRg st="12" end="12"/>
                                            </p:txEl>
                                          </p:spTgt>
                                        </p:tgtEl>
                                        <p:attrNameLst>
                                          <p:attrName>style.visibility</p:attrName>
                                        </p:attrNameLst>
                                      </p:cBhvr>
                                      <p:to>
                                        <p:strVal val="visible"/>
                                      </p:to>
                                    </p:set>
                                    <p:animEffect transition="in" filter="fade">
                                      <p:cBhvr>
                                        <p:cTn id="67" dur="500"/>
                                        <p:tgtEl>
                                          <p:spTgt spid="157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578">
                                            <p:txEl>
                                              <p:pRg st="13" end="13"/>
                                            </p:txEl>
                                          </p:spTgt>
                                        </p:tgtEl>
                                        <p:attrNameLst>
                                          <p:attrName>style.visibility</p:attrName>
                                        </p:attrNameLst>
                                      </p:cBhvr>
                                      <p:to>
                                        <p:strVal val="visible"/>
                                      </p:to>
                                    </p:set>
                                    <p:animEffect transition="in" filter="fade">
                                      <p:cBhvr>
                                        <p:cTn id="72" dur="500"/>
                                        <p:tgtEl>
                                          <p:spTgt spid="1578">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578">
                                            <p:txEl>
                                              <p:pRg st="14" end="14"/>
                                            </p:txEl>
                                          </p:spTgt>
                                        </p:tgtEl>
                                        <p:attrNameLst>
                                          <p:attrName>style.visibility</p:attrName>
                                        </p:attrNameLst>
                                      </p:cBhvr>
                                      <p:to>
                                        <p:strVal val="visible"/>
                                      </p:to>
                                    </p:set>
                                    <p:animEffect transition="in" filter="fade">
                                      <p:cBhvr>
                                        <p:cTn id="77" dur="500"/>
                                        <p:tgtEl>
                                          <p:spTgt spid="1578">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78">
                                            <p:txEl>
                                              <p:pRg st="15" end="15"/>
                                            </p:txEl>
                                          </p:spTgt>
                                        </p:tgtEl>
                                        <p:attrNameLst>
                                          <p:attrName>style.visibility</p:attrName>
                                        </p:attrNameLst>
                                      </p:cBhvr>
                                      <p:to>
                                        <p:strVal val="visible"/>
                                      </p:to>
                                    </p:set>
                                    <p:animEffect transition="in" filter="fade">
                                      <p:cBhvr>
                                        <p:cTn id="82" dur="500"/>
                                        <p:tgtEl>
                                          <p:spTgt spid="1578">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578">
                                            <p:txEl>
                                              <p:pRg st="16" end="16"/>
                                            </p:txEl>
                                          </p:spTgt>
                                        </p:tgtEl>
                                        <p:attrNameLst>
                                          <p:attrName>style.visibility</p:attrName>
                                        </p:attrNameLst>
                                      </p:cBhvr>
                                      <p:to>
                                        <p:strVal val="visible"/>
                                      </p:to>
                                    </p:set>
                                    <p:animEffect transition="in" filter="fade">
                                      <p:cBhvr>
                                        <p:cTn id="87" dur="500"/>
                                        <p:tgtEl>
                                          <p:spTgt spid="157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Structure</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20</a:t>
            </a:fld>
            <a:endParaRPr>
              <a:solidFill>
                <a:schemeClr val="lt1"/>
              </a:solidFill>
            </a:endParaRPr>
          </a:p>
        </p:txBody>
      </p:sp>
      <p:sp>
        <p:nvSpPr>
          <p:cNvPr id="2" name="TextBox 1"/>
          <p:cNvSpPr txBox="1"/>
          <p:nvPr/>
        </p:nvSpPr>
        <p:spPr>
          <a:xfrm>
            <a:off x="552891" y="2133457"/>
            <a:ext cx="5869174" cy="2523768"/>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Questions 1–5 are incomplete sentences. Beneath each sentence you will see four words or phrases, marked (A), (B), (C), and (D). </a:t>
            </a:r>
          </a:p>
          <a:p>
            <a:pPr algn="just"/>
            <a:r>
              <a:rPr lang="en-US" sz="2000" dirty="0">
                <a:solidFill>
                  <a:schemeClr val="accent1">
                    <a:lumMod val="50000"/>
                  </a:schemeClr>
                </a:solidFill>
                <a:latin typeface="Cambria" charset="0"/>
                <a:ea typeface="Cambria" charset="0"/>
                <a:cs typeface="Cambria" charset="0"/>
              </a:rPr>
              <a:t>Choose the one word or phrase that best completes the sentence. </a:t>
            </a:r>
          </a:p>
          <a:p>
            <a:pPr algn="just"/>
            <a:endParaRPr lang="en-US" sz="1800"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41964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Example</a:t>
            </a:r>
          </a:p>
        </p:txBody>
      </p:sp>
      <p:sp>
        <p:nvSpPr>
          <p:cNvPr id="1633" name="Google Shape;1633;p21"/>
          <p:cNvSpPr txBox="1">
            <a:spLocks noGrp="1"/>
          </p:cNvSpPr>
          <p:nvPr>
            <p:ph type="body" idx="1"/>
          </p:nvPr>
        </p:nvSpPr>
        <p:spPr>
          <a:xfrm>
            <a:off x="702899" y="1430150"/>
            <a:ext cx="6133835" cy="3256500"/>
          </a:xfrm>
          <a:prstGeom prst="rect">
            <a:avLst/>
          </a:prstGeom>
        </p:spPr>
        <p:txBody>
          <a:bodyPr spcFirstLastPara="1" wrap="square" lIns="0" tIns="0" rIns="0" bIns="0" anchor="t" anchorCtr="0">
            <a:noAutofit/>
          </a:bodyPr>
          <a:lstStyle/>
          <a:p>
            <a:pPr marL="114300" indent="0" algn="just">
              <a:lnSpc>
                <a:spcPct val="100000"/>
              </a:lnSpc>
              <a:buNone/>
            </a:pPr>
            <a:r>
              <a:rPr lang="en-US" dirty="0">
                <a:latin typeface="Cambria" panose="02040503050406030204" pitchFamily="18" charset="0"/>
                <a:ea typeface="Cambria" panose="02040503050406030204" pitchFamily="18" charset="0"/>
              </a:rPr>
              <a:t>Geysers have often been compared to volcanoes ------- both emit hot liquids from below Earth’s surface</a:t>
            </a:r>
            <a:r>
              <a:rPr lang="es-CL" dirty="0">
                <a:latin typeface="Cambria" panose="02040503050406030204" pitchFamily="18" charset="0"/>
                <a:ea typeface="Cambria" panose="02040503050406030204" pitchFamily="18" charset="0"/>
              </a:rPr>
              <a:t>.</a:t>
            </a:r>
          </a:p>
          <a:p>
            <a:pPr algn="l">
              <a:lnSpc>
                <a:spcPct val="100000"/>
              </a:lnSpc>
            </a:pPr>
            <a:endParaRPr lang="es-CL" dirty="0">
              <a:latin typeface="Cambria" panose="02040503050406030204" pitchFamily="18" charset="0"/>
              <a:ea typeface="Cambria" panose="02040503050406030204" pitchFamily="18" charset="0"/>
            </a:endParaRPr>
          </a:p>
          <a:p>
            <a:pPr algn="l">
              <a:lnSpc>
                <a:spcPct val="100000"/>
              </a:lnSpc>
              <a:buAutoNum type="alphaUcParenBoth"/>
            </a:pPr>
            <a:r>
              <a:rPr lang="en-US" dirty="0">
                <a:latin typeface="Cambria" panose="02040503050406030204" pitchFamily="18" charset="0"/>
                <a:ea typeface="Cambria" panose="02040503050406030204" pitchFamily="18" charset="0"/>
              </a:rPr>
              <a:t>despite </a:t>
            </a:r>
          </a:p>
          <a:p>
            <a:pPr>
              <a:lnSpc>
                <a:spcPct val="100000"/>
              </a:lnSpc>
              <a:buFont typeface="Encode Sans Semi Condensed Light"/>
              <a:buAutoNum type="alphaUcParenBoth"/>
            </a:pPr>
            <a:r>
              <a:rPr lang="en-US" dirty="0">
                <a:latin typeface="Cambria" panose="02040503050406030204" pitchFamily="18" charset="0"/>
                <a:ea typeface="Cambria" panose="02040503050406030204" pitchFamily="18" charset="0"/>
              </a:rPr>
              <a:t>because</a:t>
            </a:r>
          </a:p>
          <a:p>
            <a:pPr>
              <a:lnSpc>
                <a:spcPct val="100000"/>
              </a:lnSpc>
              <a:buFont typeface="Encode Sans Semi Condensed Light"/>
              <a:buAutoNum type="alphaUcParenBoth"/>
            </a:pPr>
            <a:r>
              <a:rPr lang="en-US" dirty="0">
                <a:latin typeface="Cambria" panose="02040503050406030204" pitchFamily="18" charset="0"/>
                <a:ea typeface="Cambria" panose="02040503050406030204" pitchFamily="18" charset="0"/>
              </a:rPr>
              <a:t>in regard to</a:t>
            </a:r>
          </a:p>
          <a:p>
            <a:pPr algn="l">
              <a:lnSpc>
                <a:spcPct val="100000"/>
              </a:lnSpc>
              <a:buAutoNum type="alphaUcParenBoth"/>
            </a:pPr>
            <a:r>
              <a:rPr lang="en-US" dirty="0">
                <a:latin typeface="Cambria" panose="02040503050406030204" pitchFamily="18" charset="0"/>
                <a:ea typeface="Cambria" panose="02040503050406030204" pitchFamily="18" charset="0"/>
              </a:rPr>
              <a:t>as a result of</a:t>
            </a:r>
          </a:p>
          <a:p>
            <a:pPr marL="114300" indent="0" algn="l">
              <a:lnSpc>
                <a:spcPct val="100000"/>
              </a:lnSpc>
              <a:buNone/>
            </a:pPr>
            <a:endParaRPr lang="en-US" dirty="0">
              <a:latin typeface="Cambria" panose="02040503050406030204" pitchFamily="18" charset="0"/>
              <a:ea typeface="Cambria" panose="02040503050406030204" pitchFamily="18" charset="0"/>
            </a:endParaRPr>
          </a:p>
          <a:p>
            <a:pPr algn="just">
              <a:lnSpc>
                <a:spcPct val="100000"/>
              </a:lnSpc>
            </a:pPr>
            <a:r>
              <a:rPr lang="en-US" dirty="0">
                <a:latin typeface="Cambria" panose="02040503050406030204" pitchFamily="18" charset="0"/>
                <a:ea typeface="Cambria" panose="02040503050406030204" pitchFamily="18" charset="0"/>
              </a:rPr>
              <a:t>The sentence should read: “Geysers have often been compared to volcanoes because both emit hot liquids from below Earth’s surface.” Therefore, you should choose (B).</a:t>
            </a:r>
            <a:endParaRPr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 name="Flecha: hacia la izquierda 1">
            <a:extLst>
              <a:ext uri="{FF2B5EF4-FFF2-40B4-BE49-F238E27FC236}">
                <a16:creationId xmlns:a16="http://schemas.microsoft.com/office/drawing/2014/main" id="{445AE9F4-47BF-4AA4-BC90-6225897628F7}"/>
              </a:ext>
            </a:extLst>
          </p:cNvPr>
          <p:cNvSpPr/>
          <p:nvPr/>
        </p:nvSpPr>
        <p:spPr>
          <a:xfrm>
            <a:off x="2317898" y="2571750"/>
            <a:ext cx="818707" cy="255181"/>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60719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3">
                                            <p:txEl>
                                              <p:pRg st="7" end="7"/>
                                            </p:txEl>
                                          </p:spTgt>
                                        </p:tgtEl>
                                        <p:attrNameLst>
                                          <p:attrName>style.visibility</p:attrName>
                                        </p:attrNameLst>
                                      </p:cBhvr>
                                      <p:to>
                                        <p:strVal val="visible"/>
                                      </p:to>
                                    </p:set>
                                    <p:animEffect transition="in" filter="fade">
                                      <p:cBhvr>
                                        <p:cTn id="37" dur="500"/>
                                        <p:tgtEl>
                                          <p:spTgt spid="16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uiExpand="1" build="p"/>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1 -5</a:t>
            </a:r>
          </a:p>
        </p:txBody>
      </p:sp>
      <p:sp>
        <p:nvSpPr>
          <p:cNvPr id="1633" name="Google Shape;1633;p21"/>
          <p:cNvSpPr txBox="1">
            <a:spLocks noGrp="1"/>
          </p:cNvSpPr>
          <p:nvPr>
            <p:ph type="body" idx="1"/>
          </p:nvPr>
        </p:nvSpPr>
        <p:spPr>
          <a:xfrm>
            <a:off x="702900" y="1317286"/>
            <a:ext cx="6484710" cy="3454425"/>
          </a:xfrm>
          <a:prstGeom prst="rect">
            <a:avLst/>
          </a:prstGeom>
        </p:spPr>
        <p:txBody>
          <a:bodyPr spcFirstLastPara="1" wrap="square" lIns="0" tIns="0" rIns="0" bIns="0" anchor="t" anchorCtr="0">
            <a:noAutofit/>
          </a:bodyPr>
          <a:lstStyle/>
          <a:p>
            <a:pPr marL="114300" indent="0" algn="l">
              <a:buNone/>
            </a:pPr>
            <a:r>
              <a:rPr lang="en-US" sz="1400" dirty="0">
                <a:latin typeface="Cambria" panose="02040503050406030204" pitchFamily="18" charset="0"/>
                <a:ea typeface="Cambria" panose="02040503050406030204" pitchFamily="18" charset="0"/>
              </a:rPr>
              <a:t>1. </a:t>
            </a:r>
            <a:r>
              <a:rPr lang="en-US" sz="1400" b="0" i="0" u="none" strike="noStrike" baseline="0" dirty="0">
                <a:latin typeface="Cambria" panose="02040503050406030204" pitchFamily="18" charset="0"/>
                <a:ea typeface="Cambria" panose="02040503050406030204" pitchFamily="18" charset="0"/>
              </a:rPr>
              <a:t>Telephone cables that use optical fibers</a:t>
            </a:r>
            <a:r>
              <a:rPr lang="es-CL" sz="1400" b="0" i="0" u="none" strike="noStrike" baseline="0" dirty="0">
                <a:latin typeface="Cambria" panose="02040503050406030204" pitchFamily="18" charset="0"/>
                <a:ea typeface="Cambria" panose="02040503050406030204" pitchFamily="18" charset="0"/>
              </a:rPr>
              <a:t> can be ------- </a:t>
            </a:r>
            <a:r>
              <a:rPr lang="en-US" sz="1400" b="0" i="0" u="none" strike="noStrike" baseline="0" dirty="0">
                <a:latin typeface="Cambria" panose="02040503050406030204" pitchFamily="18" charset="0"/>
                <a:ea typeface="Cambria" panose="02040503050406030204" pitchFamily="18" charset="0"/>
              </a:rPr>
              <a:t>conventional</a:t>
            </a:r>
            <a:r>
              <a:rPr lang="en-US" sz="140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cables, yet they typically carry much more information.</a:t>
            </a:r>
          </a:p>
          <a:p>
            <a:pPr algn="l"/>
            <a:endParaRPr lang="en-US" sz="1400" dirty="0">
              <a:latin typeface="Cambria" panose="02040503050406030204" pitchFamily="18" charset="0"/>
              <a:ea typeface="Cambria" panose="02040503050406030204" pitchFamily="18" charset="0"/>
            </a:endParaRPr>
          </a:p>
          <a:p>
            <a:pPr algn="l">
              <a:buAutoNum type="alphaUcParenBoth"/>
            </a:pPr>
            <a:r>
              <a:rPr lang="en-US" sz="1400" b="0" i="0" u="none" strike="noStrike" baseline="0" dirty="0">
                <a:latin typeface="Cambria" panose="02040503050406030204" pitchFamily="18" charset="0"/>
                <a:ea typeface="Cambria" panose="02040503050406030204" pitchFamily="18" charset="0"/>
              </a:rPr>
              <a:t>they are smaller and lighter</a:t>
            </a:r>
          </a:p>
          <a:p>
            <a:pPr algn="l">
              <a:buAutoNum type="alphaUcParenBoth"/>
            </a:pPr>
            <a:r>
              <a:rPr lang="en-US" sz="1400" b="0" i="0" u="none" strike="noStrike" baseline="0" dirty="0">
                <a:latin typeface="Cambria" panose="02040503050406030204" pitchFamily="18" charset="0"/>
                <a:ea typeface="Cambria" panose="02040503050406030204" pitchFamily="18" charset="0"/>
              </a:rPr>
              <a:t>than the smaller and lighter</a:t>
            </a:r>
          </a:p>
          <a:p>
            <a:pPr algn="l">
              <a:buAutoNum type="alphaUcParenBoth"/>
            </a:pPr>
            <a:r>
              <a:rPr lang="en-US" sz="1400" b="0" i="0" u="none" strike="noStrike" baseline="0" dirty="0">
                <a:latin typeface="Cambria" panose="02040503050406030204" pitchFamily="18" charset="0"/>
                <a:ea typeface="Cambria" panose="02040503050406030204" pitchFamily="18" charset="0"/>
              </a:rPr>
              <a:t>smaller and lighter than</a:t>
            </a:r>
          </a:p>
          <a:p>
            <a:pPr algn="l">
              <a:buAutoNum type="alphaUcParenBoth"/>
            </a:pPr>
            <a:r>
              <a:rPr lang="en-US" sz="1400" b="0" i="0" u="none" strike="noStrike" baseline="0" dirty="0">
                <a:latin typeface="Cambria" panose="02040503050406030204" pitchFamily="18" charset="0"/>
                <a:ea typeface="Cambria" panose="02040503050406030204" pitchFamily="18" charset="0"/>
              </a:rPr>
              <a:t>so small and light that</a:t>
            </a:r>
          </a:p>
          <a:p>
            <a:pPr marL="114300" indent="0" algn="l">
              <a:buNone/>
            </a:pPr>
            <a:endParaRPr lang="en-US" sz="140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2. An étude is a short musical composition written especially ------- a particular technique.</a:t>
            </a:r>
          </a:p>
          <a:p>
            <a:pPr algn="l">
              <a:buAutoNum type="alphaUcParenBoth"/>
            </a:pPr>
            <a:r>
              <a:rPr lang="en-US" sz="1400" b="0" i="0" u="none" strike="noStrike" baseline="0" dirty="0">
                <a:latin typeface="Cambria" panose="02040503050406030204" pitchFamily="18" charset="0"/>
                <a:ea typeface="Cambria" panose="02040503050406030204" pitchFamily="18" charset="0"/>
              </a:rPr>
              <a:t>enable students practicing</a:t>
            </a:r>
          </a:p>
          <a:p>
            <a:pPr algn="l">
              <a:buAutoNum type="alphaUcParenBoth"/>
            </a:pPr>
            <a:r>
              <a:rPr lang="en-US" sz="1400" b="0" i="0" u="none" strike="noStrike" baseline="0" dirty="0">
                <a:latin typeface="Cambria" panose="02040503050406030204" pitchFamily="18" charset="0"/>
                <a:ea typeface="Cambria" panose="02040503050406030204" pitchFamily="18" charset="0"/>
              </a:rPr>
              <a:t>enables students practicing</a:t>
            </a:r>
          </a:p>
          <a:p>
            <a:pPr algn="l">
              <a:buAutoNum type="alphaUcParenBoth"/>
            </a:pPr>
            <a:r>
              <a:rPr lang="en-US" sz="1400" b="0" i="0" u="none" strike="noStrike" baseline="0" dirty="0">
                <a:latin typeface="Cambria" panose="02040503050406030204" pitchFamily="18" charset="0"/>
                <a:ea typeface="Cambria" panose="02040503050406030204" pitchFamily="18" charset="0"/>
              </a:rPr>
              <a:t>enable students to practice</a:t>
            </a:r>
          </a:p>
          <a:p>
            <a:pPr algn="l">
              <a:buAutoNum type="alphaUcParenBoth"/>
            </a:pPr>
            <a:r>
              <a:rPr lang="en-US" sz="1400" b="0" i="0" u="none" strike="noStrike" baseline="0" dirty="0">
                <a:latin typeface="Cambria" panose="02040503050406030204" pitchFamily="18" charset="0"/>
                <a:ea typeface="Cambria" panose="02040503050406030204" pitchFamily="18" charset="0"/>
              </a:rPr>
              <a:t>to enable students to practice</a:t>
            </a:r>
            <a:endParaRPr sz="14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 name="Flecha: hacia la izquierda 1">
            <a:extLst>
              <a:ext uri="{FF2B5EF4-FFF2-40B4-BE49-F238E27FC236}">
                <a16:creationId xmlns:a16="http://schemas.microsoft.com/office/drawing/2014/main" id="{6D609590-5D33-4532-8303-D54D11A89868}"/>
              </a:ext>
            </a:extLst>
          </p:cNvPr>
          <p:cNvSpPr/>
          <p:nvPr/>
        </p:nvSpPr>
        <p:spPr>
          <a:xfrm>
            <a:off x="3296093" y="2567762"/>
            <a:ext cx="1148316" cy="202019"/>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hacia la izquierda 2">
            <a:extLst>
              <a:ext uri="{FF2B5EF4-FFF2-40B4-BE49-F238E27FC236}">
                <a16:creationId xmlns:a16="http://schemas.microsoft.com/office/drawing/2014/main" id="{26866741-87A6-4C9B-950B-409B1919E837}"/>
              </a:ext>
            </a:extLst>
          </p:cNvPr>
          <p:cNvSpPr/>
          <p:nvPr/>
        </p:nvSpPr>
        <p:spPr>
          <a:xfrm>
            <a:off x="3625702" y="4532036"/>
            <a:ext cx="1148317" cy="202018"/>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17080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3">
                                            <p:txEl>
                                              <p:pRg st="7" end="7"/>
                                            </p:txEl>
                                          </p:spTgt>
                                        </p:tgtEl>
                                        <p:attrNameLst>
                                          <p:attrName>style.visibility</p:attrName>
                                        </p:attrNameLst>
                                      </p:cBhvr>
                                      <p:to>
                                        <p:strVal val="visible"/>
                                      </p:to>
                                    </p:set>
                                    <p:animEffect transition="in" filter="fade">
                                      <p:cBhvr>
                                        <p:cTn id="32" dur="500"/>
                                        <p:tgtEl>
                                          <p:spTgt spid="163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3">
                                            <p:txEl>
                                              <p:pRg st="8" end="8"/>
                                            </p:txEl>
                                          </p:spTgt>
                                        </p:tgtEl>
                                        <p:attrNameLst>
                                          <p:attrName>style.visibility</p:attrName>
                                        </p:attrNameLst>
                                      </p:cBhvr>
                                      <p:to>
                                        <p:strVal val="visible"/>
                                      </p:to>
                                    </p:set>
                                    <p:animEffect transition="in" filter="fade">
                                      <p:cBhvr>
                                        <p:cTn id="37" dur="500"/>
                                        <p:tgtEl>
                                          <p:spTgt spid="163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3">
                                            <p:txEl>
                                              <p:pRg st="9" end="9"/>
                                            </p:txEl>
                                          </p:spTgt>
                                        </p:tgtEl>
                                        <p:attrNameLst>
                                          <p:attrName>style.visibility</p:attrName>
                                        </p:attrNameLst>
                                      </p:cBhvr>
                                      <p:to>
                                        <p:strVal val="visible"/>
                                      </p:to>
                                    </p:set>
                                    <p:animEffect transition="in" filter="fade">
                                      <p:cBhvr>
                                        <p:cTn id="42" dur="500"/>
                                        <p:tgtEl>
                                          <p:spTgt spid="163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3">
                                            <p:txEl>
                                              <p:pRg st="10" end="10"/>
                                            </p:txEl>
                                          </p:spTgt>
                                        </p:tgtEl>
                                        <p:attrNameLst>
                                          <p:attrName>style.visibility</p:attrName>
                                        </p:attrNameLst>
                                      </p:cBhvr>
                                      <p:to>
                                        <p:strVal val="visible"/>
                                      </p:to>
                                    </p:set>
                                    <p:animEffect transition="in" filter="fade">
                                      <p:cBhvr>
                                        <p:cTn id="47" dur="500"/>
                                        <p:tgtEl>
                                          <p:spTgt spid="163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3">
                                            <p:txEl>
                                              <p:pRg st="11" end="11"/>
                                            </p:txEl>
                                          </p:spTgt>
                                        </p:tgtEl>
                                        <p:attrNameLst>
                                          <p:attrName>style.visibility</p:attrName>
                                        </p:attrNameLst>
                                      </p:cBhvr>
                                      <p:to>
                                        <p:strVal val="visible"/>
                                      </p:to>
                                    </p:set>
                                    <p:animEffect transition="in" filter="fade">
                                      <p:cBhvr>
                                        <p:cTn id="52" dur="500"/>
                                        <p:tgtEl>
                                          <p:spTgt spid="163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52527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1 -5</a:t>
            </a:r>
          </a:p>
        </p:txBody>
      </p:sp>
      <p:sp>
        <p:nvSpPr>
          <p:cNvPr id="1633" name="Google Shape;1633;p21"/>
          <p:cNvSpPr txBox="1">
            <a:spLocks noGrp="1"/>
          </p:cNvSpPr>
          <p:nvPr>
            <p:ph type="body" idx="1"/>
          </p:nvPr>
        </p:nvSpPr>
        <p:spPr>
          <a:xfrm>
            <a:off x="702901" y="1157398"/>
            <a:ext cx="6261426" cy="3605988"/>
          </a:xfrm>
          <a:prstGeom prst="rect">
            <a:avLst/>
          </a:prstGeom>
        </p:spPr>
        <p:txBody>
          <a:bodyPr spcFirstLastPara="1" wrap="square" lIns="0" tIns="0" rIns="0" bIns="0" anchor="t" anchorCtr="0">
            <a:noAutofit/>
          </a:bodyPr>
          <a:lstStyle/>
          <a:p>
            <a:pPr marL="114300" indent="0" algn="just">
              <a:lnSpc>
                <a:spcPct val="100000"/>
              </a:lnSpc>
              <a:buNone/>
            </a:pPr>
            <a:r>
              <a:rPr lang="en-US" sz="1600" b="0" i="0" u="none" strike="noStrike" baseline="0" dirty="0">
                <a:latin typeface="Cambria" panose="02040503050406030204" pitchFamily="18" charset="0"/>
                <a:ea typeface="Cambria" panose="02040503050406030204" pitchFamily="18" charset="0"/>
              </a:rPr>
              <a:t>3. ------- the United States consists of many different immigrant groups</a:t>
            </a:r>
            <a:r>
              <a:rPr lang="es-CL" sz="1600" b="0" i="0" u="none" strike="noStrike" baseline="0" dirty="0">
                <a:latin typeface="Cambria" panose="02040503050406030204" pitchFamily="18" charset="0"/>
                <a:ea typeface="Cambria" panose="02040503050406030204" pitchFamily="18" charset="0"/>
              </a:rPr>
              <a:t>, </a:t>
            </a:r>
            <a:r>
              <a:rPr lang="en-US" sz="1600" b="0" i="0" u="none" strike="noStrike" baseline="0" dirty="0">
                <a:latin typeface="Cambria" panose="02040503050406030204" pitchFamily="18" charset="0"/>
                <a:ea typeface="Cambria" panose="02040503050406030204" pitchFamily="18" charset="0"/>
              </a:rPr>
              <a:t>many sociologists believe there is a distinct national character.</a:t>
            </a:r>
          </a:p>
          <a:p>
            <a:pPr marL="114300" indent="0" algn="l">
              <a:lnSpc>
                <a:spcPct val="100000"/>
              </a:lnSpc>
              <a:buNone/>
            </a:pPr>
            <a:endParaRPr lang="en-US" sz="1600" b="0" i="0" u="none" strike="noStrike" baseline="0" dirty="0">
              <a:latin typeface="Cambria" panose="02040503050406030204" pitchFamily="18" charset="0"/>
              <a:ea typeface="Cambria" panose="02040503050406030204" pitchFamily="18" charset="0"/>
            </a:endParaRP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In spite of</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Despite</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Even though</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Whether</a:t>
            </a:r>
          </a:p>
          <a:p>
            <a:pPr algn="l">
              <a:lnSpc>
                <a:spcPct val="100000"/>
              </a:lnSpc>
            </a:pPr>
            <a:endParaRPr lang="es-CL" sz="1600" dirty="0">
              <a:latin typeface="Cambria" panose="02040503050406030204" pitchFamily="18" charset="0"/>
              <a:ea typeface="Cambria" panose="02040503050406030204" pitchFamily="18" charset="0"/>
            </a:endParaRPr>
          </a:p>
          <a:p>
            <a:pPr marL="114300" indent="0" algn="just">
              <a:lnSpc>
                <a:spcPct val="100000"/>
              </a:lnSpc>
              <a:buNone/>
            </a:pPr>
            <a:r>
              <a:rPr lang="en-US" sz="1600" b="0" i="0" u="none" strike="noStrike" baseline="0" dirty="0">
                <a:latin typeface="Cambria" panose="02040503050406030204" pitchFamily="18" charset="0"/>
                <a:ea typeface="Cambria" panose="02040503050406030204" pitchFamily="18" charset="0"/>
              </a:rPr>
              <a:t>4. The safflower plant is grown chiefly for the oil ------- from its seeds.</a:t>
            </a:r>
          </a:p>
          <a:p>
            <a:pPr marL="114300" indent="0" algn="l">
              <a:lnSpc>
                <a:spcPct val="100000"/>
              </a:lnSpc>
              <a:buNone/>
            </a:pPr>
            <a:endParaRPr lang="en-US" sz="1600" b="0" i="0" u="none" strike="noStrike" baseline="0" dirty="0">
              <a:latin typeface="Cambria" panose="02040503050406030204" pitchFamily="18" charset="0"/>
              <a:ea typeface="Cambria" panose="02040503050406030204" pitchFamily="18" charset="0"/>
            </a:endParaRPr>
          </a:p>
          <a:p>
            <a:pPr algn="l">
              <a:lnSpc>
                <a:spcPct val="100000"/>
              </a:lnSpc>
              <a:buAutoNum type="alphaUcParenBoth"/>
            </a:pPr>
            <a:r>
              <a:rPr lang="en-US" sz="1600" dirty="0">
                <a:latin typeface="Cambria" panose="02040503050406030204" pitchFamily="18" charset="0"/>
                <a:ea typeface="Cambria" panose="02040503050406030204" pitchFamily="18" charset="0"/>
              </a:rPr>
              <a:t>o</a:t>
            </a:r>
            <a:r>
              <a:rPr lang="en-US" sz="1600" b="0" i="0" u="none" strike="noStrike" baseline="0" dirty="0">
                <a:latin typeface="Cambria" panose="02040503050406030204" pitchFamily="18" charset="0"/>
                <a:ea typeface="Cambria" panose="02040503050406030204" pitchFamily="18" charset="0"/>
              </a:rPr>
              <a:t>btained</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is obtaining</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which obtains it</a:t>
            </a:r>
          </a:p>
          <a:p>
            <a:pPr algn="l">
              <a:lnSpc>
                <a:spcPct val="100000"/>
              </a:lnSpc>
              <a:buAutoNum type="alphaUcParenBoth"/>
            </a:pPr>
            <a:r>
              <a:rPr lang="en-US" sz="1600" b="0" i="0" u="none" strike="noStrike" baseline="0" dirty="0">
                <a:latin typeface="Cambria" panose="02040503050406030204" pitchFamily="18" charset="0"/>
                <a:ea typeface="Cambria" panose="02040503050406030204" pitchFamily="18" charset="0"/>
              </a:rPr>
              <a:t>obtaining that</a:t>
            </a:r>
            <a:endParaRPr lang="en-US" sz="16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 name="Flecha: hacia la izquierda 1">
            <a:extLst>
              <a:ext uri="{FF2B5EF4-FFF2-40B4-BE49-F238E27FC236}">
                <a16:creationId xmlns:a16="http://schemas.microsoft.com/office/drawing/2014/main" id="{99627D34-D3B7-4446-AEC7-E7B61F00495F}"/>
              </a:ext>
            </a:extLst>
          </p:cNvPr>
          <p:cNvSpPr/>
          <p:nvPr/>
        </p:nvSpPr>
        <p:spPr>
          <a:xfrm>
            <a:off x="2519916" y="2402958"/>
            <a:ext cx="903768" cy="265814"/>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hacia la izquierda 2">
            <a:extLst>
              <a:ext uri="{FF2B5EF4-FFF2-40B4-BE49-F238E27FC236}">
                <a16:creationId xmlns:a16="http://schemas.microsoft.com/office/drawing/2014/main" id="{174C0208-6B7A-46B3-BE6A-403024B9DA42}"/>
              </a:ext>
            </a:extLst>
          </p:cNvPr>
          <p:cNvSpPr/>
          <p:nvPr/>
        </p:nvSpPr>
        <p:spPr>
          <a:xfrm>
            <a:off x="2179673" y="3583172"/>
            <a:ext cx="903768" cy="265814"/>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8345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3">
                                            <p:txEl>
                                              <p:pRg st="7" end="7"/>
                                            </p:txEl>
                                          </p:spTgt>
                                        </p:tgtEl>
                                        <p:attrNameLst>
                                          <p:attrName>style.visibility</p:attrName>
                                        </p:attrNameLst>
                                      </p:cBhvr>
                                      <p:to>
                                        <p:strVal val="visible"/>
                                      </p:to>
                                    </p:set>
                                    <p:animEffect transition="in" filter="fade">
                                      <p:cBhvr>
                                        <p:cTn id="32" dur="500"/>
                                        <p:tgtEl>
                                          <p:spTgt spid="163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3">
                                            <p:txEl>
                                              <p:pRg st="9" end="9"/>
                                            </p:txEl>
                                          </p:spTgt>
                                        </p:tgtEl>
                                        <p:attrNameLst>
                                          <p:attrName>style.visibility</p:attrName>
                                        </p:attrNameLst>
                                      </p:cBhvr>
                                      <p:to>
                                        <p:strVal val="visible"/>
                                      </p:to>
                                    </p:set>
                                    <p:animEffect transition="in" filter="fade">
                                      <p:cBhvr>
                                        <p:cTn id="37" dur="500"/>
                                        <p:tgtEl>
                                          <p:spTgt spid="163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3">
                                            <p:txEl>
                                              <p:pRg st="10" end="10"/>
                                            </p:txEl>
                                          </p:spTgt>
                                        </p:tgtEl>
                                        <p:attrNameLst>
                                          <p:attrName>style.visibility</p:attrName>
                                        </p:attrNameLst>
                                      </p:cBhvr>
                                      <p:to>
                                        <p:strVal val="visible"/>
                                      </p:to>
                                    </p:set>
                                    <p:animEffect transition="in" filter="fade">
                                      <p:cBhvr>
                                        <p:cTn id="42" dur="500"/>
                                        <p:tgtEl>
                                          <p:spTgt spid="163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3">
                                            <p:txEl>
                                              <p:pRg st="11" end="11"/>
                                            </p:txEl>
                                          </p:spTgt>
                                        </p:tgtEl>
                                        <p:attrNameLst>
                                          <p:attrName>style.visibility</p:attrName>
                                        </p:attrNameLst>
                                      </p:cBhvr>
                                      <p:to>
                                        <p:strVal val="visible"/>
                                      </p:to>
                                    </p:set>
                                    <p:animEffect transition="in" filter="fade">
                                      <p:cBhvr>
                                        <p:cTn id="47" dur="500"/>
                                        <p:tgtEl>
                                          <p:spTgt spid="163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3">
                                            <p:txEl>
                                              <p:pRg st="12" end="12"/>
                                            </p:txEl>
                                          </p:spTgt>
                                        </p:tgtEl>
                                        <p:attrNameLst>
                                          <p:attrName>style.visibility</p:attrName>
                                        </p:attrNameLst>
                                      </p:cBhvr>
                                      <p:to>
                                        <p:strVal val="visible"/>
                                      </p:to>
                                    </p:set>
                                    <p:animEffect transition="in" filter="fade">
                                      <p:cBhvr>
                                        <p:cTn id="52" dur="500"/>
                                        <p:tgtEl>
                                          <p:spTgt spid="163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1 -5</a:t>
            </a:r>
          </a:p>
        </p:txBody>
      </p:sp>
      <p:sp>
        <p:nvSpPr>
          <p:cNvPr id="1633" name="Google Shape;1633;p21"/>
          <p:cNvSpPr txBox="1">
            <a:spLocks noGrp="1"/>
          </p:cNvSpPr>
          <p:nvPr>
            <p:ph type="body" idx="1"/>
          </p:nvPr>
        </p:nvSpPr>
        <p:spPr>
          <a:xfrm>
            <a:off x="702900" y="1430150"/>
            <a:ext cx="5899919" cy="3256500"/>
          </a:xfrm>
          <a:prstGeom prst="rect">
            <a:avLst/>
          </a:prstGeom>
        </p:spPr>
        <p:txBody>
          <a:bodyPr spcFirstLastPara="1" wrap="square" lIns="0" tIns="0" rIns="0" bIns="0" anchor="t" anchorCtr="0">
            <a:noAutofit/>
          </a:bodyPr>
          <a:lstStyle/>
          <a:p>
            <a:pPr marL="114300" indent="0" algn="just">
              <a:buNone/>
            </a:pPr>
            <a:r>
              <a:rPr lang="en-US" sz="2000" dirty="0">
                <a:latin typeface="Cambria" panose="02040503050406030204" pitchFamily="18" charset="0"/>
                <a:ea typeface="Cambria" panose="02040503050406030204" pitchFamily="18" charset="0"/>
              </a:rPr>
              <a:t>5. </a:t>
            </a:r>
            <a:r>
              <a:rPr lang="en-US" sz="2000" b="0" i="0" u="none" strike="noStrike" baseline="0" dirty="0">
                <a:latin typeface="Cambria" panose="02040503050406030204" pitchFamily="18" charset="0"/>
                <a:ea typeface="Cambria" panose="02040503050406030204" pitchFamily="18" charset="0"/>
              </a:rPr>
              <a:t>The philosopher and educator John </a:t>
            </a:r>
            <a:r>
              <a:rPr lang="es-CL" sz="2000" b="0" i="0" u="none" strike="noStrike" baseline="0" dirty="0">
                <a:latin typeface="Cambria" panose="02040503050406030204" pitchFamily="18" charset="0"/>
                <a:ea typeface="Cambria" panose="02040503050406030204" pitchFamily="18" charset="0"/>
              </a:rPr>
              <a:t>Dewey </a:t>
            </a:r>
            <a:r>
              <a:rPr lang="en-US" sz="2000" b="0" i="0" u="none" strike="noStrike" baseline="0" dirty="0">
                <a:latin typeface="Cambria" panose="02040503050406030204" pitchFamily="18" charset="0"/>
                <a:ea typeface="Cambria" panose="02040503050406030204" pitchFamily="18" charset="0"/>
              </a:rPr>
              <a:t>rejected</a:t>
            </a:r>
            <a:r>
              <a:rPr lang="es-CL" sz="2000" b="0" i="0" u="none" strike="noStrike" baseline="0" dirty="0">
                <a:latin typeface="Cambria" panose="02040503050406030204" pitchFamily="18" charset="0"/>
                <a:ea typeface="Cambria" panose="02040503050406030204" pitchFamily="18" charset="0"/>
              </a:rPr>
              <a:t> -------.</a:t>
            </a:r>
          </a:p>
          <a:p>
            <a:pPr marL="571500" indent="-457200" algn="l">
              <a:buAutoNum type="arabicPeriod" startAt="5"/>
            </a:pPr>
            <a:endParaRPr lang="es-CL" sz="2000" b="0" i="0" u="none" strike="noStrike" baseline="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to use authoritarian teaching methods</a:t>
            </a:r>
            <a:endParaRPr lang="en-US" sz="200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that authoritarian teaching methods</a:t>
            </a:r>
            <a:endParaRPr lang="en-US" sz="200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for authoritarian teaching methods</a:t>
            </a:r>
            <a:endParaRPr lang="en-US" sz="2000" dirty="0">
              <a:latin typeface="Cambria" panose="02040503050406030204" pitchFamily="18" charset="0"/>
              <a:ea typeface="Cambria" panose="02040503050406030204" pitchFamily="18" charset="0"/>
            </a:endParaRPr>
          </a:p>
          <a:p>
            <a:pPr marL="571500" indent="-457200" algn="l">
              <a:buAutoNum type="alphaUcParenBoth"/>
            </a:pPr>
            <a:r>
              <a:rPr lang="en-US" sz="2000" b="0" i="0" u="none" strike="noStrike" baseline="0" dirty="0">
                <a:latin typeface="Cambria" panose="02040503050406030204" pitchFamily="18" charset="0"/>
                <a:ea typeface="Cambria" panose="02040503050406030204" pitchFamily="18" charset="0"/>
              </a:rPr>
              <a:t>authoritarian teaching methods</a:t>
            </a:r>
            <a:endParaRPr lang="en-US" sz="20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2" name="Flecha: hacia la izquierda 1">
            <a:extLst>
              <a:ext uri="{FF2B5EF4-FFF2-40B4-BE49-F238E27FC236}">
                <a16:creationId xmlns:a16="http://schemas.microsoft.com/office/drawing/2014/main" id="{F96C005B-4033-45F4-A552-722D94ADCD90}"/>
              </a:ext>
            </a:extLst>
          </p:cNvPr>
          <p:cNvSpPr/>
          <p:nvPr/>
        </p:nvSpPr>
        <p:spPr>
          <a:xfrm>
            <a:off x="4848445" y="3615067"/>
            <a:ext cx="701749" cy="255181"/>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55337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2" end="2"/>
                                            </p:txEl>
                                          </p:spTgt>
                                        </p:tgtEl>
                                        <p:attrNameLst>
                                          <p:attrName>style.visibility</p:attrName>
                                        </p:attrNameLst>
                                      </p:cBhvr>
                                      <p:to>
                                        <p:strVal val="visible"/>
                                      </p:to>
                                    </p:set>
                                    <p:animEffect transition="in" filter="fade">
                                      <p:cBhvr>
                                        <p:cTn id="12" dur="500"/>
                                        <p:tgtEl>
                                          <p:spTgt spid="163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3" end="3"/>
                                            </p:txEl>
                                          </p:spTgt>
                                        </p:tgtEl>
                                        <p:attrNameLst>
                                          <p:attrName>style.visibility</p:attrName>
                                        </p:attrNameLst>
                                      </p:cBhvr>
                                      <p:to>
                                        <p:strVal val="visible"/>
                                      </p:to>
                                    </p:set>
                                    <p:animEffect transition="in" filter="fade">
                                      <p:cBhvr>
                                        <p:cTn id="17" dur="500"/>
                                        <p:tgtEl>
                                          <p:spTgt spid="1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4" end="4"/>
                                            </p:txEl>
                                          </p:spTgt>
                                        </p:tgtEl>
                                        <p:attrNameLst>
                                          <p:attrName>style.visibility</p:attrName>
                                        </p:attrNameLst>
                                      </p:cBhvr>
                                      <p:to>
                                        <p:strVal val="visible"/>
                                      </p:to>
                                    </p:set>
                                    <p:animEffect transition="in" filter="fade">
                                      <p:cBhvr>
                                        <p:cTn id="22" dur="500"/>
                                        <p:tgtEl>
                                          <p:spTgt spid="1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3">
                                            <p:txEl>
                                              <p:pRg st="5" end="5"/>
                                            </p:txEl>
                                          </p:spTgt>
                                        </p:tgtEl>
                                        <p:attrNameLst>
                                          <p:attrName>style.visibility</p:attrName>
                                        </p:attrNameLst>
                                      </p:cBhvr>
                                      <p:to>
                                        <p:strVal val="visible"/>
                                      </p:to>
                                    </p:set>
                                    <p:animEffect transition="in" filter="fade">
                                      <p:cBhvr>
                                        <p:cTn id="27" dur="500"/>
                                        <p:tgtEl>
                                          <p:spTgt spid="16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67583-07B5-4ED4-A1A1-87898032C225}"/>
              </a:ext>
            </a:extLst>
          </p:cNvPr>
          <p:cNvSpPr>
            <a:spLocks noGrp="1"/>
          </p:cNvSpPr>
          <p:nvPr>
            <p:ph type="title"/>
          </p:nvPr>
        </p:nvSpPr>
        <p:spPr/>
        <p:txBody>
          <a:bodyPr/>
          <a:lstStyle/>
          <a:p>
            <a:r>
              <a:rPr lang="es-MX" dirty="0"/>
              <a:t>ANSWERS AND </a:t>
            </a:r>
            <a:r>
              <a:rPr lang="es-MX" dirty="0" err="1"/>
              <a:t>EXPLAnATIONS</a:t>
            </a:r>
            <a:endParaRPr lang="es-CL" dirty="0"/>
          </a:p>
        </p:txBody>
      </p:sp>
      <p:sp>
        <p:nvSpPr>
          <p:cNvPr id="3" name="Marcador de texto 2">
            <a:extLst>
              <a:ext uri="{FF2B5EF4-FFF2-40B4-BE49-F238E27FC236}">
                <a16:creationId xmlns:a16="http://schemas.microsoft.com/office/drawing/2014/main" id="{A2036B6D-1066-4705-BB2E-03B4A13BC61B}"/>
              </a:ext>
            </a:extLst>
          </p:cNvPr>
          <p:cNvSpPr>
            <a:spLocks noGrp="1"/>
          </p:cNvSpPr>
          <p:nvPr>
            <p:ph type="body" idx="1"/>
          </p:nvPr>
        </p:nvSpPr>
        <p:spPr>
          <a:xfrm>
            <a:off x="405189" y="1367093"/>
            <a:ext cx="6931276" cy="3503357"/>
          </a:xfrm>
        </p:spPr>
        <p:txBody>
          <a:bodyPr/>
          <a:lstStyle/>
          <a:p>
            <a:pPr algn="just">
              <a:lnSpc>
                <a:spcPct val="100000"/>
              </a:lnSpc>
              <a:buAutoNum type="arabicPeriod"/>
            </a:pPr>
            <a:r>
              <a:rPr lang="en-US" b="1"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 In the main clause of this sentence, “telephone cables that use optical fibers” are compared to “conventional cables.” Using the comparative form of the adjectives “small” and “light” followed by “than” correctly completes this sentence.</a:t>
            </a:r>
          </a:p>
          <a:p>
            <a:pPr algn="just">
              <a:lnSpc>
                <a:spcPct val="100000"/>
              </a:lnSpc>
              <a:buAutoNum type="arabicPeriod"/>
            </a:pPr>
            <a:endParaRPr lang="en-US" dirty="0">
              <a:latin typeface="Cambria" panose="02040503050406030204" pitchFamily="18" charset="0"/>
              <a:ea typeface="Cambria" panose="02040503050406030204" pitchFamily="18" charset="0"/>
            </a:endParaRPr>
          </a:p>
          <a:p>
            <a:pPr algn="just">
              <a:lnSpc>
                <a:spcPct val="100000"/>
              </a:lnSpc>
              <a:buAutoNum type="arabicPeriod"/>
            </a:pPr>
            <a:r>
              <a:rPr lang="en-US" b="1" dirty="0">
                <a:latin typeface="Cambria" panose="02040503050406030204" pitchFamily="18" charset="0"/>
                <a:ea typeface="Cambria" panose="02040503050406030204" pitchFamily="18" charset="0"/>
              </a:rPr>
              <a:t>(D) </a:t>
            </a:r>
            <a:r>
              <a:rPr lang="en-US" dirty="0">
                <a:latin typeface="Cambria" panose="02040503050406030204" pitchFamily="18" charset="0"/>
                <a:ea typeface="Cambria" panose="02040503050406030204" pitchFamily="18" charset="0"/>
              </a:rPr>
              <a:t>The infinitive form of the verb is the only choice that completes this sentence grammatically. In this sentence, “to” of the infinitive is a shortened form of “in order to” and indicates purpose.</a:t>
            </a:r>
          </a:p>
          <a:p>
            <a:pPr algn="just">
              <a:lnSpc>
                <a:spcPct val="100000"/>
              </a:lnSpc>
              <a:buAutoNum type="arabicPeriod"/>
            </a:pPr>
            <a:endParaRPr lang="en-US" dirty="0">
              <a:latin typeface="Cambria" panose="02040503050406030204" pitchFamily="18" charset="0"/>
              <a:ea typeface="Cambria" panose="02040503050406030204" pitchFamily="18" charset="0"/>
            </a:endParaRPr>
          </a:p>
          <a:p>
            <a:pPr algn="just">
              <a:lnSpc>
                <a:spcPct val="100000"/>
              </a:lnSpc>
              <a:buAutoNum type="arabicPeriod"/>
            </a:pPr>
            <a:r>
              <a:rPr lang="en-US" b="1"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 Only the adverbial “even though” is a subordinating conjunction that can correctly complete the dependent clause of this sentence.</a:t>
            </a:r>
            <a:endParaRPr lang="es-CL" dirty="0">
              <a:latin typeface="Cambria" panose="02040503050406030204" pitchFamily="18" charset="0"/>
              <a:ea typeface="Cambria" panose="02040503050406030204" pitchFamily="18" charset="0"/>
            </a:endParaRPr>
          </a:p>
        </p:txBody>
      </p:sp>
      <p:sp>
        <p:nvSpPr>
          <p:cNvPr id="6" name="Marcador de número de diapositiva 5">
            <a:extLst>
              <a:ext uri="{FF2B5EF4-FFF2-40B4-BE49-F238E27FC236}">
                <a16:creationId xmlns:a16="http://schemas.microsoft.com/office/drawing/2014/main" id="{6651E9ED-3497-4611-AF45-DD7E17C7A7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25</a:t>
            </a:fld>
            <a:endParaRPr lang="es-CL"/>
          </a:p>
        </p:txBody>
      </p:sp>
    </p:spTree>
    <p:extLst>
      <p:ext uri="{BB962C8B-B14F-4D97-AF65-F5344CB8AC3E}">
        <p14:creationId xmlns:p14="http://schemas.microsoft.com/office/powerpoint/2010/main" val="28049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0A2A18-B412-4C48-A687-9F13BDBE474C}"/>
              </a:ext>
            </a:extLst>
          </p:cNvPr>
          <p:cNvSpPr>
            <a:spLocks noGrp="1"/>
          </p:cNvSpPr>
          <p:nvPr>
            <p:ph type="title"/>
          </p:nvPr>
        </p:nvSpPr>
        <p:spPr/>
        <p:txBody>
          <a:bodyPr/>
          <a:lstStyle/>
          <a:p>
            <a:r>
              <a:rPr lang="es-MX" dirty="0"/>
              <a:t>ANSWERS AND EXPLANATIONS</a:t>
            </a:r>
            <a:endParaRPr lang="es-CL" dirty="0"/>
          </a:p>
        </p:txBody>
      </p:sp>
      <p:sp>
        <p:nvSpPr>
          <p:cNvPr id="3" name="Marcador de texto 2">
            <a:extLst>
              <a:ext uri="{FF2B5EF4-FFF2-40B4-BE49-F238E27FC236}">
                <a16:creationId xmlns:a16="http://schemas.microsoft.com/office/drawing/2014/main" id="{FB41F7F1-A1D2-4228-814D-8524F25B3362}"/>
              </a:ext>
            </a:extLst>
          </p:cNvPr>
          <p:cNvSpPr>
            <a:spLocks noGrp="1"/>
          </p:cNvSpPr>
          <p:nvPr>
            <p:ph type="body" idx="1"/>
          </p:nvPr>
        </p:nvSpPr>
        <p:spPr>
          <a:xfrm>
            <a:off x="702899" y="1430150"/>
            <a:ext cx="6484710" cy="3243500"/>
          </a:xfrm>
        </p:spPr>
        <p:txBody>
          <a:bodyPr/>
          <a:lstStyle/>
          <a:p>
            <a:pPr marL="571500" indent="-457200" algn="just">
              <a:buFont typeface="+mj-lt"/>
              <a:buAutoNum type="arabicPeriod" startAt="4"/>
            </a:pPr>
            <a:r>
              <a:rPr lang="en-US" sz="2000" b="1" dirty="0">
                <a:latin typeface="Cambria" panose="02040503050406030204" pitchFamily="18" charset="0"/>
                <a:ea typeface="Cambria" panose="02040503050406030204" pitchFamily="18" charset="0"/>
              </a:rPr>
              <a:t>(A)</a:t>
            </a:r>
            <a:r>
              <a:rPr lang="en-US" sz="2000" dirty="0">
                <a:latin typeface="Cambria" panose="02040503050406030204" pitchFamily="18" charset="0"/>
                <a:ea typeface="Cambria" panose="02040503050406030204" pitchFamily="18" charset="0"/>
              </a:rPr>
              <a:t> The passive form “obtained” is the only choice that completes this sentence grammatically. In this sentence, “obtained” is the shortened form of “that is obtained</a:t>
            </a:r>
            <a:r>
              <a:rPr lang="es-CL" sz="2000" dirty="0">
                <a:latin typeface="Cambria" panose="02040503050406030204" pitchFamily="18" charset="0"/>
                <a:ea typeface="Cambria" panose="02040503050406030204" pitchFamily="18" charset="0"/>
              </a:rPr>
              <a:t>.”</a:t>
            </a:r>
          </a:p>
          <a:p>
            <a:pPr marL="571500" indent="-457200" algn="just">
              <a:buFont typeface="+mj-lt"/>
              <a:buAutoNum type="arabicPeriod" startAt="4"/>
            </a:pPr>
            <a:endParaRPr lang="es-CL" sz="2000" dirty="0">
              <a:latin typeface="Cambria" panose="02040503050406030204" pitchFamily="18" charset="0"/>
              <a:ea typeface="Cambria" panose="02040503050406030204" pitchFamily="18" charset="0"/>
            </a:endParaRPr>
          </a:p>
          <a:p>
            <a:pPr marL="571500" indent="-457200" algn="just">
              <a:buFont typeface="+mj-lt"/>
              <a:buAutoNum type="arabicPeriod" startAt="4"/>
            </a:pPr>
            <a:r>
              <a:rPr lang="en-US" sz="2000" b="1" dirty="0">
                <a:latin typeface="Cambria" panose="02040503050406030204" pitchFamily="18" charset="0"/>
                <a:ea typeface="Cambria" panose="02040503050406030204" pitchFamily="18" charset="0"/>
              </a:rPr>
              <a:t>(D)</a:t>
            </a:r>
            <a:r>
              <a:rPr lang="en-US" sz="2000" dirty="0">
                <a:latin typeface="Cambria" panose="02040503050406030204" pitchFamily="18" charset="0"/>
                <a:ea typeface="Cambria" panose="02040503050406030204" pitchFamily="18" charset="0"/>
              </a:rPr>
              <a:t> An object is required to complete this sentence. The noun phrase “authoritarian teaching methods” is the only choice that can act as the object of this sentence.</a:t>
            </a:r>
            <a:endParaRPr lang="es-CL" sz="2000" dirty="0">
              <a:latin typeface="Cambria" panose="02040503050406030204" pitchFamily="18" charset="0"/>
              <a:ea typeface="Cambria" panose="02040503050406030204" pitchFamily="18" charset="0"/>
            </a:endParaRPr>
          </a:p>
          <a:p>
            <a:pPr marL="114300" indent="0" algn="l">
              <a:buNone/>
            </a:pPr>
            <a:endParaRPr lang="es-CL" dirty="0"/>
          </a:p>
        </p:txBody>
      </p:sp>
      <p:sp>
        <p:nvSpPr>
          <p:cNvPr id="6" name="Marcador de número de diapositiva 5">
            <a:extLst>
              <a:ext uri="{FF2B5EF4-FFF2-40B4-BE49-F238E27FC236}">
                <a16:creationId xmlns:a16="http://schemas.microsoft.com/office/drawing/2014/main" id="{A9EA32DD-2786-477E-8F95-DC8BDE116D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26</a:t>
            </a:fld>
            <a:endParaRPr lang="es-CL"/>
          </a:p>
        </p:txBody>
      </p:sp>
    </p:spTree>
    <p:extLst>
      <p:ext uri="{BB962C8B-B14F-4D97-AF65-F5344CB8AC3E}">
        <p14:creationId xmlns:p14="http://schemas.microsoft.com/office/powerpoint/2010/main" val="26170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2040674"/>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B050"/>
                </a:solidFill>
                <a:latin typeface="Cambria" panose="02040503050406030204" pitchFamily="18" charset="0"/>
                <a:ea typeface="Cambria" panose="02040503050406030204" pitchFamily="18" charset="0"/>
              </a:rPr>
              <a:t>Questions in the Written Expression part of this section </a:t>
            </a:r>
            <a:r>
              <a:rPr lang="en-US" sz="2000" dirty="0">
                <a:latin typeface="Cambria" panose="02040503050406030204" pitchFamily="18" charset="0"/>
                <a:ea typeface="Cambria" panose="02040503050406030204" pitchFamily="18" charset="0"/>
              </a:rPr>
              <a:t>are designed to test your </a:t>
            </a:r>
            <a:r>
              <a:rPr lang="en-US" sz="2000" b="1" dirty="0">
                <a:latin typeface="Cambria" panose="02040503050406030204" pitchFamily="18" charset="0"/>
                <a:ea typeface="Cambria" panose="02040503050406030204" pitchFamily="18" charset="0"/>
              </a:rPr>
              <a:t>ability to detect errors in academic writing</a:t>
            </a:r>
            <a:r>
              <a:rPr lang="en-US" sz="2000" dirty="0">
                <a:latin typeface="Cambria" panose="02040503050406030204" pitchFamily="18" charset="0"/>
                <a:ea typeface="Cambria" panose="02040503050406030204" pitchFamily="18" charset="0"/>
              </a:rPr>
              <a:t>. The questions consist of individual sentences adapted from academic or reference sources. </a:t>
            </a:r>
            <a:r>
              <a:rPr lang="en-US" sz="2000" b="1" dirty="0">
                <a:latin typeface="Cambria" panose="02040503050406030204" pitchFamily="18" charset="0"/>
                <a:ea typeface="Cambria" panose="02040503050406030204" pitchFamily="18" charset="0"/>
              </a:rPr>
              <a:t>Each sentence contains an error </a:t>
            </a:r>
            <a:r>
              <a:rPr lang="en-US" sz="2000" dirty="0">
                <a:latin typeface="Cambria" panose="02040503050406030204" pitchFamily="18" charset="0"/>
                <a:ea typeface="Cambria" panose="02040503050406030204" pitchFamily="18" charset="0"/>
              </a:rPr>
              <a:t>that might be made by a nonnative learner of English. Four parts of the sentence are underlined. You must </a:t>
            </a:r>
            <a:r>
              <a:rPr lang="en-US" sz="2000" b="1" dirty="0">
                <a:latin typeface="Cambria" panose="02040503050406030204" pitchFamily="18" charset="0"/>
                <a:ea typeface="Cambria" panose="02040503050406030204" pitchFamily="18" charset="0"/>
              </a:rPr>
              <a:t>choose the one part that must be changed </a:t>
            </a:r>
            <a:r>
              <a:rPr lang="en-US" sz="2000" dirty="0">
                <a:latin typeface="Cambria" panose="02040503050406030204" pitchFamily="18" charset="0"/>
                <a:ea typeface="Cambria" panose="02040503050406030204" pitchFamily="18" charset="0"/>
              </a:rPr>
              <a:t>to make the sentence correct in standard written English. </a:t>
            </a:r>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36571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Written Expression</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28</a:t>
            </a:fld>
            <a:endParaRPr>
              <a:solidFill>
                <a:schemeClr val="lt1"/>
              </a:solidFill>
            </a:endParaRPr>
          </a:p>
        </p:txBody>
      </p:sp>
      <p:sp>
        <p:nvSpPr>
          <p:cNvPr id="2" name="TextBox 1"/>
          <p:cNvSpPr txBox="1"/>
          <p:nvPr/>
        </p:nvSpPr>
        <p:spPr>
          <a:xfrm>
            <a:off x="552891" y="2133457"/>
            <a:ext cx="5869174" cy="2523768"/>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In questions 6–10, each sentence has four underlined words or phrases. The four underlined parts of the sentence are marked (A), (B), (C), and (D). Choose the one underlined word or phrase that must be changed for the sentence to be correct. </a:t>
            </a:r>
          </a:p>
          <a:p>
            <a:pPr algn="just"/>
            <a:endParaRPr lang="en-US" sz="1800"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59117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Example</a:t>
            </a:r>
          </a:p>
        </p:txBody>
      </p:sp>
      <p:sp>
        <p:nvSpPr>
          <p:cNvPr id="1633" name="Google Shape;1633;p21"/>
          <p:cNvSpPr txBox="1">
            <a:spLocks noGrp="1"/>
          </p:cNvSpPr>
          <p:nvPr>
            <p:ph type="body" idx="1"/>
          </p:nvPr>
        </p:nvSpPr>
        <p:spPr>
          <a:xfrm>
            <a:off x="510364" y="1621536"/>
            <a:ext cx="6868631" cy="2952425"/>
          </a:xfrm>
          <a:prstGeom prst="rect">
            <a:avLst/>
          </a:prstGeom>
        </p:spPr>
        <p:txBody>
          <a:bodyPr spcFirstLastPara="1" wrap="square" lIns="0" tIns="0" rIns="0" bIns="0" anchor="t" anchorCtr="0">
            <a:noAutofit/>
          </a:bodyPr>
          <a:lstStyle/>
          <a:p>
            <a:pPr marL="114300" indent="0" algn="l">
              <a:buNone/>
            </a:pPr>
            <a:r>
              <a:rPr lang="en-US" sz="1600" b="0" i="0" u="sng" strike="noStrike" baseline="0" dirty="0">
                <a:latin typeface="Cambria" panose="02040503050406030204" pitchFamily="18" charset="0"/>
                <a:ea typeface="Cambria" panose="02040503050406030204" pitchFamily="18" charset="0"/>
              </a:rPr>
              <a:t>Serving</a:t>
            </a:r>
            <a:r>
              <a:rPr lang="en-US" sz="1600" b="0" i="0" u="none" strike="noStrike" baseline="0" dirty="0">
                <a:latin typeface="Cambria" panose="02040503050406030204" pitchFamily="18" charset="0"/>
                <a:ea typeface="Cambria" panose="02040503050406030204" pitchFamily="18" charset="0"/>
              </a:rPr>
              <a:t> several </a:t>
            </a:r>
            <a:r>
              <a:rPr lang="en-US" sz="1600" b="0" i="0" u="sng" strike="noStrike" baseline="0" dirty="0">
                <a:latin typeface="Cambria" panose="02040503050406030204" pitchFamily="18" charset="0"/>
                <a:ea typeface="Cambria" panose="02040503050406030204" pitchFamily="18" charset="0"/>
              </a:rPr>
              <a:t>term</a:t>
            </a:r>
            <a:r>
              <a:rPr lang="en-US" sz="1600" b="0" i="0" u="none" strike="noStrike" baseline="0" dirty="0">
                <a:latin typeface="Cambria" panose="02040503050406030204" pitchFamily="18" charset="0"/>
                <a:ea typeface="Cambria" panose="02040503050406030204" pitchFamily="18" charset="0"/>
              </a:rPr>
              <a:t> in the United States Congress, Shirley Chisholm became</a:t>
            </a:r>
          </a:p>
          <a:p>
            <a:pPr marL="114300" indent="0" algn="l">
              <a:buNone/>
            </a:pPr>
            <a:r>
              <a:rPr lang="en-US" sz="1600" dirty="0">
                <a:latin typeface="Cambria" panose="02040503050406030204" pitchFamily="18" charset="0"/>
                <a:ea typeface="Cambria" panose="02040503050406030204" pitchFamily="18" charset="0"/>
              </a:rPr>
              <a:t>     </a:t>
            </a:r>
            <a:r>
              <a:rPr lang="en-US" sz="1600" b="1" dirty="0">
                <a:latin typeface="Cambria" panose="02040503050406030204" pitchFamily="18" charset="0"/>
                <a:ea typeface="Cambria" panose="02040503050406030204" pitchFamily="18" charset="0"/>
              </a:rPr>
              <a:t>A 	                B</a:t>
            </a:r>
          </a:p>
          <a:p>
            <a:pPr marL="114300" indent="0" algn="l">
              <a:buNone/>
            </a:pPr>
            <a:r>
              <a:rPr lang="en-US" sz="1600" b="0" i="0" u="none" strike="noStrike" baseline="0" dirty="0">
                <a:latin typeface="Cambria" panose="02040503050406030204" pitchFamily="18" charset="0"/>
                <a:ea typeface="Cambria" panose="02040503050406030204" pitchFamily="18" charset="0"/>
              </a:rPr>
              <a:t>a </a:t>
            </a:r>
            <a:r>
              <a:rPr lang="en-US" sz="1600" b="0" i="0" u="sng" strike="noStrike" baseline="0" dirty="0">
                <a:latin typeface="Cambria" panose="02040503050406030204" pitchFamily="18" charset="0"/>
                <a:ea typeface="Cambria" panose="02040503050406030204" pitchFamily="18" charset="0"/>
              </a:rPr>
              <a:t>respected</a:t>
            </a:r>
            <a:r>
              <a:rPr lang="en-US" sz="1600" b="0" i="0" u="none" strike="noStrike" baseline="0" dirty="0">
                <a:latin typeface="Cambria" panose="02040503050406030204" pitchFamily="18" charset="0"/>
                <a:ea typeface="Cambria" panose="02040503050406030204" pitchFamily="18" charset="0"/>
              </a:rPr>
              <a:t> United States </a:t>
            </a:r>
            <a:r>
              <a:rPr lang="en-US" sz="1600" b="0" i="0" u="sng" strike="noStrike" baseline="0" dirty="0">
                <a:latin typeface="Cambria" panose="02040503050406030204" pitchFamily="18" charset="0"/>
                <a:ea typeface="Cambria" panose="02040503050406030204" pitchFamily="18" charset="0"/>
              </a:rPr>
              <a:t>politician.</a:t>
            </a:r>
          </a:p>
          <a:p>
            <a:pPr marL="114300" indent="0" algn="l">
              <a:buNone/>
            </a:pPr>
            <a:r>
              <a:rPr lang="en-US" sz="1600" b="0" i="0" u="none" strike="noStrike" baseline="0" dirty="0">
                <a:latin typeface="Cambria" panose="02040503050406030204" pitchFamily="18" charset="0"/>
                <a:ea typeface="Cambria" panose="02040503050406030204" pitchFamily="18" charset="0"/>
              </a:rPr>
              <a:t>          </a:t>
            </a:r>
            <a:r>
              <a:rPr lang="en-US" sz="1600" b="1" i="0" u="none" strike="noStrike" baseline="0" dirty="0">
                <a:latin typeface="Cambria" panose="02040503050406030204" pitchFamily="18" charset="0"/>
                <a:ea typeface="Cambria" panose="02040503050406030204" pitchFamily="18" charset="0"/>
              </a:rPr>
              <a:t>C</a:t>
            </a:r>
            <a:r>
              <a:rPr lang="en-US" sz="1600" b="0" i="0" u="none" strike="noStrike" baseline="0" dirty="0">
                <a:latin typeface="Cambria" panose="02040503050406030204" pitchFamily="18" charset="0"/>
                <a:ea typeface="Cambria" panose="02040503050406030204" pitchFamily="18" charset="0"/>
              </a:rPr>
              <a:t>			</a:t>
            </a:r>
            <a:r>
              <a:rPr lang="en-US" sz="1600" b="1" i="0" u="none" strike="noStrike" baseline="0" dirty="0">
                <a:latin typeface="Cambria" panose="02040503050406030204" pitchFamily="18" charset="0"/>
                <a:ea typeface="Cambria" panose="02040503050406030204" pitchFamily="18" charset="0"/>
              </a:rPr>
              <a:t>D</a:t>
            </a:r>
          </a:p>
          <a:p>
            <a:pPr algn="l"/>
            <a:endParaRPr lang="en-US" sz="1600" dirty="0">
              <a:latin typeface="Cambria" panose="02040503050406030204" pitchFamily="18" charset="0"/>
              <a:ea typeface="Cambria" panose="02040503050406030204" pitchFamily="18" charset="0"/>
            </a:endParaRPr>
          </a:p>
          <a:p>
            <a:pPr algn="l"/>
            <a:endParaRPr lang="en-US" sz="1600" dirty="0">
              <a:latin typeface="Cambria" panose="02040503050406030204" pitchFamily="18" charset="0"/>
              <a:ea typeface="Cambria" panose="02040503050406030204" pitchFamily="18" charset="0"/>
            </a:endParaRPr>
          </a:p>
          <a:p>
            <a:pPr algn="just"/>
            <a:r>
              <a:rPr lang="en-US" sz="1600" b="0" i="0" u="none" strike="noStrike" baseline="0" dirty="0">
                <a:latin typeface="Cambria" panose="02040503050406030204" pitchFamily="18" charset="0"/>
                <a:ea typeface="Cambria" panose="02040503050406030204" pitchFamily="18" charset="0"/>
              </a:rPr>
              <a:t>The sentence should read: “Serving several terms in the United States Congress, Shirley Chisholm became a respected United States politician.” Therefore, you should choose (B).</a:t>
            </a:r>
            <a:endParaRPr sz="16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2" name="Flecha: hacia la izquierda 1">
            <a:extLst>
              <a:ext uri="{FF2B5EF4-FFF2-40B4-BE49-F238E27FC236}">
                <a16:creationId xmlns:a16="http://schemas.microsoft.com/office/drawing/2014/main" id="{DEDC97C0-5C60-46D3-BF43-CFFD0E4F6AAE}"/>
              </a:ext>
            </a:extLst>
          </p:cNvPr>
          <p:cNvSpPr/>
          <p:nvPr/>
        </p:nvSpPr>
        <p:spPr>
          <a:xfrm>
            <a:off x="2498651" y="1924493"/>
            <a:ext cx="839972" cy="297712"/>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5451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3">
                                            <p:txEl>
                                              <p:pRg st="1" end="1"/>
                                            </p:txEl>
                                          </p:spTgt>
                                        </p:tgtEl>
                                        <p:attrNameLst>
                                          <p:attrName>style.visibility</p:attrName>
                                        </p:attrNameLst>
                                      </p:cBhvr>
                                      <p:to>
                                        <p:strVal val="visible"/>
                                      </p:to>
                                    </p:set>
                                    <p:animEffect transition="in" filter="fade">
                                      <p:cBhvr>
                                        <p:cTn id="12" dur="500"/>
                                        <p:tgtEl>
                                          <p:spTgt spid="16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3">
                                            <p:txEl>
                                              <p:pRg st="2" end="2"/>
                                            </p:txEl>
                                          </p:spTgt>
                                        </p:tgtEl>
                                        <p:attrNameLst>
                                          <p:attrName>style.visibility</p:attrName>
                                        </p:attrNameLst>
                                      </p:cBhvr>
                                      <p:to>
                                        <p:strVal val="visible"/>
                                      </p:to>
                                    </p:set>
                                    <p:animEffect transition="in" filter="fade">
                                      <p:cBhvr>
                                        <p:cTn id="17" dur="500"/>
                                        <p:tgtEl>
                                          <p:spTgt spid="16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3">
                                            <p:txEl>
                                              <p:pRg st="3" end="3"/>
                                            </p:txEl>
                                          </p:spTgt>
                                        </p:tgtEl>
                                        <p:attrNameLst>
                                          <p:attrName>style.visibility</p:attrName>
                                        </p:attrNameLst>
                                      </p:cBhvr>
                                      <p:to>
                                        <p:strVal val="visible"/>
                                      </p:to>
                                    </p:set>
                                    <p:animEffect transition="in" filter="fade">
                                      <p:cBhvr>
                                        <p:cTn id="22" dur="500"/>
                                        <p:tgtEl>
                                          <p:spTgt spid="16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3">
                                            <p:txEl>
                                              <p:pRg st="6" end="6"/>
                                            </p:txEl>
                                          </p:spTgt>
                                        </p:tgtEl>
                                        <p:attrNameLst>
                                          <p:attrName>style.visibility</p:attrName>
                                        </p:attrNameLst>
                                      </p:cBhvr>
                                      <p:to>
                                        <p:strVal val="visible"/>
                                      </p:to>
                                    </p:set>
                                    <p:animEffect transition="in" filter="fade">
                                      <p:cBhvr>
                                        <p:cTn id="32" dur="500"/>
                                        <p:tgtEl>
                                          <p:spTgt spid="16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uiExpand="1" build="p"/>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format </a:t>
            </a:r>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a:solidFill>
                  <a:schemeClr val="accent4"/>
                </a:solidFill>
                <a:latin typeface="Encode Sans Semi Condensed"/>
                <a:ea typeface="Encode Sans Semi Condensed"/>
                <a:cs typeface="Encode Sans Semi Condensed"/>
                <a:sym typeface="Encode Sans Semi Condensed"/>
              </a:rPr>
              <a:t>1</a:t>
            </a:r>
            <a:endParaRPr sz="7200" b="1">
              <a:solidFill>
                <a:schemeClr val="accent4"/>
              </a:solidFill>
              <a:latin typeface="Encode Sans Semi Condensed"/>
              <a:ea typeface="Encode Sans Semi Condensed"/>
              <a:cs typeface="Encode Sans Semi Condensed"/>
              <a:sym typeface="Encode Sans Semi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6 -8</a:t>
            </a:r>
          </a:p>
        </p:txBody>
      </p:sp>
      <p:sp>
        <p:nvSpPr>
          <p:cNvPr id="1633" name="Google Shape;1633;p21"/>
          <p:cNvSpPr txBox="1">
            <a:spLocks noGrp="1"/>
          </p:cNvSpPr>
          <p:nvPr>
            <p:ph type="body" idx="1"/>
          </p:nvPr>
        </p:nvSpPr>
        <p:spPr>
          <a:xfrm>
            <a:off x="702899" y="1371599"/>
            <a:ext cx="6984441" cy="3612762"/>
          </a:xfrm>
          <a:prstGeom prst="rect">
            <a:avLst/>
          </a:prstGeom>
        </p:spPr>
        <p:txBody>
          <a:bodyPr spcFirstLastPara="1" wrap="square" lIns="0" tIns="0" rIns="0" bIns="0" anchor="t" anchorCtr="0">
            <a:noAutofit/>
          </a:bodyPr>
          <a:lstStyle/>
          <a:p>
            <a:pPr marL="114300" indent="0" algn="l">
              <a:buNone/>
            </a:pPr>
            <a:r>
              <a:rPr lang="en-US" sz="1400" b="0" i="0" u="none" strike="noStrike" baseline="0" dirty="0">
                <a:latin typeface="Cambria" panose="02040503050406030204" pitchFamily="18" charset="0"/>
                <a:ea typeface="Cambria" panose="02040503050406030204" pitchFamily="18" charset="0"/>
              </a:rPr>
              <a:t>6. One of North America’s </a:t>
            </a:r>
            <a:r>
              <a:rPr lang="en-US" sz="1400" b="0" i="0" u="sng" strike="noStrike" baseline="0" dirty="0">
                <a:latin typeface="Cambria" panose="02040503050406030204" pitchFamily="18" charset="0"/>
                <a:ea typeface="Cambria" panose="02040503050406030204" pitchFamily="18" charset="0"/>
              </a:rPr>
              <a:t>most</a:t>
            </a:r>
            <a:r>
              <a:rPr lang="en-US" sz="1400" b="0" i="0" u="none" strike="noStrike" baseline="0" dirty="0">
                <a:latin typeface="Cambria" panose="02040503050406030204" pitchFamily="18" charset="0"/>
                <a:ea typeface="Cambria" panose="02040503050406030204" pitchFamily="18" charset="0"/>
              </a:rPr>
              <a:t> renowned </a:t>
            </a:r>
            <a:r>
              <a:rPr lang="en-US" sz="1400" b="0" i="0" u="sng" strike="noStrike" baseline="0" dirty="0">
                <a:latin typeface="Cambria" panose="02040503050406030204" pitchFamily="18" charset="0"/>
                <a:ea typeface="Cambria" panose="02040503050406030204" pitchFamily="18" charset="0"/>
              </a:rPr>
              <a:t>painters</a:t>
            </a:r>
            <a:r>
              <a:rPr lang="en-US" sz="1400" b="0" i="0" u="none" strike="noStrike" baseline="0" dirty="0">
                <a:latin typeface="Cambria" panose="02040503050406030204" pitchFamily="18" charset="0"/>
                <a:ea typeface="Cambria" panose="02040503050406030204" pitchFamily="18" charset="0"/>
              </a:rPr>
              <a:t>, Grandma Moses was in </a:t>
            </a:r>
            <a:r>
              <a:rPr lang="en-US" sz="1400" b="0" i="0" strike="noStrike" baseline="0" dirty="0">
                <a:latin typeface="Cambria" panose="02040503050406030204" pitchFamily="18" charset="0"/>
                <a:ea typeface="Cambria" panose="02040503050406030204" pitchFamily="18" charset="0"/>
              </a:rPr>
              <a:t>her</a:t>
            </a:r>
            <a:r>
              <a:rPr lang="en-US" sz="1400" b="0" i="0" u="none" strike="noStrike" baseline="0" dirty="0">
                <a:latin typeface="Cambria" panose="02040503050406030204" pitchFamily="18" charset="0"/>
                <a:ea typeface="Cambria" panose="02040503050406030204" pitchFamily="18" charset="0"/>
              </a:rPr>
              <a:t> seventies</a:t>
            </a:r>
          </a:p>
          <a:p>
            <a:pPr marL="1943100" lvl="4" indent="0">
              <a:buNone/>
            </a:pPr>
            <a:r>
              <a:rPr lang="en-US" sz="1400" b="0" i="0" u="none" strike="noStrike" baseline="0" dirty="0">
                <a:latin typeface="Cambria" panose="02040503050406030204" pitchFamily="18" charset="0"/>
                <a:ea typeface="Cambria" panose="02040503050406030204" pitchFamily="18" charset="0"/>
              </a:rPr>
              <a:t>       A	                    B			</a:t>
            </a:r>
          </a:p>
          <a:p>
            <a:pPr marL="114300" indent="0" algn="l">
              <a:buNone/>
            </a:pPr>
            <a:r>
              <a:rPr lang="en-US" sz="1400" b="0" i="0" u="none" strike="noStrike" baseline="0" dirty="0">
                <a:latin typeface="Cambria" panose="02040503050406030204" pitchFamily="18" charset="0"/>
                <a:ea typeface="Cambria" panose="02040503050406030204" pitchFamily="18" charset="0"/>
              </a:rPr>
              <a:t>when </a:t>
            </a:r>
            <a:r>
              <a:rPr lang="en-US" sz="1400" b="0" i="0" u="sng" strike="noStrike" baseline="0" dirty="0">
                <a:latin typeface="Cambria" panose="02040503050406030204" pitchFamily="18" charset="0"/>
                <a:ea typeface="Cambria" panose="02040503050406030204" pitchFamily="18" charset="0"/>
              </a:rPr>
              <a:t>her</a:t>
            </a:r>
            <a:r>
              <a:rPr lang="en-US" sz="1400" b="0" i="0" u="none" strike="noStrike" baseline="0" dirty="0">
                <a:latin typeface="Cambria" panose="02040503050406030204" pitchFamily="18" charset="0"/>
                <a:ea typeface="Cambria" panose="02040503050406030204" pitchFamily="18" charset="0"/>
              </a:rPr>
              <a:t> began to paint </a:t>
            </a:r>
            <a:r>
              <a:rPr lang="en-US" sz="1400" b="0" i="0" u="sng" strike="noStrike" baseline="0" dirty="0">
                <a:latin typeface="Cambria" panose="02040503050406030204" pitchFamily="18" charset="0"/>
                <a:ea typeface="Cambria" panose="02040503050406030204" pitchFamily="18" charset="0"/>
              </a:rPr>
              <a:t>seriously</a:t>
            </a:r>
            <a:r>
              <a:rPr lang="en-US" sz="1400" b="0" i="0" u="none" strike="noStrike" baseline="0" dirty="0">
                <a:latin typeface="Cambria" panose="02040503050406030204" pitchFamily="18" charset="0"/>
                <a:ea typeface="Cambria" panose="02040503050406030204" pitchFamily="18" charset="0"/>
              </a:rPr>
              <a:t>.</a:t>
            </a:r>
          </a:p>
          <a:p>
            <a:pPr marL="114300" indent="0" algn="l">
              <a:buNone/>
            </a:pPr>
            <a:r>
              <a:rPr lang="en-US" sz="140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C                                       D</a:t>
            </a:r>
            <a:endParaRPr lang="en-US" sz="1400" dirty="0">
              <a:latin typeface="Cambria" panose="02040503050406030204" pitchFamily="18" charset="0"/>
              <a:ea typeface="Cambria" panose="02040503050406030204" pitchFamily="18" charset="0"/>
            </a:endParaRPr>
          </a:p>
          <a:p>
            <a:pPr marL="114300" indent="0" algn="l">
              <a:buNone/>
            </a:pPr>
            <a:r>
              <a:rPr lang="en-US" sz="1400" dirty="0">
                <a:latin typeface="Cambria" panose="02040503050406030204" pitchFamily="18" charset="0"/>
                <a:ea typeface="Cambria" panose="02040503050406030204" pitchFamily="18" charset="0"/>
              </a:rPr>
              <a:t>7. </a:t>
            </a:r>
            <a:r>
              <a:rPr lang="en-US" sz="1400" b="0" i="0" u="none" strike="noStrike" baseline="0" dirty="0">
                <a:latin typeface="Cambria" panose="02040503050406030204" pitchFamily="18" charset="0"/>
                <a:ea typeface="Cambria" panose="02040503050406030204" pitchFamily="18" charset="0"/>
              </a:rPr>
              <a:t>Estuaries are </a:t>
            </a:r>
            <a:r>
              <a:rPr lang="en-US" sz="1400" b="0" i="0" u="sng" strike="noStrike" baseline="0" dirty="0">
                <a:latin typeface="Cambria" panose="02040503050406030204" pitchFamily="18" charset="0"/>
                <a:ea typeface="Cambria" panose="02040503050406030204" pitchFamily="18" charset="0"/>
              </a:rPr>
              <a:t>highly</a:t>
            </a:r>
            <a:r>
              <a:rPr lang="en-US" sz="1400" b="0" i="0" u="none" strike="noStrike" baseline="0" dirty="0">
                <a:latin typeface="Cambria" panose="02040503050406030204" pitchFamily="18" charset="0"/>
                <a:ea typeface="Cambria" panose="02040503050406030204" pitchFamily="18" charset="0"/>
              </a:rPr>
              <a:t> sensitive and ecologically </a:t>
            </a:r>
            <a:r>
              <a:rPr lang="en-US" sz="1400" b="0" i="0" u="sng" strike="noStrike" baseline="0" dirty="0">
                <a:latin typeface="Cambria" panose="02040503050406030204" pitchFamily="18" charset="0"/>
                <a:ea typeface="Cambria" panose="02040503050406030204" pitchFamily="18" charset="0"/>
              </a:rPr>
              <a:t>important</a:t>
            </a:r>
            <a:r>
              <a:rPr lang="en-US" sz="1400" b="0" i="0" u="none" strike="noStrike" baseline="0" dirty="0">
                <a:latin typeface="Cambria" panose="02040503050406030204" pitchFamily="18" charset="0"/>
                <a:ea typeface="Cambria" panose="02040503050406030204" pitchFamily="18" charset="0"/>
              </a:rPr>
              <a:t> habitats, </a:t>
            </a:r>
            <a:r>
              <a:rPr lang="en-US" sz="1400" b="0" i="0" u="sng" strike="noStrike" baseline="0" dirty="0">
                <a:latin typeface="Cambria" panose="02040503050406030204" pitchFamily="18" charset="0"/>
                <a:ea typeface="Cambria" panose="02040503050406030204" pitchFamily="18" charset="0"/>
              </a:rPr>
              <a:t>providing</a:t>
            </a:r>
            <a:r>
              <a:rPr lang="en-US" sz="1400" b="0" i="0" u="none" strike="noStrike" baseline="0" dirty="0">
                <a:latin typeface="Cambria" panose="02040503050406030204" pitchFamily="18" charset="0"/>
                <a:ea typeface="Cambria" panose="02040503050406030204" pitchFamily="18" charset="0"/>
              </a:rPr>
              <a:t> breeding</a:t>
            </a:r>
          </a:p>
          <a:p>
            <a:pPr marL="1485900" lvl="3" indent="0">
              <a:buNone/>
            </a:pPr>
            <a:r>
              <a:rPr lang="en-US" sz="1400" dirty="0">
                <a:latin typeface="Cambria" panose="02040503050406030204" pitchFamily="18" charset="0"/>
                <a:ea typeface="Cambria" panose="02040503050406030204" pitchFamily="18" charset="0"/>
              </a:rPr>
              <a:t>A			           B	                           C</a:t>
            </a:r>
            <a:endParaRPr lang="en-US" sz="1400" b="0" i="0" u="none" strike="noStrike" baseline="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and feeding grounds for </a:t>
            </a:r>
            <a:r>
              <a:rPr lang="en-US" sz="1400" b="0" i="0" u="sng" strike="noStrike" baseline="0" dirty="0">
                <a:latin typeface="Cambria" panose="02040503050406030204" pitchFamily="18" charset="0"/>
                <a:ea typeface="Cambria" panose="02040503050406030204" pitchFamily="18" charset="0"/>
              </a:rPr>
              <a:t>much</a:t>
            </a:r>
            <a:r>
              <a:rPr lang="en-US" sz="1400" b="0" i="0" u="none" strike="noStrike" baseline="0" dirty="0">
                <a:latin typeface="Cambria" panose="02040503050406030204" pitchFamily="18" charset="0"/>
                <a:ea typeface="Cambria" panose="02040503050406030204" pitchFamily="18" charset="0"/>
              </a:rPr>
              <a:t> life-forms.</a:t>
            </a:r>
          </a:p>
          <a:p>
            <a:pPr marL="1943100" lvl="4" indent="0">
              <a:buNone/>
            </a:pPr>
            <a:r>
              <a:rPr lang="en-US" sz="1400" dirty="0">
                <a:latin typeface="Cambria" panose="02040503050406030204" pitchFamily="18" charset="0"/>
                <a:ea typeface="Cambria" panose="02040503050406030204" pitchFamily="18" charset="0"/>
              </a:rPr>
              <a:t>    D</a:t>
            </a:r>
          </a:p>
          <a:p>
            <a:pPr marL="114300" indent="0" algn="l">
              <a:buNone/>
            </a:pPr>
            <a:r>
              <a:rPr lang="en-US" sz="1400" b="0" i="0" u="none" strike="noStrike" baseline="0" dirty="0">
                <a:latin typeface="Cambria" panose="02040503050406030204" pitchFamily="18" charset="0"/>
                <a:ea typeface="Cambria" panose="02040503050406030204" pitchFamily="18" charset="0"/>
              </a:rPr>
              <a:t>8. The Federal Theatre Project, the first federally </a:t>
            </a:r>
            <a:r>
              <a:rPr lang="en-US" sz="1400" b="0" i="0" u="sng" strike="noStrike" baseline="0" dirty="0">
                <a:latin typeface="Cambria" panose="02040503050406030204" pitchFamily="18" charset="0"/>
                <a:ea typeface="Cambria" panose="02040503050406030204" pitchFamily="18" charset="0"/>
              </a:rPr>
              <a:t>financed</a:t>
            </a:r>
            <a:r>
              <a:rPr lang="en-US" sz="1400" b="0" i="0" u="none" strike="noStrike" baseline="0" dirty="0">
                <a:latin typeface="Cambria" panose="02040503050406030204" pitchFamily="18" charset="0"/>
                <a:ea typeface="Cambria" panose="02040503050406030204" pitchFamily="18" charset="0"/>
              </a:rPr>
              <a:t> theater project in the United</a:t>
            </a:r>
          </a:p>
          <a:p>
            <a:pPr marL="3771900" lvl="8" indent="0">
              <a:buNone/>
            </a:pPr>
            <a:r>
              <a:rPr lang="en-US" sz="1400" b="0" i="0" u="none" strike="noStrike" baseline="0" dirty="0">
                <a:latin typeface="Cambria" panose="02040503050406030204" pitchFamily="18" charset="0"/>
                <a:ea typeface="Cambria" panose="02040503050406030204" pitchFamily="18" charset="0"/>
              </a:rPr>
              <a:t>       A</a:t>
            </a:r>
          </a:p>
          <a:p>
            <a:pPr marL="114300" indent="0" algn="l">
              <a:buNone/>
            </a:pPr>
            <a:r>
              <a:rPr lang="en-US" sz="1400" b="0" i="0" u="none" strike="noStrike" baseline="0" dirty="0">
                <a:latin typeface="Cambria" panose="02040503050406030204" pitchFamily="18" charset="0"/>
                <a:ea typeface="Cambria" panose="02040503050406030204" pitchFamily="18" charset="0"/>
              </a:rPr>
              <a:t>States, </a:t>
            </a:r>
            <a:r>
              <a:rPr lang="en-US" sz="1400" b="0" i="0" u="sng" strike="noStrike" baseline="0" dirty="0">
                <a:latin typeface="Cambria" panose="02040503050406030204" pitchFamily="18" charset="0"/>
                <a:ea typeface="Cambria" panose="02040503050406030204" pitchFamily="18" charset="0"/>
              </a:rPr>
              <a:t>was</a:t>
            </a:r>
            <a:r>
              <a:rPr lang="en-US" sz="1400" b="0" i="0" strike="noStrike" baseline="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established </a:t>
            </a:r>
            <a:r>
              <a:rPr lang="en-US" sz="1400" b="0" i="0" u="sng" strike="noStrike" baseline="0" dirty="0">
                <a:latin typeface="Cambria" panose="02040503050406030204" pitchFamily="18" charset="0"/>
                <a:ea typeface="Cambria" panose="02040503050406030204" pitchFamily="18" charset="0"/>
              </a:rPr>
              <a:t>to benefit</a:t>
            </a:r>
            <a:r>
              <a:rPr lang="en-US" sz="1400" b="0" i="0" strike="noStrike" baseline="0" dirty="0">
                <a:latin typeface="Cambria" panose="02040503050406030204" pitchFamily="18" charset="0"/>
                <a:ea typeface="Cambria" panose="02040503050406030204" pitchFamily="18" charset="0"/>
              </a:rPr>
              <a:t> </a:t>
            </a:r>
            <a:r>
              <a:rPr lang="en-US" sz="1400" b="0" i="0" u="none" strike="noStrike" baseline="0" dirty="0">
                <a:latin typeface="Cambria" panose="02040503050406030204" pitchFamily="18" charset="0"/>
                <a:ea typeface="Cambria" panose="02040503050406030204" pitchFamily="18" charset="0"/>
              </a:rPr>
              <a:t>theater personnel </a:t>
            </a:r>
            <a:r>
              <a:rPr lang="en-US" sz="1400" b="0" i="0" u="sng" strike="noStrike" baseline="0" dirty="0">
                <a:latin typeface="Cambria" panose="02040503050406030204" pitchFamily="18" charset="0"/>
                <a:ea typeface="Cambria" panose="02040503050406030204" pitchFamily="18" charset="0"/>
              </a:rPr>
              <a:t>while</a:t>
            </a:r>
            <a:r>
              <a:rPr lang="en-US" sz="1400" b="0" i="0" u="none" strike="noStrike" baseline="0" dirty="0">
                <a:latin typeface="Cambria" panose="02040503050406030204" pitchFamily="18" charset="0"/>
                <a:ea typeface="Cambria" panose="02040503050406030204" pitchFamily="18" charset="0"/>
              </a:rPr>
              <a:t> the Depression of the 1930s.</a:t>
            </a:r>
          </a:p>
          <a:p>
            <a:pPr marL="571500" lvl="1" indent="0">
              <a:buNone/>
            </a:pPr>
            <a:r>
              <a:rPr lang="en-US" sz="1400" dirty="0">
                <a:latin typeface="Cambria" panose="02040503050406030204" pitchFamily="18" charset="0"/>
                <a:ea typeface="Cambria" panose="02040503050406030204" pitchFamily="18" charset="0"/>
              </a:rPr>
              <a:t>    B	                                  C		              D</a:t>
            </a:r>
            <a:endParaRPr lang="en-US" sz="1400" b="0" i="0" u="none" strike="noStrike" baseline="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2" name="Flecha: hacia la izquierda 1">
            <a:extLst>
              <a:ext uri="{FF2B5EF4-FFF2-40B4-BE49-F238E27FC236}">
                <a16:creationId xmlns:a16="http://schemas.microsoft.com/office/drawing/2014/main" id="{729814E0-40A8-4A24-ABDF-E68CDCCA5CEA}"/>
              </a:ext>
            </a:extLst>
          </p:cNvPr>
          <p:cNvSpPr/>
          <p:nvPr/>
        </p:nvSpPr>
        <p:spPr>
          <a:xfrm>
            <a:off x="1711841" y="2254102"/>
            <a:ext cx="520995" cy="185405"/>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hacia la izquierda 2">
            <a:extLst>
              <a:ext uri="{FF2B5EF4-FFF2-40B4-BE49-F238E27FC236}">
                <a16:creationId xmlns:a16="http://schemas.microsoft.com/office/drawing/2014/main" id="{069F4234-3FB6-421A-AB92-FE87A26CE3C7}"/>
              </a:ext>
            </a:extLst>
          </p:cNvPr>
          <p:cNvSpPr/>
          <p:nvPr/>
        </p:nvSpPr>
        <p:spPr>
          <a:xfrm>
            <a:off x="3221664" y="3455581"/>
            <a:ext cx="552893" cy="180754"/>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Flecha: hacia la izquierda 3">
            <a:extLst>
              <a:ext uri="{FF2B5EF4-FFF2-40B4-BE49-F238E27FC236}">
                <a16:creationId xmlns:a16="http://schemas.microsoft.com/office/drawing/2014/main" id="{95DBF249-DB35-44F0-8590-FAD1E40B0A7F}"/>
              </a:ext>
            </a:extLst>
          </p:cNvPr>
          <p:cNvSpPr/>
          <p:nvPr/>
        </p:nvSpPr>
        <p:spPr>
          <a:xfrm>
            <a:off x="5390707" y="4673650"/>
            <a:ext cx="648586" cy="196062"/>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149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3">
                                            <p:txEl>
                                              <p:pRg st="1" end="1"/>
                                            </p:txEl>
                                          </p:spTgt>
                                        </p:tgtEl>
                                        <p:attrNameLst>
                                          <p:attrName>style.visibility</p:attrName>
                                        </p:attrNameLst>
                                      </p:cBhvr>
                                      <p:to>
                                        <p:strVal val="visible"/>
                                      </p:to>
                                    </p:set>
                                    <p:animEffect transition="in" filter="fade">
                                      <p:cBhvr>
                                        <p:cTn id="10" dur="500"/>
                                        <p:tgtEl>
                                          <p:spTgt spid="163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3">
                                            <p:txEl>
                                              <p:pRg st="2" end="2"/>
                                            </p:txEl>
                                          </p:spTgt>
                                        </p:tgtEl>
                                        <p:attrNameLst>
                                          <p:attrName>style.visibility</p:attrName>
                                        </p:attrNameLst>
                                      </p:cBhvr>
                                      <p:to>
                                        <p:strVal val="visible"/>
                                      </p:to>
                                    </p:set>
                                    <p:animEffect transition="in" filter="fade">
                                      <p:cBhvr>
                                        <p:cTn id="15" dur="500"/>
                                        <p:tgtEl>
                                          <p:spTgt spid="163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33">
                                            <p:txEl>
                                              <p:pRg st="3" end="3"/>
                                            </p:txEl>
                                          </p:spTgt>
                                        </p:tgtEl>
                                        <p:attrNameLst>
                                          <p:attrName>style.visibility</p:attrName>
                                        </p:attrNameLst>
                                      </p:cBhvr>
                                      <p:to>
                                        <p:strVal val="visible"/>
                                      </p:to>
                                    </p:set>
                                    <p:animEffect transition="in" filter="fade">
                                      <p:cBhvr>
                                        <p:cTn id="20" dur="500"/>
                                        <p:tgtEl>
                                          <p:spTgt spid="163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33">
                                            <p:txEl>
                                              <p:pRg st="4" end="4"/>
                                            </p:txEl>
                                          </p:spTgt>
                                        </p:tgtEl>
                                        <p:attrNameLst>
                                          <p:attrName>style.visibility</p:attrName>
                                        </p:attrNameLst>
                                      </p:cBhvr>
                                      <p:to>
                                        <p:strVal val="visible"/>
                                      </p:to>
                                    </p:set>
                                    <p:animEffect transition="in" filter="fade">
                                      <p:cBhvr>
                                        <p:cTn id="25" dur="500"/>
                                        <p:tgtEl>
                                          <p:spTgt spid="163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33">
                                            <p:txEl>
                                              <p:pRg st="5" end="5"/>
                                            </p:txEl>
                                          </p:spTgt>
                                        </p:tgtEl>
                                        <p:attrNameLst>
                                          <p:attrName>style.visibility</p:attrName>
                                        </p:attrNameLst>
                                      </p:cBhvr>
                                      <p:to>
                                        <p:strVal val="visible"/>
                                      </p:to>
                                    </p:set>
                                    <p:animEffect transition="in" filter="fade">
                                      <p:cBhvr>
                                        <p:cTn id="28" dur="500"/>
                                        <p:tgtEl>
                                          <p:spTgt spid="163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3">
                                            <p:txEl>
                                              <p:pRg st="6" end="6"/>
                                            </p:txEl>
                                          </p:spTgt>
                                        </p:tgtEl>
                                        <p:attrNameLst>
                                          <p:attrName>style.visibility</p:attrName>
                                        </p:attrNameLst>
                                      </p:cBhvr>
                                      <p:to>
                                        <p:strVal val="visible"/>
                                      </p:to>
                                    </p:set>
                                    <p:animEffect transition="in" filter="fade">
                                      <p:cBhvr>
                                        <p:cTn id="33" dur="500"/>
                                        <p:tgtEl>
                                          <p:spTgt spid="163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33">
                                            <p:txEl>
                                              <p:pRg st="7" end="7"/>
                                            </p:txEl>
                                          </p:spTgt>
                                        </p:tgtEl>
                                        <p:attrNameLst>
                                          <p:attrName>style.visibility</p:attrName>
                                        </p:attrNameLst>
                                      </p:cBhvr>
                                      <p:to>
                                        <p:strVal val="visible"/>
                                      </p:to>
                                    </p:set>
                                    <p:animEffect transition="in" filter="fade">
                                      <p:cBhvr>
                                        <p:cTn id="36" dur="500"/>
                                        <p:tgtEl>
                                          <p:spTgt spid="163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33">
                                            <p:txEl>
                                              <p:pRg st="8" end="8"/>
                                            </p:txEl>
                                          </p:spTgt>
                                        </p:tgtEl>
                                        <p:attrNameLst>
                                          <p:attrName>style.visibility</p:attrName>
                                        </p:attrNameLst>
                                      </p:cBhvr>
                                      <p:to>
                                        <p:strVal val="visible"/>
                                      </p:to>
                                    </p:set>
                                    <p:animEffect transition="in" filter="fade">
                                      <p:cBhvr>
                                        <p:cTn id="41" dur="500"/>
                                        <p:tgtEl>
                                          <p:spTgt spid="163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33">
                                            <p:txEl>
                                              <p:pRg st="9" end="9"/>
                                            </p:txEl>
                                          </p:spTgt>
                                        </p:tgtEl>
                                        <p:attrNameLst>
                                          <p:attrName>style.visibility</p:attrName>
                                        </p:attrNameLst>
                                      </p:cBhvr>
                                      <p:to>
                                        <p:strVal val="visible"/>
                                      </p:to>
                                    </p:set>
                                    <p:animEffect transition="in" filter="fade">
                                      <p:cBhvr>
                                        <p:cTn id="44" dur="500"/>
                                        <p:tgtEl>
                                          <p:spTgt spid="163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33">
                                            <p:txEl>
                                              <p:pRg st="10" end="10"/>
                                            </p:txEl>
                                          </p:spTgt>
                                        </p:tgtEl>
                                        <p:attrNameLst>
                                          <p:attrName>style.visibility</p:attrName>
                                        </p:attrNameLst>
                                      </p:cBhvr>
                                      <p:to>
                                        <p:strVal val="visible"/>
                                      </p:to>
                                    </p:set>
                                    <p:animEffect transition="in" filter="fade">
                                      <p:cBhvr>
                                        <p:cTn id="49" dur="500"/>
                                        <p:tgtEl>
                                          <p:spTgt spid="1633">
                                            <p:txEl>
                                              <p:pRg st="10" end="1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33">
                                            <p:txEl>
                                              <p:pRg st="11" end="11"/>
                                            </p:txEl>
                                          </p:spTgt>
                                        </p:tgtEl>
                                        <p:attrNameLst>
                                          <p:attrName>style.visibility</p:attrName>
                                        </p:attrNameLst>
                                      </p:cBhvr>
                                      <p:to>
                                        <p:strVal val="visible"/>
                                      </p:to>
                                    </p:set>
                                    <p:animEffect transition="in" filter="fade">
                                      <p:cBhvr>
                                        <p:cTn id="52" dur="500"/>
                                        <p:tgtEl>
                                          <p:spTgt spid="163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Questions 9-10</a:t>
            </a:r>
          </a:p>
        </p:txBody>
      </p:sp>
      <p:sp>
        <p:nvSpPr>
          <p:cNvPr id="1633" name="Google Shape;1633;p21"/>
          <p:cNvSpPr txBox="1">
            <a:spLocks noGrp="1"/>
          </p:cNvSpPr>
          <p:nvPr>
            <p:ph type="body" idx="1"/>
          </p:nvPr>
        </p:nvSpPr>
        <p:spPr>
          <a:xfrm>
            <a:off x="702899" y="1430150"/>
            <a:ext cx="7452273" cy="3256500"/>
          </a:xfrm>
          <a:prstGeom prst="rect">
            <a:avLst/>
          </a:prstGeom>
        </p:spPr>
        <p:txBody>
          <a:bodyPr spcFirstLastPara="1" wrap="square" lIns="0" tIns="0" rIns="0" bIns="0" anchor="t" anchorCtr="0">
            <a:noAutofit/>
          </a:bodyPr>
          <a:lstStyle/>
          <a:p>
            <a:pPr marL="114300" indent="0" algn="l">
              <a:buNone/>
            </a:pPr>
            <a:r>
              <a:rPr lang="en-US" sz="1400" b="0" i="0" u="none" strike="noStrike" baseline="0" dirty="0">
                <a:latin typeface="Cambria" panose="02040503050406030204" pitchFamily="18" charset="0"/>
                <a:ea typeface="Cambria" panose="02040503050406030204" pitchFamily="18" charset="0"/>
              </a:rPr>
              <a:t>9. The political and </a:t>
            </a:r>
            <a:r>
              <a:rPr lang="en-US" sz="1400" b="0" i="0" u="sng" strike="noStrike" baseline="0" dirty="0">
                <a:latin typeface="Cambria" panose="02040503050406030204" pitchFamily="18" charset="0"/>
                <a:ea typeface="Cambria" panose="02040503050406030204" pitchFamily="18" charset="0"/>
              </a:rPr>
              <a:t>economic</a:t>
            </a:r>
            <a:r>
              <a:rPr lang="en-US" sz="1400" b="0" i="0" u="none" strike="noStrike" baseline="0" dirty="0">
                <a:latin typeface="Cambria" panose="02040503050406030204" pitchFamily="18" charset="0"/>
                <a:ea typeface="Cambria" panose="02040503050406030204" pitchFamily="18" charset="0"/>
              </a:rPr>
              <a:t> life of the state of Rhode Island </a:t>
            </a:r>
            <a:r>
              <a:rPr lang="en-US" sz="1400" b="0" i="0" u="sng" strike="noStrike" baseline="0" dirty="0">
                <a:latin typeface="Cambria" panose="02040503050406030204" pitchFamily="18" charset="0"/>
                <a:ea typeface="Cambria" panose="02040503050406030204" pitchFamily="18" charset="0"/>
              </a:rPr>
              <a:t>was dominated </a:t>
            </a:r>
            <a:r>
              <a:rPr lang="en-US" sz="1400" b="0" i="0" u="none" strike="noStrike" baseline="0" dirty="0">
                <a:latin typeface="Cambria" panose="02040503050406030204" pitchFamily="18" charset="0"/>
                <a:ea typeface="Cambria" panose="02040503050406030204" pitchFamily="18" charset="0"/>
              </a:rPr>
              <a:t>by the</a:t>
            </a:r>
          </a:p>
          <a:p>
            <a:pPr marL="1485900" lvl="3" indent="0">
              <a:buNone/>
            </a:pPr>
            <a:r>
              <a:rPr lang="en-US" sz="1400" b="0" i="0" u="none" strike="noStrike" baseline="0" dirty="0">
                <a:latin typeface="Cambria" panose="02040503050406030204" pitchFamily="18" charset="0"/>
                <a:ea typeface="Cambria" panose="02040503050406030204" pitchFamily="18" charset="0"/>
              </a:rPr>
              <a:t>	   A			                 B</a:t>
            </a:r>
          </a:p>
          <a:p>
            <a:pPr algn="l"/>
            <a:endParaRPr lang="en-US" sz="1400" b="0" i="0" u="none" strike="noStrike" baseline="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owners of textile mills </a:t>
            </a:r>
            <a:r>
              <a:rPr lang="en-US" sz="1400" b="0" i="0" u="sng" strike="noStrike" baseline="0" dirty="0">
                <a:latin typeface="Cambria" panose="02040503050406030204" pitchFamily="18" charset="0"/>
                <a:ea typeface="Cambria" panose="02040503050406030204" pitchFamily="18" charset="0"/>
              </a:rPr>
              <a:t>well</a:t>
            </a:r>
            <a:r>
              <a:rPr lang="en-US" sz="1400" b="0" i="0" u="none" strike="noStrike" baseline="0" dirty="0">
                <a:latin typeface="Cambria" panose="02040503050406030204" pitchFamily="18" charset="0"/>
                <a:ea typeface="Cambria" panose="02040503050406030204" pitchFamily="18" charset="0"/>
              </a:rPr>
              <a:t> into the </a:t>
            </a:r>
            <a:r>
              <a:rPr lang="en-US" sz="1400" b="0" i="0" u="sng" strike="noStrike" baseline="0" dirty="0">
                <a:latin typeface="Cambria" panose="02040503050406030204" pitchFamily="18" charset="0"/>
                <a:ea typeface="Cambria" panose="02040503050406030204" pitchFamily="18" charset="0"/>
              </a:rPr>
              <a:t>twenty</a:t>
            </a:r>
            <a:r>
              <a:rPr lang="en-US" sz="1400" b="0" i="0" u="none" strike="noStrike" baseline="0" dirty="0">
                <a:latin typeface="Cambria" panose="02040503050406030204" pitchFamily="18" charset="0"/>
                <a:ea typeface="Cambria" panose="02040503050406030204" pitchFamily="18" charset="0"/>
              </a:rPr>
              <a:t> century.</a:t>
            </a:r>
          </a:p>
          <a:p>
            <a:pPr marL="1485900" lvl="3" indent="0">
              <a:buNone/>
            </a:pPr>
            <a:r>
              <a:rPr lang="en-US" sz="1400" dirty="0">
                <a:latin typeface="Cambria" panose="02040503050406030204" pitchFamily="18" charset="0"/>
                <a:ea typeface="Cambria" panose="02040503050406030204" pitchFamily="18" charset="0"/>
              </a:rPr>
              <a:t>             C	       D</a:t>
            </a:r>
          </a:p>
          <a:p>
            <a:pPr marL="114300" indent="0" algn="l">
              <a:buNone/>
            </a:pPr>
            <a:endParaRPr lang="en-US" sz="1400" dirty="0">
              <a:latin typeface="Cambria" panose="02040503050406030204" pitchFamily="18" charset="0"/>
              <a:ea typeface="Cambria" panose="02040503050406030204" pitchFamily="18" charset="0"/>
            </a:endParaRPr>
          </a:p>
          <a:p>
            <a:pPr marL="114300" indent="0" algn="l">
              <a:buNone/>
            </a:pPr>
            <a:r>
              <a:rPr lang="en-US" sz="1400" b="0" i="0" u="none" strike="noStrike" baseline="0" dirty="0">
                <a:latin typeface="Cambria" panose="02040503050406030204" pitchFamily="18" charset="0"/>
                <a:ea typeface="Cambria" panose="02040503050406030204" pitchFamily="18" charset="0"/>
              </a:rPr>
              <a:t>10. Musical instruments are </a:t>
            </a:r>
            <a:r>
              <a:rPr lang="en-US" sz="1400" b="0" i="0" u="sng" strike="noStrike" baseline="0" dirty="0">
                <a:latin typeface="Cambria" panose="02040503050406030204" pitchFamily="18" charset="0"/>
                <a:ea typeface="Cambria" panose="02040503050406030204" pitchFamily="18" charset="0"/>
              </a:rPr>
              <a:t>divided into</a:t>
            </a:r>
            <a:r>
              <a:rPr lang="en-US" sz="1400" b="0" i="0" u="none" strike="noStrike" baseline="0" dirty="0">
                <a:latin typeface="Cambria" panose="02040503050406030204" pitchFamily="18" charset="0"/>
                <a:ea typeface="Cambria" panose="02040503050406030204" pitchFamily="18" charset="0"/>
              </a:rPr>
              <a:t> various types, depending </a:t>
            </a:r>
            <a:r>
              <a:rPr lang="en-US" sz="1400" b="0" i="0" u="sng" strike="noStrike" baseline="0" dirty="0">
                <a:latin typeface="Cambria" panose="02040503050406030204" pitchFamily="18" charset="0"/>
                <a:ea typeface="Cambria" panose="02040503050406030204" pitchFamily="18" charset="0"/>
              </a:rPr>
              <a:t>on whether</a:t>
            </a:r>
          </a:p>
          <a:p>
            <a:pPr marL="114300" indent="0" algn="l">
              <a:buNone/>
            </a:pPr>
            <a:r>
              <a:rPr lang="es-CL" sz="1400" b="0" i="0" u="none" strike="noStrike" baseline="0" dirty="0">
                <a:latin typeface="Cambria" panose="02040503050406030204" pitchFamily="18" charset="0"/>
                <a:ea typeface="Cambria" panose="02040503050406030204" pitchFamily="18" charset="0"/>
              </a:rPr>
              <a:t>                                                                 A                                                                     B</a:t>
            </a:r>
          </a:p>
          <a:p>
            <a:pPr marL="114300" indent="0" algn="l">
              <a:buNone/>
            </a:pPr>
            <a:endParaRPr lang="es-CL" sz="1400" b="0" i="0" u="none" strike="noStrike" baseline="0" dirty="0">
              <a:latin typeface="Cambria" panose="02040503050406030204" pitchFamily="18" charset="0"/>
              <a:ea typeface="Cambria" panose="02040503050406030204" pitchFamily="18" charset="0"/>
            </a:endParaRPr>
          </a:p>
          <a:p>
            <a:pPr marL="114300" indent="0">
              <a:buNone/>
            </a:pPr>
            <a:r>
              <a:rPr lang="en-US" sz="1400" b="0" i="0" u="none" strike="noStrike" baseline="0" dirty="0">
                <a:latin typeface="Cambria" panose="02040503050406030204" pitchFamily="18" charset="0"/>
                <a:ea typeface="Cambria" panose="02040503050406030204" pitchFamily="18" charset="0"/>
              </a:rPr>
              <a:t>the vibration that produces </a:t>
            </a:r>
            <a:r>
              <a:rPr lang="en-US" sz="1400" b="0" i="0" u="sng" strike="noStrike" baseline="0" dirty="0">
                <a:latin typeface="Cambria" panose="02040503050406030204" pitchFamily="18" charset="0"/>
                <a:ea typeface="Cambria" panose="02040503050406030204" pitchFamily="18" charset="0"/>
              </a:rPr>
              <a:t>their sound</a:t>
            </a:r>
            <a:r>
              <a:rPr lang="en-US" sz="1400" b="0" i="0" u="none" strike="noStrike" baseline="0" dirty="0">
                <a:latin typeface="Cambria" panose="02040503050406030204" pitchFamily="18" charset="0"/>
                <a:ea typeface="Cambria" panose="02040503050406030204" pitchFamily="18" charset="0"/>
              </a:rPr>
              <a:t> is made by striking, strumming, scraping, or </a:t>
            </a:r>
            <a:r>
              <a:rPr lang="en-US" sz="1400" b="0" i="0" u="sng" strike="noStrike" baseline="0" dirty="0">
                <a:latin typeface="Cambria" panose="02040503050406030204" pitchFamily="18" charset="0"/>
                <a:ea typeface="Cambria" panose="02040503050406030204" pitchFamily="18" charset="0"/>
              </a:rPr>
              <a:t>is blown</a:t>
            </a:r>
            <a:r>
              <a:rPr lang="en-US" sz="1400" b="0" i="0" u="none" strike="noStrike" baseline="0" dirty="0">
                <a:latin typeface="Cambria" panose="02040503050406030204" pitchFamily="18" charset="0"/>
                <a:ea typeface="Cambria" panose="02040503050406030204" pitchFamily="18" charset="0"/>
              </a:rPr>
              <a:t>.</a:t>
            </a:r>
            <a:endParaRPr lang="en-US" sz="1400" dirty="0">
              <a:latin typeface="Cambria" panose="02040503050406030204" pitchFamily="18" charset="0"/>
              <a:ea typeface="Cambria" panose="02040503050406030204" pitchFamily="18" charset="0"/>
            </a:endParaRPr>
          </a:p>
          <a:p>
            <a:pPr marL="114300" indent="0" algn="l">
              <a:buNone/>
            </a:pPr>
            <a:r>
              <a:rPr lang="es-CL" sz="1400" b="0" i="0" u="none" strike="noStrike" baseline="0" dirty="0">
                <a:latin typeface="Cambria" panose="02040503050406030204" pitchFamily="18" charset="0"/>
                <a:ea typeface="Cambria" panose="02040503050406030204" pitchFamily="18" charset="0"/>
              </a:rPr>
              <a:t>                                                                C                                                                                                     D </a:t>
            </a:r>
          </a:p>
          <a:p>
            <a:pPr marL="114300" indent="0" algn="l">
              <a:buNone/>
            </a:pPr>
            <a:endParaRPr lang="es-CL" sz="1400" dirty="0">
              <a:latin typeface="Cambria" panose="02040503050406030204" pitchFamily="18" charset="0"/>
              <a:ea typeface="Cambria" panose="02040503050406030204" pitchFamily="18" charset="0"/>
            </a:endParaRPr>
          </a:p>
        </p:txBody>
      </p:sp>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2" name="Flecha: hacia la izquierda 1">
            <a:extLst>
              <a:ext uri="{FF2B5EF4-FFF2-40B4-BE49-F238E27FC236}">
                <a16:creationId xmlns:a16="http://schemas.microsoft.com/office/drawing/2014/main" id="{324DBBE6-0515-4595-9885-1F094703E281}"/>
              </a:ext>
            </a:extLst>
          </p:cNvPr>
          <p:cNvSpPr/>
          <p:nvPr/>
        </p:nvSpPr>
        <p:spPr>
          <a:xfrm>
            <a:off x="4078161" y="2690037"/>
            <a:ext cx="701748" cy="233916"/>
          </a:xfrm>
          <a:prstGeom prst="lef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Flecha: a la derecha 2">
            <a:extLst>
              <a:ext uri="{FF2B5EF4-FFF2-40B4-BE49-F238E27FC236}">
                <a16:creationId xmlns:a16="http://schemas.microsoft.com/office/drawing/2014/main" id="{15359F7C-DDE3-4298-98FA-FEBB7E7A7EEB}"/>
              </a:ext>
            </a:extLst>
          </p:cNvPr>
          <p:cNvSpPr/>
          <p:nvPr/>
        </p:nvSpPr>
        <p:spPr>
          <a:xfrm>
            <a:off x="6634716" y="4215808"/>
            <a:ext cx="648586" cy="202019"/>
          </a:xfrm>
          <a:prstGeom prst="right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0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3">
                                            <p:txEl>
                                              <p:pRg st="0" end="0"/>
                                            </p:txEl>
                                          </p:spTgt>
                                        </p:tgtEl>
                                        <p:attrNameLst>
                                          <p:attrName>style.visibility</p:attrName>
                                        </p:attrNameLst>
                                      </p:cBhvr>
                                      <p:to>
                                        <p:strVal val="visible"/>
                                      </p:to>
                                    </p:set>
                                    <p:animEffect transition="in" filter="fade">
                                      <p:cBhvr>
                                        <p:cTn id="7" dur="500"/>
                                        <p:tgtEl>
                                          <p:spTgt spid="163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3">
                                            <p:txEl>
                                              <p:pRg st="1" end="1"/>
                                            </p:txEl>
                                          </p:spTgt>
                                        </p:tgtEl>
                                        <p:attrNameLst>
                                          <p:attrName>style.visibility</p:attrName>
                                        </p:attrNameLst>
                                      </p:cBhvr>
                                      <p:to>
                                        <p:strVal val="visible"/>
                                      </p:to>
                                    </p:set>
                                    <p:animEffect transition="in" filter="fade">
                                      <p:cBhvr>
                                        <p:cTn id="10" dur="500"/>
                                        <p:tgtEl>
                                          <p:spTgt spid="163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3">
                                            <p:txEl>
                                              <p:pRg st="3" end="3"/>
                                            </p:txEl>
                                          </p:spTgt>
                                        </p:tgtEl>
                                        <p:attrNameLst>
                                          <p:attrName>style.visibility</p:attrName>
                                        </p:attrNameLst>
                                      </p:cBhvr>
                                      <p:to>
                                        <p:strVal val="visible"/>
                                      </p:to>
                                    </p:set>
                                    <p:animEffect transition="in" filter="fade">
                                      <p:cBhvr>
                                        <p:cTn id="15" dur="500"/>
                                        <p:tgtEl>
                                          <p:spTgt spid="163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3">
                                            <p:txEl>
                                              <p:pRg st="4" end="4"/>
                                            </p:txEl>
                                          </p:spTgt>
                                        </p:tgtEl>
                                        <p:attrNameLst>
                                          <p:attrName>style.visibility</p:attrName>
                                        </p:attrNameLst>
                                      </p:cBhvr>
                                      <p:to>
                                        <p:strVal val="visible"/>
                                      </p:to>
                                    </p:set>
                                    <p:animEffect transition="in" filter="fade">
                                      <p:cBhvr>
                                        <p:cTn id="18" dur="500"/>
                                        <p:tgtEl>
                                          <p:spTgt spid="163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33">
                                            <p:txEl>
                                              <p:pRg st="6" end="6"/>
                                            </p:txEl>
                                          </p:spTgt>
                                        </p:tgtEl>
                                        <p:attrNameLst>
                                          <p:attrName>style.visibility</p:attrName>
                                        </p:attrNameLst>
                                      </p:cBhvr>
                                      <p:to>
                                        <p:strVal val="visible"/>
                                      </p:to>
                                    </p:set>
                                    <p:animEffect transition="in" filter="fade">
                                      <p:cBhvr>
                                        <p:cTn id="23" dur="500"/>
                                        <p:tgtEl>
                                          <p:spTgt spid="163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33">
                                            <p:txEl>
                                              <p:pRg st="7" end="7"/>
                                            </p:txEl>
                                          </p:spTgt>
                                        </p:tgtEl>
                                        <p:attrNameLst>
                                          <p:attrName>style.visibility</p:attrName>
                                        </p:attrNameLst>
                                      </p:cBhvr>
                                      <p:to>
                                        <p:strVal val="visible"/>
                                      </p:to>
                                    </p:set>
                                    <p:animEffect transition="in" filter="fade">
                                      <p:cBhvr>
                                        <p:cTn id="28" dur="500"/>
                                        <p:tgtEl>
                                          <p:spTgt spid="163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33">
                                            <p:txEl>
                                              <p:pRg st="9" end="9"/>
                                            </p:txEl>
                                          </p:spTgt>
                                        </p:tgtEl>
                                        <p:attrNameLst>
                                          <p:attrName>style.visibility</p:attrName>
                                        </p:attrNameLst>
                                      </p:cBhvr>
                                      <p:to>
                                        <p:strVal val="visible"/>
                                      </p:to>
                                    </p:set>
                                    <p:animEffect transition="in" filter="fade">
                                      <p:cBhvr>
                                        <p:cTn id="33" dur="500"/>
                                        <p:tgtEl>
                                          <p:spTgt spid="163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33">
                                            <p:txEl>
                                              <p:pRg st="10" end="10"/>
                                            </p:txEl>
                                          </p:spTgt>
                                        </p:tgtEl>
                                        <p:attrNameLst>
                                          <p:attrName>style.visibility</p:attrName>
                                        </p:attrNameLst>
                                      </p:cBhvr>
                                      <p:to>
                                        <p:strVal val="visible"/>
                                      </p:to>
                                    </p:set>
                                    <p:animEffect transition="in" filter="fade">
                                      <p:cBhvr>
                                        <p:cTn id="38" dur="500"/>
                                        <p:tgtEl>
                                          <p:spTgt spid="163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build="p"/>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DACE8-A6B5-481D-9235-AAF86B7AA686}"/>
              </a:ext>
            </a:extLst>
          </p:cNvPr>
          <p:cNvSpPr>
            <a:spLocks noGrp="1"/>
          </p:cNvSpPr>
          <p:nvPr>
            <p:ph type="title"/>
          </p:nvPr>
        </p:nvSpPr>
        <p:spPr/>
        <p:txBody>
          <a:bodyPr/>
          <a:lstStyle/>
          <a:p>
            <a:r>
              <a:rPr lang="en-US" dirty="0"/>
              <a:t>Answers and explanations </a:t>
            </a:r>
          </a:p>
        </p:txBody>
      </p:sp>
      <p:sp>
        <p:nvSpPr>
          <p:cNvPr id="3" name="Marcador de texto 2">
            <a:extLst>
              <a:ext uri="{FF2B5EF4-FFF2-40B4-BE49-F238E27FC236}">
                <a16:creationId xmlns:a16="http://schemas.microsoft.com/office/drawing/2014/main" id="{2200AAD5-75E9-4372-82A0-245993D5506B}"/>
              </a:ext>
            </a:extLst>
          </p:cNvPr>
          <p:cNvSpPr>
            <a:spLocks noGrp="1"/>
          </p:cNvSpPr>
          <p:nvPr>
            <p:ph type="body" idx="1"/>
          </p:nvPr>
        </p:nvSpPr>
        <p:spPr>
          <a:xfrm>
            <a:off x="702899" y="1430150"/>
            <a:ext cx="6144467" cy="3163115"/>
          </a:xfrm>
        </p:spPr>
        <p:txBody>
          <a:bodyPr/>
          <a:lstStyle/>
          <a:p>
            <a:pPr algn="just">
              <a:buAutoNum type="arabicPeriod"/>
            </a:pPr>
            <a:r>
              <a:rPr lang="en-US" sz="2000" b="1" i="0" u="none" strike="noStrike" baseline="0" dirty="0">
                <a:latin typeface="Cambria" panose="02040503050406030204" pitchFamily="18" charset="0"/>
                <a:ea typeface="Cambria" panose="02040503050406030204" pitchFamily="18" charset="0"/>
              </a:rPr>
              <a:t>(C) </a:t>
            </a:r>
            <a:r>
              <a:rPr lang="en-US" sz="2000" b="0" i="0" u="none" strike="noStrike" baseline="0" dirty="0">
                <a:latin typeface="Cambria" panose="02040503050406030204" pitchFamily="18" charset="0"/>
                <a:ea typeface="Cambria" panose="02040503050406030204" pitchFamily="18" charset="0"/>
              </a:rPr>
              <a:t>“Her” is an object pronoun; the subject pronoun “she” is required here.</a:t>
            </a:r>
          </a:p>
          <a:p>
            <a:pPr algn="just">
              <a:buAutoNum type="arabicPeriod"/>
            </a:pPr>
            <a:endParaRPr lang="en-US" sz="2000" b="0" i="0" u="none" strike="noStrike" baseline="0" dirty="0">
              <a:latin typeface="Cambria" panose="02040503050406030204" pitchFamily="18" charset="0"/>
              <a:ea typeface="Cambria" panose="02040503050406030204" pitchFamily="18" charset="0"/>
            </a:endParaRPr>
          </a:p>
          <a:p>
            <a:pPr algn="just">
              <a:buAutoNum type="arabicPeriod"/>
            </a:pPr>
            <a:r>
              <a:rPr lang="en-US" sz="2000" b="1" i="0" u="none" strike="noStrike" baseline="0" dirty="0">
                <a:latin typeface="Cambria" panose="02040503050406030204" pitchFamily="18" charset="0"/>
                <a:ea typeface="Cambria" panose="02040503050406030204" pitchFamily="18" charset="0"/>
              </a:rPr>
              <a:t>(D) </a:t>
            </a:r>
            <a:r>
              <a:rPr lang="en-US" sz="2000" b="0" i="0" u="none" strike="noStrike" baseline="0" dirty="0">
                <a:latin typeface="Cambria" panose="02040503050406030204" pitchFamily="18" charset="0"/>
                <a:ea typeface="Cambria" panose="02040503050406030204" pitchFamily="18" charset="0"/>
              </a:rPr>
              <a:t>The quantifier “many” must be used with the plural count noun “life-forms.”</a:t>
            </a:r>
          </a:p>
          <a:p>
            <a:pPr algn="just">
              <a:buAutoNum type="arabicPeriod"/>
            </a:pPr>
            <a:endParaRPr lang="en-US" sz="2000" b="0" i="0" u="none" strike="noStrike" baseline="0" dirty="0">
              <a:latin typeface="Cambria" panose="02040503050406030204" pitchFamily="18" charset="0"/>
              <a:ea typeface="Cambria" panose="02040503050406030204" pitchFamily="18" charset="0"/>
            </a:endParaRPr>
          </a:p>
          <a:p>
            <a:pPr algn="just">
              <a:buAutoNum type="arabicPeriod"/>
            </a:pPr>
            <a:r>
              <a:rPr lang="en-US" sz="2000" b="1" i="0" u="none" strike="noStrike" baseline="0" dirty="0">
                <a:latin typeface="Cambria" panose="02040503050406030204" pitchFamily="18" charset="0"/>
                <a:ea typeface="Cambria" panose="02040503050406030204" pitchFamily="18" charset="0"/>
              </a:rPr>
              <a:t>(D) </a:t>
            </a:r>
            <a:r>
              <a:rPr lang="en-US" sz="2000" b="0" i="0" u="none" strike="noStrike" baseline="0" dirty="0">
                <a:latin typeface="Cambria" panose="02040503050406030204" pitchFamily="18" charset="0"/>
                <a:ea typeface="Cambria" panose="02040503050406030204" pitchFamily="18" charset="0"/>
              </a:rPr>
              <a:t>The subordinating conjunction “while” is the wrong word choice; the preposition </a:t>
            </a:r>
            <a:r>
              <a:rPr lang="es-CL" sz="2000" b="0" i="0" u="none" strike="noStrike" baseline="0" dirty="0">
                <a:latin typeface="Cambria" panose="02040503050406030204" pitchFamily="18" charset="0"/>
                <a:ea typeface="Cambria" panose="02040503050406030204" pitchFamily="18" charset="0"/>
              </a:rPr>
              <a:t>“</a:t>
            </a:r>
            <a:r>
              <a:rPr lang="en-US" sz="2000" b="0" i="0" u="none" strike="noStrike" baseline="0" dirty="0">
                <a:latin typeface="Cambria" panose="02040503050406030204" pitchFamily="18" charset="0"/>
                <a:ea typeface="Cambria" panose="02040503050406030204" pitchFamily="18" charset="0"/>
              </a:rPr>
              <a:t>during</a:t>
            </a:r>
            <a:r>
              <a:rPr lang="es-CL" sz="2000" b="0" i="0" u="none" strike="noStrike" baseline="0" dirty="0">
                <a:latin typeface="Cambria" panose="02040503050406030204" pitchFamily="18" charset="0"/>
                <a:ea typeface="Cambria" panose="02040503050406030204" pitchFamily="18" charset="0"/>
              </a:rPr>
              <a:t>” </a:t>
            </a:r>
            <a:r>
              <a:rPr lang="en-US" sz="2000" b="0" i="0" u="none" strike="noStrike" baseline="0" dirty="0">
                <a:latin typeface="Cambria" panose="02040503050406030204" pitchFamily="18" charset="0"/>
                <a:ea typeface="Cambria" panose="02040503050406030204" pitchFamily="18" charset="0"/>
              </a:rPr>
              <a:t>is correct</a:t>
            </a:r>
            <a:r>
              <a:rPr lang="es-CL" sz="2000" b="0" i="0" u="none" strike="noStrike" baseline="0" dirty="0">
                <a:latin typeface="Cambria" panose="02040503050406030204" pitchFamily="18" charset="0"/>
                <a:ea typeface="Cambria" panose="02040503050406030204" pitchFamily="18" charset="0"/>
              </a:rPr>
              <a:t>.</a:t>
            </a:r>
          </a:p>
          <a:p>
            <a:pPr>
              <a:buAutoNum type="arabicPeriod"/>
            </a:pPr>
            <a:endParaRPr lang="es-CL" dirty="0"/>
          </a:p>
        </p:txBody>
      </p:sp>
      <p:sp>
        <p:nvSpPr>
          <p:cNvPr id="6" name="Marcador de número de diapositiva 5">
            <a:extLst>
              <a:ext uri="{FF2B5EF4-FFF2-40B4-BE49-F238E27FC236}">
                <a16:creationId xmlns:a16="http://schemas.microsoft.com/office/drawing/2014/main" id="{C5658837-F34B-4D23-ABB0-2A9614D22D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32</a:t>
            </a:fld>
            <a:endParaRPr lang="es-CL"/>
          </a:p>
        </p:txBody>
      </p:sp>
    </p:spTree>
    <p:extLst>
      <p:ext uri="{BB962C8B-B14F-4D97-AF65-F5344CB8AC3E}">
        <p14:creationId xmlns:p14="http://schemas.microsoft.com/office/powerpoint/2010/main" val="27469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299C38-4904-422A-B958-2487C5DD7C64}"/>
              </a:ext>
            </a:extLst>
          </p:cNvPr>
          <p:cNvSpPr>
            <a:spLocks noGrp="1"/>
          </p:cNvSpPr>
          <p:nvPr>
            <p:ph type="title"/>
          </p:nvPr>
        </p:nvSpPr>
        <p:spPr/>
        <p:txBody>
          <a:bodyPr/>
          <a:lstStyle/>
          <a:p>
            <a:r>
              <a:rPr lang="en-US" dirty="0"/>
              <a:t>Answers and explanations</a:t>
            </a:r>
          </a:p>
        </p:txBody>
      </p:sp>
      <p:sp>
        <p:nvSpPr>
          <p:cNvPr id="3" name="Marcador de texto 2">
            <a:extLst>
              <a:ext uri="{FF2B5EF4-FFF2-40B4-BE49-F238E27FC236}">
                <a16:creationId xmlns:a16="http://schemas.microsoft.com/office/drawing/2014/main" id="{56C37361-4852-4527-9153-7A28386DB100}"/>
              </a:ext>
            </a:extLst>
          </p:cNvPr>
          <p:cNvSpPr>
            <a:spLocks noGrp="1"/>
          </p:cNvSpPr>
          <p:nvPr>
            <p:ph type="body" idx="1"/>
          </p:nvPr>
        </p:nvSpPr>
        <p:spPr>
          <a:xfrm>
            <a:off x="702899" y="1430150"/>
            <a:ext cx="6250793" cy="3256500"/>
          </a:xfrm>
        </p:spPr>
        <p:txBody>
          <a:bodyPr/>
          <a:lstStyle/>
          <a:p>
            <a:pPr algn="just">
              <a:buFont typeface="+mj-lt"/>
              <a:buAutoNum type="arabicPeriod" startAt="4"/>
            </a:pPr>
            <a:r>
              <a:rPr lang="en-US" sz="2400" b="1" i="0" u="none" strike="noStrike" baseline="0" dirty="0">
                <a:latin typeface="Cambria" panose="02040503050406030204" pitchFamily="18" charset="0"/>
                <a:ea typeface="Cambria" panose="02040503050406030204" pitchFamily="18" charset="0"/>
              </a:rPr>
              <a:t>(D) </a:t>
            </a:r>
            <a:r>
              <a:rPr lang="en-US" sz="2400" b="0" i="0" u="none" strike="noStrike" baseline="0" dirty="0">
                <a:latin typeface="Cambria" panose="02040503050406030204" pitchFamily="18" charset="0"/>
                <a:ea typeface="Cambria" panose="02040503050406030204" pitchFamily="18" charset="0"/>
              </a:rPr>
              <a:t>“Twenty” is a noun; the adjective “twentieth” is required to modify “century” in this sentence.</a:t>
            </a:r>
          </a:p>
          <a:p>
            <a:pPr algn="just">
              <a:buFont typeface="+mj-lt"/>
              <a:buAutoNum type="arabicPeriod" startAt="4"/>
            </a:pPr>
            <a:endParaRPr lang="es-CL" sz="2400" b="0" i="0" u="none" strike="noStrike" baseline="0" dirty="0">
              <a:latin typeface="Cambria" panose="02040503050406030204" pitchFamily="18" charset="0"/>
              <a:ea typeface="Cambria" panose="02040503050406030204" pitchFamily="18" charset="0"/>
            </a:endParaRPr>
          </a:p>
          <a:p>
            <a:pPr algn="just">
              <a:buFont typeface="+mj-lt"/>
              <a:buAutoNum type="arabicPeriod" startAt="4"/>
            </a:pPr>
            <a:r>
              <a:rPr lang="en-US" sz="2400" b="1" i="0" u="none" strike="noStrike" baseline="0" dirty="0">
                <a:latin typeface="Cambria" panose="02040503050406030204" pitchFamily="18" charset="0"/>
                <a:ea typeface="Cambria" panose="02040503050406030204" pitchFamily="18" charset="0"/>
              </a:rPr>
              <a:t>(D) </a:t>
            </a:r>
            <a:r>
              <a:rPr lang="en-US" sz="2400" b="0" i="0" u="none" strike="noStrike" baseline="0" dirty="0">
                <a:latin typeface="Cambria" panose="02040503050406030204" pitchFamily="18" charset="0"/>
                <a:ea typeface="Cambria" panose="02040503050406030204" pitchFamily="18" charset="0"/>
              </a:rPr>
              <a:t>“Is blown” must be corrected to “blowing” to be parallel with the other “-ing” forms</a:t>
            </a:r>
            <a:r>
              <a:rPr lang="es-CL" sz="2400" b="0" i="0" u="none" strike="noStrike" baseline="0" dirty="0">
                <a:latin typeface="Cambria" panose="02040503050406030204" pitchFamily="18" charset="0"/>
                <a:ea typeface="Cambria" panose="02040503050406030204" pitchFamily="18" charset="0"/>
              </a:rPr>
              <a:t> in </a:t>
            </a:r>
            <a:r>
              <a:rPr lang="en-US" sz="2400" b="0" i="0" u="none" strike="noStrike" baseline="0" dirty="0">
                <a:latin typeface="Cambria" panose="02040503050406030204" pitchFamily="18" charset="0"/>
                <a:ea typeface="Cambria" panose="02040503050406030204" pitchFamily="18" charset="0"/>
              </a:rPr>
              <a:t>the</a:t>
            </a:r>
            <a:r>
              <a:rPr lang="es-CL" sz="2400" b="0" i="0" u="none" strike="noStrike" baseline="0" dirty="0">
                <a:latin typeface="Cambria" panose="02040503050406030204" pitchFamily="18" charset="0"/>
                <a:ea typeface="Cambria" panose="02040503050406030204" pitchFamily="18" charset="0"/>
              </a:rPr>
              <a:t> series.</a:t>
            </a:r>
            <a:endParaRPr lang="en-US" sz="2400" b="0" i="0" u="none" strike="noStrike" baseline="0" dirty="0">
              <a:latin typeface="Cambria" panose="02040503050406030204" pitchFamily="18" charset="0"/>
              <a:ea typeface="Cambria" panose="02040503050406030204" pitchFamily="18" charset="0"/>
            </a:endParaRPr>
          </a:p>
          <a:p>
            <a:endParaRPr lang="es-CL" dirty="0"/>
          </a:p>
        </p:txBody>
      </p:sp>
      <p:sp>
        <p:nvSpPr>
          <p:cNvPr id="6" name="Marcador de número de diapositiva 5">
            <a:extLst>
              <a:ext uri="{FF2B5EF4-FFF2-40B4-BE49-F238E27FC236}">
                <a16:creationId xmlns:a16="http://schemas.microsoft.com/office/drawing/2014/main" id="{F747D11E-6773-48A2-8D10-938762CD04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33</a:t>
            </a:fld>
            <a:endParaRPr lang="es-CL"/>
          </a:p>
        </p:txBody>
      </p:sp>
    </p:spTree>
    <p:extLst>
      <p:ext uri="{BB962C8B-B14F-4D97-AF65-F5344CB8AC3E}">
        <p14:creationId xmlns:p14="http://schemas.microsoft.com/office/powerpoint/2010/main" val="35394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702783" y="321245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Reading Comprehension</a:t>
            </a:r>
            <a:br>
              <a:rPr lang="en-GB" dirty="0"/>
            </a:br>
            <a:r>
              <a:rPr lang="en-GB" dirty="0"/>
              <a:t>Section </a:t>
            </a:r>
          </a:p>
        </p:txBody>
      </p:sp>
      <p:sp>
        <p:nvSpPr>
          <p:cNvPr id="1595" name="Google Shape;1595;p16"/>
          <p:cNvSpPr txBox="1"/>
          <p:nvPr/>
        </p:nvSpPr>
        <p:spPr>
          <a:xfrm>
            <a:off x="-1" y="1925150"/>
            <a:ext cx="1435395"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dirty="0">
                <a:solidFill>
                  <a:schemeClr val="accent4"/>
                </a:solidFill>
                <a:latin typeface="Encode Sans Semi Condensed"/>
                <a:ea typeface="Encode Sans Semi Condensed"/>
                <a:cs typeface="Encode Sans Semi Condensed"/>
                <a:sym typeface="Encode Sans Semi Condensed"/>
              </a:rPr>
              <a:t>2.3</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79676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63179" y="2147000"/>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0070C0"/>
                </a:solidFill>
                <a:latin typeface="Cambria" panose="02040503050406030204" pitchFamily="18" charset="0"/>
                <a:ea typeface="Cambria" panose="02040503050406030204" pitchFamily="18" charset="0"/>
              </a:rPr>
              <a:t>The Reading Comprehension section </a:t>
            </a:r>
            <a:r>
              <a:rPr lang="en-US" sz="2000" dirty="0">
                <a:latin typeface="Cambria" panose="02040503050406030204" pitchFamily="18" charset="0"/>
                <a:ea typeface="Cambria" panose="02040503050406030204" pitchFamily="18" charset="0"/>
              </a:rPr>
              <a:t>is designed to measure your ability to understand </a:t>
            </a:r>
            <a:r>
              <a:rPr lang="en-US" sz="2000" b="1" dirty="0">
                <a:latin typeface="Cambria" panose="02040503050406030204" pitchFamily="18" charset="0"/>
                <a:ea typeface="Cambria" panose="02040503050406030204" pitchFamily="18" charset="0"/>
              </a:rPr>
              <a:t>short passages written in English</a:t>
            </a:r>
            <a:r>
              <a:rPr lang="en-US" sz="2000" dirty="0">
                <a:latin typeface="Cambria" panose="02040503050406030204" pitchFamily="18" charset="0"/>
                <a:ea typeface="Cambria" panose="02040503050406030204" pitchFamily="18" charset="0"/>
              </a:rPr>
              <a:t>. The passages are taken from </a:t>
            </a:r>
            <a:r>
              <a:rPr lang="en-US" sz="2000" b="1" dirty="0">
                <a:latin typeface="Cambria" panose="02040503050406030204" pitchFamily="18" charset="0"/>
                <a:ea typeface="Cambria" panose="02040503050406030204" pitchFamily="18" charset="0"/>
              </a:rPr>
              <a:t>college-level textbooks and books of general academic interest</a:t>
            </a:r>
            <a:r>
              <a:rPr lang="en-US" sz="2000" dirty="0">
                <a:latin typeface="Cambria" panose="02040503050406030204" pitchFamily="18" charset="0"/>
                <a:ea typeface="Cambria" panose="02040503050406030204" pitchFamily="18" charset="0"/>
              </a:rPr>
              <a:t>. Passage topics cover a variety of subjects at an introductory level; no specific background information is necessary to answer the questions, and there is no advantage given to specialists in particular fields of study. </a:t>
            </a:r>
          </a:p>
          <a:p>
            <a:pPr marL="0" indent="0" algn="ctr">
              <a:spcAft>
                <a:spcPts val="800"/>
              </a:spcAft>
              <a:buNone/>
            </a:pPr>
            <a:endParaRPr lang="en-US" sz="2000" dirty="0"/>
          </a:p>
          <a:p>
            <a:pPr marL="0" indent="0" algn="ctr">
              <a:spcAft>
                <a:spcPts val="800"/>
              </a:spcAft>
              <a:buNone/>
            </a:pPr>
            <a:r>
              <a:rPr lang="en-US" sz="2000" dirty="0"/>
              <a:t> </a:t>
            </a:r>
          </a:p>
          <a:p>
            <a:pPr marL="0" indent="0" algn="ctr">
              <a:spcAft>
                <a:spcPts val="800"/>
              </a:spcAft>
              <a:buNone/>
            </a:pPr>
            <a:endParaRPr lang="en-US" sz="2000" dirty="0"/>
          </a:p>
          <a:p>
            <a:pPr marL="0" indent="0" algn="ctr">
              <a:spcAft>
                <a:spcPts val="800"/>
              </a:spcAft>
              <a:buNone/>
            </a:pPr>
            <a:endParaRPr sz="2000" dirty="0">
              <a:solidFill>
                <a:srgbClr val="00B050"/>
              </a:solidFill>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3562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4">
                                            <p:txEl>
                                              <p:pRg st="2" end="2"/>
                                            </p:txEl>
                                          </p:spTgt>
                                        </p:tgtEl>
                                        <p:attrNameLst>
                                          <p:attrName>style.visibility</p:attrName>
                                        </p:attrNameLst>
                                      </p:cBhvr>
                                      <p:to>
                                        <p:strVal val="visible"/>
                                      </p:to>
                                    </p:set>
                                    <p:animEffect transition="in" filter="fade">
                                      <p:cBhvr>
                                        <p:cTn id="12" dur="500"/>
                                        <p:tgtEl>
                                          <p:spTgt spid="1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5" name="Google Shape;1585;p15"/>
          <p:cNvSpPr txBox="1">
            <a:spLocks noGrp="1"/>
          </p:cNvSpPr>
          <p:nvPr>
            <p:ph type="ctrTitle" idx="4294967295"/>
          </p:nvPr>
        </p:nvSpPr>
        <p:spPr>
          <a:xfrm>
            <a:off x="552891" y="417775"/>
            <a:ext cx="7591647"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GB" sz="4800" dirty="0">
                <a:solidFill>
                  <a:schemeClr val="lt1"/>
                </a:solidFill>
              </a:rPr>
              <a:t>Reading comprehension</a:t>
            </a:r>
          </a:p>
        </p:txBody>
      </p:sp>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36</a:t>
            </a:fld>
            <a:endParaRPr>
              <a:solidFill>
                <a:schemeClr val="lt1"/>
              </a:solidFill>
            </a:endParaRPr>
          </a:p>
        </p:txBody>
      </p:sp>
      <p:sp>
        <p:nvSpPr>
          <p:cNvPr id="2" name="TextBox 1"/>
          <p:cNvSpPr txBox="1"/>
          <p:nvPr/>
        </p:nvSpPr>
        <p:spPr>
          <a:xfrm>
            <a:off x="552891" y="2133457"/>
            <a:ext cx="5869174" cy="2215991"/>
          </a:xfrm>
          <a:prstGeom prst="rect">
            <a:avLst/>
          </a:prstGeom>
          <a:noFill/>
        </p:spPr>
        <p:txBody>
          <a:bodyPr wrap="square" rtlCol="0">
            <a:spAutoFit/>
          </a:bodyPr>
          <a:lstStyle/>
          <a:p>
            <a:pPr algn="just"/>
            <a:r>
              <a:rPr lang="en-US" sz="2000" b="1" dirty="0">
                <a:solidFill>
                  <a:schemeClr val="accent1">
                    <a:lumMod val="50000"/>
                  </a:schemeClr>
                </a:solidFill>
                <a:latin typeface="Cambria" charset="0"/>
                <a:ea typeface="Cambria" charset="0"/>
                <a:cs typeface="Cambria" charset="0"/>
              </a:rPr>
              <a:t>Directions: </a:t>
            </a:r>
          </a:p>
          <a:p>
            <a:pPr algn="just"/>
            <a:endParaRPr lang="en-US" sz="2000" b="1" dirty="0">
              <a:solidFill>
                <a:schemeClr val="accent1">
                  <a:lumMod val="50000"/>
                </a:schemeClr>
              </a:solidFill>
              <a:latin typeface="Cambria" charset="0"/>
              <a:ea typeface="Cambria" charset="0"/>
              <a:cs typeface="Cambria" charset="0"/>
            </a:endParaRPr>
          </a:p>
          <a:p>
            <a:pPr algn="just"/>
            <a:r>
              <a:rPr lang="en-US" sz="2000" dirty="0">
                <a:solidFill>
                  <a:schemeClr val="accent1">
                    <a:lumMod val="50000"/>
                  </a:schemeClr>
                </a:solidFill>
                <a:latin typeface="Cambria" charset="0"/>
                <a:ea typeface="Cambria" charset="0"/>
                <a:cs typeface="Cambria" charset="0"/>
              </a:rPr>
              <a:t>You will read one passage. The text is followed by a number of questions about it. For questions 1–6, you are to choose the </a:t>
            </a:r>
            <a:r>
              <a:rPr lang="en-US" sz="2000" b="1" dirty="0">
                <a:solidFill>
                  <a:schemeClr val="accent1">
                    <a:lumMod val="50000"/>
                  </a:schemeClr>
                </a:solidFill>
                <a:latin typeface="Cambria" charset="0"/>
                <a:ea typeface="Cambria" charset="0"/>
                <a:cs typeface="Cambria" charset="0"/>
              </a:rPr>
              <a:t>one </a:t>
            </a:r>
            <a:r>
              <a:rPr lang="en-US" sz="2000" dirty="0">
                <a:solidFill>
                  <a:schemeClr val="accent1">
                    <a:lumMod val="50000"/>
                  </a:schemeClr>
                </a:solidFill>
                <a:latin typeface="Cambria" charset="0"/>
                <a:ea typeface="Cambria" charset="0"/>
                <a:cs typeface="Cambria" charset="0"/>
              </a:rPr>
              <a:t>best answer—(A), (B), (C), or (D)—to each question. </a:t>
            </a:r>
          </a:p>
          <a:p>
            <a:pPr algn="just"/>
            <a:endParaRPr lang="en-US" sz="1800" dirty="0">
              <a:solidFill>
                <a:schemeClr val="accent1">
                  <a:lumMod val="50000"/>
                </a:schemeClr>
              </a:solidFill>
              <a:latin typeface="Cambria" charset="0"/>
              <a:ea typeface="Cambria" charset="0"/>
              <a:cs typeface="Cambria" charset="0"/>
            </a:endParaRPr>
          </a:p>
        </p:txBody>
      </p:sp>
    </p:spTree>
    <p:extLst>
      <p:ext uri="{BB962C8B-B14F-4D97-AF65-F5344CB8AC3E}">
        <p14:creationId xmlns:p14="http://schemas.microsoft.com/office/powerpoint/2010/main" val="33101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2"/>
          <p:cNvSpPr txBox="1">
            <a:spLocks noGrp="1"/>
          </p:cNvSpPr>
          <p:nvPr>
            <p:ph type="title" idx="4294967295"/>
          </p:nvPr>
        </p:nvSpPr>
        <p:spPr>
          <a:xfrm>
            <a:off x="627321" y="147550"/>
            <a:ext cx="5944029" cy="617994"/>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Reading passage</a:t>
            </a:r>
          </a:p>
        </p:txBody>
      </p:sp>
      <p:sp>
        <p:nvSpPr>
          <p:cNvPr id="1642" name="Google Shape;1642;p22"/>
          <p:cNvSpPr txBox="1">
            <a:spLocks noGrp="1"/>
          </p:cNvSpPr>
          <p:nvPr>
            <p:ph type="body" idx="4294967295"/>
          </p:nvPr>
        </p:nvSpPr>
        <p:spPr>
          <a:xfrm>
            <a:off x="1" y="987388"/>
            <a:ext cx="6974958" cy="4008562"/>
          </a:xfrm>
          <a:prstGeom prst="rect">
            <a:avLst/>
          </a:prstGeom>
        </p:spPr>
        <p:txBody>
          <a:bodyPr spcFirstLastPara="1" wrap="square" lIns="0" tIns="0" rIns="0" bIns="0" anchor="t" anchorCtr="0">
            <a:noAutofit/>
          </a:bodyPr>
          <a:lstStyle/>
          <a:p>
            <a:pPr>
              <a:lnSpc>
                <a:spcPct val="107000"/>
              </a:lnSpc>
              <a:spcAft>
                <a:spcPts val="800"/>
              </a:spcAft>
            </a:pPr>
            <a:r>
              <a:rPr lang="en-GB" sz="1800" b="1" dirty="0">
                <a:effectLst/>
                <a:latin typeface="Cambria" panose="02040503050406030204" pitchFamily="18" charset="0"/>
                <a:ea typeface="Times New Roman" panose="02020603050405020304" pitchFamily="18" charset="0"/>
                <a:cs typeface="Times New Roman" panose="02020603050405020304" pitchFamily="18" charset="0"/>
              </a:rPr>
              <a:t>Risk-Taking and the Monkey Economy</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76200" indent="0" algn="just">
              <a:lnSpc>
                <a:spcPct val="107000"/>
              </a:lnSpc>
              <a:spcAft>
                <a:spcPts val="75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Humans are uniquely smart among all the other species on the planet.  We are capable of outstanding feats of technology and engineering.  Then why are we so prone to making mistakes?  And why do we tend to make the same ones time and time again?  When Primate Psychologist Laurie Santos from the Comparative Cognition Lab at Yale University posed this question to her team, they were thinking in particular of the errors of judgement which led to the recent collapse of the financial markets.   Santos came to two possible answers to this question. </a:t>
            </a:r>
            <a:r>
              <a:rPr lang="en-US"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Either humans have designed environments which are too complex for us to fully understand, or we are biologically prone to making bad decisions.</a:t>
            </a:r>
            <a:endParaRPr sz="1800" dirty="0"/>
          </a:p>
        </p:txBody>
      </p:sp>
      <p:sp>
        <p:nvSpPr>
          <p:cNvPr id="1643" name="Google Shape;1643;p2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useBgFill="1">
        <p:nvSpPr>
          <p:cNvPr id="1688" name="Google Shape;1688;p25"/>
          <p:cNvSpPr txBox="1">
            <a:spLocks noGrp="1"/>
          </p:cNvSpPr>
          <p:nvPr>
            <p:ph type="title"/>
          </p:nvPr>
        </p:nvSpPr>
        <p:spPr>
          <a:xfrm>
            <a:off x="691692" y="552893"/>
            <a:ext cx="7760616" cy="4142023"/>
          </a:xfrm>
          <a:prstGeom prst="rect">
            <a:avLst/>
          </a:prstGeom>
        </p:spPr>
        <p:txBody>
          <a:bodyPr spcFirstLastPara="1" wrap="square" lIns="0" tIns="0" rIns="0" bIns="0" anchor="b" anchorCtr="0">
            <a:noAutofit/>
          </a:bodyPr>
          <a:lstStyle/>
          <a:p>
            <a:pPr algn="just">
              <a:lnSpc>
                <a:spcPct val="107000"/>
              </a:lnSpc>
              <a:spcAft>
                <a:spcPts val="750"/>
              </a:spcAft>
            </a:pPr>
            <a:r>
              <a:rPr lang="en-GB" sz="1600" b="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In order to test these theories, the team selected a group of Brown Capuchin monkeys.  Monkeys were selected for the test because, as distant relatives of humans, they are intelligent and have the capacity to learn.  However, they are not influenced by any of the technological or cultural environments which affect human decision-making.  The team wanted to test whether the capuchin monkeys, when put into similar situations as humans, would make the same mistakes.</a:t>
            </a:r>
            <a:br>
              <a:rPr lang="es-CL" sz="1600" b="0" dirty="0">
                <a:effectLst/>
                <a:latin typeface="Calibri" panose="020F0502020204030204" pitchFamily="34" charset="0"/>
                <a:ea typeface="Calibri" panose="020F0502020204030204" pitchFamily="34" charset="0"/>
                <a:cs typeface="Times New Roman" panose="02020603050405020304" pitchFamily="18" charset="0"/>
              </a:rPr>
            </a:br>
            <a:r>
              <a:rPr lang="en-GB" sz="1600" b="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[A] Of particular interest to the scientists was whether monkeys would make the same mistakes when making financial decisions.  [B] In order to find out, they had to introduce the monkeys to money.  [C] The monkeys soon cottoned on, and as well as learning simple exchange techniques, were soon able to distinguish 'bargains' – If one team-member offered two grapes in exchange for a metal disc and another team-member offered one grape, the monkeys chose the two-grape option.  [D] Interestingly, when the data about the monkey's purchasing strategies was compared with economist's data on human behaviour, there was a perfect match.</a:t>
            </a:r>
            <a:br>
              <a:rPr lang="es-CL" sz="1600" dirty="0">
                <a:effectLst/>
                <a:latin typeface="Calibri" panose="020F0502020204030204" pitchFamily="34" charset="0"/>
                <a:ea typeface="Calibri" panose="020F0502020204030204" pitchFamily="34" charset="0"/>
                <a:cs typeface="Times New Roman" panose="02020603050405020304" pitchFamily="18" charset="0"/>
              </a:rPr>
            </a:br>
            <a:endParaRPr lang="es-CL" sz="1600" dirty="0">
              <a:latin typeface="Cambria" panose="02040503050406030204" pitchFamily="18" charset="0"/>
              <a:ea typeface="Cambria" panose="02040503050406030204" pitchFamily="18" charset="0"/>
            </a:endParaRPr>
          </a:p>
        </p:txBody>
      </p:sp>
      <p:sp>
        <p:nvSpPr>
          <p:cNvPr id="1690" name="Google Shape;1690;p2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9" name="Google Shape;1759;p2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4" name="CuadroTexto 3">
            <a:extLst>
              <a:ext uri="{FF2B5EF4-FFF2-40B4-BE49-F238E27FC236}">
                <a16:creationId xmlns:a16="http://schemas.microsoft.com/office/drawing/2014/main" id="{3CA84A96-0C68-4FF0-B4E3-8F71F6A15531}"/>
              </a:ext>
            </a:extLst>
          </p:cNvPr>
          <p:cNvSpPr txBox="1"/>
          <p:nvPr/>
        </p:nvSpPr>
        <p:spPr>
          <a:xfrm>
            <a:off x="393405" y="1137135"/>
            <a:ext cx="8474148" cy="3930115"/>
          </a:xfrm>
          <a:prstGeom prst="rect">
            <a:avLst/>
          </a:prstGeom>
          <a:noFill/>
        </p:spPr>
        <p:txBody>
          <a:bodyPr wrap="square">
            <a:spAutoFit/>
          </a:bodyPr>
          <a:lstStyle/>
          <a:p>
            <a:pPr algn="just">
              <a:lnSpc>
                <a:spcPct val="107000"/>
              </a:lnSpc>
              <a:spcAft>
                <a:spcPts val="750"/>
              </a:spcAft>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So, after establishing that the monkey market was operating effectively, the team decided to introduce some problems which humans generally get wrong.  One of these issues is risk-taking.   Imagine that someone gave you $1000.  In addition to this $1000, you can receive either A) an additional $500 or B) someone tosses a coin and if it lands 'heads' you receive an additional $1000, but if it lands 'tails' you receive no more money.  Of these options, most people tend to choose option A.  They prefer guaranteed earnings, rather than running the risk of receiving nothing.  Now imagine a second situation in which you are given $2000.  Now, you can choose to either A) lose $500, leaving you with a total of $1500, or B) toss a coin; if it lands 'heads' you lose nothing, but if it lands 'tails' you lose $1000, leaving you with only $1000.  Interestingly, when we stand to lose money, we tend to choose the more risky choice, option B.  And as we know from the experience of financial investors and gamblers, it is unwise to take risks when we are on a losing streak.</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format</a:t>
            </a: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72" t="18301" r="2216" b="18992"/>
          <a:stretch/>
        </p:blipFill>
        <p:spPr>
          <a:xfrm>
            <a:off x="425301" y="2595377"/>
            <a:ext cx="6044023" cy="1290925"/>
          </a:xfrm>
          <a:prstGeom prst="rect">
            <a:avLst/>
          </a:prstGeom>
          <a:ln w="38100">
            <a:solidFill>
              <a:schemeClr val="accent1"/>
            </a:solidFill>
          </a:ln>
        </p:spPr>
      </p:pic>
      <p:sp>
        <p:nvSpPr>
          <p:cNvPr id="2" name="CuadroTexto 1">
            <a:extLst>
              <a:ext uri="{FF2B5EF4-FFF2-40B4-BE49-F238E27FC236}">
                <a16:creationId xmlns:a16="http://schemas.microsoft.com/office/drawing/2014/main" id="{DEA1202C-F319-41AB-A1DC-ACDD7783E381}"/>
              </a:ext>
            </a:extLst>
          </p:cNvPr>
          <p:cNvSpPr txBox="1"/>
          <p:nvPr/>
        </p:nvSpPr>
        <p:spPr>
          <a:xfrm>
            <a:off x="563526" y="1594884"/>
            <a:ext cx="5532284" cy="338554"/>
          </a:xfrm>
          <a:prstGeom prst="rect">
            <a:avLst/>
          </a:prstGeom>
          <a:noFill/>
        </p:spPr>
        <p:txBody>
          <a:bodyPr wrap="none" rtlCol="0">
            <a:spAutoFit/>
          </a:bodyPr>
          <a:lstStyle/>
          <a:p>
            <a:r>
              <a:rPr lang="en-GB" sz="1600" dirty="0">
                <a:latin typeface="Cambria" panose="02040503050406030204" pitchFamily="18" charset="0"/>
                <a:ea typeface="Cambria" panose="02040503050406030204" pitchFamily="18" charset="0"/>
              </a:rPr>
              <a:t>The test consists of three sections and takes about two hours</a:t>
            </a:r>
            <a:r>
              <a:rPr lang="en-GB" dirty="0">
                <a:latin typeface="Cambria" panose="02040503050406030204" pitchFamily="18" charset="0"/>
                <a:ea typeface="Cambria" panose="02040503050406030204" pitchFamily="18"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2E30BA-F202-4FB8-9F79-B5B1F61896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40</a:t>
            </a:fld>
            <a:endParaRPr lang="es-CL"/>
          </a:p>
        </p:txBody>
      </p:sp>
      <p:sp>
        <p:nvSpPr>
          <p:cNvPr id="4" name="CuadroTexto 3">
            <a:extLst>
              <a:ext uri="{FF2B5EF4-FFF2-40B4-BE49-F238E27FC236}">
                <a16:creationId xmlns:a16="http://schemas.microsoft.com/office/drawing/2014/main" id="{13C4034B-C3E5-41B7-90F8-E246C3EA5BED}"/>
              </a:ext>
            </a:extLst>
          </p:cNvPr>
          <p:cNvSpPr txBox="1"/>
          <p:nvPr/>
        </p:nvSpPr>
        <p:spPr>
          <a:xfrm>
            <a:off x="233916" y="1195280"/>
            <a:ext cx="8795487" cy="3870162"/>
          </a:xfrm>
          <a:prstGeom prst="rect">
            <a:avLst/>
          </a:prstGeom>
          <a:noFill/>
        </p:spPr>
        <p:txBody>
          <a:bodyPr wrap="square">
            <a:spAutoFit/>
          </a:bodyPr>
          <a:lstStyle/>
          <a:p>
            <a:pPr algn="just">
              <a:lnSpc>
                <a:spcPct val="107000"/>
              </a:lnSpc>
              <a:spcAft>
                <a:spcPts val="750"/>
              </a:spcAft>
            </a:pP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So would the monkeys make the same basic error of judgement?  The team put them to the test by giving them similar options.  In the first test, monkeys had the option of exchanging their disc for one grape and receiving one bonus grape, or exchanging the disc for one grape and sometimes receiving two bonus grapes and sometimes receiving no bonus.  It turned out that monkeys, like humans, chose the less risky option in times of plenty.  Then the experiment was reversed.  Monkeys were </a:t>
            </a:r>
            <a:r>
              <a:rPr lang="en-GB" sz="1600" i="1"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offered</a:t>
            </a: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three grapes, but in option A were only actually </a:t>
            </a:r>
            <a:r>
              <a:rPr lang="en-GB" sz="1600" i="1"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given</a:t>
            </a: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two grapes.  In option B, they had a fifty-fifty chance of receiving all three grapes or one grape only.  The results were that monkeys, like humans, take more risks in times of loss.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50"/>
              </a:spcAft>
            </a:pPr>
            <a:r>
              <a:rPr lang="en-GB" sz="16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The implications of this experiment are that because monkeys make the same irrational judgements that humans do, maybe human error is not a result of the complexity of our financial institutions, but is imbedded in our evolutionary history.  If this is the case, our errors of judgement will be very difficult to overcome.  On a more optimistic note however, humans are fully capable of overcoming limitations once we have identified them.  By recognising them, we can design technologies which will help us to make better choices in future.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355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47BBE4-9466-4846-AED1-7D19DAA5C930}"/>
              </a:ext>
            </a:extLst>
          </p:cNvPr>
          <p:cNvSpPr>
            <a:spLocks noGrp="1"/>
          </p:cNvSpPr>
          <p:nvPr>
            <p:ph type="title"/>
          </p:nvPr>
        </p:nvSpPr>
        <p:spPr>
          <a:xfrm>
            <a:off x="702900" y="289625"/>
            <a:ext cx="5660100" cy="471300"/>
          </a:xfrm>
        </p:spPr>
        <p:txBody>
          <a:bodyPr/>
          <a:lstStyle/>
          <a:p>
            <a:r>
              <a:rPr lang="en" dirty="0"/>
              <a:t>QUESTIONS 1-6</a:t>
            </a:r>
          </a:p>
        </p:txBody>
      </p:sp>
      <p:sp>
        <p:nvSpPr>
          <p:cNvPr id="3" name="Marcador de texto 2">
            <a:extLst>
              <a:ext uri="{FF2B5EF4-FFF2-40B4-BE49-F238E27FC236}">
                <a16:creationId xmlns:a16="http://schemas.microsoft.com/office/drawing/2014/main" id="{ACA18CFC-2D3F-4F9F-B18C-33D8875E1547}"/>
              </a:ext>
            </a:extLst>
          </p:cNvPr>
          <p:cNvSpPr>
            <a:spLocks noGrp="1"/>
          </p:cNvSpPr>
          <p:nvPr>
            <p:ph type="body" idx="1"/>
          </p:nvPr>
        </p:nvSpPr>
        <p:spPr>
          <a:xfrm>
            <a:off x="628471" y="962318"/>
            <a:ext cx="5836123" cy="3026100"/>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1. What was the aim of the experiment outlined above?</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A. To investigate whether monkeys could learn to use money</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B. To investigate where human mistakes come from</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To find out whether it is better to take risks in times of loss</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To determine whether monkeys make more mistakes than humans</a:t>
            </a:r>
          </a:p>
          <a:p>
            <a:pPr marL="101600" indent="0">
              <a:lnSpc>
                <a:spcPct val="107000"/>
              </a:lnSpc>
              <a:spcAft>
                <a:spcPts val="800"/>
              </a:spcAft>
              <a:buNone/>
            </a:pP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endParaRPr lang="en" dirty="0"/>
          </a:p>
        </p:txBody>
      </p:sp>
      <p:sp>
        <p:nvSpPr>
          <p:cNvPr id="5" name="Marcador de número de diapositiva 4">
            <a:extLst>
              <a:ext uri="{FF2B5EF4-FFF2-40B4-BE49-F238E27FC236}">
                <a16:creationId xmlns:a16="http://schemas.microsoft.com/office/drawing/2014/main" id="{A128C43E-D6A9-4F91-8C49-70C8DF0BCC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41</a:t>
            </a:fld>
            <a:endParaRPr lang="es-CL"/>
          </a:p>
        </p:txBody>
      </p:sp>
      <p:sp>
        <p:nvSpPr>
          <p:cNvPr id="7" name="Flecha: hacia la izquierda 6">
            <a:extLst>
              <a:ext uri="{FF2B5EF4-FFF2-40B4-BE49-F238E27FC236}">
                <a16:creationId xmlns:a16="http://schemas.microsoft.com/office/drawing/2014/main" id="{3F859B94-3ECC-43A2-9043-FF7DCC374242}"/>
              </a:ext>
            </a:extLst>
          </p:cNvPr>
          <p:cNvSpPr/>
          <p:nvPr/>
        </p:nvSpPr>
        <p:spPr>
          <a:xfrm>
            <a:off x="6464594" y="2442830"/>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152437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2E8C550-20F6-4D4E-805B-7379C72C5D43}"/>
              </a:ext>
            </a:extLst>
          </p:cNvPr>
          <p:cNvSpPr>
            <a:spLocks noGrp="1"/>
          </p:cNvSpPr>
          <p:nvPr>
            <p:ph type="body" idx="1"/>
          </p:nvPr>
        </p:nvSpPr>
        <p:spPr>
          <a:xfrm>
            <a:off x="564677" y="494485"/>
            <a:ext cx="5846756" cy="3026100"/>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2. Where in paragraph 3 could the sentence below be best placed?</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gn="just">
              <a:lnSpc>
                <a:spcPct val="107000"/>
              </a:lnSpc>
              <a:spcAft>
                <a:spcPts val="800"/>
              </a:spcAft>
              <a:buNone/>
            </a:pPr>
            <a:r>
              <a:rPr lang="en-GB" sz="2000" b="1" dirty="0">
                <a:effectLst/>
                <a:latin typeface="Cambria" panose="02040503050406030204" pitchFamily="18" charset="0"/>
                <a:ea typeface="Times New Roman" panose="02020603050405020304" pitchFamily="18" charset="0"/>
                <a:cs typeface="Times New Roman" panose="02020603050405020304" pitchFamily="18" charset="0"/>
              </a:rPr>
              <a:t>The team distributed metal discs to the monkeys and taught them that the discs could be exchanged with team-members for food.</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B</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C</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 dirty="0"/>
          </a:p>
        </p:txBody>
      </p:sp>
      <p:sp>
        <p:nvSpPr>
          <p:cNvPr id="5" name="Marcador de número de diapositiva 4">
            <a:extLst>
              <a:ext uri="{FF2B5EF4-FFF2-40B4-BE49-F238E27FC236}">
                <a16:creationId xmlns:a16="http://schemas.microsoft.com/office/drawing/2014/main" id="{B5B4585A-F096-4DDB-B7F3-D01DE61CBC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42</a:t>
            </a:fld>
            <a:endParaRPr lang="es-CL"/>
          </a:p>
        </p:txBody>
      </p:sp>
      <p:sp>
        <p:nvSpPr>
          <p:cNvPr id="6" name="Flecha: hacia la izquierda 5">
            <a:extLst>
              <a:ext uri="{FF2B5EF4-FFF2-40B4-BE49-F238E27FC236}">
                <a16:creationId xmlns:a16="http://schemas.microsoft.com/office/drawing/2014/main" id="{02A11306-DEBF-4A20-99F4-EB6CFFCE62A0}"/>
              </a:ext>
            </a:extLst>
          </p:cNvPr>
          <p:cNvSpPr/>
          <p:nvPr/>
        </p:nvSpPr>
        <p:spPr>
          <a:xfrm>
            <a:off x="1594884" y="3520585"/>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102149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F48F445-B1DB-40BB-84B6-5116C86F204D}"/>
              </a:ext>
            </a:extLst>
          </p:cNvPr>
          <p:cNvSpPr>
            <a:spLocks noGrp="1"/>
          </p:cNvSpPr>
          <p:nvPr>
            <p:ph type="body" idx="1"/>
          </p:nvPr>
        </p:nvSpPr>
        <p:spPr>
          <a:xfrm>
            <a:off x="702900" y="287079"/>
            <a:ext cx="5580942" cy="4169171"/>
          </a:xfrm>
        </p:spPr>
        <p:txBody>
          <a:bodyPr/>
          <a:lstStyle/>
          <a:p>
            <a:pPr marL="101600" indent="0">
              <a:lnSpc>
                <a:spcPct val="107000"/>
              </a:lnSpc>
              <a:spcAft>
                <a:spcPts val="800"/>
              </a:spcAft>
              <a:buNone/>
            </a:pPr>
            <a:r>
              <a:rPr lang="en-GB" sz="18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3. Which of the following statements is the best paraphrase of the highlighted sentence?</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b="1"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On a more optimistic note however, humans are fully capable of overcoming limitations once we have identified them.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 Hopefully, humans will soon be able to solve these problems.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18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B. Fortunately, humans can solve problems that we know about.</a:t>
            </a:r>
            <a:endParaRPr lang="es-C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Luckily, humans do not have many limitations which have been identified.</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18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We are happy to note that we can solve the problem which we have identified.</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endParaRPr lang="en" dirty="0"/>
          </a:p>
        </p:txBody>
      </p:sp>
      <p:sp>
        <p:nvSpPr>
          <p:cNvPr id="5" name="Marcador de número de diapositiva 4">
            <a:extLst>
              <a:ext uri="{FF2B5EF4-FFF2-40B4-BE49-F238E27FC236}">
                <a16:creationId xmlns:a16="http://schemas.microsoft.com/office/drawing/2014/main" id="{9E8B25FE-46CC-442B-A29B-A6702B96E1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43</a:t>
            </a:fld>
            <a:endParaRPr lang="es-CL"/>
          </a:p>
        </p:txBody>
      </p:sp>
      <p:sp>
        <p:nvSpPr>
          <p:cNvPr id="6" name="Flecha: hacia la izquierda 5">
            <a:extLst>
              <a:ext uri="{FF2B5EF4-FFF2-40B4-BE49-F238E27FC236}">
                <a16:creationId xmlns:a16="http://schemas.microsoft.com/office/drawing/2014/main" id="{0B229C45-A8AB-40B4-8416-0265728B3261}"/>
              </a:ext>
            </a:extLst>
          </p:cNvPr>
          <p:cNvSpPr/>
          <p:nvPr/>
        </p:nvSpPr>
        <p:spPr>
          <a:xfrm>
            <a:off x="2317897" y="2881424"/>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16565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31BB6558-F978-481C-84B7-BEBD762FD669}"/>
              </a:ext>
            </a:extLst>
          </p:cNvPr>
          <p:cNvSpPr>
            <a:spLocks noGrp="1"/>
          </p:cNvSpPr>
          <p:nvPr>
            <p:ph type="body" idx="1"/>
          </p:nvPr>
        </p:nvSpPr>
        <p:spPr>
          <a:xfrm>
            <a:off x="702899" y="191385"/>
            <a:ext cx="5942450" cy="4635795"/>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4. The words 'cottoned on' are closest in meaning to:</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A. learnt</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B. knew</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completed</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concluded</a:t>
            </a:r>
          </a:p>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5. Which paragraph addresses why monkeys were chosen for the experiment?</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C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A. Paragraph 2</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B. Paragraph 3</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Paragraph 4</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Paragraph 5</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buNone/>
            </a:pPr>
            <a:endParaRPr lang="en" dirty="0"/>
          </a:p>
        </p:txBody>
      </p:sp>
      <p:sp>
        <p:nvSpPr>
          <p:cNvPr id="5" name="Marcador de número de diapositiva 4">
            <a:extLst>
              <a:ext uri="{FF2B5EF4-FFF2-40B4-BE49-F238E27FC236}">
                <a16:creationId xmlns:a16="http://schemas.microsoft.com/office/drawing/2014/main" id="{C7B49195-51B9-4132-A553-F597E2D66C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44</a:t>
            </a:fld>
            <a:endParaRPr lang="es-CL"/>
          </a:p>
        </p:txBody>
      </p:sp>
      <p:sp>
        <p:nvSpPr>
          <p:cNvPr id="6" name="Flecha: hacia la izquierda 5">
            <a:extLst>
              <a:ext uri="{FF2B5EF4-FFF2-40B4-BE49-F238E27FC236}">
                <a16:creationId xmlns:a16="http://schemas.microsoft.com/office/drawing/2014/main" id="{E003D291-F5B4-473A-A52C-B1310639BDC9}"/>
              </a:ext>
            </a:extLst>
          </p:cNvPr>
          <p:cNvSpPr/>
          <p:nvPr/>
        </p:nvSpPr>
        <p:spPr>
          <a:xfrm>
            <a:off x="1967023" y="491331"/>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
        <p:nvSpPr>
          <p:cNvPr id="7" name="Flecha: hacia la izquierda 6">
            <a:extLst>
              <a:ext uri="{FF2B5EF4-FFF2-40B4-BE49-F238E27FC236}">
                <a16:creationId xmlns:a16="http://schemas.microsoft.com/office/drawing/2014/main" id="{B2894324-7FC2-4B9C-89A5-83386A08A15B}"/>
              </a:ext>
            </a:extLst>
          </p:cNvPr>
          <p:cNvSpPr/>
          <p:nvPr/>
        </p:nvSpPr>
        <p:spPr>
          <a:xfrm>
            <a:off x="2615503" y="2904921"/>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22579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35937C2-A6E0-4A5E-AC4A-564CA487F033}"/>
              </a:ext>
            </a:extLst>
          </p:cNvPr>
          <p:cNvSpPr>
            <a:spLocks noGrp="1"/>
          </p:cNvSpPr>
          <p:nvPr>
            <p:ph type="body" idx="1"/>
          </p:nvPr>
        </p:nvSpPr>
        <p:spPr>
          <a:xfrm>
            <a:off x="702900" y="297712"/>
            <a:ext cx="5506514" cy="4158538"/>
          </a:xfrm>
        </p:spPr>
        <p:txBody>
          <a:bodyPr/>
          <a:lstStyle/>
          <a:p>
            <a:pPr marL="101600" indent="0">
              <a:lnSpc>
                <a:spcPct val="107000"/>
              </a:lnSpc>
              <a:spcAft>
                <a:spcPts val="800"/>
              </a:spcAft>
              <a:buNone/>
            </a:pPr>
            <a:r>
              <a:rPr lang="en-GB" sz="2000" dirty="0">
                <a:solidFill>
                  <a:schemeClr val="accent1">
                    <a:lumMod val="60000"/>
                    <a:lumOff val="40000"/>
                  </a:schemeClr>
                </a:solidFill>
                <a:effectLst/>
                <a:latin typeface="Cambria" panose="02040503050406030204" pitchFamily="18" charset="0"/>
                <a:ea typeface="Times New Roman" panose="02020603050405020304" pitchFamily="18" charset="0"/>
                <a:cs typeface="Times New Roman" panose="02020603050405020304" pitchFamily="18" charset="0"/>
              </a:rPr>
              <a:t>6. What can be inferred about Laurie Santos?</a:t>
            </a:r>
            <a:endParaRPr lang="es-CL" sz="20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A. She thinks that both humans and monkeys are greedy.</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B. Her job frequently involves working with monkeys.</a:t>
            </a:r>
            <a:endParaRPr lang="es-CL"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C. She believes that humans should never take risks.</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101600" indent="0">
              <a:lnSpc>
                <a:spcPct val="107000"/>
              </a:lnSpc>
              <a:spcAft>
                <a:spcPts val="800"/>
              </a:spcAft>
              <a:buNone/>
            </a:pPr>
            <a:r>
              <a:rPr lang="en-GB" sz="2000" dirty="0">
                <a:solidFill>
                  <a:srgbClr val="555555"/>
                </a:solidFill>
                <a:effectLst/>
                <a:latin typeface="Cambria" panose="02040503050406030204" pitchFamily="18" charset="0"/>
                <a:ea typeface="Times New Roman" panose="02020603050405020304" pitchFamily="18" charset="0"/>
                <a:cs typeface="Times New Roman" panose="02020603050405020304" pitchFamily="18" charset="0"/>
              </a:rPr>
              <a:t> D. She prefers monkeys to humans.</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 dirty="0"/>
          </a:p>
        </p:txBody>
      </p:sp>
      <p:sp>
        <p:nvSpPr>
          <p:cNvPr id="5" name="Marcador de número de diapositiva 4">
            <a:extLst>
              <a:ext uri="{FF2B5EF4-FFF2-40B4-BE49-F238E27FC236}">
                <a16:creationId xmlns:a16="http://schemas.microsoft.com/office/drawing/2014/main" id="{27BC1CD1-38C4-4324-AE06-6ED691B199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L" smtClean="0"/>
              <a:t>45</a:t>
            </a:fld>
            <a:endParaRPr lang="es-CL"/>
          </a:p>
        </p:txBody>
      </p:sp>
      <p:sp>
        <p:nvSpPr>
          <p:cNvPr id="6" name="Flecha: hacia la izquierda 5">
            <a:extLst>
              <a:ext uri="{FF2B5EF4-FFF2-40B4-BE49-F238E27FC236}">
                <a16:creationId xmlns:a16="http://schemas.microsoft.com/office/drawing/2014/main" id="{11BA0703-A865-40AD-A5C0-EEC1C2417071}"/>
              </a:ext>
            </a:extLst>
          </p:cNvPr>
          <p:cNvSpPr/>
          <p:nvPr/>
        </p:nvSpPr>
        <p:spPr>
          <a:xfrm>
            <a:off x="2051977" y="2203172"/>
            <a:ext cx="978408" cy="484632"/>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
          </a:p>
        </p:txBody>
      </p:sp>
    </p:spTree>
    <p:extLst>
      <p:ext uri="{BB962C8B-B14F-4D97-AF65-F5344CB8AC3E}">
        <p14:creationId xmlns:p14="http://schemas.microsoft.com/office/powerpoint/2010/main" val="344207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6"/>
        <p:cNvGrpSpPr/>
        <p:nvPr/>
      </p:nvGrpSpPr>
      <p:grpSpPr>
        <a:xfrm>
          <a:off x="0" y="0"/>
          <a:ext cx="0" cy="0"/>
          <a:chOff x="0" y="0"/>
          <a:chExt cx="0" cy="0"/>
        </a:xfrm>
      </p:grpSpPr>
      <p:sp>
        <p:nvSpPr>
          <p:cNvPr id="1857" name="Google Shape;1857;p35"/>
          <p:cNvSpPr txBox="1">
            <a:spLocks noGrp="1"/>
          </p:cNvSpPr>
          <p:nvPr>
            <p:ph type="ctrTitle" idx="4294967295"/>
          </p:nvPr>
        </p:nvSpPr>
        <p:spPr>
          <a:xfrm>
            <a:off x="855300" y="973863"/>
            <a:ext cx="46944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6000" dirty="0">
                <a:solidFill>
                  <a:schemeClr val="accent2"/>
                </a:solidFill>
              </a:rPr>
              <a:t>References</a:t>
            </a:r>
          </a:p>
        </p:txBody>
      </p:sp>
      <p:sp>
        <p:nvSpPr>
          <p:cNvPr id="1859" name="Google Shape;1859;p3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46</a:t>
            </a:fld>
            <a:endParaRPr>
              <a:solidFill>
                <a:schemeClr val="lt1"/>
              </a:solidFill>
            </a:endParaRPr>
          </a:p>
        </p:txBody>
      </p:sp>
      <p:sp>
        <p:nvSpPr>
          <p:cNvPr id="2" name="TextBox 1"/>
          <p:cNvSpPr txBox="1"/>
          <p:nvPr/>
        </p:nvSpPr>
        <p:spPr>
          <a:xfrm>
            <a:off x="986118" y="2250141"/>
            <a:ext cx="5163670" cy="1015663"/>
          </a:xfrm>
          <a:prstGeom prst="rect">
            <a:avLst/>
          </a:prstGeom>
          <a:noFill/>
        </p:spPr>
        <p:txBody>
          <a:bodyPr wrap="square" rtlCol="0">
            <a:spAutoFit/>
          </a:bodyPr>
          <a:lstStyle/>
          <a:p>
            <a:pPr marL="342900" indent="-342900">
              <a:buFont typeface="Arial" charset="0"/>
              <a:buChar char="•"/>
            </a:pPr>
            <a:r>
              <a:rPr lang="en-GB" sz="2000" dirty="0">
                <a:solidFill>
                  <a:schemeClr val="bg1"/>
                </a:solidFill>
                <a:latin typeface="Cambria" charset="0"/>
                <a:ea typeface="Cambria" charset="0"/>
                <a:cs typeface="Cambria" charset="0"/>
              </a:rPr>
              <a:t>Official Guide to the TOEFL ITP Assessment Series. (2019). Educational Testing Service (ETS). U.S.A.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85825" y="2053500"/>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content</a:t>
            </a:r>
          </a:p>
        </p:txBody>
      </p:sp>
      <p:sp>
        <p:nvSpPr>
          <p:cNvPr id="1595" name="Google Shape;1595;p16"/>
          <p:cNvSpPr txBox="1"/>
          <p:nvPr/>
        </p:nvSpPr>
        <p:spPr>
          <a:xfrm>
            <a:off x="0" y="1925150"/>
            <a:ext cx="1246500"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dirty="0">
                <a:solidFill>
                  <a:schemeClr val="accent4"/>
                </a:solidFill>
                <a:latin typeface="Encode Sans Semi Condensed"/>
                <a:ea typeface="Encode Sans Semi Condensed"/>
                <a:cs typeface="Encode Sans Semi Condensed"/>
                <a:sym typeface="Encode Sans Semi Condensed"/>
              </a:rPr>
              <a:t>2</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87576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Test content</a:t>
            </a:r>
          </a:p>
        </p:txBody>
      </p:sp>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4" name="TextBox 3"/>
          <p:cNvSpPr txBox="1"/>
          <p:nvPr/>
        </p:nvSpPr>
        <p:spPr>
          <a:xfrm>
            <a:off x="702900" y="1541721"/>
            <a:ext cx="5474616" cy="2677656"/>
          </a:xfrm>
          <a:prstGeom prst="rect">
            <a:avLst/>
          </a:prstGeom>
          <a:noFill/>
        </p:spPr>
        <p:txBody>
          <a:bodyPr wrap="square" rtlCol="0">
            <a:spAutoFit/>
          </a:bodyPr>
          <a:lstStyle/>
          <a:p>
            <a:pPr algn="just"/>
            <a:r>
              <a:rPr lang="en-US" sz="2400" dirty="0">
                <a:solidFill>
                  <a:srgbClr val="002060"/>
                </a:solidFill>
                <a:latin typeface="Cambria" charset="0"/>
                <a:ea typeface="Cambria" charset="0"/>
                <a:cs typeface="Cambria" charset="0"/>
              </a:rPr>
              <a:t>The </a:t>
            </a:r>
            <a:r>
              <a:rPr lang="en-US" sz="2400" i="1" dirty="0">
                <a:solidFill>
                  <a:srgbClr val="002060"/>
                </a:solidFill>
                <a:latin typeface="Cambria" charset="0"/>
                <a:ea typeface="Cambria" charset="0"/>
                <a:cs typeface="Cambria" charset="0"/>
              </a:rPr>
              <a:t>TOEFL ITP </a:t>
            </a:r>
            <a:r>
              <a:rPr lang="en-US" sz="2400" dirty="0">
                <a:solidFill>
                  <a:srgbClr val="002060"/>
                </a:solidFill>
                <a:latin typeface="Cambria" charset="0"/>
                <a:ea typeface="Cambria" charset="0"/>
                <a:cs typeface="Cambria" charset="0"/>
              </a:rPr>
              <a:t>test has three sections:</a:t>
            </a:r>
          </a:p>
          <a:p>
            <a:pPr algn="just"/>
            <a:r>
              <a:rPr lang="en-US" sz="2400" dirty="0">
                <a:solidFill>
                  <a:srgbClr val="002060"/>
                </a:solidFill>
                <a:latin typeface="Cambria" charset="0"/>
                <a:ea typeface="Cambria" charset="0"/>
                <a:cs typeface="Cambria" charset="0"/>
              </a:rPr>
              <a:t> </a:t>
            </a:r>
          </a:p>
          <a:p>
            <a:pPr marL="342900" indent="-342900" algn="just">
              <a:buFont typeface="Arial" charset="0"/>
              <a:buChar char="•"/>
            </a:pPr>
            <a:r>
              <a:rPr lang="en-US" sz="2400" dirty="0">
                <a:solidFill>
                  <a:srgbClr val="7030A0"/>
                </a:solidFill>
                <a:latin typeface="Cambria" charset="0"/>
                <a:ea typeface="Cambria" charset="0"/>
                <a:cs typeface="Cambria" charset="0"/>
              </a:rPr>
              <a:t>Listening Comprehension</a:t>
            </a:r>
          </a:p>
          <a:p>
            <a:pPr marL="342900" indent="-342900" algn="just">
              <a:buFont typeface="Arial" charset="0"/>
              <a:buChar char="•"/>
            </a:pPr>
            <a:r>
              <a:rPr lang="en-US" sz="2400" dirty="0">
                <a:solidFill>
                  <a:srgbClr val="00B050"/>
                </a:solidFill>
                <a:latin typeface="Cambria" charset="0"/>
                <a:ea typeface="Cambria" charset="0"/>
                <a:cs typeface="Cambria" charset="0"/>
              </a:rPr>
              <a:t>Structure and Written Expression</a:t>
            </a:r>
          </a:p>
          <a:p>
            <a:pPr marL="342900" indent="-342900" algn="just">
              <a:buFont typeface="Arial" charset="0"/>
              <a:buChar char="•"/>
            </a:pPr>
            <a:r>
              <a:rPr lang="en-US" sz="2400" dirty="0">
                <a:solidFill>
                  <a:srgbClr val="0070C0"/>
                </a:solidFill>
                <a:latin typeface="Cambria" charset="0"/>
                <a:ea typeface="Cambria" charset="0"/>
                <a:cs typeface="Cambria" charset="0"/>
              </a:rPr>
              <a:t>Reading Comprehension</a:t>
            </a:r>
          </a:p>
          <a:p>
            <a:pPr marL="342900" indent="-342900" algn="just">
              <a:buFont typeface="Arial" charset="0"/>
              <a:buChar char="•"/>
            </a:pPr>
            <a:endParaRPr lang="en-US" sz="2400" dirty="0">
              <a:solidFill>
                <a:srgbClr val="002060"/>
              </a:solidFill>
              <a:latin typeface="Cambria" charset="0"/>
              <a:ea typeface="Cambria" charset="0"/>
              <a:cs typeface="Cambria" charset="0"/>
            </a:endParaRPr>
          </a:p>
          <a:p>
            <a:pPr algn="just"/>
            <a:r>
              <a:rPr lang="en-US" sz="2400" dirty="0">
                <a:solidFill>
                  <a:srgbClr val="002060"/>
                </a:solidFill>
                <a:latin typeface="Cambria" charset="0"/>
                <a:ea typeface="Cambria" charset="0"/>
                <a:cs typeface="Cambria" charset="0"/>
              </a:rPr>
              <a:t>All questions are multiple choice.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421" y="170122"/>
            <a:ext cx="1446028" cy="1446028"/>
          </a:xfrm>
          <a:prstGeom prst="rect">
            <a:avLst/>
          </a:prstGeom>
        </p:spPr>
      </p:pic>
    </p:spTree>
    <p:extLst>
      <p:ext uri="{BB962C8B-B14F-4D97-AF65-F5344CB8AC3E}">
        <p14:creationId xmlns:p14="http://schemas.microsoft.com/office/powerpoint/2010/main" val="20610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596457" y="3074226"/>
            <a:ext cx="4646100" cy="630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Listening Comprehension Section </a:t>
            </a:r>
          </a:p>
        </p:txBody>
      </p:sp>
      <p:sp>
        <p:nvSpPr>
          <p:cNvPr id="1595" name="Google Shape;1595;p16"/>
          <p:cNvSpPr txBox="1"/>
          <p:nvPr/>
        </p:nvSpPr>
        <p:spPr>
          <a:xfrm>
            <a:off x="-1" y="1925150"/>
            <a:ext cx="1435395" cy="12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7200" b="1">
                <a:solidFill>
                  <a:schemeClr val="accent4"/>
                </a:solidFill>
                <a:latin typeface="Encode Sans Semi Condensed"/>
                <a:ea typeface="Encode Sans Semi Condensed"/>
                <a:cs typeface="Encode Sans Semi Condensed"/>
                <a:sym typeface="Encode Sans Semi Condensed"/>
              </a:rPr>
              <a:t>2.1</a:t>
            </a:r>
            <a:endParaRPr sz="7200" b="1" dirty="0">
              <a:solidFill>
                <a:schemeClr val="accent4"/>
              </a:solidFill>
              <a:latin typeface="Encode Sans Semi Condensed"/>
              <a:ea typeface="Encode Sans Semi Condensed"/>
              <a:cs typeface="Encode Sans Semi Condensed"/>
              <a:sym typeface="Encode Sans Semi Condensed"/>
            </a:endParaRPr>
          </a:p>
        </p:txBody>
      </p:sp>
    </p:spTree>
    <p:extLst>
      <p:ext uri="{BB962C8B-B14F-4D97-AF65-F5344CB8AC3E}">
        <p14:creationId xmlns:p14="http://schemas.microsoft.com/office/powerpoint/2010/main" val="170087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2040674"/>
            <a:ext cx="7910623" cy="784800"/>
          </a:xfrm>
          <a:prstGeom prst="rect">
            <a:avLst/>
          </a:prstGeom>
        </p:spPr>
        <p:txBody>
          <a:bodyPr spcFirstLastPara="1" wrap="square" lIns="0" tIns="0" rIns="0" bIns="0" anchor="t" anchorCtr="0">
            <a:noAutofit/>
          </a:bodyPr>
          <a:lstStyle/>
          <a:p>
            <a:pPr marL="0" indent="0" algn="ctr">
              <a:spcAft>
                <a:spcPts val="800"/>
              </a:spcAft>
              <a:buNone/>
            </a:pPr>
            <a:r>
              <a:rPr lang="en-US" sz="2000" dirty="0">
                <a:solidFill>
                  <a:srgbClr val="7030A0"/>
                </a:solidFill>
                <a:latin typeface="Cambria" panose="02040503050406030204" pitchFamily="18" charset="0"/>
                <a:ea typeface="Cambria" panose="02040503050406030204" pitchFamily="18" charset="0"/>
              </a:rPr>
              <a:t>The Listening Comprehension section </a:t>
            </a:r>
            <a:r>
              <a:rPr lang="en-US" sz="2000" dirty="0">
                <a:latin typeface="Cambria" panose="02040503050406030204" pitchFamily="18" charset="0"/>
                <a:ea typeface="Cambria" panose="02040503050406030204" pitchFamily="18" charset="0"/>
              </a:rPr>
              <a:t>is designed to measure your ability to understand spoken English in a variety of settings, both inside and outside of the classroom. These settings include lecture halls and classrooms, libraries, dormitories, offices, cafeterias, recreation facilities, and other public settings. </a:t>
            </a:r>
            <a:r>
              <a:rPr lang="en-US" sz="2000" dirty="0">
                <a:solidFill>
                  <a:srgbClr val="7030A0"/>
                </a:solidFill>
                <a:latin typeface="Cambria" panose="02040503050406030204" pitchFamily="18" charset="0"/>
                <a:ea typeface="Cambria" panose="02040503050406030204" pitchFamily="18" charset="0"/>
              </a:rPr>
              <a:t>Topics discussed are either academic topics or general topics </a:t>
            </a:r>
            <a:r>
              <a:rPr lang="en-US" sz="2000" dirty="0">
                <a:latin typeface="Cambria" panose="02040503050406030204" pitchFamily="18" charset="0"/>
                <a:ea typeface="Cambria" panose="02040503050406030204" pitchFamily="18" charset="0"/>
              </a:rPr>
              <a:t>that a university student might encounter at an English-language university, college, or institution. </a:t>
            </a:r>
            <a:endParaRPr sz="2000" dirty="0">
              <a:latin typeface="Cambria" panose="02040503050406030204" pitchFamily="18" charset="0"/>
              <a:ea typeface="Cambria" panose="02040503050406030204" pitchFamily="18" charset="0"/>
            </a:endParaRPr>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4" name="Google Shape;1614;p19"/>
          <p:cNvSpPr txBox="1">
            <a:spLocks noGrp="1"/>
          </p:cNvSpPr>
          <p:nvPr>
            <p:ph type="subTitle" idx="4294967295"/>
          </p:nvPr>
        </p:nvSpPr>
        <p:spPr>
          <a:xfrm>
            <a:off x="673812" y="1583474"/>
            <a:ext cx="7910623" cy="784800"/>
          </a:xfrm>
          <a:prstGeom prst="rect">
            <a:avLst/>
          </a:prstGeom>
        </p:spPr>
        <p:txBody>
          <a:bodyPr spcFirstLastPara="1" wrap="square" lIns="0" tIns="0" rIns="0" bIns="0" anchor="t" anchorCtr="0">
            <a:noAutofit/>
          </a:bodyPr>
          <a:lstStyle/>
          <a:p>
            <a:pPr marL="0" indent="0" algn="just">
              <a:spcAft>
                <a:spcPts val="800"/>
              </a:spcAft>
              <a:buNone/>
            </a:pPr>
            <a:r>
              <a:rPr lang="en-US" sz="1800" dirty="0">
                <a:solidFill>
                  <a:srgbClr val="7030A0"/>
                </a:solidFill>
                <a:latin typeface="Cambria" panose="02040503050406030204" pitchFamily="18" charset="0"/>
                <a:ea typeface="Cambria" panose="02040503050406030204" pitchFamily="18" charset="0"/>
              </a:rPr>
              <a:t>The Listening Comprehension section </a:t>
            </a:r>
            <a:r>
              <a:rPr lang="en-US" sz="1800" dirty="0">
                <a:latin typeface="Cambria" panose="02040503050406030204" pitchFamily="18" charset="0"/>
                <a:ea typeface="Cambria" panose="02040503050406030204" pitchFamily="18" charset="0"/>
              </a:rPr>
              <a:t>is divided into three parts: </a:t>
            </a:r>
          </a:p>
          <a:p>
            <a:pPr marL="342900" indent="-342900" algn="just">
              <a:lnSpc>
                <a:spcPct val="100000"/>
              </a:lnSpc>
              <a:spcAft>
                <a:spcPts val="800"/>
              </a:spcAft>
            </a:pPr>
            <a:r>
              <a:rPr lang="en-US" sz="1600" b="1" dirty="0">
                <a:latin typeface="Cambria" panose="02040503050406030204" pitchFamily="18" charset="0"/>
                <a:ea typeface="Cambria" panose="02040503050406030204" pitchFamily="18" charset="0"/>
              </a:rPr>
              <a:t>short conversations</a:t>
            </a:r>
          </a:p>
          <a:p>
            <a:pPr marL="342900" indent="-342900" algn="just">
              <a:lnSpc>
                <a:spcPct val="100000"/>
              </a:lnSpc>
              <a:spcAft>
                <a:spcPts val="800"/>
              </a:spcAft>
            </a:pPr>
            <a:r>
              <a:rPr lang="en-US" sz="1600" b="1" dirty="0">
                <a:latin typeface="Cambria" panose="02040503050406030204" pitchFamily="18" charset="0"/>
                <a:ea typeface="Cambria" panose="02040503050406030204" pitchFamily="18" charset="0"/>
              </a:rPr>
              <a:t>extended conversations</a:t>
            </a:r>
          </a:p>
          <a:p>
            <a:pPr marL="342900" indent="-342900" algn="just">
              <a:lnSpc>
                <a:spcPct val="100000"/>
              </a:lnSpc>
              <a:spcAft>
                <a:spcPts val="800"/>
              </a:spcAft>
            </a:pPr>
            <a:r>
              <a:rPr lang="en-US" sz="1600" b="1" dirty="0">
                <a:latin typeface="Cambria" panose="02040503050406030204" pitchFamily="18" charset="0"/>
                <a:ea typeface="Cambria" panose="02040503050406030204" pitchFamily="18" charset="0"/>
              </a:rPr>
              <a:t>short talks</a:t>
            </a:r>
          </a:p>
          <a:p>
            <a:pPr marL="0" indent="0" algn="just">
              <a:spcAft>
                <a:spcPts val="800"/>
              </a:spcAft>
              <a:buNone/>
            </a:pPr>
            <a:r>
              <a:rPr lang="en-US" sz="1800" dirty="0">
                <a:latin typeface="Cambria" panose="02040503050406030204" pitchFamily="18" charset="0"/>
                <a:ea typeface="Cambria" panose="02040503050406030204" pitchFamily="18" charset="0"/>
              </a:rPr>
              <a:t>Each conversation or talk is followed by one or more questions. You will hear the conversation or talk </a:t>
            </a:r>
            <a:r>
              <a:rPr lang="en-US" sz="1800" b="1" dirty="0">
                <a:latin typeface="Cambria" panose="02040503050406030204" pitchFamily="18" charset="0"/>
                <a:ea typeface="Cambria" panose="02040503050406030204" pitchFamily="18" charset="0"/>
              </a:rPr>
              <a:t>only once</a:t>
            </a:r>
            <a:r>
              <a:rPr lang="en-US" sz="1800" dirty="0">
                <a:latin typeface="Cambria" panose="02040503050406030204" pitchFamily="18" charset="0"/>
                <a:ea typeface="Cambria" panose="02040503050406030204" pitchFamily="18" charset="0"/>
              </a:rPr>
              <a:t>. You will then hear each question once and will have time to read and choose the correct answer from four written answer choices. The conversations, talks, and questions are not written anywhere for you to read; only the four answer choices are printed. </a:t>
            </a:r>
          </a:p>
          <a:p>
            <a:pPr marL="0" indent="0" algn="ctr">
              <a:spcAft>
                <a:spcPts val="800"/>
              </a:spcAft>
              <a:buNone/>
            </a:pPr>
            <a:endParaRPr sz="2000" dirty="0"/>
          </a:p>
        </p:txBody>
      </p:sp>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95965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xEl>
                                              <p:pRg st="0" end="0"/>
                                            </p:txEl>
                                          </p:spTgt>
                                        </p:tgtEl>
                                        <p:attrNameLst>
                                          <p:attrName>style.visibility</p:attrName>
                                        </p:attrNameLst>
                                      </p:cBhvr>
                                      <p:to>
                                        <p:strVal val="visible"/>
                                      </p:to>
                                    </p:set>
                                    <p:animEffect transition="in" filter="fade">
                                      <p:cBhvr>
                                        <p:cTn id="7" dur="500"/>
                                        <p:tgtEl>
                                          <p:spTgt spid="16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4">
                                            <p:txEl>
                                              <p:pRg st="1" end="1"/>
                                            </p:txEl>
                                          </p:spTgt>
                                        </p:tgtEl>
                                        <p:attrNameLst>
                                          <p:attrName>style.visibility</p:attrName>
                                        </p:attrNameLst>
                                      </p:cBhvr>
                                      <p:to>
                                        <p:strVal val="visible"/>
                                      </p:to>
                                    </p:set>
                                    <p:animEffect transition="in" filter="fade">
                                      <p:cBhvr>
                                        <p:cTn id="12" dur="500"/>
                                        <p:tgtEl>
                                          <p:spTgt spid="16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4">
                                            <p:txEl>
                                              <p:pRg st="2" end="2"/>
                                            </p:txEl>
                                          </p:spTgt>
                                        </p:tgtEl>
                                        <p:attrNameLst>
                                          <p:attrName>style.visibility</p:attrName>
                                        </p:attrNameLst>
                                      </p:cBhvr>
                                      <p:to>
                                        <p:strVal val="visible"/>
                                      </p:to>
                                    </p:set>
                                    <p:animEffect transition="in" filter="fade">
                                      <p:cBhvr>
                                        <p:cTn id="17" dur="500"/>
                                        <p:tgtEl>
                                          <p:spTgt spid="16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14">
                                            <p:txEl>
                                              <p:pRg st="3" end="3"/>
                                            </p:txEl>
                                          </p:spTgt>
                                        </p:tgtEl>
                                        <p:attrNameLst>
                                          <p:attrName>style.visibility</p:attrName>
                                        </p:attrNameLst>
                                      </p:cBhvr>
                                      <p:to>
                                        <p:strVal val="visible"/>
                                      </p:to>
                                    </p:set>
                                    <p:animEffect transition="in" filter="fade">
                                      <p:cBhvr>
                                        <p:cTn id="22" dur="500"/>
                                        <p:tgtEl>
                                          <p:spTgt spid="16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14">
                                            <p:txEl>
                                              <p:pRg st="4" end="4"/>
                                            </p:txEl>
                                          </p:spTgt>
                                        </p:tgtEl>
                                        <p:attrNameLst>
                                          <p:attrName>style.visibility</p:attrName>
                                        </p:attrNameLst>
                                      </p:cBhvr>
                                      <p:to>
                                        <p:strVal val="visible"/>
                                      </p:to>
                                    </p:set>
                                    <p:animEffect transition="in" filter="fade">
                                      <p:cBhvr>
                                        <p:cTn id="27" dur="500"/>
                                        <p:tgtEl>
                                          <p:spTgt spid="16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3449</Words>
  <Application>Microsoft Office PowerPoint</Application>
  <PresentationFormat>Presentación en pantalla (16:9)</PresentationFormat>
  <Paragraphs>348</Paragraphs>
  <Slides>46</Slides>
  <Notes>37</Notes>
  <HiddenSlides>0</HiddenSlides>
  <MMClips>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46</vt:i4>
      </vt:variant>
    </vt:vector>
  </HeadingPairs>
  <TitlesOfParts>
    <vt:vector size="53" baseType="lpstr">
      <vt:lpstr>Amatic SC</vt:lpstr>
      <vt:lpstr>Arial</vt:lpstr>
      <vt:lpstr>Calibri</vt:lpstr>
      <vt:lpstr>Cambria</vt:lpstr>
      <vt:lpstr>Encode Sans Semi Condensed</vt:lpstr>
      <vt:lpstr>Encode Sans Semi Condensed Light</vt:lpstr>
      <vt:lpstr>Ephesus template</vt:lpstr>
      <vt:lpstr>TOEFL ITP Sample test</vt:lpstr>
      <vt:lpstr>Overview </vt:lpstr>
      <vt:lpstr>Test format </vt:lpstr>
      <vt:lpstr>Test format</vt:lpstr>
      <vt:lpstr>Test content</vt:lpstr>
      <vt:lpstr>Test content</vt:lpstr>
      <vt:lpstr>Listening Comprehension Section </vt:lpstr>
      <vt:lpstr>Presentación de PowerPoint</vt:lpstr>
      <vt:lpstr>Presentación de PowerPoint</vt:lpstr>
      <vt:lpstr>Part  A:  Short conversations </vt:lpstr>
      <vt:lpstr>Presentación de PowerPoint</vt:lpstr>
      <vt:lpstr>Part  B:  Extended conversations </vt:lpstr>
      <vt:lpstr>Presentación de PowerPoint</vt:lpstr>
      <vt:lpstr>Presentación de PowerPoint</vt:lpstr>
      <vt:lpstr>Part  C:  Short talks</vt:lpstr>
      <vt:lpstr>Presentación de PowerPoint</vt:lpstr>
      <vt:lpstr>Structure and Written Expression Section </vt:lpstr>
      <vt:lpstr>Presentación de PowerPoint</vt:lpstr>
      <vt:lpstr>Presentación de PowerPoint</vt:lpstr>
      <vt:lpstr>Structure</vt:lpstr>
      <vt:lpstr>Example</vt:lpstr>
      <vt:lpstr>Questions 1 -5</vt:lpstr>
      <vt:lpstr>Questions 1 -5</vt:lpstr>
      <vt:lpstr>Questions 1 -5</vt:lpstr>
      <vt:lpstr>ANSWERS AND EXPLAnATIONS</vt:lpstr>
      <vt:lpstr>ANSWERS AND EXPLANATIONS</vt:lpstr>
      <vt:lpstr>Presentación de PowerPoint</vt:lpstr>
      <vt:lpstr>Written Expression</vt:lpstr>
      <vt:lpstr>Example</vt:lpstr>
      <vt:lpstr>Questions 6 -8</vt:lpstr>
      <vt:lpstr>Questions 9-10</vt:lpstr>
      <vt:lpstr>Answers and explanations </vt:lpstr>
      <vt:lpstr>Answers and explanations</vt:lpstr>
      <vt:lpstr>Reading Comprehension Section </vt:lpstr>
      <vt:lpstr>Presentación de PowerPoint</vt:lpstr>
      <vt:lpstr>Reading comprehension</vt:lpstr>
      <vt:lpstr>Reading passage</vt:lpstr>
      <vt:lpstr>In order to test these theories, the team selected a group of Brown Capuchin monkeys.  Monkeys were selected for the test because, as distant relatives of humans, they are intelligent and have the capacity to learn.  However, they are not influenced by any of the technological or cultural environments which affect human decision-making.  The team wanted to test whether the capuchin monkeys, when put into similar situations as humans, would make the same mistakes. [A] Of particular interest to the scientists was whether monkeys would make the same mistakes when making financial decisions.  [B] In order to find out, they had to introduce the monkeys to money.  [C] The monkeys soon cottoned on, and as well as learning simple exchange techniques, were soon able to distinguish 'bargains' – If one team-member offered two grapes in exchange for a metal disc and another team-member offered one grape, the monkeys chose the two-grape option.  [D] Interestingly, when the data about the monkey's purchasing strategies was compared with economist's data on human behaviour, there was a perfect match. </vt:lpstr>
      <vt:lpstr>Presentación de PowerPoint</vt:lpstr>
      <vt:lpstr>Presentación de PowerPoint</vt:lpstr>
      <vt:lpstr>QUESTIONS 1-6</vt:lpstr>
      <vt:lpstr>Presentación de PowerPoint</vt:lpstr>
      <vt:lpstr>Presentación de PowerPoint</vt:lpstr>
      <vt:lpstr>Presentación de PowerPoint</vt:lpstr>
      <vt:lpstr>Presentación de PowerPoint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TOEFL ITP Sample test</dc:title>
  <dc:creator>Marcela Oryan</dc:creator>
  <cp:lastModifiedBy>Mónica Hortensia Lipari Valdés (monica.lipari)</cp:lastModifiedBy>
  <cp:revision>84</cp:revision>
  <dcterms:modified xsi:type="dcterms:W3CDTF">2023-08-16T23:53:22Z</dcterms:modified>
</cp:coreProperties>
</file>