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2"/>
  </p:notesMasterIdLst>
  <p:sldIdLst>
    <p:sldId id="256" r:id="rId2"/>
    <p:sldId id="289" r:id="rId3"/>
    <p:sldId id="463" r:id="rId4"/>
    <p:sldId id="464" r:id="rId5"/>
    <p:sldId id="288" r:id="rId6"/>
    <p:sldId id="447" r:id="rId7"/>
    <p:sldId id="444" r:id="rId8"/>
    <p:sldId id="445" r:id="rId9"/>
    <p:sldId id="448" r:id="rId10"/>
    <p:sldId id="453" r:id="rId11"/>
    <p:sldId id="449" r:id="rId12"/>
    <p:sldId id="454" r:id="rId13"/>
    <p:sldId id="455" r:id="rId14"/>
    <p:sldId id="458" r:id="rId15"/>
    <p:sldId id="459" r:id="rId16"/>
    <p:sldId id="460" r:id="rId17"/>
    <p:sldId id="461" r:id="rId18"/>
    <p:sldId id="451" r:id="rId19"/>
    <p:sldId id="462" r:id="rId20"/>
    <p:sldId id="437" r:id="rId2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6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5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svg"/><Relationship Id="rId1" Type="http://schemas.openxmlformats.org/officeDocument/2006/relationships/image" Target="../media/image18.png"/></Relationships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svg"/><Relationship Id="rId1" Type="http://schemas.openxmlformats.org/officeDocument/2006/relationships/image" Target="../media/image18.png"/></Relationships>
</file>

<file path=ppt/diagrams/_rels/drawing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svg"/><Relationship Id="rId4" Type="http://schemas.openxmlformats.org/officeDocument/2006/relationships/image" Target="../media/image25.svg"/><Relationship Id="rId9" Type="http://schemas.openxmlformats.org/officeDocument/2006/relationships/image" Target="../media/image3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F9EC7-DC44-4FD5-B573-20DEBFF0B94A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8CCDC5A-1EEC-454B-8A5B-1DA98780942A}">
      <dgm:prSet/>
      <dgm:spPr/>
      <dgm:t>
        <a:bodyPr/>
        <a:lstStyle/>
        <a:p>
          <a:r>
            <a:rPr lang="es-CL"/>
            <a:t>Se requiere definir el propósito antes de evaluar. </a:t>
          </a:r>
          <a:endParaRPr lang="en-US"/>
        </a:p>
      </dgm:t>
    </dgm:pt>
    <dgm:pt modelId="{0960A031-B071-41F0-811A-0C1BCD9C654B}" type="parTrans" cxnId="{6853E844-C448-4356-8CDD-444167C62CE6}">
      <dgm:prSet/>
      <dgm:spPr/>
      <dgm:t>
        <a:bodyPr/>
        <a:lstStyle/>
        <a:p>
          <a:endParaRPr lang="en-US"/>
        </a:p>
      </dgm:t>
    </dgm:pt>
    <dgm:pt modelId="{6E337D2D-9C75-4F94-8957-343C95C958DF}" type="sibTrans" cxnId="{6853E844-C448-4356-8CDD-444167C62CE6}">
      <dgm:prSet/>
      <dgm:spPr/>
      <dgm:t>
        <a:bodyPr/>
        <a:lstStyle/>
        <a:p>
          <a:endParaRPr lang="en-US"/>
        </a:p>
      </dgm:t>
    </dgm:pt>
    <dgm:pt modelId="{0B199E02-93A9-477F-A840-86BE30D1D904}">
      <dgm:prSet/>
      <dgm:spPr/>
      <dgm:t>
        <a:bodyPr/>
        <a:lstStyle/>
        <a:p>
          <a:r>
            <a:rPr lang="es-CL"/>
            <a:t>Lo más importante en la evaluación (debería ser) es, guiar y ayudar a aprender. </a:t>
          </a:r>
          <a:endParaRPr lang="en-US"/>
        </a:p>
      </dgm:t>
    </dgm:pt>
    <dgm:pt modelId="{12656CB8-8913-4F32-987E-14F678329531}" type="parTrans" cxnId="{622BBF1E-9561-4F22-9835-85837E961379}">
      <dgm:prSet/>
      <dgm:spPr/>
      <dgm:t>
        <a:bodyPr/>
        <a:lstStyle/>
        <a:p>
          <a:endParaRPr lang="en-US"/>
        </a:p>
      </dgm:t>
    </dgm:pt>
    <dgm:pt modelId="{B168A90F-8994-4D1B-8D46-E6D24269C2D5}" type="sibTrans" cxnId="{622BBF1E-9561-4F22-9835-85837E961379}">
      <dgm:prSet/>
      <dgm:spPr/>
      <dgm:t>
        <a:bodyPr/>
        <a:lstStyle/>
        <a:p>
          <a:endParaRPr lang="en-US"/>
        </a:p>
      </dgm:t>
    </dgm:pt>
    <dgm:pt modelId="{7FEF9A38-F148-4454-8C75-42F61F1B1FB9}">
      <dgm:prSet/>
      <dgm:spPr/>
      <dgm:t>
        <a:bodyPr/>
        <a:lstStyle/>
        <a:p>
          <a:r>
            <a:rPr lang="es-CL"/>
            <a:t>La evaluación debe ser comprensiva de todos los aspectos significativos, no basta con asegurarse qué hacen regularmente en el trabajo. </a:t>
          </a:r>
          <a:endParaRPr lang="en-US"/>
        </a:p>
      </dgm:t>
    </dgm:pt>
    <dgm:pt modelId="{188037B0-BEE8-4ED8-94F1-E11A2AC58BCA}" type="parTrans" cxnId="{915CD082-917F-45E2-A89E-9DDA1A849710}">
      <dgm:prSet/>
      <dgm:spPr/>
      <dgm:t>
        <a:bodyPr/>
        <a:lstStyle/>
        <a:p>
          <a:endParaRPr lang="en-US"/>
        </a:p>
      </dgm:t>
    </dgm:pt>
    <dgm:pt modelId="{B2168717-E179-4C50-BCD0-42AD7FA24938}" type="sibTrans" cxnId="{915CD082-917F-45E2-A89E-9DDA1A849710}">
      <dgm:prSet/>
      <dgm:spPr/>
      <dgm:t>
        <a:bodyPr/>
        <a:lstStyle/>
        <a:p>
          <a:endParaRPr lang="en-US"/>
        </a:p>
      </dgm:t>
    </dgm:pt>
    <dgm:pt modelId="{08D44C02-F29A-44C5-965B-458157DB5331}">
      <dgm:prSet/>
      <dgm:spPr/>
      <dgm:t>
        <a:bodyPr/>
        <a:lstStyle/>
        <a:p>
          <a:r>
            <a:rPr lang="es-CL"/>
            <a:t>Cautela la no preponderancia de un solo procedimiento de evaluación, por su posible incapacidad para abarcar todos los aspectos evaluables. </a:t>
          </a:r>
          <a:endParaRPr lang="en-US"/>
        </a:p>
      </dgm:t>
    </dgm:pt>
    <dgm:pt modelId="{54D8E532-A0BE-450D-99C5-A55660E7A252}" type="parTrans" cxnId="{132A1AD6-3473-4A78-85D4-55453EDEC659}">
      <dgm:prSet/>
      <dgm:spPr/>
      <dgm:t>
        <a:bodyPr/>
        <a:lstStyle/>
        <a:p>
          <a:endParaRPr lang="en-US"/>
        </a:p>
      </dgm:t>
    </dgm:pt>
    <dgm:pt modelId="{7E087211-2E4C-45A2-939F-8EE91AD95F76}" type="sibTrans" cxnId="{132A1AD6-3473-4A78-85D4-55453EDEC659}">
      <dgm:prSet/>
      <dgm:spPr/>
      <dgm:t>
        <a:bodyPr/>
        <a:lstStyle/>
        <a:p>
          <a:endParaRPr lang="en-US"/>
        </a:p>
      </dgm:t>
    </dgm:pt>
    <dgm:pt modelId="{A5C0CC08-78F1-CE47-A76F-87555E2E99D0}" type="pres">
      <dgm:prSet presAssocID="{7F9F9EC7-DC44-4FD5-B573-20DEBFF0B94A}" presName="matrix" presStyleCnt="0">
        <dgm:presLayoutVars>
          <dgm:chMax val="1"/>
          <dgm:dir/>
          <dgm:resizeHandles val="exact"/>
        </dgm:presLayoutVars>
      </dgm:prSet>
      <dgm:spPr/>
    </dgm:pt>
    <dgm:pt modelId="{366311DC-9CA9-6D42-96AA-7429F17924A4}" type="pres">
      <dgm:prSet presAssocID="{7F9F9EC7-DC44-4FD5-B573-20DEBFF0B94A}" presName="diamond" presStyleLbl="bgShp" presStyleIdx="0" presStyleCnt="1"/>
      <dgm:spPr/>
    </dgm:pt>
    <dgm:pt modelId="{43D58660-8ADB-9044-B70F-35CFC6B13D18}" type="pres">
      <dgm:prSet presAssocID="{7F9F9EC7-DC44-4FD5-B573-20DEBFF0B94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19CD196-3B7A-BF45-AFC1-F0C1382DD1C4}" type="pres">
      <dgm:prSet presAssocID="{7F9F9EC7-DC44-4FD5-B573-20DEBFF0B94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08D5BB9-D657-684B-8869-FC4BC7CF3F3C}" type="pres">
      <dgm:prSet presAssocID="{7F9F9EC7-DC44-4FD5-B573-20DEBFF0B94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362B67D-E45E-9640-BBAE-D7C740B2572B}" type="pres">
      <dgm:prSet presAssocID="{7F9F9EC7-DC44-4FD5-B573-20DEBFF0B94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22BBF1E-9561-4F22-9835-85837E961379}" srcId="{7F9F9EC7-DC44-4FD5-B573-20DEBFF0B94A}" destId="{0B199E02-93A9-477F-A840-86BE30D1D904}" srcOrd="1" destOrd="0" parTransId="{12656CB8-8913-4F32-987E-14F678329531}" sibTransId="{B168A90F-8994-4D1B-8D46-E6D24269C2D5}"/>
    <dgm:cxn modelId="{F428353E-7309-9549-8E1A-710B1C5D35FE}" type="presOf" srcId="{08D44C02-F29A-44C5-965B-458157DB5331}" destId="{6362B67D-E45E-9640-BBAE-D7C740B2572B}" srcOrd="0" destOrd="0" presId="urn:microsoft.com/office/officeart/2005/8/layout/matrix3"/>
    <dgm:cxn modelId="{6853E844-C448-4356-8CDD-444167C62CE6}" srcId="{7F9F9EC7-DC44-4FD5-B573-20DEBFF0B94A}" destId="{38CCDC5A-1EEC-454B-8A5B-1DA98780942A}" srcOrd="0" destOrd="0" parTransId="{0960A031-B071-41F0-811A-0C1BCD9C654B}" sibTransId="{6E337D2D-9C75-4F94-8957-343C95C958DF}"/>
    <dgm:cxn modelId="{E07EA059-5A93-A440-B349-7149292CA939}" type="presOf" srcId="{7F9F9EC7-DC44-4FD5-B573-20DEBFF0B94A}" destId="{A5C0CC08-78F1-CE47-A76F-87555E2E99D0}" srcOrd="0" destOrd="0" presId="urn:microsoft.com/office/officeart/2005/8/layout/matrix3"/>
    <dgm:cxn modelId="{915CD082-917F-45E2-A89E-9DDA1A849710}" srcId="{7F9F9EC7-DC44-4FD5-B573-20DEBFF0B94A}" destId="{7FEF9A38-F148-4454-8C75-42F61F1B1FB9}" srcOrd="2" destOrd="0" parTransId="{188037B0-BEE8-4ED8-94F1-E11A2AC58BCA}" sibTransId="{B2168717-E179-4C50-BCD0-42AD7FA24938}"/>
    <dgm:cxn modelId="{132A1AD6-3473-4A78-85D4-55453EDEC659}" srcId="{7F9F9EC7-DC44-4FD5-B573-20DEBFF0B94A}" destId="{08D44C02-F29A-44C5-965B-458157DB5331}" srcOrd="3" destOrd="0" parTransId="{54D8E532-A0BE-450D-99C5-A55660E7A252}" sibTransId="{7E087211-2E4C-45A2-939F-8EE91AD95F76}"/>
    <dgm:cxn modelId="{E92651D9-CCC4-FA43-AA54-7E71E23FB6AB}" type="presOf" srcId="{38CCDC5A-1EEC-454B-8A5B-1DA98780942A}" destId="{43D58660-8ADB-9044-B70F-35CFC6B13D18}" srcOrd="0" destOrd="0" presId="urn:microsoft.com/office/officeart/2005/8/layout/matrix3"/>
    <dgm:cxn modelId="{F7DD72DE-FAA4-7443-B888-FEFA9390ACFE}" type="presOf" srcId="{0B199E02-93A9-477F-A840-86BE30D1D904}" destId="{919CD196-3B7A-BF45-AFC1-F0C1382DD1C4}" srcOrd="0" destOrd="0" presId="urn:microsoft.com/office/officeart/2005/8/layout/matrix3"/>
    <dgm:cxn modelId="{CD0ACCFE-B13C-C94C-82FF-F37B613645CA}" type="presOf" srcId="{7FEF9A38-F148-4454-8C75-42F61F1B1FB9}" destId="{A08D5BB9-D657-684B-8869-FC4BC7CF3F3C}" srcOrd="0" destOrd="0" presId="urn:microsoft.com/office/officeart/2005/8/layout/matrix3"/>
    <dgm:cxn modelId="{0AD9CCC4-976C-1C41-BE2B-A7BD703ACF1D}" type="presParOf" srcId="{A5C0CC08-78F1-CE47-A76F-87555E2E99D0}" destId="{366311DC-9CA9-6D42-96AA-7429F17924A4}" srcOrd="0" destOrd="0" presId="urn:microsoft.com/office/officeart/2005/8/layout/matrix3"/>
    <dgm:cxn modelId="{16BEA85F-EC15-8540-9858-4B5D352B9305}" type="presParOf" srcId="{A5C0CC08-78F1-CE47-A76F-87555E2E99D0}" destId="{43D58660-8ADB-9044-B70F-35CFC6B13D18}" srcOrd="1" destOrd="0" presId="urn:microsoft.com/office/officeart/2005/8/layout/matrix3"/>
    <dgm:cxn modelId="{258A97B5-C10A-8440-BAD2-B808D6082C14}" type="presParOf" srcId="{A5C0CC08-78F1-CE47-A76F-87555E2E99D0}" destId="{919CD196-3B7A-BF45-AFC1-F0C1382DD1C4}" srcOrd="2" destOrd="0" presId="urn:microsoft.com/office/officeart/2005/8/layout/matrix3"/>
    <dgm:cxn modelId="{35C0AECD-3E5A-8746-A39D-FBFD2D7F40E5}" type="presParOf" srcId="{A5C0CC08-78F1-CE47-A76F-87555E2E99D0}" destId="{A08D5BB9-D657-684B-8869-FC4BC7CF3F3C}" srcOrd="3" destOrd="0" presId="urn:microsoft.com/office/officeart/2005/8/layout/matrix3"/>
    <dgm:cxn modelId="{E0B05AB7-FE33-9F49-A2DC-30A60B0CA336}" type="presParOf" srcId="{A5C0CC08-78F1-CE47-A76F-87555E2E99D0}" destId="{6362B67D-E45E-9640-BBAE-D7C740B2572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D1D8AE-AF04-B64C-AC9A-CA175D07CC41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53F173B6-89FF-D247-9889-718E297C1C80}">
      <dgm:prSet phldrT="[Texto]"/>
      <dgm:spPr/>
      <dgm:t>
        <a:bodyPr/>
        <a:lstStyle/>
        <a:p>
          <a:pPr>
            <a:buNone/>
          </a:pPr>
          <a:r>
            <a:rPr lang="es-CL"/>
            <a:t>Portafolios</a:t>
          </a:r>
          <a:endParaRPr lang="es-ES"/>
        </a:p>
      </dgm:t>
    </dgm:pt>
    <dgm:pt modelId="{1FC01517-26E4-E743-8BBD-23C44DAF2442}" type="parTrans" cxnId="{3E7C2D5A-0319-714D-8DD9-11F20BA09FFB}">
      <dgm:prSet/>
      <dgm:spPr/>
      <dgm:t>
        <a:bodyPr/>
        <a:lstStyle/>
        <a:p>
          <a:endParaRPr lang="es-ES" sz="2800"/>
        </a:p>
      </dgm:t>
    </dgm:pt>
    <dgm:pt modelId="{22F9D014-916F-4245-849B-9F6AABD959D1}" type="sibTrans" cxnId="{3E7C2D5A-0319-714D-8DD9-11F20BA09FFB}">
      <dgm:prSet/>
      <dgm:spPr/>
      <dgm:t>
        <a:bodyPr/>
        <a:lstStyle/>
        <a:p>
          <a:endParaRPr lang="es-ES"/>
        </a:p>
      </dgm:t>
    </dgm:pt>
    <dgm:pt modelId="{E078FE94-68B6-D04F-AE5D-FCB4C507E033}">
      <dgm:prSet/>
      <dgm:spPr/>
      <dgm:t>
        <a:bodyPr/>
        <a:lstStyle/>
        <a:p>
          <a:r>
            <a:rPr lang="es-CL"/>
            <a:t>Rúbricas</a:t>
          </a:r>
        </a:p>
      </dgm:t>
    </dgm:pt>
    <dgm:pt modelId="{9CFCA270-CBA4-C544-AAB0-5820CBCC9C69}" type="parTrans" cxnId="{615198DF-476D-F04F-96E9-C0C1660792C2}">
      <dgm:prSet/>
      <dgm:spPr/>
      <dgm:t>
        <a:bodyPr/>
        <a:lstStyle/>
        <a:p>
          <a:endParaRPr lang="es-ES" sz="2800"/>
        </a:p>
      </dgm:t>
    </dgm:pt>
    <dgm:pt modelId="{688C85F4-3760-6845-B967-186CD6341F52}" type="sibTrans" cxnId="{615198DF-476D-F04F-96E9-C0C1660792C2}">
      <dgm:prSet/>
      <dgm:spPr/>
      <dgm:t>
        <a:bodyPr/>
        <a:lstStyle/>
        <a:p>
          <a:endParaRPr lang="es-ES"/>
        </a:p>
      </dgm:t>
    </dgm:pt>
    <dgm:pt modelId="{D546B652-E766-9242-A3AB-28CBBF0A9CD7}">
      <dgm:prSet/>
      <dgm:spPr/>
      <dgm:t>
        <a:bodyPr/>
        <a:lstStyle/>
        <a:p>
          <a:r>
            <a:rPr lang="es-CL"/>
            <a:t>Listas de cotejo</a:t>
          </a:r>
        </a:p>
      </dgm:t>
    </dgm:pt>
    <dgm:pt modelId="{AB56402E-E8F3-E448-9A4D-39E8F62BB58C}" type="parTrans" cxnId="{B8540F4A-8B1D-0B4A-8B94-112EDC3D8228}">
      <dgm:prSet/>
      <dgm:spPr/>
      <dgm:t>
        <a:bodyPr/>
        <a:lstStyle/>
        <a:p>
          <a:endParaRPr lang="es-ES" sz="2800"/>
        </a:p>
      </dgm:t>
    </dgm:pt>
    <dgm:pt modelId="{B43F3758-FF97-784B-99B3-15AE9BD67AB1}" type="sibTrans" cxnId="{B8540F4A-8B1D-0B4A-8B94-112EDC3D8228}">
      <dgm:prSet/>
      <dgm:spPr/>
      <dgm:t>
        <a:bodyPr/>
        <a:lstStyle/>
        <a:p>
          <a:endParaRPr lang="es-ES"/>
        </a:p>
      </dgm:t>
    </dgm:pt>
    <dgm:pt modelId="{63AEB1B5-2D25-5C41-955B-FE5E4DDC8ED1}" type="pres">
      <dgm:prSet presAssocID="{59D1D8AE-AF04-B64C-AC9A-CA175D07CC41}" presName="vert0" presStyleCnt="0">
        <dgm:presLayoutVars>
          <dgm:dir/>
          <dgm:animOne val="branch"/>
          <dgm:animLvl val="lvl"/>
        </dgm:presLayoutVars>
      </dgm:prSet>
      <dgm:spPr/>
    </dgm:pt>
    <dgm:pt modelId="{B3945B86-6C57-9346-A1FB-F208C7EE5505}" type="pres">
      <dgm:prSet presAssocID="{53F173B6-89FF-D247-9889-718E297C1C80}" presName="thickLine" presStyleLbl="alignNode1" presStyleIdx="0" presStyleCnt="3"/>
      <dgm:spPr/>
    </dgm:pt>
    <dgm:pt modelId="{C3DAAEB8-7BDF-594D-B52E-D00804698448}" type="pres">
      <dgm:prSet presAssocID="{53F173B6-89FF-D247-9889-718E297C1C80}" presName="horz1" presStyleCnt="0"/>
      <dgm:spPr/>
    </dgm:pt>
    <dgm:pt modelId="{0FDE3525-2A56-A34E-92F2-15846234EC3C}" type="pres">
      <dgm:prSet presAssocID="{53F173B6-89FF-D247-9889-718E297C1C80}" presName="tx1" presStyleLbl="revTx" presStyleIdx="0" presStyleCnt="3"/>
      <dgm:spPr/>
    </dgm:pt>
    <dgm:pt modelId="{927E6947-80B4-C147-A868-5D69FF786905}" type="pres">
      <dgm:prSet presAssocID="{53F173B6-89FF-D247-9889-718E297C1C80}" presName="vert1" presStyleCnt="0"/>
      <dgm:spPr/>
    </dgm:pt>
    <dgm:pt modelId="{06D1826B-CD76-474C-8182-C2EDD449C40B}" type="pres">
      <dgm:prSet presAssocID="{E078FE94-68B6-D04F-AE5D-FCB4C507E033}" presName="thickLine" presStyleLbl="alignNode1" presStyleIdx="1" presStyleCnt="3"/>
      <dgm:spPr/>
    </dgm:pt>
    <dgm:pt modelId="{CA49EB52-D32E-4B4E-8310-F06DBE924E81}" type="pres">
      <dgm:prSet presAssocID="{E078FE94-68B6-D04F-AE5D-FCB4C507E033}" presName="horz1" presStyleCnt="0"/>
      <dgm:spPr/>
    </dgm:pt>
    <dgm:pt modelId="{5F2CF77F-DCD4-5645-B708-323D4DE3FF3C}" type="pres">
      <dgm:prSet presAssocID="{E078FE94-68B6-D04F-AE5D-FCB4C507E033}" presName="tx1" presStyleLbl="revTx" presStyleIdx="1" presStyleCnt="3"/>
      <dgm:spPr/>
    </dgm:pt>
    <dgm:pt modelId="{4FC809B9-BF0E-2E40-81DD-59D43C3BB08D}" type="pres">
      <dgm:prSet presAssocID="{E078FE94-68B6-D04F-AE5D-FCB4C507E033}" presName="vert1" presStyleCnt="0"/>
      <dgm:spPr/>
    </dgm:pt>
    <dgm:pt modelId="{CBF8537B-7BAB-3748-AF2E-9D724BD54932}" type="pres">
      <dgm:prSet presAssocID="{D546B652-E766-9242-A3AB-28CBBF0A9CD7}" presName="thickLine" presStyleLbl="alignNode1" presStyleIdx="2" presStyleCnt="3"/>
      <dgm:spPr/>
    </dgm:pt>
    <dgm:pt modelId="{A5B65641-86EF-4143-8B87-C53F5C85163F}" type="pres">
      <dgm:prSet presAssocID="{D546B652-E766-9242-A3AB-28CBBF0A9CD7}" presName="horz1" presStyleCnt="0"/>
      <dgm:spPr/>
    </dgm:pt>
    <dgm:pt modelId="{26A8FD6A-2973-9A46-A788-54D4239CD9A8}" type="pres">
      <dgm:prSet presAssocID="{D546B652-E766-9242-A3AB-28CBBF0A9CD7}" presName="tx1" presStyleLbl="revTx" presStyleIdx="2" presStyleCnt="3"/>
      <dgm:spPr/>
    </dgm:pt>
    <dgm:pt modelId="{25E6D234-57AC-454C-AC83-CE93FA87EEF9}" type="pres">
      <dgm:prSet presAssocID="{D546B652-E766-9242-A3AB-28CBBF0A9CD7}" presName="vert1" presStyleCnt="0"/>
      <dgm:spPr/>
    </dgm:pt>
  </dgm:ptLst>
  <dgm:cxnLst>
    <dgm:cxn modelId="{B8540F4A-8B1D-0B4A-8B94-112EDC3D8228}" srcId="{59D1D8AE-AF04-B64C-AC9A-CA175D07CC41}" destId="{D546B652-E766-9242-A3AB-28CBBF0A9CD7}" srcOrd="2" destOrd="0" parTransId="{AB56402E-E8F3-E448-9A4D-39E8F62BB58C}" sibTransId="{B43F3758-FF97-784B-99B3-15AE9BD67AB1}"/>
    <dgm:cxn modelId="{3E7C2D5A-0319-714D-8DD9-11F20BA09FFB}" srcId="{59D1D8AE-AF04-B64C-AC9A-CA175D07CC41}" destId="{53F173B6-89FF-D247-9889-718E297C1C80}" srcOrd="0" destOrd="0" parTransId="{1FC01517-26E4-E743-8BBD-23C44DAF2442}" sibTransId="{22F9D014-916F-4245-849B-9F6AABD959D1}"/>
    <dgm:cxn modelId="{61B1BD6B-4555-D247-A2B8-DF243FB490B6}" type="presOf" srcId="{59D1D8AE-AF04-B64C-AC9A-CA175D07CC41}" destId="{63AEB1B5-2D25-5C41-955B-FE5E4DDC8ED1}" srcOrd="0" destOrd="0" presId="urn:microsoft.com/office/officeart/2008/layout/LinedList"/>
    <dgm:cxn modelId="{87BA1771-34F2-C84F-9EAC-0FAB3244457F}" type="presOf" srcId="{E078FE94-68B6-D04F-AE5D-FCB4C507E033}" destId="{5F2CF77F-DCD4-5645-B708-323D4DE3FF3C}" srcOrd="0" destOrd="0" presId="urn:microsoft.com/office/officeart/2008/layout/LinedList"/>
    <dgm:cxn modelId="{ADE6A4CC-FEB4-6D4F-A65E-8978D791CC8C}" type="presOf" srcId="{53F173B6-89FF-D247-9889-718E297C1C80}" destId="{0FDE3525-2A56-A34E-92F2-15846234EC3C}" srcOrd="0" destOrd="0" presId="urn:microsoft.com/office/officeart/2008/layout/LinedList"/>
    <dgm:cxn modelId="{615198DF-476D-F04F-96E9-C0C1660792C2}" srcId="{59D1D8AE-AF04-B64C-AC9A-CA175D07CC41}" destId="{E078FE94-68B6-D04F-AE5D-FCB4C507E033}" srcOrd="1" destOrd="0" parTransId="{9CFCA270-CBA4-C544-AAB0-5820CBCC9C69}" sibTransId="{688C85F4-3760-6845-B967-186CD6341F52}"/>
    <dgm:cxn modelId="{FAE429F3-DF48-194B-96DB-A6A62468E1C2}" type="presOf" srcId="{D546B652-E766-9242-A3AB-28CBBF0A9CD7}" destId="{26A8FD6A-2973-9A46-A788-54D4239CD9A8}" srcOrd="0" destOrd="0" presId="urn:microsoft.com/office/officeart/2008/layout/LinedList"/>
    <dgm:cxn modelId="{649D3C50-9504-394C-9320-8988ADC93303}" type="presParOf" srcId="{63AEB1B5-2D25-5C41-955B-FE5E4DDC8ED1}" destId="{B3945B86-6C57-9346-A1FB-F208C7EE5505}" srcOrd="0" destOrd="0" presId="urn:microsoft.com/office/officeart/2008/layout/LinedList"/>
    <dgm:cxn modelId="{96788304-85F5-FB42-801D-8F58826F9800}" type="presParOf" srcId="{63AEB1B5-2D25-5C41-955B-FE5E4DDC8ED1}" destId="{C3DAAEB8-7BDF-594D-B52E-D00804698448}" srcOrd="1" destOrd="0" presId="urn:microsoft.com/office/officeart/2008/layout/LinedList"/>
    <dgm:cxn modelId="{BD054B90-AB49-1042-996C-5A1CFE2EC49B}" type="presParOf" srcId="{C3DAAEB8-7BDF-594D-B52E-D00804698448}" destId="{0FDE3525-2A56-A34E-92F2-15846234EC3C}" srcOrd="0" destOrd="0" presId="urn:microsoft.com/office/officeart/2008/layout/LinedList"/>
    <dgm:cxn modelId="{8BAA6E31-63E7-2B4E-8A85-32856B7D1D67}" type="presParOf" srcId="{C3DAAEB8-7BDF-594D-B52E-D00804698448}" destId="{927E6947-80B4-C147-A868-5D69FF786905}" srcOrd="1" destOrd="0" presId="urn:microsoft.com/office/officeart/2008/layout/LinedList"/>
    <dgm:cxn modelId="{57E3628E-A0EF-6248-ABE7-01032FEFD300}" type="presParOf" srcId="{63AEB1B5-2D25-5C41-955B-FE5E4DDC8ED1}" destId="{06D1826B-CD76-474C-8182-C2EDD449C40B}" srcOrd="2" destOrd="0" presId="urn:microsoft.com/office/officeart/2008/layout/LinedList"/>
    <dgm:cxn modelId="{17E26828-F628-1C4B-BD2B-90B19254BE6B}" type="presParOf" srcId="{63AEB1B5-2D25-5C41-955B-FE5E4DDC8ED1}" destId="{CA49EB52-D32E-4B4E-8310-F06DBE924E81}" srcOrd="3" destOrd="0" presId="urn:microsoft.com/office/officeart/2008/layout/LinedList"/>
    <dgm:cxn modelId="{0A1E9ED5-F6FF-164E-9319-B1FE704B3E50}" type="presParOf" srcId="{CA49EB52-D32E-4B4E-8310-F06DBE924E81}" destId="{5F2CF77F-DCD4-5645-B708-323D4DE3FF3C}" srcOrd="0" destOrd="0" presId="urn:microsoft.com/office/officeart/2008/layout/LinedList"/>
    <dgm:cxn modelId="{6463B64D-8DAA-464A-B0EC-EBE06EA03E7E}" type="presParOf" srcId="{CA49EB52-D32E-4B4E-8310-F06DBE924E81}" destId="{4FC809B9-BF0E-2E40-81DD-59D43C3BB08D}" srcOrd="1" destOrd="0" presId="urn:microsoft.com/office/officeart/2008/layout/LinedList"/>
    <dgm:cxn modelId="{517A607F-282F-5C4A-B78E-59CFE59B4E07}" type="presParOf" srcId="{63AEB1B5-2D25-5C41-955B-FE5E4DDC8ED1}" destId="{CBF8537B-7BAB-3748-AF2E-9D724BD54932}" srcOrd="4" destOrd="0" presId="urn:microsoft.com/office/officeart/2008/layout/LinedList"/>
    <dgm:cxn modelId="{BC2709B3-1A6B-CF4F-A4FD-68921B6E2055}" type="presParOf" srcId="{63AEB1B5-2D25-5C41-955B-FE5E4DDC8ED1}" destId="{A5B65641-86EF-4143-8B87-C53F5C85163F}" srcOrd="5" destOrd="0" presId="urn:microsoft.com/office/officeart/2008/layout/LinedList"/>
    <dgm:cxn modelId="{47F99696-A679-2C47-8CF5-C6060D8390D7}" type="presParOf" srcId="{A5B65641-86EF-4143-8B87-C53F5C85163F}" destId="{26A8FD6A-2973-9A46-A788-54D4239CD9A8}" srcOrd="0" destOrd="0" presId="urn:microsoft.com/office/officeart/2008/layout/LinedList"/>
    <dgm:cxn modelId="{1B23A70C-2F24-AC4B-B841-C675E879964A}" type="presParOf" srcId="{A5B65641-86EF-4143-8B87-C53F5C85163F}" destId="{25E6D234-57AC-454C-AC83-CE93FA87EEF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E8BB3F0-5A9D-9745-9781-30DE6E40B2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5" csCatId="colorful" phldr="1"/>
      <dgm:spPr/>
      <dgm:t>
        <a:bodyPr/>
        <a:lstStyle/>
        <a:p>
          <a:endParaRPr lang="es-ES"/>
        </a:p>
      </dgm:t>
    </dgm:pt>
    <dgm:pt modelId="{E463E7D9-B6E3-4C46-A4F7-ACD03F702156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dirty="0"/>
            <a:t>En las técnicas de interrogatorio se solicita información al estudiante, ya sea de manera oral o escrita, para poder valorar el nivel de logro del aprendizaje. </a:t>
          </a:r>
          <a:endParaRPr lang="es-CL" b="1" dirty="0"/>
        </a:p>
      </dgm:t>
    </dgm:pt>
    <dgm:pt modelId="{E3180FEA-F5DB-3243-A681-FC0785E37F69}" type="parTrans" cxnId="{B5B1FC23-63A2-2A4B-983B-C0BA73CEFC68}">
      <dgm:prSet/>
      <dgm:spPr/>
      <dgm:t>
        <a:bodyPr/>
        <a:lstStyle/>
        <a:p>
          <a:endParaRPr lang="es-ES" sz="1800"/>
        </a:p>
      </dgm:t>
    </dgm:pt>
    <dgm:pt modelId="{9F9A71DA-CF1D-C94A-B7FD-C7FB6B105F5B}" type="sibTrans" cxnId="{B5B1FC23-63A2-2A4B-983B-C0BA73CEFC68}">
      <dgm:prSet/>
      <dgm:spPr/>
      <dgm:t>
        <a:bodyPr/>
        <a:lstStyle/>
        <a:p>
          <a:endParaRPr lang="es-ES"/>
        </a:p>
      </dgm:t>
    </dgm:pt>
    <dgm:pt modelId="{6AE7432E-FE09-49CD-8042-C92117739B06}" type="pres">
      <dgm:prSet presAssocID="{AE8BB3F0-5A9D-9745-9781-30DE6E40B29E}" presName="root" presStyleCnt="0">
        <dgm:presLayoutVars>
          <dgm:dir/>
          <dgm:resizeHandles val="exact"/>
        </dgm:presLayoutVars>
      </dgm:prSet>
      <dgm:spPr/>
    </dgm:pt>
    <dgm:pt modelId="{C96B081B-DB80-4566-982B-412F7D5AC3CA}" type="pres">
      <dgm:prSet presAssocID="{E463E7D9-B6E3-4C46-A4F7-ACD03F702156}" presName="compNode" presStyleCnt="0"/>
      <dgm:spPr/>
    </dgm:pt>
    <dgm:pt modelId="{BECAE8DF-CAD2-4EC3-BA7C-7D42161AFFE2}" type="pres">
      <dgm:prSet presAssocID="{E463E7D9-B6E3-4C46-A4F7-ACD03F702156}" presName="bgRect" presStyleLbl="bgShp" presStyleIdx="0" presStyleCnt="1"/>
      <dgm:spPr/>
    </dgm:pt>
    <dgm:pt modelId="{5CD3C466-DF8C-4482-A016-FB2B08FA52A2}" type="pres">
      <dgm:prSet presAssocID="{E463E7D9-B6E3-4C46-A4F7-ACD03F702156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C53DB0B5-8825-4DAD-9A6D-0795A2F264FE}" type="pres">
      <dgm:prSet presAssocID="{E463E7D9-B6E3-4C46-A4F7-ACD03F702156}" presName="spaceRect" presStyleCnt="0"/>
      <dgm:spPr/>
    </dgm:pt>
    <dgm:pt modelId="{1ADF5193-99B4-4647-A2EC-7AACCBAD016D}" type="pres">
      <dgm:prSet presAssocID="{E463E7D9-B6E3-4C46-A4F7-ACD03F702156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10255710-E896-7544-A25C-D84574575098}" type="presOf" srcId="{AE8BB3F0-5A9D-9745-9781-30DE6E40B29E}" destId="{6AE7432E-FE09-49CD-8042-C92117739B06}" srcOrd="0" destOrd="0" presId="urn:microsoft.com/office/officeart/2018/2/layout/IconVerticalSolidList"/>
    <dgm:cxn modelId="{B5B1FC23-63A2-2A4B-983B-C0BA73CEFC68}" srcId="{AE8BB3F0-5A9D-9745-9781-30DE6E40B29E}" destId="{E463E7D9-B6E3-4C46-A4F7-ACD03F702156}" srcOrd="0" destOrd="0" parTransId="{E3180FEA-F5DB-3243-A681-FC0785E37F69}" sibTransId="{9F9A71DA-CF1D-C94A-B7FD-C7FB6B105F5B}"/>
    <dgm:cxn modelId="{CEA9F78A-184B-6846-9929-4FFFD19E7BA3}" type="presOf" srcId="{E463E7D9-B6E3-4C46-A4F7-ACD03F702156}" destId="{1ADF5193-99B4-4647-A2EC-7AACCBAD016D}" srcOrd="0" destOrd="0" presId="urn:microsoft.com/office/officeart/2018/2/layout/IconVerticalSolidList"/>
    <dgm:cxn modelId="{F38D31F5-77E7-5D4B-A83E-6EC9F70A0574}" type="presParOf" srcId="{6AE7432E-FE09-49CD-8042-C92117739B06}" destId="{C96B081B-DB80-4566-982B-412F7D5AC3CA}" srcOrd="0" destOrd="0" presId="urn:microsoft.com/office/officeart/2018/2/layout/IconVerticalSolidList"/>
    <dgm:cxn modelId="{300E6BC3-B974-4749-B5BA-CD0F02345B08}" type="presParOf" srcId="{C96B081B-DB80-4566-982B-412F7D5AC3CA}" destId="{BECAE8DF-CAD2-4EC3-BA7C-7D42161AFFE2}" srcOrd="0" destOrd="0" presId="urn:microsoft.com/office/officeart/2018/2/layout/IconVerticalSolidList"/>
    <dgm:cxn modelId="{B33B0253-07A3-6D4B-8379-12A57BE1C596}" type="presParOf" srcId="{C96B081B-DB80-4566-982B-412F7D5AC3CA}" destId="{5CD3C466-DF8C-4482-A016-FB2B08FA52A2}" srcOrd="1" destOrd="0" presId="urn:microsoft.com/office/officeart/2018/2/layout/IconVerticalSolidList"/>
    <dgm:cxn modelId="{C93CA110-2F1E-EC4E-88BD-4AA3C5037345}" type="presParOf" srcId="{C96B081B-DB80-4566-982B-412F7D5AC3CA}" destId="{C53DB0B5-8825-4DAD-9A6D-0795A2F264FE}" srcOrd="2" destOrd="0" presId="urn:microsoft.com/office/officeart/2018/2/layout/IconVerticalSolidList"/>
    <dgm:cxn modelId="{6B61063B-A4F3-304F-9878-CF011DA11B51}" type="presParOf" srcId="{C96B081B-DB80-4566-982B-412F7D5AC3CA}" destId="{1ADF5193-99B4-4647-A2EC-7AACCBAD016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6D8D08-C525-47CC-8B99-89259467684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195A56-7ABB-476D-9264-C0BF4D8F9E5C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Debate</a:t>
          </a:r>
          <a:endParaRPr lang="en-US"/>
        </a:p>
      </dgm:t>
    </dgm:pt>
    <dgm:pt modelId="{356C38B5-8447-46DB-9720-F9D0FBE63E7A}" type="parTrans" cxnId="{AD443ABB-A6C7-4428-A525-F85E0F5846C1}">
      <dgm:prSet/>
      <dgm:spPr/>
      <dgm:t>
        <a:bodyPr/>
        <a:lstStyle/>
        <a:p>
          <a:endParaRPr lang="en-US"/>
        </a:p>
      </dgm:t>
    </dgm:pt>
    <dgm:pt modelId="{FD8AC3FF-66BB-48F8-8471-D32D92F429B8}" type="sibTrans" cxnId="{AD443ABB-A6C7-4428-A525-F85E0F5846C1}">
      <dgm:prSet/>
      <dgm:spPr/>
      <dgm:t>
        <a:bodyPr/>
        <a:lstStyle/>
        <a:p>
          <a:endParaRPr lang="en-US"/>
        </a:p>
      </dgm:t>
    </dgm:pt>
    <dgm:pt modelId="{EC8F7645-B8E5-4063-B30B-9A6994FE266E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Ensayo</a:t>
          </a:r>
          <a:endParaRPr lang="en-US"/>
        </a:p>
      </dgm:t>
    </dgm:pt>
    <dgm:pt modelId="{9CCAC571-5FF2-476B-8F46-F8694DE5632E}" type="parTrans" cxnId="{4FB8157B-F0EC-4C81-AD78-3E0662A7C7A0}">
      <dgm:prSet/>
      <dgm:spPr/>
      <dgm:t>
        <a:bodyPr/>
        <a:lstStyle/>
        <a:p>
          <a:endParaRPr lang="en-US"/>
        </a:p>
      </dgm:t>
    </dgm:pt>
    <dgm:pt modelId="{B7AF949F-B646-46C0-878D-CFF2F0DCBB33}" type="sibTrans" cxnId="{4FB8157B-F0EC-4C81-AD78-3E0662A7C7A0}">
      <dgm:prSet/>
      <dgm:spPr/>
      <dgm:t>
        <a:bodyPr/>
        <a:lstStyle/>
        <a:p>
          <a:endParaRPr lang="en-US"/>
        </a:p>
      </dgm:t>
    </dgm:pt>
    <dgm:pt modelId="{33418E70-95AF-48EC-B991-C3EF5B70688E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Pruebas escritas</a:t>
          </a:r>
          <a:endParaRPr lang="en-US"/>
        </a:p>
      </dgm:t>
    </dgm:pt>
    <dgm:pt modelId="{D6B940B8-F915-4352-92E6-9D51A5E4CEAC}" type="parTrans" cxnId="{51ED3382-552F-42F7-B7BC-D57E1812F4BD}">
      <dgm:prSet/>
      <dgm:spPr/>
      <dgm:t>
        <a:bodyPr/>
        <a:lstStyle/>
        <a:p>
          <a:endParaRPr lang="en-US"/>
        </a:p>
      </dgm:t>
    </dgm:pt>
    <dgm:pt modelId="{E2801194-E8C1-4229-BDB1-9DB9094B5A7D}" type="sibTrans" cxnId="{51ED3382-552F-42F7-B7BC-D57E1812F4BD}">
      <dgm:prSet/>
      <dgm:spPr/>
      <dgm:t>
        <a:bodyPr/>
        <a:lstStyle/>
        <a:p>
          <a:endParaRPr lang="en-US"/>
        </a:p>
      </dgm:t>
    </dgm:pt>
    <dgm:pt modelId="{7D22DD35-10B6-4A0C-8D89-32233E834EF9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Cuestionario</a:t>
          </a:r>
          <a:endParaRPr lang="en-US"/>
        </a:p>
      </dgm:t>
    </dgm:pt>
    <dgm:pt modelId="{91F40204-7265-47DD-A10D-66784A0FAA0A}" type="parTrans" cxnId="{5121144D-D504-410B-B16A-F1C074B7C224}">
      <dgm:prSet/>
      <dgm:spPr/>
      <dgm:t>
        <a:bodyPr/>
        <a:lstStyle/>
        <a:p>
          <a:endParaRPr lang="en-US"/>
        </a:p>
      </dgm:t>
    </dgm:pt>
    <dgm:pt modelId="{28E858D5-7D83-4863-BCC5-FD0EEA818A87}" type="sibTrans" cxnId="{5121144D-D504-410B-B16A-F1C074B7C224}">
      <dgm:prSet/>
      <dgm:spPr/>
      <dgm:t>
        <a:bodyPr/>
        <a:lstStyle/>
        <a:p>
          <a:endParaRPr lang="en-US"/>
        </a:p>
      </dgm:t>
    </dgm:pt>
    <dgm:pt modelId="{27F2D2B5-4AD4-4A1F-8290-0695AAE4B8B8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Entrevista</a:t>
          </a:r>
          <a:endParaRPr lang="en-US"/>
        </a:p>
      </dgm:t>
    </dgm:pt>
    <dgm:pt modelId="{4FAD1289-D081-4EE4-B0FA-4716DAEB1477}" type="parTrans" cxnId="{0198A0AC-28D5-44CB-8E26-969BD3E088DE}">
      <dgm:prSet/>
      <dgm:spPr/>
      <dgm:t>
        <a:bodyPr/>
        <a:lstStyle/>
        <a:p>
          <a:endParaRPr lang="en-US"/>
        </a:p>
      </dgm:t>
    </dgm:pt>
    <dgm:pt modelId="{4377AF2D-D77B-4DA2-B0DF-99D4B0993ADD}" type="sibTrans" cxnId="{0198A0AC-28D5-44CB-8E26-969BD3E088DE}">
      <dgm:prSet/>
      <dgm:spPr/>
      <dgm:t>
        <a:bodyPr/>
        <a:lstStyle/>
        <a:p>
          <a:endParaRPr lang="en-US"/>
        </a:p>
      </dgm:t>
    </dgm:pt>
    <dgm:pt modelId="{D086C814-71AE-4216-B0A3-87929011CBB3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Pruebas de selección múltiple</a:t>
          </a:r>
          <a:endParaRPr lang="en-US"/>
        </a:p>
      </dgm:t>
    </dgm:pt>
    <dgm:pt modelId="{550A825C-0673-4AB0-92AC-A979F1F4F68A}" type="parTrans" cxnId="{2582202D-38E5-4BD4-9885-20165DE2AC0E}">
      <dgm:prSet/>
      <dgm:spPr/>
      <dgm:t>
        <a:bodyPr/>
        <a:lstStyle/>
        <a:p>
          <a:endParaRPr lang="en-US"/>
        </a:p>
      </dgm:t>
    </dgm:pt>
    <dgm:pt modelId="{AE8315A5-D93A-4E85-B6E8-034A648186EE}" type="sibTrans" cxnId="{2582202D-38E5-4BD4-9885-20165DE2AC0E}">
      <dgm:prSet/>
      <dgm:spPr/>
      <dgm:t>
        <a:bodyPr/>
        <a:lstStyle/>
        <a:p>
          <a:endParaRPr lang="en-US"/>
        </a:p>
      </dgm:t>
    </dgm:pt>
    <dgm:pt modelId="{C783D92E-D465-45C4-9BD2-B8B4A36FE792}" type="pres">
      <dgm:prSet presAssocID="{596D8D08-C525-47CC-8B99-892594676843}" presName="root" presStyleCnt="0">
        <dgm:presLayoutVars>
          <dgm:dir/>
          <dgm:resizeHandles val="exact"/>
        </dgm:presLayoutVars>
      </dgm:prSet>
      <dgm:spPr/>
    </dgm:pt>
    <dgm:pt modelId="{5661B66B-8C29-4132-B352-204437177204}" type="pres">
      <dgm:prSet presAssocID="{73195A56-7ABB-476D-9264-C0BF4D8F9E5C}" presName="compNode" presStyleCnt="0"/>
      <dgm:spPr/>
    </dgm:pt>
    <dgm:pt modelId="{DAA788A2-FF8B-438D-82B6-7327813B361A}" type="pres">
      <dgm:prSet presAssocID="{73195A56-7ABB-476D-9264-C0BF4D8F9E5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549981D3-93FD-4A67-A346-F498AA422073}" type="pres">
      <dgm:prSet presAssocID="{73195A56-7ABB-476D-9264-C0BF4D8F9E5C}" presName="spaceRect" presStyleCnt="0"/>
      <dgm:spPr/>
    </dgm:pt>
    <dgm:pt modelId="{B7B4FC41-78E7-46DE-B900-910378C028A7}" type="pres">
      <dgm:prSet presAssocID="{73195A56-7ABB-476D-9264-C0BF4D8F9E5C}" presName="textRect" presStyleLbl="revTx" presStyleIdx="0" presStyleCnt="6">
        <dgm:presLayoutVars>
          <dgm:chMax val="1"/>
          <dgm:chPref val="1"/>
        </dgm:presLayoutVars>
      </dgm:prSet>
      <dgm:spPr/>
    </dgm:pt>
    <dgm:pt modelId="{ADE6EEE7-94AE-4CCC-8896-A28E0CB816D3}" type="pres">
      <dgm:prSet presAssocID="{FD8AC3FF-66BB-48F8-8471-D32D92F429B8}" presName="sibTrans" presStyleCnt="0"/>
      <dgm:spPr/>
    </dgm:pt>
    <dgm:pt modelId="{B2B3D2F2-9845-4583-B859-B96232EDCC0B}" type="pres">
      <dgm:prSet presAssocID="{EC8F7645-B8E5-4063-B30B-9A6994FE266E}" presName="compNode" presStyleCnt="0"/>
      <dgm:spPr/>
    </dgm:pt>
    <dgm:pt modelId="{AF0FB4BF-A840-49A8-900F-89C20A24DFA3}" type="pres">
      <dgm:prSet presAssocID="{EC8F7645-B8E5-4063-B30B-9A6994FE266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ápiz"/>
        </a:ext>
      </dgm:extLst>
    </dgm:pt>
    <dgm:pt modelId="{DF69D750-4956-45DD-A43B-977CBC7BC41F}" type="pres">
      <dgm:prSet presAssocID="{EC8F7645-B8E5-4063-B30B-9A6994FE266E}" presName="spaceRect" presStyleCnt="0"/>
      <dgm:spPr/>
    </dgm:pt>
    <dgm:pt modelId="{E00C6D2E-207E-4473-88F7-351CF1A0788C}" type="pres">
      <dgm:prSet presAssocID="{EC8F7645-B8E5-4063-B30B-9A6994FE266E}" presName="textRect" presStyleLbl="revTx" presStyleIdx="1" presStyleCnt="6">
        <dgm:presLayoutVars>
          <dgm:chMax val="1"/>
          <dgm:chPref val="1"/>
        </dgm:presLayoutVars>
      </dgm:prSet>
      <dgm:spPr/>
    </dgm:pt>
    <dgm:pt modelId="{4F2761CE-1C71-4CAB-AEB7-78C9A2CDCBC0}" type="pres">
      <dgm:prSet presAssocID="{B7AF949F-B646-46C0-878D-CFF2F0DCBB33}" presName="sibTrans" presStyleCnt="0"/>
      <dgm:spPr/>
    </dgm:pt>
    <dgm:pt modelId="{5FC15E09-30F6-4290-AB32-F31D10C6AB60}" type="pres">
      <dgm:prSet presAssocID="{33418E70-95AF-48EC-B991-C3EF5B70688E}" presName="compNode" presStyleCnt="0"/>
      <dgm:spPr/>
    </dgm:pt>
    <dgm:pt modelId="{9527D52A-548A-455D-AEDF-769295628689}" type="pres">
      <dgm:prSet presAssocID="{33418E70-95AF-48EC-B991-C3EF5B70688E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a de comprobación"/>
        </a:ext>
      </dgm:extLst>
    </dgm:pt>
    <dgm:pt modelId="{00B466CE-139F-4823-BD0C-1D1B247F0C7A}" type="pres">
      <dgm:prSet presAssocID="{33418E70-95AF-48EC-B991-C3EF5B70688E}" presName="spaceRect" presStyleCnt="0"/>
      <dgm:spPr/>
    </dgm:pt>
    <dgm:pt modelId="{1364A763-CB21-4C5C-9950-2766FAA9ABFE}" type="pres">
      <dgm:prSet presAssocID="{33418E70-95AF-48EC-B991-C3EF5B70688E}" presName="textRect" presStyleLbl="revTx" presStyleIdx="2" presStyleCnt="6">
        <dgm:presLayoutVars>
          <dgm:chMax val="1"/>
          <dgm:chPref val="1"/>
        </dgm:presLayoutVars>
      </dgm:prSet>
      <dgm:spPr/>
    </dgm:pt>
    <dgm:pt modelId="{1A6E0CBB-5241-4493-839A-C9D636B6651C}" type="pres">
      <dgm:prSet presAssocID="{E2801194-E8C1-4229-BDB1-9DB9094B5A7D}" presName="sibTrans" presStyleCnt="0"/>
      <dgm:spPr/>
    </dgm:pt>
    <dgm:pt modelId="{1401E72C-2E0D-4403-853B-005A7425EF4A}" type="pres">
      <dgm:prSet presAssocID="{7D22DD35-10B6-4A0C-8D89-32233E834EF9}" presName="compNode" presStyleCnt="0"/>
      <dgm:spPr/>
    </dgm:pt>
    <dgm:pt modelId="{3A0D9966-08FB-414E-B8A8-C93F3D586858}" type="pres">
      <dgm:prSet presAssocID="{7D22DD35-10B6-4A0C-8D89-32233E834EF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FF8C53DF-8249-4F57-A41D-F83D6B363B9A}" type="pres">
      <dgm:prSet presAssocID="{7D22DD35-10B6-4A0C-8D89-32233E834EF9}" presName="spaceRect" presStyleCnt="0"/>
      <dgm:spPr/>
    </dgm:pt>
    <dgm:pt modelId="{786529C6-8A71-4789-BF85-8A478FD2015A}" type="pres">
      <dgm:prSet presAssocID="{7D22DD35-10B6-4A0C-8D89-32233E834EF9}" presName="textRect" presStyleLbl="revTx" presStyleIdx="3" presStyleCnt="6">
        <dgm:presLayoutVars>
          <dgm:chMax val="1"/>
          <dgm:chPref val="1"/>
        </dgm:presLayoutVars>
      </dgm:prSet>
      <dgm:spPr/>
    </dgm:pt>
    <dgm:pt modelId="{742E1777-8B63-4F2C-8947-EA197C6BB494}" type="pres">
      <dgm:prSet presAssocID="{28E858D5-7D83-4863-BCC5-FD0EEA818A87}" presName="sibTrans" presStyleCnt="0"/>
      <dgm:spPr/>
    </dgm:pt>
    <dgm:pt modelId="{354E95F6-4694-462B-8539-C80DCC46B986}" type="pres">
      <dgm:prSet presAssocID="{27F2D2B5-4AD4-4A1F-8290-0695AAE4B8B8}" presName="compNode" presStyleCnt="0"/>
      <dgm:spPr/>
    </dgm:pt>
    <dgm:pt modelId="{FA482650-20FB-43C0-9081-C7097989959A}" type="pres">
      <dgm:prSet presAssocID="{27F2D2B5-4AD4-4A1F-8290-0695AAE4B8B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79FCB81F-650D-43FA-A28B-78870CE309E5}" type="pres">
      <dgm:prSet presAssocID="{27F2D2B5-4AD4-4A1F-8290-0695AAE4B8B8}" presName="spaceRect" presStyleCnt="0"/>
      <dgm:spPr/>
    </dgm:pt>
    <dgm:pt modelId="{13146F9F-477F-4C7E-A86C-0EFA44684C00}" type="pres">
      <dgm:prSet presAssocID="{27F2D2B5-4AD4-4A1F-8290-0695AAE4B8B8}" presName="textRect" presStyleLbl="revTx" presStyleIdx="4" presStyleCnt="6">
        <dgm:presLayoutVars>
          <dgm:chMax val="1"/>
          <dgm:chPref val="1"/>
        </dgm:presLayoutVars>
      </dgm:prSet>
      <dgm:spPr/>
    </dgm:pt>
    <dgm:pt modelId="{06029CB3-E0EE-45AA-9086-5415D21721CE}" type="pres">
      <dgm:prSet presAssocID="{4377AF2D-D77B-4DA2-B0DF-99D4B0993ADD}" presName="sibTrans" presStyleCnt="0"/>
      <dgm:spPr/>
    </dgm:pt>
    <dgm:pt modelId="{5E68A3F0-01DC-4647-8F5D-FF915D013F54}" type="pres">
      <dgm:prSet presAssocID="{D086C814-71AE-4216-B0A3-87929011CBB3}" presName="compNode" presStyleCnt="0"/>
      <dgm:spPr/>
    </dgm:pt>
    <dgm:pt modelId="{696CD18D-ECF9-4172-A460-4EB9F2457CB0}" type="pres">
      <dgm:prSet presAssocID="{D086C814-71AE-4216-B0A3-87929011CBB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09F17AFD-EB3A-49B1-9E35-4EC8A99555BC}" type="pres">
      <dgm:prSet presAssocID="{D086C814-71AE-4216-B0A3-87929011CBB3}" presName="spaceRect" presStyleCnt="0"/>
      <dgm:spPr/>
    </dgm:pt>
    <dgm:pt modelId="{8B0E8269-5664-4C6E-BAB1-515A2EC278E3}" type="pres">
      <dgm:prSet presAssocID="{D086C814-71AE-4216-B0A3-87929011CBB3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582202D-38E5-4BD4-9885-20165DE2AC0E}" srcId="{596D8D08-C525-47CC-8B99-892594676843}" destId="{D086C814-71AE-4216-B0A3-87929011CBB3}" srcOrd="5" destOrd="0" parTransId="{550A825C-0673-4AB0-92AC-A979F1F4F68A}" sibTransId="{AE8315A5-D93A-4E85-B6E8-034A648186EE}"/>
    <dgm:cxn modelId="{5121144D-D504-410B-B16A-F1C074B7C224}" srcId="{596D8D08-C525-47CC-8B99-892594676843}" destId="{7D22DD35-10B6-4A0C-8D89-32233E834EF9}" srcOrd="3" destOrd="0" parTransId="{91F40204-7265-47DD-A10D-66784A0FAA0A}" sibTransId="{28E858D5-7D83-4863-BCC5-FD0EEA818A87}"/>
    <dgm:cxn modelId="{E3C0CB62-00A9-484D-B1D8-202B2050CAA5}" type="presOf" srcId="{D086C814-71AE-4216-B0A3-87929011CBB3}" destId="{8B0E8269-5664-4C6E-BAB1-515A2EC278E3}" srcOrd="0" destOrd="0" presId="urn:microsoft.com/office/officeart/2018/2/layout/IconLabelList"/>
    <dgm:cxn modelId="{4FB8157B-F0EC-4C81-AD78-3E0662A7C7A0}" srcId="{596D8D08-C525-47CC-8B99-892594676843}" destId="{EC8F7645-B8E5-4063-B30B-9A6994FE266E}" srcOrd="1" destOrd="0" parTransId="{9CCAC571-5FF2-476B-8F46-F8694DE5632E}" sibTransId="{B7AF949F-B646-46C0-878D-CFF2F0DCBB33}"/>
    <dgm:cxn modelId="{51ED3382-552F-42F7-B7BC-D57E1812F4BD}" srcId="{596D8D08-C525-47CC-8B99-892594676843}" destId="{33418E70-95AF-48EC-B991-C3EF5B70688E}" srcOrd="2" destOrd="0" parTransId="{D6B940B8-F915-4352-92E6-9D51A5E4CEAC}" sibTransId="{E2801194-E8C1-4229-BDB1-9DB9094B5A7D}"/>
    <dgm:cxn modelId="{BD23D386-F9CE-463E-8A77-8233FDEEB2F1}" type="presOf" srcId="{EC8F7645-B8E5-4063-B30B-9A6994FE266E}" destId="{E00C6D2E-207E-4473-88F7-351CF1A0788C}" srcOrd="0" destOrd="0" presId="urn:microsoft.com/office/officeart/2018/2/layout/IconLabelList"/>
    <dgm:cxn modelId="{170A3787-84E0-4C48-8A61-0645E2137E8A}" type="presOf" srcId="{7D22DD35-10B6-4A0C-8D89-32233E834EF9}" destId="{786529C6-8A71-4789-BF85-8A478FD2015A}" srcOrd="0" destOrd="0" presId="urn:microsoft.com/office/officeart/2018/2/layout/IconLabelList"/>
    <dgm:cxn modelId="{C4BDB096-3BBA-40B4-95A6-76F1BCACE812}" type="presOf" srcId="{73195A56-7ABB-476D-9264-C0BF4D8F9E5C}" destId="{B7B4FC41-78E7-46DE-B900-910378C028A7}" srcOrd="0" destOrd="0" presId="urn:microsoft.com/office/officeart/2018/2/layout/IconLabelList"/>
    <dgm:cxn modelId="{0198A0AC-28D5-44CB-8E26-969BD3E088DE}" srcId="{596D8D08-C525-47CC-8B99-892594676843}" destId="{27F2D2B5-4AD4-4A1F-8290-0695AAE4B8B8}" srcOrd="4" destOrd="0" parTransId="{4FAD1289-D081-4EE4-B0FA-4716DAEB1477}" sibTransId="{4377AF2D-D77B-4DA2-B0DF-99D4B0993ADD}"/>
    <dgm:cxn modelId="{AD443ABB-A6C7-4428-A525-F85E0F5846C1}" srcId="{596D8D08-C525-47CC-8B99-892594676843}" destId="{73195A56-7ABB-476D-9264-C0BF4D8F9E5C}" srcOrd="0" destOrd="0" parTransId="{356C38B5-8447-46DB-9720-F9D0FBE63E7A}" sibTransId="{FD8AC3FF-66BB-48F8-8471-D32D92F429B8}"/>
    <dgm:cxn modelId="{6B27E2C2-25D7-4FD6-AF45-D141DFB07CC6}" type="presOf" srcId="{27F2D2B5-4AD4-4A1F-8290-0695AAE4B8B8}" destId="{13146F9F-477F-4C7E-A86C-0EFA44684C00}" srcOrd="0" destOrd="0" presId="urn:microsoft.com/office/officeart/2018/2/layout/IconLabelList"/>
    <dgm:cxn modelId="{2BF7E4D2-980D-470C-B536-35B594383440}" type="presOf" srcId="{33418E70-95AF-48EC-B991-C3EF5B70688E}" destId="{1364A763-CB21-4C5C-9950-2766FAA9ABFE}" srcOrd="0" destOrd="0" presId="urn:microsoft.com/office/officeart/2018/2/layout/IconLabelList"/>
    <dgm:cxn modelId="{5FE821DC-49B1-45EB-8CD4-998B3CDBA62C}" type="presOf" srcId="{596D8D08-C525-47CC-8B99-892594676843}" destId="{C783D92E-D465-45C4-9BD2-B8B4A36FE792}" srcOrd="0" destOrd="0" presId="urn:microsoft.com/office/officeart/2018/2/layout/IconLabelList"/>
    <dgm:cxn modelId="{194A1EA4-49EE-4132-BA68-3836F818626F}" type="presParOf" srcId="{C783D92E-D465-45C4-9BD2-B8B4A36FE792}" destId="{5661B66B-8C29-4132-B352-204437177204}" srcOrd="0" destOrd="0" presId="urn:microsoft.com/office/officeart/2018/2/layout/IconLabelList"/>
    <dgm:cxn modelId="{703497EA-8CB8-42FE-B2C8-8FD059E10BB7}" type="presParOf" srcId="{5661B66B-8C29-4132-B352-204437177204}" destId="{DAA788A2-FF8B-438D-82B6-7327813B361A}" srcOrd="0" destOrd="0" presId="urn:microsoft.com/office/officeart/2018/2/layout/IconLabelList"/>
    <dgm:cxn modelId="{CCE94BDB-9D58-4918-BCAB-87DA7F4639FE}" type="presParOf" srcId="{5661B66B-8C29-4132-B352-204437177204}" destId="{549981D3-93FD-4A67-A346-F498AA422073}" srcOrd="1" destOrd="0" presId="urn:microsoft.com/office/officeart/2018/2/layout/IconLabelList"/>
    <dgm:cxn modelId="{21B02611-5F58-47F8-A104-CCBA9A0F0792}" type="presParOf" srcId="{5661B66B-8C29-4132-B352-204437177204}" destId="{B7B4FC41-78E7-46DE-B900-910378C028A7}" srcOrd="2" destOrd="0" presId="urn:microsoft.com/office/officeart/2018/2/layout/IconLabelList"/>
    <dgm:cxn modelId="{45643080-D9A6-4151-A222-B4BCC01EF745}" type="presParOf" srcId="{C783D92E-D465-45C4-9BD2-B8B4A36FE792}" destId="{ADE6EEE7-94AE-4CCC-8896-A28E0CB816D3}" srcOrd="1" destOrd="0" presId="urn:microsoft.com/office/officeart/2018/2/layout/IconLabelList"/>
    <dgm:cxn modelId="{DE78D959-A080-4149-93C0-679CC3668BB6}" type="presParOf" srcId="{C783D92E-D465-45C4-9BD2-B8B4A36FE792}" destId="{B2B3D2F2-9845-4583-B859-B96232EDCC0B}" srcOrd="2" destOrd="0" presId="urn:microsoft.com/office/officeart/2018/2/layout/IconLabelList"/>
    <dgm:cxn modelId="{ADA4045C-9F97-43CD-9849-0ADE9425FC4E}" type="presParOf" srcId="{B2B3D2F2-9845-4583-B859-B96232EDCC0B}" destId="{AF0FB4BF-A840-49A8-900F-89C20A24DFA3}" srcOrd="0" destOrd="0" presId="urn:microsoft.com/office/officeart/2018/2/layout/IconLabelList"/>
    <dgm:cxn modelId="{04F87483-E41A-470F-8E99-BCEEE9197045}" type="presParOf" srcId="{B2B3D2F2-9845-4583-B859-B96232EDCC0B}" destId="{DF69D750-4956-45DD-A43B-977CBC7BC41F}" srcOrd="1" destOrd="0" presId="urn:microsoft.com/office/officeart/2018/2/layout/IconLabelList"/>
    <dgm:cxn modelId="{3C5A4DB1-42CA-4630-A68A-4C8AA7866BEF}" type="presParOf" srcId="{B2B3D2F2-9845-4583-B859-B96232EDCC0B}" destId="{E00C6D2E-207E-4473-88F7-351CF1A0788C}" srcOrd="2" destOrd="0" presId="urn:microsoft.com/office/officeart/2018/2/layout/IconLabelList"/>
    <dgm:cxn modelId="{C853F68D-C74E-4F58-984E-7F33D37AE589}" type="presParOf" srcId="{C783D92E-D465-45C4-9BD2-B8B4A36FE792}" destId="{4F2761CE-1C71-4CAB-AEB7-78C9A2CDCBC0}" srcOrd="3" destOrd="0" presId="urn:microsoft.com/office/officeart/2018/2/layout/IconLabelList"/>
    <dgm:cxn modelId="{71757B35-8AB8-447B-8A57-2BC04EA021E6}" type="presParOf" srcId="{C783D92E-D465-45C4-9BD2-B8B4A36FE792}" destId="{5FC15E09-30F6-4290-AB32-F31D10C6AB60}" srcOrd="4" destOrd="0" presId="urn:microsoft.com/office/officeart/2018/2/layout/IconLabelList"/>
    <dgm:cxn modelId="{F696DCA0-151F-468D-8357-80634C795C80}" type="presParOf" srcId="{5FC15E09-30F6-4290-AB32-F31D10C6AB60}" destId="{9527D52A-548A-455D-AEDF-769295628689}" srcOrd="0" destOrd="0" presId="urn:microsoft.com/office/officeart/2018/2/layout/IconLabelList"/>
    <dgm:cxn modelId="{1F5497CD-63CD-4D98-B99A-112DE11C7483}" type="presParOf" srcId="{5FC15E09-30F6-4290-AB32-F31D10C6AB60}" destId="{00B466CE-139F-4823-BD0C-1D1B247F0C7A}" srcOrd="1" destOrd="0" presId="urn:microsoft.com/office/officeart/2018/2/layout/IconLabelList"/>
    <dgm:cxn modelId="{69009107-3EE0-49D7-9DB5-86A4A7736BC0}" type="presParOf" srcId="{5FC15E09-30F6-4290-AB32-F31D10C6AB60}" destId="{1364A763-CB21-4C5C-9950-2766FAA9ABFE}" srcOrd="2" destOrd="0" presId="urn:microsoft.com/office/officeart/2018/2/layout/IconLabelList"/>
    <dgm:cxn modelId="{44342698-8791-4883-B8FB-916A2CA26FAF}" type="presParOf" srcId="{C783D92E-D465-45C4-9BD2-B8B4A36FE792}" destId="{1A6E0CBB-5241-4493-839A-C9D636B6651C}" srcOrd="5" destOrd="0" presId="urn:microsoft.com/office/officeart/2018/2/layout/IconLabelList"/>
    <dgm:cxn modelId="{0D5CCB3B-CDA3-4E43-856E-8AD0C807D8A3}" type="presParOf" srcId="{C783D92E-D465-45C4-9BD2-B8B4A36FE792}" destId="{1401E72C-2E0D-4403-853B-005A7425EF4A}" srcOrd="6" destOrd="0" presId="urn:microsoft.com/office/officeart/2018/2/layout/IconLabelList"/>
    <dgm:cxn modelId="{094DCFF9-B43F-4325-A975-925CE72F4854}" type="presParOf" srcId="{1401E72C-2E0D-4403-853B-005A7425EF4A}" destId="{3A0D9966-08FB-414E-B8A8-C93F3D586858}" srcOrd="0" destOrd="0" presId="urn:microsoft.com/office/officeart/2018/2/layout/IconLabelList"/>
    <dgm:cxn modelId="{0152287F-CAD6-4F7A-AE96-3DE134A64895}" type="presParOf" srcId="{1401E72C-2E0D-4403-853B-005A7425EF4A}" destId="{FF8C53DF-8249-4F57-A41D-F83D6B363B9A}" srcOrd="1" destOrd="0" presId="urn:microsoft.com/office/officeart/2018/2/layout/IconLabelList"/>
    <dgm:cxn modelId="{FEA0DD42-0535-4139-8750-524C1C0C4A44}" type="presParOf" srcId="{1401E72C-2E0D-4403-853B-005A7425EF4A}" destId="{786529C6-8A71-4789-BF85-8A478FD2015A}" srcOrd="2" destOrd="0" presId="urn:microsoft.com/office/officeart/2018/2/layout/IconLabelList"/>
    <dgm:cxn modelId="{DCC6604A-728B-4D2E-BF19-CAE93BA2A1FA}" type="presParOf" srcId="{C783D92E-D465-45C4-9BD2-B8B4A36FE792}" destId="{742E1777-8B63-4F2C-8947-EA197C6BB494}" srcOrd="7" destOrd="0" presId="urn:microsoft.com/office/officeart/2018/2/layout/IconLabelList"/>
    <dgm:cxn modelId="{BEBC0ED7-47AF-47D3-AA7E-C814A38E1D70}" type="presParOf" srcId="{C783D92E-D465-45C4-9BD2-B8B4A36FE792}" destId="{354E95F6-4694-462B-8539-C80DCC46B986}" srcOrd="8" destOrd="0" presId="urn:microsoft.com/office/officeart/2018/2/layout/IconLabelList"/>
    <dgm:cxn modelId="{03618436-ECA9-4E67-BC2F-CBADF7E43528}" type="presParOf" srcId="{354E95F6-4694-462B-8539-C80DCC46B986}" destId="{FA482650-20FB-43C0-9081-C7097989959A}" srcOrd="0" destOrd="0" presId="urn:microsoft.com/office/officeart/2018/2/layout/IconLabelList"/>
    <dgm:cxn modelId="{2E34C811-7EC8-4DE5-B699-111AA73585A2}" type="presParOf" srcId="{354E95F6-4694-462B-8539-C80DCC46B986}" destId="{79FCB81F-650D-43FA-A28B-78870CE309E5}" srcOrd="1" destOrd="0" presId="urn:microsoft.com/office/officeart/2018/2/layout/IconLabelList"/>
    <dgm:cxn modelId="{39E7F802-9AF9-47B0-8860-039DF0313C94}" type="presParOf" srcId="{354E95F6-4694-462B-8539-C80DCC46B986}" destId="{13146F9F-477F-4C7E-A86C-0EFA44684C00}" srcOrd="2" destOrd="0" presId="urn:microsoft.com/office/officeart/2018/2/layout/IconLabelList"/>
    <dgm:cxn modelId="{A29C9F02-B3DF-49BE-ACBF-0C9613EE2BD0}" type="presParOf" srcId="{C783D92E-D465-45C4-9BD2-B8B4A36FE792}" destId="{06029CB3-E0EE-45AA-9086-5415D21721CE}" srcOrd="9" destOrd="0" presId="urn:microsoft.com/office/officeart/2018/2/layout/IconLabelList"/>
    <dgm:cxn modelId="{1CF23235-E313-4E5B-9E1B-0B247CF4FB09}" type="presParOf" srcId="{C783D92E-D465-45C4-9BD2-B8B4A36FE792}" destId="{5E68A3F0-01DC-4647-8F5D-FF915D013F54}" srcOrd="10" destOrd="0" presId="urn:microsoft.com/office/officeart/2018/2/layout/IconLabelList"/>
    <dgm:cxn modelId="{1EECA0DF-A9B4-4434-A27C-BEC2C4CAC1E0}" type="presParOf" srcId="{5E68A3F0-01DC-4647-8F5D-FF915D013F54}" destId="{696CD18D-ECF9-4172-A460-4EB9F2457CB0}" srcOrd="0" destOrd="0" presId="urn:microsoft.com/office/officeart/2018/2/layout/IconLabelList"/>
    <dgm:cxn modelId="{66D14C1A-EB04-4C5B-A8BA-9349EDD3E8D7}" type="presParOf" srcId="{5E68A3F0-01DC-4647-8F5D-FF915D013F54}" destId="{09F17AFD-EB3A-49B1-9E35-4EC8A99555BC}" srcOrd="1" destOrd="0" presId="urn:microsoft.com/office/officeart/2018/2/layout/IconLabelList"/>
    <dgm:cxn modelId="{86DDB579-9AC3-4569-96BB-31290C3C0A03}" type="presParOf" srcId="{5E68A3F0-01DC-4647-8F5D-FF915D013F54}" destId="{8B0E8269-5664-4C6E-BAB1-515A2EC278E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4970C3-809C-FC49-BD0E-FB2046D33EF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DB93522-3764-7348-8616-E81AB98A3D1B}">
      <dgm:prSet/>
      <dgm:spPr/>
      <dgm:t>
        <a:bodyPr/>
        <a:lstStyle/>
        <a:p>
          <a:r>
            <a:rPr lang="es-CL"/>
            <a:t>Formal versus informal	</a:t>
          </a:r>
        </a:p>
      </dgm:t>
    </dgm:pt>
    <dgm:pt modelId="{7BAC100A-D314-0A48-8B7D-8E85381F1284}" type="parTrans" cxnId="{80166D77-D151-6047-B46B-77E4DB4AD597}">
      <dgm:prSet/>
      <dgm:spPr/>
      <dgm:t>
        <a:bodyPr/>
        <a:lstStyle/>
        <a:p>
          <a:endParaRPr lang="es-ES"/>
        </a:p>
      </dgm:t>
    </dgm:pt>
    <dgm:pt modelId="{413BFDFB-5B5B-6247-960C-8FBCA7D2D272}" type="sibTrans" cxnId="{80166D77-D151-6047-B46B-77E4DB4AD597}">
      <dgm:prSet/>
      <dgm:spPr/>
      <dgm:t>
        <a:bodyPr/>
        <a:lstStyle/>
        <a:p>
          <a:endParaRPr lang="es-ES"/>
        </a:p>
      </dgm:t>
    </dgm:pt>
    <dgm:pt modelId="{1676F815-1B1C-E840-A87A-1BD19846F942}">
      <dgm:prSet/>
      <dgm:spPr/>
      <dgm:t>
        <a:bodyPr/>
        <a:lstStyle/>
        <a:p>
          <a:r>
            <a:rPr lang="es-CL"/>
            <a:t>Tradicional versus autentica</a:t>
          </a:r>
        </a:p>
      </dgm:t>
    </dgm:pt>
    <dgm:pt modelId="{B63B691C-66E9-904C-B9C3-C3520666E6C2}" type="parTrans" cxnId="{D4D4598A-CAC1-0E41-9A82-7A5920CC765B}">
      <dgm:prSet/>
      <dgm:spPr/>
      <dgm:t>
        <a:bodyPr/>
        <a:lstStyle/>
        <a:p>
          <a:endParaRPr lang="es-ES"/>
        </a:p>
      </dgm:t>
    </dgm:pt>
    <dgm:pt modelId="{52EC1ECB-D308-B641-9E06-A518F2194E4C}" type="sibTrans" cxnId="{D4D4598A-CAC1-0E41-9A82-7A5920CC765B}">
      <dgm:prSet/>
      <dgm:spPr/>
      <dgm:t>
        <a:bodyPr/>
        <a:lstStyle/>
        <a:p>
          <a:endParaRPr lang="es-ES"/>
        </a:p>
      </dgm:t>
    </dgm:pt>
    <dgm:pt modelId="{C68DE675-2849-D14D-AF71-F4B0E86CF312}">
      <dgm:prSet/>
      <dgm:spPr/>
      <dgm:t>
        <a:bodyPr/>
        <a:lstStyle/>
        <a:p>
          <a:r>
            <a:rPr lang="es-CL"/>
            <a:t>Escritura versus ejecución</a:t>
          </a:r>
        </a:p>
      </dgm:t>
    </dgm:pt>
    <dgm:pt modelId="{4D3840C5-B5E7-C349-8E8F-D0A459AF9E6C}" type="parTrans" cxnId="{78687587-B027-734B-B4E9-4A67647A5B34}">
      <dgm:prSet/>
      <dgm:spPr/>
      <dgm:t>
        <a:bodyPr/>
        <a:lstStyle/>
        <a:p>
          <a:endParaRPr lang="es-ES"/>
        </a:p>
      </dgm:t>
    </dgm:pt>
    <dgm:pt modelId="{9F20F886-1E65-2D4D-AB10-1476D4EF89B0}" type="sibTrans" cxnId="{78687587-B027-734B-B4E9-4A67647A5B34}">
      <dgm:prSet/>
      <dgm:spPr/>
      <dgm:t>
        <a:bodyPr/>
        <a:lstStyle/>
        <a:p>
          <a:endParaRPr lang="es-ES"/>
        </a:p>
      </dgm:t>
    </dgm:pt>
    <dgm:pt modelId="{83B9524C-4523-B645-B07A-0EF3FADE7B71}">
      <dgm:prSet/>
      <dgm:spPr/>
      <dgm:t>
        <a:bodyPr/>
        <a:lstStyle/>
        <a:p>
          <a:r>
            <a:rPr lang="es-CL"/>
            <a:t>Estandarizada o desarrollada por el profesor</a:t>
          </a:r>
        </a:p>
      </dgm:t>
    </dgm:pt>
    <dgm:pt modelId="{2F5ED608-B69D-D14E-9A30-F669B66A916C}" type="parTrans" cxnId="{47265197-2061-7043-8123-F0F83D9D4403}">
      <dgm:prSet/>
      <dgm:spPr/>
      <dgm:t>
        <a:bodyPr/>
        <a:lstStyle/>
        <a:p>
          <a:endParaRPr lang="es-ES"/>
        </a:p>
      </dgm:t>
    </dgm:pt>
    <dgm:pt modelId="{A6E70652-C363-0246-8463-1A581848F341}" type="sibTrans" cxnId="{47265197-2061-7043-8123-F0F83D9D4403}">
      <dgm:prSet/>
      <dgm:spPr/>
      <dgm:t>
        <a:bodyPr/>
        <a:lstStyle/>
        <a:p>
          <a:endParaRPr lang="es-ES"/>
        </a:p>
      </dgm:t>
    </dgm:pt>
    <dgm:pt modelId="{270B0B0D-8C47-A24C-B52E-E20C6A6680FE}">
      <dgm:prSet/>
      <dgm:spPr/>
      <dgm:t>
        <a:bodyPr/>
        <a:lstStyle/>
        <a:p>
          <a:r>
            <a:rPr lang="es-CL"/>
            <a:t>Basada en criterios / normativa</a:t>
          </a:r>
        </a:p>
      </dgm:t>
    </dgm:pt>
    <dgm:pt modelId="{9D6D6ED5-7445-0643-BA17-825A1F6174B1}" type="parTrans" cxnId="{87967DD2-7C0C-B54A-B93A-99A8891E21FE}">
      <dgm:prSet/>
      <dgm:spPr/>
      <dgm:t>
        <a:bodyPr/>
        <a:lstStyle/>
        <a:p>
          <a:endParaRPr lang="es-ES"/>
        </a:p>
      </dgm:t>
    </dgm:pt>
    <dgm:pt modelId="{59F87DAE-3DBA-454F-958E-9C5A56702392}" type="sibTrans" cxnId="{87967DD2-7C0C-B54A-B93A-99A8891E21FE}">
      <dgm:prSet/>
      <dgm:spPr/>
      <dgm:t>
        <a:bodyPr/>
        <a:lstStyle/>
        <a:p>
          <a:endParaRPr lang="es-ES"/>
        </a:p>
      </dgm:t>
    </dgm:pt>
    <dgm:pt modelId="{C8AA7D5E-5893-CA4E-B95F-B63D9CAB59D0}">
      <dgm:prSet/>
      <dgm:spPr/>
      <dgm:t>
        <a:bodyPr/>
        <a:lstStyle/>
        <a:p>
          <a:r>
            <a:rPr lang="es-CL"/>
            <a:t>Formativa / sumativa</a:t>
          </a:r>
        </a:p>
        <a:p>
          <a:endParaRPr lang="es-CL"/>
        </a:p>
      </dgm:t>
    </dgm:pt>
    <dgm:pt modelId="{6DFF6587-3188-D240-BE8D-746B9FB922B6}" type="parTrans" cxnId="{2939DBFF-E3AF-914E-8D71-77B198B98379}">
      <dgm:prSet/>
      <dgm:spPr/>
      <dgm:t>
        <a:bodyPr/>
        <a:lstStyle/>
        <a:p>
          <a:endParaRPr lang="es-ES"/>
        </a:p>
      </dgm:t>
    </dgm:pt>
    <dgm:pt modelId="{E80BC0A2-1A1B-384A-A0F0-821D6525F751}" type="sibTrans" cxnId="{2939DBFF-E3AF-914E-8D71-77B198B98379}">
      <dgm:prSet/>
      <dgm:spPr/>
      <dgm:t>
        <a:bodyPr/>
        <a:lstStyle/>
        <a:p>
          <a:endParaRPr lang="es-ES"/>
        </a:p>
      </dgm:t>
    </dgm:pt>
    <dgm:pt modelId="{E123D8EE-0B8D-1B46-9BED-53CBC60902F0}" type="pres">
      <dgm:prSet presAssocID="{884970C3-809C-FC49-BD0E-FB2046D33EF1}" presName="diagram" presStyleCnt="0">
        <dgm:presLayoutVars>
          <dgm:dir/>
          <dgm:resizeHandles val="exact"/>
        </dgm:presLayoutVars>
      </dgm:prSet>
      <dgm:spPr/>
    </dgm:pt>
    <dgm:pt modelId="{744D932C-5E06-4240-B0DD-909E688BFF15}" type="pres">
      <dgm:prSet presAssocID="{4DB93522-3764-7348-8616-E81AB98A3D1B}" presName="node" presStyleLbl="node1" presStyleIdx="0" presStyleCnt="6">
        <dgm:presLayoutVars>
          <dgm:bulletEnabled val="1"/>
        </dgm:presLayoutVars>
      </dgm:prSet>
      <dgm:spPr/>
    </dgm:pt>
    <dgm:pt modelId="{5569212C-9444-5B41-AB6A-5354809F5883}" type="pres">
      <dgm:prSet presAssocID="{413BFDFB-5B5B-6247-960C-8FBCA7D2D272}" presName="sibTrans" presStyleCnt="0"/>
      <dgm:spPr/>
    </dgm:pt>
    <dgm:pt modelId="{8404A2F4-F1F9-054E-90DE-D8CD997FF8BB}" type="pres">
      <dgm:prSet presAssocID="{1676F815-1B1C-E840-A87A-1BD19846F942}" presName="node" presStyleLbl="node1" presStyleIdx="1" presStyleCnt="6">
        <dgm:presLayoutVars>
          <dgm:bulletEnabled val="1"/>
        </dgm:presLayoutVars>
      </dgm:prSet>
      <dgm:spPr/>
    </dgm:pt>
    <dgm:pt modelId="{AC5AA164-22B4-4C41-A5C1-56A9D51746D4}" type="pres">
      <dgm:prSet presAssocID="{52EC1ECB-D308-B641-9E06-A518F2194E4C}" presName="sibTrans" presStyleCnt="0"/>
      <dgm:spPr/>
    </dgm:pt>
    <dgm:pt modelId="{518BA235-1E7B-A149-A5DD-665CF08B95FC}" type="pres">
      <dgm:prSet presAssocID="{C68DE675-2849-D14D-AF71-F4B0E86CF312}" presName="node" presStyleLbl="node1" presStyleIdx="2" presStyleCnt="6">
        <dgm:presLayoutVars>
          <dgm:bulletEnabled val="1"/>
        </dgm:presLayoutVars>
      </dgm:prSet>
      <dgm:spPr/>
    </dgm:pt>
    <dgm:pt modelId="{351AE797-4FD8-684D-A38A-32D0465A0697}" type="pres">
      <dgm:prSet presAssocID="{9F20F886-1E65-2D4D-AB10-1476D4EF89B0}" presName="sibTrans" presStyleCnt="0"/>
      <dgm:spPr/>
    </dgm:pt>
    <dgm:pt modelId="{15FAC2CA-59C1-4D41-8E56-7A2ADE3C59E7}" type="pres">
      <dgm:prSet presAssocID="{83B9524C-4523-B645-B07A-0EF3FADE7B71}" presName="node" presStyleLbl="node1" presStyleIdx="3" presStyleCnt="6">
        <dgm:presLayoutVars>
          <dgm:bulletEnabled val="1"/>
        </dgm:presLayoutVars>
      </dgm:prSet>
      <dgm:spPr/>
    </dgm:pt>
    <dgm:pt modelId="{DAAA8A65-30DA-0447-9BFC-24AFC4EC25C7}" type="pres">
      <dgm:prSet presAssocID="{A6E70652-C363-0246-8463-1A581848F341}" presName="sibTrans" presStyleCnt="0"/>
      <dgm:spPr/>
    </dgm:pt>
    <dgm:pt modelId="{3680BB1C-F3A5-1844-A710-C9750F7A5EAB}" type="pres">
      <dgm:prSet presAssocID="{270B0B0D-8C47-A24C-B52E-E20C6A6680FE}" presName="node" presStyleLbl="node1" presStyleIdx="4" presStyleCnt="6">
        <dgm:presLayoutVars>
          <dgm:bulletEnabled val="1"/>
        </dgm:presLayoutVars>
      </dgm:prSet>
      <dgm:spPr/>
    </dgm:pt>
    <dgm:pt modelId="{454D860B-3B55-6A46-BA0E-2947D8C06519}" type="pres">
      <dgm:prSet presAssocID="{59F87DAE-3DBA-454F-958E-9C5A56702392}" presName="sibTrans" presStyleCnt="0"/>
      <dgm:spPr/>
    </dgm:pt>
    <dgm:pt modelId="{4CFE633C-36C0-0841-B5B2-C00726BAD949}" type="pres">
      <dgm:prSet presAssocID="{C8AA7D5E-5893-CA4E-B95F-B63D9CAB59D0}" presName="node" presStyleLbl="node1" presStyleIdx="5" presStyleCnt="6">
        <dgm:presLayoutVars>
          <dgm:bulletEnabled val="1"/>
        </dgm:presLayoutVars>
      </dgm:prSet>
      <dgm:spPr/>
    </dgm:pt>
  </dgm:ptLst>
  <dgm:cxnLst>
    <dgm:cxn modelId="{EE3C3E01-51E9-4B4A-8BCB-AD9E5FBF2D20}" type="presOf" srcId="{4DB93522-3764-7348-8616-E81AB98A3D1B}" destId="{744D932C-5E06-4240-B0DD-909E688BFF15}" srcOrd="0" destOrd="0" presId="urn:microsoft.com/office/officeart/2005/8/layout/default"/>
    <dgm:cxn modelId="{F9016935-FAE3-DB45-B4D9-1B353FD500C2}" type="presOf" srcId="{C68DE675-2849-D14D-AF71-F4B0E86CF312}" destId="{518BA235-1E7B-A149-A5DD-665CF08B95FC}" srcOrd="0" destOrd="0" presId="urn:microsoft.com/office/officeart/2005/8/layout/default"/>
    <dgm:cxn modelId="{86AC7546-551A-CE41-880B-A5F5A328E33C}" type="presOf" srcId="{270B0B0D-8C47-A24C-B52E-E20C6A6680FE}" destId="{3680BB1C-F3A5-1844-A710-C9750F7A5EAB}" srcOrd="0" destOrd="0" presId="urn:microsoft.com/office/officeart/2005/8/layout/default"/>
    <dgm:cxn modelId="{0ABE016D-65FD-5B46-A14C-C70E13E100FA}" type="presOf" srcId="{83B9524C-4523-B645-B07A-0EF3FADE7B71}" destId="{15FAC2CA-59C1-4D41-8E56-7A2ADE3C59E7}" srcOrd="0" destOrd="0" presId="urn:microsoft.com/office/officeart/2005/8/layout/default"/>
    <dgm:cxn modelId="{80166D77-D151-6047-B46B-77E4DB4AD597}" srcId="{884970C3-809C-FC49-BD0E-FB2046D33EF1}" destId="{4DB93522-3764-7348-8616-E81AB98A3D1B}" srcOrd="0" destOrd="0" parTransId="{7BAC100A-D314-0A48-8B7D-8E85381F1284}" sibTransId="{413BFDFB-5B5B-6247-960C-8FBCA7D2D272}"/>
    <dgm:cxn modelId="{78687587-B027-734B-B4E9-4A67647A5B34}" srcId="{884970C3-809C-FC49-BD0E-FB2046D33EF1}" destId="{C68DE675-2849-D14D-AF71-F4B0E86CF312}" srcOrd="2" destOrd="0" parTransId="{4D3840C5-B5E7-C349-8E8F-D0A459AF9E6C}" sibTransId="{9F20F886-1E65-2D4D-AB10-1476D4EF89B0}"/>
    <dgm:cxn modelId="{D4D4598A-CAC1-0E41-9A82-7A5920CC765B}" srcId="{884970C3-809C-FC49-BD0E-FB2046D33EF1}" destId="{1676F815-1B1C-E840-A87A-1BD19846F942}" srcOrd="1" destOrd="0" parTransId="{B63B691C-66E9-904C-B9C3-C3520666E6C2}" sibTransId="{52EC1ECB-D308-B641-9E06-A518F2194E4C}"/>
    <dgm:cxn modelId="{47265197-2061-7043-8123-F0F83D9D4403}" srcId="{884970C3-809C-FC49-BD0E-FB2046D33EF1}" destId="{83B9524C-4523-B645-B07A-0EF3FADE7B71}" srcOrd="3" destOrd="0" parTransId="{2F5ED608-B69D-D14E-9A30-F669B66A916C}" sibTransId="{A6E70652-C363-0246-8463-1A581848F341}"/>
    <dgm:cxn modelId="{C7DA38A7-5F34-4B4E-B055-B8D8ECACDFBC}" type="presOf" srcId="{C8AA7D5E-5893-CA4E-B95F-B63D9CAB59D0}" destId="{4CFE633C-36C0-0841-B5B2-C00726BAD949}" srcOrd="0" destOrd="0" presId="urn:microsoft.com/office/officeart/2005/8/layout/default"/>
    <dgm:cxn modelId="{87967DD2-7C0C-B54A-B93A-99A8891E21FE}" srcId="{884970C3-809C-FC49-BD0E-FB2046D33EF1}" destId="{270B0B0D-8C47-A24C-B52E-E20C6A6680FE}" srcOrd="4" destOrd="0" parTransId="{9D6D6ED5-7445-0643-BA17-825A1F6174B1}" sibTransId="{59F87DAE-3DBA-454F-958E-9C5A56702392}"/>
    <dgm:cxn modelId="{F5F05BF4-3AAD-D34A-8C2E-10768461C601}" type="presOf" srcId="{884970C3-809C-FC49-BD0E-FB2046D33EF1}" destId="{E123D8EE-0B8D-1B46-9BED-53CBC60902F0}" srcOrd="0" destOrd="0" presId="urn:microsoft.com/office/officeart/2005/8/layout/default"/>
    <dgm:cxn modelId="{E624BFF8-719A-DF45-9A77-4154F62953D0}" type="presOf" srcId="{1676F815-1B1C-E840-A87A-1BD19846F942}" destId="{8404A2F4-F1F9-054E-90DE-D8CD997FF8BB}" srcOrd="0" destOrd="0" presId="urn:microsoft.com/office/officeart/2005/8/layout/default"/>
    <dgm:cxn modelId="{2939DBFF-E3AF-914E-8D71-77B198B98379}" srcId="{884970C3-809C-FC49-BD0E-FB2046D33EF1}" destId="{C8AA7D5E-5893-CA4E-B95F-B63D9CAB59D0}" srcOrd="5" destOrd="0" parTransId="{6DFF6587-3188-D240-BE8D-746B9FB922B6}" sibTransId="{E80BC0A2-1A1B-384A-A0F0-821D6525F751}"/>
    <dgm:cxn modelId="{7226D7C2-9E46-8043-819E-9285DE67DC94}" type="presParOf" srcId="{E123D8EE-0B8D-1B46-9BED-53CBC60902F0}" destId="{744D932C-5E06-4240-B0DD-909E688BFF15}" srcOrd="0" destOrd="0" presId="urn:microsoft.com/office/officeart/2005/8/layout/default"/>
    <dgm:cxn modelId="{DA13EAF9-BD2A-F34D-B0BE-8AAEE6A28A73}" type="presParOf" srcId="{E123D8EE-0B8D-1B46-9BED-53CBC60902F0}" destId="{5569212C-9444-5B41-AB6A-5354809F5883}" srcOrd="1" destOrd="0" presId="urn:microsoft.com/office/officeart/2005/8/layout/default"/>
    <dgm:cxn modelId="{54FE5CE8-85CA-9B4B-A1EE-61151A0C88A2}" type="presParOf" srcId="{E123D8EE-0B8D-1B46-9BED-53CBC60902F0}" destId="{8404A2F4-F1F9-054E-90DE-D8CD997FF8BB}" srcOrd="2" destOrd="0" presId="urn:microsoft.com/office/officeart/2005/8/layout/default"/>
    <dgm:cxn modelId="{F8FAE204-D2D1-AB4B-8BD7-CAC16CC33321}" type="presParOf" srcId="{E123D8EE-0B8D-1B46-9BED-53CBC60902F0}" destId="{AC5AA164-22B4-4C41-A5C1-56A9D51746D4}" srcOrd="3" destOrd="0" presId="urn:microsoft.com/office/officeart/2005/8/layout/default"/>
    <dgm:cxn modelId="{5C752FAD-9511-0E4A-8A11-DCDE073C4292}" type="presParOf" srcId="{E123D8EE-0B8D-1B46-9BED-53CBC60902F0}" destId="{518BA235-1E7B-A149-A5DD-665CF08B95FC}" srcOrd="4" destOrd="0" presId="urn:microsoft.com/office/officeart/2005/8/layout/default"/>
    <dgm:cxn modelId="{26D716CC-26FA-6640-B671-5313F26AFE62}" type="presParOf" srcId="{E123D8EE-0B8D-1B46-9BED-53CBC60902F0}" destId="{351AE797-4FD8-684D-A38A-32D0465A0697}" srcOrd="5" destOrd="0" presId="urn:microsoft.com/office/officeart/2005/8/layout/default"/>
    <dgm:cxn modelId="{74F6ECB8-0F54-EF40-A5CA-863FA99AEC63}" type="presParOf" srcId="{E123D8EE-0B8D-1B46-9BED-53CBC60902F0}" destId="{15FAC2CA-59C1-4D41-8E56-7A2ADE3C59E7}" srcOrd="6" destOrd="0" presId="urn:microsoft.com/office/officeart/2005/8/layout/default"/>
    <dgm:cxn modelId="{00947D60-425E-3F43-833C-82D1B37F824A}" type="presParOf" srcId="{E123D8EE-0B8D-1B46-9BED-53CBC60902F0}" destId="{DAAA8A65-30DA-0447-9BFC-24AFC4EC25C7}" srcOrd="7" destOrd="0" presId="urn:microsoft.com/office/officeart/2005/8/layout/default"/>
    <dgm:cxn modelId="{B83D8EFB-F67F-5E46-91AB-BE8F959AD8DC}" type="presParOf" srcId="{E123D8EE-0B8D-1B46-9BED-53CBC60902F0}" destId="{3680BB1C-F3A5-1844-A710-C9750F7A5EAB}" srcOrd="8" destOrd="0" presId="urn:microsoft.com/office/officeart/2005/8/layout/default"/>
    <dgm:cxn modelId="{C10923AC-E9E7-4E4E-8A69-252953D3749E}" type="presParOf" srcId="{E123D8EE-0B8D-1B46-9BED-53CBC60902F0}" destId="{454D860B-3B55-6A46-BA0E-2947D8C06519}" srcOrd="9" destOrd="0" presId="urn:microsoft.com/office/officeart/2005/8/layout/default"/>
    <dgm:cxn modelId="{B8BC8997-8ED0-6A43-BF21-2E017BECD716}" type="presParOf" srcId="{E123D8EE-0B8D-1B46-9BED-53CBC60902F0}" destId="{4CFE633C-36C0-0841-B5B2-C00726BAD94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E70947-B1BF-914F-A3E5-49A7B5E6485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F5A2888-8CE7-2A4A-B94B-9C2FC7546AEE}">
      <dgm:prSet phldrT="[Texto]"/>
      <dgm:spPr/>
      <dgm:t>
        <a:bodyPr/>
        <a:lstStyle/>
        <a:p>
          <a:r>
            <a:rPr lang="es-ES" dirty="0"/>
            <a:t>de observación </a:t>
          </a:r>
        </a:p>
      </dgm:t>
    </dgm:pt>
    <dgm:pt modelId="{BEDB3201-542B-0142-90AD-D038D4448814}" type="parTrans" cxnId="{B2798E31-B55C-6B41-9EF1-A36D402DBD2C}">
      <dgm:prSet/>
      <dgm:spPr/>
      <dgm:t>
        <a:bodyPr/>
        <a:lstStyle/>
        <a:p>
          <a:endParaRPr lang="es-ES"/>
        </a:p>
      </dgm:t>
    </dgm:pt>
    <dgm:pt modelId="{AA08FE0A-67E9-A24E-99D3-AE694AA8CD14}" type="sibTrans" cxnId="{B2798E31-B55C-6B41-9EF1-A36D402DBD2C}">
      <dgm:prSet/>
      <dgm:spPr/>
      <dgm:t>
        <a:bodyPr/>
        <a:lstStyle/>
        <a:p>
          <a:endParaRPr lang="es-ES"/>
        </a:p>
      </dgm:t>
    </dgm:pt>
    <dgm:pt modelId="{42360E48-3C22-2E42-A1AC-A16535464253}">
      <dgm:prSet phldrT="[Texto]"/>
      <dgm:spPr/>
      <dgm:t>
        <a:bodyPr/>
        <a:lstStyle/>
        <a:p>
          <a:r>
            <a:rPr lang="es-ES" dirty="0"/>
            <a:t>de desempeño</a:t>
          </a:r>
        </a:p>
      </dgm:t>
    </dgm:pt>
    <dgm:pt modelId="{4486CA92-FC70-6742-8063-53C1F85BEF15}" type="parTrans" cxnId="{51C14082-876E-3248-A9E6-D14304C19328}">
      <dgm:prSet/>
      <dgm:spPr/>
      <dgm:t>
        <a:bodyPr/>
        <a:lstStyle/>
        <a:p>
          <a:endParaRPr lang="es-ES"/>
        </a:p>
      </dgm:t>
    </dgm:pt>
    <dgm:pt modelId="{AD4794F6-2F18-984B-BCC9-B3AA33596323}" type="sibTrans" cxnId="{51C14082-876E-3248-A9E6-D14304C19328}">
      <dgm:prSet/>
      <dgm:spPr/>
      <dgm:t>
        <a:bodyPr/>
        <a:lstStyle/>
        <a:p>
          <a:endParaRPr lang="es-ES"/>
        </a:p>
      </dgm:t>
    </dgm:pt>
    <dgm:pt modelId="{4D739643-2B75-2548-9BA2-179A7A857811}">
      <dgm:prSet phldrT="[Texto]"/>
      <dgm:spPr/>
      <dgm:t>
        <a:bodyPr/>
        <a:lstStyle/>
        <a:p>
          <a:r>
            <a:rPr lang="es-ES" dirty="0"/>
            <a:t>de interrogación </a:t>
          </a:r>
        </a:p>
      </dgm:t>
    </dgm:pt>
    <dgm:pt modelId="{AA5B7D81-E3AE-E44D-B3B9-6D984BE39117}" type="parTrans" cxnId="{72F7EAE0-93B5-764B-982B-7A67DFF6820E}">
      <dgm:prSet/>
      <dgm:spPr/>
      <dgm:t>
        <a:bodyPr/>
        <a:lstStyle/>
        <a:p>
          <a:endParaRPr lang="es-ES"/>
        </a:p>
      </dgm:t>
    </dgm:pt>
    <dgm:pt modelId="{83DB67E5-2435-AC4D-9EB9-95DBC1D93506}" type="sibTrans" cxnId="{72F7EAE0-93B5-764B-982B-7A67DFF6820E}">
      <dgm:prSet/>
      <dgm:spPr/>
      <dgm:t>
        <a:bodyPr/>
        <a:lstStyle/>
        <a:p>
          <a:endParaRPr lang="es-ES"/>
        </a:p>
      </dgm:t>
    </dgm:pt>
    <dgm:pt modelId="{8576F5BD-6CC9-7241-8A36-DA60BBC1A97C}" type="pres">
      <dgm:prSet presAssocID="{19E70947-B1BF-914F-A3E5-49A7B5E6485A}" presName="linear" presStyleCnt="0">
        <dgm:presLayoutVars>
          <dgm:animLvl val="lvl"/>
          <dgm:resizeHandles val="exact"/>
        </dgm:presLayoutVars>
      </dgm:prSet>
      <dgm:spPr/>
    </dgm:pt>
    <dgm:pt modelId="{D8D5C83C-8446-0D49-B8C2-F4841E62BE86}" type="pres">
      <dgm:prSet presAssocID="{7F5A2888-8CE7-2A4A-B94B-9C2FC7546AE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07EF78-64EA-564B-8F6A-D281223E84E5}" type="pres">
      <dgm:prSet presAssocID="{AA08FE0A-67E9-A24E-99D3-AE694AA8CD14}" presName="spacer" presStyleCnt="0"/>
      <dgm:spPr/>
    </dgm:pt>
    <dgm:pt modelId="{8C3E7ED2-6FC6-B34B-937B-D09983A6D1FF}" type="pres">
      <dgm:prSet presAssocID="{42360E48-3C22-2E42-A1AC-A165354642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2716F39-990F-DF4B-9231-EAC6AAAD00F6}" type="pres">
      <dgm:prSet presAssocID="{AD4794F6-2F18-984B-BCC9-B3AA33596323}" presName="spacer" presStyleCnt="0"/>
      <dgm:spPr/>
    </dgm:pt>
    <dgm:pt modelId="{6ADDE244-E032-B74B-81C9-593AE1CE6BF8}" type="pres">
      <dgm:prSet presAssocID="{4D739643-2B75-2548-9BA2-179A7A85781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7238B06-B34E-224F-8B52-77B01A21EE28}" type="presOf" srcId="{7F5A2888-8CE7-2A4A-B94B-9C2FC7546AEE}" destId="{D8D5C83C-8446-0D49-B8C2-F4841E62BE86}" srcOrd="0" destOrd="0" presId="urn:microsoft.com/office/officeart/2005/8/layout/vList2"/>
    <dgm:cxn modelId="{25116B19-5EC4-304F-BE86-832E92B74B56}" type="presOf" srcId="{4D739643-2B75-2548-9BA2-179A7A857811}" destId="{6ADDE244-E032-B74B-81C9-593AE1CE6BF8}" srcOrd="0" destOrd="0" presId="urn:microsoft.com/office/officeart/2005/8/layout/vList2"/>
    <dgm:cxn modelId="{B2798E31-B55C-6B41-9EF1-A36D402DBD2C}" srcId="{19E70947-B1BF-914F-A3E5-49A7B5E6485A}" destId="{7F5A2888-8CE7-2A4A-B94B-9C2FC7546AEE}" srcOrd="0" destOrd="0" parTransId="{BEDB3201-542B-0142-90AD-D038D4448814}" sibTransId="{AA08FE0A-67E9-A24E-99D3-AE694AA8CD14}"/>
    <dgm:cxn modelId="{51C14082-876E-3248-A9E6-D14304C19328}" srcId="{19E70947-B1BF-914F-A3E5-49A7B5E6485A}" destId="{42360E48-3C22-2E42-A1AC-A16535464253}" srcOrd="1" destOrd="0" parTransId="{4486CA92-FC70-6742-8063-53C1F85BEF15}" sibTransId="{AD4794F6-2F18-984B-BCC9-B3AA33596323}"/>
    <dgm:cxn modelId="{664844C4-B7F7-D140-8C2F-44B4476AC280}" type="presOf" srcId="{42360E48-3C22-2E42-A1AC-A16535464253}" destId="{8C3E7ED2-6FC6-B34B-937B-D09983A6D1FF}" srcOrd="0" destOrd="0" presId="urn:microsoft.com/office/officeart/2005/8/layout/vList2"/>
    <dgm:cxn modelId="{72F7EAE0-93B5-764B-982B-7A67DFF6820E}" srcId="{19E70947-B1BF-914F-A3E5-49A7B5E6485A}" destId="{4D739643-2B75-2548-9BA2-179A7A857811}" srcOrd="2" destOrd="0" parTransId="{AA5B7D81-E3AE-E44D-B3B9-6D984BE39117}" sibTransId="{83DB67E5-2435-AC4D-9EB9-95DBC1D93506}"/>
    <dgm:cxn modelId="{AF91D2F7-5576-5F4D-8616-3EE8BF8B6EC2}" type="presOf" srcId="{19E70947-B1BF-914F-A3E5-49A7B5E6485A}" destId="{8576F5BD-6CC9-7241-8A36-DA60BBC1A97C}" srcOrd="0" destOrd="0" presId="urn:microsoft.com/office/officeart/2005/8/layout/vList2"/>
    <dgm:cxn modelId="{37352A11-DD71-7446-89D3-00AB40D0F1D2}" type="presParOf" srcId="{8576F5BD-6CC9-7241-8A36-DA60BBC1A97C}" destId="{D8D5C83C-8446-0D49-B8C2-F4841E62BE86}" srcOrd="0" destOrd="0" presId="urn:microsoft.com/office/officeart/2005/8/layout/vList2"/>
    <dgm:cxn modelId="{7697A45E-18D5-6744-933A-9E1556BFC3A5}" type="presParOf" srcId="{8576F5BD-6CC9-7241-8A36-DA60BBC1A97C}" destId="{6407EF78-64EA-564B-8F6A-D281223E84E5}" srcOrd="1" destOrd="0" presId="urn:microsoft.com/office/officeart/2005/8/layout/vList2"/>
    <dgm:cxn modelId="{8A8F43E6-9CBD-D649-8620-3ED2E2503156}" type="presParOf" srcId="{8576F5BD-6CC9-7241-8A36-DA60BBC1A97C}" destId="{8C3E7ED2-6FC6-B34B-937B-D09983A6D1FF}" srcOrd="2" destOrd="0" presId="urn:microsoft.com/office/officeart/2005/8/layout/vList2"/>
    <dgm:cxn modelId="{CBD219E0-FDA2-FF48-8AF9-1B9EA3F3F8B3}" type="presParOf" srcId="{8576F5BD-6CC9-7241-8A36-DA60BBC1A97C}" destId="{F2716F39-990F-DF4B-9231-EAC6AAAD00F6}" srcOrd="3" destOrd="0" presId="urn:microsoft.com/office/officeart/2005/8/layout/vList2"/>
    <dgm:cxn modelId="{40C5B636-7701-EB40-B46F-A329931FC735}" type="presParOf" srcId="{8576F5BD-6CC9-7241-8A36-DA60BBC1A97C}" destId="{6ADDE244-E032-B74B-81C9-593AE1CE6BF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8BB3F0-5A9D-9745-9781-30DE6E40B2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s-ES"/>
        </a:p>
      </dgm:t>
    </dgm:pt>
    <dgm:pt modelId="{0718C6A1-132D-5645-97FD-6F4F72FA2F82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Permiten al profesor percibir los conocimientos, las habilidades, las actitudes y los valores que poseen los estudiantes y cómo los emplean ante una situación concreta.</a:t>
          </a:r>
        </a:p>
      </dgm:t>
    </dgm:pt>
    <dgm:pt modelId="{6DDB6B53-CC9A-F84D-B458-C6DEE6FE34E1}" type="parTrans" cxnId="{8B79F340-63ED-FA44-9E48-386A06062C3E}">
      <dgm:prSet/>
      <dgm:spPr/>
      <dgm:t>
        <a:bodyPr/>
        <a:lstStyle/>
        <a:p>
          <a:endParaRPr lang="es-ES" sz="1800"/>
        </a:p>
      </dgm:t>
    </dgm:pt>
    <dgm:pt modelId="{FA03892B-B0D7-F341-A502-8F656F6765C1}" type="sibTrans" cxnId="{8B79F340-63ED-FA44-9E48-386A06062C3E}">
      <dgm:prSet/>
      <dgm:spPr/>
      <dgm:t>
        <a:bodyPr/>
        <a:lstStyle/>
        <a:p>
          <a:endParaRPr lang="es-ES"/>
        </a:p>
      </dgm:t>
    </dgm:pt>
    <dgm:pt modelId="{E463E7D9-B6E3-4C46-A4F7-ACD03F702156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 Posibilitan evaluar los procesos de aprendizaje en el momento en el que se producen. </a:t>
          </a:r>
          <a:endParaRPr lang="es-CL" b="1"/>
        </a:p>
      </dgm:t>
    </dgm:pt>
    <dgm:pt modelId="{E3180FEA-F5DB-3243-A681-FC0785E37F69}" type="parTrans" cxnId="{B5B1FC23-63A2-2A4B-983B-C0BA73CEFC68}">
      <dgm:prSet/>
      <dgm:spPr/>
      <dgm:t>
        <a:bodyPr/>
        <a:lstStyle/>
        <a:p>
          <a:endParaRPr lang="es-ES" sz="1800"/>
        </a:p>
      </dgm:t>
    </dgm:pt>
    <dgm:pt modelId="{9F9A71DA-CF1D-C94A-B7FD-C7FB6B105F5B}" type="sibTrans" cxnId="{B5B1FC23-63A2-2A4B-983B-C0BA73CEFC68}">
      <dgm:prSet/>
      <dgm:spPr/>
      <dgm:t>
        <a:bodyPr/>
        <a:lstStyle/>
        <a:p>
          <a:endParaRPr lang="es-ES"/>
        </a:p>
      </dgm:t>
    </dgm:pt>
    <dgm:pt modelId="{6AE7432E-FE09-49CD-8042-C92117739B06}" type="pres">
      <dgm:prSet presAssocID="{AE8BB3F0-5A9D-9745-9781-30DE6E40B29E}" presName="root" presStyleCnt="0">
        <dgm:presLayoutVars>
          <dgm:dir/>
          <dgm:resizeHandles val="exact"/>
        </dgm:presLayoutVars>
      </dgm:prSet>
      <dgm:spPr/>
    </dgm:pt>
    <dgm:pt modelId="{C96B081B-DB80-4566-982B-412F7D5AC3CA}" type="pres">
      <dgm:prSet presAssocID="{E463E7D9-B6E3-4C46-A4F7-ACD03F702156}" presName="compNode" presStyleCnt="0"/>
      <dgm:spPr/>
    </dgm:pt>
    <dgm:pt modelId="{BECAE8DF-CAD2-4EC3-BA7C-7D42161AFFE2}" type="pres">
      <dgm:prSet presAssocID="{E463E7D9-B6E3-4C46-A4F7-ACD03F702156}" presName="bgRect" presStyleLbl="bgShp" presStyleIdx="0" presStyleCnt="2"/>
      <dgm:spPr/>
    </dgm:pt>
    <dgm:pt modelId="{5CD3C466-DF8C-4482-A016-FB2B08FA52A2}" type="pres">
      <dgm:prSet presAssocID="{E463E7D9-B6E3-4C46-A4F7-ACD03F70215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C53DB0B5-8825-4DAD-9A6D-0795A2F264FE}" type="pres">
      <dgm:prSet presAssocID="{E463E7D9-B6E3-4C46-A4F7-ACD03F702156}" presName="spaceRect" presStyleCnt="0"/>
      <dgm:spPr/>
    </dgm:pt>
    <dgm:pt modelId="{1ADF5193-99B4-4647-A2EC-7AACCBAD016D}" type="pres">
      <dgm:prSet presAssocID="{E463E7D9-B6E3-4C46-A4F7-ACD03F702156}" presName="parTx" presStyleLbl="revTx" presStyleIdx="0" presStyleCnt="2">
        <dgm:presLayoutVars>
          <dgm:chMax val="0"/>
          <dgm:chPref val="0"/>
        </dgm:presLayoutVars>
      </dgm:prSet>
      <dgm:spPr/>
    </dgm:pt>
    <dgm:pt modelId="{3D8C4092-79C3-4E4F-A5F8-00400D0AAD01}" type="pres">
      <dgm:prSet presAssocID="{9F9A71DA-CF1D-C94A-B7FD-C7FB6B105F5B}" presName="sibTrans" presStyleCnt="0"/>
      <dgm:spPr/>
    </dgm:pt>
    <dgm:pt modelId="{8EE883E6-FD7B-47D7-9B7B-0DC66DD6B815}" type="pres">
      <dgm:prSet presAssocID="{0718C6A1-132D-5645-97FD-6F4F72FA2F82}" presName="compNode" presStyleCnt="0"/>
      <dgm:spPr/>
    </dgm:pt>
    <dgm:pt modelId="{2C4B5230-3BAF-42D0-AF21-BCC455C3DFE0}" type="pres">
      <dgm:prSet presAssocID="{0718C6A1-132D-5645-97FD-6F4F72FA2F82}" presName="bgRect" presStyleLbl="bgShp" presStyleIdx="1" presStyleCnt="2"/>
      <dgm:spPr/>
    </dgm:pt>
    <dgm:pt modelId="{D433DF9E-B52A-4843-9B8C-5CB57BE6845E}" type="pres">
      <dgm:prSet presAssocID="{0718C6A1-132D-5645-97FD-6F4F72FA2F8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0D280A25-C6DD-401B-BA0A-B8CF231DFEBA}" type="pres">
      <dgm:prSet presAssocID="{0718C6A1-132D-5645-97FD-6F4F72FA2F82}" presName="spaceRect" presStyleCnt="0"/>
      <dgm:spPr/>
    </dgm:pt>
    <dgm:pt modelId="{28ADCD6B-9DE7-4630-8B6D-F5F58E591687}" type="pres">
      <dgm:prSet presAssocID="{0718C6A1-132D-5645-97FD-6F4F72FA2F8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0255710-E896-7544-A25C-D84574575098}" type="presOf" srcId="{AE8BB3F0-5A9D-9745-9781-30DE6E40B29E}" destId="{6AE7432E-FE09-49CD-8042-C92117739B06}" srcOrd="0" destOrd="0" presId="urn:microsoft.com/office/officeart/2018/2/layout/IconVerticalSolidList"/>
    <dgm:cxn modelId="{B5B1FC23-63A2-2A4B-983B-C0BA73CEFC68}" srcId="{AE8BB3F0-5A9D-9745-9781-30DE6E40B29E}" destId="{E463E7D9-B6E3-4C46-A4F7-ACD03F702156}" srcOrd="0" destOrd="0" parTransId="{E3180FEA-F5DB-3243-A681-FC0785E37F69}" sibTransId="{9F9A71DA-CF1D-C94A-B7FD-C7FB6B105F5B}"/>
    <dgm:cxn modelId="{8B79F340-63ED-FA44-9E48-386A06062C3E}" srcId="{AE8BB3F0-5A9D-9745-9781-30DE6E40B29E}" destId="{0718C6A1-132D-5645-97FD-6F4F72FA2F82}" srcOrd="1" destOrd="0" parTransId="{6DDB6B53-CC9A-F84D-B458-C6DEE6FE34E1}" sibTransId="{FA03892B-B0D7-F341-A502-8F656F6765C1}"/>
    <dgm:cxn modelId="{E9431D68-CB6D-E246-947D-C05876C11DC5}" type="presOf" srcId="{0718C6A1-132D-5645-97FD-6F4F72FA2F82}" destId="{28ADCD6B-9DE7-4630-8B6D-F5F58E591687}" srcOrd="0" destOrd="0" presId="urn:microsoft.com/office/officeart/2018/2/layout/IconVerticalSolidList"/>
    <dgm:cxn modelId="{CEA9F78A-184B-6846-9929-4FFFD19E7BA3}" type="presOf" srcId="{E463E7D9-B6E3-4C46-A4F7-ACD03F702156}" destId="{1ADF5193-99B4-4647-A2EC-7AACCBAD016D}" srcOrd="0" destOrd="0" presId="urn:microsoft.com/office/officeart/2018/2/layout/IconVerticalSolidList"/>
    <dgm:cxn modelId="{F38D31F5-77E7-5D4B-A83E-6EC9F70A0574}" type="presParOf" srcId="{6AE7432E-FE09-49CD-8042-C92117739B06}" destId="{C96B081B-DB80-4566-982B-412F7D5AC3CA}" srcOrd="0" destOrd="0" presId="urn:microsoft.com/office/officeart/2018/2/layout/IconVerticalSolidList"/>
    <dgm:cxn modelId="{300E6BC3-B974-4749-B5BA-CD0F02345B08}" type="presParOf" srcId="{C96B081B-DB80-4566-982B-412F7D5AC3CA}" destId="{BECAE8DF-CAD2-4EC3-BA7C-7D42161AFFE2}" srcOrd="0" destOrd="0" presId="urn:microsoft.com/office/officeart/2018/2/layout/IconVerticalSolidList"/>
    <dgm:cxn modelId="{B33B0253-07A3-6D4B-8379-12A57BE1C596}" type="presParOf" srcId="{C96B081B-DB80-4566-982B-412F7D5AC3CA}" destId="{5CD3C466-DF8C-4482-A016-FB2B08FA52A2}" srcOrd="1" destOrd="0" presId="urn:microsoft.com/office/officeart/2018/2/layout/IconVerticalSolidList"/>
    <dgm:cxn modelId="{C93CA110-2F1E-EC4E-88BD-4AA3C5037345}" type="presParOf" srcId="{C96B081B-DB80-4566-982B-412F7D5AC3CA}" destId="{C53DB0B5-8825-4DAD-9A6D-0795A2F264FE}" srcOrd="2" destOrd="0" presId="urn:microsoft.com/office/officeart/2018/2/layout/IconVerticalSolidList"/>
    <dgm:cxn modelId="{6B61063B-A4F3-304F-9878-CF011DA11B51}" type="presParOf" srcId="{C96B081B-DB80-4566-982B-412F7D5AC3CA}" destId="{1ADF5193-99B4-4647-A2EC-7AACCBAD016D}" srcOrd="3" destOrd="0" presId="urn:microsoft.com/office/officeart/2018/2/layout/IconVerticalSolidList"/>
    <dgm:cxn modelId="{6FF49BEF-E423-BA41-84C9-02FB27F0E07E}" type="presParOf" srcId="{6AE7432E-FE09-49CD-8042-C92117739B06}" destId="{3D8C4092-79C3-4E4F-A5F8-00400D0AAD01}" srcOrd="1" destOrd="0" presId="urn:microsoft.com/office/officeart/2018/2/layout/IconVerticalSolidList"/>
    <dgm:cxn modelId="{AF75E7C6-B8AE-FC4D-8A63-F40816CE9869}" type="presParOf" srcId="{6AE7432E-FE09-49CD-8042-C92117739B06}" destId="{8EE883E6-FD7B-47D7-9B7B-0DC66DD6B815}" srcOrd="2" destOrd="0" presId="urn:microsoft.com/office/officeart/2018/2/layout/IconVerticalSolidList"/>
    <dgm:cxn modelId="{FF85A88A-6471-EA4A-B794-13F253F4C6B0}" type="presParOf" srcId="{8EE883E6-FD7B-47D7-9B7B-0DC66DD6B815}" destId="{2C4B5230-3BAF-42D0-AF21-BCC455C3DFE0}" srcOrd="0" destOrd="0" presId="urn:microsoft.com/office/officeart/2018/2/layout/IconVerticalSolidList"/>
    <dgm:cxn modelId="{D1031CE9-30BA-2E4A-B59C-7965CD029E7D}" type="presParOf" srcId="{8EE883E6-FD7B-47D7-9B7B-0DC66DD6B815}" destId="{D433DF9E-B52A-4843-9B8C-5CB57BE6845E}" srcOrd="1" destOrd="0" presId="urn:microsoft.com/office/officeart/2018/2/layout/IconVerticalSolidList"/>
    <dgm:cxn modelId="{D9B06057-90B9-D047-A7AA-22F5472B64B6}" type="presParOf" srcId="{8EE883E6-FD7B-47D7-9B7B-0DC66DD6B815}" destId="{0D280A25-C6DD-401B-BA0A-B8CF231DFEBA}" srcOrd="2" destOrd="0" presId="urn:microsoft.com/office/officeart/2018/2/layout/IconVerticalSolidList"/>
    <dgm:cxn modelId="{A2B1A1DE-1888-3842-928C-BEEBAF4C75C6}" type="presParOf" srcId="{8EE883E6-FD7B-47D7-9B7B-0DC66DD6B815}" destId="{28ADCD6B-9DE7-4630-8B6D-F5F58E5916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8BB3F0-5A9D-9745-9781-30DE6E40B29E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s-ES"/>
        </a:p>
      </dgm:t>
    </dgm:pt>
    <dgm:pt modelId="{B436AB1B-5A03-9A47-89C0-FCEA6A3F5C4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CL" b="1"/>
            <a:t>OBSERVACIÓN SISTEMATICA</a:t>
          </a:r>
        </a:p>
      </dgm:t>
    </dgm:pt>
    <dgm:pt modelId="{B6906820-40C8-B14F-8280-BE11F6F3AB0C}" type="parTrans" cxnId="{E91F97B5-BE5C-AB48-BB35-55D0AFFF9767}">
      <dgm:prSet/>
      <dgm:spPr/>
      <dgm:t>
        <a:bodyPr/>
        <a:lstStyle/>
        <a:p>
          <a:endParaRPr lang="es-ES"/>
        </a:p>
      </dgm:t>
    </dgm:pt>
    <dgm:pt modelId="{4C9B07BD-60C0-1E40-844D-F5B3AF1198F2}" type="sibTrans" cxnId="{E91F97B5-BE5C-AB48-BB35-55D0AFFF9767}">
      <dgm:prSet/>
      <dgm:spPr/>
      <dgm:t>
        <a:bodyPr/>
        <a:lstStyle/>
        <a:p>
          <a:endParaRPr lang="es-ES"/>
        </a:p>
      </dgm:t>
    </dgm:pt>
    <dgm:pt modelId="{E463E7D9-B6E3-4C46-A4F7-ACD03F702156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 El observador debe definir previamente los propósitos de dicha tarea, es decir, qué aspectos específicos evaluará</a:t>
          </a:r>
          <a:endParaRPr lang="es-CL" b="1"/>
        </a:p>
      </dgm:t>
    </dgm:pt>
    <dgm:pt modelId="{E3180FEA-F5DB-3243-A681-FC0785E37F69}" type="parTrans" cxnId="{B5B1FC23-63A2-2A4B-983B-C0BA73CEFC68}">
      <dgm:prSet/>
      <dgm:spPr/>
      <dgm:t>
        <a:bodyPr/>
        <a:lstStyle/>
        <a:p>
          <a:endParaRPr lang="es-ES"/>
        </a:p>
      </dgm:t>
    </dgm:pt>
    <dgm:pt modelId="{9F9A71DA-CF1D-C94A-B7FD-C7FB6B105F5B}" type="sibTrans" cxnId="{B5B1FC23-63A2-2A4B-983B-C0BA73CEFC68}">
      <dgm:prSet/>
      <dgm:spPr/>
      <dgm:t>
        <a:bodyPr/>
        <a:lstStyle/>
        <a:p>
          <a:endParaRPr lang="es-ES"/>
        </a:p>
      </dgm:t>
    </dgm:pt>
    <dgm:pt modelId="{029336A6-7002-1D4C-8F62-0D176BE4BCE0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La observación tiene como características el ser estructurada, objetiva, consistente y auditable </a:t>
          </a:r>
          <a:endParaRPr lang="es-CL" b="1"/>
        </a:p>
      </dgm:t>
    </dgm:pt>
    <dgm:pt modelId="{32C0F4D8-96EC-DD42-901E-57CFCBF4191B}" type="parTrans" cxnId="{689D7A8E-BA3B-D540-9088-73D619F7BA7D}">
      <dgm:prSet/>
      <dgm:spPr/>
      <dgm:t>
        <a:bodyPr/>
        <a:lstStyle/>
        <a:p>
          <a:endParaRPr lang="es-ES"/>
        </a:p>
      </dgm:t>
    </dgm:pt>
    <dgm:pt modelId="{00F90D75-CD10-FF47-BB9B-FEDFC7A561F4}" type="sibTrans" cxnId="{689D7A8E-BA3B-D540-9088-73D619F7BA7D}">
      <dgm:prSet/>
      <dgm:spPr/>
      <dgm:t>
        <a:bodyPr/>
        <a:lstStyle/>
        <a:p>
          <a:endParaRPr lang="es-ES"/>
        </a:p>
      </dgm:t>
    </dgm:pt>
    <dgm:pt modelId="{8DEB1B08-DDDB-1041-BBEB-BA5DCB73679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CL" b="1" dirty="0"/>
            <a:t>OBSERVACIÓN ASISTEMÁTICA</a:t>
          </a:r>
        </a:p>
      </dgm:t>
    </dgm:pt>
    <dgm:pt modelId="{EA53AFC6-DAAE-1A4F-AE0C-0349E8989B76}" type="parTrans" cxnId="{06C8A7EC-913C-9E4C-B8BA-8E69A224123B}">
      <dgm:prSet/>
      <dgm:spPr/>
      <dgm:t>
        <a:bodyPr/>
        <a:lstStyle/>
        <a:p>
          <a:endParaRPr lang="es-ES"/>
        </a:p>
      </dgm:t>
    </dgm:pt>
    <dgm:pt modelId="{FCD91394-E8DC-5F49-88C7-6F5754DB9E01}" type="sibTrans" cxnId="{06C8A7EC-913C-9E4C-B8BA-8E69A224123B}">
      <dgm:prSet/>
      <dgm:spPr/>
      <dgm:t>
        <a:bodyPr/>
        <a:lstStyle/>
        <a:p>
          <a:endParaRPr lang="es-ES"/>
        </a:p>
      </dgm:t>
    </dgm:pt>
    <dgm:pt modelId="{4B211CB9-B9AD-5D4F-B020-044B323000BE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El observador registra la mayor cantidad de información, sin tener propósitos definidos, para sistematizarla</a:t>
          </a:r>
          <a:endParaRPr lang="es-CL" b="1"/>
        </a:p>
      </dgm:t>
    </dgm:pt>
    <dgm:pt modelId="{DA912615-C72A-BD43-B47A-85509C8BB2AA}" type="parTrans" cxnId="{A2B3317F-457D-B842-8F07-84D676145085}">
      <dgm:prSet/>
      <dgm:spPr/>
      <dgm:t>
        <a:bodyPr/>
        <a:lstStyle/>
        <a:p>
          <a:endParaRPr lang="es-ES"/>
        </a:p>
      </dgm:t>
    </dgm:pt>
    <dgm:pt modelId="{210497E5-0568-3B41-BCB7-D328962AC927}" type="sibTrans" cxnId="{A2B3317F-457D-B842-8F07-84D676145085}">
      <dgm:prSet/>
      <dgm:spPr/>
      <dgm:t>
        <a:bodyPr/>
        <a:lstStyle/>
        <a:p>
          <a:endParaRPr lang="es-ES"/>
        </a:p>
      </dgm:t>
    </dgm:pt>
    <dgm:pt modelId="{CDBC4821-A7CC-1944-AA19-0B87C39E5907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Los hallazgos son en base a similitudes, diferencias y correlaciones entre otros.</a:t>
          </a:r>
          <a:endParaRPr lang="es-CL" b="1"/>
        </a:p>
      </dgm:t>
    </dgm:pt>
    <dgm:pt modelId="{C3308ECE-8CCF-2241-AC02-4CFE7F997420}" type="parTrans" cxnId="{DC8B2A5D-A042-0B4F-B47B-7FA5A5BEFEC9}">
      <dgm:prSet/>
      <dgm:spPr/>
      <dgm:t>
        <a:bodyPr/>
        <a:lstStyle/>
        <a:p>
          <a:endParaRPr lang="es-ES"/>
        </a:p>
      </dgm:t>
    </dgm:pt>
    <dgm:pt modelId="{930A3E19-B2AF-CE43-AB87-E8FA750A6A7A}" type="sibTrans" cxnId="{DC8B2A5D-A042-0B4F-B47B-7FA5A5BEFEC9}">
      <dgm:prSet/>
      <dgm:spPr/>
      <dgm:t>
        <a:bodyPr/>
        <a:lstStyle/>
        <a:p>
          <a:endParaRPr lang="es-ES"/>
        </a:p>
      </dgm:t>
    </dgm:pt>
    <dgm:pt modelId="{7B456824-BC77-4F3F-8306-2CCEC0DEF61B}" type="pres">
      <dgm:prSet presAssocID="{AE8BB3F0-5A9D-9745-9781-30DE6E40B29E}" presName="root" presStyleCnt="0">
        <dgm:presLayoutVars>
          <dgm:dir/>
          <dgm:resizeHandles val="exact"/>
        </dgm:presLayoutVars>
      </dgm:prSet>
      <dgm:spPr/>
    </dgm:pt>
    <dgm:pt modelId="{D8C768E2-C510-48CD-88B4-76A22E953CBD}" type="pres">
      <dgm:prSet presAssocID="{B436AB1B-5A03-9A47-89C0-FCEA6A3F5C40}" presName="compNode" presStyleCnt="0"/>
      <dgm:spPr/>
    </dgm:pt>
    <dgm:pt modelId="{C10CB4DF-B08E-4A07-AE59-0FAF219C9C2C}" type="pres">
      <dgm:prSet presAssocID="{B436AB1B-5A03-9A47-89C0-FCEA6A3F5C4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ápiz"/>
        </a:ext>
      </dgm:extLst>
    </dgm:pt>
    <dgm:pt modelId="{A048DAE2-CD19-4CCB-A44C-0C85D6FFFFF9}" type="pres">
      <dgm:prSet presAssocID="{B436AB1B-5A03-9A47-89C0-FCEA6A3F5C40}" presName="iconSpace" presStyleCnt="0"/>
      <dgm:spPr/>
    </dgm:pt>
    <dgm:pt modelId="{8AFD0453-062C-4DD4-9145-0689DD8248AE}" type="pres">
      <dgm:prSet presAssocID="{B436AB1B-5A03-9A47-89C0-FCEA6A3F5C40}" presName="parTx" presStyleLbl="revTx" presStyleIdx="0" presStyleCnt="4">
        <dgm:presLayoutVars>
          <dgm:chMax val="0"/>
          <dgm:chPref val="0"/>
        </dgm:presLayoutVars>
      </dgm:prSet>
      <dgm:spPr/>
    </dgm:pt>
    <dgm:pt modelId="{9B4B2C66-8E39-4366-9ADE-3B17398DE1AC}" type="pres">
      <dgm:prSet presAssocID="{B436AB1B-5A03-9A47-89C0-FCEA6A3F5C40}" presName="txSpace" presStyleCnt="0"/>
      <dgm:spPr/>
    </dgm:pt>
    <dgm:pt modelId="{A3B5E21C-74AF-4C9C-9E96-C104DC5F7F08}" type="pres">
      <dgm:prSet presAssocID="{B436AB1B-5A03-9A47-89C0-FCEA6A3F5C40}" presName="desTx" presStyleLbl="revTx" presStyleIdx="1" presStyleCnt="4">
        <dgm:presLayoutVars/>
      </dgm:prSet>
      <dgm:spPr/>
    </dgm:pt>
    <dgm:pt modelId="{7F7BADFA-6C6C-4954-AE0A-F826C691BA46}" type="pres">
      <dgm:prSet presAssocID="{4C9B07BD-60C0-1E40-844D-F5B3AF1198F2}" presName="sibTrans" presStyleCnt="0"/>
      <dgm:spPr/>
    </dgm:pt>
    <dgm:pt modelId="{D426D2E1-FB92-48B8-BAE0-E6B7B506F5B9}" type="pres">
      <dgm:prSet presAssocID="{8DEB1B08-DDDB-1041-BBEB-BA5DCB736794}" presName="compNode" presStyleCnt="0"/>
      <dgm:spPr/>
    </dgm:pt>
    <dgm:pt modelId="{A0B4A0B3-508A-4D72-BD4E-B4B000AE723B}" type="pres">
      <dgm:prSet presAssocID="{8DEB1B08-DDDB-1041-BBEB-BA5DCB73679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E8CC4F02-85DB-4FFD-84A6-EE17570254DD}" type="pres">
      <dgm:prSet presAssocID="{8DEB1B08-DDDB-1041-BBEB-BA5DCB736794}" presName="iconSpace" presStyleCnt="0"/>
      <dgm:spPr/>
    </dgm:pt>
    <dgm:pt modelId="{8C811AC6-D8A4-46DF-BBA1-68979FE2CA8B}" type="pres">
      <dgm:prSet presAssocID="{8DEB1B08-DDDB-1041-BBEB-BA5DCB736794}" presName="parTx" presStyleLbl="revTx" presStyleIdx="2" presStyleCnt="4" custScaleX="115046" custLinFactNeighborX="2126" custLinFactNeighborY="5221">
        <dgm:presLayoutVars>
          <dgm:chMax val="0"/>
          <dgm:chPref val="0"/>
        </dgm:presLayoutVars>
      </dgm:prSet>
      <dgm:spPr/>
    </dgm:pt>
    <dgm:pt modelId="{FA0AE59A-2ABC-4726-8800-062FE5BC2EB6}" type="pres">
      <dgm:prSet presAssocID="{8DEB1B08-DDDB-1041-BBEB-BA5DCB736794}" presName="txSpace" presStyleCnt="0"/>
      <dgm:spPr/>
    </dgm:pt>
    <dgm:pt modelId="{5C9360BB-A697-43E2-9DBD-1D6B8EE1AB50}" type="pres">
      <dgm:prSet presAssocID="{8DEB1B08-DDDB-1041-BBEB-BA5DCB736794}" presName="desTx" presStyleLbl="revTx" presStyleIdx="3" presStyleCnt="4">
        <dgm:presLayoutVars/>
      </dgm:prSet>
      <dgm:spPr/>
    </dgm:pt>
  </dgm:ptLst>
  <dgm:cxnLst>
    <dgm:cxn modelId="{BE704321-E0F5-6E40-84E9-3F51F133126F}" type="presOf" srcId="{B436AB1B-5A03-9A47-89C0-FCEA6A3F5C40}" destId="{8AFD0453-062C-4DD4-9145-0689DD8248AE}" srcOrd="0" destOrd="0" presId="urn:microsoft.com/office/officeart/2018/2/layout/IconLabelDescriptionList"/>
    <dgm:cxn modelId="{B5B1FC23-63A2-2A4B-983B-C0BA73CEFC68}" srcId="{B436AB1B-5A03-9A47-89C0-FCEA6A3F5C40}" destId="{E463E7D9-B6E3-4C46-A4F7-ACD03F702156}" srcOrd="0" destOrd="0" parTransId="{E3180FEA-F5DB-3243-A681-FC0785E37F69}" sibTransId="{9F9A71DA-CF1D-C94A-B7FD-C7FB6B105F5B}"/>
    <dgm:cxn modelId="{BC3F6A3B-91E2-6543-8A5B-C326F0B798D8}" type="presOf" srcId="{8DEB1B08-DDDB-1041-BBEB-BA5DCB736794}" destId="{8C811AC6-D8A4-46DF-BBA1-68979FE2CA8B}" srcOrd="0" destOrd="0" presId="urn:microsoft.com/office/officeart/2018/2/layout/IconLabelDescriptionList"/>
    <dgm:cxn modelId="{D66C1B5B-F5B7-D44F-B5B9-5FEE74AC5A05}" type="presOf" srcId="{029336A6-7002-1D4C-8F62-0D176BE4BCE0}" destId="{A3B5E21C-74AF-4C9C-9E96-C104DC5F7F08}" srcOrd="0" destOrd="1" presId="urn:microsoft.com/office/officeart/2018/2/layout/IconLabelDescriptionList"/>
    <dgm:cxn modelId="{DC8B2A5D-A042-0B4F-B47B-7FA5A5BEFEC9}" srcId="{8DEB1B08-DDDB-1041-BBEB-BA5DCB736794}" destId="{CDBC4821-A7CC-1944-AA19-0B87C39E5907}" srcOrd="1" destOrd="0" parTransId="{C3308ECE-8CCF-2241-AC02-4CFE7F997420}" sibTransId="{930A3E19-B2AF-CE43-AB87-E8FA750A6A7A}"/>
    <dgm:cxn modelId="{A2B3317F-457D-B842-8F07-84D676145085}" srcId="{8DEB1B08-DDDB-1041-BBEB-BA5DCB736794}" destId="{4B211CB9-B9AD-5D4F-B020-044B323000BE}" srcOrd="0" destOrd="0" parTransId="{DA912615-C72A-BD43-B47A-85509C8BB2AA}" sibTransId="{210497E5-0568-3B41-BCB7-D328962AC927}"/>
    <dgm:cxn modelId="{CC70E68B-2CAC-D341-B17A-36EFE40A8130}" type="presOf" srcId="{CDBC4821-A7CC-1944-AA19-0B87C39E5907}" destId="{5C9360BB-A697-43E2-9DBD-1D6B8EE1AB50}" srcOrd="0" destOrd="1" presId="urn:microsoft.com/office/officeart/2018/2/layout/IconLabelDescriptionList"/>
    <dgm:cxn modelId="{689D7A8E-BA3B-D540-9088-73D619F7BA7D}" srcId="{B436AB1B-5A03-9A47-89C0-FCEA6A3F5C40}" destId="{029336A6-7002-1D4C-8F62-0D176BE4BCE0}" srcOrd="1" destOrd="0" parTransId="{32C0F4D8-96EC-DD42-901E-57CFCBF4191B}" sibTransId="{00F90D75-CD10-FF47-BB9B-FEDFC7A561F4}"/>
    <dgm:cxn modelId="{E91F97B5-BE5C-AB48-BB35-55D0AFFF9767}" srcId="{AE8BB3F0-5A9D-9745-9781-30DE6E40B29E}" destId="{B436AB1B-5A03-9A47-89C0-FCEA6A3F5C40}" srcOrd="0" destOrd="0" parTransId="{B6906820-40C8-B14F-8280-BE11F6F3AB0C}" sibTransId="{4C9B07BD-60C0-1E40-844D-F5B3AF1198F2}"/>
    <dgm:cxn modelId="{EEE4AAD9-05CD-1F4B-B2F5-DF361AEFEA36}" type="presOf" srcId="{4B211CB9-B9AD-5D4F-B020-044B323000BE}" destId="{5C9360BB-A697-43E2-9DBD-1D6B8EE1AB50}" srcOrd="0" destOrd="0" presId="urn:microsoft.com/office/officeart/2018/2/layout/IconLabelDescriptionList"/>
    <dgm:cxn modelId="{895C9EE4-8818-C646-AE36-21440B172E1C}" type="presOf" srcId="{AE8BB3F0-5A9D-9745-9781-30DE6E40B29E}" destId="{7B456824-BC77-4F3F-8306-2CCEC0DEF61B}" srcOrd="0" destOrd="0" presId="urn:microsoft.com/office/officeart/2018/2/layout/IconLabelDescriptionList"/>
    <dgm:cxn modelId="{06C8A7EC-913C-9E4C-B8BA-8E69A224123B}" srcId="{AE8BB3F0-5A9D-9745-9781-30DE6E40B29E}" destId="{8DEB1B08-DDDB-1041-BBEB-BA5DCB736794}" srcOrd="1" destOrd="0" parTransId="{EA53AFC6-DAAE-1A4F-AE0C-0349E8989B76}" sibTransId="{FCD91394-E8DC-5F49-88C7-6F5754DB9E01}"/>
    <dgm:cxn modelId="{01F2D8F6-6D28-2342-BB4E-285A5254F385}" type="presOf" srcId="{E463E7D9-B6E3-4C46-A4F7-ACD03F702156}" destId="{A3B5E21C-74AF-4C9C-9E96-C104DC5F7F08}" srcOrd="0" destOrd="0" presId="urn:microsoft.com/office/officeart/2018/2/layout/IconLabelDescriptionList"/>
    <dgm:cxn modelId="{D8B730E4-BAAF-2045-A4E9-75D4E4659AE6}" type="presParOf" srcId="{7B456824-BC77-4F3F-8306-2CCEC0DEF61B}" destId="{D8C768E2-C510-48CD-88B4-76A22E953CBD}" srcOrd="0" destOrd="0" presId="urn:microsoft.com/office/officeart/2018/2/layout/IconLabelDescriptionList"/>
    <dgm:cxn modelId="{98CB029E-E13A-8F4B-AD85-1B296CB69B18}" type="presParOf" srcId="{D8C768E2-C510-48CD-88B4-76A22E953CBD}" destId="{C10CB4DF-B08E-4A07-AE59-0FAF219C9C2C}" srcOrd="0" destOrd="0" presId="urn:microsoft.com/office/officeart/2018/2/layout/IconLabelDescriptionList"/>
    <dgm:cxn modelId="{B1B19F6C-11D1-154E-B23F-466C5077661B}" type="presParOf" srcId="{D8C768E2-C510-48CD-88B4-76A22E953CBD}" destId="{A048DAE2-CD19-4CCB-A44C-0C85D6FFFFF9}" srcOrd="1" destOrd="0" presId="urn:microsoft.com/office/officeart/2018/2/layout/IconLabelDescriptionList"/>
    <dgm:cxn modelId="{11EEAA17-E52A-3C47-989E-36374EC1BCF4}" type="presParOf" srcId="{D8C768E2-C510-48CD-88B4-76A22E953CBD}" destId="{8AFD0453-062C-4DD4-9145-0689DD8248AE}" srcOrd="2" destOrd="0" presId="urn:microsoft.com/office/officeart/2018/2/layout/IconLabelDescriptionList"/>
    <dgm:cxn modelId="{D8587149-FAD6-9844-AE75-6B2F54588512}" type="presParOf" srcId="{D8C768E2-C510-48CD-88B4-76A22E953CBD}" destId="{9B4B2C66-8E39-4366-9ADE-3B17398DE1AC}" srcOrd="3" destOrd="0" presId="urn:microsoft.com/office/officeart/2018/2/layout/IconLabelDescriptionList"/>
    <dgm:cxn modelId="{41E544CA-E62B-4F47-A5A7-51FF6A604D61}" type="presParOf" srcId="{D8C768E2-C510-48CD-88B4-76A22E953CBD}" destId="{A3B5E21C-74AF-4C9C-9E96-C104DC5F7F08}" srcOrd="4" destOrd="0" presId="urn:microsoft.com/office/officeart/2018/2/layout/IconLabelDescriptionList"/>
    <dgm:cxn modelId="{A3D9C175-0A52-BE47-A26F-AFCAC7D2E989}" type="presParOf" srcId="{7B456824-BC77-4F3F-8306-2CCEC0DEF61B}" destId="{7F7BADFA-6C6C-4954-AE0A-F826C691BA46}" srcOrd="1" destOrd="0" presId="urn:microsoft.com/office/officeart/2018/2/layout/IconLabelDescriptionList"/>
    <dgm:cxn modelId="{DBC3AE63-E2CE-F242-B6D8-9D03589D8E96}" type="presParOf" srcId="{7B456824-BC77-4F3F-8306-2CCEC0DEF61B}" destId="{D426D2E1-FB92-48B8-BAE0-E6B7B506F5B9}" srcOrd="2" destOrd="0" presId="urn:microsoft.com/office/officeart/2018/2/layout/IconLabelDescriptionList"/>
    <dgm:cxn modelId="{8D267B02-2D4B-B64D-B71C-A303AF40AE18}" type="presParOf" srcId="{D426D2E1-FB92-48B8-BAE0-E6B7B506F5B9}" destId="{A0B4A0B3-508A-4D72-BD4E-B4B000AE723B}" srcOrd="0" destOrd="0" presId="urn:microsoft.com/office/officeart/2018/2/layout/IconLabelDescriptionList"/>
    <dgm:cxn modelId="{6A3FDA85-ADBA-314A-AB52-786EC3DA7110}" type="presParOf" srcId="{D426D2E1-FB92-48B8-BAE0-E6B7B506F5B9}" destId="{E8CC4F02-85DB-4FFD-84A6-EE17570254DD}" srcOrd="1" destOrd="0" presId="urn:microsoft.com/office/officeart/2018/2/layout/IconLabelDescriptionList"/>
    <dgm:cxn modelId="{7C450E09-50AD-FD44-A122-574D347E6C9C}" type="presParOf" srcId="{D426D2E1-FB92-48B8-BAE0-E6B7B506F5B9}" destId="{8C811AC6-D8A4-46DF-BBA1-68979FE2CA8B}" srcOrd="2" destOrd="0" presId="urn:microsoft.com/office/officeart/2018/2/layout/IconLabelDescriptionList"/>
    <dgm:cxn modelId="{59F53BCA-3A59-6F40-A27D-BFBC8FB7320F}" type="presParOf" srcId="{D426D2E1-FB92-48B8-BAE0-E6B7B506F5B9}" destId="{FA0AE59A-2ABC-4726-8800-062FE5BC2EB6}" srcOrd="3" destOrd="0" presId="urn:microsoft.com/office/officeart/2018/2/layout/IconLabelDescriptionList"/>
    <dgm:cxn modelId="{2901DE80-01BB-C54E-ACB6-7AEC9F439566}" type="presParOf" srcId="{D426D2E1-FB92-48B8-BAE0-E6B7B506F5B9}" destId="{5C9360BB-A697-43E2-9DBD-1D6B8EE1AB5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D1D8AE-AF04-B64C-AC9A-CA175D07CC41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53F173B6-89FF-D247-9889-718E297C1C80}">
      <dgm:prSet phldrT="[Texto]"/>
      <dgm:spPr/>
      <dgm:t>
        <a:bodyPr/>
        <a:lstStyle/>
        <a:p>
          <a:pPr>
            <a:buNone/>
          </a:pPr>
          <a:r>
            <a:rPr lang="es-CL" dirty="0"/>
            <a:t>Guía de observación</a:t>
          </a:r>
          <a:endParaRPr lang="es-ES" dirty="0"/>
        </a:p>
      </dgm:t>
    </dgm:pt>
    <dgm:pt modelId="{1FC01517-26E4-E743-8BBD-23C44DAF2442}" type="parTrans" cxnId="{3E7C2D5A-0319-714D-8DD9-11F20BA09FFB}">
      <dgm:prSet/>
      <dgm:spPr/>
      <dgm:t>
        <a:bodyPr/>
        <a:lstStyle/>
        <a:p>
          <a:endParaRPr lang="es-ES"/>
        </a:p>
      </dgm:t>
    </dgm:pt>
    <dgm:pt modelId="{22F9D014-916F-4245-849B-9F6AABD959D1}" type="sibTrans" cxnId="{3E7C2D5A-0319-714D-8DD9-11F20BA09FFB}">
      <dgm:prSet/>
      <dgm:spPr/>
      <dgm:t>
        <a:bodyPr/>
        <a:lstStyle/>
        <a:p>
          <a:endParaRPr lang="es-ES"/>
        </a:p>
      </dgm:t>
    </dgm:pt>
    <dgm:pt modelId="{3E2BAB92-4174-B341-ADBD-7B36633B1286}">
      <dgm:prSet phldrT="[Texto]"/>
      <dgm:spPr/>
      <dgm:t>
        <a:bodyPr/>
        <a:lstStyle/>
        <a:p>
          <a:pPr>
            <a:buNone/>
          </a:pPr>
          <a:r>
            <a:rPr lang="es-CL" dirty="0"/>
            <a:t>Diario de clase</a:t>
          </a:r>
          <a:endParaRPr lang="es-ES" dirty="0"/>
        </a:p>
      </dgm:t>
    </dgm:pt>
    <dgm:pt modelId="{529D5D4D-23D1-5C47-9A71-04E411B1A7EC}" type="parTrans" cxnId="{FBEAB09F-298B-194F-AC53-68E8287B57E7}">
      <dgm:prSet/>
      <dgm:spPr/>
      <dgm:t>
        <a:bodyPr/>
        <a:lstStyle/>
        <a:p>
          <a:endParaRPr lang="es-ES"/>
        </a:p>
      </dgm:t>
    </dgm:pt>
    <dgm:pt modelId="{18D1C624-9986-1143-9F4C-F829E59E2E90}" type="sibTrans" cxnId="{FBEAB09F-298B-194F-AC53-68E8287B57E7}">
      <dgm:prSet/>
      <dgm:spPr/>
      <dgm:t>
        <a:bodyPr/>
        <a:lstStyle/>
        <a:p>
          <a:endParaRPr lang="es-ES"/>
        </a:p>
      </dgm:t>
    </dgm:pt>
    <dgm:pt modelId="{CF7E9A76-98B6-914B-93BA-D710A2E1217A}">
      <dgm:prSet phldrT="[Texto]"/>
      <dgm:spPr/>
      <dgm:t>
        <a:bodyPr/>
        <a:lstStyle/>
        <a:p>
          <a:pPr>
            <a:buNone/>
          </a:pPr>
          <a:r>
            <a:rPr lang="es-CL" dirty="0"/>
            <a:t>Registro anecdótico</a:t>
          </a:r>
          <a:endParaRPr lang="es-ES" dirty="0"/>
        </a:p>
      </dgm:t>
    </dgm:pt>
    <dgm:pt modelId="{CAEA1F40-2196-3C41-AB86-1F0F97787B24}" type="parTrans" cxnId="{09FAA33D-BB09-4644-A155-72BFF7A268DC}">
      <dgm:prSet/>
      <dgm:spPr/>
      <dgm:t>
        <a:bodyPr/>
        <a:lstStyle/>
        <a:p>
          <a:endParaRPr lang="es-ES"/>
        </a:p>
      </dgm:t>
    </dgm:pt>
    <dgm:pt modelId="{52F7AE6E-F5F5-3746-8F66-4057E8435500}" type="sibTrans" cxnId="{09FAA33D-BB09-4644-A155-72BFF7A268DC}">
      <dgm:prSet/>
      <dgm:spPr/>
      <dgm:t>
        <a:bodyPr/>
        <a:lstStyle/>
        <a:p>
          <a:endParaRPr lang="es-ES"/>
        </a:p>
      </dgm:t>
    </dgm:pt>
    <dgm:pt modelId="{1A0062BD-7FBD-A24A-8F39-8D504F57CD91}">
      <dgm:prSet phldrT="[Texto]"/>
      <dgm:spPr/>
      <dgm:t>
        <a:bodyPr/>
        <a:lstStyle/>
        <a:p>
          <a:pPr>
            <a:buNone/>
          </a:pPr>
          <a:r>
            <a:rPr lang="es-CL" dirty="0"/>
            <a:t>Diario de trabajo</a:t>
          </a:r>
          <a:endParaRPr lang="es-ES" dirty="0"/>
        </a:p>
      </dgm:t>
    </dgm:pt>
    <dgm:pt modelId="{43CCDE34-E93A-AD4F-AF8E-20119597EC9E}" type="parTrans" cxnId="{449AD84E-D871-C449-93A0-44169CE055B1}">
      <dgm:prSet/>
      <dgm:spPr/>
      <dgm:t>
        <a:bodyPr/>
        <a:lstStyle/>
        <a:p>
          <a:endParaRPr lang="es-ES"/>
        </a:p>
      </dgm:t>
    </dgm:pt>
    <dgm:pt modelId="{BF3EC2DF-73C4-5F4B-B0C2-FD78DA60C45B}" type="sibTrans" cxnId="{449AD84E-D871-C449-93A0-44169CE055B1}">
      <dgm:prSet/>
      <dgm:spPr/>
      <dgm:t>
        <a:bodyPr/>
        <a:lstStyle/>
        <a:p>
          <a:endParaRPr lang="es-ES"/>
        </a:p>
      </dgm:t>
    </dgm:pt>
    <dgm:pt modelId="{98DF31CB-2378-6C4A-A499-60FE4FB1DC40}">
      <dgm:prSet phldrT="[Texto]"/>
      <dgm:spPr/>
      <dgm:t>
        <a:bodyPr/>
        <a:lstStyle/>
        <a:p>
          <a:pPr>
            <a:buNone/>
          </a:pPr>
          <a:r>
            <a:rPr lang="es-CL" dirty="0"/>
            <a:t>Escala de actitudes</a:t>
          </a:r>
          <a:endParaRPr lang="es-ES" dirty="0"/>
        </a:p>
      </dgm:t>
    </dgm:pt>
    <dgm:pt modelId="{27CEA1BD-EACC-324D-B140-5D1ADA6D5530}" type="parTrans" cxnId="{931FE0CC-6CD7-B84E-8FBF-BBD8F0D8DBF4}">
      <dgm:prSet/>
      <dgm:spPr/>
      <dgm:t>
        <a:bodyPr/>
        <a:lstStyle/>
        <a:p>
          <a:endParaRPr lang="es-ES"/>
        </a:p>
      </dgm:t>
    </dgm:pt>
    <dgm:pt modelId="{B21FBEC0-541D-6E4D-BEC4-9BD68B22D528}" type="sibTrans" cxnId="{931FE0CC-6CD7-B84E-8FBF-BBD8F0D8DBF4}">
      <dgm:prSet/>
      <dgm:spPr/>
      <dgm:t>
        <a:bodyPr/>
        <a:lstStyle/>
        <a:p>
          <a:endParaRPr lang="es-ES"/>
        </a:p>
      </dgm:t>
    </dgm:pt>
    <dgm:pt modelId="{CACC401A-32C4-0E45-A622-74DF4825EB51}">
      <dgm:prSet phldrT="[Texto]"/>
      <dgm:spPr/>
      <dgm:t>
        <a:bodyPr/>
        <a:lstStyle/>
        <a:p>
          <a:pPr>
            <a:buNone/>
          </a:pPr>
          <a:r>
            <a:rPr lang="es-CL" dirty="0"/>
            <a:t>Registro de conductas grupales</a:t>
          </a:r>
          <a:endParaRPr lang="es-ES" dirty="0"/>
        </a:p>
      </dgm:t>
    </dgm:pt>
    <dgm:pt modelId="{9B29F138-1025-244C-9837-51C4028CDA59}" type="parTrans" cxnId="{E5FE87F9-7883-824C-88DA-38CFB97455D1}">
      <dgm:prSet/>
      <dgm:spPr/>
      <dgm:t>
        <a:bodyPr/>
        <a:lstStyle/>
        <a:p>
          <a:endParaRPr lang="es-ES"/>
        </a:p>
      </dgm:t>
    </dgm:pt>
    <dgm:pt modelId="{641A6A4A-92E9-8D4A-AADA-4E31DCDC4BDB}" type="sibTrans" cxnId="{E5FE87F9-7883-824C-88DA-38CFB97455D1}">
      <dgm:prSet/>
      <dgm:spPr/>
      <dgm:t>
        <a:bodyPr/>
        <a:lstStyle/>
        <a:p>
          <a:endParaRPr lang="es-ES"/>
        </a:p>
      </dgm:t>
    </dgm:pt>
    <dgm:pt modelId="{31E8A206-0858-A441-A9D2-CDFC66A174F6}" type="pres">
      <dgm:prSet presAssocID="{59D1D8AE-AF04-B64C-AC9A-CA175D07CC41}" presName="vert0" presStyleCnt="0">
        <dgm:presLayoutVars>
          <dgm:dir/>
          <dgm:animOne val="branch"/>
          <dgm:animLvl val="lvl"/>
        </dgm:presLayoutVars>
      </dgm:prSet>
      <dgm:spPr/>
    </dgm:pt>
    <dgm:pt modelId="{3B033506-4450-BA40-80B5-E98A6B6D6179}" type="pres">
      <dgm:prSet presAssocID="{53F173B6-89FF-D247-9889-718E297C1C80}" presName="thickLine" presStyleLbl="alignNode1" presStyleIdx="0" presStyleCnt="6"/>
      <dgm:spPr/>
    </dgm:pt>
    <dgm:pt modelId="{077FC6D6-02DE-2F43-98EF-3294B548B3F0}" type="pres">
      <dgm:prSet presAssocID="{53F173B6-89FF-D247-9889-718E297C1C80}" presName="horz1" presStyleCnt="0"/>
      <dgm:spPr/>
    </dgm:pt>
    <dgm:pt modelId="{DC708D78-0317-6B4D-8AC1-DD684BA26401}" type="pres">
      <dgm:prSet presAssocID="{53F173B6-89FF-D247-9889-718E297C1C80}" presName="tx1" presStyleLbl="revTx" presStyleIdx="0" presStyleCnt="6"/>
      <dgm:spPr/>
    </dgm:pt>
    <dgm:pt modelId="{B8F6F848-5EA0-6743-8E18-BABA1DDD50E3}" type="pres">
      <dgm:prSet presAssocID="{53F173B6-89FF-D247-9889-718E297C1C80}" presName="vert1" presStyleCnt="0"/>
      <dgm:spPr/>
    </dgm:pt>
    <dgm:pt modelId="{0320A685-7763-2747-9877-451596B6FBC3}" type="pres">
      <dgm:prSet presAssocID="{3E2BAB92-4174-B341-ADBD-7B36633B1286}" presName="thickLine" presStyleLbl="alignNode1" presStyleIdx="1" presStyleCnt="6"/>
      <dgm:spPr/>
    </dgm:pt>
    <dgm:pt modelId="{80FBE0EA-9D0A-AB46-9768-3D797D7DAE96}" type="pres">
      <dgm:prSet presAssocID="{3E2BAB92-4174-B341-ADBD-7B36633B1286}" presName="horz1" presStyleCnt="0"/>
      <dgm:spPr/>
    </dgm:pt>
    <dgm:pt modelId="{84387D49-7D96-994F-AABD-A1545F3C6F1A}" type="pres">
      <dgm:prSet presAssocID="{3E2BAB92-4174-B341-ADBD-7B36633B1286}" presName="tx1" presStyleLbl="revTx" presStyleIdx="1" presStyleCnt="6"/>
      <dgm:spPr/>
    </dgm:pt>
    <dgm:pt modelId="{61E43E78-3516-AA4E-B638-3AF1A3C6033E}" type="pres">
      <dgm:prSet presAssocID="{3E2BAB92-4174-B341-ADBD-7B36633B1286}" presName="vert1" presStyleCnt="0"/>
      <dgm:spPr/>
    </dgm:pt>
    <dgm:pt modelId="{6CBAC984-8020-EA4E-BF5E-B8FCF5CF6F5E}" type="pres">
      <dgm:prSet presAssocID="{CF7E9A76-98B6-914B-93BA-D710A2E1217A}" presName="thickLine" presStyleLbl="alignNode1" presStyleIdx="2" presStyleCnt="6"/>
      <dgm:spPr/>
    </dgm:pt>
    <dgm:pt modelId="{4E3F5F36-9759-F14E-B16B-BBA74968A442}" type="pres">
      <dgm:prSet presAssocID="{CF7E9A76-98B6-914B-93BA-D710A2E1217A}" presName="horz1" presStyleCnt="0"/>
      <dgm:spPr/>
    </dgm:pt>
    <dgm:pt modelId="{B9FADD03-AF79-4D4A-A1AE-599DBFE4C223}" type="pres">
      <dgm:prSet presAssocID="{CF7E9A76-98B6-914B-93BA-D710A2E1217A}" presName="tx1" presStyleLbl="revTx" presStyleIdx="2" presStyleCnt="6"/>
      <dgm:spPr/>
    </dgm:pt>
    <dgm:pt modelId="{7A71CB6E-998C-304F-ABBD-30FC5149D8C8}" type="pres">
      <dgm:prSet presAssocID="{CF7E9A76-98B6-914B-93BA-D710A2E1217A}" presName="vert1" presStyleCnt="0"/>
      <dgm:spPr/>
    </dgm:pt>
    <dgm:pt modelId="{294983A6-38BD-A24F-B228-D29FFD232357}" type="pres">
      <dgm:prSet presAssocID="{1A0062BD-7FBD-A24A-8F39-8D504F57CD91}" presName="thickLine" presStyleLbl="alignNode1" presStyleIdx="3" presStyleCnt="6"/>
      <dgm:spPr/>
    </dgm:pt>
    <dgm:pt modelId="{5E8A0C1F-2938-4445-925E-5B5CD5591215}" type="pres">
      <dgm:prSet presAssocID="{1A0062BD-7FBD-A24A-8F39-8D504F57CD91}" presName="horz1" presStyleCnt="0"/>
      <dgm:spPr/>
    </dgm:pt>
    <dgm:pt modelId="{B30A36B1-7E49-A044-B05A-74C93E843F33}" type="pres">
      <dgm:prSet presAssocID="{1A0062BD-7FBD-A24A-8F39-8D504F57CD91}" presName="tx1" presStyleLbl="revTx" presStyleIdx="3" presStyleCnt="6"/>
      <dgm:spPr/>
    </dgm:pt>
    <dgm:pt modelId="{6250C548-2F54-CE4D-9696-920E86654FDA}" type="pres">
      <dgm:prSet presAssocID="{1A0062BD-7FBD-A24A-8F39-8D504F57CD91}" presName="vert1" presStyleCnt="0"/>
      <dgm:spPr/>
    </dgm:pt>
    <dgm:pt modelId="{4514E2C2-D942-0842-BC12-629F6E943989}" type="pres">
      <dgm:prSet presAssocID="{98DF31CB-2378-6C4A-A499-60FE4FB1DC40}" presName="thickLine" presStyleLbl="alignNode1" presStyleIdx="4" presStyleCnt="6"/>
      <dgm:spPr/>
    </dgm:pt>
    <dgm:pt modelId="{A5BBDD84-A1A5-8146-AB09-788E51ED4DF4}" type="pres">
      <dgm:prSet presAssocID="{98DF31CB-2378-6C4A-A499-60FE4FB1DC40}" presName="horz1" presStyleCnt="0"/>
      <dgm:spPr/>
    </dgm:pt>
    <dgm:pt modelId="{805A05FC-3682-6747-98D7-997D41674B3A}" type="pres">
      <dgm:prSet presAssocID="{98DF31CB-2378-6C4A-A499-60FE4FB1DC40}" presName="tx1" presStyleLbl="revTx" presStyleIdx="4" presStyleCnt="6"/>
      <dgm:spPr/>
    </dgm:pt>
    <dgm:pt modelId="{965560C2-46B2-0242-B2DF-1DBE9314CEAC}" type="pres">
      <dgm:prSet presAssocID="{98DF31CB-2378-6C4A-A499-60FE4FB1DC40}" presName="vert1" presStyleCnt="0"/>
      <dgm:spPr/>
    </dgm:pt>
    <dgm:pt modelId="{DA033FE8-693E-D441-9740-94A35808074C}" type="pres">
      <dgm:prSet presAssocID="{CACC401A-32C4-0E45-A622-74DF4825EB51}" presName="thickLine" presStyleLbl="alignNode1" presStyleIdx="5" presStyleCnt="6"/>
      <dgm:spPr/>
    </dgm:pt>
    <dgm:pt modelId="{ED139C7D-3340-CB4D-861B-C63D3EE1EE9F}" type="pres">
      <dgm:prSet presAssocID="{CACC401A-32C4-0E45-A622-74DF4825EB51}" presName="horz1" presStyleCnt="0"/>
      <dgm:spPr/>
    </dgm:pt>
    <dgm:pt modelId="{E3326ADC-F26A-AC49-9B87-8F56306A8DB8}" type="pres">
      <dgm:prSet presAssocID="{CACC401A-32C4-0E45-A622-74DF4825EB51}" presName="tx1" presStyleLbl="revTx" presStyleIdx="5" presStyleCnt="6"/>
      <dgm:spPr/>
    </dgm:pt>
    <dgm:pt modelId="{1B20B1EF-35F1-A340-819A-8A0CD2ECB1AE}" type="pres">
      <dgm:prSet presAssocID="{CACC401A-32C4-0E45-A622-74DF4825EB51}" presName="vert1" presStyleCnt="0"/>
      <dgm:spPr/>
    </dgm:pt>
  </dgm:ptLst>
  <dgm:cxnLst>
    <dgm:cxn modelId="{2C85010C-43A6-0348-9218-359D37B8D5A7}" type="presOf" srcId="{CACC401A-32C4-0E45-A622-74DF4825EB51}" destId="{E3326ADC-F26A-AC49-9B87-8F56306A8DB8}" srcOrd="0" destOrd="0" presId="urn:microsoft.com/office/officeart/2008/layout/LinedList"/>
    <dgm:cxn modelId="{090C3F13-9E23-E14B-B420-36B95A2AAA31}" type="presOf" srcId="{CF7E9A76-98B6-914B-93BA-D710A2E1217A}" destId="{B9FADD03-AF79-4D4A-A1AE-599DBFE4C223}" srcOrd="0" destOrd="0" presId="urn:microsoft.com/office/officeart/2008/layout/LinedList"/>
    <dgm:cxn modelId="{FA86161E-095B-0F41-AAAC-BCF36777F5E0}" type="presOf" srcId="{3E2BAB92-4174-B341-ADBD-7B36633B1286}" destId="{84387D49-7D96-994F-AABD-A1545F3C6F1A}" srcOrd="0" destOrd="0" presId="urn:microsoft.com/office/officeart/2008/layout/LinedList"/>
    <dgm:cxn modelId="{09FAA33D-BB09-4644-A155-72BFF7A268DC}" srcId="{59D1D8AE-AF04-B64C-AC9A-CA175D07CC41}" destId="{CF7E9A76-98B6-914B-93BA-D710A2E1217A}" srcOrd="2" destOrd="0" parTransId="{CAEA1F40-2196-3C41-AB86-1F0F97787B24}" sibTransId="{52F7AE6E-F5F5-3746-8F66-4057E8435500}"/>
    <dgm:cxn modelId="{449AD84E-D871-C449-93A0-44169CE055B1}" srcId="{59D1D8AE-AF04-B64C-AC9A-CA175D07CC41}" destId="{1A0062BD-7FBD-A24A-8F39-8D504F57CD91}" srcOrd="3" destOrd="0" parTransId="{43CCDE34-E93A-AD4F-AF8E-20119597EC9E}" sibTransId="{BF3EC2DF-73C4-5F4B-B0C2-FD78DA60C45B}"/>
    <dgm:cxn modelId="{3E7C2D5A-0319-714D-8DD9-11F20BA09FFB}" srcId="{59D1D8AE-AF04-B64C-AC9A-CA175D07CC41}" destId="{53F173B6-89FF-D247-9889-718E297C1C80}" srcOrd="0" destOrd="0" parTransId="{1FC01517-26E4-E743-8BBD-23C44DAF2442}" sibTransId="{22F9D014-916F-4245-849B-9F6AABD959D1}"/>
    <dgm:cxn modelId="{6765FA5C-D526-2A44-99DB-3A0229A12A92}" type="presOf" srcId="{98DF31CB-2378-6C4A-A499-60FE4FB1DC40}" destId="{805A05FC-3682-6747-98D7-997D41674B3A}" srcOrd="0" destOrd="0" presId="urn:microsoft.com/office/officeart/2008/layout/LinedList"/>
    <dgm:cxn modelId="{FBBB2F6A-2FCD-4944-ABFA-3A4E7CE4C054}" type="presOf" srcId="{53F173B6-89FF-D247-9889-718E297C1C80}" destId="{DC708D78-0317-6B4D-8AC1-DD684BA26401}" srcOrd="0" destOrd="0" presId="urn:microsoft.com/office/officeart/2008/layout/LinedList"/>
    <dgm:cxn modelId="{FBEAB09F-298B-194F-AC53-68E8287B57E7}" srcId="{59D1D8AE-AF04-B64C-AC9A-CA175D07CC41}" destId="{3E2BAB92-4174-B341-ADBD-7B36633B1286}" srcOrd="1" destOrd="0" parTransId="{529D5D4D-23D1-5C47-9A71-04E411B1A7EC}" sibTransId="{18D1C624-9986-1143-9F4C-F829E59E2E90}"/>
    <dgm:cxn modelId="{B2BE07A9-43E1-3C4F-A804-9DFB488F13DC}" type="presOf" srcId="{1A0062BD-7FBD-A24A-8F39-8D504F57CD91}" destId="{B30A36B1-7E49-A044-B05A-74C93E843F33}" srcOrd="0" destOrd="0" presId="urn:microsoft.com/office/officeart/2008/layout/LinedList"/>
    <dgm:cxn modelId="{931FE0CC-6CD7-B84E-8FBF-BBD8F0D8DBF4}" srcId="{59D1D8AE-AF04-B64C-AC9A-CA175D07CC41}" destId="{98DF31CB-2378-6C4A-A499-60FE4FB1DC40}" srcOrd="4" destOrd="0" parTransId="{27CEA1BD-EACC-324D-B140-5D1ADA6D5530}" sibTransId="{B21FBEC0-541D-6E4D-BEC4-9BD68B22D528}"/>
    <dgm:cxn modelId="{0158A0F2-A6FE-8C45-9DA4-1ADCBCFAB123}" type="presOf" srcId="{59D1D8AE-AF04-B64C-AC9A-CA175D07CC41}" destId="{31E8A206-0858-A441-A9D2-CDFC66A174F6}" srcOrd="0" destOrd="0" presId="urn:microsoft.com/office/officeart/2008/layout/LinedList"/>
    <dgm:cxn modelId="{E5FE87F9-7883-824C-88DA-38CFB97455D1}" srcId="{59D1D8AE-AF04-B64C-AC9A-CA175D07CC41}" destId="{CACC401A-32C4-0E45-A622-74DF4825EB51}" srcOrd="5" destOrd="0" parTransId="{9B29F138-1025-244C-9837-51C4028CDA59}" sibTransId="{641A6A4A-92E9-8D4A-AADA-4E31DCDC4BDB}"/>
    <dgm:cxn modelId="{E5B5B46A-78EB-8B42-A975-2DB847C2B7BA}" type="presParOf" srcId="{31E8A206-0858-A441-A9D2-CDFC66A174F6}" destId="{3B033506-4450-BA40-80B5-E98A6B6D6179}" srcOrd="0" destOrd="0" presId="urn:microsoft.com/office/officeart/2008/layout/LinedList"/>
    <dgm:cxn modelId="{12C362E3-2F3B-AA49-91BD-327E8593654F}" type="presParOf" srcId="{31E8A206-0858-A441-A9D2-CDFC66A174F6}" destId="{077FC6D6-02DE-2F43-98EF-3294B548B3F0}" srcOrd="1" destOrd="0" presId="urn:microsoft.com/office/officeart/2008/layout/LinedList"/>
    <dgm:cxn modelId="{55DD3703-86F7-5B40-9619-E6C89AEA8678}" type="presParOf" srcId="{077FC6D6-02DE-2F43-98EF-3294B548B3F0}" destId="{DC708D78-0317-6B4D-8AC1-DD684BA26401}" srcOrd="0" destOrd="0" presId="urn:microsoft.com/office/officeart/2008/layout/LinedList"/>
    <dgm:cxn modelId="{29D30BA7-D069-E746-8F89-3451C971E19E}" type="presParOf" srcId="{077FC6D6-02DE-2F43-98EF-3294B548B3F0}" destId="{B8F6F848-5EA0-6743-8E18-BABA1DDD50E3}" srcOrd="1" destOrd="0" presId="urn:microsoft.com/office/officeart/2008/layout/LinedList"/>
    <dgm:cxn modelId="{5B64390F-34D8-524E-A0A5-CEB6E5B3E58F}" type="presParOf" srcId="{31E8A206-0858-A441-A9D2-CDFC66A174F6}" destId="{0320A685-7763-2747-9877-451596B6FBC3}" srcOrd="2" destOrd="0" presId="urn:microsoft.com/office/officeart/2008/layout/LinedList"/>
    <dgm:cxn modelId="{1F823639-359D-1241-A58B-0AABCCD73F4D}" type="presParOf" srcId="{31E8A206-0858-A441-A9D2-CDFC66A174F6}" destId="{80FBE0EA-9D0A-AB46-9768-3D797D7DAE96}" srcOrd="3" destOrd="0" presId="urn:microsoft.com/office/officeart/2008/layout/LinedList"/>
    <dgm:cxn modelId="{FA59D54A-CE9B-D142-9800-80E23E58B73B}" type="presParOf" srcId="{80FBE0EA-9D0A-AB46-9768-3D797D7DAE96}" destId="{84387D49-7D96-994F-AABD-A1545F3C6F1A}" srcOrd="0" destOrd="0" presId="urn:microsoft.com/office/officeart/2008/layout/LinedList"/>
    <dgm:cxn modelId="{4294E45D-F0AF-6341-B5D3-8ADD83A1C286}" type="presParOf" srcId="{80FBE0EA-9D0A-AB46-9768-3D797D7DAE96}" destId="{61E43E78-3516-AA4E-B638-3AF1A3C6033E}" srcOrd="1" destOrd="0" presId="urn:microsoft.com/office/officeart/2008/layout/LinedList"/>
    <dgm:cxn modelId="{31BBE6AE-19B1-E04C-A2B8-A73DC3DDB2EB}" type="presParOf" srcId="{31E8A206-0858-A441-A9D2-CDFC66A174F6}" destId="{6CBAC984-8020-EA4E-BF5E-B8FCF5CF6F5E}" srcOrd="4" destOrd="0" presId="urn:microsoft.com/office/officeart/2008/layout/LinedList"/>
    <dgm:cxn modelId="{2E08C438-CE50-CB48-8F94-07CC1C438C59}" type="presParOf" srcId="{31E8A206-0858-A441-A9D2-CDFC66A174F6}" destId="{4E3F5F36-9759-F14E-B16B-BBA74968A442}" srcOrd="5" destOrd="0" presId="urn:microsoft.com/office/officeart/2008/layout/LinedList"/>
    <dgm:cxn modelId="{AF9D2F06-065E-974E-8629-D5F46EF8FB54}" type="presParOf" srcId="{4E3F5F36-9759-F14E-B16B-BBA74968A442}" destId="{B9FADD03-AF79-4D4A-A1AE-599DBFE4C223}" srcOrd="0" destOrd="0" presId="urn:microsoft.com/office/officeart/2008/layout/LinedList"/>
    <dgm:cxn modelId="{16102DC4-3F4B-B340-AB82-87483EEFC523}" type="presParOf" srcId="{4E3F5F36-9759-F14E-B16B-BBA74968A442}" destId="{7A71CB6E-998C-304F-ABBD-30FC5149D8C8}" srcOrd="1" destOrd="0" presId="urn:microsoft.com/office/officeart/2008/layout/LinedList"/>
    <dgm:cxn modelId="{AE9E4746-DDBB-EC4E-A6FF-937C39AF095A}" type="presParOf" srcId="{31E8A206-0858-A441-A9D2-CDFC66A174F6}" destId="{294983A6-38BD-A24F-B228-D29FFD232357}" srcOrd="6" destOrd="0" presId="urn:microsoft.com/office/officeart/2008/layout/LinedList"/>
    <dgm:cxn modelId="{32C63EFC-F37F-2742-A48C-8FC2B8A7F158}" type="presParOf" srcId="{31E8A206-0858-A441-A9D2-CDFC66A174F6}" destId="{5E8A0C1F-2938-4445-925E-5B5CD5591215}" srcOrd="7" destOrd="0" presId="urn:microsoft.com/office/officeart/2008/layout/LinedList"/>
    <dgm:cxn modelId="{3A872F6A-A158-A748-AE6B-E6F54F1D9EB8}" type="presParOf" srcId="{5E8A0C1F-2938-4445-925E-5B5CD5591215}" destId="{B30A36B1-7E49-A044-B05A-74C93E843F33}" srcOrd="0" destOrd="0" presId="urn:microsoft.com/office/officeart/2008/layout/LinedList"/>
    <dgm:cxn modelId="{9208EDF0-29D9-4F4E-B7D1-80C41974704C}" type="presParOf" srcId="{5E8A0C1F-2938-4445-925E-5B5CD5591215}" destId="{6250C548-2F54-CE4D-9696-920E86654FDA}" srcOrd="1" destOrd="0" presId="urn:microsoft.com/office/officeart/2008/layout/LinedList"/>
    <dgm:cxn modelId="{0D376345-35E0-9A4E-B229-D0BE363D30D6}" type="presParOf" srcId="{31E8A206-0858-A441-A9D2-CDFC66A174F6}" destId="{4514E2C2-D942-0842-BC12-629F6E943989}" srcOrd="8" destOrd="0" presId="urn:microsoft.com/office/officeart/2008/layout/LinedList"/>
    <dgm:cxn modelId="{4B90485E-96EB-D642-9775-F15D806B02AB}" type="presParOf" srcId="{31E8A206-0858-A441-A9D2-CDFC66A174F6}" destId="{A5BBDD84-A1A5-8146-AB09-788E51ED4DF4}" srcOrd="9" destOrd="0" presId="urn:microsoft.com/office/officeart/2008/layout/LinedList"/>
    <dgm:cxn modelId="{53704F47-A0CC-D849-8768-41B2088CD69C}" type="presParOf" srcId="{A5BBDD84-A1A5-8146-AB09-788E51ED4DF4}" destId="{805A05FC-3682-6747-98D7-997D41674B3A}" srcOrd="0" destOrd="0" presId="urn:microsoft.com/office/officeart/2008/layout/LinedList"/>
    <dgm:cxn modelId="{03B0AA81-5986-2E41-A0B0-0C7EB1504011}" type="presParOf" srcId="{A5BBDD84-A1A5-8146-AB09-788E51ED4DF4}" destId="{965560C2-46B2-0242-B2DF-1DBE9314CEAC}" srcOrd="1" destOrd="0" presId="urn:microsoft.com/office/officeart/2008/layout/LinedList"/>
    <dgm:cxn modelId="{737D42A8-43E0-0B4B-9545-B7B42B2113FE}" type="presParOf" srcId="{31E8A206-0858-A441-A9D2-CDFC66A174F6}" destId="{DA033FE8-693E-D441-9740-94A35808074C}" srcOrd="10" destOrd="0" presId="urn:microsoft.com/office/officeart/2008/layout/LinedList"/>
    <dgm:cxn modelId="{19B66193-2F43-5646-8800-1AD0B15C48CC}" type="presParOf" srcId="{31E8A206-0858-A441-A9D2-CDFC66A174F6}" destId="{ED139C7D-3340-CB4D-861B-C63D3EE1EE9F}" srcOrd="11" destOrd="0" presId="urn:microsoft.com/office/officeart/2008/layout/LinedList"/>
    <dgm:cxn modelId="{46CC41D8-8CB9-4A4F-981F-20B479918151}" type="presParOf" srcId="{ED139C7D-3340-CB4D-861B-C63D3EE1EE9F}" destId="{E3326ADC-F26A-AC49-9B87-8F56306A8DB8}" srcOrd="0" destOrd="0" presId="urn:microsoft.com/office/officeart/2008/layout/LinedList"/>
    <dgm:cxn modelId="{032E0A55-5244-A747-BDEF-683EF5B28870}" type="presParOf" srcId="{ED139C7D-3340-CB4D-861B-C63D3EE1EE9F}" destId="{1B20B1EF-35F1-A340-819A-8A0CD2ECB1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8BB3F0-5A9D-9745-9781-30DE6E40B2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s-ES"/>
        </a:p>
      </dgm:t>
    </dgm:pt>
    <dgm:pt modelId="{E463E7D9-B6E3-4C46-A4F7-ACD03F702156}">
      <dgm:prSet/>
      <dgm:spPr/>
      <dgm:t>
        <a:bodyPr/>
        <a:lstStyle/>
        <a:p>
          <a:r>
            <a:rPr lang="es-CL"/>
            <a:t> Se requiere que el estudiante responda o realice una tarea específica en la cual demuestre lo aprendido. </a:t>
          </a:r>
          <a:endParaRPr lang="es-CL" b="1"/>
        </a:p>
      </dgm:t>
    </dgm:pt>
    <dgm:pt modelId="{E3180FEA-F5DB-3243-A681-FC0785E37F69}" type="parTrans" cxnId="{B5B1FC23-63A2-2A4B-983B-C0BA73CEFC68}">
      <dgm:prSet/>
      <dgm:spPr/>
      <dgm:t>
        <a:bodyPr/>
        <a:lstStyle/>
        <a:p>
          <a:endParaRPr lang="es-ES" sz="1800"/>
        </a:p>
      </dgm:t>
    </dgm:pt>
    <dgm:pt modelId="{9F9A71DA-CF1D-C94A-B7FD-C7FB6B105F5B}" type="sibTrans" cxnId="{B5B1FC23-63A2-2A4B-983B-C0BA73CEFC68}">
      <dgm:prSet/>
      <dgm:spPr/>
      <dgm:t>
        <a:bodyPr/>
        <a:lstStyle/>
        <a:p>
          <a:endParaRPr lang="es-ES"/>
        </a:p>
      </dgm:t>
    </dgm:pt>
    <dgm:pt modelId="{3D859695-017C-E046-B788-43727E5237C5}">
      <dgm:prSet/>
      <dgm:spPr/>
      <dgm:t>
        <a:bodyPr/>
        <a:lstStyle/>
        <a:p>
          <a:r>
            <a:rPr lang="es-CL"/>
            <a:t>Integran  la puesta en práctica de conocimientos, habilidades, actitudes y valores para el logro de los aprendizajes esperados y el desarrollo de competencias</a:t>
          </a:r>
          <a:endParaRPr lang="es-ES"/>
        </a:p>
      </dgm:t>
    </dgm:pt>
    <dgm:pt modelId="{98C4C526-48D0-7D45-B2A6-A144CF9300ED}" type="parTrans" cxnId="{26726A38-377E-CA4B-BA8B-9B8236333AFB}">
      <dgm:prSet/>
      <dgm:spPr/>
      <dgm:t>
        <a:bodyPr/>
        <a:lstStyle/>
        <a:p>
          <a:endParaRPr lang="es-ES"/>
        </a:p>
      </dgm:t>
    </dgm:pt>
    <dgm:pt modelId="{A075AFE6-BC90-EA48-8CC1-ED2212E3B20E}" type="sibTrans" cxnId="{26726A38-377E-CA4B-BA8B-9B8236333AFB}">
      <dgm:prSet/>
      <dgm:spPr/>
      <dgm:t>
        <a:bodyPr/>
        <a:lstStyle/>
        <a:p>
          <a:endParaRPr lang="es-ES"/>
        </a:p>
      </dgm:t>
    </dgm:pt>
    <dgm:pt modelId="{6AE7432E-FE09-49CD-8042-C92117739B06}" type="pres">
      <dgm:prSet presAssocID="{AE8BB3F0-5A9D-9745-9781-30DE6E40B29E}" presName="root" presStyleCnt="0">
        <dgm:presLayoutVars>
          <dgm:dir/>
          <dgm:resizeHandles val="exact"/>
        </dgm:presLayoutVars>
      </dgm:prSet>
      <dgm:spPr/>
    </dgm:pt>
    <dgm:pt modelId="{C96B081B-DB80-4566-982B-412F7D5AC3CA}" type="pres">
      <dgm:prSet presAssocID="{E463E7D9-B6E3-4C46-A4F7-ACD03F702156}" presName="compNode" presStyleCnt="0"/>
      <dgm:spPr/>
    </dgm:pt>
    <dgm:pt modelId="{BECAE8DF-CAD2-4EC3-BA7C-7D42161AFFE2}" type="pres">
      <dgm:prSet presAssocID="{E463E7D9-B6E3-4C46-A4F7-ACD03F702156}" presName="bgRect" presStyleLbl="bgShp" presStyleIdx="0" presStyleCnt="2"/>
      <dgm:spPr/>
    </dgm:pt>
    <dgm:pt modelId="{5CD3C466-DF8C-4482-A016-FB2B08FA52A2}" type="pres">
      <dgm:prSet presAssocID="{E463E7D9-B6E3-4C46-A4F7-ACD03F70215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C53DB0B5-8825-4DAD-9A6D-0795A2F264FE}" type="pres">
      <dgm:prSet presAssocID="{E463E7D9-B6E3-4C46-A4F7-ACD03F702156}" presName="spaceRect" presStyleCnt="0"/>
      <dgm:spPr/>
    </dgm:pt>
    <dgm:pt modelId="{1ADF5193-99B4-4647-A2EC-7AACCBAD016D}" type="pres">
      <dgm:prSet presAssocID="{E463E7D9-B6E3-4C46-A4F7-ACD03F702156}" presName="parTx" presStyleLbl="revTx" presStyleIdx="0" presStyleCnt="2">
        <dgm:presLayoutVars>
          <dgm:chMax val="0"/>
          <dgm:chPref val="0"/>
        </dgm:presLayoutVars>
      </dgm:prSet>
      <dgm:spPr/>
    </dgm:pt>
    <dgm:pt modelId="{3D8C4092-79C3-4E4F-A5F8-00400D0AAD01}" type="pres">
      <dgm:prSet presAssocID="{9F9A71DA-CF1D-C94A-B7FD-C7FB6B105F5B}" presName="sibTrans" presStyleCnt="0"/>
      <dgm:spPr/>
    </dgm:pt>
    <dgm:pt modelId="{5DDA3306-2B46-B64A-88F6-98F8E7F0183D}" type="pres">
      <dgm:prSet presAssocID="{3D859695-017C-E046-B788-43727E5237C5}" presName="compNode" presStyleCnt="0"/>
      <dgm:spPr/>
    </dgm:pt>
    <dgm:pt modelId="{F2332575-15D1-9D49-996D-F460E571B490}" type="pres">
      <dgm:prSet presAssocID="{3D859695-017C-E046-B788-43727E5237C5}" presName="bgRect" presStyleLbl="bgShp" presStyleIdx="1" presStyleCnt="2"/>
      <dgm:spPr/>
    </dgm:pt>
    <dgm:pt modelId="{4E68F35F-6DE2-B644-BFC1-CD9D7BCA2762}" type="pres">
      <dgm:prSet presAssocID="{3D859695-017C-E046-B788-43727E5237C5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8D343C3-EE29-AE4A-8A12-118E4C86C5D3}" type="pres">
      <dgm:prSet presAssocID="{3D859695-017C-E046-B788-43727E5237C5}" presName="spaceRect" presStyleCnt="0"/>
      <dgm:spPr/>
    </dgm:pt>
    <dgm:pt modelId="{18E9FB44-F971-2540-9E6E-DA6F36D7E19F}" type="pres">
      <dgm:prSet presAssocID="{3D859695-017C-E046-B788-43727E5237C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0255710-E896-7544-A25C-D84574575098}" type="presOf" srcId="{AE8BB3F0-5A9D-9745-9781-30DE6E40B29E}" destId="{6AE7432E-FE09-49CD-8042-C92117739B06}" srcOrd="0" destOrd="0" presId="urn:microsoft.com/office/officeart/2018/2/layout/IconVerticalSolidList"/>
    <dgm:cxn modelId="{B5B1FC23-63A2-2A4B-983B-C0BA73CEFC68}" srcId="{AE8BB3F0-5A9D-9745-9781-30DE6E40B29E}" destId="{E463E7D9-B6E3-4C46-A4F7-ACD03F702156}" srcOrd="0" destOrd="0" parTransId="{E3180FEA-F5DB-3243-A681-FC0785E37F69}" sibTransId="{9F9A71DA-CF1D-C94A-B7FD-C7FB6B105F5B}"/>
    <dgm:cxn modelId="{26726A38-377E-CA4B-BA8B-9B8236333AFB}" srcId="{AE8BB3F0-5A9D-9745-9781-30DE6E40B29E}" destId="{3D859695-017C-E046-B788-43727E5237C5}" srcOrd="1" destOrd="0" parTransId="{98C4C526-48D0-7D45-B2A6-A144CF9300ED}" sibTransId="{A075AFE6-BC90-EA48-8CC1-ED2212E3B20E}"/>
    <dgm:cxn modelId="{DEB9E07A-C0DA-2446-B348-A6304506CB62}" type="presOf" srcId="{3D859695-017C-E046-B788-43727E5237C5}" destId="{18E9FB44-F971-2540-9E6E-DA6F36D7E19F}" srcOrd="0" destOrd="0" presId="urn:microsoft.com/office/officeart/2018/2/layout/IconVerticalSolidList"/>
    <dgm:cxn modelId="{CEA9F78A-184B-6846-9929-4FFFD19E7BA3}" type="presOf" srcId="{E463E7D9-B6E3-4C46-A4F7-ACD03F702156}" destId="{1ADF5193-99B4-4647-A2EC-7AACCBAD016D}" srcOrd="0" destOrd="0" presId="urn:microsoft.com/office/officeart/2018/2/layout/IconVerticalSolidList"/>
    <dgm:cxn modelId="{F38D31F5-77E7-5D4B-A83E-6EC9F70A0574}" type="presParOf" srcId="{6AE7432E-FE09-49CD-8042-C92117739B06}" destId="{C96B081B-DB80-4566-982B-412F7D5AC3CA}" srcOrd="0" destOrd="0" presId="urn:microsoft.com/office/officeart/2018/2/layout/IconVerticalSolidList"/>
    <dgm:cxn modelId="{300E6BC3-B974-4749-B5BA-CD0F02345B08}" type="presParOf" srcId="{C96B081B-DB80-4566-982B-412F7D5AC3CA}" destId="{BECAE8DF-CAD2-4EC3-BA7C-7D42161AFFE2}" srcOrd="0" destOrd="0" presId="urn:microsoft.com/office/officeart/2018/2/layout/IconVerticalSolidList"/>
    <dgm:cxn modelId="{B33B0253-07A3-6D4B-8379-12A57BE1C596}" type="presParOf" srcId="{C96B081B-DB80-4566-982B-412F7D5AC3CA}" destId="{5CD3C466-DF8C-4482-A016-FB2B08FA52A2}" srcOrd="1" destOrd="0" presId="urn:microsoft.com/office/officeart/2018/2/layout/IconVerticalSolidList"/>
    <dgm:cxn modelId="{C93CA110-2F1E-EC4E-88BD-4AA3C5037345}" type="presParOf" srcId="{C96B081B-DB80-4566-982B-412F7D5AC3CA}" destId="{C53DB0B5-8825-4DAD-9A6D-0795A2F264FE}" srcOrd="2" destOrd="0" presId="urn:microsoft.com/office/officeart/2018/2/layout/IconVerticalSolidList"/>
    <dgm:cxn modelId="{6B61063B-A4F3-304F-9878-CF011DA11B51}" type="presParOf" srcId="{C96B081B-DB80-4566-982B-412F7D5AC3CA}" destId="{1ADF5193-99B4-4647-A2EC-7AACCBAD016D}" srcOrd="3" destOrd="0" presId="urn:microsoft.com/office/officeart/2018/2/layout/IconVerticalSolidList"/>
    <dgm:cxn modelId="{6FF49BEF-E423-BA41-84C9-02FB27F0E07E}" type="presParOf" srcId="{6AE7432E-FE09-49CD-8042-C92117739B06}" destId="{3D8C4092-79C3-4E4F-A5F8-00400D0AAD01}" srcOrd="1" destOrd="0" presId="urn:microsoft.com/office/officeart/2018/2/layout/IconVerticalSolidList"/>
    <dgm:cxn modelId="{E77D86D8-786C-CA40-BED6-3060B705E83E}" type="presParOf" srcId="{6AE7432E-FE09-49CD-8042-C92117739B06}" destId="{5DDA3306-2B46-B64A-88F6-98F8E7F0183D}" srcOrd="2" destOrd="0" presId="urn:microsoft.com/office/officeart/2018/2/layout/IconVerticalSolidList"/>
    <dgm:cxn modelId="{23C05006-26D2-B941-9AA7-B7736871A77B}" type="presParOf" srcId="{5DDA3306-2B46-B64A-88F6-98F8E7F0183D}" destId="{F2332575-15D1-9D49-996D-F460E571B490}" srcOrd="0" destOrd="0" presId="urn:microsoft.com/office/officeart/2018/2/layout/IconVerticalSolidList"/>
    <dgm:cxn modelId="{56D8B32D-A8EA-3C4E-B902-88690297DF8D}" type="presParOf" srcId="{5DDA3306-2B46-B64A-88F6-98F8E7F0183D}" destId="{4E68F35F-6DE2-B644-BFC1-CD9D7BCA2762}" srcOrd="1" destOrd="0" presId="urn:microsoft.com/office/officeart/2018/2/layout/IconVerticalSolidList"/>
    <dgm:cxn modelId="{F36FADF4-4FC9-FF41-8BB2-F42B30170A1D}" type="presParOf" srcId="{5DDA3306-2B46-B64A-88F6-98F8E7F0183D}" destId="{58D343C3-EE29-AE4A-8A12-118E4C86C5D3}" srcOrd="2" destOrd="0" presId="urn:microsoft.com/office/officeart/2018/2/layout/IconVerticalSolidList"/>
    <dgm:cxn modelId="{F6B4648C-E734-1547-861A-2E3734C9E158}" type="presParOf" srcId="{5DDA3306-2B46-B64A-88F6-98F8E7F0183D}" destId="{18E9FB44-F971-2540-9E6E-DA6F36D7E1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D1D8AE-AF04-B64C-AC9A-CA175D07CC41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53F173B6-89FF-D247-9889-718E297C1C80}">
      <dgm:prSet phldrT="[Texto]"/>
      <dgm:spPr/>
      <dgm:t>
        <a:bodyPr/>
        <a:lstStyle/>
        <a:p>
          <a:pPr>
            <a:buNone/>
          </a:pPr>
          <a:r>
            <a:rPr lang="es-CL" dirty="0"/>
            <a:t>Preguntas sobre el procedimiento</a:t>
          </a:r>
          <a:endParaRPr lang="es-ES" dirty="0"/>
        </a:p>
      </dgm:t>
    </dgm:pt>
    <dgm:pt modelId="{1FC01517-26E4-E743-8BBD-23C44DAF2442}" type="parTrans" cxnId="{3E7C2D5A-0319-714D-8DD9-11F20BA09FFB}">
      <dgm:prSet/>
      <dgm:spPr/>
      <dgm:t>
        <a:bodyPr/>
        <a:lstStyle/>
        <a:p>
          <a:endParaRPr lang="es-ES"/>
        </a:p>
      </dgm:t>
    </dgm:pt>
    <dgm:pt modelId="{22F9D014-916F-4245-849B-9F6AABD959D1}" type="sibTrans" cxnId="{3E7C2D5A-0319-714D-8DD9-11F20BA09FFB}">
      <dgm:prSet/>
      <dgm:spPr/>
      <dgm:t>
        <a:bodyPr/>
        <a:lstStyle/>
        <a:p>
          <a:endParaRPr lang="es-ES"/>
        </a:p>
      </dgm:t>
    </dgm:pt>
    <dgm:pt modelId="{10214D3C-B7AF-5642-A11C-4DCE958E6A74}">
      <dgm:prSet phldrT="[Texto]"/>
      <dgm:spPr/>
      <dgm:t>
        <a:bodyPr/>
        <a:lstStyle/>
        <a:p>
          <a:pPr>
            <a:buNone/>
          </a:pPr>
          <a:r>
            <a:rPr lang="es-CL" dirty="0"/>
            <a:t>Cuadernos de los alumnos</a:t>
          </a:r>
          <a:endParaRPr lang="es-ES" dirty="0"/>
        </a:p>
      </dgm:t>
    </dgm:pt>
    <dgm:pt modelId="{5FE6447C-27F4-7A4A-83A0-1898AEE0A63C}" type="parTrans" cxnId="{7ABE28A2-4F4E-C043-9670-7ED4439ECE92}">
      <dgm:prSet/>
      <dgm:spPr/>
      <dgm:t>
        <a:bodyPr/>
        <a:lstStyle/>
        <a:p>
          <a:endParaRPr lang="es-ES"/>
        </a:p>
      </dgm:t>
    </dgm:pt>
    <dgm:pt modelId="{BBD74F96-FECE-CA4E-A6E5-D536456A3202}" type="sibTrans" cxnId="{7ABE28A2-4F4E-C043-9670-7ED4439ECE92}">
      <dgm:prSet/>
      <dgm:spPr/>
      <dgm:t>
        <a:bodyPr/>
        <a:lstStyle/>
        <a:p>
          <a:endParaRPr lang="es-ES"/>
        </a:p>
      </dgm:t>
    </dgm:pt>
    <dgm:pt modelId="{3AB64F38-741D-5848-B472-AA5D4D0350B5}">
      <dgm:prSet phldrT="[Texto]"/>
      <dgm:spPr/>
      <dgm:t>
        <a:bodyPr/>
        <a:lstStyle/>
        <a:p>
          <a:pPr>
            <a:buNone/>
          </a:pPr>
          <a:r>
            <a:rPr lang="es-CL" dirty="0"/>
            <a:t>Cuadros sinópticos</a:t>
          </a:r>
          <a:endParaRPr lang="es-ES" dirty="0"/>
        </a:p>
      </dgm:t>
    </dgm:pt>
    <dgm:pt modelId="{BD20DFC5-32F9-6A4C-B890-D34694565028}" type="parTrans" cxnId="{930211D9-7BAE-DF4B-A434-10BD60481D75}">
      <dgm:prSet/>
      <dgm:spPr/>
      <dgm:t>
        <a:bodyPr/>
        <a:lstStyle/>
        <a:p>
          <a:endParaRPr lang="es-ES"/>
        </a:p>
      </dgm:t>
    </dgm:pt>
    <dgm:pt modelId="{75045E44-6B02-A842-BD63-9B7808D554AA}" type="sibTrans" cxnId="{930211D9-7BAE-DF4B-A434-10BD60481D75}">
      <dgm:prSet/>
      <dgm:spPr/>
      <dgm:t>
        <a:bodyPr/>
        <a:lstStyle/>
        <a:p>
          <a:endParaRPr lang="es-ES"/>
        </a:p>
      </dgm:t>
    </dgm:pt>
    <dgm:pt modelId="{11C5EE70-A8C1-024A-B118-4C0F16A92AF3}">
      <dgm:prSet phldrT="[Texto]"/>
      <dgm:spPr/>
      <dgm:t>
        <a:bodyPr/>
        <a:lstStyle/>
        <a:p>
          <a:pPr>
            <a:buNone/>
          </a:pPr>
          <a:r>
            <a:rPr lang="es-CL" dirty="0"/>
            <a:t>Mapas conceptuales</a:t>
          </a:r>
          <a:endParaRPr lang="es-ES" dirty="0"/>
        </a:p>
      </dgm:t>
    </dgm:pt>
    <dgm:pt modelId="{CF26F34B-61AC-A047-8FCF-7835E887C357}" type="parTrans" cxnId="{2914BDC7-7BEB-444A-8153-1889C88EB015}">
      <dgm:prSet/>
      <dgm:spPr/>
      <dgm:t>
        <a:bodyPr/>
        <a:lstStyle/>
        <a:p>
          <a:endParaRPr lang="es-ES"/>
        </a:p>
      </dgm:t>
    </dgm:pt>
    <dgm:pt modelId="{6811698A-48D6-7241-8245-6B494C39B552}" type="sibTrans" cxnId="{2914BDC7-7BEB-444A-8153-1889C88EB015}">
      <dgm:prSet/>
      <dgm:spPr/>
      <dgm:t>
        <a:bodyPr/>
        <a:lstStyle/>
        <a:p>
          <a:endParaRPr lang="es-ES"/>
        </a:p>
      </dgm:t>
    </dgm:pt>
    <dgm:pt modelId="{D0CF6A92-875B-3F44-A6E3-DFFA0E85F016}" type="pres">
      <dgm:prSet presAssocID="{59D1D8AE-AF04-B64C-AC9A-CA175D07CC41}" presName="vert0" presStyleCnt="0">
        <dgm:presLayoutVars>
          <dgm:dir/>
          <dgm:animOne val="branch"/>
          <dgm:animLvl val="lvl"/>
        </dgm:presLayoutVars>
      </dgm:prSet>
      <dgm:spPr/>
    </dgm:pt>
    <dgm:pt modelId="{CE3649F9-5E95-3F4A-8CD7-F63EBB2695E7}" type="pres">
      <dgm:prSet presAssocID="{53F173B6-89FF-D247-9889-718E297C1C80}" presName="thickLine" presStyleLbl="alignNode1" presStyleIdx="0" presStyleCnt="4"/>
      <dgm:spPr/>
    </dgm:pt>
    <dgm:pt modelId="{EBD26781-5D9C-F148-B18E-8C84B4965DEF}" type="pres">
      <dgm:prSet presAssocID="{53F173B6-89FF-D247-9889-718E297C1C80}" presName="horz1" presStyleCnt="0"/>
      <dgm:spPr/>
    </dgm:pt>
    <dgm:pt modelId="{9A43E84C-82BD-5B46-9D70-7FCBF863424C}" type="pres">
      <dgm:prSet presAssocID="{53F173B6-89FF-D247-9889-718E297C1C80}" presName="tx1" presStyleLbl="revTx" presStyleIdx="0" presStyleCnt="4"/>
      <dgm:spPr/>
    </dgm:pt>
    <dgm:pt modelId="{98CAF9B4-E993-5749-A573-04030121D31B}" type="pres">
      <dgm:prSet presAssocID="{53F173B6-89FF-D247-9889-718E297C1C80}" presName="vert1" presStyleCnt="0"/>
      <dgm:spPr/>
    </dgm:pt>
    <dgm:pt modelId="{23BD393C-77C0-EC4F-BF41-FD4013155366}" type="pres">
      <dgm:prSet presAssocID="{10214D3C-B7AF-5642-A11C-4DCE958E6A74}" presName="thickLine" presStyleLbl="alignNode1" presStyleIdx="1" presStyleCnt="4"/>
      <dgm:spPr/>
    </dgm:pt>
    <dgm:pt modelId="{5F5CDA27-BD1E-1848-8CE9-2BABF59ECFD9}" type="pres">
      <dgm:prSet presAssocID="{10214D3C-B7AF-5642-A11C-4DCE958E6A74}" presName="horz1" presStyleCnt="0"/>
      <dgm:spPr/>
    </dgm:pt>
    <dgm:pt modelId="{B328C962-A938-3446-8543-5664C1904E1E}" type="pres">
      <dgm:prSet presAssocID="{10214D3C-B7AF-5642-A11C-4DCE958E6A74}" presName="tx1" presStyleLbl="revTx" presStyleIdx="1" presStyleCnt="4"/>
      <dgm:spPr/>
    </dgm:pt>
    <dgm:pt modelId="{DE7BB950-BAC4-C14F-A145-E17948C3FDD9}" type="pres">
      <dgm:prSet presAssocID="{10214D3C-B7AF-5642-A11C-4DCE958E6A74}" presName="vert1" presStyleCnt="0"/>
      <dgm:spPr/>
    </dgm:pt>
    <dgm:pt modelId="{DA81E976-C1E5-4143-833A-0E8482646AB9}" type="pres">
      <dgm:prSet presAssocID="{3AB64F38-741D-5848-B472-AA5D4D0350B5}" presName="thickLine" presStyleLbl="alignNode1" presStyleIdx="2" presStyleCnt="4"/>
      <dgm:spPr/>
    </dgm:pt>
    <dgm:pt modelId="{FB7BCBF4-F085-AD45-AFF2-C5911E045018}" type="pres">
      <dgm:prSet presAssocID="{3AB64F38-741D-5848-B472-AA5D4D0350B5}" presName="horz1" presStyleCnt="0"/>
      <dgm:spPr/>
    </dgm:pt>
    <dgm:pt modelId="{FF27A490-2490-D64A-B773-88502F8218E9}" type="pres">
      <dgm:prSet presAssocID="{3AB64F38-741D-5848-B472-AA5D4D0350B5}" presName="tx1" presStyleLbl="revTx" presStyleIdx="2" presStyleCnt="4"/>
      <dgm:spPr/>
    </dgm:pt>
    <dgm:pt modelId="{79AD6578-B845-AA47-85EA-7F655823F574}" type="pres">
      <dgm:prSet presAssocID="{3AB64F38-741D-5848-B472-AA5D4D0350B5}" presName="vert1" presStyleCnt="0"/>
      <dgm:spPr/>
    </dgm:pt>
    <dgm:pt modelId="{3B65C0DC-7EE8-2D4C-8070-9578C0E40454}" type="pres">
      <dgm:prSet presAssocID="{11C5EE70-A8C1-024A-B118-4C0F16A92AF3}" presName="thickLine" presStyleLbl="alignNode1" presStyleIdx="3" presStyleCnt="4"/>
      <dgm:spPr/>
    </dgm:pt>
    <dgm:pt modelId="{E83E7B1E-4EE5-534F-906D-0D8CE0902163}" type="pres">
      <dgm:prSet presAssocID="{11C5EE70-A8C1-024A-B118-4C0F16A92AF3}" presName="horz1" presStyleCnt="0"/>
      <dgm:spPr/>
    </dgm:pt>
    <dgm:pt modelId="{3A9FCE5A-5314-0740-883F-1E9E2D2EC2C1}" type="pres">
      <dgm:prSet presAssocID="{11C5EE70-A8C1-024A-B118-4C0F16A92AF3}" presName="tx1" presStyleLbl="revTx" presStyleIdx="3" presStyleCnt="4"/>
      <dgm:spPr/>
    </dgm:pt>
    <dgm:pt modelId="{8C8A1F91-645F-5F4E-A1C5-69CABA8315B0}" type="pres">
      <dgm:prSet presAssocID="{11C5EE70-A8C1-024A-B118-4C0F16A92AF3}" presName="vert1" presStyleCnt="0"/>
      <dgm:spPr/>
    </dgm:pt>
  </dgm:ptLst>
  <dgm:cxnLst>
    <dgm:cxn modelId="{4605FF31-F35F-D046-928B-3EE5E89A045D}" type="presOf" srcId="{11C5EE70-A8C1-024A-B118-4C0F16A92AF3}" destId="{3A9FCE5A-5314-0740-883F-1E9E2D2EC2C1}" srcOrd="0" destOrd="0" presId="urn:microsoft.com/office/officeart/2008/layout/LinedList"/>
    <dgm:cxn modelId="{3E7C2D5A-0319-714D-8DD9-11F20BA09FFB}" srcId="{59D1D8AE-AF04-B64C-AC9A-CA175D07CC41}" destId="{53F173B6-89FF-D247-9889-718E297C1C80}" srcOrd="0" destOrd="0" parTransId="{1FC01517-26E4-E743-8BBD-23C44DAF2442}" sibTransId="{22F9D014-916F-4245-849B-9F6AABD959D1}"/>
    <dgm:cxn modelId="{44A4858B-FC81-8E42-B6E3-950266145FA4}" type="presOf" srcId="{10214D3C-B7AF-5642-A11C-4DCE958E6A74}" destId="{B328C962-A938-3446-8543-5664C1904E1E}" srcOrd="0" destOrd="0" presId="urn:microsoft.com/office/officeart/2008/layout/LinedList"/>
    <dgm:cxn modelId="{CD22F195-27F6-C149-867C-19E2CECBE3E5}" type="presOf" srcId="{53F173B6-89FF-D247-9889-718E297C1C80}" destId="{9A43E84C-82BD-5B46-9D70-7FCBF863424C}" srcOrd="0" destOrd="0" presId="urn:microsoft.com/office/officeart/2008/layout/LinedList"/>
    <dgm:cxn modelId="{7ABE28A2-4F4E-C043-9670-7ED4439ECE92}" srcId="{59D1D8AE-AF04-B64C-AC9A-CA175D07CC41}" destId="{10214D3C-B7AF-5642-A11C-4DCE958E6A74}" srcOrd="1" destOrd="0" parTransId="{5FE6447C-27F4-7A4A-83A0-1898AEE0A63C}" sibTransId="{BBD74F96-FECE-CA4E-A6E5-D536456A3202}"/>
    <dgm:cxn modelId="{1577B9A6-E024-7F48-9503-35AC34543012}" type="presOf" srcId="{3AB64F38-741D-5848-B472-AA5D4D0350B5}" destId="{FF27A490-2490-D64A-B773-88502F8218E9}" srcOrd="0" destOrd="0" presId="urn:microsoft.com/office/officeart/2008/layout/LinedList"/>
    <dgm:cxn modelId="{2914BDC7-7BEB-444A-8153-1889C88EB015}" srcId="{59D1D8AE-AF04-B64C-AC9A-CA175D07CC41}" destId="{11C5EE70-A8C1-024A-B118-4C0F16A92AF3}" srcOrd="3" destOrd="0" parTransId="{CF26F34B-61AC-A047-8FCF-7835E887C357}" sibTransId="{6811698A-48D6-7241-8245-6B494C39B552}"/>
    <dgm:cxn modelId="{930211D9-7BAE-DF4B-A434-10BD60481D75}" srcId="{59D1D8AE-AF04-B64C-AC9A-CA175D07CC41}" destId="{3AB64F38-741D-5848-B472-AA5D4D0350B5}" srcOrd="2" destOrd="0" parTransId="{BD20DFC5-32F9-6A4C-B890-D34694565028}" sibTransId="{75045E44-6B02-A842-BD63-9B7808D554AA}"/>
    <dgm:cxn modelId="{941CF1E5-B1C1-C649-BB4F-43661AFB0C2C}" type="presOf" srcId="{59D1D8AE-AF04-B64C-AC9A-CA175D07CC41}" destId="{D0CF6A92-875B-3F44-A6E3-DFFA0E85F016}" srcOrd="0" destOrd="0" presId="urn:microsoft.com/office/officeart/2008/layout/LinedList"/>
    <dgm:cxn modelId="{07B9FD83-BCA9-3C4D-9842-E582E6C4C493}" type="presParOf" srcId="{D0CF6A92-875B-3F44-A6E3-DFFA0E85F016}" destId="{CE3649F9-5E95-3F4A-8CD7-F63EBB2695E7}" srcOrd="0" destOrd="0" presId="urn:microsoft.com/office/officeart/2008/layout/LinedList"/>
    <dgm:cxn modelId="{2203751C-D2D4-BA44-8BD0-9CFC8152ADA2}" type="presParOf" srcId="{D0CF6A92-875B-3F44-A6E3-DFFA0E85F016}" destId="{EBD26781-5D9C-F148-B18E-8C84B4965DEF}" srcOrd="1" destOrd="0" presId="urn:microsoft.com/office/officeart/2008/layout/LinedList"/>
    <dgm:cxn modelId="{65E224D0-6821-D249-B40C-882BC2EA4F68}" type="presParOf" srcId="{EBD26781-5D9C-F148-B18E-8C84B4965DEF}" destId="{9A43E84C-82BD-5B46-9D70-7FCBF863424C}" srcOrd="0" destOrd="0" presId="urn:microsoft.com/office/officeart/2008/layout/LinedList"/>
    <dgm:cxn modelId="{553223DB-9041-5F47-B1C2-B3F6975DFED3}" type="presParOf" srcId="{EBD26781-5D9C-F148-B18E-8C84B4965DEF}" destId="{98CAF9B4-E993-5749-A573-04030121D31B}" srcOrd="1" destOrd="0" presId="urn:microsoft.com/office/officeart/2008/layout/LinedList"/>
    <dgm:cxn modelId="{45EB4FA0-4710-8146-8CD2-2AC4AA8F608E}" type="presParOf" srcId="{D0CF6A92-875B-3F44-A6E3-DFFA0E85F016}" destId="{23BD393C-77C0-EC4F-BF41-FD4013155366}" srcOrd="2" destOrd="0" presId="urn:microsoft.com/office/officeart/2008/layout/LinedList"/>
    <dgm:cxn modelId="{FD62CFCA-72D3-D242-8C60-00D487F77552}" type="presParOf" srcId="{D0CF6A92-875B-3F44-A6E3-DFFA0E85F016}" destId="{5F5CDA27-BD1E-1848-8CE9-2BABF59ECFD9}" srcOrd="3" destOrd="0" presId="urn:microsoft.com/office/officeart/2008/layout/LinedList"/>
    <dgm:cxn modelId="{3DA11626-6479-6E42-9236-2ADCB82404B5}" type="presParOf" srcId="{5F5CDA27-BD1E-1848-8CE9-2BABF59ECFD9}" destId="{B328C962-A938-3446-8543-5664C1904E1E}" srcOrd="0" destOrd="0" presId="urn:microsoft.com/office/officeart/2008/layout/LinedList"/>
    <dgm:cxn modelId="{65A3E383-8978-E041-873C-1E39D0B2EA84}" type="presParOf" srcId="{5F5CDA27-BD1E-1848-8CE9-2BABF59ECFD9}" destId="{DE7BB950-BAC4-C14F-A145-E17948C3FDD9}" srcOrd="1" destOrd="0" presId="urn:microsoft.com/office/officeart/2008/layout/LinedList"/>
    <dgm:cxn modelId="{FE2AA40C-FB07-5A4E-A6C8-E5E4C2023A29}" type="presParOf" srcId="{D0CF6A92-875B-3F44-A6E3-DFFA0E85F016}" destId="{DA81E976-C1E5-4143-833A-0E8482646AB9}" srcOrd="4" destOrd="0" presId="urn:microsoft.com/office/officeart/2008/layout/LinedList"/>
    <dgm:cxn modelId="{939BCB00-A112-B246-8F2A-51D619852072}" type="presParOf" srcId="{D0CF6A92-875B-3F44-A6E3-DFFA0E85F016}" destId="{FB7BCBF4-F085-AD45-AFF2-C5911E045018}" srcOrd="5" destOrd="0" presId="urn:microsoft.com/office/officeart/2008/layout/LinedList"/>
    <dgm:cxn modelId="{A018E8F9-6A2E-4241-8166-8174CA73A7AD}" type="presParOf" srcId="{FB7BCBF4-F085-AD45-AFF2-C5911E045018}" destId="{FF27A490-2490-D64A-B773-88502F8218E9}" srcOrd="0" destOrd="0" presId="urn:microsoft.com/office/officeart/2008/layout/LinedList"/>
    <dgm:cxn modelId="{9860A908-8945-9442-B437-F989440CD0FE}" type="presParOf" srcId="{FB7BCBF4-F085-AD45-AFF2-C5911E045018}" destId="{79AD6578-B845-AA47-85EA-7F655823F574}" srcOrd="1" destOrd="0" presId="urn:microsoft.com/office/officeart/2008/layout/LinedList"/>
    <dgm:cxn modelId="{DCE55B48-F256-2043-A0C7-AB33BEC2FCE4}" type="presParOf" srcId="{D0CF6A92-875B-3F44-A6E3-DFFA0E85F016}" destId="{3B65C0DC-7EE8-2D4C-8070-9578C0E40454}" srcOrd="6" destOrd="0" presId="urn:microsoft.com/office/officeart/2008/layout/LinedList"/>
    <dgm:cxn modelId="{B96AA486-EEB0-0A43-8396-926EBD9212C9}" type="presParOf" srcId="{D0CF6A92-875B-3F44-A6E3-DFFA0E85F016}" destId="{E83E7B1E-4EE5-534F-906D-0D8CE0902163}" srcOrd="7" destOrd="0" presId="urn:microsoft.com/office/officeart/2008/layout/LinedList"/>
    <dgm:cxn modelId="{DFE669E3-36F8-6348-BDC6-A3D0CBF4FEC5}" type="presParOf" srcId="{E83E7B1E-4EE5-534F-906D-0D8CE0902163}" destId="{3A9FCE5A-5314-0740-883F-1E9E2D2EC2C1}" srcOrd="0" destOrd="0" presId="urn:microsoft.com/office/officeart/2008/layout/LinedList"/>
    <dgm:cxn modelId="{08CADD71-E98F-A649-BD3F-2052B3957DEF}" type="presParOf" srcId="{E83E7B1E-4EE5-534F-906D-0D8CE0902163}" destId="{8C8A1F91-645F-5F4E-A1C5-69CABA8315B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8BB3F0-5A9D-9745-9781-30DE6E40B2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5" csCatId="colorful" phldr="1"/>
      <dgm:spPr/>
      <dgm:t>
        <a:bodyPr/>
        <a:lstStyle/>
        <a:p>
          <a:endParaRPr lang="es-ES"/>
        </a:p>
      </dgm:t>
    </dgm:pt>
    <dgm:pt modelId="{E463E7D9-B6E3-4C46-A4F7-ACD03F702156}">
      <dgm:prSet/>
      <dgm:spPr/>
      <dgm:t>
        <a:bodyPr/>
        <a:lstStyle/>
        <a:p>
          <a:r>
            <a:rPr lang="es-CL"/>
            <a:t> Son aquellas en las se recoge información con el fin de examinar detalladamente los aciertos y desaciertos, los avances y las áreas de oportunidad con la finalidad de mejorar el aprendizaje y la intervención. </a:t>
          </a:r>
          <a:endParaRPr lang="es-CL" b="1"/>
        </a:p>
      </dgm:t>
    </dgm:pt>
    <dgm:pt modelId="{E3180FEA-F5DB-3243-A681-FC0785E37F69}" type="parTrans" cxnId="{B5B1FC23-63A2-2A4B-983B-C0BA73CEFC68}">
      <dgm:prSet/>
      <dgm:spPr/>
      <dgm:t>
        <a:bodyPr/>
        <a:lstStyle/>
        <a:p>
          <a:endParaRPr lang="es-ES" sz="1800"/>
        </a:p>
      </dgm:t>
    </dgm:pt>
    <dgm:pt modelId="{9F9A71DA-CF1D-C94A-B7FD-C7FB6B105F5B}" type="sibTrans" cxnId="{B5B1FC23-63A2-2A4B-983B-C0BA73CEFC68}">
      <dgm:prSet/>
      <dgm:spPr/>
      <dgm:t>
        <a:bodyPr/>
        <a:lstStyle/>
        <a:p>
          <a:endParaRPr lang="es-ES"/>
        </a:p>
      </dgm:t>
    </dgm:pt>
    <dgm:pt modelId="{51778AF1-5E61-2B4E-AA8C-E4ABF126FEDB}">
      <dgm:prSet/>
      <dgm:spPr/>
      <dgm:t>
        <a:bodyPr/>
        <a:lstStyle/>
        <a:p>
          <a:r>
            <a:rPr lang="es-CL"/>
            <a:t>Tienen la particularidad de que se enfocan en analizar el desempeño, no a la persona, por lo que la evaluación se vuelve más objetiva.</a:t>
          </a:r>
        </a:p>
      </dgm:t>
    </dgm:pt>
    <dgm:pt modelId="{74F12EA7-7E3F-AE45-AE59-9C62AAD93963}" type="parTrans" cxnId="{34336DC8-C056-C142-BA5E-BFC9BC1DC614}">
      <dgm:prSet/>
      <dgm:spPr/>
      <dgm:t>
        <a:bodyPr/>
        <a:lstStyle/>
        <a:p>
          <a:endParaRPr lang="es-ES"/>
        </a:p>
      </dgm:t>
    </dgm:pt>
    <dgm:pt modelId="{3D2CBA03-5071-134E-A954-88AEC1B743A5}" type="sibTrans" cxnId="{34336DC8-C056-C142-BA5E-BFC9BC1DC614}">
      <dgm:prSet/>
      <dgm:spPr/>
      <dgm:t>
        <a:bodyPr/>
        <a:lstStyle/>
        <a:p>
          <a:endParaRPr lang="es-ES"/>
        </a:p>
      </dgm:t>
    </dgm:pt>
    <dgm:pt modelId="{6AE7432E-FE09-49CD-8042-C92117739B06}" type="pres">
      <dgm:prSet presAssocID="{AE8BB3F0-5A9D-9745-9781-30DE6E40B29E}" presName="root" presStyleCnt="0">
        <dgm:presLayoutVars>
          <dgm:dir/>
          <dgm:resizeHandles val="exact"/>
        </dgm:presLayoutVars>
      </dgm:prSet>
      <dgm:spPr/>
    </dgm:pt>
    <dgm:pt modelId="{C96B081B-DB80-4566-982B-412F7D5AC3CA}" type="pres">
      <dgm:prSet presAssocID="{E463E7D9-B6E3-4C46-A4F7-ACD03F702156}" presName="compNode" presStyleCnt="0"/>
      <dgm:spPr/>
    </dgm:pt>
    <dgm:pt modelId="{BECAE8DF-CAD2-4EC3-BA7C-7D42161AFFE2}" type="pres">
      <dgm:prSet presAssocID="{E463E7D9-B6E3-4C46-A4F7-ACD03F702156}" presName="bgRect" presStyleLbl="bgShp" presStyleIdx="0" presStyleCnt="2"/>
      <dgm:spPr/>
    </dgm:pt>
    <dgm:pt modelId="{5CD3C466-DF8C-4482-A016-FB2B08FA52A2}" type="pres">
      <dgm:prSet presAssocID="{E463E7D9-B6E3-4C46-A4F7-ACD03F70215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C53DB0B5-8825-4DAD-9A6D-0795A2F264FE}" type="pres">
      <dgm:prSet presAssocID="{E463E7D9-B6E3-4C46-A4F7-ACD03F702156}" presName="spaceRect" presStyleCnt="0"/>
      <dgm:spPr/>
    </dgm:pt>
    <dgm:pt modelId="{1ADF5193-99B4-4647-A2EC-7AACCBAD016D}" type="pres">
      <dgm:prSet presAssocID="{E463E7D9-B6E3-4C46-A4F7-ACD03F702156}" presName="parTx" presStyleLbl="revTx" presStyleIdx="0" presStyleCnt="2">
        <dgm:presLayoutVars>
          <dgm:chMax val="0"/>
          <dgm:chPref val="0"/>
        </dgm:presLayoutVars>
      </dgm:prSet>
      <dgm:spPr/>
    </dgm:pt>
    <dgm:pt modelId="{3D8C4092-79C3-4E4F-A5F8-00400D0AAD01}" type="pres">
      <dgm:prSet presAssocID="{9F9A71DA-CF1D-C94A-B7FD-C7FB6B105F5B}" presName="sibTrans" presStyleCnt="0"/>
      <dgm:spPr/>
    </dgm:pt>
    <dgm:pt modelId="{BD35871B-28A9-F244-81D5-C002796F5A59}" type="pres">
      <dgm:prSet presAssocID="{51778AF1-5E61-2B4E-AA8C-E4ABF126FEDB}" presName="compNode" presStyleCnt="0"/>
      <dgm:spPr/>
    </dgm:pt>
    <dgm:pt modelId="{2C470424-990E-9946-97B8-21587FAD7875}" type="pres">
      <dgm:prSet presAssocID="{51778AF1-5E61-2B4E-AA8C-E4ABF126FEDB}" presName="bgRect" presStyleLbl="bgShp" presStyleIdx="1" presStyleCnt="2"/>
      <dgm:spPr/>
    </dgm:pt>
    <dgm:pt modelId="{2C565F57-390B-D94F-AE26-FE2C71CAE984}" type="pres">
      <dgm:prSet presAssocID="{51778AF1-5E61-2B4E-AA8C-E4ABF126FEDB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ECB30ED-BB05-934B-868B-E8F1E0E4E2E8}" type="pres">
      <dgm:prSet presAssocID="{51778AF1-5E61-2B4E-AA8C-E4ABF126FEDB}" presName="spaceRect" presStyleCnt="0"/>
      <dgm:spPr/>
    </dgm:pt>
    <dgm:pt modelId="{70C7A355-CC44-764D-95BF-7224666C3091}" type="pres">
      <dgm:prSet presAssocID="{51778AF1-5E61-2B4E-AA8C-E4ABF126FED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0255710-E896-7544-A25C-D84574575098}" type="presOf" srcId="{AE8BB3F0-5A9D-9745-9781-30DE6E40B29E}" destId="{6AE7432E-FE09-49CD-8042-C92117739B06}" srcOrd="0" destOrd="0" presId="urn:microsoft.com/office/officeart/2018/2/layout/IconVerticalSolidList"/>
    <dgm:cxn modelId="{B5B1FC23-63A2-2A4B-983B-C0BA73CEFC68}" srcId="{AE8BB3F0-5A9D-9745-9781-30DE6E40B29E}" destId="{E463E7D9-B6E3-4C46-A4F7-ACD03F702156}" srcOrd="0" destOrd="0" parTransId="{E3180FEA-F5DB-3243-A681-FC0785E37F69}" sibTransId="{9F9A71DA-CF1D-C94A-B7FD-C7FB6B105F5B}"/>
    <dgm:cxn modelId="{CEA9F78A-184B-6846-9929-4FFFD19E7BA3}" type="presOf" srcId="{E463E7D9-B6E3-4C46-A4F7-ACD03F702156}" destId="{1ADF5193-99B4-4647-A2EC-7AACCBAD016D}" srcOrd="0" destOrd="0" presId="urn:microsoft.com/office/officeart/2018/2/layout/IconVerticalSolidList"/>
    <dgm:cxn modelId="{34336DC8-C056-C142-BA5E-BFC9BC1DC614}" srcId="{AE8BB3F0-5A9D-9745-9781-30DE6E40B29E}" destId="{51778AF1-5E61-2B4E-AA8C-E4ABF126FEDB}" srcOrd="1" destOrd="0" parTransId="{74F12EA7-7E3F-AE45-AE59-9C62AAD93963}" sibTransId="{3D2CBA03-5071-134E-A954-88AEC1B743A5}"/>
    <dgm:cxn modelId="{AB3F9EEF-325D-4D48-9933-1EF35197E7B0}" type="presOf" srcId="{51778AF1-5E61-2B4E-AA8C-E4ABF126FEDB}" destId="{70C7A355-CC44-764D-95BF-7224666C3091}" srcOrd="0" destOrd="0" presId="urn:microsoft.com/office/officeart/2018/2/layout/IconVerticalSolidList"/>
    <dgm:cxn modelId="{F38D31F5-77E7-5D4B-A83E-6EC9F70A0574}" type="presParOf" srcId="{6AE7432E-FE09-49CD-8042-C92117739B06}" destId="{C96B081B-DB80-4566-982B-412F7D5AC3CA}" srcOrd="0" destOrd="0" presId="urn:microsoft.com/office/officeart/2018/2/layout/IconVerticalSolidList"/>
    <dgm:cxn modelId="{300E6BC3-B974-4749-B5BA-CD0F02345B08}" type="presParOf" srcId="{C96B081B-DB80-4566-982B-412F7D5AC3CA}" destId="{BECAE8DF-CAD2-4EC3-BA7C-7D42161AFFE2}" srcOrd="0" destOrd="0" presId="urn:microsoft.com/office/officeart/2018/2/layout/IconVerticalSolidList"/>
    <dgm:cxn modelId="{B33B0253-07A3-6D4B-8379-12A57BE1C596}" type="presParOf" srcId="{C96B081B-DB80-4566-982B-412F7D5AC3CA}" destId="{5CD3C466-DF8C-4482-A016-FB2B08FA52A2}" srcOrd="1" destOrd="0" presId="urn:microsoft.com/office/officeart/2018/2/layout/IconVerticalSolidList"/>
    <dgm:cxn modelId="{C93CA110-2F1E-EC4E-88BD-4AA3C5037345}" type="presParOf" srcId="{C96B081B-DB80-4566-982B-412F7D5AC3CA}" destId="{C53DB0B5-8825-4DAD-9A6D-0795A2F264FE}" srcOrd="2" destOrd="0" presId="urn:microsoft.com/office/officeart/2018/2/layout/IconVerticalSolidList"/>
    <dgm:cxn modelId="{6B61063B-A4F3-304F-9878-CF011DA11B51}" type="presParOf" srcId="{C96B081B-DB80-4566-982B-412F7D5AC3CA}" destId="{1ADF5193-99B4-4647-A2EC-7AACCBAD016D}" srcOrd="3" destOrd="0" presId="urn:microsoft.com/office/officeart/2018/2/layout/IconVerticalSolidList"/>
    <dgm:cxn modelId="{6FF49BEF-E423-BA41-84C9-02FB27F0E07E}" type="presParOf" srcId="{6AE7432E-FE09-49CD-8042-C92117739B06}" destId="{3D8C4092-79C3-4E4F-A5F8-00400D0AAD01}" srcOrd="1" destOrd="0" presId="urn:microsoft.com/office/officeart/2018/2/layout/IconVerticalSolidList"/>
    <dgm:cxn modelId="{FCE37259-E66B-BA4D-84CC-63FCB5556567}" type="presParOf" srcId="{6AE7432E-FE09-49CD-8042-C92117739B06}" destId="{BD35871B-28A9-F244-81D5-C002796F5A59}" srcOrd="2" destOrd="0" presId="urn:microsoft.com/office/officeart/2018/2/layout/IconVerticalSolidList"/>
    <dgm:cxn modelId="{C0F4F0B9-FF24-A549-8818-3B6BDF66C019}" type="presParOf" srcId="{BD35871B-28A9-F244-81D5-C002796F5A59}" destId="{2C470424-990E-9946-97B8-21587FAD7875}" srcOrd="0" destOrd="0" presId="urn:microsoft.com/office/officeart/2018/2/layout/IconVerticalSolidList"/>
    <dgm:cxn modelId="{03EB83FB-72FB-E74E-9CA1-F4A852B7DC3D}" type="presParOf" srcId="{BD35871B-28A9-F244-81D5-C002796F5A59}" destId="{2C565F57-390B-D94F-AE26-FE2C71CAE984}" srcOrd="1" destOrd="0" presId="urn:microsoft.com/office/officeart/2018/2/layout/IconVerticalSolidList"/>
    <dgm:cxn modelId="{2147D579-C0E2-0949-A131-E582B663C4D2}" type="presParOf" srcId="{BD35871B-28A9-F244-81D5-C002796F5A59}" destId="{FECB30ED-BB05-934B-868B-E8F1E0E4E2E8}" srcOrd="2" destOrd="0" presId="urn:microsoft.com/office/officeart/2018/2/layout/IconVerticalSolidList"/>
    <dgm:cxn modelId="{7C6C8662-53B8-1640-827C-E28BCFDB42A0}" type="presParOf" srcId="{BD35871B-28A9-F244-81D5-C002796F5A59}" destId="{70C7A355-CC44-764D-95BF-7224666C30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311DC-9CA9-6D42-96AA-7429F17924A4}">
      <dsp:nvSpPr>
        <dsp:cNvPr id="0" name=""/>
        <dsp:cNvSpPr/>
      </dsp:nvSpPr>
      <dsp:spPr>
        <a:xfrm>
          <a:off x="193466" y="0"/>
          <a:ext cx="5179774" cy="5179774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58660-8ADB-9044-B70F-35CFC6B13D18}">
      <dsp:nvSpPr>
        <dsp:cNvPr id="0" name=""/>
        <dsp:cNvSpPr/>
      </dsp:nvSpPr>
      <dsp:spPr>
        <a:xfrm>
          <a:off x="685544" y="492078"/>
          <a:ext cx="2020111" cy="20201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Se requiere definir el propósito antes de evaluar. </a:t>
          </a:r>
          <a:endParaRPr lang="en-US" sz="1600" kern="1200"/>
        </a:p>
      </dsp:txBody>
      <dsp:txXfrm>
        <a:off x="784158" y="590692"/>
        <a:ext cx="1822883" cy="1822883"/>
      </dsp:txXfrm>
    </dsp:sp>
    <dsp:sp modelId="{919CD196-3B7A-BF45-AFC1-F0C1382DD1C4}">
      <dsp:nvSpPr>
        <dsp:cNvPr id="0" name=""/>
        <dsp:cNvSpPr/>
      </dsp:nvSpPr>
      <dsp:spPr>
        <a:xfrm>
          <a:off x="2861049" y="492078"/>
          <a:ext cx="2020111" cy="2020111"/>
        </a:xfrm>
        <a:prstGeom prst="roundRect">
          <a:avLst/>
        </a:prstGeom>
        <a:solidFill>
          <a:schemeClr val="accent5">
            <a:hueOff val="498260"/>
            <a:satOff val="139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Lo más importante en la evaluación (debería ser) es, guiar y ayudar a aprender. </a:t>
          </a:r>
          <a:endParaRPr lang="en-US" sz="1600" kern="1200"/>
        </a:p>
      </dsp:txBody>
      <dsp:txXfrm>
        <a:off x="2959663" y="590692"/>
        <a:ext cx="1822883" cy="1822883"/>
      </dsp:txXfrm>
    </dsp:sp>
    <dsp:sp modelId="{A08D5BB9-D657-684B-8869-FC4BC7CF3F3C}">
      <dsp:nvSpPr>
        <dsp:cNvPr id="0" name=""/>
        <dsp:cNvSpPr/>
      </dsp:nvSpPr>
      <dsp:spPr>
        <a:xfrm>
          <a:off x="685544" y="2667583"/>
          <a:ext cx="2020111" cy="2020111"/>
        </a:xfrm>
        <a:prstGeom prst="roundRect">
          <a:avLst/>
        </a:prstGeom>
        <a:solidFill>
          <a:schemeClr val="accent5">
            <a:hueOff val="996520"/>
            <a:satOff val="279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La evaluación debe ser comprensiva de todos los aspectos significativos, no basta con asegurarse qué hacen regularmente en el trabajo. </a:t>
          </a:r>
          <a:endParaRPr lang="en-US" sz="1600" kern="1200"/>
        </a:p>
      </dsp:txBody>
      <dsp:txXfrm>
        <a:off x="784158" y="2766197"/>
        <a:ext cx="1822883" cy="1822883"/>
      </dsp:txXfrm>
    </dsp:sp>
    <dsp:sp modelId="{6362B67D-E45E-9640-BBAE-D7C740B2572B}">
      <dsp:nvSpPr>
        <dsp:cNvPr id="0" name=""/>
        <dsp:cNvSpPr/>
      </dsp:nvSpPr>
      <dsp:spPr>
        <a:xfrm>
          <a:off x="2861049" y="2667583"/>
          <a:ext cx="2020111" cy="2020111"/>
        </a:xfrm>
        <a:prstGeom prst="roundRect">
          <a:avLst/>
        </a:prstGeom>
        <a:solidFill>
          <a:schemeClr val="accent5">
            <a:hueOff val="1494781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Cautela la no preponderancia de un solo procedimiento de evaluación, por su posible incapacidad para abarcar todos los aspectos evaluables. </a:t>
          </a:r>
          <a:endParaRPr lang="en-US" sz="1600" kern="1200"/>
        </a:p>
      </dsp:txBody>
      <dsp:txXfrm>
        <a:off x="2959663" y="2766197"/>
        <a:ext cx="1822883" cy="18228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45B86-6C57-9346-A1FB-F208C7EE5505}">
      <dsp:nvSpPr>
        <dsp:cNvPr id="0" name=""/>
        <dsp:cNvSpPr/>
      </dsp:nvSpPr>
      <dsp:spPr>
        <a:xfrm>
          <a:off x="0" y="2513"/>
          <a:ext cx="62894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E3525-2A56-A34E-92F2-15846234EC3C}">
      <dsp:nvSpPr>
        <dsp:cNvPr id="0" name=""/>
        <dsp:cNvSpPr/>
      </dsp:nvSpPr>
      <dsp:spPr>
        <a:xfrm>
          <a:off x="0" y="2513"/>
          <a:ext cx="6289466" cy="1713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500" kern="1200"/>
            <a:t>Portafolios</a:t>
          </a:r>
          <a:endParaRPr lang="es-ES" sz="6500" kern="1200"/>
        </a:p>
      </dsp:txBody>
      <dsp:txXfrm>
        <a:off x="0" y="2513"/>
        <a:ext cx="6289466" cy="1713965"/>
      </dsp:txXfrm>
    </dsp:sp>
    <dsp:sp modelId="{06D1826B-CD76-474C-8182-C2EDD449C40B}">
      <dsp:nvSpPr>
        <dsp:cNvPr id="0" name=""/>
        <dsp:cNvSpPr/>
      </dsp:nvSpPr>
      <dsp:spPr>
        <a:xfrm>
          <a:off x="0" y="1716478"/>
          <a:ext cx="62894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CF77F-DCD4-5645-B708-323D4DE3FF3C}">
      <dsp:nvSpPr>
        <dsp:cNvPr id="0" name=""/>
        <dsp:cNvSpPr/>
      </dsp:nvSpPr>
      <dsp:spPr>
        <a:xfrm>
          <a:off x="0" y="1716478"/>
          <a:ext cx="6289466" cy="1713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500" kern="1200"/>
            <a:t>Rúbricas</a:t>
          </a:r>
        </a:p>
      </dsp:txBody>
      <dsp:txXfrm>
        <a:off x="0" y="1716478"/>
        <a:ext cx="6289466" cy="1713965"/>
      </dsp:txXfrm>
    </dsp:sp>
    <dsp:sp modelId="{CBF8537B-7BAB-3748-AF2E-9D724BD54932}">
      <dsp:nvSpPr>
        <dsp:cNvPr id="0" name=""/>
        <dsp:cNvSpPr/>
      </dsp:nvSpPr>
      <dsp:spPr>
        <a:xfrm>
          <a:off x="0" y="3430443"/>
          <a:ext cx="62894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8FD6A-2973-9A46-A788-54D4239CD9A8}">
      <dsp:nvSpPr>
        <dsp:cNvPr id="0" name=""/>
        <dsp:cNvSpPr/>
      </dsp:nvSpPr>
      <dsp:spPr>
        <a:xfrm>
          <a:off x="0" y="3430443"/>
          <a:ext cx="6289466" cy="1713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6500" kern="1200"/>
            <a:t>Listas de cotejo</a:t>
          </a:r>
        </a:p>
      </dsp:txBody>
      <dsp:txXfrm>
        <a:off x="0" y="3430443"/>
        <a:ext cx="6289466" cy="171396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AE8DF-CAD2-4EC3-BA7C-7D42161AFFE2}">
      <dsp:nvSpPr>
        <dsp:cNvPr id="0" name=""/>
        <dsp:cNvSpPr/>
      </dsp:nvSpPr>
      <dsp:spPr>
        <a:xfrm>
          <a:off x="0" y="1801422"/>
          <a:ext cx="6289466" cy="1544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3C466-DF8C-4482-A016-FB2B08FA52A2}">
      <dsp:nvSpPr>
        <dsp:cNvPr id="0" name=""/>
        <dsp:cNvSpPr/>
      </dsp:nvSpPr>
      <dsp:spPr>
        <a:xfrm>
          <a:off x="467083" y="2148839"/>
          <a:ext cx="849242" cy="8492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F5193-99B4-4647-A2EC-7AACCBAD016D}">
      <dsp:nvSpPr>
        <dsp:cNvPr id="0" name=""/>
        <dsp:cNvSpPr/>
      </dsp:nvSpPr>
      <dsp:spPr>
        <a:xfrm>
          <a:off x="1783408" y="1801422"/>
          <a:ext cx="4506057" cy="1544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15" tIns="163415" rIns="163415" bIns="16341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En las técnicas de interrogatorio se solicita información al estudiante, ya sea de manera oral o escrita, para poder valorar el nivel de logro del aprendizaje. </a:t>
          </a:r>
          <a:endParaRPr lang="es-CL" sz="1900" b="1" kern="1200" dirty="0"/>
        </a:p>
      </dsp:txBody>
      <dsp:txXfrm>
        <a:off x="1783408" y="1801422"/>
        <a:ext cx="4506057" cy="15440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788A2-FF8B-438D-82B6-7327813B361A}">
      <dsp:nvSpPr>
        <dsp:cNvPr id="0" name=""/>
        <dsp:cNvSpPr/>
      </dsp:nvSpPr>
      <dsp:spPr>
        <a:xfrm>
          <a:off x="450194" y="1024984"/>
          <a:ext cx="732480" cy="7324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4FC41-78E7-46DE-B900-910378C028A7}">
      <dsp:nvSpPr>
        <dsp:cNvPr id="0" name=""/>
        <dsp:cNvSpPr/>
      </dsp:nvSpPr>
      <dsp:spPr>
        <a:xfrm>
          <a:off x="2567" y="2041039"/>
          <a:ext cx="1627734" cy="65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Debate</a:t>
          </a:r>
          <a:endParaRPr lang="en-US" sz="1900" kern="1200"/>
        </a:p>
      </dsp:txBody>
      <dsp:txXfrm>
        <a:off x="2567" y="2041039"/>
        <a:ext cx="1627734" cy="651093"/>
      </dsp:txXfrm>
    </dsp:sp>
    <dsp:sp modelId="{AF0FB4BF-A840-49A8-900F-89C20A24DFA3}">
      <dsp:nvSpPr>
        <dsp:cNvPr id="0" name=""/>
        <dsp:cNvSpPr/>
      </dsp:nvSpPr>
      <dsp:spPr>
        <a:xfrm>
          <a:off x="2362782" y="1024984"/>
          <a:ext cx="732480" cy="7324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C6D2E-207E-4473-88F7-351CF1A0788C}">
      <dsp:nvSpPr>
        <dsp:cNvPr id="0" name=""/>
        <dsp:cNvSpPr/>
      </dsp:nvSpPr>
      <dsp:spPr>
        <a:xfrm>
          <a:off x="1915155" y="2041039"/>
          <a:ext cx="1627734" cy="65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Ensayo</a:t>
          </a:r>
          <a:endParaRPr lang="en-US" sz="1900" kern="1200"/>
        </a:p>
      </dsp:txBody>
      <dsp:txXfrm>
        <a:off x="1915155" y="2041039"/>
        <a:ext cx="1627734" cy="651093"/>
      </dsp:txXfrm>
    </dsp:sp>
    <dsp:sp modelId="{9527D52A-548A-455D-AEDF-769295628689}">
      <dsp:nvSpPr>
        <dsp:cNvPr id="0" name=""/>
        <dsp:cNvSpPr/>
      </dsp:nvSpPr>
      <dsp:spPr>
        <a:xfrm>
          <a:off x="4275370" y="1024984"/>
          <a:ext cx="732480" cy="7324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4A763-CB21-4C5C-9950-2766FAA9ABFE}">
      <dsp:nvSpPr>
        <dsp:cNvPr id="0" name=""/>
        <dsp:cNvSpPr/>
      </dsp:nvSpPr>
      <dsp:spPr>
        <a:xfrm>
          <a:off x="3827743" y="2041039"/>
          <a:ext cx="1627734" cy="65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Pruebas escritas</a:t>
          </a:r>
          <a:endParaRPr lang="en-US" sz="1900" kern="1200"/>
        </a:p>
      </dsp:txBody>
      <dsp:txXfrm>
        <a:off x="3827743" y="2041039"/>
        <a:ext cx="1627734" cy="651093"/>
      </dsp:txXfrm>
    </dsp:sp>
    <dsp:sp modelId="{3A0D9966-08FB-414E-B8A8-C93F3D586858}">
      <dsp:nvSpPr>
        <dsp:cNvPr id="0" name=""/>
        <dsp:cNvSpPr/>
      </dsp:nvSpPr>
      <dsp:spPr>
        <a:xfrm>
          <a:off x="450194" y="3099066"/>
          <a:ext cx="732480" cy="7324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529C6-8A71-4789-BF85-8A478FD2015A}">
      <dsp:nvSpPr>
        <dsp:cNvPr id="0" name=""/>
        <dsp:cNvSpPr/>
      </dsp:nvSpPr>
      <dsp:spPr>
        <a:xfrm>
          <a:off x="2567" y="4115121"/>
          <a:ext cx="1627734" cy="65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Cuestionario</a:t>
          </a:r>
          <a:endParaRPr lang="en-US" sz="1900" kern="1200"/>
        </a:p>
      </dsp:txBody>
      <dsp:txXfrm>
        <a:off x="2567" y="4115121"/>
        <a:ext cx="1627734" cy="651093"/>
      </dsp:txXfrm>
    </dsp:sp>
    <dsp:sp modelId="{FA482650-20FB-43C0-9081-C7097989959A}">
      <dsp:nvSpPr>
        <dsp:cNvPr id="0" name=""/>
        <dsp:cNvSpPr/>
      </dsp:nvSpPr>
      <dsp:spPr>
        <a:xfrm>
          <a:off x="2362782" y="3099066"/>
          <a:ext cx="732480" cy="7324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46F9F-477F-4C7E-A86C-0EFA44684C00}">
      <dsp:nvSpPr>
        <dsp:cNvPr id="0" name=""/>
        <dsp:cNvSpPr/>
      </dsp:nvSpPr>
      <dsp:spPr>
        <a:xfrm>
          <a:off x="1915155" y="4115121"/>
          <a:ext cx="1627734" cy="65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Entrevista</a:t>
          </a:r>
          <a:endParaRPr lang="en-US" sz="1900" kern="1200"/>
        </a:p>
      </dsp:txBody>
      <dsp:txXfrm>
        <a:off x="1915155" y="4115121"/>
        <a:ext cx="1627734" cy="651093"/>
      </dsp:txXfrm>
    </dsp:sp>
    <dsp:sp modelId="{696CD18D-ECF9-4172-A460-4EB9F2457CB0}">
      <dsp:nvSpPr>
        <dsp:cNvPr id="0" name=""/>
        <dsp:cNvSpPr/>
      </dsp:nvSpPr>
      <dsp:spPr>
        <a:xfrm>
          <a:off x="4275370" y="3099066"/>
          <a:ext cx="732480" cy="73248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E8269-5664-4C6E-BAB1-515A2EC278E3}">
      <dsp:nvSpPr>
        <dsp:cNvPr id="0" name=""/>
        <dsp:cNvSpPr/>
      </dsp:nvSpPr>
      <dsp:spPr>
        <a:xfrm>
          <a:off x="3827743" y="4115121"/>
          <a:ext cx="1627734" cy="651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Pruebas de selección múltiple</a:t>
          </a:r>
          <a:endParaRPr lang="en-US" sz="1900" kern="1200"/>
        </a:p>
      </dsp:txBody>
      <dsp:txXfrm>
        <a:off x="3827743" y="4115121"/>
        <a:ext cx="1627734" cy="6510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D932C-5E06-4240-B0DD-909E688BFF15}">
      <dsp:nvSpPr>
        <dsp:cNvPr id="0" name=""/>
        <dsp:cNvSpPr/>
      </dsp:nvSpPr>
      <dsp:spPr>
        <a:xfrm>
          <a:off x="960135" y="1787"/>
          <a:ext cx="2621024" cy="1572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Formal versus informal	</a:t>
          </a:r>
        </a:p>
      </dsp:txBody>
      <dsp:txXfrm>
        <a:off x="960135" y="1787"/>
        <a:ext cx="2621024" cy="1572614"/>
      </dsp:txXfrm>
    </dsp:sp>
    <dsp:sp modelId="{8404A2F4-F1F9-054E-90DE-D8CD997FF8BB}">
      <dsp:nvSpPr>
        <dsp:cNvPr id="0" name=""/>
        <dsp:cNvSpPr/>
      </dsp:nvSpPr>
      <dsp:spPr>
        <a:xfrm>
          <a:off x="3843262" y="1787"/>
          <a:ext cx="2621024" cy="15726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Tradicional versus autentica</a:t>
          </a:r>
        </a:p>
      </dsp:txBody>
      <dsp:txXfrm>
        <a:off x="3843262" y="1787"/>
        <a:ext cx="2621024" cy="1572614"/>
      </dsp:txXfrm>
    </dsp:sp>
    <dsp:sp modelId="{518BA235-1E7B-A149-A5DD-665CF08B95FC}">
      <dsp:nvSpPr>
        <dsp:cNvPr id="0" name=""/>
        <dsp:cNvSpPr/>
      </dsp:nvSpPr>
      <dsp:spPr>
        <a:xfrm>
          <a:off x="960135" y="1836504"/>
          <a:ext cx="2621024" cy="15726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Escritura versus ejecución</a:t>
          </a:r>
        </a:p>
      </dsp:txBody>
      <dsp:txXfrm>
        <a:off x="960135" y="1836504"/>
        <a:ext cx="2621024" cy="1572614"/>
      </dsp:txXfrm>
    </dsp:sp>
    <dsp:sp modelId="{15FAC2CA-59C1-4D41-8E56-7A2ADE3C59E7}">
      <dsp:nvSpPr>
        <dsp:cNvPr id="0" name=""/>
        <dsp:cNvSpPr/>
      </dsp:nvSpPr>
      <dsp:spPr>
        <a:xfrm>
          <a:off x="3843262" y="1836504"/>
          <a:ext cx="2621024" cy="15726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Estandarizada o desarrollada por el profesor</a:t>
          </a:r>
        </a:p>
      </dsp:txBody>
      <dsp:txXfrm>
        <a:off x="3843262" y="1836504"/>
        <a:ext cx="2621024" cy="1572614"/>
      </dsp:txXfrm>
    </dsp:sp>
    <dsp:sp modelId="{3680BB1C-F3A5-1844-A710-C9750F7A5EAB}">
      <dsp:nvSpPr>
        <dsp:cNvPr id="0" name=""/>
        <dsp:cNvSpPr/>
      </dsp:nvSpPr>
      <dsp:spPr>
        <a:xfrm>
          <a:off x="960135" y="3671221"/>
          <a:ext cx="2621024" cy="157261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Basada en criterios / normativa</a:t>
          </a:r>
        </a:p>
      </dsp:txBody>
      <dsp:txXfrm>
        <a:off x="960135" y="3671221"/>
        <a:ext cx="2621024" cy="1572614"/>
      </dsp:txXfrm>
    </dsp:sp>
    <dsp:sp modelId="{4CFE633C-36C0-0841-B5B2-C00726BAD949}">
      <dsp:nvSpPr>
        <dsp:cNvPr id="0" name=""/>
        <dsp:cNvSpPr/>
      </dsp:nvSpPr>
      <dsp:spPr>
        <a:xfrm>
          <a:off x="3843262" y="3671221"/>
          <a:ext cx="2621024" cy="1572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/>
            <a:t>Formativa / sumativa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2800" kern="1200"/>
        </a:p>
      </dsp:txBody>
      <dsp:txXfrm>
        <a:off x="3843262" y="3671221"/>
        <a:ext cx="2621024" cy="15726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5C83C-8446-0D49-B8C2-F4841E62BE86}">
      <dsp:nvSpPr>
        <dsp:cNvPr id="0" name=""/>
        <dsp:cNvSpPr/>
      </dsp:nvSpPr>
      <dsp:spPr>
        <a:xfrm>
          <a:off x="0" y="49892"/>
          <a:ext cx="6541475" cy="15970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de observación </a:t>
          </a:r>
        </a:p>
      </dsp:txBody>
      <dsp:txXfrm>
        <a:off x="77962" y="127854"/>
        <a:ext cx="6385551" cy="1441126"/>
      </dsp:txXfrm>
    </dsp:sp>
    <dsp:sp modelId="{8C3E7ED2-6FC6-B34B-937B-D09983A6D1FF}">
      <dsp:nvSpPr>
        <dsp:cNvPr id="0" name=""/>
        <dsp:cNvSpPr/>
      </dsp:nvSpPr>
      <dsp:spPr>
        <a:xfrm>
          <a:off x="0" y="1834143"/>
          <a:ext cx="6541475" cy="1597050"/>
        </a:xfrm>
        <a:prstGeom prst="roundRect">
          <a:avLst/>
        </a:prstGeom>
        <a:solidFill>
          <a:schemeClr val="accent2">
            <a:hueOff val="747453"/>
            <a:satOff val="-20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de desempeño</a:t>
          </a:r>
        </a:p>
      </dsp:txBody>
      <dsp:txXfrm>
        <a:off x="77962" y="1912105"/>
        <a:ext cx="6385551" cy="1441126"/>
      </dsp:txXfrm>
    </dsp:sp>
    <dsp:sp modelId="{6ADDE244-E032-B74B-81C9-593AE1CE6BF8}">
      <dsp:nvSpPr>
        <dsp:cNvPr id="0" name=""/>
        <dsp:cNvSpPr/>
      </dsp:nvSpPr>
      <dsp:spPr>
        <a:xfrm>
          <a:off x="0" y="3618393"/>
          <a:ext cx="6541475" cy="1597050"/>
        </a:xfrm>
        <a:prstGeom prst="roundRect">
          <a:avLst/>
        </a:prstGeom>
        <a:solidFill>
          <a:schemeClr val="accent2">
            <a:hueOff val="1494906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de interrogación </a:t>
          </a:r>
        </a:p>
      </dsp:txBody>
      <dsp:txXfrm>
        <a:off x="77962" y="3696355"/>
        <a:ext cx="6385551" cy="14411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AE8DF-CAD2-4EC3-BA7C-7D42161AFFE2}">
      <dsp:nvSpPr>
        <dsp:cNvPr id="0" name=""/>
        <dsp:cNvSpPr/>
      </dsp:nvSpPr>
      <dsp:spPr>
        <a:xfrm>
          <a:off x="0" y="855617"/>
          <a:ext cx="6541475" cy="15796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3C466-DF8C-4482-A016-FB2B08FA52A2}">
      <dsp:nvSpPr>
        <dsp:cNvPr id="0" name=""/>
        <dsp:cNvSpPr/>
      </dsp:nvSpPr>
      <dsp:spPr>
        <a:xfrm>
          <a:off x="477829" y="1211027"/>
          <a:ext cx="868780" cy="8687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F5193-99B4-4647-A2EC-7AACCBAD016D}">
      <dsp:nvSpPr>
        <dsp:cNvPr id="0" name=""/>
        <dsp:cNvSpPr/>
      </dsp:nvSpPr>
      <dsp:spPr>
        <a:xfrm>
          <a:off x="1824438" y="855617"/>
          <a:ext cx="4717036" cy="1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74" tIns="167174" rIns="167174" bIns="16717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 Posibilitan evaluar los procesos de aprendizaje en el momento en el que se producen. </a:t>
          </a:r>
          <a:endParaRPr lang="es-CL" sz="1900" b="1" kern="1200"/>
        </a:p>
      </dsp:txBody>
      <dsp:txXfrm>
        <a:off x="1824438" y="855617"/>
        <a:ext cx="4717036" cy="1579600"/>
      </dsp:txXfrm>
    </dsp:sp>
    <dsp:sp modelId="{2C4B5230-3BAF-42D0-AF21-BCC455C3DFE0}">
      <dsp:nvSpPr>
        <dsp:cNvPr id="0" name=""/>
        <dsp:cNvSpPr/>
      </dsp:nvSpPr>
      <dsp:spPr>
        <a:xfrm>
          <a:off x="0" y="2830118"/>
          <a:ext cx="6541475" cy="15796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3DF9E-B52A-4843-9B8C-5CB57BE6845E}">
      <dsp:nvSpPr>
        <dsp:cNvPr id="0" name=""/>
        <dsp:cNvSpPr/>
      </dsp:nvSpPr>
      <dsp:spPr>
        <a:xfrm>
          <a:off x="477829" y="3185528"/>
          <a:ext cx="868780" cy="8687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DCD6B-9DE7-4630-8B6D-F5F58E591687}">
      <dsp:nvSpPr>
        <dsp:cNvPr id="0" name=""/>
        <dsp:cNvSpPr/>
      </dsp:nvSpPr>
      <dsp:spPr>
        <a:xfrm>
          <a:off x="1824438" y="2830118"/>
          <a:ext cx="4717036" cy="1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74" tIns="167174" rIns="167174" bIns="16717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Permiten al profesor percibir los conocimientos, las habilidades, las actitudes y los valores que poseen los estudiantes y cómo los emplean ante una situación concreta.</a:t>
          </a:r>
        </a:p>
      </dsp:txBody>
      <dsp:txXfrm>
        <a:off x="1824438" y="2830118"/>
        <a:ext cx="4717036" cy="1579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CB4DF-B08E-4A07-AE59-0FAF219C9C2C}">
      <dsp:nvSpPr>
        <dsp:cNvPr id="0" name=""/>
        <dsp:cNvSpPr/>
      </dsp:nvSpPr>
      <dsp:spPr>
        <a:xfrm>
          <a:off x="484358" y="231720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D0453-062C-4DD4-9145-0689DD8248AE}">
      <dsp:nvSpPr>
        <dsp:cNvPr id="0" name=""/>
        <dsp:cNvSpPr/>
      </dsp:nvSpPr>
      <dsp:spPr>
        <a:xfrm>
          <a:off x="484358" y="190998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L" sz="3000" b="1" kern="1200"/>
            <a:t>OBSERVACIÓN SISTEMATICA</a:t>
          </a:r>
        </a:p>
      </dsp:txBody>
      <dsp:txXfrm>
        <a:off x="484358" y="1909980"/>
        <a:ext cx="4320000" cy="648000"/>
      </dsp:txXfrm>
    </dsp:sp>
    <dsp:sp modelId="{A3B5E21C-74AF-4C9C-9E96-C104DC5F7F08}">
      <dsp:nvSpPr>
        <dsp:cNvPr id="0" name=""/>
        <dsp:cNvSpPr/>
      </dsp:nvSpPr>
      <dsp:spPr>
        <a:xfrm>
          <a:off x="484358" y="2635310"/>
          <a:ext cx="4320000" cy="1462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 El observador debe definir previamente los propósitos de dicha tarea, es decir, qué aspectos específicos evaluará</a:t>
          </a:r>
          <a:endParaRPr lang="es-CL" sz="1700" b="1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La observación tiene como características el ser estructurada, objetiva, consistente y auditable </a:t>
          </a:r>
          <a:endParaRPr lang="es-CL" sz="1700" b="1" kern="1200"/>
        </a:p>
      </dsp:txBody>
      <dsp:txXfrm>
        <a:off x="484358" y="2635310"/>
        <a:ext cx="4320000" cy="1462922"/>
      </dsp:txXfrm>
    </dsp:sp>
    <dsp:sp modelId="{A0B4A0B3-508A-4D72-BD4E-B4B000AE723B}">
      <dsp:nvSpPr>
        <dsp:cNvPr id="0" name=""/>
        <dsp:cNvSpPr/>
      </dsp:nvSpPr>
      <dsp:spPr>
        <a:xfrm>
          <a:off x="5885352" y="231720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11AC6-D8A4-46DF-BBA1-68979FE2CA8B}">
      <dsp:nvSpPr>
        <dsp:cNvPr id="0" name=""/>
        <dsp:cNvSpPr/>
      </dsp:nvSpPr>
      <dsp:spPr>
        <a:xfrm>
          <a:off x="5652202" y="1943812"/>
          <a:ext cx="4969987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L" sz="3000" b="1" kern="1200" dirty="0"/>
            <a:t>OBSERVACIÓN ASISTEMÁTICA</a:t>
          </a:r>
        </a:p>
      </dsp:txBody>
      <dsp:txXfrm>
        <a:off x="5652202" y="1943812"/>
        <a:ext cx="4969987" cy="648000"/>
      </dsp:txXfrm>
    </dsp:sp>
    <dsp:sp modelId="{5C9360BB-A697-43E2-9DBD-1D6B8EE1AB50}">
      <dsp:nvSpPr>
        <dsp:cNvPr id="0" name=""/>
        <dsp:cNvSpPr/>
      </dsp:nvSpPr>
      <dsp:spPr>
        <a:xfrm>
          <a:off x="5885352" y="2635310"/>
          <a:ext cx="4320000" cy="1462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El observador registra la mayor cantidad de información, sin tener propósitos definidos, para sistematizarla</a:t>
          </a:r>
          <a:endParaRPr lang="es-CL" sz="1700" b="1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Los hallazgos son en base a similitudes, diferencias y correlaciones entre otros.</a:t>
          </a:r>
          <a:endParaRPr lang="es-CL" sz="1700" b="1" kern="1200"/>
        </a:p>
      </dsp:txBody>
      <dsp:txXfrm>
        <a:off x="5885352" y="2635310"/>
        <a:ext cx="4320000" cy="14629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33506-4450-BA40-80B5-E98A6B6D6179}">
      <dsp:nvSpPr>
        <dsp:cNvPr id="0" name=""/>
        <dsp:cNvSpPr/>
      </dsp:nvSpPr>
      <dsp:spPr>
        <a:xfrm>
          <a:off x="0" y="2570"/>
          <a:ext cx="6541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08D78-0317-6B4D-8AC1-DD684BA26401}">
      <dsp:nvSpPr>
        <dsp:cNvPr id="0" name=""/>
        <dsp:cNvSpPr/>
      </dsp:nvSpPr>
      <dsp:spPr>
        <a:xfrm>
          <a:off x="0" y="2570"/>
          <a:ext cx="6541475" cy="8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kern="1200" dirty="0"/>
            <a:t>Guía de observación</a:t>
          </a:r>
          <a:endParaRPr lang="es-ES" sz="4000" kern="1200" dirty="0"/>
        </a:p>
      </dsp:txBody>
      <dsp:txXfrm>
        <a:off x="0" y="2570"/>
        <a:ext cx="6541475" cy="876699"/>
      </dsp:txXfrm>
    </dsp:sp>
    <dsp:sp modelId="{0320A685-7763-2747-9877-451596B6FBC3}">
      <dsp:nvSpPr>
        <dsp:cNvPr id="0" name=""/>
        <dsp:cNvSpPr/>
      </dsp:nvSpPr>
      <dsp:spPr>
        <a:xfrm>
          <a:off x="0" y="879269"/>
          <a:ext cx="6541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87D49-7D96-994F-AABD-A1545F3C6F1A}">
      <dsp:nvSpPr>
        <dsp:cNvPr id="0" name=""/>
        <dsp:cNvSpPr/>
      </dsp:nvSpPr>
      <dsp:spPr>
        <a:xfrm>
          <a:off x="0" y="879269"/>
          <a:ext cx="6541475" cy="8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kern="1200" dirty="0"/>
            <a:t>Diario de clase</a:t>
          </a:r>
          <a:endParaRPr lang="es-ES" sz="4000" kern="1200" dirty="0"/>
        </a:p>
      </dsp:txBody>
      <dsp:txXfrm>
        <a:off x="0" y="879269"/>
        <a:ext cx="6541475" cy="876699"/>
      </dsp:txXfrm>
    </dsp:sp>
    <dsp:sp modelId="{6CBAC984-8020-EA4E-BF5E-B8FCF5CF6F5E}">
      <dsp:nvSpPr>
        <dsp:cNvPr id="0" name=""/>
        <dsp:cNvSpPr/>
      </dsp:nvSpPr>
      <dsp:spPr>
        <a:xfrm>
          <a:off x="0" y="1755968"/>
          <a:ext cx="6541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FADD03-AF79-4D4A-A1AE-599DBFE4C223}">
      <dsp:nvSpPr>
        <dsp:cNvPr id="0" name=""/>
        <dsp:cNvSpPr/>
      </dsp:nvSpPr>
      <dsp:spPr>
        <a:xfrm>
          <a:off x="0" y="1755968"/>
          <a:ext cx="6541475" cy="8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kern="1200" dirty="0"/>
            <a:t>Registro anecdótico</a:t>
          </a:r>
          <a:endParaRPr lang="es-ES" sz="4000" kern="1200" dirty="0"/>
        </a:p>
      </dsp:txBody>
      <dsp:txXfrm>
        <a:off x="0" y="1755968"/>
        <a:ext cx="6541475" cy="876699"/>
      </dsp:txXfrm>
    </dsp:sp>
    <dsp:sp modelId="{294983A6-38BD-A24F-B228-D29FFD232357}">
      <dsp:nvSpPr>
        <dsp:cNvPr id="0" name=""/>
        <dsp:cNvSpPr/>
      </dsp:nvSpPr>
      <dsp:spPr>
        <a:xfrm>
          <a:off x="0" y="2632668"/>
          <a:ext cx="6541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A36B1-7E49-A044-B05A-74C93E843F33}">
      <dsp:nvSpPr>
        <dsp:cNvPr id="0" name=""/>
        <dsp:cNvSpPr/>
      </dsp:nvSpPr>
      <dsp:spPr>
        <a:xfrm>
          <a:off x="0" y="2632668"/>
          <a:ext cx="6541475" cy="8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kern="1200" dirty="0"/>
            <a:t>Diario de trabajo</a:t>
          </a:r>
          <a:endParaRPr lang="es-ES" sz="4000" kern="1200" dirty="0"/>
        </a:p>
      </dsp:txBody>
      <dsp:txXfrm>
        <a:off x="0" y="2632668"/>
        <a:ext cx="6541475" cy="876699"/>
      </dsp:txXfrm>
    </dsp:sp>
    <dsp:sp modelId="{4514E2C2-D942-0842-BC12-629F6E943989}">
      <dsp:nvSpPr>
        <dsp:cNvPr id="0" name=""/>
        <dsp:cNvSpPr/>
      </dsp:nvSpPr>
      <dsp:spPr>
        <a:xfrm>
          <a:off x="0" y="3509367"/>
          <a:ext cx="6541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A05FC-3682-6747-98D7-997D41674B3A}">
      <dsp:nvSpPr>
        <dsp:cNvPr id="0" name=""/>
        <dsp:cNvSpPr/>
      </dsp:nvSpPr>
      <dsp:spPr>
        <a:xfrm>
          <a:off x="0" y="3509367"/>
          <a:ext cx="6541475" cy="8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kern="1200" dirty="0"/>
            <a:t>Escala de actitudes</a:t>
          </a:r>
          <a:endParaRPr lang="es-ES" sz="4000" kern="1200" dirty="0"/>
        </a:p>
      </dsp:txBody>
      <dsp:txXfrm>
        <a:off x="0" y="3509367"/>
        <a:ext cx="6541475" cy="876699"/>
      </dsp:txXfrm>
    </dsp:sp>
    <dsp:sp modelId="{DA033FE8-693E-D441-9740-94A35808074C}">
      <dsp:nvSpPr>
        <dsp:cNvPr id="0" name=""/>
        <dsp:cNvSpPr/>
      </dsp:nvSpPr>
      <dsp:spPr>
        <a:xfrm>
          <a:off x="0" y="4386066"/>
          <a:ext cx="6541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26ADC-F26A-AC49-9B87-8F56306A8DB8}">
      <dsp:nvSpPr>
        <dsp:cNvPr id="0" name=""/>
        <dsp:cNvSpPr/>
      </dsp:nvSpPr>
      <dsp:spPr>
        <a:xfrm>
          <a:off x="0" y="4386066"/>
          <a:ext cx="6541475" cy="8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000" kern="1200" dirty="0"/>
            <a:t>Registro de conductas grupales</a:t>
          </a:r>
          <a:endParaRPr lang="es-ES" sz="4000" kern="1200" dirty="0"/>
        </a:p>
      </dsp:txBody>
      <dsp:txXfrm>
        <a:off x="0" y="4386066"/>
        <a:ext cx="6541475" cy="8766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AE8DF-CAD2-4EC3-BA7C-7D42161AFFE2}">
      <dsp:nvSpPr>
        <dsp:cNvPr id="0" name=""/>
        <dsp:cNvSpPr/>
      </dsp:nvSpPr>
      <dsp:spPr>
        <a:xfrm>
          <a:off x="0" y="836374"/>
          <a:ext cx="6289466" cy="15440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3C466-DF8C-4482-A016-FB2B08FA52A2}">
      <dsp:nvSpPr>
        <dsp:cNvPr id="0" name=""/>
        <dsp:cNvSpPr/>
      </dsp:nvSpPr>
      <dsp:spPr>
        <a:xfrm>
          <a:off x="467083" y="1183792"/>
          <a:ext cx="849242" cy="8492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F5193-99B4-4647-A2EC-7AACCBAD016D}">
      <dsp:nvSpPr>
        <dsp:cNvPr id="0" name=""/>
        <dsp:cNvSpPr/>
      </dsp:nvSpPr>
      <dsp:spPr>
        <a:xfrm>
          <a:off x="1783408" y="836374"/>
          <a:ext cx="4506057" cy="1544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15" tIns="163415" rIns="163415" bIns="16341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/>
            <a:t> Se requiere que el estudiante responda o realice una tarea específica en la cual demuestre lo aprendido. </a:t>
          </a:r>
          <a:endParaRPr lang="es-CL" sz="2100" b="1" kern="1200"/>
        </a:p>
      </dsp:txBody>
      <dsp:txXfrm>
        <a:off x="1783408" y="836374"/>
        <a:ext cx="4506057" cy="1544076"/>
      </dsp:txXfrm>
    </dsp:sp>
    <dsp:sp modelId="{F2332575-15D1-9D49-996D-F460E571B490}">
      <dsp:nvSpPr>
        <dsp:cNvPr id="0" name=""/>
        <dsp:cNvSpPr/>
      </dsp:nvSpPr>
      <dsp:spPr>
        <a:xfrm>
          <a:off x="0" y="2766470"/>
          <a:ext cx="6289466" cy="15440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8F35F-6DE2-B644-BFC1-CD9D7BCA2762}">
      <dsp:nvSpPr>
        <dsp:cNvPr id="0" name=""/>
        <dsp:cNvSpPr/>
      </dsp:nvSpPr>
      <dsp:spPr>
        <a:xfrm>
          <a:off x="467083" y="3113887"/>
          <a:ext cx="849242" cy="84924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9FB44-F971-2540-9E6E-DA6F36D7E19F}">
      <dsp:nvSpPr>
        <dsp:cNvPr id="0" name=""/>
        <dsp:cNvSpPr/>
      </dsp:nvSpPr>
      <dsp:spPr>
        <a:xfrm>
          <a:off x="1783408" y="2766470"/>
          <a:ext cx="4506057" cy="1544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15" tIns="163415" rIns="163415" bIns="16341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100" kern="1200"/>
            <a:t>Integran  la puesta en práctica de conocimientos, habilidades, actitudes y valores para el logro de los aprendizajes esperados y el desarrollo de competencias</a:t>
          </a:r>
          <a:endParaRPr lang="es-ES" sz="2100" kern="1200"/>
        </a:p>
      </dsp:txBody>
      <dsp:txXfrm>
        <a:off x="1783408" y="2766470"/>
        <a:ext cx="4506057" cy="15440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649F9-5E95-3F4A-8CD7-F63EBB2695E7}">
      <dsp:nvSpPr>
        <dsp:cNvPr id="0" name=""/>
        <dsp:cNvSpPr/>
      </dsp:nvSpPr>
      <dsp:spPr>
        <a:xfrm>
          <a:off x="0" y="0"/>
          <a:ext cx="62894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3E84C-82BD-5B46-9D70-7FCBF863424C}">
      <dsp:nvSpPr>
        <dsp:cNvPr id="0" name=""/>
        <dsp:cNvSpPr/>
      </dsp:nvSpPr>
      <dsp:spPr>
        <a:xfrm>
          <a:off x="0" y="0"/>
          <a:ext cx="6289466" cy="1286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 dirty="0"/>
            <a:t>Preguntas sobre el procedimiento</a:t>
          </a:r>
          <a:endParaRPr lang="es-ES" sz="3900" kern="1200" dirty="0"/>
        </a:p>
      </dsp:txBody>
      <dsp:txXfrm>
        <a:off x="0" y="0"/>
        <a:ext cx="6289466" cy="1286730"/>
      </dsp:txXfrm>
    </dsp:sp>
    <dsp:sp modelId="{23BD393C-77C0-EC4F-BF41-FD4013155366}">
      <dsp:nvSpPr>
        <dsp:cNvPr id="0" name=""/>
        <dsp:cNvSpPr/>
      </dsp:nvSpPr>
      <dsp:spPr>
        <a:xfrm>
          <a:off x="0" y="1286730"/>
          <a:ext cx="62894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8C962-A938-3446-8543-5664C1904E1E}">
      <dsp:nvSpPr>
        <dsp:cNvPr id="0" name=""/>
        <dsp:cNvSpPr/>
      </dsp:nvSpPr>
      <dsp:spPr>
        <a:xfrm>
          <a:off x="0" y="1286730"/>
          <a:ext cx="6289466" cy="1286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 dirty="0"/>
            <a:t>Cuadernos de los alumnos</a:t>
          </a:r>
          <a:endParaRPr lang="es-ES" sz="3900" kern="1200" dirty="0"/>
        </a:p>
      </dsp:txBody>
      <dsp:txXfrm>
        <a:off x="0" y="1286730"/>
        <a:ext cx="6289466" cy="1286730"/>
      </dsp:txXfrm>
    </dsp:sp>
    <dsp:sp modelId="{DA81E976-C1E5-4143-833A-0E8482646AB9}">
      <dsp:nvSpPr>
        <dsp:cNvPr id="0" name=""/>
        <dsp:cNvSpPr/>
      </dsp:nvSpPr>
      <dsp:spPr>
        <a:xfrm>
          <a:off x="0" y="2573460"/>
          <a:ext cx="62894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7A490-2490-D64A-B773-88502F8218E9}">
      <dsp:nvSpPr>
        <dsp:cNvPr id="0" name=""/>
        <dsp:cNvSpPr/>
      </dsp:nvSpPr>
      <dsp:spPr>
        <a:xfrm>
          <a:off x="0" y="2573461"/>
          <a:ext cx="6289466" cy="1286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 dirty="0"/>
            <a:t>Cuadros sinópticos</a:t>
          </a:r>
          <a:endParaRPr lang="es-ES" sz="3900" kern="1200" dirty="0"/>
        </a:p>
      </dsp:txBody>
      <dsp:txXfrm>
        <a:off x="0" y="2573461"/>
        <a:ext cx="6289466" cy="1286730"/>
      </dsp:txXfrm>
    </dsp:sp>
    <dsp:sp modelId="{3B65C0DC-7EE8-2D4C-8070-9578C0E40454}">
      <dsp:nvSpPr>
        <dsp:cNvPr id="0" name=""/>
        <dsp:cNvSpPr/>
      </dsp:nvSpPr>
      <dsp:spPr>
        <a:xfrm>
          <a:off x="0" y="3860191"/>
          <a:ext cx="62894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FCE5A-5314-0740-883F-1E9E2D2EC2C1}">
      <dsp:nvSpPr>
        <dsp:cNvPr id="0" name=""/>
        <dsp:cNvSpPr/>
      </dsp:nvSpPr>
      <dsp:spPr>
        <a:xfrm>
          <a:off x="0" y="3860191"/>
          <a:ext cx="6289466" cy="1286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 dirty="0"/>
            <a:t>Mapas conceptuales</a:t>
          </a:r>
          <a:endParaRPr lang="es-ES" sz="3900" kern="1200" dirty="0"/>
        </a:p>
      </dsp:txBody>
      <dsp:txXfrm>
        <a:off x="0" y="3860191"/>
        <a:ext cx="6289466" cy="12867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AE8DF-CAD2-4EC3-BA7C-7D42161AFFE2}">
      <dsp:nvSpPr>
        <dsp:cNvPr id="0" name=""/>
        <dsp:cNvSpPr/>
      </dsp:nvSpPr>
      <dsp:spPr>
        <a:xfrm>
          <a:off x="0" y="836374"/>
          <a:ext cx="6289466" cy="1544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3C466-DF8C-4482-A016-FB2B08FA52A2}">
      <dsp:nvSpPr>
        <dsp:cNvPr id="0" name=""/>
        <dsp:cNvSpPr/>
      </dsp:nvSpPr>
      <dsp:spPr>
        <a:xfrm>
          <a:off x="467083" y="1183792"/>
          <a:ext cx="849242" cy="8492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F5193-99B4-4647-A2EC-7AACCBAD016D}">
      <dsp:nvSpPr>
        <dsp:cNvPr id="0" name=""/>
        <dsp:cNvSpPr/>
      </dsp:nvSpPr>
      <dsp:spPr>
        <a:xfrm>
          <a:off x="1783408" y="836374"/>
          <a:ext cx="4506057" cy="1544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15" tIns="163415" rIns="163415" bIns="16341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 Son aquellas en las se recoge información con el fin de examinar detalladamente los aciertos y desaciertos, los avances y las áreas de oportunidad con la finalidad de mejorar el aprendizaje y la intervención. </a:t>
          </a:r>
          <a:endParaRPr lang="es-CL" sz="1700" b="1" kern="1200"/>
        </a:p>
      </dsp:txBody>
      <dsp:txXfrm>
        <a:off x="1783408" y="836374"/>
        <a:ext cx="4506057" cy="1544076"/>
      </dsp:txXfrm>
    </dsp:sp>
    <dsp:sp modelId="{2C470424-990E-9946-97B8-21587FAD7875}">
      <dsp:nvSpPr>
        <dsp:cNvPr id="0" name=""/>
        <dsp:cNvSpPr/>
      </dsp:nvSpPr>
      <dsp:spPr>
        <a:xfrm>
          <a:off x="0" y="2766470"/>
          <a:ext cx="6289466" cy="1544076"/>
        </a:xfrm>
        <a:prstGeom prst="roundRect">
          <a:avLst>
            <a:gd name="adj" fmla="val 10000"/>
          </a:avLst>
        </a:prstGeom>
        <a:solidFill>
          <a:schemeClr val="accent5">
            <a:hueOff val="1494781"/>
            <a:satOff val="418"/>
            <a:lumOff val="-70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565F57-390B-D94F-AE26-FE2C71CAE984}">
      <dsp:nvSpPr>
        <dsp:cNvPr id="0" name=""/>
        <dsp:cNvSpPr/>
      </dsp:nvSpPr>
      <dsp:spPr>
        <a:xfrm>
          <a:off x="467083" y="3113887"/>
          <a:ext cx="849242" cy="84924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7A355-CC44-764D-95BF-7224666C3091}">
      <dsp:nvSpPr>
        <dsp:cNvPr id="0" name=""/>
        <dsp:cNvSpPr/>
      </dsp:nvSpPr>
      <dsp:spPr>
        <a:xfrm>
          <a:off x="1783408" y="2766470"/>
          <a:ext cx="4506057" cy="1544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15" tIns="163415" rIns="163415" bIns="16341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Tienen la particularidad de que se enfocan en analizar el desempeño, no a la persona, por lo que la evaluación se vuelve más objetiva.</a:t>
          </a:r>
        </a:p>
      </dsp:txBody>
      <dsp:txXfrm>
        <a:off x="1783408" y="2766470"/>
        <a:ext cx="4506057" cy="1544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10T16:48:54.08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665 1007 24575,'57'0'0,"-11"0"0,41 0 0,-22 0 0,11-8-1125,17-3 1125,-40 6 0,2-1 0,5-6 0,1-3 0,0 4 0,-1 0 0,1-5 0,0 0-578,6 0 1,2 2 577,1 3 0,0 1 0,1-5 0,-1-1 0,-2 1 0,0-2 0,1-4 0,-1-1 0,-7 6 0,3 0 0,19-7 0,2 3-875,-12 13 1,-1-1 874,13-12 0,3-1 0,-2 13 0,0 0-985,2-9 0,1 1 985,7 8 0,2 2 0,-1-5 0,-1 1 0,1 8 0,0 1 0,1-5 0,-2 1 0,-8 5 0,1 0 0,7 0 0,-3 0-386,-20 0 1,-1 0 385,13-1 0,-1 2 189,-20 8 0,-3 0-189,-5-4 0,-1 2 0,-4 9 0,0 4 0,4 0 0,-2 1 0,23 8 0,-18-4 0,-1-2 0,12-5 1205,10 15-1205,10-6 0,-22-1 0,-16-3 0,0-1 0,10-2 0,7 2 0,4 1 0,21 5 0,-37-14 0,1-1 0,-7 2 0,-1-3 0,34-3 532,-23-5 0,3 0-532,-1-4 0,1 0 0,6 0 0,-1 0 0,-8 0 0,1 0 0,7 0 0,0 0 0,-5 1 0,-1-2 0,14-7 0,0-4 0,-13-2 0,-1-4 0,14-8 0,0-4 0,-12-1 0,-3 1 0,-5 5 0,-1-1 0,16-17 0,-5 1 0,0 2 599,-11 4 0,-1 0-599,5-4 872,-3 6-872,10-8 353,-28 7-353,13 10 1167,-23-7-1167,13 17 533,14-18-533,3 8 0,29-15 0,-29 15 0,-9 6 0,1 2 0,11-1-351,3-2 1,2 0 350,9 1 0,-2-3 0,0 2 0,1 8 0,-9-2 0,1-1 0,16 5 0,-23 5 0,0-1 0,36-10 0,-37 14 0,2 2 0,2-4 0,-1 0 0,39 4 0,-41 0 0,-2 0 0,23 0 0,-28 0 0,0 0 0,31 0 0,-17 0 0,-2 0 0,1 0 0,7 4 0,-1 2 0,-16 2 0,0 1 0,5 2 0,-1 1 0,-1 0 0,33 8-387,-22-7 1,-2 0 386,1 3 0,-17-3 0,-1 2-88,11 9 88,-11-10 0,-1 1 0,9 14 0,19-10 0,-1 5 670,-18-8-670,16 1 0,-29-3 0,8 1 797,-19-2-797,7-5 95,3 4-95,11 5 0,10 8 0,-14-7 0,3 2-714,-5 2 0,2 2 714,23 3 0,3 2 0,-6 3 0,-1 0 0,-8-10 0,3 1 0,28 11 0,-2-2 0,4-8-713,-26-1 0,9 4 1,-8-5 712,-14-9 0,-3-1 0,34 15 0,-1 1-302,-37-14 1,-2 0 301,4 0 0,-1 1 0,30 18 0,11-5 0,-12 7 0,9 1 0,-20-4 0,8 3 0,-11-3 0,-10-1 1222,7 0-1222,-17-2 2217,18 3-2217,-8-1 730,0-1-730,7 2 0,-7-8 0,10-1 0,-1-7 0,1 0 0,0 1 0,0-1 0,0 0 0,11-7 0,-8-2 0,-2-7 0,-3 0 0,-8 0 0,0 0 0,-3 0 0,0 0 0,-6 0 0,6 0 0,0 0 0,-6 0 0,17-12 0,-18 3 0,9-17 0,-20 11 0,-1 1 0,-9-2 0,-6 13 0,-2-12 0,-5 9 0,-6-5 0,0 1 0,-5 0 0,0-1 0,0 1 0,0 0 0,0-1 0,4 6 0,2 0 0,4 5 0,1 0 0,5 0 0,10 0 0,1 11 0,16 13 0,-5 14 0,10 10 0,12 12 0,-20-20 0,-4 1 0,-1-2 0,4-4 0,23 35 0,-23-24 0,10 15 0,8 21 0,-18-19 0,-7-22 0,-2 0 0,-3 15 0,15 12 0,-10-3 0,1-1 0,-8 1 0,6 0 0,-6 0 0,0 0 0,4-11 0,-5 9 0,0-8 0,6 10 0,-12-11 0,5 9 0,-9-18 0,2 17 0,-1-7 0,1 0 0,0 7 0,-2-17 0,-5 18 0,-3-18 0,0 7 0,-4-9 0,11 9 0,-11-7 0,5 8 0,0-11 0,-6 1 0,6 0 0,-7-1 0,0 1 0,0-1 0,0 11 0,0 21 0,0-15 0,0 23 0,0-27 0,0 0 0,0-3 0,0 1 0,0-8 0,0 7 0,0-17 0,-7 5 0,-1-5 0,-11-1 0,4 7 0,-10-7 0,4 1 0,-7 5 0,3-13 0,-3 13 0,-5-12 0,5 5 0,-13-5 0,-4 4 0,-1-9 0,1 8 0,4-16 0,6 4 0,-7-5 0,-1 0 0,0 0 0,-9 1 0,-3-7 0,-1 6 0,-6-13 0,7 13 0,-10-12 0,0 12 0,0-12 0,0 5 0,-11-7 0,8 0 0,-9 0 0,1 0 0,8 0 0,-21 0 0,-4 0 0,20 0 0,-26 8 0,30-6 0,-23 14 0,27-6 0,-1-2 0,15-2 0,0 0-269,-9 6 0,0 0 269,-28-2 0,20 6 0,-20 2 0,8-1 0,1 0 0,-9 1 0,33-8 0,1-1 0,-32 9-574,4-7 0,1 0 574,2 7 0,-9-7 0,-4 1 0,39-2 0,2-1 0,-19-2 0,0-1 0,10-2 0,2 1 0,4 0 0,0-1 0,-7-3 0,0 0 0,7 3 0,0 1-303,-5 0 1,0-1 302,-35-2 0,7 6 0,-5 0 0,13-7 0,2 0-966,-4 3 1,-3-1 965,-18-2 0,5-2 0,42 1 0,1 0-464,-18 0 0,-3 0 464,-10 0 0,4 0 0,26 0 0,1 0 0,-19 0 0,-2 0 0,-1 0 0,5 0 470,-8 0-470,12-3 0,0-2 0,-26-6 0,10-14 0,32 15 0,0-1 0,-28-13 0,-1 6 0,4 1 525,11 1-525,0 0 0,-12-2 0,9 2 0,-8-1 0,11 0 0,0 1 0,-12 7 0,-20-13 0,14 11 0,-11-5 0,29 1 1939,10 14-1939,-8-14 1628,18 7-1628,-7-1 588,9-4-588,0 12 0,0-6 0,1 7 0,-1 0 0,-10 0 0,8 0 0,-17-7 0,16 5 0,-16-12 0,7 12 0,0-12 0,-8 5 0,18-5 0,-17-2 0,16 1 0,-17-5 0,17 4 0,1-3 0,19 7 0,3 5 0,4-3 0,-5 3 0,6 0 0,-5 2 0,4 5 0,-5 0 0,-1 0 0,1 0 0,-9 0 0,7 0 0,-7 0 0,-9 0 0,13 5 0,-22 3 0,16 5 0,-7 8 0,-1-6 0,0 12 0,0-11 0,1 4 0,-1-5 0,-19 5 0,5-3 0,-7 3 0,11-5 0,18-1 0,9-7 0,3-1 0,-3-6 0,-1 0 0,-14 0 0,7 0 0,-9 0 0,0 0 0,-9-8 0,6 7 0,-16-7 0,7 1 0,-10 5 0,0-5 0,10 1 0,-7 4 0,16-4 0,-16-2 0,17 7 0,-37-14 0,32 7 0,-21-1 0,28-4 0,0 12 0,-9-13 0,14 12 0,-12-11 0,23 6 0,-13-1 0,13-3 0,1 10 0,3-5 0,11 6 0,-5 0 0,7 0 0,-1 0 0,1 0 0,0-4 0,-1 2 0,1-2 0,0 4 0,-7 0 0,-1 0 0,-7 0 0,7 0 0,1 0 0,7 0 0,-15 0 0,-3 0 0,-25 0 0,-42 10 0,30-2-606,2 6 0,-2 2 606,14-2 0,0 2 0,-10 5 0,-3-1 0,-4-3 0,-1-1 0,7 4 0,3-1 0,-37 1 0,22-5 0,0 1 0,22-2 0,0 0 0,-12-3 0,-1 0 0,7 3 0,1 1 0,-39 3 0,37-8 0,-3 0 0,-16 6 0,2 1 0,24-6 0,0-1 0,-22 7 0,0-1 0,-22 2 0,43-8 0,-2-1 0,-5-2 0,2-3-393,-37 4 393,43-3 0,0-2 0,-39-1 0,-1 14 0,1-14 0,12 7 0,2-9 0,12 7 0,0-5 0,10 5 0,-7-7 0,16 0 1186,-6 0-1186,9 0 419,-10 0-419,8 0 0,-17 0 0,17 0 0,-18 0 0,18 0 0,-18 0 0,-1 0 0,7 0 0,-5 0 0,19 0 0,1 0 0,-1-7 0,-10-1 0,8-7 0,-8 0 0,11 0 0,-1 1 0,0 0 0,0 0 0,-9-2 0,7 2 0,-8-1 0,10 0 0,0 7 0,1-4 0,-1 4 0,8-6 0,-5 0 0,13 7 0,-14-5 0,15 5 0,-7-12 0,-10-1 0,13 1 0,-13-5 0,18 10 0,1-9 0,-1 9 0,1-9 0,-1 4 0,-7-7 0,5 1 0,-5-2 0,7 3 0,0-1 0,-1-7 0,1 5 0,-3-13 0,2 5 0,4 0 0,-4-5 0,6 13 0,-2-14 0,-1 15 0,9-7 0,-11 1 0,0-6 0,-3 3 0,4 6 0,7 6 0,0 4 0,3-5 0,-3-1 0,-1 1 0,4-1 0,-3 1 0,4-1 0,1 1 0,-7-9 0,5 7 0,-7-15 0,3 14 0,3-13 0,-4 5 0,6 0 0,-6 3 0,5-1 0,-4 7 0,4-7 0,2 9 0,-6-12 0,10 9 0,-9-17 0,10 18 0,-1-7 0,3 1 0,-1-3 0,4 0 0,-4-5 0,-1 5 0,6-8 0,-6 0 0,7 1 0,0-1 0,0 0 0,0-9 0,0-4 0,0 1 0,0-7 0,0 17 0,0-8 0,0 10 0,0 1 0,0-1 0,0 0 0,0 0 0,0-10 0,0 15 0,0-5 0,0 10 0,0 7 0,0-15 0,0 14 0,0-5 0,0 7 0,0 1 0,0-1 0,0 1 0,0-1 0,0 1 0,0-1 0,0 1 0,0 5 0,0-12 0,0 11 0,0-6 0,0-5 0,0 11 0,0-13 0,6 8 0,0-18 0,6 14 0,1-15 0,-1 20 0,-6-1 0,5 1 0,-9-1 0,3 1 0,-1 5 0,-2-4 0,8 5 0,-9 0 0,10-5 0,-10 11 0,10-11 0,-10 11 0,10-11 0,-10 5 0,9 0 0,-9-5 0,9 5 0,-8-1 0,8-3 0,-8 3 0,8 1 0,-4-5 0,5 0 0,1 4 0,-6-9 0,4 10 0,-9 0 0,10-5 0,-5 11 0,1-11 0,2 11 0,-4-4 0,6-1 0,-5 5 0,4-5 0,-9 7 0,9-7 0,-4 5 0,1-4 0,2 5 0,-8 1 0,8 0 0,-3-1 0,-1 1 0,4 4 0,-7-3 0,7 3 0,-4 0 0,5 2 0,-4-1 0,3 4 0,-3-4 0,4 5 0,0 0 0,1-4 0,-1 3 0,0-4 0,0 5 0,0 0 0,1-4 0,-1 2 0,0-2 0,0 4 0,0 0 0,1 0 0,-1-5 0,0 4 0,0-4 0,1 5 0,-1 0 0,0 0 0,0 0 0,0 0 0,1-4 0,-1 3 0,0-4 0,0 5 0,0 0 0,1 0 0,-6-5 0,4 4 0,-3-3 0,0-1 0,3 4 0,-3-4 0,-1 1 0,4 3 0,-3-4 0,4 5 0,-4-5 0,3 4 0,-3-3 0,-1-1 0,4 4 0,-8-8 0,9 7 0,-9-7 0,8 4 0,-4-6 0,1 1 0,3 4 0,-3 1 0,0 1 0,3 3 0,-4-4 0,6 5 0,-6-5 0,4 4 0,-8-8 0,8 8 0,-3-8 0,4 8 0,-4-9 0,3 9 0,-8-8 0,8 8 0,-8-8 0,9 8 0,-5-9 0,5 9 0,-4-8 0,3 8 0,-3-4 0,4 5 0,0 0 0,1 0 0,-1 0 0,0 0 0,0 0 0,0 0 0,1 0 0,-1 0 0,-5 0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10T16:50:39.4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435.26563"/>
      <inkml:brushProperty name="anchorY" value="-12525.49219"/>
      <inkml:brushProperty name="scaleFactor" value="0.5"/>
    </inkml:brush>
  </inkml:definitions>
  <inkml:trace contextRef="#ctx0" brushRef="#br0">1414 999 24575,'46'0'0,"-13"0"0,53 0 0,-17 0 0,-18 0 0,3 0-667,-1 0 1,2 0 666,5 0 0,1 0 0,-1 0 0,1 0 0,7 0 0,1 0-648,0 0 1,2 0 647,7 0 0,0 0 0,-8 0 0,0 0 0,6 0 0,0 0 0,-6 0 0,0 0 0,8 0 0,-1 0 0,-6 0 0,-1 0 0,-1 0 0,-2 0 0,-13 0 0,0 0 0,22 0 0,-2 0-660,7 0 660,-8 0 0,-1 0 0,1 0 0,-21 0 0,0 0 0,28 0-44,-4 0 44,-11 0 888,-10 0-888,-3 0 1637,-9 0-1637,-1 0 754,-7 0-754,-9 0 53,-3 0-53,-5 0 0,0 0 0,5 0 0,-11 0 0,10 0 0,-10 0 0,11 0 0,-11 0 0,11 0 0,-12 0 0,12 0 0,-5 0 0,7 0 0,-7 0 0,5 0 0,-5 0 0,0-5 0,13 4 0,18-3 0,49 4-1377,-11 0 1377,-5 0 0,-2 0 0,0 0 0,18 0 0,2 0 0,-16 0 0,4 0 0,5 0 0,-25 0 0,-4 0 0,-5-4 0,2 0 0,21 4 0,-2-1 0,7-7-446,-21 4 1,1-1 445,27-5 0,-42 4 0,1 1 0,38-3 0,0 0 0,0 6 0,0-6-351,-12 8 351,9 0 0,5 0 0,-20 0 0,26 0 0,-41 0 0,30 0 0,-9 0 0,1 0 0,8 0 0,-20 0 0,20 0 0,-21 0 0,22 0 0,-22 0 0,10 0 0,-13 0 0,-11 0 0,0 0 0,22 0 0,-23 0 0,1 0 1288,23-9-1288,-8 7 0,8-13 0,1 5 0,-9-6 0,20 6 0,-21-5 0,10 6 936,-12 0-936,0-6 395,-11 14-395,9-7 0,-8 1 0,0 5 0,-3-5 0,-9 7 0,-1 0 0,-7 0 0,15 0 0,9 0 0,20-8 0,-28 7 0,3 0-438,-1-8 0,1 1 438,5 6 0,4 2-1234,21-10 0,4-1 1234,3 4 0,3-1-980,-17 0 1,2-2 0,1 2 979,-1 3 0,-1 0 0,1 0 0,0-2 0,-1-2 0,1 2 0,0 5 0,0 2 0,-1-1 0,1-3 0,0 0 0,-1 0 0,1 4 0,0 0 0,-1 0-726,-5 0 1,-1 0 0,1 0 725,4 0 0,2 0 0,-4 0-266,18 0 1,-4 0 265,-7 0 0,-2 0 0,-4 0 0,-3 0 0,-10 0 0,1 0 0,5 0 0,2 0 528,-2 0 1,-2 0-529,-12 0 0,-2 0 0,7 0 0,-2 0 0,36 0 0,-41 0 0,-1 0 0,39 0 0,-39 0 0,0 0 0,43 0 0,-43 0 0,0 0 0,0 0 0,1 0 0,8 0 0,1 0 0,38 0 0,-41 0 0,-1 0 0,21 0 2377,0-7-2377,9-3 0,-20-6 0,20 6 0,9-12 0,-14 11 0,11-12 0,-39 7 2701,-3 7-2701,-9-3 1638,-8 4-1638,-3-5 919,-14 7-919,-1 0 297,17 6-297,32 0 0,-13-4 0,5-2-805,11 1 1,2-2 804,6-4 0,2-1-1108,7 1 1,0-1 1107,2-5 0,1 0 0,8 3 0,0 1 0,-9-4 0,1 0 0,5 4 0,1 2 0,-5-2 0,-3 2-658,-18 4 1,-1 1 657,14-5 0,-2 1 0,-29 4 0,-2 0-330,12 1 1,1-2 329,-2-2 0,-2 0 0,36-1 1005,-1-1-1005,-16-5 0,-13 14 0,13-13 0,-10 6 0,10-1 2086,-12-5-2086,-10 7 1524,7-1-1524,-7-4 866,0 11-866,-3-12 317,-9 13-317,10-12 0,-15 11 0,5-9 0,-19 9 0,1-3 0,-1 5 0,0 0 0,9 0 0,-7 0 0,15 0 0,-15-6 0,7 5 0,-1-4 0,3 5 0,-1 0 0,-1 0 0,-9 0 0,0 0 0,-6 0 0,5 0 0,-11 0 0,11 0 0,-11 0 0,4 0 0,-6 0 0,0 0 0,12 0 0,-3 0 0,10 0 0,-11 0 0,5 0 0,-5 0 0,14 0 0,-6 0 0,15 0 0,-15 0 0,15 0 0,-7 0 0,9 0 0,0 6 0,-1-5 0,1 6 0,9 0 0,-7-5 0,18 12 0,-8-5 0,9 0 0,13 6 0,-9-5 0,8-1 0,-23 3 0,-1-1 0,23 0 0,-17-3 0,1 1 0,34 7 0,-20-7-430,-25-1 1,3 2 429,47 8 0,0 1 0,-44-10 0,0 1 0,6 4 0,-3 1 0,30 14 0,-34-14 0,2 1 0,5 3 0,-3-1 0,8 1 0,-9-2 0,2 3 0,25 17 0,-10-7 0,-23-9 0,-1 2 0,12 12 0,-11-12 0,3 3 0,-9 2 0,-2-1 0,33 17 0,-26-17 0,-1 0 0,17 15 0,1-2 0,5 3 0,-11-5 0,-2 0-683,1-1 0,0 1 683,5 9 0,-3-2 0,23 6-427,-40-17 0,1 0 427,0-1 0,0-2 0,25 14 0,-26-12 0,0 1 0,28 28 0,-1 3 0,-37-23 0,0 1 0,3-5 0,0 0 0,-3 4 0,0 2 0,14 14 0,-3-1 0,5 14 0,-4-12 0,-3-6 0,-17-26 0,36 5 762,-22-24-762,37 18 0,-31-8 0,1 4 221,-1 5 0,2 1-221,11 1 0,0 2 0,-10 2 0,1 1 0,9-3 0,1 1-229,-1 8 0,-1 2 229,-1-5 0,0-1 0,-1-1 0,-1 2 0,-4 3 0,-2-2-341,21 8 341,-28-11 0,-2 1 0,20 17 0,12 12 0,-7 6 0,-5-17 0,-9 5 0,-2-10 0,-10-3 0,-1-1 877,-10-2-877,0-1 1411,-6 1-1411,5-1 386,-5 1-386,0 0 0,7 9 0,-13-7 0,6 8 0,-1-11 0,-6 1 0,6-1 0,-7 1 0,0 0 0,0-1 0,-6 1 0,-2-1 0,-6 11 0,0-8 0,0 17 0,0-7 0,0 0 0,0 8 0,0-9 0,0 11 0,-7 0 0,-1-10 0,-30 36 0,10-29 0,-17 22 0,13-22 0,3-17 0,-10 10 0,8-11 0,-15 4 0,6-2 0,0-1 0,-6 3 0,6-2 0,-20 14 0,20-20 0,-17 17 0,19-19 0,-2 8 0,-4-8 0,5 6 0,-7-4 0,-2 8 0,1-8 0,-22 28 0,6-21-361,28-12 0,-3 1 361,-4-2 0,2-2 0,-4 9 0,-3-3 0,1-1-13,5-5 13,0-1 0,0 2 0,-8 7 0,-17 4 0,15 3 0,-12-13 0,12 13 0,-12-13 0,15 4 0,-4-8 0,-4 10 0,9-9 0,-30 21 0,29-27 0,-1 0 0,-2 2 219,-22 11-219,22-14 0,-2 1 0,8-3 0,-1 0 0,-14 4 0,-1 0 0,13-6 0,-2 0 0,-17 7 0,1-1 0,18-7 0,1-1 0,-5 2 0,-1-2 0,-38 10 0,0-1 0,0-9 0,0 0 0,-1 0 0,1 0 0,0-8 0,0 6 0,39-14 0,-1-2 0,-41 8 0,35-7 0,0-2 0,-36 1 0,43 0 0,-1 0 0,0 0 0,2 0 0,-32 0 0,32 0 0,0 0 0,-28 0 0,-1 0 0,-8 0 0,20 0 0,-20 0 0,-9 0 0,13 0 0,-9 0 0,16 0 0,9 0 0,17 0 0,0 0 0,-10 0 0,-3 0 0,0 0 0,-1 0 0,-7-4 0,-2-2 0,-1-3 0,19-1 0,-5 0-448,-2-1 1,1 2 447,-29-2 0,18 4 0,-1 3 0,-22 4 0,36 0 0,-2 0 0,-7 0 0,2 0 0,16 0 0,2 0 0,-17 0 0,1 0 0,-18 0 0,25 0 0,-2 0 0,-34 0 0,42 0 0,-1 0 0,-13 0 0,0 0 0,-23 0-421,8 0 0,4 0 421,12 0 0,8 3 0,0 2 232,-13 5-232,-21 0 0,11 5 0,21-9 0,1 0 0,-7 10 0,8-6 0,0-1 0,-13 8 0,-21-7 0,31-1 0,0 0-6,-27-7 6,13 3 0,3 0 0,5-5-188,9 0 1,0 0 187,-13 0 0,-21 0 0,12-14 0,-10 2 0,22-19 0,-10 12 0,-17-12 0,22 13 0,-12 2 835,31 8-835,19 3 233,-7 4-233,1-45 918,10 35-918,-24-29 416,2 40-416,-16 0 0,-9 0 0,12 7 0,0 2 0,10 0 0,-19-2 0,5-7 0,-23 8-572,1-6 572,0 6 0,11-8 0,-8 0 0,20 0 0,-20 0 0,9 8 0,-1-6 0,-8 15 0,34-16 0,0 0 0,-33 7 0,29-4 0,-1 0 0,-34-2 0,-2 14 0,43-15 0,0 0 0,-39 15 0,38-15 0,1 0 0,-31 7 0,32-4 0,0 0 0,-28-2 0,-12 6 0,11-1 0,-8-5 0,20 5 0,-20-7 0,35 0 0,-2 0-521,0 0 1,-2 0 520,-11 0 0,-1 0 0,1 0 0,0 0-876,-2 0 0,-1 0 876,-15 5 0,-1 1 0,7-5 0,1 1 0,6 7 0,1 0 0,-2-8 0,0 0 0,2 9 0,0-1 0,0-7 0,-1-1 0,-12 5 0,1-1 0,22-5 0,-1 0 0,-32 0 0,0 0 0,26 0 0,3 0 0,-17 0 0,4 0-217,25 0 1,3 0 216,-40 0 0,0-8 0,0-3 0,11-6 0,-8-1 0,20 1 0,-9 0 479,12 1-479,0 0 947,10 0-947,-7 0 1854,17 2-1854,-18-3 518,18 3-518,-8 5 0,11-4 0,-1 5 0,0-6 0,-9 6 0,6-5 0,-6 12 0,9-12 0,-38 12 0,28-12 0,-38 11 0,36-4 0,0 0 0,-8 4 0,8-4 0,-10-2 0,0 7 0,0-7 0,0 1 0,-11 5 0,-4-5 0,1 7 0,-10-8 0,10 6 0,-12-6 0,11 8 0,-8 0 0,20 0 0,-9 0 0,13 0 0,8 0 0,-6 0 0,14 0 0,3 0 0,9 0 0,18 0 0,2 0 0,4-77 0,3-19 0,-10 53 0,-10-49 0,-13 12 0,-23 80 0,14 0 0,-2 0 0,-39 0 0,13 0 0,-9 0 0,20 7 0,1-5 0,-20 5-658,0-7 658,34 0 0,-2 0 0,2 0 0,2 0 0,-41 0 0,13 0 0,-9 0 0,8 0 0,-11 0 0,0 0 0,-1 0 0,1 0 0,39 0 0,0 0 0,-43 0 0,36 0 0,0 0 0,-36 0 0,43 0 0,0 0 0,-39 0 0,-1 0 0,13 0 0,-9 0 0,20 0 0,15 0 0,0 0 0,-19 0 0,-12 0 0,22 0 0,7 0 0,-10 0 658,-12 8-658,19 1 0,-16 7 0,7 1 0,-1-8 0,-8 6 0,11-6 0,-12 8 0,9-1 0,-8 2 0,21-3 0,-8-6 0,8 4 0,-10-11 0,0 12 0,10-12 0,-7 12 0,7-5 0,-29 7 0,14 0 0,-4-2 0,22-5 0,9 3 0,0-10 0,0 11 0,1-6 0,7 1 0,-6-1 0,6-1 0,1-5 0,-7 12 0,15-11 0,-15 10 0,14-5 0,-13 1 0,13-3 0,-14 1 0,15-4 0,-7 10 0,1-11 0,5 4 0,-14 2 0,15-6 0,-7 6 0,-2-2 0,-1-4 0,-1 5 0,4-6 0,1 0 0,5 0 0,-14 0 0,7 0 0,-1 0 0,-6 0 0,7 0 0,-9 0 0,0 0 0,1 0 0,-1 0 0,-10 0 0,8 0 0,-18-8 0,8-1 0,-10-7 0,10 1 0,-7-2 0,7 9 0,-10-6 0,-9 6 0,17-8 0,-5 8 0,19 2 0,8 1 0,3 3 0,-1-3 0,7-1 0,-7 5 0,15-4 0,-5-1 0,5 5 0,-1-9 0,-4 9 0,5-9 0,0 4 0,-5-6 0,5 0 0,0 1 0,-5-1 0,4-5 0,-5 3 0,5-9 0,-4 4 0,-2-16 0,5 7 0,-4-15 0,4 8 0,5 1 0,-5-7 0,6 6 0,0-8 0,0 1 0,-9-11 0,7 8 0,-6-8 0,7 10 0,-7-9 0,6 7 0,-7-8 0,8 0 0,0 8 0,-1-17 0,8 7 0,-6-10 0,5 10 0,1-8 0,-6 8 0,12-10 0,-5-11 0,6 22 0,2-1 0,-1-43-435,0 37 0,0 2 435,0-32 0,0 38 0,0 1 0,0-43 0,0 36 0,0 0 0,0-35 0,0 36 0,0-2 0,0-2 0,0 1 0,0 10 0,0 1 0,0-9 0,0 1-322,0-21 322,0-12 0,0 0 0,0-1 0,0 1 0,0 12 0,0-10 0,0 22 0,0-10 0,0 12 0,0 0 0,0 0 0,0-29 0,0 32 0,0-29 855,0 36-855,0 0 337,0-8-337,0 8 0,0-10 0,6 10 0,3-7 0,-1 7 0,6-10 0,-5 0 0,7 10 0,0-8 0,-2 18 0,2-18 0,-8 18 0,6-7 0,-7 17 0,0-6 0,4 15 0,-10-7 0,5 9 0,-1-1 0,-4 1 0,9 1 0,-3-1 0,-1 7 0,4 0 0,-4 1 0,0 4 0,5-11 0,-5 11 0,6-11 0,-7 11 0,5-5 0,-3 1 0,3 4 0,-3-11 0,2 11 0,-3-5 0,-1 7 0,4 0 0,-7-1 0,7 1 0,-8 0 0,8 4 0,-8-3 0,8 3 0,-3-9 0,5-3 0,-1 2 0,-3-1 0,2 7 0,-4-1 0,6 1 0,-6-1 0,4 1 0,-3 0 0,4-1 0,1 1 0,-1 0 0,0 4 0,-4-3 0,3 8 0,-8-9 0,8 9 0,-8-8 0,8 8 0,-8-8 0,8 7 0,-3-7 0,4 4 0,0-6 0,1 5 0,-1-3 0,0 3 0,0 1 0,0-5 0,1 5 0,-1-6 0,0 6 0,0-5 0,1 9 0,-6-8 0,4 3 0,-3 1 0,4 0 0,-4 0 0,3 4 0,-3-8 0,4 8 0,0-8 0,0 7 0,0-7 0,1 8 0,-6-8 0,4 8 0,-3-4 0,0 1 0,3 2 0,-3-2 0,4 4 0,-5-5 0,5 4 0,-5-4 0,5 5 0,1 0 0,-6-4 0,4 3 0,-3-4 0,4 5 0,-4-5 0,3 4 0,-3-3 0,4 4 0,-4-5 0,3 4 0,-4-4 0,6 1 0,-1 3 0,0-4 0,0 5 0,0 0 0,1-5 0,-1 4 0,0-3 0,0 4 0,-4-5 0,3 4 0,-3-4 0,4 5 0,0-4 0,0 2 0,1-2 0,-1 4 0,0 0 0,0 0 0,0 0 0,1 0 0,-1 0 0,-5-5 0,5 4 0,-5-3 0,5 4 0,1 0 0,-1 0 0,0 0 0,-4-5 0,3 4 0,-3-4 0,4 5 0,0 0 0,0 0 0,0 0 0,1 0 0,-1 0 0,0 0 0,0 0 0,0 0 0,1 0 0,-1 0 0,0 0 0,0 0 0,1-4 0,-1 2 0,0-2 0,0 4 0,0 0 0,1 0 0,-1 0 0,0 0 0,0 0 0,0 0 0,1 0 0,-6 0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64AC9-8CB6-E240-9F75-9807212501BB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DABE-7A06-D740-B3CE-9788C87FF8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6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3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3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7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0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4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7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4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9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3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6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3969F2-ED52-4E5C-B3FC-01E01B8B9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A7DAED-5908-4BBB-1E2F-434A65286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749595"/>
            <a:ext cx="5645888" cy="3902149"/>
          </a:xfrm>
        </p:spPr>
        <p:txBody>
          <a:bodyPr anchor="t">
            <a:normAutofit/>
          </a:bodyPr>
          <a:lstStyle/>
          <a:p>
            <a:pPr algn="l">
              <a:lnSpc>
                <a:spcPct val="200000"/>
              </a:lnSpc>
            </a:pPr>
            <a:r>
              <a:rPr lang="es-CL" sz="4400" b="1" dirty="0"/>
              <a:t>Docencia universitaria 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F8A52B-F7CB-A6B7-42BD-5DD26E7F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870" y="4651745"/>
            <a:ext cx="4890977" cy="999460"/>
          </a:xfrm>
        </p:spPr>
        <p:txBody>
          <a:bodyPr anchor="b">
            <a:normAutofit/>
          </a:bodyPr>
          <a:lstStyle/>
          <a:p>
            <a:pPr algn="l"/>
            <a:r>
              <a:rPr lang="es-CL" dirty="0">
                <a:solidFill>
                  <a:schemeClr val="tx1"/>
                </a:solidFill>
              </a:rPr>
              <a:t>Ana moraga / Gerardo </a:t>
            </a:r>
            <a:r>
              <a:rPr lang="es-CL" dirty="0" err="1">
                <a:solidFill>
                  <a:schemeClr val="tx1"/>
                </a:solidFill>
              </a:rPr>
              <a:t>Weisstaub</a:t>
            </a:r>
            <a:r>
              <a:rPr lang="es-CL" dirty="0">
                <a:solidFill>
                  <a:schemeClr val="tx1"/>
                </a:solidFill>
              </a:rPr>
              <a:t> </a:t>
            </a:r>
          </a:p>
          <a:p>
            <a:r>
              <a:rPr lang="es-CL" dirty="0">
                <a:solidFill>
                  <a:schemeClr val="tx1"/>
                </a:solidFill>
              </a:rPr>
              <a:t>INTA 2022</a:t>
            </a:r>
          </a:p>
        </p:txBody>
      </p:sp>
      <p:pic>
        <p:nvPicPr>
          <p:cNvPr id="4" name="Picture 3" descr="Cubos 3D azul claro suspendidos en el aire con un cubo 3D azul oscuro en la superficie">
            <a:extLst>
              <a:ext uri="{FF2B5EF4-FFF2-40B4-BE49-F238E27FC236}">
                <a16:creationId xmlns:a16="http://schemas.microsoft.com/office/drawing/2014/main" id="{FB2927A3-583B-3C3E-2505-79CDDC1F76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350" b="1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34715" y="0"/>
            <a:ext cx="914401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0B905509-5745-A32B-6E55-DFBB90207EC0}"/>
              </a:ext>
            </a:extLst>
          </p:cNvPr>
          <p:cNvSpPr txBox="1"/>
          <p:nvPr/>
        </p:nvSpPr>
        <p:spPr>
          <a:xfrm>
            <a:off x="401433" y="3832413"/>
            <a:ext cx="6233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altLang="es-ES" sz="2400" b="1" dirty="0">
                <a:solidFill>
                  <a:schemeClr val="accent2"/>
                </a:solidFill>
                <a:latin typeface="Calibri" pitchFamily="34" charset="0"/>
              </a:rPr>
              <a:t>Instrumentos de evaluación de competencias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207504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75A5BB70-1673-4097-A7F8-BCF5F4F19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7AA72C55-67D2-47FE-9C0B-01A954C8B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4307196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9784" h="6857998">
                <a:moveTo>
                  <a:pt x="2034528" y="0"/>
                </a:moveTo>
                <a:lnTo>
                  <a:pt x="5839784" y="0"/>
                </a:lnTo>
                <a:lnTo>
                  <a:pt x="5839784" y="6857998"/>
                </a:lnTo>
                <a:lnTo>
                  <a:pt x="0" y="6856093"/>
                </a:lnTo>
                <a:lnTo>
                  <a:pt x="203452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D28E149-BC83-EE1A-3CEF-AF0D3AE6D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908" y="657225"/>
            <a:ext cx="2965938" cy="2921385"/>
          </a:xfrm>
        </p:spPr>
        <p:txBody>
          <a:bodyPr anchor="t">
            <a:normAutofit/>
          </a:bodyPr>
          <a:lstStyle/>
          <a:p>
            <a:r>
              <a:rPr lang="es-CL" sz="3600" b="1" i="0"/>
              <a:t>Algunas técnicas de evaluación</a:t>
            </a:r>
          </a:p>
        </p:txBody>
      </p: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CED23ACC-C318-4DEB-B776-570408C7F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20896" y="4496637"/>
            <a:ext cx="3764149" cy="236136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4">
            <a:extLst>
              <a:ext uri="{FF2B5EF4-FFF2-40B4-BE49-F238E27FC236}">
                <a16:creationId xmlns:a16="http://schemas.microsoft.com/office/drawing/2014/main" id="{C5D9BE15-6B66-4F4C-B41A-B2A4C3049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884066"/>
            <a:ext cx="3140110" cy="49739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0F4538A2-CD1E-1D5A-1712-02649442B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722775"/>
              </p:ext>
            </p:extLst>
          </p:nvPr>
        </p:nvGraphicFramePr>
        <p:xfrm>
          <a:off x="4788040" y="728505"/>
          <a:ext cx="6541475" cy="5265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593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5A5BB70-1673-4097-A7F8-BCF5F4F19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7AA72C55-67D2-47FE-9C0B-01A954C8B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4307196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9784" h="6857998">
                <a:moveTo>
                  <a:pt x="2034528" y="0"/>
                </a:moveTo>
                <a:lnTo>
                  <a:pt x="5839784" y="0"/>
                </a:lnTo>
                <a:lnTo>
                  <a:pt x="5839784" y="6857998"/>
                </a:lnTo>
                <a:lnTo>
                  <a:pt x="0" y="6856093"/>
                </a:lnTo>
                <a:lnTo>
                  <a:pt x="203452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12">
            <a:extLst>
              <a:ext uri="{FF2B5EF4-FFF2-40B4-BE49-F238E27FC236}">
                <a16:creationId xmlns:a16="http://schemas.microsoft.com/office/drawing/2014/main" id="{CED23ACC-C318-4DEB-B776-570408C7F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20896" y="4496637"/>
            <a:ext cx="3764149" cy="236136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C5D9BE15-6B66-4F4C-B41A-B2A4C3049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884066"/>
            <a:ext cx="3140110" cy="49739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ACFDFB2-BEEC-D363-90A4-E40183CCE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087610"/>
              </p:ext>
            </p:extLst>
          </p:nvPr>
        </p:nvGraphicFramePr>
        <p:xfrm>
          <a:off x="4788040" y="728505"/>
          <a:ext cx="6541475" cy="5265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CuadroTexto 33">
            <a:extLst>
              <a:ext uri="{FF2B5EF4-FFF2-40B4-BE49-F238E27FC236}">
                <a16:creationId xmlns:a16="http://schemas.microsoft.com/office/drawing/2014/main" id="{CA694409-39F6-9020-57ED-9CF1D333C838}"/>
              </a:ext>
            </a:extLst>
          </p:cNvPr>
          <p:cNvSpPr txBox="1"/>
          <p:nvPr/>
        </p:nvSpPr>
        <p:spPr>
          <a:xfrm>
            <a:off x="295836" y="1884066"/>
            <a:ext cx="2978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i="1" dirty="0"/>
              <a:t>LAS  TECNICAS DE OBSERVACIÓN </a:t>
            </a:r>
          </a:p>
        </p:txBody>
      </p:sp>
    </p:spTree>
    <p:extLst>
      <p:ext uri="{BB962C8B-B14F-4D97-AF65-F5344CB8AC3E}">
        <p14:creationId xmlns:p14="http://schemas.microsoft.com/office/powerpoint/2010/main" val="43449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F430E9F-3B61-4A75-9A34-1EF839CC7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A93CC3-99AA-471D-9142-5BD2235D6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3"/>
            <a:ext cx="12192000" cy="2008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D5A1EFF-2E6F-4210-A283-AF9BE5B07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4C9A7BB-4074-4704-B5B6-B526355DF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78117" y="0"/>
            <a:ext cx="340591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D5622E3-2C65-496F-9C3F-CBEE21924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1299548"/>
            <a:ext cx="1769035" cy="69557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4ED111D-3746-4B9C-AEE8-7AB8346701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1150" y="1171094"/>
            <a:ext cx="4860850" cy="82402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5AE1D3C-1EF9-4A89-B613-EE7B78910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968704" y="0"/>
            <a:ext cx="2147217" cy="199511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DE80A3F-530A-4181-887F-9AAF6DCBF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94353" y="-14436"/>
            <a:ext cx="239059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Marcador de contenido 3">
            <a:extLst>
              <a:ext uri="{FF2B5EF4-FFF2-40B4-BE49-F238E27FC236}">
                <a16:creationId xmlns:a16="http://schemas.microsoft.com/office/drawing/2014/main" id="{F6EDCB09-9ED4-7AED-9852-309E2DB529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425860"/>
              </p:ext>
            </p:extLst>
          </p:nvPr>
        </p:nvGraphicFramePr>
        <p:xfrm>
          <a:off x="818707" y="2151529"/>
          <a:ext cx="11014705" cy="4329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A80ADEC9-53A3-7466-49C8-7EE6ABD042F4}"/>
              </a:ext>
            </a:extLst>
          </p:cNvPr>
          <p:cNvSpPr txBox="1"/>
          <p:nvPr/>
        </p:nvSpPr>
        <p:spPr>
          <a:xfrm>
            <a:off x="6326059" y="640656"/>
            <a:ext cx="5405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/>
              <a:t>TIPOS DE TÉCNICAS DE OBSERVACIÓN </a:t>
            </a:r>
          </a:p>
        </p:txBody>
      </p:sp>
    </p:spTree>
    <p:extLst>
      <p:ext uri="{BB962C8B-B14F-4D97-AF65-F5344CB8AC3E}">
        <p14:creationId xmlns:p14="http://schemas.microsoft.com/office/powerpoint/2010/main" val="402504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0">
            <a:extLst>
              <a:ext uri="{FF2B5EF4-FFF2-40B4-BE49-F238E27FC236}">
                <a16:creationId xmlns:a16="http://schemas.microsoft.com/office/drawing/2014/main" id="{75A5BB70-1673-4097-A7F8-BCF5F4F19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7AA72C55-67D2-47FE-9C0B-01A954C8B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4307196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9784" h="6857998">
                <a:moveTo>
                  <a:pt x="2034528" y="0"/>
                </a:moveTo>
                <a:lnTo>
                  <a:pt x="5839784" y="0"/>
                </a:lnTo>
                <a:lnTo>
                  <a:pt x="5839784" y="6857998"/>
                </a:lnTo>
                <a:lnTo>
                  <a:pt x="0" y="6856093"/>
                </a:lnTo>
                <a:lnTo>
                  <a:pt x="203452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4C96F2A-2C3A-8943-73EE-227654202019}"/>
              </a:ext>
            </a:extLst>
          </p:cNvPr>
          <p:cNvSpPr txBox="1"/>
          <p:nvPr/>
        </p:nvSpPr>
        <p:spPr>
          <a:xfrm>
            <a:off x="668907" y="657225"/>
            <a:ext cx="3256647" cy="29213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cap="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Instrumentos</a:t>
            </a:r>
            <a:r>
              <a:rPr lang="en-US" sz="2800" b="1" i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que </a:t>
            </a:r>
            <a:r>
              <a:rPr lang="en-US" sz="2800" b="1" i="1" cap="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pertenecen</a:t>
            </a:r>
            <a:r>
              <a:rPr lang="en-US" sz="2800" b="1" i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 la </a:t>
            </a:r>
            <a:r>
              <a:rPr lang="en-US" sz="2800" b="1" i="1" cap="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técnica</a:t>
            </a:r>
            <a:r>
              <a:rPr lang="en-US" sz="2800" b="1" i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800" b="1" i="1" cap="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observación</a:t>
            </a:r>
            <a:endParaRPr lang="en-US" sz="2800" b="1" i="1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i="1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14">
            <a:extLst>
              <a:ext uri="{FF2B5EF4-FFF2-40B4-BE49-F238E27FC236}">
                <a16:creationId xmlns:a16="http://schemas.microsoft.com/office/drawing/2014/main" id="{CED23ACC-C318-4DEB-B776-570408C7F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20896" y="4496637"/>
            <a:ext cx="3764149" cy="236136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6">
            <a:extLst>
              <a:ext uri="{FF2B5EF4-FFF2-40B4-BE49-F238E27FC236}">
                <a16:creationId xmlns:a16="http://schemas.microsoft.com/office/drawing/2014/main" id="{C5D9BE15-6B66-4F4C-B41A-B2A4C3049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884066"/>
            <a:ext cx="3140110" cy="49739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4C4E119-0F6C-C5C8-85E8-4D58F8987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5998896"/>
              </p:ext>
            </p:extLst>
          </p:nvPr>
        </p:nvGraphicFramePr>
        <p:xfrm>
          <a:off x="4788040" y="728505"/>
          <a:ext cx="6541475" cy="5265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108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ACFDFB2-BEEC-D363-90A4-E40183CCE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062856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27F335EF-DD84-208A-FD20-CCECAD170E0E}"/>
              </a:ext>
            </a:extLst>
          </p:cNvPr>
          <p:cNvSpPr txBox="1"/>
          <p:nvPr/>
        </p:nvSpPr>
        <p:spPr>
          <a:xfrm>
            <a:off x="458738" y="1681567"/>
            <a:ext cx="24189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i="1" dirty="0"/>
              <a:t>TÉCNICAS DE DESEMPEÑO</a:t>
            </a:r>
          </a:p>
        </p:txBody>
      </p:sp>
    </p:spTree>
    <p:extLst>
      <p:ext uri="{BB962C8B-B14F-4D97-AF65-F5344CB8AC3E}">
        <p14:creationId xmlns:p14="http://schemas.microsoft.com/office/powerpoint/2010/main" val="182086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4C96F2A-2C3A-8943-73EE-227654202019}"/>
              </a:ext>
            </a:extLst>
          </p:cNvPr>
          <p:cNvSpPr txBox="1"/>
          <p:nvPr/>
        </p:nvSpPr>
        <p:spPr>
          <a:xfrm>
            <a:off x="301150" y="735478"/>
            <a:ext cx="3638838" cy="3569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sz="2800" b="1" i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INSTRUMENTOS PERTENECIENTES A LAS TÉCNICAS DE DESEMPEÑO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b="1" i="1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4C4E119-0F6C-C5C8-85E8-4D58F8987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018756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2038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DA5BF36-B008-B0B5-04A2-B97084CDE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05" y="657225"/>
            <a:ext cx="3230515" cy="3569822"/>
          </a:xfrm>
        </p:spPr>
        <p:txBody>
          <a:bodyPr anchor="t">
            <a:normAutofit/>
          </a:bodyPr>
          <a:lstStyle/>
          <a:p>
            <a:r>
              <a:rPr lang="es-CL" sz="3400" b="1"/>
              <a:t>TÉCNICAS DE ANÁLISIS DE DESEMPEÑO</a:t>
            </a:r>
            <a:br>
              <a:rPr lang="es-CL" sz="3400" b="1"/>
            </a:br>
            <a:endParaRPr lang="es-CL" sz="3400" b="1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ACFDFB2-BEEC-D363-90A4-E40183CCE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710700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910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4C96F2A-2C3A-8943-73EE-227654202019}"/>
              </a:ext>
            </a:extLst>
          </p:cNvPr>
          <p:cNvSpPr txBox="1"/>
          <p:nvPr/>
        </p:nvSpPr>
        <p:spPr>
          <a:xfrm>
            <a:off x="251146" y="1503266"/>
            <a:ext cx="3594713" cy="3569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INSTRUMENTOS PERTENECIENTES A LAS TÉCNICAS DE ANÁLISIS DEL DESEMPEÑO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4C4E119-0F6C-C5C8-85E8-4D58F8987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1864615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186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289A6A1-669A-CA1E-9145-7BC64D2F1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964" y="1503266"/>
            <a:ext cx="3964095" cy="3569822"/>
          </a:xfrm>
        </p:spPr>
        <p:txBody>
          <a:bodyPr anchor="t">
            <a:normAutofit/>
          </a:bodyPr>
          <a:lstStyle/>
          <a:p>
            <a:r>
              <a:rPr lang="es-CL" sz="3200" b="1" dirty="0"/>
              <a:t>TÉCNICAS DE INTERROGATORIO</a:t>
            </a:r>
            <a:br>
              <a:rPr lang="es-CL" sz="3200" b="1" dirty="0"/>
            </a:br>
            <a:endParaRPr lang="es-CL" sz="3200" dirty="0"/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9BC8C060-C3B8-6850-FB0B-3D7F902A25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29065"/>
              </p:ext>
            </p:extLst>
          </p:nvPr>
        </p:nvGraphicFramePr>
        <p:xfrm>
          <a:off x="5234529" y="43472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300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Marcador de contenido 2">
            <a:extLst>
              <a:ext uri="{FF2B5EF4-FFF2-40B4-BE49-F238E27FC236}">
                <a16:creationId xmlns:a16="http://schemas.microsoft.com/office/drawing/2014/main" id="{67343EF9-A9C3-AE72-CFCC-E150B5C2E9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95753" y="533400"/>
          <a:ext cx="5458046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1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>
            <a:extLst>
              <a:ext uri="{FF2B5EF4-FFF2-40B4-BE49-F238E27FC236}">
                <a16:creationId xmlns:a16="http://schemas.microsoft.com/office/drawing/2014/main" id="{7C07F41B-04A6-D1B4-3D52-D3E53D5687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2631" y="1291627"/>
            <a:ext cx="2975068" cy="35115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t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L" sz="3200" b="1" kern="1200"/>
              <a:t>Instrumentos pertenecientes a las técnicas de interrogatorio</a:t>
            </a:r>
            <a:endParaRPr lang="es-CL" sz="3200" b="1" kern="1200" dirty="0"/>
          </a:p>
        </p:txBody>
      </p:sp>
    </p:spTree>
    <p:extLst>
      <p:ext uri="{BB962C8B-B14F-4D97-AF65-F5344CB8AC3E}">
        <p14:creationId xmlns:p14="http://schemas.microsoft.com/office/powerpoint/2010/main" val="240054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8" name="Rectangle 10247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0" name="Rectangle 10249">
            <a:extLst>
              <a:ext uri="{FF2B5EF4-FFF2-40B4-BE49-F238E27FC236}">
                <a16:creationId xmlns:a16="http://schemas.microsoft.com/office/drawing/2014/main" id="{B13969F2-ED52-4E5C-B3FC-01E01B8B9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1104901" y="467833"/>
            <a:ext cx="7071536" cy="1738421"/>
          </a:xfrm>
        </p:spPr>
        <p:txBody>
          <a:bodyPr>
            <a:normAutofit/>
          </a:bodyPr>
          <a:lstStyle/>
          <a:p>
            <a:r>
              <a:rPr lang="es-CL" altLang="es-ES" sz="3400" b="1">
                <a:latin typeface="Calibri" panose="020F0502020204030204" pitchFamily="34" charset="0"/>
              </a:rPr>
              <a:t>Antes de hablar de instrumentos…. ¿qué entenderemos por evaluación?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1104900" y="2206255"/>
            <a:ext cx="6571807" cy="411834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s-CL" dirty="0" err="1"/>
              <a:t>Sanmarti</a:t>
            </a:r>
            <a:r>
              <a:rPr lang="es-CL" dirty="0"/>
              <a:t>́ (2007:135) Define </a:t>
            </a:r>
            <a:r>
              <a:rPr lang="es-CL" i="1" dirty="0"/>
              <a:t>evaluación </a:t>
            </a:r>
            <a:r>
              <a:rPr lang="es-CL" dirty="0"/>
              <a:t>como el “proceso de recogida y análisis de información destinado a describir la realidad, emitir juicios de valor y facilitar la toma de decisiones”, en función de unos criterios y en función de las finalidades que tengamos. </a:t>
            </a:r>
            <a:endParaRPr lang="es-CL"/>
          </a:p>
          <a:p>
            <a:pPr marL="0" indent="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s-CL" dirty="0"/>
              <a:t>El autor considera que existen dos tipos de finalidades que pueden guiar la toma de decisiones: las </a:t>
            </a:r>
            <a:r>
              <a:rPr lang="es-CL" i="1" dirty="0"/>
              <a:t>sociales, </a:t>
            </a:r>
            <a:r>
              <a:rPr lang="es-CL" dirty="0"/>
              <a:t>relacionadas con la calificación y la certificación; y las </a:t>
            </a:r>
            <a:r>
              <a:rPr lang="es-CL" i="1" dirty="0"/>
              <a:t>pedagógicas o reguladoras, </a:t>
            </a:r>
            <a:r>
              <a:rPr lang="es-CL" dirty="0"/>
              <a:t>relacionadas con identificar los cambios que hay que introducir en el proceso para conseguir mejoras en los aprendizajes. </a:t>
            </a:r>
            <a:endParaRPr lang="es-CL"/>
          </a:p>
          <a:p>
            <a:pPr marL="0" indent="0">
              <a:lnSpc>
                <a:spcPct val="90000"/>
              </a:lnSpc>
              <a:spcBef>
                <a:spcPts val="580"/>
              </a:spcBef>
              <a:buNone/>
              <a:defRPr/>
            </a:pPr>
            <a:endParaRPr lang="es-CL">
              <a:latin typeface="Calibri" pitchFamily="34" charset="0"/>
            </a:endParaRPr>
          </a:p>
        </p:txBody>
      </p:sp>
      <p:pic>
        <p:nvPicPr>
          <p:cNvPr id="10244" name="Picture 10243" descr="Lupa resalta un rendimiento económico decreciente">
            <a:extLst>
              <a:ext uri="{FF2B5EF4-FFF2-40B4-BE49-F238E27FC236}">
                <a16:creationId xmlns:a16="http://schemas.microsoft.com/office/drawing/2014/main" id="{1D57D69C-CDC2-A3D9-5E05-B54A8FECE8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34" r="42998" b="-1"/>
          <a:stretch/>
        </p:blipFill>
        <p:spPr>
          <a:xfrm>
            <a:off x="7613102" y="10"/>
            <a:ext cx="4578898" cy="6857990"/>
          </a:xfrm>
          <a:custGeom>
            <a:avLst/>
            <a:gdLst/>
            <a:ahLst/>
            <a:cxnLst/>
            <a:rect l="l" t="t" r="r" b="b"/>
            <a:pathLst>
              <a:path w="4578898" h="6844352">
                <a:moveTo>
                  <a:pt x="2085784" y="0"/>
                </a:moveTo>
                <a:lnTo>
                  <a:pt x="4578898" y="0"/>
                </a:lnTo>
                <a:lnTo>
                  <a:pt x="4578898" y="6844352"/>
                </a:lnTo>
                <a:lnTo>
                  <a:pt x="0" y="6844352"/>
                </a:lnTo>
                <a:close/>
              </a:path>
            </a:pathLst>
          </a:custGeom>
        </p:spPr>
      </p:pic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31958" y="0"/>
            <a:ext cx="532263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7DAED-5908-4BBB-1E2F-434A65286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749595"/>
            <a:ext cx="5645888" cy="3902149"/>
          </a:xfrm>
        </p:spPr>
        <p:txBody>
          <a:bodyPr anchor="t">
            <a:normAutofit/>
          </a:bodyPr>
          <a:lstStyle/>
          <a:p>
            <a:pPr algn="l">
              <a:lnSpc>
                <a:spcPct val="200000"/>
              </a:lnSpc>
            </a:pPr>
            <a:r>
              <a:rPr lang="es-CL" sz="4400" b="1" dirty="0"/>
              <a:t>Docencia universitaria 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F8A52B-F7CB-A6B7-42BD-5DD26E7F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870" y="4651745"/>
            <a:ext cx="4890977" cy="999460"/>
          </a:xfrm>
        </p:spPr>
        <p:txBody>
          <a:bodyPr anchor="b">
            <a:normAutofit/>
          </a:bodyPr>
          <a:lstStyle/>
          <a:p>
            <a:pPr algn="l"/>
            <a:r>
              <a:rPr lang="es-CL" dirty="0">
                <a:solidFill>
                  <a:schemeClr val="tx1"/>
                </a:solidFill>
              </a:rPr>
              <a:t>Ana moraga / Gerardo </a:t>
            </a:r>
            <a:r>
              <a:rPr lang="es-CL" dirty="0" err="1">
                <a:solidFill>
                  <a:schemeClr val="tx1"/>
                </a:solidFill>
              </a:rPr>
              <a:t>Weisstaub</a:t>
            </a:r>
            <a:r>
              <a:rPr lang="es-CL" dirty="0">
                <a:solidFill>
                  <a:schemeClr val="tx1"/>
                </a:solidFill>
              </a:rPr>
              <a:t> </a:t>
            </a:r>
          </a:p>
          <a:p>
            <a:r>
              <a:rPr lang="es-CL" dirty="0">
                <a:solidFill>
                  <a:schemeClr val="tx1"/>
                </a:solidFill>
              </a:rPr>
              <a:t>INTA 2022</a:t>
            </a:r>
          </a:p>
        </p:txBody>
      </p:sp>
      <p:pic>
        <p:nvPicPr>
          <p:cNvPr id="4" name="Picture 3" descr="Cubos 3D azul claro suspendidos en el aire con un cubo 3D azul oscuro en la superficie">
            <a:extLst>
              <a:ext uri="{FF2B5EF4-FFF2-40B4-BE49-F238E27FC236}">
                <a16:creationId xmlns:a16="http://schemas.microsoft.com/office/drawing/2014/main" id="{FB2927A3-583B-3C3E-2505-79CDDC1F76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350" b="1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031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585FB-B663-4682-7E5A-AEC00419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es-CL" b="1" dirty="0"/>
              <a:t>La evaluación como proceso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F715E55-E3A0-B4DB-800A-949E1969F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es-CL" dirty="0"/>
              <a:t> Es sistemática, no improvisada. </a:t>
            </a:r>
          </a:p>
          <a:p>
            <a:r>
              <a:rPr lang="es-CL" dirty="0"/>
              <a:t>Implica un juicio de valor sobre la información recogida del objeto a evaluar y por consiguiente un criterio de comparación (criterios de evaluación). </a:t>
            </a:r>
          </a:p>
          <a:p>
            <a:r>
              <a:rPr lang="es-CL" dirty="0"/>
              <a:t>Está al servicio de una toma de decisiones, ello implica un carácter instrumental: es un medio para un fin. </a:t>
            </a:r>
          </a:p>
          <a:p>
            <a:r>
              <a:rPr lang="es-CL" dirty="0"/>
              <a:t>Debe ser idiosincrásica, adecuada a las peculiaridades de cada sujeto y centro educativo</a:t>
            </a:r>
          </a:p>
          <a:p>
            <a:endParaRPr lang="es-CL" dirty="0"/>
          </a:p>
          <a:p>
            <a:endParaRPr lang="es-CL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63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585FB-B663-4682-7E5A-AEC00419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13" y="908925"/>
            <a:ext cx="3723304" cy="4938854"/>
          </a:xfrm>
        </p:spPr>
        <p:txBody>
          <a:bodyPr>
            <a:normAutofit/>
          </a:bodyPr>
          <a:lstStyle/>
          <a:p>
            <a:r>
              <a:rPr lang="es-CL" b="1"/>
              <a:t>EL PROPÓSITO DE LA EVALUACIÓN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CE8AF9-FB73-4BD9-BA50-43BF340C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532336" y="0"/>
            <a:ext cx="2086972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519615" y="0"/>
            <a:ext cx="583558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A4095827-E658-E404-AF66-B065FAE127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637350"/>
              </p:ext>
            </p:extLst>
          </p:nvPr>
        </p:nvGraphicFramePr>
        <p:xfrm>
          <a:off x="5869682" y="799416"/>
          <a:ext cx="5566706" cy="5179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64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69A5737-8D36-4BF8-AC7D-2AA2B6B63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968"/>
            <a:ext cx="3818316" cy="6900306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3818316"/>
              <a:gd name="connsiteY0" fmla="*/ 0 h 6863976"/>
              <a:gd name="connsiteX1" fmla="*/ 3818316 w 3818316"/>
              <a:gd name="connsiteY1" fmla="*/ 0 h 6863976"/>
              <a:gd name="connsiteX2" fmla="*/ 2493114 w 3818316"/>
              <a:gd name="connsiteY2" fmla="*/ 6863976 h 6863976"/>
              <a:gd name="connsiteX3" fmla="*/ 0 w 3818316"/>
              <a:gd name="connsiteY3" fmla="*/ 6863976 h 6863976"/>
              <a:gd name="connsiteX4" fmla="*/ 0 w 3818316"/>
              <a:gd name="connsiteY4" fmla="*/ 0 h 6863976"/>
              <a:gd name="connsiteX0" fmla="*/ 0 w 3818316"/>
              <a:gd name="connsiteY0" fmla="*/ 0 h 6863976"/>
              <a:gd name="connsiteX1" fmla="*/ 3818316 w 3818316"/>
              <a:gd name="connsiteY1" fmla="*/ 0 h 6863976"/>
              <a:gd name="connsiteX2" fmla="*/ 2252194 w 3818316"/>
              <a:gd name="connsiteY2" fmla="*/ 6853025 h 6863976"/>
              <a:gd name="connsiteX3" fmla="*/ 0 w 3818316"/>
              <a:gd name="connsiteY3" fmla="*/ 6863976 h 6863976"/>
              <a:gd name="connsiteX4" fmla="*/ 0 w 3818316"/>
              <a:gd name="connsiteY4" fmla="*/ 0 h 68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8316" h="6863976">
                <a:moveTo>
                  <a:pt x="0" y="0"/>
                </a:moveTo>
                <a:lnTo>
                  <a:pt x="3818316" y="0"/>
                </a:lnTo>
                <a:lnTo>
                  <a:pt x="2252194" y="6853025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6652" y="1827946"/>
            <a:ext cx="2472454" cy="1857375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es-CL" sz="3200" b="1">
                <a:latin typeface="Calibri" pitchFamily="34" charset="0"/>
              </a:rPr>
              <a:t>Ejes de la Evaluación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2ECE8B0-6962-4F5B-830A-E8F8F9726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2759626"/>
            <a:ext cx="3484282" cy="409538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EAF673E-0279-495F-A8A9-F84D0AB5A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5259294"/>
            <a:ext cx="4748213" cy="159571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B987183-D38D-1FF9-32C0-9C271D233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486013"/>
              </p:ext>
            </p:extLst>
          </p:nvPr>
        </p:nvGraphicFramePr>
        <p:xfrm>
          <a:off x="4106586" y="788465"/>
          <a:ext cx="7424423" cy="5245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31323" y="-5553"/>
            <a:ext cx="8860678" cy="687330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229836 w 5905812"/>
              <a:gd name="connsiteY0" fmla="*/ 0 h 6888661"/>
              <a:gd name="connsiteX1" fmla="*/ 5905812 w 5905812"/>
              <a:gd name="connsiteY1" fmla="*/ 11953 h 6888661"/>
              <a:gd name="connsiteX2" fmla="*/ 5905812 w 5905812"/>
              <a:gd name="connsiteY2" fmla="*/ 6869951 h 6888661"/>
              <a:gd name="connsiteX3" fmla="*/ 0 w 5905812"/>
              <a:gd name="connsiteY3" fmla="*/ 6888661 h 6888661"/>
              <a:gd name="connsiteX4" fmla="*/ 1229836 w 5905812"/>
              <a:gd name="connsiteY4" fmla="*/ 0 h 6888661"/>
              <a:gd name="connsiteX0" fmla="*/ 1156550 w 5832526"/>
              <a:gd name="connsiteY0" fmla="*/ 0 h 6883466"/>
              <a:gd name="connsiteX1" fmla="*/ 5832526 w 5832526"/>
              <a:gd name="connsiteY1" fmla="*/ 11953 h 6883466"/>
              <a:gd name="connsiteX2" fmla="*/ 5832526 w 5832526"/>
              <a:gd name="connsiteY2" fmla="*/ 6869951 h 6883466"/>
              <a:gd name="connsiteX3" fmla="*/ 0 w 5832526"/>
              <a:gd name="connsiteY3" fmla="*/ 6883466 h 6883466"/>
              <a:gd name="connsiteX4" fmla="*/ 1156550 w 5832526"/>
              <a:gd name="connsiteY4" fmla="*/ 0 h 6883466"/>
              <a:gd name="connsiteX0" fmla="*/ 1104130 w 5780106"/>
              <a:gd name="connsiteY0" fmla="*/ 0 h 6873306"/>
              <a:gd name="connsiteX1" fmla="*/ 5780106 w 5780106"/>
              <a:gd name="connsiteY1" fmla="*/ 11953 h 6873306"/>
              <a:gd name="connsiteX2" fmla="*/ 5780106 w 5780106"/>
              <a:gd name="connsiteY2" fmla="*/ 6869951 h 6873306"/>
              <a:gd name="connsiteX3" fmla="*/ 0 w 5780106"/>
              <a:gd name="connsiteY3" fmla="*/ 6873306 h 6873306"/>
              <a:gd name="connsiteX4" fmla="*/ 1104130 w 5780106"/>
              <a:gd name="connsiteY4" fmla="*/ 0 h 6873306"/>
              <a:gd name="connsiteX0" fmla="*/ 1064815 w 5740791"/>
              <a:gd name="connsiteY0" fmla="*/ 0 h 6869951"/>
              <a:gd name="connsiteX1" fmla="*/ 5740791 w 5740791"/>
              <a:gd name="connsiteY1" fmla="*/ 11953 h 6869951"/>
              <a:gd name="connsiteX2" fmla="*/ 5740791 w 5740791"/>
              <a:gd name="connsiteY2" fmla="*/ 6869951 h 6869951"/>
              <a:gd name="connsiteX3" fmla="*/ 0 w 5740791"/>
              <a:gd name="connsiteY3" fmla="*/ 6863146 h 6869951"/>
              <a:gd name="connsiteX4" fmla="*/ 1064815 w 5740791"/>
              <a:gd name="connsiteY4" fmla="*/ 0 h 6869951"/>
              <a:gd name="connsiteX0" fmla="*/ 1038605 w 5714581"/>
              <a:gd name="connsiteY0" fmla="*/ 0 h 6873306"/>
              <a:gd name="connsiteX1" fmla="*/ 5714581 w 5714581"/>
              <a:gd name="connsiteY1" fmla="*/ 11953 h 6873306"/>
              <a:gd name="connsiteX2" fmla="*/ 5714581 w 5714581"/>
              <a:gd name="connsiteY2" fmla="*/ 6869951 h 6873306"/>
              <a:gd name="connsiteX3" fmla="*/ 0 w 5714581"/>
              <a:gd name="connsiteY3" fmla="*/ 6873306 h 6873306"/>
              <a:gd name="connsiteX4" fmla="*/ 1038605 w 5714581"/>
              <a:gd name="connsiteY4" fmla="*/ 0 h 6873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4581" h="6873306">
                <a:moveTo>
                  <a:pt x="1038605" y="0"/>
                </a:moveTo>
                <a:lnTo>
                  <a:pt x="5714581" y="11953"/>
                </a:lnTo>
                <a:lnTo>
                  <a:pt x="5714581" y="6869951"/>
                </a:lnTo>
                <a:lnTo>
                  <a:pt x="0" y="6873306"/>
                </a:lnTo>
                <a:lnTo>
                  <a:pt x="1038605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9330D6-218E-274E-524F-06D8C75CB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4" y="675167"/>
            <a:ext cx="3971261" cy="40641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CL" sz="4100" b="1">
                <a:latin typeface="Calibri" panose="020F0502020204030204" pitchFamily="34" charset="0"/>
              </a:rPr>
              <a:t>…Y la evaluación de competencias?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100BB6-31ED-D738-132B-8E2E31DF95D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493026" y="533400"/>
            <a:ext cx="5883964" cy="5771481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marL="0" indent="0">
              <a:buNone/>
            </a:pPr>
            <a:r>
              <a:rPr lang="es-CL" dirty="0"/>
              <a:t>La concepción de competencia conlleva una serie de cambios en el sistema universitario que requieren un adecuado equilibrio entre las competencias pretendidas, las capacidades a desarrollar, las metodologías aplicadas y el tipo de evaluación que se debe llevar a cabo. </a:t>
            </a:r>
            <a:endParaRPr lang="es-CL"/>
          </a:p>
          <a:p>
            <a:pPr marL="0" indent="0">
              <a:buNone/>
            </a:pPr>
            <a:endParaRPr lang="es-CL"/>
          </a:p>
          <a:p>
            <a:pPr marL="0" indent="0">
              <a:buNone/>
            </a:pPr>
            <a:r>
              <a:rPr lang="es-CL" dirty="0"/>
              <a:t>En este sentido hablaremos de </a:t>
            </a:r>
            <a:r>
              <a:rPr lang="es-CL" b="1" i="1" dirty="0"/>
              <a:t>Evaluación para el Aprendizaje o evaluación formativa </a:t>
            </a:r>
            <a:r>
              <a:rPr lang="es-CL" dirty="0"/>
              <a:t>haciendo referencia a que la evaluación educativa esta claramente orientada a mejorar el aprendizaje del estudiante, en vez de focalizarse solamente en la calificación. </a:t>
            </a:r>
            <a:endParaRPr lang="es-CL"/>
          </a:p>
          <a:p>
            <a:pPr marL="0" indent="0">
              <a:buNone/>
            </a:pPr>
            <a:endParaRPr lang="es-CL"/>
          </a:p>
          <a:p>
            <a:endParaRPr lang="es-CL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4894729"/>
            <a:ext cx="4206239" cy="196787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364443-B44B-44C9-B8C4-AED23CB6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91373" y="0"/>
            <a:ext cx="463526" cy="691388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43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EAA282C-D6AD-4614-A9F7-E9D8CDB6B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olígrafo situado en la parte superior de una línea de firma">
            <a:extLst>
              <a:ext uri="{FF2B5EF4-FFF2-40B4-BE49-F238E27FC236}">
                <a16:creationId xmlns:a16="http://schemas.microsoft.com/office/drawing/2014/main" id="{B25448B6-4B61-DA2D-DB0D-96F725B372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85349CB8-0027-49D3-B09C-B3097EB0E4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49100"/>
            <a:ext cx="12192000" cy="2008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E3279F-91AF-25DC-07BE-00FD720D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631" y="5742362"/>
            <a:ext cx="10495128" cy="77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b="1" i="1" kern="1200" cap="all" baseline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Algunos</a:t>
            </a:r>
            <a:r>
              <a:rPr lang="en-US" sz="3100" b="1" i="1" kern="1200" cap="all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b="1" i="1" kern="1200" cap="all" baseline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ejemplos</a:t>
            </a:r>
            <a:r>
              <a:rPr lang="en-US" sz="3100" b="1" i="1" kern="1200" cap="all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100" b="1" i="1" kern="1200" cap="all" baseline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Evaluación</a:t>
            </a:r>
            <a:r>
              <a:rPr lang="en-US" sz="3100" b="1" i="1" kern="1200" cap="all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b="1" i="1" kern="1200" cap="all" baseline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formativa</a:t>
            </a:r>
            <a:endParaRPr lang="en-US" sz="3100" b="1" i="1" kern="1200" cap="all" baseline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4A330F7-C135-4887-BEB7-715897211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4849100"/>
            <a:ext cx="3309581" cy="5281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B4BC022-2321-4FF2-BB92-B4B3F486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64221" y="4849100"/>
            <a:ext cx="3327780" cy="5281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8991A-3FA3-406E-92A6-7021C64B8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0990" y="4849100"/>
            <a:ext cx="2648592" cy="20089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486EB5-0FC0-4694-8A6B-5084CCDF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95230" y="5834655"/>
            <a:ext cx="4296771" cy="102334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02A2150-2605-46B8-9C26-A96C0BB01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283588" y="4849100"/>
            <a:ext cx="1460311" cy="20089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347B8D0-36AB-000D-182C-5E918EAD8F22}"/>
              </a:ext>
            </a:extLst>
          </p:cNvPr>
          <p:cNvSpPr txBox="1"/>
          <p:nvPr/>
        </p:nvSpPr>
        <p:spPr>
          <a:xfrm>
            <a:off x="660990" y="1353336"/>
            <a:ext cx="55964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Tres cosas que no sabían antes</a:t>
            </a:r>
            <a:endParaRPr lang="es-CL" dirty="0"/>
          </a:p>
          <a:p>
            <a:r>
              <a:rPr lang="es-CL" dirty="0"/>
              <a:t>Dos cosas que te sorprendieron de este tema.</a:t>
            </a:r>
          </a:p>
          <a:p>
            <a:r>
              <a:rPr lang="es-CL" dirty="0"/>
              <a:t>Una cosa que quieres empezar a hacer con lo que has aprendido.</a:t>
            </a:r>
          </a:p>
          <a:p>
            <a:endParaRPr lang="es-CL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51A773CF-02C7-254F-AB2D-B1DD9681090D}"/>
                  </a:ext>
                </a:extLst>
              </p14:cNvPr>
              <p14:cNvContentPartPr/>
              <p14:nvPr/>
            </p14:nvContentPartPr>
            <p14:xfrm>
              <a:off x="256129" y="713901"/>
              <a:ext cx="6299640" cy="201348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51A773CF-02C7-254F-AB2D-B1DD968109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129" y="696261"/>
                <a:ext cx="6335280" cy="204912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F980A625-4C94-4500-C602-ED053AFDC7A4}"/>
              </a:ext>
            </a:extLst>
          </p:cNvPr>
          <p:cNvSpPr txBox="1"/>
          <p:nvPr/>
        </p:nvSpPr>
        <p:spPr>
          <a:xfrm>
            <a:off x="1729445" y="3112824"/>
            <a:ext cx="861953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CL" b="1" i="0" u="none" strike="noStrike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Estrategia de Compartir en pareja (</a:t>
            </a:r>
            <a:r>
              <a:rPr lang="es-CL" b="1" i="0" u="none" strike="noStrike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Think</a:t>
            </a:r>
            <a:r>
              <a:rPr lang="es-CL" b="1" i="0" u="none" strike="noStrike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-</a:t>
            </a:r>
            <a:r>
              <a:rPr lang="es-CL" b="1" i="0" u="none" strike="noStrike" dirty="0" err="1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pair</a:t>
            </a:r>
            <a:r>
              <a:rPr lang="es-CL" b="1" i="0" u="none" strike="noStrike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-share)</a:t>
            </a:r>
            <a:br>
              <a:rPr lang="es-CL" b="0" i="0" u="none" strike="noStrike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</a:br>
            <a:r>
              <a:rPr lang="es-CL" b="0" i="0" u="none" strike="noStrike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Esta es una de las muchas estrategias de evaluación formativa que es simple de usar para los docentes. El maestro hace una pregunta, y los estudiantes escriben sus respuestas.</a:t>
            </a:r>
          </a:p>
          <a:p>
            <a:pPr algn="l"/>
            <a:r>
              <a:rPr lang="es-CL" b="0" i="0" u="none" strike="noStrike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Los estudiantes se colocan en parejas para discutir sus respuestas. Los profesores pueden moverse por el aula y escuchar varios debates. Esto les permite obtener una valiosa visión de los niveles de comprensión.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42650226-5976-E45A-09DA-3997038FC675}"/>
                  </a:ext>
                </a:extLst>
              </p14:cNvPr>
              <p14:cNvContentPartPr/>
              <p14:nvPr/>
            </p14:nvContentPartPr>
            <p14:xfrm>
              <a:off x="1224529" y="2682381"/>
              <a:ext cx="9468720" cy="2646000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42650226-5976-E45A-09DA-3997038FC67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06529" y="2664741"/>
                <a:ext cx="9504360" cy="268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26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1D8699-067D-4768-9F87-3E302B379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3"/>
            <a:ext cx="12192000" cy="2008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2C124F-F41B-D2E8-18F0-184C3400D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2" y="584791"/>
            <a:ext cx="9932896" cy="1148665"/>
          </a:xfrm>
        </p:spPr>
        <p:txBody>
          <a:bodyPr>
            <a:normAutofit/>
          </a:bodyPr>
          <a:lstStyle/>
          <a:p>
            <a:r>
              <a:rPr lang="es-CL" sz="3700" b="1"/>
              <a:t>El instrumento como mediador del proceso de aprendizaje </a:t>
            </a:r>
            <a:endParaRPr lang="es-CL" sz="37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A364443-B44B-44C9-B8C4-AED23CB6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9745" y="0"/>
            <a:ext cx="340591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1313983"/>
            <a:ext cx="1769035" cy="69557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5950BAB-F521-4A52-A263-D10578977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1150" y="1185530"/>
            <a:ext cx="4860850" cy="82402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3087726-EFA7-48B6-8527-80902BB558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968704" y="14436"/>
            <a:ext cx="2147217" cy="199511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E972B62-9819-493C-A305-2C04A2D43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94353" y="0"/>
            <a:ext cx="239059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C9473F-3503-182D-514B-01EC83AF7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2" y="2623302"/>
            <a:ext cx="9932896" cy="35536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poder realizar una adecuada evaluación formativa es necesario emplear distintos y complementarios instrumentos que nos ayuden a incidir en una mejora del aprendizaje y con una retroalimentación adecuada. </a:t>
            </a:r>
          </a:p>
          <a:p>
            <a:pPr marL="0" indent="0">
              <a:buNone/>
            </a:pPr>
            <a:r>
              <a:rPr lang="es-CL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Así el instrumento se transforma en el medio a través del cual recabamos información y registramos los datos que nos van a permitir emitir una valoración del aprendizaje. </a:t>
            </a:r>
          </a:p>
          <a:p>
            <a:endParaRPr lang="es-CL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8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D6309531-94CD-4CF6-AACE-80EC085E0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922D85-E68C-9473-B654-877A656DA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159" y="685800"/>
            <a:ext cx="6238688" cy="1382233"/>
          </a:xfrm>
        </p:spPr>
        <p:txBody>
          <a:bodyPr>
            <a:normAutofit/>
          </a:bodyPr>
          <a:lstStyle/>
          <a:p>
            <a:r>
              <a:rPr lang="es-CL" sz="3100" b="1"/>
              <a:t>¿QUÉ SON LOS INSTRUMENTOS DE EVALUACIÓN?</a:t>
            </a:r>
            <a:br>
              <a:rPr lang="es-CL" sz="3100" b="1"/>
            </a:br>
            <a:endParaRPr lang="es-CL" sz="3100"/>
          </a:p>
        </p:txBody>
      </p:sp>
      <p:pic>
        <p:nvPicPr>
          <p:cNvPr id="14" name="Picture 4" descr="Material escolar sobre una mesa">
            <a:extLst>
              <a:ext uri="{FF2B5EF4-FFF2-40B4-BE49-F238E27FC236}">
                <a16:creationId xmlns:a16="http://schemas.microsoft.com/office/drawing/2014/main" id="{94220CD8-C3EB-FFB6-ABF8-2DCC3A3639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16" r="33461" b="2"/>
          <a:stretch/>
        </p:blipFill>
        <p:spPr>
          <a:xfrm>
            <a:off x="20" y="-7444"/>
            <a:ext cx="4966427" cy="6874330"/>
          </a:xfrm>
          <a:custGeom>
            <a:avLst/>
            <a:gdLst/>
            <a:ahLst/>
            <a:cxnLst/>
            <a:rect l="l" t="t" r="r" b="b"/>
            <a:pathLst>
              <a:path w="4966447" h="6874330">
                <a:moveTo>
                  <a:pt x="0" y="0"/>
                </a:moveTo>
                <a:lnTo>
                  <a:pt x="4966447" y="0"/>
                </a:lnTo>
                <a:lnTo>
                  <a:pt x="3355712" y="6874330"/>
                </a:lnTo>
                <a:lnTo>
                  <a:pt x="0" y="6874330"/>
                </a:lnTo>
                <a:close/>
              </a:path>
            </a:pathLst>
          </a:cu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BA3121-8932-7743-FABA-051D12CC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158" y="2301949"/>
            <a:ext cx="6238687" cy="4022650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es-CL" sz="2200" dirty="0"/>
              <a:t>Los instrumentos de evaluación son herramientas que se diseñan y estructuran con la finalidad de recopilar la información necesaria para valorar el desempeño de los estudiantes a partir de criterios previamente establecidos.</a:t>
            </a:r>
          </a:p>
          <a:p>
            <a:pPr marL="0" indent="0" fontAlgn="base">
              <a:lnSpc>
                <a:spcPct val="90000"/>
              </a:lnSpc>
              <a:buNone/>
            </a:pPr>
            <a:endParaRPr lang="es-CL" sz="2200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es-CL" sz="2200" dirty="0"/>
              <a:t>Entenderemos por instrumentos de evaluación educativa a toda técnica que sirva para evaluar el proceso de enseñanza, la calidad de los aprendizajes de los estudiantes y su desempeño. Así, es posible identificar aspectos que necesitan ser mejorados, analizar las causas de los aprendizajes no logrados y tomar decisiones en el momento adecuado.</a:t>
            </a:r>
          </a:p>
          <a:p>
            <a:pPr>
              <a:lnSpc>
                <a:spcPct val="90000"/>
              </a:lnSpc>
            </a:pPr>
            <a:endParaRPr lang="es-CL" sz="2200" dirty="0"/>
          </a:p>
        </p:txBody>
      </p:sp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F75BF611-D2A5-4454-8C47-95B0BC422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627455" y="-19394"/>
            <a:ext cx="806149" cy="687739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970453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DarkSeedRightStep">
      <a:dk1>
        <a:srgbClr val="000000"/>
      </a:dk1>
      <a:lt1>
        <a:srgbClr val="FFFFFF"/>
      </a:lt1>
      <a:dk2>
        <a:srgbClr val="203038"/>
      </a:dk2>
      <a:lt2>
        <a:srgbClr val="E8E2E5"/>
      </a:lt2>
      <a:accent1>
        <a:srgbClr val="47B47C"/>
      </a:accent1>
      <a:accent2>
        <a:srgbClr val="3BB1A6"/>
      </a:accent2>
      <a:accent3>
        <a:srgbClr val="4D9DC3"/>
      </a:accent3>
      <a:accent4>
        <a:srgbClr val="3B5AB1"/>
      </a:accent4>
      <a:accent5>
        <a:srgbClr val="5F4DC3"/>
      </a:accent5>
      <a:accent6>
        <a:srgbClr val="7E3BB1"/>
      </a:accent6>
      <a:hlink>
        <a:srgbClr val="86852C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20686</TotalTime>
  <Words>1033</Words>
  <Application>Microsoft Macintosh PowerPoint</Application>
  <PresentationFormat>Panorámica</PresentationFormat>
  <Paragraphs>89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Open Sans</vt:lpstr>
      <vt:lpstr>Univers Condensed Light</vt:lpstr>
      <vt:lpstr>Verdana</vt:lpstr>
      <vt:lpstr>Walbaum Display Light</vt:lpstr>
      <vt:lpstr>AngleLinesVTI</vt:lpstr>
      <vt:lpstr>Docencia universitaria i</vt:lpstr>
      <vt:lpstr>Antes de hablar de instrumentos…. ¿qué entenderemos por evaluación?</vt:lpstr>
      <vt:lpstr>La evaluación como proceso</vt:lpstr>
      <vt:lpstr>EL PROPÓSITO DE LA EVALUACIÓN</vt:lpstr>
      <vt:lpstr>Ejes de la Evaluación</vt:lpstr>
      <vt:lpstr>…Y la evaluación de competencias?</vt:lpstr>
      <vt:lpstr>Algunos ejemplos de Evaluación formativa</vt:lpstr>
      <vt:lpstr>El instrumento como mediador del proceso de aprendizaje </vt:lpstr>
      <vt:lpstr>¿QUÉ SON LOS INSTRUMENTOS DE EVALUACIÓN? </vt:lpstr>
      <vt:lpstr>Algunas técnicas de evaluación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TÉCNICAS DE ANÁLISIS DE DESEMPEÑO </vt:lpstr>
      <vt:lpstr>Presentación de PowerPoint</vt:lpstr>
      <vt:lpstr>TÉCNICAS DE INTERROGATORIO </vt:lpstr>
      <vt:lpstr>Instrumentos pertenecientes a las técnicas de interrogatorio</vt:lpstr>
      <vt:lpstr>Docencia universitaria 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Docencia universitaria i</dc:title>
  <dc:creator>amoragat@u.uchile.cl</dc:creator>
  <cp:lastModifiedBy>amoragat@u.uchile.cl</cp:lastModifiedBy>
  <cp:revision>23</cp:revision>
  <dcterms:created xsi:type="dcterms:W3CDTF">2022-05-16T15:49:22Z</dcterms:created>
  <dcterms:modified xsi:type="dcterms:W3CDTF">2022-08-30T21:23:51Z</dcterms:modified>
</cp:coreProperties>
</file>