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B686-FF1A-48F9-A610-F7E9923AF4B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6719-F5DD-4BC4-9748-FD7A4E75B7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89" t="9654" r="12204" b="12734"/>
          <a:stretch/>
        </p:blipFill>
        <p:spPr>
          <a:xfrm>
            <a:off x="423081" y="223841"/>
            <a:ext cx="11327641" cy="65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008" t="11147" r="13462" b="12919"/>
          <a:stretch/>
        </p:blipFill>
        <p:spPr>
          <a:xfrm>
            <a:off x="327547" y="205705"/>
            <a:ext cx="11382232" cy="66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008" t="11334" r="13148" b="13292"/>
          <a:stretch/>
        </p:blipFill>
        <p:spPr>
          <a:xfrm>
            <a:off x="532261" y="240121"/>
            <a:ext cx="11395882" cy="6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2021-10-23T16:53:56Z</dcterms:created>
  <dcterms:modified xsi:type="dcterms:W3CDTF">2021-10-23T17:14:42Z</dcterms:modified>
</cp:coreProperties>
</file>