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907" r:id="rId1"/>
  </p:sldMasterIdLst>
  <p:notesMasterIdLst>
    <p:notesMasterId r:id="rId5"/>
  </p:notesMasterIdLst>
  <p:sldIdLst>
    <p:sldId id="292" r:id="rId2"/>
    <p:sldId id="296" r:id="rId3"/>
    <p:sldId id="299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65171" autoAdjust="0"/>
  </p:normalViewPr>
  <p:slideViewPr>
    <p:cSldViewPr snapToGrid="0">
      <p:cViewPr varScale="1">
        <p:scale>
          <a:sx n="88" d="100"/>
          <a:sy n="88" d="100"/>
        </p:scale>
        <p:origin x="660" y="64"/>
      </p:cViewPr>
      <p:guideLst>
        <p:guide orient="horz" pos="1620"/>
        <p:guide pos="28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9759157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02976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1" y="0"/>
            <a:ext cx="1728788" cy="51435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7319" y="841772"/>
            <a:ext cx="6593681" cy="179070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7319" y="2701528"/>
            <a:ext cx="6593681" cy="1241822"/>
          </a:xfrm>
        </p:spPr>
        <p:txBody>
          <a:bodyPr>
            <a:normAutofit/>
          </a:bodyPr>
          <a:lstStyle>
            <a:lvl1pPr marL="0" indent="0" algn="l">
              <a:buNone/>
              <a:defRPr sz="1500" cap="all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08133" y="4057651"/>
            <a:ext cx="2057400" cy="273844"/>
          </a:xfrm>
        </p:spPr>
        <p:txBody>
          <a:bodyPr/>
          <a:lstStyle/>
          <a:p>
            <a:fld id="{98624D31-43A5-475A-80CF-332C9F6DCF35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07318" y="4057651"/>
            <a:ext cx="3843665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2684" y="4057650"/>
            <a:ext cx="578317" cy="273844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707669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3228499"/>
            <a:ext cx="7434266" cy="614516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454819"/>
            <a:ext cx="7434266" cy="2474834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4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3843015"/>
            <a:ext cx="7433144" cy="51185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684145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457200"/>
            <a:ext cx="7429466" cy="2571750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3314700"/>
            <a:ext cx="7428344" cy="1028699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863907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457200"/>
            <a:ext cx="6977064" cy="2061322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2524168"/>
            <a:ext cx="6564224" cy="41172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3232439"/>
            <a:ext cx="7429502" cy="1117122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mtClean="0"/>
              <a:t>‹#›</a:t>
            </a:fld>
            <a:endParaRPr lang="es-CL"/>
          </a:p>
        </p:txBody>
      </p:sp>
      <p:sp>
        <p:nvSpPr>
          <p:cNvPr id="60" name="TextBox 59"/>
          <p:cNvSpPr txBox="1"/>
          <p:nvPr/>
        </p:nvSpPr>
        <p:spPr>
          <a:xfrm>
            <a:off x="677634" y="549295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03028" y="2073729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542471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600531"/>
            <a:ext cx="7429501" cy="1883876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3493241"/>
            <a:ext cx="7428379" cy="855483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285300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457200"/>
            <a:ext cx="7429499" cy="14287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005847"/>
            <a:ext cx="2397674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45939" y="2520197"/>
            <a:ext cx="2406551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008226"/>
            <a:ext cx="2388289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78160" y="2522576"/>
            <a:ext cx="2396873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005847"/>
            <a:ext cx="2396226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2520197"/>
            <a:ext cx="2396226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354851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457200"/>
            <a:ext cx="7429499" cy="14287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3303447"/>
            <a:ext cx="2396430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000249"/>
            <a:ext cx="2396430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3735644"/>
            <a:ext cx="2396430" cy="61338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3303447"/>
            <a:ext cx="2400300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000249"/>
            <a:ext cx="2399205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3735643"/>
            <a:ext cx="2400300" cy="607757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3303446"/>
            <a:ext cx="2393056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000249"/>
            <a:ext cx="2396227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3735641"/>
            <a:ext cx="2396226" cy="60775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751355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5720249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457200"/>
            <a:ext cx="1503758" cy="3886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457200"/>
            <a:ext cx="5811443" cy="3886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0722366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18866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mtClean="0"/>
              <a:t>‹#›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20064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486957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064420"/>
            <a:ext cx="7429500" cy="2139553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3318272"/>
            <a:ext cx="7429500" cy="1031082"/>
          </a:xfrm>
        </p:spPr>
        <p:txBody>
          <a:bodyPr>
            <a:normAutofit/>
          </a:bodyPr>
          <a:lstStyle>
            <a:lvl1pPr marL="0" indent="0">
              <a:buNone/>
              <a:defRPr sz="135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37954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1687114"/>
            <a:ext cx="3658792" cy="2656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687114"/>
            <a:ext cx="3656408" cy="2656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572307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64345"/>
            <a:ext cx="7429500" cy="11084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515" y="1687115"/>
            <a:ext cx="3487337" cy="617934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2305048"/>
            <a:ext cx="3658793" cy="2038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6" y="1687114"/>
            <a:ext cx="3484952" cy="617934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305048"/>
            <a:ext cx="3656408" cy="2038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058923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303722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914047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457201"/>
            <a:ext cx="2892028" cy="122991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444499"/>
            <a:ext cx="4418407" cy="3898901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1687114"/>
            <a:ext cx="2892028" cy="265628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56826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457200"/>
            <a:ext cx="4450881" cy="122991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5541" y="457201"/>
            <a:ext cx="2750018" cy="38861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1687114"/>
            <a:ext cx="4450883" cy="265628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711181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1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0716" y="0"/>
            <a:ext cx="9040416" cy="51435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463888"/>
            <a:ext cx="7429499" cy="1108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1687115"/>
            <a:ext cx="7429499" cy="265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4412457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4412457"/>
            <a:ext cx="467948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4412456"/>
            <a:ext cx="57831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34423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  <p:sldLayoutId id="2147483919" r:id="rId12"/>
    <p:sldLayoutId id="2147483920" r:id="rId13"/>
    <p:sldLayoutId id="2147483921" r:id="rId14"/>
    <p:sldLayoutId id="2147483922" r:id="rId15"/>
    <p:sldLayoutId id="2147483923" r:id="rId16"/>
    <p:sldLayoutId id="2147483924" r:id="rId17"/>
    <p:sldLayoutId id="2147483925" r:id="rId18"/>
    <p:sldLayoutId id="2147483926" r:id="rId19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07319" y="841772"/>
            <a:ext cx="7332821" cy="1790700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es-CL" sz="2800" dirty="0" err="1"/>
              <a:t>Welcome</a:t>
            </a:r>
            <a:r>
              <a:rPr lang="es-CL" sz="2800" dirty="0"/>
              <a:t> to </a:t>
            </a:r>
            <a:r>
              <a:rPr lang="es-CL" sz="2800" dirty="0" err="1"/>
              <a:t>Beginner</a:t>
            </a:r>
            <a:r>
              <a:rPr lang="es-CL" sz="2800" dirty="0"/>
              <a:t> </a:t>
            </a:r>
            <a:r>
              <a:rPr lang="es-CL" sz="2800" dirty="0" err="1"/>
              <a:t>Level</a:t>
            </a:r>
            <a:r>
              <a:rPr lang="es-CL" sz="2800" dirty="0"/>
              <a:t> 2021 Online</a:t>
            </a:r>
          </a:p>
        </p:txBody>
      </p:sp>
    </p:spTree>
    <p:extLst>
      <p:ext uri="{BB962C8B-B14F-4D97-AF65-F5344CB8AC3E}">
        <p14:creationId xmlns:p14="http://schemas.microsoft.com/office/powerpoint/2010/main" val="704060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1700" y="822960"/>
            <a:ext cx="8520600" cy="4049292"/>
          </a:xfrm>
        </p:spPr>
        <p:txBody>
          <a:bodyPr/>
          <a:lstStyle/>
          <a:p>
            <a:pPr algn="l"/>
            <a:br>
              <a:rPr lang="es-CL" sz="2000" dirty="0"/>
            </a:br>
            <a:br>
              <a:rPr lang="es-CL" sz="2000" dirty="0"/>
            </a:br>
            <a:br>
              <a:rPr lang="es-CL" sz="2000" dirty="0"/>
            </a:br>
            <a:r>
              <a:rPr lang="es-CL" sz="2000" dirty="0"/>
              <a:t>			</a:t>
            </a:r>
            <a:r>
              <a:rPr lang="es-CL" sz="2000" dirty="0" err="1"/>
              <a:t>Semester</a:t>
            </a:r>
            <a:r>
              <a:rPr lang="es-CL" sz="2000" dirty="0"/>
              <a:t> I </a:t>
            </a:r>
            <a:r>
              <a:rPr lang="es-CL" sz="2000" dirty="0" err="1"/>
              <a:t>Contents</a:t>
            </a:r>
            <a:br>
              <a:rPr lang="es-CL" sz="2000" dirty="0"/>
            </a:br>
            <a:br>
              <a:rPr lang="es-CL" sz="2000" dirty="0"/>
            </a:br>
            <a:r>
              <a:rPr lang="es-CL" sz="2000" dirty="0" err="1"/>
              <a:t>Unit</a:t>
            </a:r>
            <a:r>
              <a:rPr lang="es-CL" sz="2000" dirty="0"/>
              <a:t> 1: </a:t>
            </a:r>
            <a:r>
              <a:rPr lang="es-CL" sz="2000" dirty="0" err="1"/>
              <a:t>Body</a:t>
            </a:r>
            <a:r>
              <a:rPr lang="es-CL" sz="2000" dirty="0"/>
              <a:t> </a:t>
            </a:r>
            <a:r>
              <a:rPr lang="es-CL" sz="2000" dirty="0" err="1"/>
              <a:t>parts</a:t>
            </a:r>
            <a:br>
              <a:rPr lang="es-CL" sz="2000" dirty="0"/>
            </a:br>
            <a:r>
              <a:rPr lang="es-CL" sz="2000" dirty="0" err="1"/>
              <a:t>Unit</a:t>
            </a:r>
            <a:r>
              <a:rPr lang="es-CL" sz="2000" dirty="0"/>
              <a:t> 2: </a:t>
            </a:r>
            <a:r>
              <a:rPr lang="es-CL" sz="2000" dirty="0" err="1"/>
              <a:t>Functions</a:t>
            </a:r>
            <a:r>
              <a:rPr lang="es-CL" sz="2000" dirty="0"/>
              <a:t> of </a:t>
            </a:r>
            <a:r>
              <a:rPr lang="es-CL" sz="2000" dirty="0" err="1"/>
              <a:t>the</a:t>
            </a:r>
            <a:r>
              <a:rPr lang="es-CL" sz="2000" dirty="0"/>
              <a:t> </a:t>
            </a:r>
            <a:r>
              <a:rPr lang="es-CL" sz="2000" dirty="0" err="1"/>
              <a:t>body</a:t>
            </a:r>
            <a:br>
              <a:rPr lang="es-CL" sz="2000" dirty="0"/>
            </a:br>
            <a:r>
              <a:rPr lang="es-CL" sz="2000" dirty="0" err="1"/>
              <a:t>Unit</a:t>
            </a:r>
            <a:r>
              <a:rPr lang="es-CL" sz="2000" dirty="0"/>
              <a:t> 3: </a:t>
            </a:r>
            <a:r>
              <a:rPr lang="es-CL" sz="2000" dirty="0" err="1"/>
              <a:t>Adverbs</a:t>
            </a:r>
            <a:r>
              <a:rPr lang="es-CL" sz="2000" dirty="0"/>
              <a:t> of </a:t>
            </a:r>
            <a:r>
              <a:rPr lang="es-CL" sz="2000" dirty="0" err="1"/>
              <a:t>Frecuency</a:t>
            </a:r>
            <a:r>
              <a:rPr lang="es-CL" sz="2000" dirty="0"/>
              <a:t> and </a:t>
            </a:r>
            <a:r>
              <a:rPr lang="es-CL" sz="2000" dirty="0" err="1"/>
              <a:t>Present</a:t>
            </a:r>
            <a:r>
              <a:rPr lang="es-CL" sz="2000" dirty="0"/>
              <a:t> simple tense</a:t>
            </a:r>
            <a:br>
              <a:rPr lang="es-CL" sz="2000" dirty="0"/>
            </a:br>
            <a:r>
              <a:rPr lang="es-CL" sz="2000" dirty="0" err="1"/>
              <a:t>Unit</a:t>
            </a:r>
            <a:r>
              <a:rPr lang="es-CL" sz="2000" dirty="0"/>
              <a:t> 4: </a:t>
            </a:r>
            <a:r>
              <a:rPr lang="es-CL" sz="2000" dirty="0" err="1"/>
              <a:t>Present</a:t>
            </a:r>
            <a:r>
              <a:rPr lang="es-CL" sz="2000" dirty="0"/>
              <a:t> Simple V/S </a:t>
            </a:r>
            <a:r>
              <a:rPr lang="es-CL" sz="2000" dirty="0" err="1"/>
              <a:t>Present</a:t>
            </a:r>
            <a:r>
              <a:rPr lang="es-CL" sz="2000" dirty="0"/>
              <a:t> Continuos</a:t>
            </a:r>
            <a:br>
              <a:rPr lang="es-CL" sz="2000" dirty="0"/>
            </a:br>
            <a:r>
              <a:rPr lang="es-CL" sz="2000" dirty="0" err="1"/>
              <a:t>Unit</a:t>
            </a:r>
            <a:r>
              <a:rPr lang="es-CL" sz="2000" dirty="0"/>
              <a:t> 5: </a:t>
            </a:r>
            <a:r>
              <a:rPr lang="es-CL" sz="2000" dirty="0" err="1"/>
              <a:t>Past</a:t>
            </a:r>
            <a:r>
              <a:rPr lang="es-CL" sz="2000" dirty="0"/>
              <a:t> Tense and </a:t>
            </a:r>
            <a:r>
              <a:rPr lang="es-CL" sz="2000" dirty="0" err="1"/>
              <a:t>Past</a:t>
            </a:r>
            <a:r>
              <a:rPr lang="es-CL" sz="2000" dirty="0"/>
              <a:t> Continuos</a:t>
            </a:r>
            <a:br>
              <a:rPr lang="es-CL" sz="2000" dirty="0"/>
            </a:br>
            <a:r>
              <a:rPr lang="es-CL" sz="2000" dirty="0" err="1"/>
              <a:t>Unit</a:t>
            </a:r>
            <a:r>
              <a:rPr lang="es-CL" sz="2000" dirty="0"/>
              <a:t> 6: Injuries, mental </a:t>
            </a:r>
            <a:r>
              <a:rPr lang="es-CL" sz="2000" dirty="0" err="1"/>
              <a:t>health</a:t>
            </a:r>
            <a:r>
              <a:rPr lang="es-CL" sz="2000" dirty="0"/>
              <a:t> and </a:t>
            </a:r>
            <a:r>
              <a:rPr lang="es-CL" sz="2000" dirty="0" err="1"/>
              <a:t>Present</a:t>
            </a:r>
            <a:r>
              <a:rPr lang="es-CL" sz="2000" dirty="0"/>
              <a:t> </a:t>
            </a:r>
            <a:r>
              <a:rPr lang="es-CL" sz="2000" dirty="0" err="1"/>
              <a:t>Perfect</a:t>
            </a:r>
            <a:br>
              <a:rPr lang="es-CL" sz="2000" dirty="0"/>
            </a:br>
            <a:r>
              <a:rPr lang="es-CL" sz="2000" dirty="0" err="1"/>
              <a:t>Unit</a:t>
            </a:r>
            <a:r>
              <a:rPr lang="es-CL" sz="2000" dirty="0"/>
              <a:t> 7: </a:t>
            </a:r>
            <a:r>
              <a:rPr lang="es-CL" sz="2000" dirty="0" err="1"/>
              <a:t>Collocations</a:t>
            </a:r>
            <a:r>
              <a:rPr lang="es-CL" sz="2000" dirty="0"/>
              <a:t> and </a:t>
            </a:r>
            <a:r>
              <a:rPr lang="es-CL" sz="2000" dirty="0" err="1"/>
              <a:t>Prepositions</a:t>
            </a:r>
            <a:br>
              <a:rPr lang="es-CL" sz="2000" dirty="0"/>
            </a:br>
            <a:r>
              <a:rPr lang="es-CL" sz="2000" dirty="0" err="1"/>
              <a:t>Unit</a:t>
            </a:r>
            <a:r>
              <a:rPr lang="es-CL" sz="2000" dirty="0"/>
              <a:t> 8: </a:t>
            </a:r>
            <a:r>
              <a:rPr lang="es-CL" sz="2000" dirty="0" err="1"/>
              <a:t>Verb</a:t>
            </a:r>
            <a:r>
              <a:rPr lang="es-CL" sz="2000" dirty="0"/>
              <a:t> tenses in </a:t>
            </a:r>
            <a:r>
              <a:rPr lang="es-CL" sz="2000" dirty="0" err="1"/>
              <a:t>academic</a:t>
            </a:r>
            <a:r>
              <a:rPr lang="es-CL" sz="2000" dirty="0"/>
              <a:t> </a:t>
            </a:r>
            <a:r>
              <a:rPr lang="es-CL" sz="2000" dirty="0" err="1"/>
              <a:t>writing</a:t>
            </a:r>
            <a:br>
              <a:rPr lang="es-CL" sz="2000" dirty="0"/>
            </a:br>
            <a:r>
              <a:rPr lang="es-CL" sz="2000" dirty="0" err="1"/>
              <a:t>Unit</a:t>
            </a:r>
            <a:r>
              <a:rPr lang="es-CL" sz="2000" dirty="0"/>
              <a:t> 9: </a:t>
            </a:r>
            <a:r>
              <a:rPr lang="es-CL" sz="2000" dirty="0" err="1"/>
              <a:t>Nutrition</a:t>
            </a:r>
            <a:r>
              <a:rPr lang="es-CL" sz="2000" dirty="0"/>
              <a:t> and </a:t>
            </a:r>
            <a:r>
              <a:rPr lang="es-CL" sz="2000" dirty="0" err="1"/>
              <a:t>obesity</a:t>
            </a:r>
            <a:br>
              <a:rPr lang="es-CL" sz="2000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sz="2800" dirty="0"/>
            </a:b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1709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063470" y="74712"/>
            <a:ext cx="4976601" cy="8073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2000" dirty="0" err="1"/>
              <a:t>Evaluations</a:t>
            </a:r>
            <a:endParaRPr lang="es-CL" sz="2000" dirty="0"/>
          </a:p>
        </p:txBody>
      </p:sp>
      <p:sp>
        <p:nvSpPr>
          <p:cNvPr id="2" name="1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" y="74712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147805"/>
              </p:ext>
            </p:extLst>
          </p:nvPr>
        </p:nvGraphicFramePr>
        <p:xfrm>
          <a:off x="1781859" y="932017"/>
          <a:ext cx="5625387" cy="33054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2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06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1721">
                <a:tc>
                  <a:txBody>
                    <a:bodyPr/>
                    <a:lstStyle/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CL" sz="1800" kern="0" dirty="0">
                          <a:effectLst/>
                        </a:rPr>
                        <a:t> </a:t>
                      </a:r>
                      <a:endParaRPr lang="es-CL" sz="18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CL" sz="1800" kern="0" dirty="0">
                          <a:effectLst/>
                        </a:rPr>
                        <a:t>TEST</a:t>
                      </a:r>
                      <a:endParaRPr lang="es-CL" sz="1800" kern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71" marR="44771" marT="0" marB="0"/>
                </a:tc>
                <a:tc>
                  <a:txBody>
                    <a:bodyPr/>
                    <a:lstStyle/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CL" sz="1800" kern="0" dirty="0">
                          <a:effectLst/>
                        </a:rPr>
                        <a:t> </a:t>
                      </a:r>
                      <a:endParaRPr lang="es-CL" sz="18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CL" sz="1800" kern="0" dirty="0">
                          <a:effectLst/>
                        </a:rPr>
                        <a:t>TYPE</a:t>
                      </a:r>
                      <a:endParaRPr lang="es-CL" sz="1800" kern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71" marR="44771" marT="0" marB="0"/>
                </a:tc>
                <a:tc>
                  <a:txBody>
                    <a:bodyPr/>
                    <a:lstStyle/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CL" sz="1800" kern="0" dirty="0">
                          <a:effectLst/>
                        </a:rPr>
                        <a:t> </a:t>
                      </a:r>
                      <a:endParaRPr lang="es-CL" sz="18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CL" sz="1800" kern="0" dirty="0">
                          <a:effectLst/>
                        </a:rPr>
                        <a:t>PERCENTAGE OF FINAL MARK %</a:t>
                      </a:r>
                      <a:endParaRPr lang="es-CL" sz="1800" kern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71" marR="4477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6827">
                <a:tc>
                  <a:txBody>
                    <a:bodyPr/>
                    <a:lstStyle/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CL" sz="700" kern="0" dirty="0">
                          <a:effectLst/>
                        </a:rPr>
                        <a:t> 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CL" sz="700" kern="0" dirty="0">
                          <a:effectLst/>
                        </a:rPr>
                        <a:t>1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CL" sz="800" kern="0" dirty="0">
                          <a:effectLst/>
                        </a:rPr>
                        <a:t> 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CL" sz="700" kern="0" dirty="0">
                          <a:effectLst/>
                        </a:rPr>
                        <a:t>2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CL" sz="800" kern="0" dirty="0">
                          <a:effectLst/>
                        </a:rPr>
                        <a:t> 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CL" sz="700" kern="0" dirty="0">
                          <a:effectLst/>
                        </a:rPr>
                        <a:t>3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CL" sz="800" kern="0" dirty="0">
                          <a:effectLst/>
                        </a:rPr>
                        <a:t> 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CL" sz="700" kern="0" dirty="0">
                          <a:effectLst/>
                        </a:rPr>
                        <a:t>4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CL" sz="800" kern="0" dirty="0">
                          <a:effectLst/>
                        </a:rPr>
                        <a:t> 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CL" sz="700" kern="0" dirty="0">
                          <a:effectLst/>
                        </a:rPr>
                        <a:t>5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CL" sz="800" kern="0" dirty="0">
                          <a:effectLst/>
                        </a:rPr>
                        <a:t> 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CL" sz="700" kern="0" dirty="0">
                          <a:effectLst/>
                        </a:rPr>
                        <a:t>6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CL" sz="800" kern="0" dirty="0">
                          <a:effectLst/>
                        </a:rPr>
                        <a:t> 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CL" sz="700" kern="0" dirty="0">
                          <a:effectLst/>
                        </a:rPr>
                        <a:t>7</a:t>
                      </a:r>
                      <a:endParaRPr lang="es-CL" sz="700" kern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71" marR="44771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700" kern="1400" dirty="0" err="1">
                          <a:effectLst/>
                          <a:highlight>
                            <a:srgbClr val="FFFFFF"/>
                          </a:highlight>
                        </a:rPr>
                        <a:t>Review</a:t>
                      </a:r>
                      <a:r>
                        <a:rPr lang="es-ES" sz="700" kern="1400" dirty="0">
                          <a:effectLst/>
                          <a:highlight>
                            <a:srgbClr val="FFFFFF"/>
                          </a:highlight>
                        </a:rPr>
                        <a:t> test online      	                                 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0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700" kern="1400" dirty="0">
                          <a:effectLst/>
                          <a:highlight>
                            <a:srgbClr val="FFFFFF"/>
                          </a:highlight>
                        </a:rPr>
                        <a:t>Online </a:t>
                      </a:r>
                      <a:r>
                        <a:rPr lang="es-ES" sz="700" kern="1400" dirty="0" err="1">
                          <a:effectLst/>
                          <a:highlight>
                            <a:srgbClr val="FFFFFF"/>
                          </a:highlight>
                        </a:rPr>
                        <a:t>quiz</a:t>
                      </a:r>
                      <a:r>
                        <a:rPr lang="es-ES" sz="700" kern="1400" dirty="0">
                          <a:effectLst/>
                          <a:highlight>
                            <a:srgbClr val="FFFFFF"/>
                          </a:highlight>
                        </a:rPr>
                        <a:t> 1:                     	      	          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0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700" kern="1400" dirty="0">
                          <a:effectLst/>
                          <a:highlight>
                            <a:srgbClr val="FFFFFF"/>
                          </a:highlight>
                        </a:rPr>
                        <a:t>Online </a:t>
                      </a:r>
                      <a:r>
                        <a:rPr lang="es-ES" sz="700" kern="1400" dirty="0" err="1">
                          <a:effectLst/>
                          <a:highlight>
                            <a:srgbClr val="FFFFFF"/>
                          </a:highlight>
                        </a:rPr>
                        <a:t>quiz</a:t>
                      </a:r>
                      <a:r>
                        <a:rPr lang="es-ES" sz="700" kern="1400" dirty="0">
                          <a:effectLst/>
                          <a:highlight>
                            <a:srgbClr val="FFFFFF"/>
                          </a:highlight>
                        </a:rPr>
                        <a:t> 2:                                 	         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ES" sz="700" kern="1400" dirty="0">
                          <a:effectLst/>
                          <a:highlight>
                            <a:srgbClr val="FFFFFF"/>
                          </a:highlight>
                        </a:rPr>
                        <a:t> 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ES" sz="700" kern="1400" dirty="0">
                          <a:effectLst/>
                          <a:highlight>
                            <a:srgbClr val="FFFFFF"/>
                          </a:highlight>
                        </a:rPr>
                        <a:t>Online </a:t>
                      </a:r>
                      <a:r>
                        <a:rPr lang="es-ES" sz="700" kern="1400" dirty="0" err="1">
                          <a:effectLst/>
                          <a:highlight>
                            <a:srgbClr val="FFFFFF"/>
                          </a:highlight>
                        </a:rPr>
                        <a:t>quiz</a:t>
                      </a:r>
                      <a:r>
                        <a:rPr lang="es-ES" sz="700" kern="1400" dirty="0">
                          <a:effectLst/>
                          <a:highlight>
                            <a:srgbClr val="FFFFFF"/>
                          </a:highlight>
                        </a:rPr>
                        <a:t> 3:           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ES" sz="700" kern="1400" dirty="0">
                          <a:effectLst/>
                          <a:highlight>
                            <a:srgbClr val="FFFFFF"/>
                          </a:highlight>
                        </a:rPr>
                        <a:t> 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ES" sz="700" kern="1400" dirty="0" err="1">
                          <a:effectLst/>
                        </a:rPr>
                        <a:t>Integrated</a:t>
                      </a:r>
                      <a:r>
                        <a:rPr lang="es-ES" sz="700" kern="1400" dirty="0">
                          <a:effectLst/>
                        </a:rPr>
                        <a:t> </a:t>
                      </a:r>
                      <a:r>
                        <a:rPr lang="es-ES" sz="700" kern="1400" dirty="0" err="1">
                          <a:effectLst/>
                        </a:rPr>
                        <a:t>quiz</a:t>
                      </a:r>
                      <a:r>
                        <a:rPr lang="es-ES" sz="700" kern="1400" dirty="0">
                          <a:effectLst/>
                        </a:rPr>
                        <a:t>:                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ES" sz="700" kern="1400" dirty="0">
                          <a:effectLst/>
                        </a:rPr>
                        <a:t> 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ES" sz="700" kern="1400" dirty="0">
                          <a:effectLst/>
                        </a:rPr>
                        <a:t> 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ES" sz="700" kern="1400" dirty="0">
                          <a:effectLst/>
                        </a:rPr>
                        <a:t>Video  </a:t>
                      </a:r>
                      <a:r>
                        <a:rPr lang="es-ES" sz="700" kern="1400" dirty="0" err="1">
                          <a:effectLst/>
                        </a:rPr>
                        <a:t>presentation</a:t>
                      </a:r>
                      <a:r>
                        <a:rPr lang="es-ES" sz="700" kern="1400" dirty="0">
                          <a:effectLst/>
                        </a:rPr>
                        <a:t>:                                                               </a:t>
                      </a:r>
                      <a:r>
                        <a:rPr lang="es-ES" sz="700" kern="1400" dirty="0">
                          <a:effectLst/>
                          <a:highlight>
                            <a:srgbClr val="FFFFFF"/>
                          </a:highlight>
                        </a:rPr>
                        <a:t>                  	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ES" sz="700" kern="1400" dirty="0" err="1">
                          <a:effectLst/>
                        </a:rPr>
                        <a:t>Self</a:t>
                      </a:r>
                      <a:r>
                        <a:rPr lang="es-ES" sz="700" kern="1400" dirty="0">
                          <a:effectLst/>
                        </a:rPr>
                        <a:t>  </a:t>
                      </a:r>
                      <a:r>
                        <a:rPr lang="es-ES" sz="700" kern="1400" dirty="0" err="1">
                          <a:effectLst/>
                        </a:rPr>
                        <a:t>Study</a:t>
                      </a:r>
                      <a:r>
                        <a:rPr lang="es-ES" sz="700" kern="1400" dirty="0">
                          <a:effectLst/>
                        </a:rPr>
                        <a:t> </a:t>
                      </a:r>
                      <a:r>
                        <a:rPr lang="es-ES" sz="700" kern="1400" dirty="0" err="1">
                          <a:effectLst/>
                        </a:rPr>
                        <a:t>activities</a:t>
                      </a:r>
                      <a:r>
                        <a:rPr lang="es-ES" sz="700" kern="1400" dirty="0">
                          <a:effectLst/>
                        </a:rPr>
                        <a:t> 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ES" sz="700" kern="1400" dirty="0">
                          <a:effectLst/>
                        </a:rPr>
                        <a:t> 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ES" sz="700" kern="1400" dirty="0">
                          <a:effectLst/>
                        </a:rPr>
                        <a:t>Final test</a:t>
                      </a:r>
                      <a:r>
                        <a:rPr lang="es-ES" sz="700" kern="1400" dirty="0">
                          <a:effectLst/>
                          <a:highlight>
                            <a:srgbClr val="FFFFFF"/>
                          </a:highlight>
                        </a:rPr>
                        <a:t>          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ES" sz="700" kern="1400" dirty="0">
                          <a:effectLst/>
                        </a:rPr>
                        <a:t> 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ES" sz="700" kern="1400" dirty="0">
                          <a:effectLst/>
                        </a:rPr>
                        <a:t> 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ES" sz="700" kern="1400" dirty="0">
                          <a:effectLst/>
                        </a:rPr>
                        <a:t> </a:t>
                      </a:r>
                      <a:endParaRPr lang="es-CL" sz="700" kern="1400" dirty="0">
                        <a:effectLst/>
                      </a:endParaRPr>
                    </a:p>
                    <a:p>
                      <a:pPr hangingPunct="1">
                        <a:spcAft>
                          <a:spcPts val="0"/>
                        </a:spcAft>
                      </a:pPr>
                      <a:r>
                        <a:rPr lang="es-ES" sz="700" kern="1400" dirty="0">
                          <a:effectLst/>
                        </a:rPr>
                        <a:t>EX 1 &amp; 2</a:t>
                      </a:r>
                      <a:endParaRPr lang="es-CL" sz="700" kern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71" marR="44771" marT="0" marB="0"/>
                </a:tc>
                <a:tc>
                  <a:txBody>
                    <a:bodyPr/>
                    <a:lstStyle/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es-CL" sz="700" kern="0" dirty="0">
                          <a:effectLst/>
                        </a:rPr>
                        <a:t> 5%</a:t>
                      </a:r>
                      <a:endParaRPr lang="es-CL" sz="700" kern="1400" dirty="0">
                        <a:effectLst/>
                      </a:endParaRPr>
                    </a:p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es-CL" sz="800" kern="0" dirty="0">
                          <a:effectLst/>
                        </a:rPr>
                        <a:t> </a:t>
                      </a:r>
                      <a:endParaRPr lang="es-CL" sz="700" kern="1400" dirty="0">
                        <a:effectLst/>
                      </a:endParaRPr>
                    </a:p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es-CL" sz="700" kern="0" dirty="0">
                          <a:effectLst/>
                        </a:rPr>
                        <a:t> 5%</a:t>
                      </a:r>
                      <a:endParaRPr lang="es-CL" sz="700" kern="1400" dirty="0">
                        <a:effectLst/>
                      </a:endParaRPr>
                    </a:p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es-CL" sz="800" kern="0" dirty="0">
                          <a:effectLst/>
                        </a:rPr>
                        <a:t> </a:t>
                      </a:r>
                      <a:endParaRPr lang="es-CL" sz="700" kern="1400" dirty="0">
                        <a:effectLst/>
                      </a:endParaRPr>
                    </a:p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es-CL" sz="700" kern="0" dirty="0">
                          <a:effectLst/>
                        </a:rPr>
                        <a:t> </a:t>
                      </a:r>
                      <a:endParaRPr lang="es-CL" sz="700" kern="1400" dirty="0">
                        <a:effectLst/>
                      </a:endParaRPr>
                    </a:p>
                    <a:p>
                      <a:pPr algn="ctr" hangingPunct="1">
                        <a:spcAft>
                          <a:spcPts val="0"/>
                        </a:spcAft>
                      </a:pPr>
                      <a:endParaRPr lang="es-CL" sz="700" kern="0" dirty="0">
                        <a:effectLst/>
                      </a:endParaRPr>
                    </a:p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es-CL" sz="700" kern="0" dirty="0">
                          <a:effectLst/>
                        </a:rPr>
                        <a:t>5%</a:t>
                      </a:r>
                      <a:endParaRPr lang="es-CL" sz="700" kern="1400" dirty="0">
                        <a:effectLst/>
                      </a:endParaRPr>
                    </a:p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es-CL" sz="800" kern="0" dirty="0">
                          <a:effectLst/>
                        </a:rPr>
                        <a:t> </a:t>
                      </a:r>
                      <a:endParaRPr lang="es-CL" sz="700" kern="1400" dirty="0">
                        <a:effectLst/>
                      </a:endParaRPr>
                    </a:p>
                    <a:p>
                      <a:pPr algn="ctr" hangingPunct="1">
                        <a:spcAft>
                          <a:spcPts val="0"/>
                        </a:spcAft>
                      </a:pPr>
                      <a:endParaRPr lang="es-CL" sz="700" kern="0" dirty="0">
                        <a:effectLst/>
                      </a:endParaRPr>
                    </a:p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es-CL" sz="700" kern="0" dirty="0">
                          <a:effectLst/>
                        </a:rPr>
                        <a:t>5%</a:t>
                      </a:r>
                      <a:endParaRPr lang="es-CL" sz="700" kern="1400" dirty="0">
                        <a:effectLst/>
                      </a:endParaRPr>
                    </a:p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es-CL" sz="800" kern="0" dirty="0">
                          <a:effectLst/>
                        </a:rPr>
                        <a:t> </a:t>
                      </a:r>
                      <a:endParaRPr lang="es-CL" sz="700" kern="1400" dirty="0">
                        <a:effectLst/>
                      </a:endParaRPr>
                    </a:p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es-CL" sz="700" kern="0" dirty="0">
                          <a:effectLst/>
                        </a:rPr>
                        <a:t>25%</a:t>
                      </a:r>
                      <a:endParaRPr lang="es-CL" sz="700" kern="1400" dirty="0">
                        <a:effectLst/>
                      </a:endParaRPr>
                    </a:p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es-CL" sz="800" kern="0" dirty="0">
                          <a:effectLst/>
                        </a:rPr>
                        <a:t> </a:t>
                      </a:r>
                      <a:endParaRPr lang="es-CL" sz="700" kern="1400" dirty="0">
                        <a:effectLst/>
                      </a:endParaRPr>
                    </a:p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es-CL" sz="700" kern="0" dirty="0">
                          <a:effectLst/>
                        </a:rPr>
                        <a:t> </a:t>
                      </a:r>
                      <a:endParaRPr lang="es-CL" sz="700" kern="1400" dirty="0">
                        <a:effectLst/>
                      </a:endParaRPr>
                    </a:p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es-CL" sz="700" kern="0" dirty="0">
                          <a:effectLst/>
                        </a:rPr>
                        <a:t>20%</a:t>
                      </a:r>
                      <a:endParaRPr lang="es-CL" sz="700" kern="1400" dirty="0">
                        <a:effectLst/>
                      </a:endParaRPr>
                    </a:p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es-CL" sz="800" kern="0" dirty="0">
                          <a:effectLst/>
                        </a:rPr>
                        <a:t> </a:t>
                      </a:r>
                      <a:endParaRPr lang="es-CL" sz="700" kern="1400" dirty="0">
                        <a:effectLst/>
                      </a:endParaRPr>
                    </a:p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es-CL" sz="700" kern="0" dirty="0">
                          <a:effectLst/>
                        </a:rPr>
                        <a:t>5%</a:t>
                      </a:r>
                      <a:endParaRPr lang="es-CL" sz="700" kern="1400" dirty="0">
                        <a:effectLst/>
                      </a:endParaRPr>
                    </a:p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es-CL" sz="700" kern="0" dirty="0">
                          <a:effectLst/>
                        </a:rPr>
                        <a:t> </a:t>
                      </a:r>
                      <a:endParaRPr lang="es-CL" sz="700" kern="1400" dirty="0">
                        <a:effectLst/>
                      </a:endParaRPr>
                    </a:p>
                    <a:p>
                      <a:pPr algn="ctr" hangingPunct="1">
                        <a:spcAft>
                          <a:spcPts val="0"/>
                        </a:spcAft>
                      </a:pPr>
                      <a:r>
                        <a:rPr lang="es-CL" sz="700" kern="0" dirty="0">
                          <a:effectLst/>
                        </a:rPr>
                        <a:t>30%</a:t>
                      </a:r>
                      <a:endParaRPr lang="es-CL" sz="700" kern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771" marR="4477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91640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1230</TotalTime>
  <Words>199</Words>
  <Application>Microsoft Office PowerPoint</Application>
  <PresentationFormat>On-screen Show (16:9)</PresentationFormat>
  <Paragraphs>60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Tw Cen MT</vt:lpstr>
      <vt:lpstr>Circuit</vt:lpstr>
      <vt:lpstr>Welcome to Beginner Level 2021 Online</vt:lpstr>
      <vt:lpstr>      Semester I Contents  Unit 1: Body parts Unit 2: Functions of the body Unit 3: Adverbs of Frecuency and Present simple tense Unit 4: Present Simple V/S Present Continuos Unit 5: Past Tense and Past Continuos Unit 6: Injuries, mental health and Present Perfect Unit 7: Collocations and Prepositions Unit 8: Verb tenses in academic writing Unit 9: Nutrition and obesity     </vt:lpstr>
      <vt:lpstr>Evaluations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Pretend you are these famous people and present yourself</dc:title>
  <dc:creator>Laura</dc:creator>
  <cp:lastModifiedBy>Miruska Yolanda Ester Osorio Hevia (miruskaosorio)</cp:lastModifiedBy>
  <cp:revision>120</cp:revision>
  <dcterms:modified xsi:type="dcterms:W3CDTF">2021-04-16T00:03:10Z</dcterms:modified>
</cp:coreProperties>
</file>