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1"/>
  </p:sldMasterIdLst>
  <p:sldIdLst>
    <p:sldId id="256" r:id="rId2"/>
    <p:sldId id="257" r:id="rId3"/>
    <p:sldId id="259" r:id="rId4"/>
    <p:sldId id="267" r:id="rId5"/>
    <p:sldId id="269" r:id="rId6"/>
    <p:sldId id="266" r:id="rId7"/>
    <p:sldId id="288" r:id="rId8"/>
    <p:sldId id="270" r:id="rId9"/>
    <p:sldId id="271" r:id="rId10"/>
    <p:sldId id="275" r:id="rId11"/>
    <p:sldId id="272" r:id="rId12"/>
    <p:sldId id="292" r:id="rId13"/>
    <p:sldId id="294" r:id="rId14"/>
    <p:sldId id="293" r:id="rId15"/>
    <p:sldId id="295" r:id="rId16"/>
    <p:sldId id="290" r:id="rId17"/>
    <p:sldId id="291" r:id="rId18"/>
    <p:sldId id="273" r:id="rId19"/>
    <p:sldId id="285" r:id="rId20"/>
    <p:sldId id="286" r:id="rId21"/>
    <p:sldId id="287" r:id="rId22"/>
    <p:sldId id="258" r:id="rId23"/>
    <p:sldId id="265" r:id="rId24"/>
    <p:sldId id="260" r:id="rId25"/>
    <p:sldId id="261" r:id="rId26"/>
    <p:sldId id="262" r:id="rId27"/>
    <p:sldId id="264" r:id="rId28"/>
    <p:sldId id="296" r:id="rId29"/>
    <p:sldId id="297" r:id="rId30"/>
    <p:sldId id="298" r:id="rId31"/>
    <p:sldId id="276" r:id="rId32"/>
    <p:sldId id="277" r:id="rId33"/>
    <p:sldId id="299" r:id="rId34"/>
    <p:sldId id="280" r:id="rId35"/>
    <p:sldId id="281" r:id="rId36"/>
    <p:sldId id="282" r:id="rId37"/>
    <p:sldId id="278" r:id="rId38"/>
    <p:sldId id="283" r:id="rId39"/>
    <p:sldId id="284" r:id="rId40"/>
    <p:sldId id="300" r:id="rId41"/>
    <p:sldId id="301" r:id="rId42"/>
    <p:sldId id="30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/>
    <p:restoredTop sz="95755"/>
  </p:normalViewPr>
  <p:slideViewPr>
    <p:cSldViewPr snapToGrid="0" snapToObjects="1">
      <p:cViewPr varScale="1">
        <p:scale>
          <a:sx n="59" d="100"/>
          <a:sy n="59" d="100"/>
        </p:scale>
        <p:origin x="20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4" Type="http://schemas.openxmlformats.org/officeDocument/2006/relationships/image" Target="../media/image17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4" Type="http://schemas.openxmlformats.org/officeDocument/2006/relationships/image" Target="../media/image5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4" Type="http://schemas.openxmlformats.org/officeDocument/2006/relationships/image" Target="../media/image17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4BAA9-3CEB-4851-ABC4-EB1BB067BD0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892A94CC-AAB6-4ABD-B1B9-2CC43E2D035B}">
      <dgm:prSet/>
      <dgm:spPr/>
      <dgm:t>
        <a:bodyPr/>
        <a:lstStyle/>
        <a:p>
          <a:pPr>
            <a:defRPr cap="all"/>
          </a:pPr>
          <a:r>
            <a:rPr lang="en-US"/>
            <a:t>Martín es el tercer hijo de padres sanos, no consanguíneos, Elena de 30 años y René de 35 años</a:t>
          </a:r>
        </a:p>
      </dgm:t>
    </dgm:pt>
    <dgm:pt modelId="{4ECBF0AA-EC4A-4E32-8C92-06B8E04FDA1C}" type="parTrans" cxnId="{3086A096-1406-43A0-8EFD-0CF1600117A7}">
      <dgm:prSet/>
      <dgm:spPr/>
      <dgm:t>
        <a:bodyPr/>
        <a:lstStyle/>
        <a:p>
          <a:endParaRPr lang="en-US"/>
        </a:p>
      </dgm:t>
    </dgm:pt>
    <dgm:pt modelId="{E9F8727A-42BB-40B9-BD1C-1A3AB1B2D834}" type="sibTrans" cxnId="{3086A096-1406-43A0-8EFD-0CF1600117A7}">
      <dgm:prSet/>
      <dgm:spPr/>
      <dgm:t>
        <a:bodyPr/>
        <a:lstStyle/>
        <a:p>
          <a:endParaRPr lang="en-US"/>
        </a:p>
      </dgm:t>
    </dgm:pt>
    <dgm:pt modelId="{CC23F52F-033E-4651-A86B-97F331403574}">
      <dgm:prSet/>
      <dgm:spPr/>
      <dgm:t>
        <a:bodyPr/>
        <a:lstStyle/>
        <a:p>
          <a:pPr>
            <a:defRPr cap="all"/>
          </a:pPr>
          <a:r>
            <a:rPr lang="en-US"/>
            <a:t>Sus hermanos Alonso (10 años) y Camilo (5 años) son sanos</a:t>
          </a:r>
        </a:p>
      </dgm:t>
    </dgm:pt>
    <dgm:pt modelId="{0A1E706B-8CBC-4375-9656-16342D3732C0}" type="parTrans" cxnId="{86CBCAA5-78CC-4A99-968B-ED4BA69E6108}">
      <dgm:prSet/>
      <dgm:spPr/>
      <dgm:t>
        <a:bodyPr/>
        <a:lstStyle/>
        <a:p>
          <a:endParaRPr lang="en-US"/>
        </a:p>
      </dgm:t>
    </dgm:pt>
    <dgm:pt modelId="{D7C7DBED-5CBA-48C0-9205-2CCAB837CE5E}" type="sibTrans" cxnId="{86CBCAA5-78CC-4A99-968B-ED4BA69E6108}">
      <dgm:prSet/>
      <dgm:spPr/>
      <dgm:t>
        <a:bodyPr/>
        <a:lstStyle/>
        <a:p>
          <a:endParaRPr lang="en-US"/>
        </a:p>
      </dgm:t>
    </dgm:pt>
    <dgm:pt modelId="{8B84307A-F104-46D5-826F-9A370AEC7B23}">
      <dgm:prSet/>
      <dgm:spPr/>
      <dgm:t>
        <a:bodyPr/>
        <a:lstStyle/>
        <a:p>
          <a:pPr>
            <a:defRPr cap="all"/>
          </a:pPr>
          <a:r>
            <a:rPr lang="en-US"/>
            <a:t>Viven en condiciones de ruralidad</a:t>
          </a:r>
        </a:p>
      </dgm:t>
    </dgm:pt>
    <dgm:pt modelId="{4A36E3B8-E965-4EA4-B4F4-86989FC0B206}" type="parTrans" cxnId="{167443E4-90DB-4CCC-8C79-3ABB213F877E}">
      <dgm:prSet/>
      <dgm:spPr/>
      <dgm:t>
        <a:bodyPr/>
        <a:lstStyle/>
        <a:p>
          <a:endParaRPr lang="en-US"/>
        </a:p>
      </dgm:t>
    </dgm:pt>
    <dgm:pt modelId="{871BC653-E128-4457-96BD-B3145CD7C9D2}" type="sibTrans" cxnId="{167443E4-90DB-4CCC-8C79-3ABB213F877E}">
      <dgm:prSet/>
      <dgm:spPr/>
      <dgm:t>
        <a:bodyPr/>
        <a:lstStyle/>
        <a:p>
          <a:endParaRPr lang="en-US"/>
        </a:p>
      </dgm:t>
    </dgm:pt>
    <dgm:pt modelId="{F1C741F7-BF96-433A-BFCF-5FB0C7EE8E3A}" type="pres">
      <dgm:prSet presAssocID="{ED64BAA9-3CEB-4851-ABC4-EB1BB067BD0A}" presName="root" presStyleCnt="0">
        <dgm:presLayoutVars>
          <dgm:dir/>
          <dgm:resizeHandles val="exact"/>
        </dgm:presLayoutVars>
      </dgm:prSet>
      <dgm:spPr/>
    </dgm:pt>
    <dgm:pt modelId="{6B549F14-5D07-436B-A64E-4B7823EAE5F6}" type="pres">
      <dgm:prSet presAssocID="{892A94CC-AAB6-4ABD-B1B9-2CC43E2D035B}" presName="compNode" presStyleCnt="0"/>
      <dgm:spPr/>
    </dgm:pt>
    <dgm:pt modelId="{C95569FA-E4E2-4349-BFD5-1E80756E99DC}" type="pres">
      <dgm:prSet presAssocID="{892A94CC-AAB6-4ABD-B1B9-2CC43E2D035B}" presName="iconBgRect" presStyleLbl="bgShp" presStyleIdx="0" presStyleCnt="3"/>
      <dgm:spPr/>
    </dgm:pt>
    <dgm:pt modelId="{22621F98-3A4F-4EF8-8C62-25FFFCB60376}" type="pres">
      <dgm:prSet presAssocID="{892A94CC-AAB6-4ABD-B1B9-2CC43E2D035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bé"/>
        </a:ext>
      </dgm:extLst>
    </dgm:pt>
    <dgm:pt modelId="{920662FD-C47E-4B2F-BF2F-4EEAAD24973C}" type="pres">
      <dgm:prSet presAssocID="{892A94CC-AAB6-4ABD-B1B9-2CC43E2D035B}" presName="spaceRect" presStyleCnt="0"/>
      <dgm:spPr/>
    </dgm:pt>
    <dgm:pt modelId="{B5C2ECF7-A099-4BF3-A821-FF88E0F3D0C4}" type="pres">
      <dgm:prSet presAssocID="{892A94CC-AAB6-4ABD-B1B9-2CC43E2D035B}" presName="textRect" presStyleLbl="revTx" presStyleIdx="0" presStyleCnt="3">
        <dgm:presLayoutVars>
          <dgm:chMax val="1"/>
          <dgm:chPref val="1"/>
        </dgm:presLayoutVars>
      </dgm:prSet>
      <dgm:spPr/>
    </dgm:pt>
    <dgm:pt modelId="{61328A21-2923-4998-A3E8-9DBFACBCF880}" type="pres">
      <dgm:prSet presAssocID="{E9F8727A-42BB-40B9-BD1C-1A3AB1B2D834}" presName="sibTrans" presStyleCnt="0"/>
      <dgm:spPr/>
    </dgm:pt>
    <dgm:pt modelId="{FC793A6E-4436-4F18-B13A-CFBA34CF3B81}" type="pres">
      <dgm:prSet presAssocID="{CC23F52F-033E-4651-A86B-97F331403574}" presName="compNode" presStyleCnt="0"/>
      <dgm:spPr/>
    </dgm:pt>
    <dgm:pt modelId="{0AEF871F-C984-4D24-9A5C-E1C8E5EC08A4}" type="pres">
      <dgm:prSet presAssocID="{CC23F52F-033E-4651-A86B-97F331403574}" presName="iconBgRect" presStyleLbl="bgShp" presStyleIdx="1" presStyleCnt="3"/>
      <dgm:spPr/>
    </dgm:pt>
    <dgm:pt modelId="{B87AA48D-24B1-4A37-89A3-CF3B2CEE85B5}" type="pres">
      <dgm:prSet presAssocID="{CC23F52F-033E-4651-A86B-97F33140357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milia con dos niños"/>
        </a:ext>
      </dgm:extLst>
    </dgm:pt>
    <dgm:pt modelId="{E24954FE-916E-4C93-9D1D-84A8E9250206}" type="pres">
      <dgm:prSet presAssocID="{CC23F52F-033E-4651-A86B-97F331403574}" presName="spaceRect" presStyleCnt="0"/>
      <dgm:spPr/>
    </dgm:pt>
    <dgm:pt modelId="{7342D57C-5B84-42D8-A828-9DEB6873A4E1}" type="pres">
      <dgm:prSet presAssocID="{CC23F52F-033E-4651-A86B-97F331403574}" presName="textRect" presStyleLbl="revTx" presStyleIdx="1" presStyleCnt="3">
        <dgm:presLayoutVars>
          <dgm:chMax val="1"/>
          <dgm:chPref val="1"/>
        </dgm:presLayoutVars>
      </dgm:prSet>
      <dgm:spPr/>
    </dgm:pt>
    <dgm:pt modelId="{D66F4E74-A60B-48D7-8C2A-5C7B9B361E7C}" type="pres">
      <dgm:prSet presAssocID="{D7C7DBED-5CBA-48C0-9205-2CCAB837CE5E}" presName="sibTrans" presStyleCnt="0"/>
      <dgm:spPr/>
    </dgm:pt>
    <dgm:pt modelId="{A2E74EEA-4C6E-471A-AA5D-AA3F218EE4BA}" type="pres">
      <dgm:prSet presAssocID="{8B84307A-F104-46D5-826F-9A370AEC7B23}" presName="compNode" presStyleCnt="0"/>
      <dgm:spPr/>
    </dgm:pt>
    <dgm:pt modelId="{06EF28EF-67D0-4222-BCA8-467203A86B8B}" type="pres">
      <dgm:prSet presAssocID="{8B84307A-F104-46D5-826F-9A370AEC7B23}" presName="iconBgRect" presStyleLbl="bgShp" presStyleIdx="2" presStyleCnt="3"/>
      <dgm:spPr/>
    </dgm:pt>
    <dgm:pt modelId="{D529BB77-20CD-48E0-B096-88FFDC5D29EB}" type="pres">
      <dgm:prSet presAssocID="{8B84307A-F104-46D5-826F-9A370AEC7B2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cena de una granja"/>
        </a:ext>
      </dgm:extLst>
    </dgm:pt>
    <dgm:pt modelId="{62F4F0D2-CF20-4CB3-8F64-8C13F331C6DD}" type="pres">
      <dgm:prSet presAssocID="{8B84307A-F104-46D5-826F-9A370AEC7B23}" presName="spaceRect" presStyleCnt="0"/>
      <dgm:spPr/>
    </dgm:pt>
    <dgm:pt modelId="{6EC3B20C-B826-4E1B-AE5F-57306FB23832}" type="pres">
      <dgm:prSet presAssocID="{8B84307A-F104-46D5-826F-9A370AEC7B2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36ABC32-C913-4861-887B-B658A4736857}" type="presOf" srcId="{8B84307A-F104-46D5-826F-9A370AEC7B23}" destId="{6EC3B20C-B826-4E1B-AE5F-57306FB23832}" srcOrd="0" destOrd="0" presId="urn:microsoft.com/office/officeart/2018/5/layout/IconCircleLabelList"/>
    <dgm:cxn modelId="{18BFDB5E-E6BE-4605-B06A-FCA921FBD276}" type="presOf" srcId="{ED64BAA9-3CEB-4851-ABC4-EB1BB067BD0A}" destId="{F1C741F7-BF96-433A-BFCF-5FB0C7EE8E3A}" srcOrd="0" destOrd="0" presId="urn:microsoft.com/office/officeart/2018/5/layout/IconCircleLabelList"/>
    <dgm:cxn modelId="{184E7D5F-7D3B-422A-81BC-8601A0D24566}" type="presOf" srcId="{CC23F52F-033E-4651-A86B-97F331403574}" destId="{7342D57C-5B84-42D8-A828-9DEB6873A4E1}" srcOrd="0" destOrd="0" presId="urn:microsoft.com/office/officeart/2018/5/layout/IconCircleLabelList"/>
    <dgm:cxn modelId="{3086A096-1406-43A0-8EFD-0CF1600117A7}" srcId="{ED64BAA9-3CEB-4851-ABC4-EB1BB067BD0A}" destId="{892A94CC-AAB6-4ABD-B1B9-2CC43E2D035B}" srcOrd="0" destOrd="0" parTransId="{4ECBF0AA-EC4A-4E32-8C92-06B8E04FDA1C}" sibTransId="{E9F8727A-42BB-40B9-BD1C-1A3AB1B2D834}"/>
    <dgm:cxn modelId="{DA6B039D-118F-4EA5-94A2-30DE6BF97489}" type="presOf" srcId="{892A94CC-AAB6-4ABD-B1B9-2CC43E2D035B}" destId="{B5C2ECF7-A099-4BF3-A821-FF88E0F3D0C4}" srcOrd="0" destOrd="0" presId="urn:microsoft.com/office/officeart/2018/5/layout/IconCircleLabelList"/>
    <dgm:cxn modelId="{86CBCAA5-78CC-4A99-968B-ED4BA69E6108}" srcId="{ED64BAA9-3CEB-4851-ABC4-EB1BB067BD0A}" destId="{CC23F52F-033E-4651-A86B-97F331403574}" srcOrd="1" destOrd="0" parTransId="{0A1E706B-8CBC-4375-9656-16342D3732C0}" sibTransId="{D7C7DBED-5CBA-48C0-9205-2CCAB837CE5E}"/>
    <dgm:cxn modelId="{167443E4-90DB-4CCC-8C79-3ABB213F877E}" srcId="{ED64BAA9-3CEB-4851-ABC4-EB1BB067BD0A}" destId="{8B84307A-F104-46D5-826F-9A370AEC7B23}" srcOrd="2" destOrd="0" parTransId="{4A36E3B8-E965-4EA4-B4F4-86989FC0B206}" sibTransId="{871BC653-E128-4457-96BD-B3145CD7C9D2}"/>
    <dgm:cxn modelId="{B69C7F59-7AA2-4941-9741-312F7C53F3FC}" type="presParOf" srcId="{F1C741F7-BF96-433A-BFCF-5FB0C7EE8E3A}" destId="{6B549F14-5D07-436B-A64E-4B7823EAE5F6}" srcOrd="0" destOrd="0" presId="urn:microsoft.com/office/officeart/2018/5/layout/IconCircleLabelList"/>
    <dgm:cxn modelId="{758A6BCF-55EF-41F8-ADCF-1C2BCD72E931}" type="presParOf" srcId="{6B549F14-5D07-436B-A64E-4B7823EAE5F6}" destId="{C95569FA-E4E2-4349-BFD5-1E80756E99DC}" srcOrd="0" destOrd="0" presId="urn:microsoft.com/office/officeart/2018/5/layout/IconCircleLabelList"/>
    <dgm:cxn modelId="{1D4A9420-96E6-4413-90ED-BE4DC797642A}" type="presParOf" srcId="{6B549F14-5D07-436B-A64E-4B7823EAE5F6}" destId="{22621F98-3A4F-4EF8-8C62-25FFFCB60376}" srcOrd="1" destOrd="0" presId="urn:microsoft.com/office/officeart/2018/5/layout/IconCircleLabelList"/>
    <dgm:cxn modelId="{D4337E73-5D86-47C7-9E47-21FEF65BF391}" type="presParOf" srcId="{6B549F14-5D07-436B-A64E-4B7823EAE5F6}" destId="{920662FD-C47E-4B2F-BF2F-4EEAAD24973C}" srcOrd="2" destOrd="0" presId="urn:microsoft.com/office/officeart/2018/5/layout/IconCircleLabelList"/>
    <dgm:cxn modelId="{042B46E3-966C-45A7-A7BE-C38363408E0F}" type="presParOf" srcId="{6B549F14-5D07-436B-A64E-4B7823EAE5F6}" destId="{B5C2ECF7-A099-4BF3-A821-FF88E0F3D0C4}" srcOrd="3" destOrd="0" presId="urn:microsoft.com/office/officeart/2018/5/layout/IconCircleLabelList"/>
    <dgm:cxn modelId="{80E1703B-2373-43D4-97F3-BEF02C839194}" type="presParOf" srcId="{F1C741F7-BF96-433A-BFCF-5FB0C7EE8E3A}" destId="{61328A21-2923-4998-A3E8-9DBFACBCF880}" srcOrd="1" destOrd="0" presId="urn:microsoft.com/office/officeart/2018/5/layout/IconCircleLabelList"/>
    <dgm:cxn modelId="{F3E05F9C-3C91-440E-A949-58FCAEF705BF}" type="presParOf" srcId="{F1C741F7-BF96-433A-BFCF-5FB0C7EE8E3A}" destId="{FC793A6E-4436-4F18-B13A-CFBA34CF3B81}" srcOrd="2" destOrd="0" presId="urn:microsoft.com/office/officeart/2018/5/layout/IconCircleLabelList"/>
    <dgm:cxn modelId="{36E3BD55-4817-458F-8947-085F6AFDE328}" type="presParOf" srcId="{FC793A6E-4436-4F18-B13A-CFBA34CF3B81}" destId="{0AEF871F-C984-4D24-9A5C-E1C8E5EC08A4}" srcOrd="0" destOrd="0" presId="urn:microsoft.com/office/officeart/2018/5/layout/IconCircleLabelList"/>
    <dgm:cxn modelId="{E7480A05-FA7D-4BD9-99EE-3A5E92E517AD}" type="presParOf" srcId="{FC793A6E-4436-4F18-B13A-CFBA34CF3B81}" destId="{B87AA48D-24B1-4A37-89A3-CF3B2CEE85B5}" srcOrd="1" destOrd="0" presId="urn:microsoft.com/office/officeart/2018/5/layout/IconCircleLabelList"/>
    <dgm:cxn modelId="{8C05C40F-E8FF-46F6-90C6-CA26DD195A3A}" type="presParOf" srcId="{FC793A6E-4436-4F18-B13A-CFBA34CF3B81}" destId="{E24954FE-916E-4C93-9D1D-84A8E9250206}" srcOrd="2" destOrd="0" presId="urn:microsoft.com/office/officeart/2018/5/layout/IconCircleLabelList"/>
    <dgm:cxn modelId="{BDFAB30C-6CFA-4ECF-BF71-3E78E175FCEF}" type="presParOf" srcId="{FC793A6E-4436-4F18-B13A-CFBA34CF3B81}" destId="{7342D57C-5B84-42D8-A828-9DEB6873A4E1}" srcOrd="3" destOrd="0" presId="urn:microsoft.com/office/officeart/2018/5/layout/IconCircleLabelList"/>
    <dgm:cxn modelId="{AF8B5389-15CB-449D-9DB1-66D690D51FCE}" type="presParOf" srcId="{F1C741F7-BF96-433A-BFCF-5FB0C7EE8E3A}" destId="{D66F4E74-A60B-48D7-8C2A-5C7B9B361E7C}" srcOrd="3" destOrd="0" presId="urn:microsoft.com/office/officeart/2018/5/layout/IconCircleLabelList"/>
    <dgm:cxn modelId="{23A2E2C6-2B01-4E59-ABCF-7B51A2567051}" type="presParOf" srcId="{F1C741F7-BF96-433A-BFCF-5FB0C7EE8E3A}" destId="{A2E74EEA-4C6E-471A-AA5D-AA3F218EE4BA}" srcOrd="4" destOrd="0" presId="urn:microsoft.com/office/officeart/2018/5/layout/IconCircleLabelList"/>
    <dgm:cxn modelId="{B37279E6-0F0A-4A5B-9631-DA0950FDEAFD}" type="presParOf" srcId="{A2E74EEA-4C6E-471A-AA5D-AA3F218EE4BA}" destId="{06EF28EF-67D0-4222-BCA8-467203A86B8B}" srcOrd="0" destOrd="0" presId="urn:microsoft.com/office/officeart/2018/5/layout/IconCircleLabelList"/>
    <dgm:cxn modelId="{1407F867-13F3-48DB-83CC-945DA5AC9D9C}" type="presParOf" srcId="{A2E74EEA-4C6E-471A-AA5D-AA3F218EE4BA}" destId="{D529BB77-20CD-48E0-B096-88FFDC5D29EB}" srcOrd="1" destOrd="0" presId="urn:microsoft.com/office/officeart/2018/5/layout/IconCircleLabelList"/>
    <dgm:cxn modelId="{21D605B9-7587-411F-B6D8-9D8870CFACF1}" type="presParOf" srcId="{A2E74EEA-4C6E-471A-AA5D-AA3F218EE4BA}" destId="{62F4F0D2-CF20-4CB3-8F64-8C13F331C6DD}" srcOrd="2" destOrd="0" presId="urn:microsoft.com/office/officeart/2018/5/layout/IconCircleLabelList"/>
    <dgm:cxn modelId="{A4279F7B-963F-4C0F-AF84-FF960F5BCFB8}" type="presParOf" srcId="{A2E74EEA-4C6E-471A-AA5D-AA3F218EE4BA}" destId="{6EC3B20C-B826-4E1B-AE5F-57306FB2383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3E2453-5441-4AE4-9F07-1AFD94A4739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B7DB7D-6C6C-4EDD-8978-F49940F683EE}">
      <dgm:prSet/>
      <dgm:spPr/>
      <dgm:t>
        <a:bodyPr/>
        <a:lstStyle/>
        <a:p>
          <a:r>
            <a:rPr lang="en-US"/>
            <a:t>Embarazo controlado, fisiológico</a:t>
          </a:r>
        </a:p>
      </dgm:t>
    </dgm:pt>
    <dgm:pt modelId="{3EBD74CB-AC66-4D81-9C71-CF21D95DC484}" type="parTrans" cxnId="{686BAD6B-9623-43BC-A258-9B5BF39381EB}">
      <dgm:prSet/>
      <dgm:spPr/>
      <dgm:t>
        <a:bodyPr/>
        <a:lstStyle/>
        <a:p>
          <a:endParaRPr lang="en-US"/>
        </a:p>
      </dgm:t>
    </dgm:pt>
    <dgm:pt modelId="{6B6FDA0C-71D1-4E3C-A63D-259CCD1E1317}" type="sibTrans" cxnId="{686BAD6B-9623-43BC-A258-9B5BF39381EB}">
      <dgm:prSet/>
      <dgm:spPr/>
      <dgm:t>
        <a:bodyPr/>
        <a:lstStyle/>
        <a:p>
          <a:endParaRPr lang="en-US"/>
        </a:p>
      </dgm:t>
    </dgm:pt>
    <dgm:pt modelId="{50A0B3D5-5E71-417D-9665-C45A3F848485}">
      <dgm:prSet/>
      <dgm:spPr/>
      <dgm:t>
        <a:bodyPr/>
        <a:lstStyle/>
        <a:p>
          <a:r>
            <a:rPr lang="en-US"/>
            <a:t>Cesárea de urgencia por SFA</a:t>
          </a:r>
        </a:p>
      </dgm:t>
    </dgm:pt>
    <dgm:pt modelId="{540DF9E4-D794-4B59-ABB3-DC144D51F6A1}" type="parTrans" cxnId="{536318D4-91B1-4A29-986F-9B1A24F91044}">
      <dgm:prSet/>
      <dgm:spPr/>
      <dgm:t>
        <a:bodyPr/>
        <a:lstStyle/>
        <a:p>
          <a:endParaRPr lang="en-US"/>
        </a:p>
      </dgm:t>
    </dgm:pt>
    <dgm:pt modelId="{CE92230E-3763-47D7-A339-8B99D2724EB5}" type="sibTrans" cxnId="{536318D4-91B1-4A29-986F-9B1A24F91044}">
      <dgm:prSet/>
      <dgm:spPr/>
      <dgm:t>
        <a:bodyPr/>
        <a:lstStyle/>
        <a:p>
          <a:endParaRPr lang="en-US"/>
        </a:p>
      </dgm:t>
    </dgm:pt>
    <dgm:pt modelId="{DB406A1A-2A9A-4B74-805C-89C87009F0CF}">
      <dgm:prSet/>
      <dgm:spPr/>
      <dgm:t>
        <a:bodyPr/>
        <a:lstStyle/>
        <a:p>
          <a:r>
            <a:rPr lang="en-US" dirty="0"/>
            <a:t>RNT 39 </a:t>
          </a:r>
          <a:r>
            <a:rPr lang="en-US" dirty="0" err="1"/>
            <a:t>semanas</a:t>
          </a:r>
          <a:r>
            <a:rPr lang="en-US" dirty="0"/>
            <a:t> GEG. CC p50</a:t>
          </a:r>
        </a:p>
      </dgm:t>
    </dgm:pt>
    <dgm:pt modelId="{2C698485-C509-4B63-B696-16AF27B9E6F7}" type="parTrans" cxnId="{4AF78411-39A1-4F21-A309-A3120ED424C4}">
      <dgm:prSet/>
      <dgm:spPr/>
      <dgm:t>
        <a:bodyPr/>
        <a:lstStyle/>
        <a:p>
          <a:endParaRPr lang="en-US"/>
        </a:p>
      </dgm:t>
    </dgm:pt>
    <dgm:pt modelId="{562BFC7F-DA90-4093-8C60-6FE47F9D83EE}" type="sibTrans" cxnId="{4AF78411-39A1-4F21-A309-A3120ED424C4}">
      <dgm:prSet/>
      <dgm:spPr/>
      <dgm:t>
        <a:bodyPr/>
        <a:lstStyle/>
        <a:p>
          <a:endParaRPr lang="en-US"/>
        </a:p>
      </dgm:t>
    </dgm:pt>
    <dgm:pt modelId="{CCD74E41-8ED5-4A27-B926-8861BE4A6406}">
      <dgm:prSet/>
      <dgm:spPr/>
      <dgm:t>
        <a:bodyPr/>
        <a:lstStyle/>
        <a:p>
          <a:r>
            <a:rPr lang="en-US" dirty="0" err="1"/>
            <a:t>Estuvo</a:t>
          </a:r>
          <a:r>
            <a:rPr lang="en-US" dirty="0"/>
            <a:t> </a:t>
          </a:r>
          <a:r>
            <a:rPr lang="en-US" dirty="0" err="1"/>
            <a:t>hospitalizado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neonatología</a:t>
          </a:r>
          <a:r>
            <a:rPr lang="en-US" dirty="0"/>
            <a:t> por 7 </a:t>
          </a:r>
          <a:r>
            <a:rPr lang="en-US" dirty="0" err="1"/>
            <a:t>días</a:t>
          </a:r>
          <a:r>
            <a:rPr lang="en-US" dirty="0"/>
            <a:t>, la </a:t>
          </a:r>
          <a:r>
            <a:rPr lang="en-US" dirty="0" err="1"/>
            <a:t>madre</a:t>
          </a:r>
          <a:r>
            <a:rPr lang="en-US" dirty="0"/>
            <a:t> </a:t>
          </a:r>
          <a:r>
            <a:rPr lang="en-US"/>
            <a:t>no aporta los diagnósticos</a:t>
          </a:r>
          <a:endParaRPr lang="en-US" dirty="0"/>
        </a:p>
      </dgm:t>
    </dgm:pt>
    <dgm:pt modelId="{B5C81ADC-B9C2-4625-ACD5-A737FFE87603}" type="parTrans" cxnId="{6F67B07D-AE60-4898-8B68-47F6D9ED17F1}">
      <dgm:prSet/>
      <dgm:spPr/>
      <dgm:t>
        <a:bodyPr/>
        <a:lstStyle/>
        <a:p>
          <a:endParaRPr lang="en-US"/>
        </a:p>
      </dgm:t>
    </dgm:pt>
    <dgm:pt modelId="{A224AD3E-6024-4007-8458-26A5AB34E5E8}" type="sibTrans" cxnId="{6F67B07D-AE60-4898-8B68-47F6D9ED17F1}">
      <dgm:prSet/>
      <dgm:spPr/>
      <dgm:t>
        <a:bodyPr/>
        <a:lstStyle/>
        <a:p>
          <a:endParaRPr lang="en-US"/>
        </a:p>
      </dgm:t>
    </dgm:pt>
    <dgm:pt modelId="{5404A2ED-AB2C-D643-8EE5-AC5ACDF27795}" type="pres">
      <dgm:prSet presAssocID="{A43E2453-5441-4AE4-9F07-1AFD94A4739D}" presName="linear" presStyleCnt="0">
        <dgm:presLayoutVars>
          <dgm:animLvl val="lvl"/>
          <dgm:resizeHandles val="exact"/>
        </dgm:presLayoutVars>
      </dgm:prSet>
      <dgm:spPr/>
    </dgm:pt>
    <dgm:pt modelId="{B479F0F9-D58F-064F-8373-4C3D87A25939}" type="pres">
      <dgm:prSet presAssocID="{BBB7DB7D-6C6C-4EDD-8978-F49940F683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2D013A-DFC7-E84F-B6D7-9B35A7256CB5}" type="pres">
      <dgm:prSet presAssocID="{6B6FDA0C-71D1-4E3C-A63D-259CCD1E1317}" presName="spacer" presStyleCnt="0"/>
      <dgm:spPr/>
    </dgm:pt>
    <dgm:pt modelId="{1A581E25-33C7-A540-906E-AC38A74A67CC}" type="pres">
      <dgm:prSet presAssocID="{50A0B3D5-5E71-417D-9665-C45A3F84848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080FBD6-296C-A348-8EB4-1818C398F707}" type="pres">
      <dgm:prSet presAssocID="{CE92230E-3763-47D7-A339-8B99D2724EB5}" presName="spacer" presStyleCnt="0"/>
      <dgm:spPr/>
    </dgm:pt>
    <dgm:pt modelId="{28076ECD-2395-4141-B6EA-29E7BF941684}" type="pres">
      <dgm:prSet presAssocID="{DB406A1A-2A9A-4B74-805C-89C87009F0C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ED4ADAD-5603-EC49-8A47-993DED2B5348}" type="pres">
      <dgm:prSet presAssocID="{562BFC7F-DA90-4093-8C60-6FE47F9D83EE}" presName="spacer" presStyleCnt="0"/>
      <dgm:spPr/>
    </dgm:pt>
    <dgm:pt modelId="{17644070-BCD6-6A43-A924-4F0F42CCEA17}" type="pres">
      <dgm:prSet presAssocID="{CCD74E41-8ED5-4A27-B926-8861BE4A640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AF78411-39A1-4F21-A309-A3120ED424C4}" srcId="{A43E2453-5441-4AE4-9F07-1AFD94A4739D}" destId="{DB406A1A-2A9A-4B74-805C-89C87009F0CF}" srcOrd="2" destOrd="0" parTransId="{2C698485-C509-4B63-B696-16AF27B9E6F7}" sibTransId="{562BFC7F-DA90-4093-8C60-6FE47F9D83EE}"/>
    <dgm:cxn modelId="{24F19126-973D-F045-89B7-9672C3B74105}" type="presOf" srcId="{CCD74E41-8ED5-4A27-B926-8861BE4A6406}" destId="{17644070-BCD6-6A43-A924-4F0F42CCEA17}" srcOrd="0" destOrd="0" presId="urn:microsoft.com/office/officeart/2005/8/layout/vList2"/>
    <dgm:cxn modelId="{686BAD6B-9623-43BC-A258-9B5BF39381EB}" srcId="{A43E2453-5441-4AE4-9F07-1AFD94A4739D}" destId="{BBB7DB7D-6C6C-4EDD-8978-F49940F683EE}" srcOrd="0" destOrd="0" parTransId="{3EBD74CB-AC66-4D81-9C71-CF21D95DC484}" sibTransId="{6B6FDA0C-71D1-4E3C-A63D-259CCD1E1317}"/>
    <dgm:cxn modelId="{6B366973-913B-794D-BCFE-CB7B6DC0F87B}" type="presOf" srcId="{BBB7DB7D-6C6C-4EDD-8978-F49940F683EE}" destId="{B479F0F9-D58F-064F-8373-4C3D87A25939}" srcOrd="0" destOrd="0" presId="urn:microsoft.com/office/officeart/2005/8/layout/vList2"/>
    <dgm:cxn modelId="{6F67B07D-AE60-4898-8B68-47F6D9ED17F1}" srcId="{A43E2453-5441-4AE4-9F07-1AFD94A4739D}" destId="{CCD74E41-8ED5-4A27-B926-8861BE4A6406}" srcOrd="3" destOrd="0" parTransId="{B5C81ADC-B9C2-4625-ACD5-A737FFE87603}" sibTransId="{A224AD3E-6024-4007-8458-26A5AB34E5E8}"/>
    <dgm:cxn modelId="{313D429B-8C8E-1C49-857D-C8F87DCB03DF}" type="presOf" srcId="{DB406A1A-2A9A-4B74-805C-89C87009F0CF}" destId="{28076ECD-2395-4141-B6EA-29E7BF941684}" srcOrd="0" destOrd="0" presId="urn:microsoft.com/office/officeart/2005/8/layout/vList2"/>
    <dgm:cxn modelId="{90C3129C-DC0F-7247-AF52-0B4E840BD387}" type="presOf" srcId="{50A0B3D5-5E71-417D-9665-C45A3F848485}" destId="{1A581E25-33C7-A540-906E-AC38A74A67CC}" srcOrd="0" destOrd="0" presId="urn:microsoft.com/office/officeart/2005/8/layout/vList2"/>
    <dgm:cxn modelId="{42407CC5-5885-6B49-90AE-D4849EB5055F}" type="presOf" srcId="{A43E2453-5441-4AE4-9F07-1AFD94A4739D}" destId="{5404A2ED-AB2C-D643-8EE5-AC5ACDF27795}" srcOrd="0" destOrd="0" presId="urn:microsoft.com/office/officeart/2005/8/layout/vList2"/>
    <dgm:cxn modelId="{536318D4-91B1-4A29-986F-9B1A24F91044}" srcId="{A43E2453-5441-4AE4-9F07-1AFD94A4739D}" destId="{50A0B3D5-5E71-417D-9665-C45A3F848485}" srcOrd="1" destOrd="0" parTransId="{540DF9E4-D794-4B59-ABB3-DC144D51F6A1}" sibTransId="{CE92230E-3763-47D7-A339-8B99D2724EB5}"/>
    <dgm:cxn modelId="{CA1B1E95-1796-9741-B3B9-F4DBA398C6CF}" type="presParOf" srcId="{5404A2ED-AB2C-D643-8EE5-AC5ACDF27795}" destId="{B479F0F9-D58F-064F-8373-4C3D87A25939}" srcOrd="0" destOrd="0" presId="urn:microsoft.com/office/officeart/2005/8/layout/vList2"/>
    <dgm:cxn modelId="{C14A8327-2519-5D4B-8989-8419C081F62F}" type="presParOf" srcId="{5404A2ED-AB2C-D643-8EE5-AC5ACDF27795}" destId="{5E2D013A-DFC7-E84F-B6D7-9B35A7256CB5}" srcOrd="1" destOrd="0" presId="urn:microsoft.com/office/officeart/2005/8/layout/vList2"/>
    <dgm:cxn modelId="{DF8BB927-E27C-7F4D-8CBC-DD125FAA3B7E}" type="presParOf" srcId="{5404A2ED-AB2C-D643-8EE5-AC5ACDF27795}" destId="{1A581E25-33C7-A540-906E-AC38A74A67CC}" srcOrd="2" destOrd="0" presId="urn:microsoft.com/office/officeart/2005/8/layout/vList2"/>
    <dgm:cxn modelId="{A1032171-76FC-F641-B5A6-909D02F1ACB1}" type="presParOf" srcId="{5404A2ED-AB2C-D643-8EE5-AC5ACDF27795}" destId="{9080FBD6-296C-A348-8EB4-1818C398F707}" srcOrd="3" destOrd="0" presId="urn:microsoft.com/office/officeart/2005/8/layout/vList2"/>
    <dgm:cxn modelId="{70908B48-65AB-0E40-9FFD-A680637D5C98}" type="presParOf" srcId="{5404A2ED-AB2C-D643-8EE5-AC5ACDF27795}" destId="{28076ECD-2395-4141-B6EA-29E7BF941684}" srcOrd="4" destOrd="0" presId="urn:microsoft.com/office/officeart/2005/8/layout/vList2"/>
    <dgm:cxn modelId="{FC264838-9313-C544-A10A-60CE0E6382C6}" type="presParOf" srcId="{5404A2ED-AB2C-D643-8EE5-AC5ACDF27795}" destId="{5ED4ADAD-5603-EC49-8A47-993DED2B5348}" srcOrd="5" destOrd="0" presId="urn:microsoft.com/office/officeart/2005/8/layout/vList2"/>
    <dgm:cxn modelId="{7CFC9DDE-5C76-554D-9957-D79092B01809}" type="presParOf" srcId="{5404A2ED-AB2C-D643-8EE5-AC5ACDF27795}" destId="{17644070-BCD6-6A43-A924-4F0F42CCEA1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20067A-6827-4317-A1C7-DA7C6F5DA54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A4E83A4D-A4E4-419C-8CA5-2C40F5DD5C3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Examen físico general</a:t>
          </a:r>
        </a:p>
      </dgm:t>
    </dgm:pt>
    <dgm:pt modelId="{C372CB38-DE8E-499E-9683-D25BF8E7A708}" type="parTrans" cxnId="{E15107E0-ECCD-46C4-84B3-29724D3615AB}">
      <dgm:prSet/>
      <dgm:spPr/>
      <dgm:t>
        <a:bodyPr/>
        <a:lstStyle/>
        <a:p>
          <a:endParaRPr lang="en-US"/>
        </a:p>
      </dgm:t>
    </dgm:pt>
    <dgm:pt modelId="{413000D1-98ED-442B-943C-4C29CB684DC7}" type="sibTrans" cxnId="{E15107E0-ECCD-46C4-84B3-29724D3615AB}">
      <dgm:prSet/>
      <dgm:spPr/>
      <dgm:t>
        <a:bodyPr/>
        <a:lstStyle/>
        <a:p>
          <a:endParaRPr lang="en-US"/>
        </a:p>
      </dgm:t>
    </dgm:pt>
    <dgm:pt modelId="{9ABCD291-77EA-4E73-A740-9CF4D4E7B8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Piel</a:t>
          </a:r>
          <a:r>
            <a:rPr lang="en-US" dirty="0"/>
            <a:t> sin </a:t>
          </a:r>
          <a:r>
            <a:rPr lang="en-US" dirty="0" err="1"/>
            <a:t>lesiones</a:t>
          </a:r>
          <a:endParaRPr lang="en-US" dirty="0"/>
        </a:p>
      </dgm:t>
    </dgm:pt>
    <dgm:pt modelId="{AFB94938-53C6-41F8-80BE-FBB64353E3E2}" type="parTrans" cxnId="{C7F6B081-32F2-483A-ACEB-501AA591934A}">
      <dgm:prSet/>
      <dgm:spPr/>
      <dgm:t>
        <a:bodyPr/>
        <a:lstStyle/>
        <a:p>
          <a:endParaRPr lang="en-US"/>
        </a:p>
      </dgm:t>
    </dgm:pt>
    <dgm:pt modelId="{206FF4F0-5C58-48DE-86E7-A7F5FCE547D9}" type="sibTrans" cxnId="{C7F6B081-32F2-483A-ACEB-501AA591934A}">
      <dgm:prSet/>
      <dgm:spPr/>
      <dgm:t>
        <a:bodyPr/>
        <a:lstStyle/>
        <a:p>
          <a:endParaRPr lang="en-US"/>
        </a:p>
      </dgm:t>
    </dgm:pt>
    <dgm:pt modelId="{C195E18E-9D32-4080-BD89-399128EBCC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Destaca</a:t>
          </a:r>
          <a:r>
            <a:rPr lang="en-US" dirty="0"/>
            <a:t> zona alopecia occipital</a:t>
          </a:r>
        </a:p>
        <a:p>
          <a:pPr>
            <a:lnSpc>
              <a:spcPct val="100000"/>
            </a:lnSpc>
          </a:pPr>
          <a:r>
            <a:rPr lang="en-US" dirty="0"/>
            <a:t>P/T -1 DS</a:t>
          </a:r>
        </a:p>
      </dgm:t>
    </dgm:pt>
    <dgm:pt modelId="{9B27EC8B-EFFD-4D88-8EC1-481523E65B93}" type="parTrans" cxnId="{4A0D0032-7CA6-42EA-9A70-3A42CF14B9AA}">
      <dgm:prSet/>
      <dgm:spPr/>
      <dgm:t>
        <a:bodyPr/>
        <a:lstStyle/>
        <a:p>
          <a:endParaRPr lang="en-US"/>
        </a:p>
      </dgm:t>
    </dgm:pt>
    <dgm:pt modelId="{4AC1E47A-A0CF-4358-8D11-E37259614472}" type="sibTrans" cxnId="{4A0D0032-7CA6-42EA-9A70-3A42CF14B9AA}">
      <dgm:prSet/>
      <dgm:spPr/>
      <dgm:t>
        <a:bodyPr/>
        <a:lstStyle/>
        <a:p>
          <a:endParaRPr lang="en-US"/>
        </a:p>
      </dgm:t>
    </dgm:pt>
    <dgm:pt modelId="{EAB7304C-061A-4082-AF81-D16448A9894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Examen neurológico</a:t>
          </a:r>
        </a:p>
      </dgm:t>
    </dgm:pt>
    <dgm:pt modelId="{AAC2B241-065B-4866-8EC1-3B3ADF8EE600}" type="parTrans" cxnId="{2C31E17D-81F8-4716-A424-C7BC190C648E}">
      <dgm:prSet/>
      <dgm:spPr/>
      <dgm:t>
        <a:bodyPr/>
        <a:lstStyle/>
        <a:p>
          <a:endParaRPr lang="en-US"/>
        </a:p>
      </dgm:t>
    </dgm:pt>
    <dgm:pt modelId="{24E17E59-F70A-4681-A5CC-39CD3FE41300}" type="sibTrans" cxnId="{2C31E17D-81F8-4716-A424-C7BC190C648E}">
      <dgm:prSet/>
      <dgm:spPr/>
      <dgm:t>
        <a:bodyPr/>
        <a:lstStyle/>
        <a:p>
          <a:endParaRPr lang="en-US"/>
        </a:p>
      </dgm:t>
    </dgm:pt>
    <dgm:pt modelId="{772B2368-94F9-43F0-A554-7ABC8E8B33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CC 39 cm (p15)</a:t>
          </a:r>
        </a:p>
      </dgm:t>
    </dgm:pt>
    <dgm:pt modelId="{619F90BD-B618-426D-8FB9-03966381F993}" type="parTrans" cxnId="{EB0A093F-1230-45A4-B684-13036D3E81CE}">
      <dgm:prSet/>
      <dgm:spPr/>
      <dgm:t>
        <a:bodyPr/>
        <a:lstStyle/>
        <a:p>
          <a:endParaRPr lang="en-US"/>
        </a:p>
      </dgm:t>
    </dgm:pt>
    <dgm:pt modelId="{789C0D85-4AC3-409B-A167-82FD69ACAF08}" type="sibTrans" cxnId="{EB0A093F-1230-45A4-B684-13036D3E81CE}">
      <dgm:prSet/>
      <dgm:spPr/>
      <dgm:t>
        <a:bodyPr/>
        <a:lstStyle/>
        <a:p>
          <a:endParaRPr lang="en-US"/>
        </a:p>
      </dgm:t>
    </dgm:pt>
    <dgm:pt modelId="{6959EED9-BAE2-4458-A3BD-AD898D7272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Sonríe</a:t>
          </a:r>
          <a:r>
            <a:rPr lang="en-US" dirty="0"/>
            <a:t> al </a:t>
          </a:r>
          <a:r>
            <a:rPr lang="en-US" dirty="0" err="1"/>
            <a:t>examinador</a:t>
          </a:r>
          <a:r>
            <a:rPr lang="en-US" dirty="0"/>
            <a:t>, </a:t>
          </a:r>
          <a:r>
            <a:rPr lang="en-US" dirty="0" err="1"/>
            <a:t>fija</a:t>
          </a:r>
          <a:r>
            <a:rPr lang="en-US" dirty="0"/>
            <a:t> la </a:t>
          </a:r>
          <a:r>
            <a:rPr lang="en-US" dirty="0" err="1"/>
            <a:t>mirada</a:t>
          </a:r>
          <a:r>
            <a:rPr lang="en-US" dirty="0"/>
            <a:t> por </a:t>
          </a:r>
          <a:r>
            <a:rPr lang="en-US" dirty="0" err="1"/>
            <a:t>segundos</a:t>
          </a:r>
          <a:endParaRPr lang="en-US" dirty="0"/>
        </a:p>
      </dgm:t>
    </dgm:pt>
    <dgm:pt modelId="{0B4F4246-E988-4AA9-8107-C09AC1EB0EF1}" type="parTrans" cxnId="{B22A5FB9-9C77-4985-9F51-321AB908EDC0}">
      <dgm:prSet/>
      <dgm:spPr/>
      <dgm:t>
        <a:bodyPr/>
        <a:lstStyle/>
        <a:p>
          <a:endParaRPr lang="en-US"/>
        </a:p>
      </dgm:t>
    </dgm:pt>
    <dgm:pt modelId="{C0EA93C4-F8D3-4300-B8A3-93CE12C44A38}" type="sibTrans" cxnId="{B22A5FB9-9C77-4985-9F51-321AB908EDC0}">
      <dgm:prSet/>
      <dgm:spPr/>
      <dgm:t>
        <a:bodyPr/>
        <a:lstStyle/>
        <a:p>
          <a:endParaRPr lang="en-US"/>
        </a:p>
      </dgm:t>
    </dgm:pt>
    <dgm:pt modelId="{6D34A12F-E4B2-45FF-A0FC-77123C417E73}" type="pres">
      <dgm:prSet presAssocID="{8420067A-6827-4317-A1C7-DA7C6F5DA54F}" presName="root" presStyleCnt="0">
        <dgm:presLayoutVars>
          <dgm:dir/>
          <dgm:resizeHandles val="exact"/>
        </dgm:presLayoutVars>
      </dgm:prSet>
      <dgm:spPr/>
    </dgm:pt>
    <dgm:pt modelId="{108019FE-A46F-4F23-9722-4012893E7323}" type="pres">
      <dgm:prSet presAssocID="{A4E83A4D-A4E4-419C-8CA5-2C40F5DD5C34}" presName="compNode" presStyleCnt="0"/>
      <dgm:spPr/>
    </dgm:pt>
    <dgm:pt modelId="{16848530-3012-4E10-92A9-FC2026737CAE}" type="pres">
      <dgm:prSet presAssocID="{A4E83A4D-A4E4-419C-8CA5-2C40F5DD5C3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etoscopio"/>
        </a:ext>
      </dgm:extLst>
    </dgm:pt>
    <dgm:pt modelId="{2A221960-D037-4AFA-88CE-C4BD5A25F25F}" type="pres">
      <dgm:prSet presAssocID="{A4E83A4D-A4E4-419C-8CA5-2C40F5DD5C34}" presName="iconSpace" presStyleCnt="0"/>
      <dgm:spPr/>
    </dgm:pt>
    <dgm:pt modelId="{5C04C955-C779-49AB-A22A-57A30381C175}" type="pres">
      <dgm:prSet presAssocID="{A4E83A4D-A4E4-419C-8CA5-2C40F5DD5C34}" presName="parTx" presStyleLbl="revTx" presStyleIdx="0" presStyleCnt="4">
        <dgm:presLayoutVars>
          <dgm:chMax val="0"/>
          <dgm:chPref val="0"/>
        </dgm:presLayoutVars>
      </dgm:prSet>
      <dgm:spPr/>
    </dgm:pt>
    <dgm:pt modelId="{977EBD6E-8EDE-4F1B-9E3C-D6D618BFEE4E}" type="pres">
      <dgm:prSet presAssocID="{A4E83A4D-A4E4-419C-8CA5-2C40F5DD5C34}" presName="txSpace" presStyleCnt="0"/>
      <dgm:spPr/>
    </dgm:pt>
    <dgm:pt modelId="{BF1AA094-8623-4618-B532-72E70DB77941}" type="pres">
      <dgm:prSet presAssocID="{A4E83A4D-A4E4-419C-8CA5-2C40F5DD5C34}" presName="desTx" presStyleLbl="revTx" presStyleIdx="1" presStyleCnt="4">
        <dgm:presLayoutVars/>
      </dgm:prSet>
      <dgm:spPr/>
    </dgm:pt>
    <dgm:pt modelId="{8FA8A20A-A509-4B11-86C4-F0DDDBC63FEA}" type="pres">
      <dgm:prSet presAssocID="{413000D1-98ED-442B-943C-4C29CB684DC7}" presName="sibTrans" presStyleCnt="0"/>
      <dgm:spPr/>
    </dgm:pt>
    <dgm:pt modelId="{5DF6EADA-8FCC-49F7-94E7-A5E59A5F1ADB}" type="pres">
      <dgm:prSet presAssocID="{EAB7304C-061A-4082-AF81-D16448A98940}" presName="compNode" presStyleCnt="0"/>
      <dgm:spPr/>
    </dgm:pt>
    <dgm:pt modelId="{1AD99670-48DD-4263-8DD5-08BCC7CFE08F}" type="pres">
      <dgm:prSet presAssocID="{EAB7304C-061A-4082-AF81-D16448A9894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ebro en la cabeza"/>
        </a:ext>
      </dgm:extLst>
    </dgm:pt>
    <dgm:pt modelId="{52C254C9-53A4-4F73-993E-161F14D9902F}" type="pres">
      <dgm:prSet presAssocID="{EAB7304C-061A-4082-AF81-D16448A98940}" presName="iconSpace" presStyleCnt="0"/>
      <dgm:spPr/>
    </dgm:pt>
    <dgm:pt modelId="{1C3F6EA3-37DE-4628-B38B-165F13BC0866}" type="pres">
      <dgm:prSet presAssocID="{EAB7304C-061A-4082-AF81-D16448A98940}" presName="parTx" presStyleLbl="revTx" presStyleIdx="2" presStyleCnt="4">
        <dgm:presLayoutVars>
          <dgm:chMax val="0"/>
          <dgm:chPref val="0"/>
        </dgm:presLayoutVars>
      </dgm:prSet>
      <dgm:spPr/>
    </dgm:pt>
    <dgm:pt modelId="{86F05AF0-D063-44FA-9719-E1CBD6755561}" type="pres">
      <dgm:prSet presAssocID="{EAB7304C-061A-4082-AF81-D16448A98940}" presName="txSpace" presStyleCnt="0"/>
      <dgm:spPr/>
    </dgm:pt>
    <dgm:pt modelId="{299C1E15-A04A-4572-8079-EB3BBE86AB6E}" type="pres">
      <dgm:prSet presAssocID="{EAB7304C-061A-4082-AF81-D16448A98940}" presName="desTx" presStyleLbl="revTx" presStyleIdx="3" presStyleCnt="4">
        <dgm:presLayoutVars/>
      </dgm:prSet>
      <dgm:spPr/>
    </dgm:pt>
  </dgm:ptLst>
  <dgm:cxnLst>
    <dgm:cxn modelId="{5CBB6416-C48A-4B1D-B2BA-295EC5A8799F}" type="presOf" srcId="{A4E83A4D-A4E4-419C-8CA5-2C40F5DD5C34}" destId="{5C04C955-C779-49AB-A22A-57A30381C175}" srcOrd="0" destOrd="0" presId="urn:microsoft.com/office/officeart/2018/2/layout/IconLabelDescriptionList"/>
    <dgm:cxn modelId="{9B980629-B07B-4F39-8697-383D50A29A2C}" type="presOf" srcId="{EAB7304C-061A-4082-AF81-D16448A98940}" destId="{1C3F6EA3-37DE-4628-B38B-165F13BC0866}" srcOrd="0" destOrd="0" presId="urn:microsoft.com/office/officeart/2018/2/layout/IconLabelDescriptionList"/>
    <dgm:cxn modelId="{4A0D0032-7CA6-42EA-9A70-3A42CF14B9AA}" srcId="{A4E83A4D-A4E4-419C-8CA5-2C40F5DD5C34}" destId="{C195E18E-9D32-4080-BD89-399128EBCC50}" srcOrd="1" destOrd="0" parTransId="{9B27EC8B-EFFD-4D88-8EC1-481523E65B93}" sibTransId="{4AC1E47A-A0CF-4358-8D11-E37259614472}"/>
    <dgm:cxn modelId="{EB0A093F-1230-45A4-B684-13036D3E81CE}" srcId="{EAB7304C-061A-4082-AF81-D16448A98940}" destId="{772B2368-94F9-43F0-A554-7ABC8E8B3386}" srcOrd="0" destOrd="0" parTransId="{619F90BD-B618-426D-8FB9-03966381F993}" sibTransId="{789C0D85-4AC3-409B-A167-82FD69ACAF08}"/>
    <dgm:cxn modelId="{3D370853-1D1B-46E1-9DC4-2DBE004FDBCC}" type="presOf" srcId="{C195E18E-9D32-4080-BD89-399128EBCC50}" destId="{BF1AA094-8623-4618-B532-72E70DB77941}" srcOrd="0" destOrd="1" presId="urn:microsoft.com/office/officeart/2018/2/layout/IconLabelDescriptionList"/>
    <dgm:cxn modelId="{EB85FD5B-54F7-4FCB-8C4E-65112C38FDFB}" type="presOf" srcId="{9ABCD291-77EA-4E73-A740-9CF4D4E7B8EE}" destId="{BF1AA094-8623-4618-B532-72E70DB77941}" srcOrd="0" destOrd="0" presId="urn:microsoft.com/office/officeart/2018/2/layout/IconLabelDescriptionList"/>
    <dgm:cxn modelId="{2C31E17D-81F8-4716-A424-C7BC190C648E}" srcId="{8420067A-6827-4317-A1C7-DA7C6F5DA54F}" destId="{EAB7304C-061A-4082-AF81-D16448A98940}" srcOrd="1" destOrd="0" parTransId="{AAC2B241-065B-4866-8EC1-3B3ADF8EE600}" sibTransId="{24E17E59-F70A-4681-A5CC-39CD3FE41300}"/>
    <dgm:cxn modelId="{C7F6B081-32F2-483A-ACEB-501AA591934A}" srcId="{A4E83A4D-A4E4-419C-8CA5-2C40F5DD5C34}" destId="{9ABCD291-77EA-4E73-A740-9CF4D4E7B8EE}" srcOrd="0" destOrd="0" parTransId="{AFB94938-53C6-41F8-80BE-FBB64353E3E2}" sibTransId="{206FF4F0-5C58-48DE-86E7-A7F5FCE547D9}"/>
    <dgm:cxn modelId="{A4D04A98-7EB0-45AD-BC2B-6246F988D65C}" type="presOf" srcId="{772B2368-94F9-43F0-A554-7ABC8E8B3386}" destId="{299C1E15-A04A-4572-8079-EB3BBE86AB6E}" srcOrd="0" destOrd="0" presId="urn:microsoft.com/office/officeart/2018/2/layout/IconLabelDescriptionList"/>
    <dgm:cxn modelId="{B22A5FB9-9C77-4985-9F51-321AB908EDC0}" srcId="{EAB7304C-061A-4082-AF81-D16448A98940}" destId="{6959EED9-BAE2-4458-A3BD-AD898D7272C8}" srcOrd="1" destOrd="0" parTransId="{0B4F4246-E988-4AA9-8107-C09AC1EB0EF1}" sibTransId="{C0EA93C4-F8D3-4300-B8A3-93CE12C44A38}"/>
    <dgm:cxn modelId="{2B58A9C2-E7BD-49C5-A84B-CCD7C8CC51B5}" type="presOf" srcId="{8420067A-6827-4317-A1C7-DA7C6F5DA54F}" destId="{6D34A12F-E4B2-45FF-A0FC-77123C417E73}" srcOrd="0" destOrd="0" presId="urn:microsoft.com/office/officeart/2018/2/layout/IconLabelDescriptionList"/>
    <dgm:cxn modelId="{E15107E0-ECCD-46C4-84B3-29724D3615AB}" srcId="{8420067A-6827-4317-A1C7-DA7C6F5DA54F}" destId="{A4E83A4D-A4E4-419C-8CA5-2C40F5DD5C34}" srcOrd="0" destOrd="0" parTransId="{C372CB38-DE8E-499E-9683-D25BF8E7A708}" sibTransId="{413000D1-98ED-442B-943C-4C29CB684DC7}"/>
    <dgm:cxn modelId="{43401AF2-3663-4CF9-9307-EFED1F890121}" type="presOf" srcId="{6959EED9-BAE2-4458-A3BD-AD898D7272C8}" destId="{299C1E15-A04A-4572-8079-EB3BBE86AB6E}" srcOrd="0" destOrd="1" presId="urn:microsoft.com/office/officeart/2018/2/layout/IconLabelDescriptionList"/>
    <dgm:cxn modelId="{6824A486-1A9D-4C34-81F5-2609C468C9D9}" type="presParOf" srcId="{6D34A12F-E4B2-45FF-A0FC-77123C417E73}" destId="{108019FE-A46F-4F23-9722-4012893E7323}" srcOrd="0" destOrd="0" presId="urn:microsoft.com/office/officeart/2018/2/layout/IconLabelDescriptionList"/>
    <dgm:cxn modelId="{3E71DE2E-E91D-4EB6-907D-BCC3FDBB1636}" type="presParOf" srcId="{108019FE-A46F-4F23-9722-4012893E7323}" destId="{16848530-3012-4E10-92A9-FC2026737CAE}" srcOrd="0" destOrd="0" presId="urn:microsoft.com/office/officeart/2018/2/layout/IconLabelDescriptionList"/>
    <dgm:cxn modelId="{68C084B1-5165-464D-9CDE-5411F1364E4A}" type="presParOf" srcId="{108019FE-A46F-4F23-9722-4012893E7323}" destId="{2A221960-D037-4AFA-88CE-C4BD5A25F25F}" srcOrd="1" destOrd="0" presId="urn:microsoft.com/office/officeart/2018/2/layout/IconLabelDescriptionList"/>
    <dgm:cxn modelId="{05F56BD7-9AA3-43BB-A136-90A4D658558F}" type="presParOf" srcId="{108019FE-A46F-4F23-9722-4012893E7323}" destId="{5C04C955-C779-49AB-A22A-57A30381C175}" srcOrd="2" destOrd="0" presId="urn:microsoft.com/office/officeart/2018/2/layout/IconLabelDescriptionList"/>
    <dgm:cxn modelId="{B54F08EE-9073-47D6-96D5-2F866D9E633D}" type="presParOf" srcId="{108019FE-A46F-4F23-9722-4012893E7323}" destId="{977EBD6E-8EDE-4F1B-9E3C-D6D618BFEE4E}" srcOrd="3" destOrd="0" presId="urn:microsoft.com/office/officeart/2018/2/layout/IconLabelDescriptionList"/>
    <dgm:cxn modelId="{25E229C2-626B-49E8-9374-934B63EBA184}" type="presParOf" srcId="{108019FE-A46F-4F23-9722-4012893E7323}" destId="{BF1AA094-8623-4618-B532-72E70DB77941}" srcOrd="4" destOrd="0" presId="urn:microsoft.com/office/officeart/2018/2/layout/IconLabelDescriptionList"/>
    <dgm:cxn modelId="{2C733C39-3CE3-4180-AAE6-F7CF8858725F}" type="presParOf" srcId="{6D34A12F-E4B2-45FF-A0FC-77123C417E73}" destId="{8FA8A20A-A509-4B11-86C4-F0DDDBC63FEA}" srcOrd="1" destOrd="0" presId="urn:microsoft.com/office/officeart/2018/2/layout/IconLabelDescriptionList"/>
    <dgm:cxn modelId="{9C63A72A-B1A3-417B-A71D-2972AA6E53BA}" type="presParOf" srcId="{6D34A12F-E4B2-45FF-A0FC-77123C417E73}" destId="{5DF6EADA-8FCC-49F7-94E7-A5E59A5F1ADB}" srcOrd="2" destOrd="0" presId="urn:microsoft.com/office/officeart/2018/2/layout/IconLabelDescriptionList"/>
    <dgm:cxn modelId="{CFB329F5-1490-43B1-AC03-3E7B67EE3494}" type="presParOf" srcId="{5DF6EADA-8FCC-49F7-94E7-A5E59A5F1ADB}" destId="{1AD99670-48DD-4263-8DD5-08BCC7CFE08F}" srcOrd="0" destOrd="0" presId="urn:microsoft.com/office/officeart/2018/2/layout/IconLabelDescriptionList"/>
    <dgm:cxn modelId="{B860EE11-0ACC-42A8-96A0-B4FE1EC0517F}" type="presParOf" srcId="{5DF6EADA-8FCC-49F7-94E7-A5E59A5F1ADB}" destId="{52C254C9-53A4-4F73-993E-161F14D9902F}" srcOrd="1" destOrd="0" presId="urn:microsoft.com/office/officeart/2018/2/layout/IconLabelDescriptionList"/>
    <dgm:cxn modelId="{D640B4C9-82ED-442E-850B-F659A3C6FC29}" type="presParOf" srcId="{5DF6EADA-8FCC-49F7-94E7-A5E59A5F1ADB}" destId="{1C3F6EA3-37DE-4628-B38B-165F13BC0866}" srcOrd="2" destOrd="0" presId="urn:microsoft.com/office/officeart/2018/2/layout/IconLabelDescriptionList"/>
    <dgm:cxn modelId="{F1B6A545-3363-4829-9C1F-06E7A89B5945}" type="presParOf" srcId="{5DF6EADA-8FCC-49F7-94E7-A5E59A5F1ADB}" destId="{86F05AF0-D063-44FA-9719-E1CBD6755561}" srcOrd="3" destOrd="0" presId="urn:microsoft.com/office/officeart/2018/2/layout/IconLabelDescriptionList"/>
    <dgm:cxn modelId="{7F2E2522-8DDB-4506-A79B-6633C5B4BB80}" type="presParOf" srcId="{5DF6EADA-8FCC-49F7-94E7-A5E59A5F1ADB}" destId="{299C1E15-A04A-4572-8079-EB3BBE86AB6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64BAA9-3CEB-4851-ABC4-EB1BB067BD0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92A94CC-AAB6-4ABD-B1B9-2CC43E2D035B}">
      <dgm:prSet/>
      <dgm:spPr/>
      <dgm:t>
        <a:bodyPr/>
        <a:lstStyle/>
        <a:p>
          <a:pPr>
            <a:defRPr cap="all"/>
          </a:pPr>
          <a:r>
            <a:rPr lang="en-US"/>
            <a:t>Martín es el tercer hijo de padres sanos, no consanguíneos, Elena de 35 años y René de 40 años</a:t>
          </a:r>
        </a:p>
      </dgm:t>
    </dgm:pt>
    <dgm:pt modelId="{4ECBF0AA-EC4A-4E32-8C92-06B8E04FDA1C}" type="parTrans" cxnId="{3086A096-1406-43A0-8EFD-0CF1600117A7}">
      <dgm:prSet/>
      <dgm:spPr/>
      <dgm:t>
        <a:bodyPr/>
        <a:lstStyle/>
        <a:p>
          <a:endParaRPr lang="en-US"/>
        </a:p>
      </dgm:t>
    </dgm:pt>
    <dgm:pt modelId="{E9F8727A-42BB-40B9-BD1C-1A3AB1B2D834}" type="sibTrans" cxnId="{3086A096-1406-43A0-8EFD-0CF1600117A7}">
      <dgm:prSet/>
      <dgm:spPr/>
      <dgm:t>
        <a:bodyPr/>
        <a:lstStyle/>
        <a:p>
          <a:endParaRPr lang="en-US"/>
        </a:p>
      </dgm:t>
    </dgm:pt>
    <dgm:pt modelId="{CC23F52F-033E-4651-A86B-97F331403574}">
      <dgm:prSet/>
      <dgm:spPr/>
      <dgm:t>
        <a:bodyPr/>
        <a:lstStyle/>
        <a:p>
          <a:pPr>
            <a:defRPr cap="all"/>
          </a:pPr>
          <a:r>
            <a:rPr lang="en-US" dirty="0"/>
            <a:t>Sus </a:t>
          </a:r>
          <a:r>
            <a:rPr lang="en-US" dirty="0" err="1"/>
            <a:t>hermanos</a:t>
          </a:r>
          <a:r>
            <a:rPr lang="en-US" dirty="0"/>
            <a:t> Alonso (15 </a:t>
          </a:r>
          <a:r>
            <a:rPr lang="en-US" dirty="0" err="1"/>
            <a:t>años</a:t>
          </a:r>
          <a:r>
            <a:rPr lang="en-US" dirty="0"/>
            <a:t>) y Camilo (10 </a:t>
          </a:r>
          <a:r>
            <a:rPr lang="en-US" dirty="0" err="1"/>
            <a:t>años</a:t>
          </a:r>
          <a:r>
            <a:rPr lang="en-US" dirty="0"/>
            <a:t>) son </a:t>
          </a:r>
          <a:r>
            <a:rPr lang="en-US" dirty="0" err="1"/>
            <a:t>sanos</a:t>
          </a:r>
          <a:endParaRPr lang="en-US" dirty="0"/>
        </a:p>
      </dgm:t>
    </dgm:pt>
    <dgm:pt modelId="{0A1E706B-8CBC-4375-9656-16342D3732C0}" type="parTrans" cxnId="{86CBCAA5-78CC-4A99-968B-ED4BA69E6108}">
      <dgm:prSet/>
      <dgm:spPr/>
      <dgm:t>
        <a:bodyPr/>
        <a:lstStyle/>
        <a:p>
          <a:endParaRPr lang="en-US"/>
        </a:p>
      </dgm:t>
    </dgm:pt>
    <dgm:pt modelId="{D7C7DBED-5CBA-48C0-9205-2CCAB837CE5E}" type="sibTrans" cxnId="{86CBCAA5-78CC-4A99-968B-ED4BA69E6108}">
      <dgm:prSet/>
      <dgm:spPr/>
      <dgm:t>
        <a:bodyPr/>
        <a:lstStyle/>
        <a:p>
          <a:endParaRPr lang="en-US"/>
        </a:p>
      </dgm:t>
    </dgm:pt>
    <dgm:pt modelId="{8B84307A-F104-46D5-826F-9A370AEC7B23}">
      <dgm:prSet/>
      <dgm:spPr/>
      <dgm:t>
        <a:bodyPr/>
        <a:lstStyle/>
        <a:p>
          <a:pPr>
            <a:defRPr cap="all"/>
          </a:pPr>
          <a:r>
            <a:rPr lang="en-US"/>
            <a:t>Viven en condiciones de ruralidad</a:t>
          </a:r>
        </a:p>
      </dgm:t>
    </dgm:pt>
    <dgm:pt modelId="{4A36E3B8-E965-4EA4-B4F4-86989FC0B206}" type="parTrans" cxnId="{167443E4-90DB-4CCC-8C79-3ABB213F877E}">
      <dgm:prSet/>
      <dgm:spPr/>
      <dgm:t>
        <a:bodyPr/>
        <a:lstStyle/>
        <a:p>
          <a:endParaRPr lang="en-US"/>
        </a:p>
      </dgm:t>
    </dgm:pt>
    <dgm:pt modelId="{871BC653-E128-4457-96BD-B3145CD7C9D2}" type="sibTrans" cxnId="{167443E4-90DB-4CCC-8C79-3ABB213F877E}">
      <dgm:prSet/>
      <dgm:spPr/>
      <dgm:t>
        <a:bodyPr/>
        <a:lstStyle/>
        <a:p>
          <a:endParaRPr lang="en-US"/>
        </a:p>
      </dgm:t>
    </dgm:pt>
    <dgm:pt modelId="{0C592689-3EBB-46DF-8DF5-B4AAF346C9BA}">
      <dgm:prSet/>
      <dgm:spPr/>
      <dgm:t>
        <a:bodyPr/>
        <a:lstStyle/>
        <a:p>
          <a:pPr>
            <a:defRPr cap="all"/>
          </a:pPr>
          <a:r>
            <a:rPr lang="en-US"/>
            <a:t>Su madre lo trae después de años sin controles médicos</a:t>
          </a:r>
        </a:p>
      </dgm:t>
    </dgm:pt>
    <dgm:pt modelId="{62C2BB4D-AA0B-4D1B-A6C2-3FEB92BA5FA2}" type="parTrans" cxnId="{888EE45C-0DBE-40A0-8526-B0ACFEC9A241}">
      <dgm:prSet/>
      <dgm:spPr/>
      <dgm:t>
        <a:bodyPr/>
        <a:lstStyle/>
        <a:p>
          <a:endParaRPr lang="en-US"/>
        </a:p>
      </dgm:t>
    </dgm:pt>
    <dgm:pt modelId="{DAD4CE56-6B54-4E2C-8D3D-996B49639B9C}" type="sibTrans" cxnId="{888EE45C-0DBE-40A0-8526-B0ACFEC9A241}">
      <dgm:prSet/>
      <dgm:spPr/>
      <dgm:t>
        <a:bodyPr/>
        <a:lstStyle/>
        <a:p>
          <a:endParaRPr lang="en-US"/>
        </a:p>
      </dgm:t>
    </dgm:pt>
    <dgm:pt modelId="{F1C741F7-BF96-433A-BFCF-5FB0C7EE8E3A}" type="pres">
      <dgm:prSet presAssocID="{ED64BAA9-3CEB-4851-ABC4-EB1BB067BD0A}" presName="root" presStyleCnt="0">
        <dgm:presLayoutVars>
          <dgm:dir/>
          <dgm:resizeHandles val="exact"/>
        </dgm:presLayoutVars>
      </dgm:prSet>
      <dgm:spPr/>
    </dgm:pt>
    <dgm:pt modelId="{6B549F14-5D07-436B-A64E-4B7823EAE5F6}" type="pres">
      <dgm:prSet presAssocID="{892A94CC-AAB6-4ABD-B1B9-2CC43E2D035B}" presName="compNode" presStyleCnt="0"/>
      <dgm:spPr/>
    </dgm:pt>
    <dgm:pt modelId="{C95569FA-E4E2-4349-BFD5-1E80756E99DC}" type="pres">
      <dgm:prSet presAssocID="{892A94CC-AAB6-4ABD-B1B9-2CC43E2D035B}" presName="iconBgRect" presStyleLbl="bgShp" presStyleIdx="0" presStyleCnt="4"/>
      <dgm:spPr/>
    </dgm:pt>
    <dgm:pt modelId="{22621F98-3A4F-4EF8-8C62-25FFFCB60376}" type="pres">
      <dgm:prSet presAssocID="{892A94CC-AAB6-4ABD-B1B9-2CC43E2D035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iño con un globo"/>
        </a:ext>
      </dgm:extLst>
    </dgm:pt>
    <dgm:pt modelId="{920662FD-C47E-4B2F-BF2F-4EEAAD24973C}" type="pres">
      <dgm:prSet presAssocID="{892A94CC-AAB6-4ABD-B1B9-2CC43E2D035B}" presName="spaceRect" presStyleCnt="0"/>
      <dgm:spPr/>
    </dgm:pt>
    <dgm:pt modelId="{B5C2ECF7-A099-4BF3-A821-FF88E0F3D0C4}" type="pres">
      <dgm:prSet presAssocID="{892A94CC-AAB6-4ABD-B1B9-2CC43E2D035B}" presName="textRect" presStyleLbl="revTx" presStyleIdx="0" presStyleCnt="4">
        <dgm:presLayoutVars>
          <dgm:chMax val="1"/>
          <dgm:chPref val="1"/>
        </dgm:presLayoutVars>
      </dgm:prSet>
      <dgm:spPr/>
    </dgm:pt>
    <dgm:pt modelId="{61328A21-2923-4998-A3E8-9DBFACBCF880}" type="pres">
      <dgm:prSet presAssocID="{E9F8727A-42BB-40B9-BD1C-1A3AB1B2D834}" presName="sibTrans" presStyleCnt="0"/>
      <dgm:spPr/>
    </dgm:pt>
    <dgm:pt modelId="{FC793A6E-4436-4F18-B13A-CFBA34CF3B81}" type="pres">
      <dgm:prSet presAssocID="{CC23F52F-033E-4651-A86B-97F331403574}" presName="compNode" presStyleCnt="0"/>
      <dgm:spPr/>
    </dgm:pt>
    <dgm:pt modelId="{0AEF871F-C984-4D24-9A5C-E1C8E5EC08A4}" type="pres">
      <dgm:prSet presAssocID="{CC23F52F-033E-4651-A86B-97F331403574}" presName="iconBgRect" presStyleLbl="bgShp" presStyleIdx="1" presStyleCnt="4"/>
      <dgm:spPr/>
    </dgm:pt>
    <dgm:pt modelId="{B87AA48D-24B1-4A37-89A3-CF3B2CEE85B5}" type="pres">
      <dgm:prSet presAssocID="{CC23F52F-033E-4651-A86B-97F33140357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uarios"/>
        </a:ext>
      </dgm:extLst>
    </dgm:pt>
    <dgm:pt modelId="{E24954FE-916E-4C93-9D1D-84A8E9250206}" type="pres">
      <dgm:prSet presAssocID="{CC23F52F-033E-4651-A86B-97F331403574}" presName="spaceRect" presStyleCnt="0"/>
      <dgm:spPr/>
    </dgm:pt>
    <dgm:pt modelId="{7342D57C-5B84-42D8-A828-9DEB6873A4E1}" type="pres">
      <dgm:prSet presAssocID="{CC23F52F-033E-4651-A86B-97F331403574}" presName="textRect" presStyleLbl="revTx" presStyleIdx="1" presStyleCnt="4">
        <dgm:presLayoutVars>
          <dgm:chMax val="1"/>
          <dgm:chPref val="1"/>
        </dgm:presLayoutVars>
      </dgm:prSet>
      <dgm:spPr/>
    </dgm:pt>
    <dgm:pt modelId="{D66F4E74-A60B-48D7-8C2A-5C7B9B361E7C}" type="pres">
      <dgm:prSet presAssocID="{D7C7DBED-5CBA-48C0-9205-2CCAB837CE5E}" presName="sibTrans" presStyleCnt="0"/>
      <dgm:spPr/>
    </dgm:pt>
    <dgm:pt modelId="{A2E74EEA-4C6E-471A-AA5D-AA3F218EE4BA}" type="pres">
      <dgm:prSet presAssocID="{8B84307A-F104-46D5-826F-9A370AEC7B23}" presName="compNode" presStyleCnt="0"/>
      <dgm:spPr/>
    </dgm:pt>
    <dgm:pt modelId="{06EF28EF-67D0-4222-BCA8-467203A86B8B}" type="pres">
      <dgm:prSet presAssocID="{8B84307A-F104-46D5-826F-9A370AEC7B23}" presName="iconBgRect" presStyleLbl="bgShp" presStyleIdx="2" presStyleCnt="4"/>
      <dgm:spPr/>
    </dgm:pt>
    <dgm:pt modelId="{D529BB77-20CD-48E0-B096-88FFDC5D29EB}" type="pres">
      <dgm:prSet presAssocID="{8B84307A-F104-46D5-826F-9A370AEC7B2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cena de una granja"/>
        </a:ext>
      </dgm:extLst>
    </dgm:pt>
    <dgm:pt modelId="{62F4F0D2-CF20-4CB3-8F64-8C13F331C6DD}" type="pres">
      <dgm:prSet presAssocID="{8B84307A-F104-46D5-826F-9A370AEC7B23}" presName="spaceRect" presStyleCnt="0"/>
      <dgm:spPr/>
    </dgm:pt>
    <dgm:pt modelId="{6EC3B20C-B826-4E1B-AE5F-57306FB23832}" type="pres">
      <dgm:prSet presAssocID="{8B84307A-F104-46D5-826F-9A370AEC7B23}" presName="textRect" presStyleLbl="revTx" presStyleIdx="2" presStyleCnt="4">
        <dgm:presLayoutVars>
          <dgm:chMax val="1"/>
          <dgm:chPref val="1"/>
        </dgm:presLayoutVars>
      </dgm:prSet>
      <dgm:spPr/>
    </dgm:pt>
    <dgm:pt modelId="{34B37B6F-33BE-4893-921B-FC3C0D4B1D56}" type="pres">
      <dgm:prSet presAssocID="{871BC653-E128-4457-96BD-B3145CD7C9D2}" presName="sibTrans" presStyleCnt="0"/>
      <dgm:spPr/>
    </dgm:pt>
    <dgm:pt modelId="{A4B05A90-0B88-4E06-B48E-E0A27D49045B}" type="pres">
      <dgm:prSet presAssocID="{0C592689-3EBB-46DF-8DF5-B4AAF346C9BA}" presName="compNode" presStyleCnt="0"/>
      <dgm:spPr/>
    </dgm:pt>
    <dgm:pt modelId="{8CE42364-E537-4E84-993B-388D74F2674B}" type="pres">
      <dgm:prSet presAssocID="{0C592689-3EBB-46DF-8DF5-B4AAF346C9BA}" presName="iconBgRect" presStyleLbl="bgShp" presStyleIdx="3" presStyleCnt="4"/>
      <dgm:spPr/>
    </dgm:pt>
    <dgm:pt modelId="{16455DBA-50E1-43DB-B6B8-E5B276F5BBB0}" type="pres">
      <dgm:prSet presAssocID="{0C592689-3EBB-46DF-8DF5-B4AAF346C9B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a confundida con relleno sólido"/>
        </a:ext>
      </dgm:extLst>
    </dgm:pt>
    <dgm:pt modelId="{DBE95DE5-BC29-43C6-84C6-5351CB38E2B4}" type="pres">
      <dgm:prSet presAssocID="{0C592689-3EBB-46DF-8DF5-B4AAF346C9BA}" presName="spaceRect" presStyleCnt="0"/>
      <dgm:spPr/>
    </dgm:pt>
    <dgm:pt modelId="{6691CDB0-0019-44E8-B78B-2D794081F1B2}" type="pres">
      <dgm:prSet presAssocID="{0C592689-3EBB-46DF-8DF5-B4AAF346C9B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36ABC32-C913-4861-887B-B658A4736857}" type="presOf" srcId="{8B84307A-F104-46D5-826F-9A370AEC7B23}" destId="{6EC3B20C-B826-4E1B-AE5F-57306FB23832}" srcOrd="0" destOrd="0" presId="urn:microsoft.com/office/officeart/2018/5/layout/IconCircleLabelList"/>
    <dgm:cxn modelId="{C6002645-F5E7-468F-B02B-33C8FFADB4DF}" type="presOf" srcId="{0C592689-3EBB-46DF-8DF5-B4AAF346C9BA}" destId="{6691CDB0-0019-44E8-B78B-2D794081F1B2}" srcOrd="0" destOrd="0" presId="urn:microsoft.com/office/officeart/2018/5/layout/IconCircleLabelList"/>
    <dgm:cxn modelId="{888EE45C-0DBE-40A0-8526-B0ACFEC9A241}" srcId="{ED64BAA9-3CEB-4851-ABC4-EB1BB067BD0A}" destId="{0C592689-3EBB-46DF-8DF5-B4AAF346C9BA}" srcOrd="3" destOrd="0" parTransId="{62C2BB4D-AA0B-4D1B-A6C2-3FEB92BA5FA2}" sibTransId="{DAD4CE56-6B54-4E2C-8D3D-996B49639B9C}"/>
    <dgm:cxn modelId="{18BFDB5E-E6BE-4605-B06A-FCA921FBD276}" type="presOf" srcId="{ED64BAA9-3CEB-4851-ABC4-EB1BB067BD0A}" destId="{F1C741F7-BF96-433A-BFCF-5FB0C7EE8E3A}" srcOrd="0" destOrd="0" presId="urn:microsoft.com/office/officeart/2018/5/layout/IconCircleLabelList"/>
    <dgm:cxn modelId="{184E7D5F-7D3B-422A-81BC-8601A0D24566}" type="presOf" srcId="{CC23F52F-033E-4651-A86B-97F331403574}" destId="{7342D57C-5B84-42D8-A828-9DEB6873A4E1}" srcOrd="0" destOrd="0" presId="urn:microsoft.com/office/officeart/2018/5/layout/IconCircleLabelList"/>
    <dgm:cxn modelId="{3086A096-1406-43A0-8EFD-0CF1600117A7}" srcId="{ED64BAA9-3CEB-4851-ABC4-EB1BB067BD0A}" destId="{892A94CC-AAB6-4ABD-B1B9-2CC43E2D035B}" srcOrd="0" destOrd="0" parTransId="{4ECBF0AA-EC4A-4E32-8C92-06B8E04FDA1C}" sibTransId="{E9F8727A-42BB-40B9-BD1C-1A3AB1B2D834}"/>
    <dgm:cxn modelId="{DA6B039D-118F-4EA5-94A2-30DE6BF97489}" type="presOf" srcId="{892A94CC-AAB6-4ABD-B1B9-2CC43E2D035B}" destId="{B5C2ECF7-A099-4BF3-A821-FF88E0F3D0C4}" srcOrd="0" destOrd="0" presId="urn:microsoft.com/office/officeart/2018/5/layout/IconCircleLabelList"/>
    <dgm:cxn modelId="{86CBCAA5-78CC-4A99-968B-ED4BA69E6108}" srcId="{ED64BAA9-3CEB-4851-ABC4-EB1BB067BD0A}" destId="{CC23F52F-033E-4651-A86B-97F331403574}" srcOrd="1" destOrd="0" parTransId="{0A1E706B-8CBC-4375-9656-16342D3732C0}" sibTransId="{D7C7DBED-5CBA-48C0-9205-2CCAB837CE5E}"/>
    <dgm:cxn modelId="{167443E4-90DB-4CCC-8C79-3ABB213F877E}" srcId="{ED64BAA9-3CEB-4851-ABC4-EB1BB067BD0A}" destId="{8B84307A-F104-46D5-826F-9A370AEC7B23}" srcOrd="2" destOrd="0" parTransId="{4A36E3B8-E965-4EA4-B4F4-86989FC0B206}" sibTransId="{871BC653-E128-4457-96BD-B3145CD7C9D2}"/>
    <dgm:cxn modelId="{B69C7F59-7AA2-4941-9741-312F7C53F3FC}" type="presParOf" srcId="{F1C741F7-BF96-433A-BFCF-5FB0C7EE8E3A}" destId="{6B549F14-5D07-436B-A64E-4B7823EAE5F6}" srcOrd="0" destOrd="0" presId="urn:microsoft.com/office/officeart/2018/5/layout/IconCircleLabelList"/>
    <dgm:cxn modelId="{758A6BCF-55EF-41F8-ADCF-1C2BCD72E931}" type="presParOf" srcId="{6B549F14-5D07-436B-A64E-4B7823EAE5F6}" destId="{C95569FA-E4E2-4349-BFD5-1E80756E99DC}" srcOrd="0" destOrd="0" presId="urn:microsoft.com/office/officeart/2018/5/layout/IconCircleLabelList"/>
    <dgm:cxn modelId="{1D4A9420-96E6-4413-90ED-BE4DC797642A}" type="presParOf" srcId="{6B549F14-5D07-436B-A64E-4B7823EAE5F6}" destId="{22621F98-3A4F-4EF8-8C62-25FFFCB60376}" srcOrd="1" destOrd="0" presId="urn:microsoft.com/office/officeart/2018/5/layout/IconCircleLabelList"/>
    <dgm:cxn modelId="{D4337E73-5D86-47C7-9E47-21FEF65BF391}" type="presParOf" srcId="{6B549F14-5D07-436B-A64E-4B7823EAE5F6}" destId="{920662FD-C47E-4B2F-BF2F-4EEAAD24973C}" srcOrd="2" destOrd="0" presId="urn:microsoft.com/office/officeart/2018/5/layout/IconCircleLabelList"/>
    <dgm:cxn modelId="{042B46E3-966C-45A7-A7BE-C38363408E0F}" type="presParOf" srcId="{6B549F14-5D07-436B-A64E-4B7823EAE5F6}" destId="{B5C2ECF7-A099-4BF3-A821-FF88E0F3D0C4}" srcOrd="3" destOrd="0" presId="urn:microsoft.com/office/officeart/2018/5/layout/IconCircleLabelList"/>
    <dgm:cxn modelId="{80E1703B-2373-43D4-97F3-BEF02C839194}" type="presParOf" srcId="{F1C741F7-BF96-433A-BFCF-5FB0C7EE8E3A}" destId="{61328A21-2923-4998-A3E8-9DBFACBCF880}" srcOrd="1" destOrd="0" presId="urn:microsoft.com/office/officeart/2018/5/layout/IconCircleLabelList"/>
    <dgm:cxn modelId="{F3E05F9C-3C91-440E-A949-58FCAEF705BF}" type="presParOf" srcId="{F1C741F7-BF96-433A-BFCF-5FB0C7EE8E3A}" destId="{FC793A6E-4436-4F18-B13A-CFBA34CF3B81}" srcOrd="2" destOrd="0" presId="urn:microsoft.com/office/officeart/2018/5/layout/IconCircleLabelList"/>
    <dgm:cxn modelId="{36E3BD55-4817-458F-8947-085F6AFDE328}" type="presParOf" srcId="{FC793A6E-4436-4F18-B13A-CFBA34CF3B81}" destId="{0AEF871F-C984-4D24-9A5C-E1C8E5EC08A4}" srcOrd="0" destOrd="0" presId="urn:microsoft.com/office/officeart/2018/5/layout/IconCircleLabelList"/>
    <dgm:cxn modelId="{E7480A05-FA7D-4BD9-99EE-3A5E92E517AD}" type="presParOf" srcId="{FC793A6E-4436-4F18-B13A-CFBA34CF3B81}" destId="{B87AA48D-24B1-4A37-89A3-CF3B2CEE85B5}" srcOrd="1" destOrd="0" presId="urn:microsoft.com/office/officeart/2018/5/layout/IconCircleLabelList"/>
    <dgm:cxn modelId="{8C05C40F-E8FF-46F6-90C6-CA26DD195A3A}" type="presParOf" srcId="{FC793A6E-4436-4F18-B13A-CFBA34CF3B81}" destId="{E24954FE-916E-4C93-9D1D-84A8E9250206}" srcOrd="2" destOrd="0" presId="urn:microsoft.com/office/officeart/2018/5/layout/IconCircleLabelList"/>
    <dgm:cxn modelId="{BDFAB30C-6CFA-4ECF-BF71-3E78E175FCEF}" type="presParOf" srcId="{FC793A6E-4436-4F18-B13A-CFBA34CF3B81}" destId="{7342D57C-5B84-42D8-A828-9DEB6873A4E1}" srcOrd="3" destOrd="0" presId="urn:microsoft.com/office/officeart/2018/5/layout/IconCircleLabelList"/>
    <dgm:cxn modelId="{AF8B5389-15CB-449D-9DB1-66D690D51FCE}" type="presParOf" srcId="{F1C741F7-BF96-433A-BFCF-5FB0C7EE8E3A}" destId="{D66F4E74-A60B-48D7-8C2A-5C7B9B361E7C}" srcOrd="3" destOrd="0" presId="urn:microsoft.com/office/officeart/2018/5/layout/IconCircleLabelList"/>
    <dgm:cxn modelId="{23A2E2C6-2B01-4E59-ABCF-7B51A2567051}" type="presParOf" srcId="{F1C741F7-BF96-433A-BFCF-5FB0C7EE8E3A}" destId="{A2E74EEA-4C6E-471A-AA5D-AA3F218EE4BA}" srcOrd="4" destOrd="0" presId="urn:microsoft.com/office/officeart/2018/5/layout/IconCircleLabelList"/>
    <dgm:cxn modelId="{B37279E6-0F0A-4A5B-9631-DA0950FDEAFD}" type="presParOf" srcId="{A2E74EEA-4C6E-471A-AA5D-AA3F218EE4BA}" destId="{06EF28EF-67D0-4222-BCA8-467203A86B8B}" srcOrd="0" destOrd="0" presId="urn:microsoft.com/office/officeart/2018/5/layout/IconCircleLabelList"/>
    <dgm:cxn modelId="{1407F867-13F3-48DB-83CC-945DA5AC9D9C}" type="presParOf" srcId="{A2E74EEA-4C6E-471A-AA5D-AA3F218EE4BA}" destId="{D529BB77-20CD-48E0-B096-88FFDC5D29EB}" srcOrd="1" destOrd="0" presId="urn:microsoft.com/office/officeart/2018/5/layout/IconCircleLabelList"/>
    <dgm:cxn modelId="{21D605B9-7587-411F-B6D8-9D8870CFACF1}" type="presParOf" srcId="{A2E74EEA-4C6E-471A-AA5D-AA3F218EE4BA}" destId="{62F4F0D2-CF20-4CB3-8F64-8C13F331C6DD}" srcOrd="2" destOrd="0" presId="urn:microsoft.com/office/officeart/2018/5/layout/IconCircleLabelList"/>
    <dgm:cxn modelId="{A4279F7B-963F-4C0F-AF84-FF960F5BCFB8}" type="presParOf" srcId="{A2E74EEA-4C6E-471A-AA5D-AA3F218EE4BA}" destId="{6EC3B20C-B826-4E1B-AE5F-57306FB23832}" srcOrd="3" destOrd="0" presId="urn:microsoft.com/office/officeart/2018/5/layout/IconCircleLabelList"/>
    <dgm:cxn modelId="{28166F3C-2746-4B39-A0BF-83F24597FFF0}" type="presParOf" srcId="{F1C741F7-BF96-433A-BFCF-5FB0C7EE8E3A}" destId="{34B37B6F-33BE-4893-921B-FC3C0D4B1D56}" srcOrd="5" destOrd="0" presId="urn:microsoft.com/office/officeart/2018/5/layout/IconCircleLabelList"/>
    <dgm:cxn modelId="{A8463C79-9ECD-4B78-BD50-CB99D67AB3A3}" type="presParOf" srcId="{F1C741F7-BF96-433A-BFCF-5FB0C7EE8E3A}" destId="{A4B05A90-0B88-4E06-B48E-E0A27D49045B}" srcOrd="6" destOrd="0" presId="urn:microsoft.com/office/officeart/2018/5/layout/IconCircleLabelList"/>
    <dgm:cxn modelId="{B497D441-A9C0-4AED-BBDF-519521413439}" type="presParOf" srcId="{A4B05A90-0B88-4E06-B48E-E0A27D49045B}" destId="{8CE42364-E537-4E84-993B-388D74F2674B}" srcOrd="0" destOrd="0" presId="urn:microsoft.com/office/officeart/2018/5/layout/IconCircleLabelList"/>
    <dgm:cxn modelId="{4AB674F2-4505-4D90-8064-2BAF0B7E2E1D}" type="presParOf" srcId="{A4B05A90-0B88-4E06-B48E-E0A27D49045B}" destId="{16455DBA-50E1-43DB-B6B8-E5B276F5BBB0}" srcOrd="1" destOrd="0" presId="urn:microsoft.com/office/officeart/2018/5/layout/IconCircleLabelList"/>
    <dgm:cxn modelId="{D5FAAD28-0127-4F38-BC74-362CCBDFF3B4}" type="presParOf" srcId="{A4B05A90-0B88-4E06-B48E-E0A27D49045B}" destId="{DBE95DE5-BC29-43C6-84C6-5351CB38E2B4}" srcOrd="2" destOrd="0" presId="urn:microsoft.com/office/officeart/2018/5/layout/IconCircleLabelList"/>
    <dgm:cxn modelId="{403D9149-05C6-4AB6-A128-6307209F6965}" type="presParOf" srcId="{A4B05A90-0B88-4E06-B48E-E0A27D49045B}" destId="{6691CDB0-0019-44E8-B78B-2D794081F1B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3E2453-5441-4AE4-9F07-1AFD94A4739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B7DB7D-6C6C-4EDD-8978-F49940F683EE}">
      <dgm:prSet/>
      <dgm:spPr/>
      <dgm:t>
        <a:bodyPr/>
        <a:lstStyle/>
        <a:p>
          <a:r>
            <a:rPr lang="en-US"/>
            <a:t>Embarazo controlado, fisiológico</a:t>
          </a:r>
        </a:p>
      </dgm:t>
    </dgm:pt>
    <dgm:pt modelId="{3EBD74CB-AC66-4D81-9C71-CF21D95DC484}" type="parTrans" cxnId="{686BAD6B-9623-43BC-A258-9B5BF39381EB}">
      <dgm:prSet/>
      <dgm:spPr/>
      <dgm:t>
        <a:bodyPr/>
        <a:lstStyle/>
        <a:p>
          <a:endParaRPr lang="en-US"/>
        </a:p>
      </dgm:t>
    </dgm:pt>
    <dgm:pt modelId="{6B6FDA0C-71D1-4E3C-A63D-259CCD1E1317}" type="sibTrans" cxnId="{686BAD6B-9623-43BC-A258-9B5BF39381EB}">
      <dgm:prSet/>
      <dgm:spPr/>
      <dgm:t>
        <a:bodyPr/>
        <a:lstStyle/>
        <a:p>
          <a:endParaRPr lang="en-US"/>
        </a:p>
      </dgm:t>
    </dgm:pt>
    <dgm:pt modelId="{50A0B3D5-5E71-417D-9665-C45A3F848485}">
      <dgm:prSet/>
      <dgm:spPr/>
      <dgm:t>
        <a:bodyPr/>
        <a:lstStyle/>
        <a:p>
          <a:r>
            <a:rPr lang="en-US"/>
            <a:t>Cesárea de urgencia por SFA</a:t>
          </a:r>
        </a:p>
      </dgm:t>
    </dgm:pt>
    <dgm:pt modelId="{540DF9E4-D794-4B59-ABB3-DC144D51F6A1}" type="parTrans" cxnId="{536318D4-91B1-4A29-986F-9B1A24F91044}">
      <dgm:prSet/>
      <dgm:spPr/>
      <dgm:t>
        <a:bodyPr/>
        <a:lstStyle/>
        <a:p>
          <a:endParaRPr lang="en-US"/>
        </a:p>
      </dgm:t>
    </dgm:pt>
    <dgm:pt modelId="{CE92230E-3763-47D7-A339-8B99D2724EB5}" type="sibTrans" cxnId="{536318D4-91B1-4A29-986F-9B1A24F91044}">
      <dgm:prSet/>
      <dgm:spPr/>
      <dgm:t>
        <a:bodyPr/>
        <a:lstStyle/>
        <a:p>
          <a:endParaRPr lang="en-US"/>
        </a:p>
      </dgm:t>
    </dgm:pt>
    <dgm:pt modelId="{DB406A1A-2A9A-4B74-805C-89C87009F0CF}">
      <dgm:prSet/>
      <dgm:spPr/>
      <dgm:t>
        <a:bodyPr/>
        <a:lstStyle/>
        <a:p>
          <a:r>
            <a:rPr lang="en-US"/>
            <a:t>RNT 39 semanas GEG</a:t>
          </a:r>
        </a:p>
      </dgm:t>
    </dgm:pt>
    <dgm:pt modelId="{2C698485-C509-4B63-B696-16AF27B9E6F7}" type="parTrans" cxnId="{4AF78411-39A1-4F21-A309-A3120ED424C4}">
      <dgm:prSet/>
      <dgm:spPr/>
      <dgm:t>
        <a:bodyPr/>
        <a:lstStyle/>
        <a:p>
          <a:endParaRPr lang="en-US"/>
        </a:p>
      </dgm:t>
    </dgm:pt>
    <dgm:pt modelId="{562BFC7F-DA90-4093-8C60-6FE47F9D83EE}" type="sibTrans" cxnId="{4AF78411-39A1-4F21-A309-A3120ED424C4}">
      <dgm:prSet/>
      <dgm:spPr/>
      <dgm:t>
        <a:bodyPr/>
        <a:lstStyle/>
        <a:p>
          <a:endParaRPr lang="en-US"/>
        </a:p>
      </dgm:t>
    </dgm:pt>
    <dgm:pt modelId="{CCD74E41-8ED5-4A27-B926-8861BE4A6406}">
      <dgm:prSet/>
      <dgm:spPr/>
      <dgm:t>
        <a:bodyPr/>
        <a:lstStyle/>
        <a:p>
          <a:r>
            <a:rPr lang="en-US" dirty="0" err="1"/>
            <a:t>Encefalopatía</a:t>
          </a:r>
          <a:r>
            <a:rPr lang="en-US" dirty="0"/>
            <a:t> </a:t>
          </a:r>
          <a:r>
            <a:rPr lang="en-US" dirty="0" err="1"/>
            <a:t>hipóxico</a:t>
          </a:r>
          <a:r>
            <a:rPr lang="en-US" dirty="0"/>
            <a:t> </a:t>
          </a:r>
          <a:r>
            <a:rPr lang="en-US" dirty="0" err="1"/>
            <a:t>isquémica</a:t>
          </a:r>
          <a:r>
            <a:rPr lang="en-US" dirty="0"/>
            <a:t> </a:t>
          </a:r>
          <a:r>
            <a:rPr lang="en-US" dirty="0" err="1"/>
            <a:t>grado</a:t>
          </a:r>
          <a:r>
            <a:rPr lang="en-US" dirty="0"/>
            <a:t> II</a:t>
          </a:r>
        </a:p>
      </dgm:t>
    </dgm:pt>
    <dgm:pt modelId="{B5C81ADC-B9C2-4625-ACD5-A737FFE87603}" type="parTrans" cxnId="{6F67B07D-AE60-4898-8B68-47F6D9ED17F1}">
      <dgm:prSet/>
      <dgm:spPr/>
      <dgm:t>
        <a:bodyPr/>
        <a:lstStyle/>
        <a:p>
          <a:endParaRPr lang="en-US"/>
        </a:p>
      </dgm:t>
    </dgm:pt>
    <dgm:pt modelId="{A224AD3E-6024-4007-8458-26A5AB34E5E8}" type="sibTrans" cxnId="{6F67B07D-AE60-4898-8B68-47F6D9ED17F1}">
      <dgm:prSet/>
      <dgm:spPr/>
      <dgm:t>
        <a:bodyPr/>
        <a:lstStyle/>
        <a:p>
          <a:endParaRPr lang="en-US"/>
        </a:p>
      </dgm:t>
    </dgm:pt>
    <dgm:pt modelId="{5E24DFC5-292D-5944-962E-D81DF021B370}" type="pres">
      <dgm:prSet presAssocID="{A43E2453-5441-4AE4-9F07-1AFD94A4739D}" presName="linear" presStyleCnt="0">
        <dgm:presLayoutVars>
          <dgm:animLvl val="lvl"/>
          <dgm:resizeHandles val="exact"/>
        </dgm:presLayoutVars>
      </dgm:prSet>
      <dgm:spPr/>
    </dgm:pt>
    <dgm:pt modelId="{7954F9FE-095D-6841-9104-CCFD645FC19E}" type="pres">
      <dgm:prSet presAssocID="{BBB7DB7D-6C6C-4EDD-8978-F49940F683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3FE4833-319B-E94B-80AE-6A451270A2A0}" type="pres">
      <dgm:prSet presAssocID="{6B6FDA0C-71D1-4E3C-A63D-259CCD1E1317}" presName="spacer" presStyleCnt="0"/>
      <dgm:spPr/>
    </dgm:pt>
    <dgm:pt modelId="{5B82E823-D069-5445-859E-1396093E3D5C}" type="pres">
      <dgm:prSet presAssocID="{50A0B3D5-5E71-417D-9665-C45A3F84848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9A82279-DFCE-8C48-A7F6-A5ED49F67A6A}" type="pres">
      <dgm:prSet presAssocID="{CE92230E-3763-47D7-A339-8B99D2724EB5}" presName="spacer" presStyleCnt="0"/>
      <dgm:spPr/>
    </dgm:pt>
    <dgm:pt modelId="{4861AC18-35E9-5A46-9D13-7458F67E9102}" type="pres">
      <dgm:prSet presAssocID="{DB406A1A-2A9A-4B74-805C-89C87009F0C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F6F164C-9274-AB45-9BCA-C3D8F6CBB0C9}" type="pres">
      <dgm:prSet presAssocID="{562BFC7F-DA90-4093-8C60-6FE47F9D83EE}" presName="spacer" presStyleCnt="0"/>
      <dgm:spPr/>
    </dgm:pt>
    <dgm:pt modelId="{88C3BF19-6022-BD42-91B8-96CC226E76B4}" type="pres">
      <dgm:prSet presAssocID="{CCD74E41-8ED5-4A27-B926-8861BE4A640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AF78411-39A1-4F21-A309-A3120ED424C4}" srcId="{A43E2453-5441-4AE4-9F07-1AFD94A4739D}" destId="{DB406A1A-2A9A-4B74-805C-89C87009F0CF}" srcOrd="2" destOrd="0" parTransId="{2C698485-C509-4B63-B696-16AF27B9E6F7}" sibTransId="{562BFC7F-DA90-4093-8C60-6FE47F9D83EE}"/>
    <dgm:cxn modelId="{99FFB426-E928-7149-9C03-A76EB511166C}" type="presOf" srcId="{DB406A1A-2A9A-4B74-805C-89C87009F0CF}" destId="{4861AC18-35E9-5A46-9D13-7458F67E9102}" srcOrd="0" destOrd="0" presId="urn:microsoft.com/office/officeart/2005/8/layout/vList2"/>
    <dgm:cxn modelId="{DEB65B40-F6DC-7E48-A9DB-E82D49AC8EB7}" type="presOf" srcId="{A43E2453-5441-4AE4-9F07-1AFD94A4739D}" destId="{5E24DFC5-292D-5944-962E-D81DF021B370}" srcOrd="0" destOrd="0" presId="urn:microsoft.com/office/officeart/2005/8/layout/vList2"/>
    <dgm:cxn modelId="{E13BAE4E-2F38-9949-9207-8232CCB72B5F}" type="presOf" srcId="{BBB7DB7D-6C6C-4EDD-8978-F49940F683EE}" destId="{7954F9FE-095D-6841-9104-CCFD645FC19E}" srcOrd="0" destOrd="0" presId="urn:microsoft.com/office/officeart/2005/8/layout/vList2"/>
    <dgm:cxn modelId="{686BAD6B-9623-43BC-A258-9B5BF39381EB}" srcId="{A43E2453-5441-4AE4-9F07-1AFD94A4739D}" destId="{BBB7DB7D-6C6C-4EDD-8978-F49940F683EE}" srcOrd="0" destOrd="0" parTransId="{3EBD74CB-AC66-4D81-9C71-CF21D95DC484}" sibTransId="{6B6FDA0C-71D1-4E3C-A63D-259CCD1E1317}"/>
    <dgm:cxn modelId="{49F8AE78-B283-5F46-9A77-47F049D255D8}" type="presOf" srcId="{50A0B3D5-5E71-417D-9665-C45A3F848485}" destId="{5B82E823-D069-5445-859E-1396093E3D5C}" srcOrd="0" destOrd="0" presId="urn:microsoft.com/office/officeart/2005/8/layout/vList2"/>
    <dgm:cxn modelId="{6F67B07D-AE60-4898-8B68-47F6D9ED17F1}" srcId="{A43E2453-5441-4AE4-9F07-1AFD94A4739D}" destId="{CCD74E41-8ED5-4A27-B926-8861BE4A6406}" srcOrd="3" destOrd="0" parTransId="{B5C81ADC-B9C2-4625-ACD5-A737FFE87603}" sibTransId="{A224AD3E-6024-4007-8458-26A5AB34E5E8}"/>
    <dgm:cxn modelId="{8EB4C1AC-5E85-764C-9848-4C1A72A24BAD}" type="presOf" srcId="{CCD74E41-8ED5-4A27-B926-8861BE4A6406}" destId="{88C3BF19-6022-BD42-91B8-96CC226E76B4}" srcOrd="0" destOrd="0" presId="urn:microsoft.com/office/officeart/2005/8/layout/vList2"/>
    <dgm:cxn modelId="{536318D4-91B1-4A29-986F-9B1A24F91044}" srcId="{A43E2453-5441-4AE4-9F07-1AFD94A4739D}" destId="{50A0B3D5-5E71-417D-9665-C45A3F848485}" srcOrd="1" destOrd="0" parTransId="{540DF9E4-D794-4B59-ABB3-DC144D51F6A1}" sibTransId="{CE92230E-3763-47D7-A339-8B99D2724EB5}"/>
    <dgm:cxn modelId="{9B20DFA7-F864-0A46-935C-FD03DDC71552}" type="presParOf" srcId="{5E24DFC5-292D-5944-962E-D81DF021B370}" destId="{7954F9FE-095D-6841-9104-CCFD645FC19E}" srcOrd="0" destOrd="0" presId="urn:microsoft.com/office/officeart/2005/8/layout/vList2"/>
    <dgm:cxn modelId="{1C252468-F866-824C-86F4-15FFD6AA7666}" type="presParOf" srcId="{5E24DFC5-292D-5944-962E-D81DF021B370}" destId="{B3FE4833-319B-E94B-80AE-6A451270A2A0}" srcOrd="1" destOrd="0" presId="urn:microsoft.com/office/officeart/2005/8/layout/vList2"/>
    <dgm:cxn modelId="{144DF157-38E0-BD47-B710-00116EC9D6F0}" type="presParOf" srcId="{5E24DFC5-292D-5944-962E-D81DF021B370}" destId="{5B82E823-D069-5445-859E-1396093E3D5C}" srcOrd="2" destOrd="0" presId="urn:microsoft.com/office/officeart/2005/8/layout/vList2"/>
    <dgm:cxn modelId="{19EE3501-323B-A741-825D-01AD69B2D176}" type="presParOf" srcId="{5E24DFC5-292D-5944-962E-D81DF021B370}" destId="{09A82279-DFCE-8C48-A7F6-A5ED49F67A6A}" srcOrd="3" destOrd="0" presId="urn:microsoft.com/office/officeart/2005/8/layout/vList2"/>
    <dgm:cxn modelId="{66A73213-2638-0C43-89E1-4B6F669C1FCE}" type="presParOf" srcId="{5E24DFC5-292D-5944-962E-D81DF021B370}" destId="{4861AC18-35E9-5A46-9D13-7458F67E9102}" srcOrd="4" destOrd="0" presId="urn:microsoft.com/office/officeart/2005/8/layout/vList2"/>
    <dgm:cxn modelId="{AE1635C3-3986-FD44-9E0B-12B52D5DBE66}" type="presParOf" srcId="{5E24DFC5-292D-5944-962E-D81DF021B370}" destId="{5F6F164C-9274-AB45-9BCA-C3D8F6CBB0C9}" srcOrd="5" destOrd="0" presId="urn:microsoft.com/office/officeart/2005/8/layout/vList2"/>
    <dgm:cxn modelId="{0D31A3F4-66F9-924F-B5BD-1E1423BB3D1D}" type="presParOf" srcId="{5E24DFC5-292D-5944-962E-D81DF021B370}" destId="{88C3BF19-6022-BD42-91B8-96CC226E7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20067A-6827-4317-A1C7-DA7C6F5DA54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A4E83A4D-A4E4-419C-8CA5-2C40F5DD5C34}">
      <dgm:prSet/>
      <dgm:spPr/>
      <dgm:t>
        <a:bodyPr/>
        <a:lstStyle/>
        <a:p>
          <a:pPr>
            <a:defRPr b="1"/>
          </a:pPr>
          <a:r>
            <a:rPr lang="en-US"/>
            <a:t>Examen físico general</a:t>
          </a:r>
        </a:p>
      </dgm:t>
    </dgm:pt>
    <dgm:pt modelId="{C372CB38-DE8E-499E-9683-D25BF8E7A708}" type="parTrans" cxnId="{E15107E0-ECCD-46C4-84B3-29724D3615AB}">
      <dgm:prSet/>
      <dgm:spPr/>
      <dgm:t>
        <a:bodyPr/>
        <a:lstStyle/>
        <a:p>
          <a:endParaRPr lang="en-US"/>
        </a:p>
      </dgm:t>
    </dgm:pt>
    <dgm:pt modelId="{413000D1-98ED-442B-943C-4C29CB684DC7}" type="sibTrans" cxnId="{E15107E0-ECCD-46C4-84B3-29724D3615AB}">
      <dgm:prSet/>
      <dgm:spPr/>
      <dgm:t>
        <a:bodyPr/>
        <a:lstStyle/>
        <a:p>
          <a:endParaRPr lang="en-US"/>
        </a:p>
      </dgm:t>
    </dgm:pt>
    <dgm:pt modelId="{9ABCD291-77EA-4E73-A740-9CF4D4E7B8EE}">
      <dgm:prSet/>
      <dgm:spPr/>
      <dgm:t>
        <a:bodyPr/>
        <a:lstStyle/>
        <a:p>
          <a:r>
            <a:rPr lang="en-US"/>
            <a:t>Piel sin lesiones</a:t>
          </a:r>
        </a:p>
      </dgm:t>
    </dgm:pt>
    <dgm:pt modelId="{AFB94938-53C6-41F8-80BE-FBB64353E3E2}" type="parTrans" cxnId="{C7F6B081-32F2-483A-ACEB-501AA591934A}">
      <dgm:prSet/>
      <dgm:spPr/>
      <dgm:t>
        <a:bodyPr/>
        <a:lstStyle/>
        <a:p>
          <a:endParaRPr lang="en-US"/>
        </a:p>
      </dgm:t>
    </dgm:pt>
    <dgm:pt modelId="{206FF4F0-5C58-48DE-86E7-A7F5FCE547D9}" type="sibTrans" cxnId="{C7F6B081-32F2-483A-ACEB-501AA591934A}">
      <dgm:prSet/>
      <dgm:spPr/>
      <dgm:t>
        <a:bodyPr/>
        <a:lstStyle/>
        <a:p>
          <a:endParaRPr lang="en-US"/>
        </a:p>
      </dgm:t>
    </dgm:pt>
    <dgm:pt modelId="{C195E18E-9D32-4080-BD89-399128EBCC50}">
      <dgm:prSet/>
      <dgm:spPr/>
      <dgm:t>
        <a:bodyPr/>
        <a:lstStyle/>
        <a:p>
          <a:r>
            <a:rPr lang="en-US"/>
            <a:t>Policaries, sialorrea</a:t>
          </a:r>
        </a:p>
      </dgm:t>
    </dgm:pt>
    <dgm:pt modelId="{9B27EC8B-EFFD-4D88-8EC1-481523E65B93}" type="parTrans" cxnId="{4A0D0032-7CA6-42EA-9A70-3A42CF14B9AA}">
      <dgm:prSet/>
      <dgm:spPr/>
      <dgm:t>
        <a:bodyPr/>
        <a:lstStyle/>
        <a:p>
          <a:endParaRPr lang="en-US"/>
        </a:p>
      </dgm:t>
    </dgm:pt>
    <dgm:pt modelId="{4AC1E47A-A0CF-4358-8D11-E37259614472}" type="sibTrans" cxnId="{4A0D0032-7CA6-42EA-9A70-3A42CF14B9AA}">
      <dgm:prSet/>
      <dgm:spPr/>
      <dgm:t>
        <a:bodyPr/>
        <a:lstStyle/>
        <a:p>
          <a:endParaRPr lang="en-US"/>
        </a:p>
      </dgm:t>
    </dgm:pt>
    <dgm:pt modelId="{79B58B11-6C06-4B7C-92CC-3290798D85E9}">
      <dgm:prSet/>
      <dgm:spPr/>
      <dgm:t>
        <a:bodyPr/>
        <a:lstStyle/>
        <a:p>
          <a:r>
            <a:rPr lang="en-US"/>
            <a:t>Cardiopulmonar normal</a:t>
          </a:r>
        </a:p>
      </dgm:t>
    </dgm:pt>
    <dgm:pt modelId="{266A8A47-5E4F-42E5-8F44-D0978FC41BE6}" type="parTrans" cxnId="{13164A25-FF36-4DBE-833F-1A7604BB7FE0}">
      <dgm:prSet/>
      <dgm:spPr/>
      <dgm:t>
        <a:bodyPr/>
        <a:lstStyle/>
        <a:p>
          <a:endParaRPr lang="en-US"/>
        </a:p>
      </dgm:t>
    </dgm:pt>
    <dgm:pt modelId="{90C1DADC-3885-4BFC-B81A-7976B24D2FEE}" type="sibTrans" cxnId="{13164A25-FF36-4DBE-833F-1A7604BB7FE0}">
      <dgm:prSet/>
      <dgm:spPr/>
      <dgm:t>
        <a:bodyPr/>
        <a:lstStyle/>
        <a:p>
          <a:endParaRPr lang="en-US"/>
        </a:p>
      </dgm:t>
    </dgm:pt>
    <dgm:pt modelId="{3548565D-56AD-40DA-85B5-41DDE8B89A8B}">
      <dgm:prSet/>
      <dgm:spPr/>
      <dgm:t>
        <a:bodyPr/>
        <a:lstStyle/>
        <a:p>
          <a:r>
            <a:rPr lang="en-US"/>
            <a:t>Abdomen BDI, se palpan masas en fosa iliaca izquierda</a:t>
          </a:r>
        </a:p>
      </dgm:t>
    </dgm:pt>
    <dgm:pt modelId="{AD46DFC9-5FAB-4C28-A4AE-B02139C00BD4}" type="parTrans" cxnId="{45A44F16-2196-4BBA-B4C9-92ADD307A567}">
      <dgm:prSet/>
      <dgm:spPr/>
      <dgm:t>
        <a:bodyPr/>
        <a:lstStyle/>
        <a:p>
          <a:endParaRPr lang="en-US"/>
        </a:p>
      </dgm:t>
    </dgm:pt>
    <dgm:pt modelId="{5AA0322A-F122-47EC-834F-74AEEC4CFC63}" type="sibTrans" cxnId="{45A44F16-2196-4BBA-B4C9-92ADD307A567}">
      <dgm:prSet/>
      <dgm:spPr/>
      <dgm:t>
        <a:bodyPr/>
        <a:lstStyle/>
        <a:p>
          <a:endParaRPr lang="en-US"/>
        </a:p>
      </dgm:t>
    </dgm:pt>
    <dgm:pt modelId="{7B93D49C-1ACE-4CF8-BD85-F472C2706F4D}">
      <dgm:prSet/>
      <dgm:spPr/>
      <dgm:t>
        <a:bodyPr/>
        <a:lstStyle/>
        <a:p>
          <a:r>
            <a:rPr lang="en-US"/>
            <a:t>Múltiples contracturas articulares, escoliosis</a:t>
          </a:r>
        </a:p>
      </dgm:t>
    </dgm:pt>
    <dgm:pt modelId="{EABB322B-97D9-422C-8710-E6DA0F8701C6}" type="parTrans" cxnId="{5F79FCDE-C391-41B9-AA70-6A759787A6E7}">
      <dgm:prSet/>
      <dgm:spPr/>
      <dgm:t>
        <a:bodyPr/>
        <a:lstStyle/>
        <a:p>
          <a:endParaRPr lang="en-US"/>
        </a:p>
      </dgm:t>
    </dgm:pt>
    <dgm:pt modelId="{F18CFA76-2AF9-4D48-B63B-E4CA7FC82E22}" type="sibTrans" cxnId="{5F79FCDE-C391-41B9-AA70-6A759787A6E7}">
      <dgm:prSet/>
      <dgm:spPr/>
      <dgm:t>
        <a:bodyPr/>
        <a:lstStyle/>
        <a:p>
          <a:endParaRPr lang="en-US"/>
        </a:p>
      </dgm:t>
    </dgm:pt>
    <dgm:pt modelId="{EAB7304C-061A-4082-AF81-D16448A98940}">
      <dgm:prSet/>
      <dgm:spPr/>
      <dgm:t>
        <a:bodyPr/>
        <a:lstStyle/>
        <a:p>
          <a:pPr>
            <a:defRPr b="1"/>
          </a:pPr>
          <a:r>
            <a:rPr lang="en-US"/>
            <a:t>Examen neurológico</a:t>
          </a:r>
        </a:p>
      </dgm:t>
    </dgm:pt>
    <dgm:pt modelId="{AAC2B241-065B-4866-8EC1-3B3ADF8EE600}" type="parTrans" cxnId="{2C31E17D-81F8-4716-A424-C7BC190C648E}">
      <dgm:prSet/>
      <dgm:spPr/>
      <dgm:t>
        <a:bodyPr/>
        <a:lstStyle/>
        <a:p>
          <a:endParaRPr lang="en-US"/>
        </a:p>
      </dgm:t>
    </dgm:pt>
    <dgm:pt modelId="{24E17E59-F70A-4681-A5CC-39CD3FE41300}" type="sibTrans" cxnId="{2C31E17D-81F8-4716-A424-C7BC190C648E}">
      <dgm:prSet/>
      <dgm:spPr/>
      <dgm:t>
        <a:bodyPr/>
        <a:lstStyle/>
        <a:p>
          <a:endParaRPr lang="en-US"/>
        </a:p>
      </dgm:t>
    </dgm:pt>
    <dgm:pt modelId="{772B2368-94F9-43F0-A554-7ABC8E8B3386}">
      <dgm:prSet/>
      <dgm:spPr/>
      <dgm:t>
        <a:bodyPr/>
        <a:lstStyle/>
        <a:p>
          <a:r>
            <a:rPr lang="en-US"/>
            <a:t>CC 44 cm (menor al p2)</a:t>
          </a:r>
        </a:p>
      </dgm:t>
    </dgm:pt>
    <dgm:pt modelId="{619F90BD-B618-426D-8FB9-03966381F993}" type="parTrans" cxnId="{EB0A093F-1230-45A4-B684-13036D3E81CE}">
      <dgm:prSet/>
      <dgm:spPr/>
      <dgm:t>
        <a:bodyPr/>
        <a:lstStyle/>
        <a:p>
          <a:endParaRPr lang="en-US"/>
        </a:p>
      </dgm:t>
    </dgm:pt>
    <dgm:pt modelId="{789C0D85-4AC3-409B-A167-82FD69ACAF08}" type="sibTrans" cxnId="{EB0A093F-1230-45A4-B684-13036D3E81CE}">
      <dgm:prSet/>
      <dgm:spPr/>
      <dgm:t>
        <a:bodyPr/>
        <a:lstStyle/>
        <a:p>
          <a:endParaRPr lang="en-US"/>
        </a:p>
      </dgm:t>
    </dgm:pt>
    <dgm:pt modelId="{6959EED9-BAE2-4458-A3BD-AD898D7272C8}">
      <dgm:prSet/>
      <dgm:spPr/>
      <dgm:t>
        <a:bodyPr/>
        <a:lstStyle/>
        <a:p>
          <a:r>
            <a:rPr lang="en-US"/>
            <a:t>Sonrie al examinador, solo balbuceo, no emite lenguaje</a:t>
          </a:r>
        </a:p>
      </dgm:t>
    </dgm:pt>
    <dgm:pt modelId="{0B4F4246-E988-4AA9-8107-C09AC1EB0EF1}" type="parTrans" cxnId="{B22A5FB9-9C77-4985-9F51-321AB908EDC0}">
      <dgm:prSet/>
      <dgm:spPr/>
      <dgm:t>
        <a:bodyPr/>
        <a:lstStyle/>
        <a:p>
          <a:endParaRPr lang="en-US"/>
        </a:p>
      </dgm:t>
    </dgm:pt>
    <dgm:pt modelId="{C0EA93C4-F8D3-4300-B8A3-93CE12C44A38}" type="sibTrans" cxnId="{B22A5FB9-9C77-4985-9F51-321AB908EDC0}">
      <dgm:prSet/>
      <dgm:spPr/>
      <dgm:t>
        <a:bodyPr/>
        <a:lstStyle/>
        <a:p>
          <a:endParaRPr lang="en-US"/>
        </a:p>
      </dgm:t>
    </dgm:pt>
    <dgm:pt modelId="{E3ECF877-0795-4EA3-8110-87D1F7BCBD6A}">
      <dgm:prSet/>
      <dgm:spPr/>
      <dgm:t>
        <a:bodyPr/>
        <a:lstStyle/>
        <a:p>
          <a:r>
            <a:rPr lang="en-US"/>
            <a:t>PC estrabismo convergente</a:t>
          </a:r>
        </a:p>
      </dgm:t>
    </dgm:pt>
    <dgm:pt modelId="{990FBEF7-4472-4D91-B9F6-0D39947173CE}" type="parTrans" cxnId="{D58E469B-E722-4AEB-8E8D-0A45431FCEBC}">
      <dgm:prSet/>
      <dgm:spPr/>
      <dgm:t>
        <a:bodyPr/>
        <a:lstStyle/>
        <a:p>
          <a:endParaRPr lang="en-US"/>
        </a:p>
      </dgm:t>
    </dgm:pt>
    <dgm:pt modelId="{03B2D791-1AB4-4E19-B4AE-EBA619E9AEEA}" type="sibTrans" cxnId="{D58E469B-E722-4AEB-8E8D-0A45431FCEBC}">
      <dgm:prSet/>
      <dgm:spPr/>
      <dgm:t>
        <a:bodyPr/>
        <a:lstStyle/>
        <a:p>
          <a:endParaRPr lang="en-US"/>
        </a:p>
      </dgm:t>
    </dgm:pt>
    <dgm:pt modelId="{AE2A500F-DFC8-4441-A636-B7BF74FE3B9E}">
      <dgm:prSet/>
      <dgm:spPr/>
      <dgm:t>
        <a:bodyPr/>
        <a:lstStyle/>
        <a:p>
          <a:r>
            <a:rPr lang="en-US"/>
            <a:t>Motor: hipotonía axial, hipertonía EE, ROT exaltados, plantar flexor, clonus bilateral</a:t>
          </a:r>
        </a:p>
      </dgm:t>
    </dgm:pt>
    <dgm:pt modelId="{4EC5B4D3-4C69-4C8E-BFE1-EDF57217652D}" type="parTrans" cxnId="{A4D10D06-96C4-4880-B222-0344BCCA61D8}">
      <dgm:prSet/>
      <dgm:spPr/>
      <dgm:t>
        <a:bodyPr/>
        <a:lstStyle/>
        <a:p>
          <a:endParaRPr lang="en-US"/>
        </a:p>
      </dgm:t>
    </dgm:pt>
    <dgm:pt modelId="{9E093BF7-4F12-4511-BC88-904BE19CD9B3}" type="sibTrans" cxnId="{A4D10D06-96C4-4880-B222-0344BCCA61D8}">
      <dgm:prSet/>
      <dgm:spPr/>
      <dgm:t>
        <a:bodyPr/>
        <a:lstStyle/>
        <a:p>
          <a:endParaRPr lang="en-US"/>
        </a:p>
      </dgm:t>
    </dgm:pt>
    <dgm:pt modelId="{73593107-F6F2-4979-BC11-4EB54628A1BF}">
      <dgm:prSet/>
      <dgm:spPr/>
      <dgm:t>
        <a:bodyPr/>
        <a:lstStyle/>
        <a:p>
          <a:r>
            <a:rPr lang="en-US"/>
            <a:t>No logra marcha</a:t>
          </a:r>
        </a:p>
      </dgm:t>
    </dgm:pt>
    <dgm:pt modelId="{9EB1776A-4E0A-4518-8A11-5E27FE52717D}" type="parTrans" cxnId="{7194B9BD-C9B5-4225-82DE-B22CD107042B}">
      <dgm:prSet/>
      <dgm:spPr/>
      <dgm:t>
        <a:bodyPr/>
        <a:lstStyle/>
        <a:p>
          <a:endParaRPr lang="en-US"/>
        </a:p>
      </dgm:t>
    </dgm:pt>
    <dgm:pt modelId="{1FB4DFF4-B19D-48CE-8611-A10C059CB5C6}" type="sibTrans" cxnId="{7194B9BD-C9B5-4225-82DE-B22CD107042B}">
      <dgm:prSet/>
      <dgm:spPr/>
      <dgm:t>
        <a:bodyPr/>
        <a:lstStyle/>
        <a:p>
          <a:endParaRPr lang="en-US"/>
        </a:p>
      </dgm:t>
    </dgm:pt>
    <dgm:pt modelId="{6D34A12F-E4B2-45FF-A0FC-77123C417E73}" type="pres">
      <dgm:prSet presAssocID="{8420067A-6827-4317-A1C7-DA7C6F5DA54F}" presName="root" presStyleCnt="0">
        <dgm:presLayoutVars>
          <dgm:dir/>
          <dgm:resizeHandles val="exact"/>
        </dgm:presLayoutVars>
      </dgm:prSet>
      <dgm:spPr/>
    </dgm:pt>
    <dgm:pt modelId="{108019FE-A46F-4F23-9722-4012893E7323}" type="pres">
      <dgm:prSet presAssocID="{A4E83A4D-A4E4-419C-8CA5-2C40F5DD5C34}" presName="compNode" presStyleCnt="0"/>
      <dgm:spPr/>
    </dgm:pt>
    <dgm:pt modelId="{16848530-3012-4E10-92A9-FC2026737CAE}" type="pres">
      <dgm:prSet presAssocID="{A4E83A4D-A4E4-419C-8CA5-2C40F5DD5C3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2A221960-D037-4AFA-88CE-C4BD5A25F25F}" type="pres">
      <dgm:prSet presAssocID="{A4E83A4D-A4E4-419C-8CA5-2C40F5DD5C34}" presName="iconSpace" presStyleCnt="0"/>
      <dgm:spPr/>
    </dgm:pt>
    <dgm:pt modelId="{5C04C955-C779-49AB-A22A-57A30381C175}" type="pres">
      <dgm:prSet presAssocID="{A4E83A4D-A4E4-419C-8CA5-2C40F5DD5C34}" presName="parTx" presStyleLbl="revTx" presStyleIdx="0" presStyleCnt="4">
        <dgm:presLayoutVars>
          <dgm:chMax val="0"/>
          <dgm:chPref val="0"/>
        </dgm:presLayoutVars>
      </dgm:prSet>
      <dgm:spPr/>
    </dgm:pt>
    <dgm:pt modelId="{977EBD6E-8EDE-4F1B-9E3C-D6D618BFEE4E}" type="pres">
      <dgm:prSet presAssocID="{A4E83A4D-A4E4-419C-8CA5-2C40F5DD5C34}" presName="txSpace" presStyleCnt="0"/>
      <dgm:spPr/>
    </dgm:pt>
    <dgm:pt modelId="{BF1AA094-8623-4618-B532-72E70DB77941}" type="pres">
      <dgm:prSet presAssocID="{A4E83A4D-A4E4-419C-8CA5-2C40F5DD5C34}" presName="desTx" presStyleLbl="revTx" presStyleIdx="1" presStyleCnt="4">
        <dgm:presLayoutVars/>
      </dgm:prSet>
      <dgm:spPr/>
    </dgm:pt>
    <dgm:pt modelId="{8FA8A20A-A509-4B11-86C4-F0DDDBC63FEA}" type="pres">
      <dgm:prSet presAssocID="{413000D1-98ED-442B-943C-4C29CB684DC7}" presName="sibTrans" presStyleCnt="0"/>
      <dgm:spPr/>
    </dgm:pt>
    <dgm:pt modelId="{5DF6EADA-8FCC-49F7-94E7-A5E59A5F1ADB}" type="pres">
      <dgm:prSet presAssocID="{EAB7304C-061A-4082-AF81-D16448A98940}" presName="compNode" presStyleCnt="0"/>
      <dgm:spPr/>
    </dgm:pt>
    <dgm:pt modelId="{1AD99670-48DD-4263-8DD5-08BCC7CFE08F}" type="pres">
      <dgm:prSet presAssocID="{EAB7304C-061A-4082-AF81-D16448A9894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ebro en la cabeza"/>
        </a:ext>
      </dgm:extLst>
    </dgm:pt>
    <dgm:pt modelId="{52C254C9-53A4-4F73-993E-161F14D9902F}" type="pres">
      <dgm:prSet presAssocID="{EAB7304C-061A-4082-AF81-D16448A98940}" presName="iconSpace" presStyleCnt="0"/>
      <dgm:spPr/>
    </dgm:pt>
    <dgm:pt modelId="{1C3F6EA3-37DE-4628-B38B-165F13BC0866}" type="pres">
      <dgm:prSet presAssocID="{EAB7304C-061A-4082-AF81-D16448A98940}" presName="parTx" presStyleLbl="revTx" presStyleIdx="2" presStyleCnt="4">
        <dgm:presLayoutVars>
          <dgm:chMax val="0"/>
          <dgm:chPref val="0"/>
        </dgm:presLayoutVars>
      </dgm:prSet>
      <dgm:spPr/>
    </dgm:pt>
    <dgm:pt modelId="{86F05AF0-D063-44FA-9719-E1CBD6755561}" type="pres">
      <dgm:prSet presAssocID="{EAB7304C-061A-4082-AF81-D16448A98940}" presName="txSpace" presStyleCnt="0"/>
      <dgm:spPr/>
    </dgm:pt>
    <dgm:pt modelId="{299C1E15-A04A-4572-8079-EB3BBE86AB6E}" type="pres">
      <dgm:prSet presAssocID="{EAB7304C-061A-4082-AF81-D16448A98940}" presName="desTx" presStyleLbl="revTx" presStyleIdx="3" presStyleCnt="4">
        <dgm:presLayoutVars/>
      </dgm:prSet>
      <dgm:spPr/>
    </dgm:pt>
  </dgm:ptLst>
  <dgm:cxnLst>
    <dgm:cxn modelId="{A4D10D06-96C4-4880-B222-0344BCCA61D8}" srcId="{EAB7304C-061A-4082-AF81-D16448A98940}" destId="{AE2A500F-DFC8-4441-A636-B7BF74FE3B9E}" srcOrd="3" destOrd="0" parTransId="{4EC5B4D3-4C69-4C8E-BFE1-EDF57217652D}" sibTransId="{9E093BF7-4F12-4511-BC88-904BE19CD9B3}"/>
    <dgm:cxn modelId="{45A44F16-2196-4BBA-B4C9-92ADD307A567}" srcId="{A4E83A4D-A4E4-419C-8CA5-2C40F5DD5C34}" destId="{3548565D-56AD-40DA-85B5-41DDE8B89A8B}" srcOrd="3" destOrd="0" parTransId="{AD46DFC9-5FAB-4C28-A4AE-B02139C00BD4}" sibTransId="{5AA0322A-F122-47EC-834F-74AEEC4CFC63}"/>
    <dgm:cxn modelId="{5CBB6416-C48A-4B1D-B2BA-295EC5A8799F}" type="presOf" srcId="{A4E83A4D-A4E4-419C-8CA5-2C40F5DD5C34}" destId="{5C04C955-C779-49AB-A22A-57A30381C175}" srcOrd="0" destOrd="0" presId="urn:microsoft.com/office/officeart/2018/2/layout/IconLabelDescriptionList"/>
    <dgm:cxn modelId="{13164A25-FF36-4DBE-833F-1A7604BB7FE0}" srcId="{A4E83A4D-A4E4-419C-8CA5-2C40F5DD5C34}" destId="{79B58B11-6C06-4B7C-92CC-3290798D85E9}" srcOrd="2" destOrd="0" parTransId="{266A8A47-5E4F-42E5-8F44-D0978FC41BE6}" sibTransId="{90C1DADC-3885-4BFC-B81A-7976B24D2FEE}"/>
    <dgm:cxn modelId="{9B980629-B07B-4F39-8697-383D50A29A2C}" type="presOf" srcId="{EAB7304C-061A-4082-AF81-D16448A98940}" destId="{1C3F6EA3-37DE-4628-B38B-165F13BC0866}" srcOrd="0" destOrd="0" presId="urn:microsoft.com/office/officeart/2018/2/layout/IconLabelDescriptionList"/>
    <dgm:cxn modelId="{4A0D0032-7CA6-42EA-9A70-3A42CF14B9AA}" srcId="{A4E83A4D-A4E4-419C-8CA5-2C40F5DD5C34}" destId="{C195E18E-9D32-4080-BD89-399128EBCC50}" srcOrd="1" destOrd="0" parTransId="{9B27EC8B-EFFD-4D88-8EC1-481523E65B93}" sibTransId="{4AC1E47A-A0CF-4358-8D11-E37259614472}"/>
    <dgm:cxn modelId="{EB0A093F-1230-45A4-B684-13036D3E81CE}" srcId="{EAB7304C-061A-4082-AF81-D16448A98940}" destId="{772B2368-94F9-43F0-A554-7ABC8E8B3386}" srcOrd="0" destOrd="0" parTransId="{619F90BD-B618-426D-8FB9-03966381F993}" sibTransId="{789C0D85-4AC3-409B-A167-82FD69ACAF08}"/>
    <dgm:cxn modelId="{5B40E746-D37B-48FE-B2F0-24A60BE8F1C3}" type="presOf" srcId="{AE2A500F-DFC8-4441-A636-B7BF74FE3B9E}" destId="{299C1E15-A04A-4572-8079-EB3BBE86AB6E}" srcOrd="0" destOrd="3" presId="urn:microsoft.com/office/officeart/2018/2/layout/IconLabelDescriptionList"/>
    <dgm:cxn modelId="{3D370853-1D1B-46E1-9DC4-2DBE004FDBCC}" type="presOf" srcId="{C195E18E-9D32-4080-BD89-399128EBCC50}" destId="{BF1AA094-8623-4618-B532-72E70DB77941}" srcOrd="0" destOrd="1" presId="urn:microsoft.com/office/officeart/2018/2/layout/IconLabelDescriptionList"/>
    <dgm:cxn modelId="{EB85FD5B-54F7-4FCB-8C4E-65112C38FDFB}" type="presOf" srcId="{9ABCD291-77EA-4E73-A740-9CF4D4E7B8EE}" destId="{BF1AA094-8623-4618-B532-72E70DB77941}" srcOrd="0" destOrd="0" presId="urn:microsoft.com/office/officeart/2018/2/layout/IconLabelDescriptionList"/>
    <dgm:cxn modelId="{B6406861-5911-40A0-BDCB-622F751DD765}" type="presOf" srcId="{73593107-F6F2-4979-BC11-4EB54628A1BF}" destId="{299C1E15-A04A-4572-8079-EB3BBE86AB6E}" srcOrd="0" destOrd="4" presId="urn:microsoft.com/office/officeart/2018/2/layout/IconLabelDescriptionList"/>
    <dgm:cxn modelId="{12DB5369-853E-4267-A94E-D21ECF55FCC7}" type="presOf" srcId="{79B58B11-6C06-4B7C-92CC-3290798D85E9}" destId="{BF1AA094-8623-4618-B532-72E70DB77941}" srcOrd="0" destOrd="2" presId="urn:microsoft.com/office/officeart/2018/2/layout/IconLabelDescriptionList"/>
    <dgm:cxn modelId="{B85BBD6A-71B3-4CB9-BED4-06C64E4CE466}" type="presOf" srcId="{3548565D-56AD-40DA-85B5-41DDE8B89A8B}" destId="{BF1AA094-8623-4618-B532-72E70DB77941}" srcOrd="0" destOrd="3" presId="urn:microsoft.com/office/officeart/2018/2/layout/IconLabelDescriptionList"/>
    <dgm:cxn modelId="{F1DB9F73-D927-4BFB-9879-4EBE029B1D08}" type="presOf" srcId="{7B93D49C-1ACE-4CF8-BD85-F472C2706F4D}" destId="{BF1AA094-8623-4618-B532-72E70DB77941}" srcOrd="0" destOrd="4" presId="urn:microsoft.com/office/officeart/2018/2/layout/IconLabelDescriptionList"/>
    <dgm:cxn modelId="{2C31E17D-81F8-4716-A424-C7BC190C648E}" srcId="{8420067A-6827-4317-A1C7-DA7C6F5DA54F}" destId="{EAB7304C-061A-4082-AF81-D16448A98940}" srcOrd="1" destOrd="0" parTransId="{AAC2B241-065B-4866-8EC1-3B3ADF8EE600}" sibTransId="{24E17E59-F70A-4681-A5CC-39CD3FE41300}"/>
    <dgm:cxn modelId="{C7F6B081-32F2-483A-ACEB-501AA591934A}" srcId="{A4E83A4D-A4E4-419C-8CA5-2C40F5DD5C34}" destId="{9ABCD291-77EA-4E73-A740-9CF4D4E7B8EE}" srcOrd="0" destOrd="0" parTransId="{AFB94938-53C6-41F8-80BE-FBB64353E3E2}" sibTransId="{206FF4F0-5C58-48DE-86E7-A7F5FCE547D9}"/>
    <dgm:cxn modelId="{55C1E381-3393-4DC9-BEEB-E88ADC927991}" type="presOf" srcId="{E3ECF877-0795-4EA3-8110-87D1F7BCBD6A}" destId="{299C1E15-A04A-4572-8079-EB3BBE86AB6E}" srcOrd="0" destOrd="2" presId="urn:microsoft.com/office/officeart/2018/2/layout/IconLabelDescriptionList"/>
    <dgm:cxn modelId="{A4D04A98-7EB0-45AD-BC2B-6246F988D65C}" type="presOf" srcId="{772B2368-94F9-43F0-A554-7ABC8E8B3386}" destId="{299C1E15-A04A-4572-8079-EB3BBE86AB6E}" srcOrd="0" destOrd="0" presId="urn:microsoft.com/office/officeart/2018/2/layout/IconLabelDescriptionList"/>
    <dgm:cxn modelId="{D58E469B-E722-4AEB-8E8D-0A45431FCEBC}" srcId="{EAB7304C-061A-4082-AF81-D16448A98940}" destId="{E3ECF877-0795-4EA3-8110-87D1F7BCBD6A}" srcOrd="2" destOrd="0" parTransId="{990FBEF7-4472-4D91-B9F6-0D39947173CE}" sibTransId="{03B2D791-1AB4-4E19-B4AE-EBA619E9AEEA}"/>
    <dgm:cxn modelId="{B22A5FB9-9C77-4985-9F51-321AB908EDC0}" srcId="{EAB7304C-061A-4082-AF81-D16448A98940}" destId="{6959EED9-BAE2-4458-A3BD-AD898D7272C8}" srcOrd="1" destOrd="0" parTransId="{0B4F4246-E988-4AA9-8107-C09AC1EB0EF1}" sibTransId="{C0EA93C4-F8D3-4300-B8A3-93CE12C44A38}"/>
    <dgm:cxn modelId="{7194B9BD-C9B5-4225-82DE-B22CD107042B}" srcId="{EAB7304C-061A-4082-AF81-D16448A98940}" destId="{73593107-F6F2-4979-BC11-4EB54628A1BF}" srcOrd="4" destOrd="0" parTransId="{9EB1776A-4E0A-4518-8A11-5E27FE52717D}" sibTransId="{1FB4DFF4-B19D-48CE-8611-A10C059CB5C6}"/>
    <dgm:cxn modelId="{2B58A9C2-E7BD-49C5-A84B-CCD7C8CC51B5}" type="presOf" srcId="{8420067A-6827-4317-A1C7-DA7C6F5DA54F}" destId="{6D34A12F-E4B2-45FF-A0FC-77123C417E73}" srcOrd="0" destOrd="0" presId="urn:microsoft.com/office/officeart/2018/2/layout/IconLabelDescriptionList"/>
    <dgm:cxn modelId="{5F79FCDE-C391-41B9-AA70-6A759787A6E7}" srcId="{A4E83A4D-A4E4-419C-8CA5-2C40F5DD5C34}" destId="{7B93D49C-1ACE-4CF8-BD85-F472C2706F4D}" srcOrd="4" destOrd="0" parTransId="{EABB322B-97D9-422C-8710-E6DA0F8701C6}" sibTransId="{F18CFA76-2AF9-4D48-B63B-E4CA7FC82E22}"/>
    <dgm:cxn modelId="{E15107E0-ECCD-46C4-84B3-29724D3615AB}" srcId="{8420067A-6827-4317-A1C7-DA7C6F5DA54F}" destId="{A4E83A4D-A4E4-419C-8CA5-2C40F5DD5C34}" srcOrd="0" destOrd="0" parTransId="{C372CB38-DE8E-499E-9683-D25BF8E7A708}" sibTransId="{413000D1-98ED-442B-943C-4C29CB684DC7}"/>
    <dgm:cxn modelId="{43401AF2-3663-4CF9-9307-EFED1F890121}" type="presOf" srcId="{6959EED9-BAE2-4458-A3BD-AD898D7272C8}" destId="{299C1E15-A04A-4572-8079-EB3BBE86AB6E}" srcOrd="0" destOrd="1" presId="urn:microsoft.com/office/officeart/2018/2/layout/IconLabelDescriptionList"/>
    <dgm:cxn modelId="{6824A486-1A9D-4C34-81F5-2609C468C9D9}" type="presParOf" srcId="{6D34A12F-E4B2-45FF-A0FC-77123C417E73}" destId="{108019FE-A46F-4F23-9722-4012893E7323}" srcOrd="0" destOrd="0" presId="urn:microsoft.com/office/officeart/2018/2/layout/IconLabelDescriptionList"/>
    <dgm:cxn modelId="{3E71DE2E-E91D-4EB6-907D-BCC3FDBB1636}" type="presParOf" srcId="{108019FE-A46F-4F23-9722-4012893E7323}" destId="{16848530-3012-4E10-92A9-FC2026737CAE}" srcOrd="0" destOrd="0" presId="urn:microsoft.com/office/officeart/2018/2/layout/IconLabelDescriptionList"/>
    <dgm:cxn modelId="{68C084B1-5165-464D-9CDE-5411F1364E4A}" type="presParOf" srcId="{108019FE-A46F-4F23-9722-4012893E7323}" destId="{2A221960-D037-4AFA-88CE-C4BD5A25F25F}" srcOrd="1" destOrd="0" presId="urn:microsoft.com/office/officeart/2018/2/layout/IconLabelDescriptionList"/>
    <dgm:cxn modelId="{05F56BD7-9AA3-43BB-A136-90A4D658558F}" type="presParOf" srcId="{108019FE-A46F-4F23-9722-4012893E7323}" destId="{5C04C955-C779-49AB-A22A-57A30381C175}" srcOrd="2" destOrd="0" presId="urn:microsoft.com/office/officeart/2018/2/layout/IconLabelDescriptionList"/>
    <dgm:cxn modelId="{B54F08EE-9073-47D6-96D5-2F866D9E633D}" type="presParOf" srcId="{108019FE-A46F-4F23-9722-4012893E7323}" destId="{977EBD6E-8EDE-4F1B-9E3C-D6D618BFEE4E}" srcOrd="3" destOrd="0" presId="urn:microsoft.com/office/officeart/2018/2/layout/IconLabelDescriptionList"/>
    <dgm:cxn modelId="{25E229C2-626B-49E8-9374-934B63EBA184}" type="presParOf" srcId="{108019FE-A46F-4F23-9722-4012893E7323}" destId="{BF1AA094-8623-4618-B532-72E70DB77941}" srcOrd="4" destOrd="0" presId="urn:microsoft.com/office/officeart/2018/2/layout/IconLabelDescriptionList"/>
    <dgm:cxn modelId="{2C733C39-3CE3-4180-AAE6-F7CF8858725F}" type="presParOf" srcId="{6D34A12F-E4B2-45FF-A0FC-77123C417E73}" destId="{8FA8A20A-A509-4B11-86C4-F0DDDBC63FEA}" srcOrd="1" destOrd="0" presId="urn:microsoft.com/office/officeart/2018/2/layout/IconLabelDescriptionList"/>
    <dgm:cxn modelId="{9C63A72A-B1A3-417B-A71D-2972AA6E53BA}" type="presParOf" srcId="{6D34A12F-E4B2-45FF-A0FC-77123C417E73}" destId="{5DF6EADA-8FCC-49F7-94E7-A5E59A5F1ADB}" srcOrd="2" destOrd="0" presId="urn:microsoft.com/office/officeart/2018/2/layout/IconLabelDescriptionList"/>
    <dgm:cxn modelId="{CFB329F5-1490-43B1-AC03-3E7B67EE3494}" type="presParOf" srcId="{5DF6EADA-8FCC-49F7-94E7-A5E59A5F1ADB}" destId="{1AD99670-48DD-4263-8DD5-08BCC7CFE08F}" srcOrd="0" destOrd="0" presId="urn:microsoft.com/office/officeart/2018/2/layout/IconLabelDescriptionList"/>
    <dgm:cxn modelId="{B860EE11-0ACC-42A8-96A0-B4FE1EC0517F}" type="presParOf" srcId="{5DF6EADA-8FCC-49F7-94E7-A5E59A5F1ADB}" destId="{52C254C9-53A4-4F73-993E-161F14D9902F}" srcOrd="1" destOrd="0" presId="urn:microsoft.com/office/officeart/2018/2/layout/IconLabelDescriptionList"/>
    <dgm:cxn modelId="{D640B4C9-82ED-442E-850B-F659A3C6FC29}" type="presParOf" srcId="{5DF6EADA-8FCC-49F7-94E7-A5E59A5F1ADB}" destId="{1C3F6EA3-37DE-4628-B38B-165F13BC0866}" srcOrd="2" destOrd="0" presId="urn:microsoft.com/office/officeart/2018/2/layout/IconLabelDescriptionList"/>
    <dgm:cxn modelId="{F1B6A545-3363-4829-9C1F-06E7A89B5945}" type="presParOf" srcId="{5DF6EADA-8FCC-49F7-94E7-A5E59A5F1ADB}" destId="{86F05AF0-D063-44FA-9719-E1CBD6755561}" srcOrd="3" destOrd="0" presId="urn:microsoft.com/office/officeart/2018/2/layout/IconLabelDescriptionList"/>
    <dgm:cxn modelId="{7F2E2522-8DDB-4506-A79B-6633C5B4BB80}" type="presParOf" srcId="{5DF6EADA-8FCC-49F7-94E7-A5E59A5F1ADB}" destId="{299C1E15-A04A-4572-8079-EB3BBE86AB6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93522C-E4D0-4A26-9A4C-7A7F9E91535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3F074F95-EE17-4DCF-B5AA-FDE31E71D275}">
      <dgm:prSet/>
      <dgm:spPr/>
      <dgm:t>
        <a:bodyPr/>
        <a:lstStyle/>
        <a:p>
          <a:r>
            <a:rPr lang="es-CL"/>
            <a:t>Evento ocurrió a las 8:30 am</a:t>
          </a:r>
          <a:endParaRPr lang="en-US"/>
        </a:p>
      </dgm:t>
    </dgm:pt>
    <dgm:pt modelId="{E4CB6992-62C9-4F35-AE3C-A8C11DE47B16}" type="parTrans" cxnId="{F66F2A5A-44CE-4714-922C-54C2A70E7967}">
      <dgm:prSet/>
      <dgm:spPr/>
      <dgm:t>
        <a:bodyPr/>
        <a:lstStyle/>
        <a:p>
          <a:endParaRPr lang="en-US"/>
        </a:p>
      </dgm:t>
    </dgm:pt>
    <dgm:pt modelId="{231CF5FC-95E6-426A-9D7C-303E972ED858}" type="sibTrans" cxnId="{F66F2A5A-44CE-4714-922C-54C2A70E7967}">
      <dgm:prSet/>
      <dgm:spPr/>
      <dgm:t>
        <a:bodyPr/>
        <a:lstStyle/>
        <a:p>
          <a:endParaRPr lang="en-US"/>
        </a:p>
      </dgm:t>
    </dgm:pt>
    <dgm:pt modelId="{13A1F712-48EA-4ABB-8BDA-0B29C72CB9C4}">
      <dgm:prSet/>
      <dgm:spPr/>
      <dgm:t>
        <a:bodyPr/>
        <a:lstStyle/>
        <a:p>
          <a:r>
            <a:rPr lang="es-CL"/>
            <a:t>Estando de pie en el patio durante un acto, sufre caída al suelo brusca, con “pérdida del conocimiento”</a:t>
          </a:r>
          <a:endParaRPr lang="en-US"/>
        </a:p>
      </dgm:t>
    </dgm:pt>
    <dgm:pt modelId="{EF5CD88A-A8D8-42E0-9F93-D692F3323367}" type="parTrans" cxnId="{3077BE6C-DF8D-4CBA-AAC5-A428C0818F9F}">
      <dgm:prSet/>
      <dgm:spPr/>
      <dgm:t>
        <a:bodyPr/>
        <a:lstStyle/>
        <a:p>
          <a:endParaRPr lang="en-US"/>
        </a:p>
      </dgm:t>
    </dgm:pt>
    <dgm:pt modelId="{DFB13762-BDED-4381-8986-517992105B51}" type="sibTrans" cxnId="{3077BE6C-DF8D-4CBA-AAC5-A428C0818F9F}">
      <dgm:prSet/>
      <dgm:spPr/>
      <dgm:t>
        <a:bodyPr/>
        <a:lstStyle/>
        <a:p>
          <a:endParaRPr lang="en-US"/>
        </a:p>
      </dgm:t>
    </dgm:pt>
    <dgm:pt modelId="{EE9CF474-98AD-4197-B1A6-DFEC1DBAEF92}">
      <dgm:prSet/>
      <dgm:spPr/>
      <dgm:t>
        <a:bodyPr/>
        <a:lstStyle/>
        <a:p>
          <a:r>
            <a:rPr lang="es-CL"/>
            <a:t>Evento fue presenciado por profesora jefe, relato de la inspectora reproduce lo que le contaron</a:t>
          </a:r>
          <a:endParaRPr lang="en-US"/>
        </a:p>
      </dgm:t>
    </dgm:pt>
    <dgm:pt modelId="{1AEF9E7D-ADC0-4190-BDFE-665204B68900}" type="parTrans" cxnId="{E1955F88-CD70-493E-B38F-6F24D39DD973}">
      <dgm:prSet/>
      <dgm:spPr/>
      <dgm:t>
        <a:bodyPr/>
        <a:lstStyle/>
        <a:p>
          <a:endParaRPr lang="en-US"/>
        </a:p>
      </dgm:t>
    </dgm:pt>
    <dgm:pt modelId="{FA4E5F22-BFA9-4889-9B67-E76395C523C2}" type="sibTrans" cxnId="{E1955F88-CD70-493E-B38F-6F24D39DD973}">
      <dgm:prSet/>
      <dgm:spPr/>
      <dgm:t>
        <a:bodyPr/>
        <a:lstStyle/>
        <a:p>
          <a:endParaRPr lang="en-US"/>
        </a:p>
      </dgm:t>
    </dgm:pt>
    <dgm:pt modelId="{BB1226E7-AEDA-42B1-909C-CA600074B4DA}">
      <dgm:prSet/>
      <dgm:spPr/>
      <dgm:t>
        <a:bodyPr/>
        <a:lstStyle/>
        <a:p>
          <a:r>
            <a:rPr lang="es-CL"/>
            <a:t>Cuando la inspectora llegó a verla, aproximadamente 5 min de iniciado el evento, Emilia estaba consciente y fue trasladada a enfermería</a:t>
          </a:r>
          <a:endParaRPr lang="en-US"/>
        </a:p>
      </dgm:t>
    </dgm:pt>
    <dgm:pt modelId="{1D0F208B-5A14-4347-9503-9C319B2B2B40}" type="parTrans" cxnId="{1DC32F9A-BDDF-42DF-AC73-DD38AE03597C}">
      <dgm:prSet/>
      <dgm:spPr/>
      <dgm:t>
        <a:bodyPr/>
        <a:lstStyle/>
        <a:p>
          <a:endParaRPr lang="en-US"/>
        </a:p>
      </dgm:t>
    </dgm:pt>
    <dgm:pt modelId="{FA24B54E-92C1-48DA-ACDE-AD39DECD2F18}" type="sibTrans" cxnId="{1DC32F9A-BDDF-42DF-AC73-DD38AE03597C}">
      <dgm:prSet/>
      <dgm:spPr/>
      <dgm:t>
        <a:bodyPr/>
        <a:lstStyle/>
        <a:p>
          <a:endParaRPr lang="en-US"/>
        </a:p>
      </dgm:t>
    </dgm:pt>
    <dgm:pt modelId="{CE6C90A1-CEFE-4FAE-9928-0EE391BB7C76}" type="pres">
      <dgm:prSet presAssocID="{A593522C-E4D0-4A26-9A4C-7A7F9E915353}" presName="root" presStyleCnt="0">
        <dgm:presLayoutVars>
          <dgm:dir/>
          <dgm:resizeHandles val="exact"/>
        </dgm:presLayoutVars>
      </dgm:prSet>
      <dgm:spPr/>
    </dgm:pt>
    <dgm:pt modelId="{9F2DCE69-D12A-4E3F-8C57-BA909BA9E716}" type="pres">
      <dgm:prSet presAssocID="{A593522C-E4D0-4A26-9A4C-7A7F9E915353}" presName="container" presStyleCnt="0">
        <dgm:presLayoutVars>
          <dgm:dir/>
          <dgm:resizeHandles val="exact"/>
        </dgm:presLayoutVars>
      </dgm:prSet>
      <dgm:spPr/>
    </dgm:pt>
    <dgm:pt modelId="{631FAEC4-3362-4B69-A2FD-A0A15E75359B}" type="pres">
      <dgm:prSet presAssocID="{3F074F95-EE17-4DCF-B5AA-FDE31E71D275}" presName="compNode" presStyleCnt="0"/>
      <dgm:spPr/>
    </dgm:pt>
    <dgm:pt modelId="{B0917F8D-3814-496B-A293-8F6BC5303521}" type="pres">
      <dgm:prSet presAssocID="{3F074F95-EE17-4DCF-B5AA-FDE31E71D275}" presName="iconBgRect" presStyleLbl="bgShp" presStyleIdx="0" presStyleCnt="4"/>
      <dgm:spPr/>
    </dgm:pt>
    <dgm:pt modelId="{E815550E-C551-4559-97C7-76C9101779C9}" type="pres">
      <dgm:prSet presAssocID="{3F074F95-EE17-4DCF-B5AA-FDE31E71D27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DD8122CE-3565-4BE9-A381-F36D1CE9C052}" type="pres">
      <dgm:prSet presAssocID="{3F074F95-EE17-4DCF-B5AA-FDE31E71D275}" presName="spaceRect" presStyleCnt="0"/>
      <dgm:spPr/>
    </dgm:pt>
    <dgm:pt modelId="{A5C0BD2E-799B-402E-AACC-D3D31DD1FB67}" type="pres">
      <dgm:prSet presAssocID="{3F074F95-EE17-4DCF-B5AA-FDE31E71D275}" presName="textRect" presStyleLbl="revTx" presStyleIdx="0" presStyleCnt="4">
        <dgm:presLayoutVars>
          <dgm:chMax val="1"/>
          <dgm:chPref val="1"/>
        </dgm:presLayoutVars>
      </dgm:prSet>
      <dgm:spPr/>
    </dgm:pt>
    <dgm:pt modelId="{FBD11B4C-FE81-4B32-BC86-2A7FFFA1324F}" type="pres">
      <dgm:prSet presAssocID="{231CF5FC-95E6-426A-9D7C-303E972ED858}" presName="sibTrans" presStyleLbl="sibTrans2D1" presStyleIdx="0" presStyleCnt="0"/>
      <dgm:spPr/>
    </dgm:pt>
    <dgm:pt modelId="{D1C1473A-7BF7-46B8-91D3-4868EBEFA568}" type="pres">
      <dgm:prSet presAssocID="{13A1F712-48EA-4ABB-8BDA-0B29C72CB9C4}" presName="compNode" presStyleCnt="0"/>
      <dgm:spPr/>
    </dgm:pt>
    <dgm:pt modelId="{58ED3649-D9F9-477D-A131-1850A8640F1D}" type="pres">
      <dgm:prSet presAssocID="{13A1F712-48EA-4ABB-8BDA-0B29C72CB9C4}" presName="iconBgRect" presStyleLbl="bgShp" presStyleIdx="1" presStyleCnt="4"/>
      <dgm:spPr/>
    </dgm:pt>
    <dgm:pt modelId="{6C528D88-77E0-4B35-B8B5-B6BD63375853}" type="pres">
      <dgm:prSet presAssocID="{13A1F712-48EA-4ABB-8BDA-0B29C72CB9C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fesor"/>
        </a:ext>
      </dgm:extLst>
    </dgm:pt>
    <dgm:pt modelId="{3BBB39FE-5702-4228-9DCD-BFEAA73BC70A}" type="pres">
      <dgm:prSet presAssocID="{13A1F712-48EA-4ABB-8BDA-0B29C72CB9C4}" presName="spaceRect" presStyleCnt="0"/>
      <dgm:spPr/>
    </dgm:pt>
    <dgm:pt modelId="{A9B34126-009E-4AF8-A313-3BC77269D6EC}" type="pres">
      <dgm:prSet presAssocID="{13A1F712-48EA-4ABB-8BDA-0B29C72CB9C4}" presName="textRect" presStyleLbl="revTx" presStyleIdx="1" presStyleCnt="4">
        <dgm:presLayoutVars>
          <dgm:chMax val="1"/>
          <dgm:chPref val="1"/>
        </dgm:presLayoutVars>
      </dgm:prSet>
      <dgm:spPr/>
    </dgm:pt>
    <dgm:pt modelId="{9014284E-3F19-41B2-9B43-64558177FB34}" type="pres">
      <dgm:prSet presAssocID="{DFB13762-BDED-4381-8986-517992105B51}" presName="sibTrans" presStyleLbl="sibTrans2D1" presStyleIdx="0" presStyleCnt="0"/>
      <dgm:spPr/>
    </dgm:pt>
    <dgm:pt modelId="{78843369-7F83-4650-B477-2EF753DF8F0F}" type="pres">
      <dgm:prSet presAssocID="{EE9CF474-98AD-4197-B1A6-DFEC1DBAEF92}" presName="compNode" presStyleCnt="0"/>
      <dgm:spPr/>
    </dgm:pt>
    <dgm:pt modelId="{2BA53C46-3CDF-4FB9-A5AB-CE4016136ED4}" type="pres">
      <dgm:prSet presAssocID="{EE9CF474-98AD-4197-B1A6-DFEC1DBAEF92}" presName="iconBgRect" presStyleLbl="bgShp" presStyleIdx="2" presStyleCnt="4"/>
      <dgm:spPr/>
    </dgm:pt>
    <dgm:pt modelId="{3C1C375F-B4B2-4C5B-B4E9-AA527FB84EE8}" type="pres">
      <dgm:prSet presAssocID="{EE9CF474-98AD-4197-B1A6-DFEC1DBAEF9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736F032-80C1-42EE-9ABE-DE3897BF4A45}" type="pres">
      <dgm:prSet presAssocID="{EE9CF474-98AD-4197-B1A6-DFEC1DBAEF92}" presName="spaceRect" presStyleCnt="0"/>
      <dgm:spPr/>
    </dgm:pt>
    <dgm:pt modelId="{FB05AAB4-F37D-4C68-B6F9-8A060DD14A74}" type="pres">
      <dgm:prSet presAssocID="{EE9CF474-98AD-4197-B1A6-DFEC1DBAEF92}" presName="textRect" presStyleLbl="revTx" presStyleIdx="2" presStyleCnt="4">
        <dgm:presLayoutVars>
          <dgm:chMax val="1"/>
          <dgm:chPref val="1"/>
        </dgm:presLayoutVars>
      </dgm:prSet>
      <dgm:spPr/>
    </dgm:pt>
    <dgm:pt modelId="{DBA4082B-B88D-41E9-81F7-CFB571409BCC}" type="pres">
      <dgm:prSet presAssocID="{FA4E5F22-BFA9-4889-9B67-E76395C523C2}" presName="sibTrans" presStyleLbl="sibTrans2D1" presStyleIdx="0" presStyleCnt="0"/>
      <dgm:spPr/>
    </dgm:pt>
    <dgm:pt modelId="{8C919701-07FA-4399-A9C9-6F16ED704179}" type="pres">
      <dgm:prSet presAssocID="{BB1226E7-AEDA-42B1-909C-CA600074B4DA}" presName="compNode" presStyleCnt="0"/>
      <dgm:spPr/>
    </dgm:pt>
    <dgm:pt modelId="{784F7BA5-5BF6-456D-A7F7-20511DE173C2}" type="pres">
      <dgm:prSet presAssocID="{BB1226E7-AEDA-42B1-909C-CA600074B4DA}" presName="iconBgRect" presStyleLbl="bgShp" presStyleIdx="3" presStyleCnt="4"/>
      <dgm:spPr/>
    </dgm:pt>
    <dgm:pt modelId="{DC21A823-3AD5-48B0-BC8C-366D46A57140}" type="pres">
      <dgm:prSet presAssocID="{BB1226E7-AEDA-42B1-909C-CA600074B4D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D2FD77BB-70A5-42EC-B816-4F0310E17A42}" type="pres">
      <dgm:prSet presAssocID="{BB1226E7-AEDA-42B1-909C-CA600074B4DA}" presName="spaceRect" presStyleCnt="0"/>
      <dgm:spPr/>
    </dgm:pt>
    <dgm:pt modelId="{E70AFEA5-B537-4B7A-8EE0-71358686DF98}" type="pres">
      <dgm:prSet presAssocID="{BB1226E7-AEDA-42B1-909C-CA600074B4D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5093F0C-6F7B-4762-A8D9-21477984E52F}" type="presOf" srcId="{231CF5FC-95E6-426A-9D7C-303E972ED858}" destId="{FBD11B4C-FE81-4B32-BC86-2A7FFFA1324F}" srcOrd="0" destOrd="0" presId="urn:microsoft.com/office/officeart/2018/2/layout/IconCircleList"/>
    <dgm:cxn modelId="{F0B29831-40EB-455B-8CE7-51D861C86ECB}" type="presOf" srcId="{13A1F712-48EA-4ABB-8BDA-0B29C72CB9C4}" destId="{A9B34126-009E-4AF8-A313-3BC77269D6EC}" srcOrd="0" destOrd="0" presId="urn:microsoft.com/office/officeart/2018/2/layout/IconCircleList"/>
    <dgm:cxn modelId="{3EE3CA50-8717-4132-AAF3-DC8D5FAB1CFC}" type="presOf" srcId="{FA4E5F22-BFA9-4889-9B67-E76395C523C2}" destId="{DBA4082B-B88D-41E9-81F7-CFB571409BCC}" srcOrd="0" destOrd="0" presId="urn:microsoft.com/office/officeart/2018/2/layout/IconCircleList"/>
    <dgm:cxn modelId="{F66F2A5A-44CE-4714-922C-54C2A70E7967}" srcId="{A593522C-E4D0-4A26-9A4C-7A7F9E915353}" destId="{3F074F95-EE17-4DCF-B5AA-FDE31E71D275}" srcOrd="0" destOrd="0" parTransId="{E4CB6992-62C9-4F35-AE3C-A8C11DE47B16}" sibTransId="{231CF5FC-95E6-426A-9D7C-303E972ED858}"/>
    <dgm:cxn modelId="{3077BE6C-DF8D-4CBA-AAC5-A428C0818F9F}" srcId="{A593522C-E4D0-4A26-9A4C-7A7F9E915353}" destId="{13A1F712-48EA-4ABB-8BDA-0B29C72CB9C4}" srcOrd="1" destOrd="0" parTransId="{EF5CD88A-A8D8-42E0-9F93-D692F3323367}" sibTransId="{DFB13762-BDED-4381-8986-517992105B51}"/>
    <dgm:cxn modelId="{089E7375-DF4F-42E3-8D3C-27FB44634F6A}" type="presOf" srcId="{BB1226E7-AEDA-42B1-909C-CA600074B4DA}" destId="{E70AFEA5-B537-4B7A-8EE0-71358686DF98}" srcOrd="0" destOrd="0" presId="urn:microsoft.com/office/officeart/2018/2/layout/IconCircleList"/>
    <dgm:cxn modelId="{E1955F88-CD70-493E-B38F-6F24D39DD973}" srcId="{A593522C-E4D0-4A26-9A4C-7A7F9E915353}" destId="{EE9CF474-98AD-4197-B1A6-DFEC1DBAEF92}" srcOrd="2" destOrd="0" parTransId="{1AEF9E7D-ADC0-4190-BDFE-665204B68900}" sibTransId="{FA4E5F22-BFA9-4889-9B67-E76395C523C2}"/>
    <dgm:cxn modelId="{1DC32F9A-BDDF-42DF-AC73-DD38AE03597C}" srcId="{A593522C-E4D0-4A26-9A4C-7A7F9E915353}" destId="{BB1226E7-AEDA-42B1-909C-CA600074B4DA}" srcOrd="3" destOrd="0" parTransId="{1D0F208B-5A14-4347-9503-9C319B2B2B40}" sibTransId="{FA24B54E-92C1-48DA-ACDE-AD39DECD2F18}"/>
    <dgm:cxn modelId="{8C71FAAD-ADB9-4B06-A288-8C1CF37AA027}" type="presOf" srcId="{DFB13762-BDED-4381-8986-517992105B51}" destId="{9014284E-3F19-41B2-9B43-64558177FB34}" srcOrd="0" destOrd="0" presId="urn:microsoft.com/office/officeart/2018/2/layout/IconCircleList"/>
    <dgm:cxn modelId="{538492C0-09A3-4016-84D8-A895A3D75888}" type="presOf" srcId="{EE9CF474-98AD-4197-B1A6-DFEC1DBAEF92}" destId="{FB05AAB4-F37D-4C68-B6F9-8A060DD14A74}" srcOrd="0" destOrd="0" presId="urn:microsoft.com/office/officeart/2018/2/layout/IconCircleList"/>
    <dgm:cxn modelId="{26C00BC9-8A76-477C-99A9-A47451FFD153}" type="presOf" srcId="{A593522C-E4D0-4A26-9A4C-7A7F9E915353}" destId="{CE6C90A1-CEFE-4FAE-9928-0EE391BB7C76}" srcOrd="0" destOrd="0" presId="urn:microsoft.com/office/officeart/2018/2/layout/IconCircleList"/>
    <dgm:cxn modelId="{A41E48F7-A304-4B14-BD8D-9DA315D3E179}" type="presOf" srcId="{3F074F95-EE17-4DCF-B5AA-FDE31E71D275}" destId="{A5C0BD2E-799B-402E-AACC-D3D31DD1FB67}" srcOrd="0" destOrd="0" presId="urn:microsoft.com/office/officeart/2018/2/layout/IconCircleList"/>
    <dgm:cxn modelId="{9DCD2CDB-B227-4FDF-833E-72A33BD6AEBC}" type="presParOf" srcId="{CE6C90A1-CEFE-4FAE-9928-0EE391BB7C76}" destId="{9F2DCE69-D12A-4E3F-8C57-BA909BA9E716}" srcOrd="0" destOrd="0" presId="urn:microsoft.com/office/officeart/2018/2/layout/IconCircleList"/>
    <dgm:cxn modelId="{E803FC6B-4DA4-4C17-8A4C-04C261D125BD}" type="presParOf" srcId="{9F2DCE69-D12A-4E3F-8C57-BA909BA9E716}" destId="{631FAEC4-3362-4B69-A2FD-A0A15E75359B}" srcOrd="0" destOrd="0" presId="urn:microsoft.com/office/officeart/2018/2/layout/IconCircleList"/>
    <dgm:cxn modelId="{A6D3CD53-3FA2-402F-B40B-D91C8608CFF3}" type="presParOf" srcId="{631FAEC4-3362-4B69-A2FD-A0A15E75359B}" destId="{B0917F8D-3814-496B-A293-8F6BC5303521}" srcOrd="0" destOrd="0" presId="urn:microsoft.com/office/officeart/2018/2/layout/IconCircleList"/>
    <dgm:cxn modelId="{6E318B32-F47E-4F42-8C80-A11454E72F6A}" type="presParOf" srcId="{631FAEC4-3362-4B69-A2FD-A0A15E75359B}" destId="{E815550E-C551-4559-97C7-76C9101779C9}" srcOrd="1" destOrd="0" presId="urn:microsoft.com/office/officeart/2018/2/layout/IconCircleList"/>
    <dgm:cxn modelId="{028C395B-3311-4BF9-8E26-985E8B5A4BD8}" type="presParOf" srcId="{631FAEC4-3362-4B69-A2FD-A0A15E75359B}" destId="{DD8122CE-3565-4BE9-A381-F36D1CE9C052}" srcOrd="2" destOrd="0" presId="urn:microsoft.com/office/officeart/2018/2/layout/IconCircleList"/>
    <dgm:cxn modelId="{438FD94E-C2E0-47DD-8107-0859EFE045E0}" type="presParOf" srcId="{631FAEC4-3362-4B69-A2FD-A0A15E75359B}" destId="{A5C0BD2E-799B-402E-AACC-D3D31DD1FB67}" srcOrd="3" destOrd="0" presId="urn:microsoft.com/office/officeart/2018/2/layout/IconCircleList"/>
    <dgm:cxn modelId="{D2D8BB7F-9BB6-4C3E-8D65-2B5393C95A7F}" type="presParOf" srcId="{9F2DCE69-D12A-4E3F-8C57-BA909BA9E716}" destId="{FBD11B4C-FE81-4B32-BC86-2A7FFFA1324F}" srcOrd="1" destOrd="0" presId="urn:microsoft.com/office/officeart/2018/2/layout/IconCircleList"/>
    <dgm:cxn modelId="{4EF3D34D-1AB3-4B34-A430-EDF43BD2578D}" type="presParOf" srcId="{9F2DCE69-D12A-4E3F-8C57-BA909BA9E716}" destId="{D1C1473A-7BF7-46B8-91D3-4868EBEFA568}" srcOrd="2" destOrd="0" presId="urn:microsoft.com/office/officeart/2018/2/layout/IconCircleList"/>
    <dgm:cxn modelId="{0C552EB0-F06C-43B1-9160-8C6F53969156}" type="presParOf" srcId="{D1C1473A-7BF7-46B8-91D3-4868EBEFA568}" destId="{58ED3649-D9F9-477D-A131-1850A8640F1D}" srcOrd="0" destOrd="0" presId="urn:microsoft.com/office/officeart/2018/2/layout/IconCircleList"/>
    <dgm:cxn modelId="{FD149240-23C0-41A5-895D-BB1ABF04EE1C}" type="presParOf" srcId="{D1C1473A-7BF7-46B8-91D3-4868EBEFA568}" destId="{6C528D88-77E0-4B35-B8B5-B6BD63375853}" srcOrd="1" destOrd="0" presId="urn:microsoft.com/office/officeart/2018/2/layout/IconCircleList"/>
    <dgm:cxn modelId="{DFA7A4B3-1A63-4476-B2D8-107CA250450E}" type="presParOf" srcId="{D1C1473A-7BF7-46B8-91D3-4868EBEFA568}" destId="{3BBB39FE-5702-4228-9DCD-BFEAA73BC70A}" srcOrd="2" destOrd="0" presId="urn:microsoft.com/office/officeart/2018/2/layout/IconCircleList"/>
    <dgm:cxn modelId="{BB9F37CC-3569-4C59-AD4C-DAA4BB1DBD5D}" type="presParOf" srcId="{D1C1473A-7BF7-46B8-91D3-4868EBEFA568}" destId="{A9B34126-009E-4AF8-A313-3BC77269D6EC}" srcOrd="3" destOrd="0" presId="urn:microsoft.com/office/officeart/2018/2/layout/IconCircleList"/>
    <dgm:cxn modelId="{9EC16F2E-CFF5-41E2-ACFC-AF3C770AEBFE}" type="presParOf" srcId="{9F2DCE69-D12A-4E3F-8C57-BA909BA9E716}" destId="{9014284E-3F19-41B2-9B43-64558177FB34}" srcOrd="3" destOrd="0" presId="urn:microsoft.com/office/officeart/2018/2/layout/IconCircleList"/>
    <dgm:cxn modelId="{97757A3C-73CB-46E5-8C74-8455D98F5E99}" type="presParOf" srcId="{9F2DCE69-D12A-4E3F-8C57-BA909BA9E716}" destId="{78843369-7F83-4650-B477-2EF753DF8F0F}" srcOrd="4" destOrd="0" presId="urn:microsoft.com/office/officeart/2018/2/layout/IconCircleList"/>
    <dgm:cxn modelId="{7C38C09B-3E90-4B71-B25B-F431BD2B5BA4}" type="presParOf" srcId="{78843369-7F83-4650-B477-2EF753DF8F0F}" destId="{2BA53C46-3CDF-4FB9-A5AB-CE4016136ED4}" srcOrd="0" destOrd="0" presId="urn:microsoft.com/office/officeart/2018/2/layout/IconCircleList"/>
    <dgm:cxn modelId="{ABD2CDD1-1E15-419B-94C3-37BF5EECD63E}" type="presParOf" srcId="{78843369-7F83-4650-B477-2EF753DF8F0F}" destId="{3C1C375F-B4B2-4C5B-B4E9-AA527FB84EE8}" srcOrd="1" destOrd="0" presId="urn:microsoft.com/office/officeart/2018/2/layout/IconCircleList"/>
    <dgm:cxn modelId="{8A1C59CC-4BD5-4572-BA28-2A091E1C4002}" type="presParOf" srcId="{78843369-7F83-4650-B477-2EF753DF8F0F}" destId="{8736F032-80C1-42EE-9ABE-DE3897BF4A45}" srcOrd="2" destOrd="0" presId="urn:microsoft.com/office/officeart/2018/2/layout/IconCircleList"/>
    <dgm:cxn modelId="{8E2EEF85-B7F4-4BA3-A9AD-4B27BE961BC9}" type="presParOf" srcId="{78843369-7F83-4650-B477-2EF753DF8F0F}" destId="{FB05AAB4-F37D-4C68-B6F9-8A060DD14A74}" srcOrd="3" destOrd="0" presId="urn:microsoft.com/office/officeart/2018/2/layout/IconCircleList"/>
    <dgm:cxn modelId="{424AA7FC-E4B1-4043-9B4A-D28EA9CD8292}" type="presParOf" srcId="{9F2DCE69-D12A-4E3F-8C57-BA909BA9E716}" destId="{DBA4082B-B88D-41E9-81F7-CFB571409BCC}" srcOrd="5" destOrd="0" presId="urn:microsoft.com/office/officeart/2018/2/layout/IconCircleList"/>
    <dgm:cxn modelId="{FD2CF31D-B813-4E03-BE5A-E3B72BC16018}" type="presParOf" srcId="{9F2DCE69-D12A-4E3F-8C57-BA909BA9E716}" destId="{8C919701-07FA-4399-A9C9-6F16ED704179}" srcOrd="6" destOrd="0" presId="urn:microsoft.com/office/officeart/2018/2/layout/IconCircleList"/>
    <dgm:cxn modelId="{C7393B44-BE76-4754-B624-25BB8C62A1B1}" type="presParOf" srcId="{8C919701-07FA-4399-A9C9-6F16ED704179}" destId="{784F7BA5-5BF6-456D-A7F7-20511DE173C2}" srcOrd="0" destOrd="0" presId="urn:microsoft.com/office/officeart/2018/2/layout/IconCircleList"/>
    <dgm:cxn modelId="{A38D785C-FA82-4F53-8E56-0E14F3FB3AEE}" type="presParOf" srcId="{8C919701-07FA-4399-A9C9-6F16ED704179}" destId="{DC21A823-3AD5-48B0-BC8C-366D46A57140}" srcOrd="1" destOrd="0" presId="urn:microsoft.com/office/officeart/2018/2/layout/IconCircleList"/>
    <dgm:cxn modelId="{3C114B6D-22EC-4DB3-960B-7635092761EF}" type="presParOf" srcId="{8C919701-07FA-4399-A9C9-6F16ED704179}" destId="{D2FD77BB-70A5-42EC-B816-4F0310E17A42}" srcOrd="2" destOrd="0" presId="urn:microsoft.com/office/officeart/2018/2/layout/IconCircleList"/>
    <dgm:cxn modelId="{5DFDDB54-73EA-4008-B886-6545A33A019A}" type="presParOf" srcId="{8C919701-07FA-4399-A9C9-6F16ED704179}" destId="{E70AFEA5-B537-4B7A-8EE0-71358686DF9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D0B9D7-EF27-4DEC-95E7-50781275B7E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6565111-7D23-41B1-975F-A4342E581406}">
      <dgm:prSet/>
      <dgm:spPr/>
      <dgm:t>
        <a:bodyPr/>
        <a:lstStyle/>
        <a:p>
          <a:pPr>
            <a:defRPr cap="all"/>
          </a:pPr>
          <a:r>
            <a:rPr lang="es-CL"/>
            <a:t>¿Qué otras cosas indagaría en la anamnesis (si estuviera la profesora que presenció el evento)?</a:t>
          </a:r>
          <a:endParaRPr lang="en-US"/>
        </a:p>
      </dgm:t>
    </dgm:pt>
    <dgm:pt modelId="{4B941031-6EFD-4996-B91F-D563D7D4C404}" type="parTrans" cxnId="{D3B4F788-8B11-4C8E-AB43-201C435954EA}">
      <dgm:prSet/>
      <dgm:spPr/>
      <dgm:t>
        <a:bodyPr/>
        <a:lstStyle/>
        <a:p>
          <a:endParaRPr lang="en-US"/>
        </a:p>
      </dgm:t>
    </dgm:pt>
    <dgm:pt modelId="{AC3CC614-7A33-459F-991E-0430FCDD3375}" type="sibTrans" cxnId="{D3B4F788-8B11-4C8E-AB43-201C435954EA}">
      <dgm:prSet/>
      <dgm:spPr/>
      <dgm:t>
        <a:bodyPr/>
        <a:lstStyle/>
        <a:p>
          <a:endParaRPr lang="en-US"/>
        </a:p>
      </dgm:t>
    </dgm:pt>
    <dgm:pt modelId="{32105621-4BC7-47B1-A865-092A8671235F}">
      <dgm:prSet/>
      <dgm:spPr/>
      <dgm:t>
        <a:bodyPr/>
        <a:lstStyle/>
        <a:p>
          <a:pPr>
            <a:defRPr cap="all"/>
          </a:pPr>
          <a:r>
            <a:rPr lang="es-CL"/>
            <a:t>¿Qué preguntaría a los padres si estuvieran en la consulta?</a:t>
          </a:r>
          <a:endParaRPr lang="en-US"/>
        </a:p>
      </dgm:t>
    </dgm:pt>
    <dgm:pt modelId="{F54A3AE9-E89D-4DDD-B462-F57DD63C7CE8}" type="parTrans" cxnId="{EC513B69-4001-4F92-9532-C0E78A87380D}">
      <dgm:prSet/>
      <dgm:spPr/>
      <dgm:t>
        <a:bodyPr/>
        <a:lstStyle/>
        <a:p>
          <a:endParaRPr lang="en-US"/>
        </a:p>
      </dgm:t>
    </dgm:pt>
    <dgm:pt modelId="{434B6839-CE1C-4052-AF08-A38F930D6F23}" type="sibTrans" cxnId="{EC513B69-4001-4F92-9532-C0E78A87380D}">
      <dgm:prSet/>
      <dgm:spPr/>
      <dgm:t>
        <a:bodyPr/>
        <a:lstStyle/>
        <a:p>
          <a:endParaRPr lang="en-US"/>
        </a:p>
      </dgm:t>
    </dgm:pt>
    <dgm:pt modelId="{3A93C77C-2067-4F98-A0A8-733EDECC98DC}" type="pres">
      <dgm:prSet presAssocID="{37D0B9D7-EF27-4DEC-95E7-50781275B7EC}" presName="root" presStyleCnt="0">
        <dgm:presLayoutVars>
          <dgm:dir/>
          <dgm:resizeHandles val="exact"/>
        </dgm:presLayoutVars>
      </dgm:prSet>
      <dgm:spPr/>
    </dgm:pt>
    <dgm:pt modelId="{E833E42B-8A1F-4C57-B45C-F25416076A9F}" type="pres">
      <dgm:prSet presAssocID="{16565111-7D23-41B1-975F-A4342E581406}" presName="compNode" presStyleCnt="0"/>
      <dgm:spPr/>
    </dgm:pt>
    <dgm:pt modelId="{7F3764A6-E037-4250-9D6F-8ABAB0B5056A}" type="pres">
      <dgm:prSet presAssocID="{16565111-7D23-41B1-975F-A4342E581406}" presName="iconBgRect" presStyleLbl="bgShp" presStyleIdx="0" presStyleCnt="2"/>
      <dgm:spPr/>
    </dgm:pt>
    <dgm:pt modelId="{408B3FD4-416C-46DA-AF35-D661092C098F}" type="pres">
      <dgm:prSet presAssocID="{16565111-7D23-41B1-975F-A4342E58140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893C0D9-E3C4-41D6-BB1D-F42B20EF20CF}" type="pres">
      <dgm:prSet presAssocID="{16565111-7D23-41B1-975F-A4342E581406}" presName="spaceRect" presStyleCnt="0"/>
      <dgm:spPr/>
    </dgm:pt>
    <dgm:pt modelId="{92AE9C01-8578-4A2E-BB47-B488DF4B845B}" type="pres">
      <dgm:prSet presAssocID="{16565111-7D23-41B1-975F-A4342E581406}" presName="textRect" presStyleLbl="revTx" presStyleIdx="0" presStyleCnt="2">
        <dgm:presLayoutVars>
          <dgm:chMax val="1"/>
          <dgm:chPref val="1"/>
        </dgm:presLayoutVars>
      </dgm:prSet>
      <dgm:spPr/>
    </dgm:pt>
    <dgm:pt modelId="{CFD5B6FF-E272-4B5B-B6C4-D50CFA81537B}" type="pres">
      <dgm:prSet presAssocID="{AC3CC614-7A33-459F-991E-0430FCDD3375}" presName="sibTrans" presStyleCnt="0"/>
      <dgm:spPr/>
    </dgm:pt>
    <dgm:pt modelId="{CA875AF5-9F0D-45F9-92CB-FE35A13A2316}" type="pres">
      <dgm:prSet presAssocID="{32105621-4BC7-47B1-A865-092A8671235F}" presName="compNode" presStyleCnt="0"/>
      <dgm:spPr/>
    </dgm:pt>
    <dgm:pt modelId="{039F523D-70BE-4B2A-85B5-C1C607ECCF3E}" type="pres">
      <dgm:prSet presAssocID="{32105621-4BC7-47B1-A865-092A8671235F}" presName="iconBgRect" presStyleLbl="bgShp" presStyleIdx="1" presStyleCnt="2"/>
      <dgm:spPr/>
    </dgm:pt>
    <dgm:pt modelId="{220D0462-CF06-4F4C-92D2-AE25947DBCAD}" type="pres">
      <dgm:prSet presAssocID="{32105621-4BC7-47B1-A865-092A8671235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E5B2E4FA-575E-46C0-ABD1-224EED2164AE}" type="pres">
      <dgm:prSet presAssocID="{32105621-4BC7-47B1-A865-092A8671235F}" presName="spaceRect" presStyleCnt="0"/>
      <dgm:spPr/>
    </dgm:pt>
    <dgm:pt modelId="{2498B326-0CFF-4B99-A8E9-F300B448B4C4}" type="pres">
      <dgm:prSet presAssocID="{32105621-4BC7-47B1-A865-092A8671235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C513B69-4001-4F92-9532-C0E78A87380D}" srcId="{37D0B9D7-EF27-4DEC-95E7-50781275B7EC}" destId="{32105621-4BC7-47B1-A865-092A8671235F}" srcOrd="1" destOrd="0" parTransId="{F54A3AE9-E89D-4DDD-B462-F57DD63C7CE8}" sibTransId="{434B6839-CE1C-4052-AF08-A38F930D6F23}"/>
    <dgm:cxn modelId="{D3B4F788-8B11-4C8E-AB43-201C435954EA}" srcId="{37D0B9D7-EF27-4DEC-95E7-50781275B7EC}" destId="{16565111-7D23-41B1-975F-A4342E581406}" srcOrd="0" destOrd="0" parTransId="{4B941031-6EFD-4996-B91F-D563D7D4C404}" sibTransId="{AC3CC614-7A33-459F-991E-0430FCDD3375}"/>
    <dgm:cxn modelId="{2421BB91-5F0E-4EC9-B5FD-60FA35F3F6B6}" type="presOf" srcId="{16565111-7D23-41B1-975F-A4342E581406}" destId="{92AE9C01-8578-4A2E-BB47-B488DF4B845B}" srcOrd="0" destOrd="0" presId="urn:microsoft.com/office/officeart/2018/5/layout/IconCircleLabelList"/>
    <dgm:cxn modelId="{1DD64AE3-8A1E-4EFE-B86B-DF0E6A1BA034}" type="presOf" srcId="{32105621-4BC7-47B1-A865-092A8671235F}" destId="{2498B326-0CFF-4B99-A8E9-F300B448B4C4}" srcOrd="0" destOrd="0" presId="urn:microsoft.com/office/officeart/2018/5/layout/IconCircleLabelList"/>
    <dgm:cxn modelId="{D249A2F9-EBF0-47B7-807E-529E262A8667}" type="presOf" srcId="{37D0B9D7-EF27-4DEC-95E7-50781275B7EC}" destId="{3A93C77C-2067-4F98-A0A8-733EDECC98DC}" srcOrd="0" destOrd="0" presId="urn:microsoft.com/office/officeart/2018/5/layout/IconCircleLabelList"/>
    <dgm:cxn modelId="{6E0A46A3-17DC-4F36-89E7-7B3BC5BEC55A}" type="presParOf" srcId="{3A93C77C-2067-4F98-A0A8-733EDECC98DC}" destId="{E833E42B-8A1F-4C57-B45C-F25416076A9F}" srcOrd="0" destOrd="0" presId="urn:microsoft.com/office/officeart/2018/5/layout/IconCircleLabelList"/>
    <dgm:cxn modelId="{654FF2F0-9A2B-49E9-B13A-EC102A1D38D3}" type="presParOf" srcId="{E833E42B-8A1F-4C57-B45C-F25416076A9F}" destId="{7F3764A6-E037-4250-9D6F-8ABAB0B5056A}" srcOrd="0" destOrd="0" presId="urn:microsoft.com/office/officeart/2018/5/layout/IconCircleLabelList"/>
    <dgm:cxn modelId="{55199189-9DE6-4E0A-8764-A8D2BE05FC34}" type="presParOf" srcId="{E833E42B-8A1F-4C57-B45C-F25416076A9F}" destId="{408B3FD4-416C-46DA-AF35-D661092C098F}" srcOrd="1" destOrd="0" presId="urn:microsoft.com/office/officeart/2018/5/layout/IconCircleLabelList"/>
    <dgm:cxn modelId="{B396F572-9089-41A7-A92F-074011F7FFFE}" type="presParOf" srcId="{E833E42B-8A1F-4C57-B45C-F25416076A9F}" destId="{7893C0D9-E3C4-41D6-BB1D-F42B20EF20CF}" srcOrd="2" destOrd="0" presId="urn:microsoft.com/office/officeart/2018/5/layout/IconCircleLabelList"/>
    <dgm:cxn modelId="{DAA2A985-7B1F-400F-B2DD-04AE1A1D7922}" type="presParOf" srcId="{E833E42B-8A1F-4C57-B45C-F25416076A9F}" destId="{92AE9C01-8578-4A2E-BB47-B488DF4B845B}" srcOrd="3" destOrd="0" presId="urn:microsoft.com/office/officeart/2018/5/layout/IconCircleLabelList"/>
    <dgm:cxn modelId="{00A8D190-1B19-4A47-8075-3C18836727BC}" type="presParOf" srcId="{3A93C77C-2067-4F98-A0A8-733EDECC98DC}" destId="{CFD5B6FF-E272-4B5B-B6C4-D50CFA81537B}" srcOrd="1" destOrd="0" presId="urn:microsoft.com/office/officeart/2018/5/layout/IconCircleLabelList"/>
    <dgm:cxn modelId="{169B998E-DF5B-4006-A346-FD069F9373EA}" type="presParOf" srcId="{3A93C77C-2067-4F98-A0A8-733EDECC98DC}" destId="{CA875AF5-9F0D-45F9-92CB-FE35A13A2316}" srcOrd="2" destOrd="0" presId="urn:microsoft.com/office/officeart/2018/5/layout/IconCircleLabelList"/>
    <dgm:cxn modelId="{51C6DC7B-7B0E-43D6-8DC8-51BBBE33C856}" type="presParOf" srcId="{CA875AF5-9F0D-45F9-92CB-FE35A13A2316}" destId="{039F523D-70BE-4B2A-85B5-C1C607ECCF3E}" srcOrd="0" destOrd="0" presId="urn:microsoft.com/office/officeart/2018/5/layout/IconCircleLabelList"/>
    <dgm:cxn modelId="{27F4BFF7-DA7C-4E6D-8BBD-2C0BC71923D0}" type="presParOf" srcId="{CA875AF5-9F0D-45F9-92CB-FE35A13A2316}" destId="{220D0462-CF06-4F4C-92D2-AE25947DBCAD}" srcOrd="1" destOrd="0" presId="urn:microsoft.com/office/officeart/2018/5/layout/IconCircleLabelList"/>
    <dgm:cxn modelId="{8CAE1EE3-1F9A-41F6-8957-51B987B8A98E}" type="presParOf" srcId="{CA875AF5-9F0D-45F9-92CB-FE35A13A2316}" destId="{E5B2E4FA-575E-46C0-ABD1-224EED2164AE}" srcOrd="2" destOrd="0" presId="urn:microsoft.com/office/officeart/2018/5/layout/IconCircleLabelList"/>
    <dgm:cxn modelId="{884011B9-D5A2-40D9-B603-C8B76A9A5F7E}" type="presParOf" srcId="{CA875AF5-9F0D-45F9-92CB-FE35A13A2316}" destId="{2498B326-0CFF-4B99-A8E9-F300B448B4C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BA5E00-8DA6-5942-A0B5-E5674FD9C13E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028BABB-9334-494E-B070-1B886A739323}">
      <dgm:prSet phldrT="[Texto]"/>
      <dgm:spPr/>
      <dgm:t>
        <a:bodyPr/>
        <a:lstStyle/>
        <a:p>
          <a:r>
            <a:rPr lang="es-ES" dirty="0"/>
            <a:t>TPNE</a:t>
          </a:r>
        </a:p>
      </dgm:t>
    </dgm:pt>
    <dgm:pt modelId="{986D70BE-8063-AD4D-9DD9-834CFB921167}" type="parTrans" cxnId="{939395F1-D7C9-A549-9BB3-C7CF0CA8EB28}">
      <dgm:prSet/>
      <dgm:spPr/>
      <dgm:t>
        <a:bodyPr/>
        <a:lstStyle/>
        <a:p>
          <a:endParaRPr lang="es-ES"/>
        </a:p>
      </dgm:t>
    </dgm:pt>
    <dgm:pt modelId="{A85E7262-AD57-5B44-A4E4-B04A2750A9A4}" type="sibTrans" cxnId="{939395F1-D7C9-A549-9BB3-C7CF0CA8EB28}">
      <dgm:prSet/>
      <dgm:spPr/>
      <dgm:t>
        <a:bodyPr/>
        <a:lstStyle/>
        <a:p>
          <a:endParaRPr lang="es-ES"/>
        </a:p>
      </dgm:t>
    </dgm:pt>
    <dgm:pt modelId="{F3D1553F-403C-0F40-8415-FAC348420D3D}">
      <dgm:prSet phldrT="[Texto]"/>
      <dgm:spPr/>
      <dgm:t>
        <a:bodyPr/>
        <a:lstStyle/>
        <a:p>
          <a:r>
            <a:rPr lang="es-ES" dirty="0"/>
            <a:t>Síncope</a:t>
          </a:r>
        </a:p>
      </dgm:t>
    </dgm:pt>
    <dgm:pt modelId="{62D00FEA-EBF0-D946-8658-D6A9A7ACB678}" type="parTrans" cxnId="{F2282338-B913-DB47-A7F1-CEBB969A9F91}">
      <dgm:prSet/>
      <dgm:spPr/>
      <dgm:t>
        <a:bodyPr/>
        <a:lstStyle/>
        <a:p>
          <a:endParaRPr lang="es-ES"/>
        </a:p>
      </dgm:t>
    </dgm:pt>
    <dgm:pt modelId="{B28F7196-C7DE-844B-877D-519AD2B074BB}" type="sibTrans" cxnId="{F2282338-B913-DB47-A7F1-CEBB969A9F91}">
      <dgm:prSet/>
      <dgm:spPr/>
      <dgm:t>
        <a:bodyPr/>
        <a:lstStyle/>
        <a:p>
          <a:endParaRPr lang="es-ES"/>
        </a:p>
      </dgm:t>
    </dgm:pt>
    <dgm:pt modelId="{98D3DB15-BD16-844D-8682-6D8529A80E9B}">
      <dgm:prSet phldrT="[Texto]"/>
      <dgm:spPr/>
      <dgm:t>
        <a:bodyPr/>
        <a:lstStyle/>
        <a:p>
          <a:r>
            <a:rPr lang="es-ES" dirty="0"/>
            <a:t>Estudio cardiológico si necesario</a:t>
          </a:r>
        </a:p>
      </dgm:t>
    </dgm:pt>
    <dgm:pt modelId="{F7009E0E-7B06-304F-977C-78BAC2CCD615}" type="parTrans" cxnId="{B8F4F17C-34D7-3A42-8C81-F2774447B16E}">
      <dgm:prSet/>
      <dgm:spPr/>
      <dgm:t>
        <a:bodyPr/>
        <a:lstStyle/>
        <a:p>
          <a:endParaRPr lang="es-ES"/>
        </a:p>
      </dgm:t>
    </dgm:pt>
    <dgm:pt modelId="{E50422D7-C0B2-B341-BBE7-0087CE971E66}" type="sibTrans" cxnId="{B8F4F17C-34D7-3A42-8C81-F2774447B16E}">
      <dgm:prSet/>
      <dgm:spPr/>
      <dgm:t>
        <a:bodyPr/>
        <a:lstStyle/>
        <a:p>
          <a:endParaRPr lang="es-ES"/>
        </a:p>
      </dgm:t>
    </dgm:pt>
    <dgm:pt modelId="{551BB6DA-04E1-9246-857F-31E1483A4B8A}">
      <dgm:prSet phldrT="[Texto]"/>
      <dgm:spPr/>
      <dgm:t>
        <a:bodyPr/>
        <a:lstStyle/>
        <a:p>
          <a:r>
            <a:rPr lang="es-ES" dirty="0"/>
            <a:t>Crisis epiléptica</a:t>
          </a:r>
        </a:p>
      </dgm:t>
    </dgm:pt>
    <dgm:pt modelId="{E88D21F7-22F6-0D4E-A0E3-500968680F77}" type="parTrans" cxnId="{F25F7CF7-9E2B-1F4B-A731-22E21045B1EC}">
      <dgm:prSet/>
      <dgm:spPr/>
      <dgm:t>
        <a:bodyPr/>
        <a:lstStyle/>
        <a:p>
          <a:endParaRPr lang="es-ES"/>
        </a:p>
      </dgm:t>
    </dgm:pt>
    <dgm:pt modelId="{8FBE042E-B1A7-4241-9FD8-D1E1D01CB396}" type="sibTrans" cxnId="{F25F7CF7-9E2B-1F4B-A731-22E21045B1EC}">
      <dgm:prSet/>
      <dgm:spPr/>
      <dgm:t>
        <a:bodyPr/>
        <a:lstStyle/>
        <a:p>
          <a:endParaRPr lang="es-ES"/>
        </a:p>
      </dgm:t>
    </dgm:pt>
    <dgm:pt modelId="{870FC76C-C41E-0141-9761-A5A90E1A097C}">
      <dgm:prSet phldrT="[Texto]"/>
      <dgm:spPr/>
      <dgm:t>
        <a:bodyPr/>
        <a:lstStyle/>
        <a:p>
          <a:r>
            <a:rPr lang="es-ES" dirty="0"/>
            <a:t>Primera crisis no provocada</a:t>
          </a:r>
        </a:p>
      </dgm:t>
    </dgm:pt>
    <dgm:pt modelId="{E362174F-72B3-A942-9A8A-3482ACD8E1B6}" type="parTrans" cxnId="{4EB4D72E-F271-B147-A1A6-23434E22E7E5}">
      <dgm:prSet/>
      <dgm:spPr/>
      <dgm:t>
        <a:bodyPr/>
        <a:lstStyle/>
        <a:p>
          <a:endParaRPr lang="es-ES"/>
        </a:p>
      </dgm:t>
    </dgm:pt>
    <dgm:pt modelId="{F35C0D66-D32F-444E-80C9-813FFA10B7A7}" type="sibTrans" cxnId="{4EB4D72E-F271-B147-A1A6-23434E22E7E5}">
      <dgm:prSet/>
      <dgm:spPr/>
      <dgm:t>
        <a:bodyPr/>
        <a:lstStyle/>
        <a:p>
          <a:endParaRPr lang="es-ES"/>
        </a:p>
      </dgm:t>
    </dgm:pt>
    <dgm:pt modelId="{06D607F9-F88E-7E4D-8504-2C71CBB24E82}">
      <dgm:prSet phldrT="[Texto]"/>
      <dgm:spPr/>
      <dgm:t>
        <a:bodyPr/>
        <a:lstStyle/>
        <a:p>
          <a:r>
            <a:rPr lang="es-ES" dirty="0"/>
            <a:t>Derivar y estudiar (EEG, </a:t>
          </a:r>
          <a:r>
            <a:rPr lang="es-ES" dirty="0" err="1"/>
            <a:t>neuroimagen</a:t>
          </a:r>
          <a:r>
            <a:rPr lang="es-ES" dirty="0"/>
            <a:t>)</a:t>
          </a:r>
        </a:p>
      </dgm:t>
    </dgm:pt>
    <dgm:pt modelId="{420A23A9-5E32-D147-87C9-15A3A7D7CA54}" type="parTrans" cxnId="{EC1857EB-EDC9-7849-A44A-43BD091DA1AF}">
      <dgm:prSet/>
      <dgm:spPr/>
      <dgm:t>
        <a:bodyPr/>
        <a:lstStyle/>
        <a:p>
          <a:endParaRPr lang="es-ES"/>
        </a:p>
      </dgm:t>
    </dgm:pt>
    <dgm:pt modelId="{E9428669-FE4C-1B4D-80A8-5B8CC49167F4}" type="sibTrans" cxnId="{EC1857EB-EDC9-7849-A44A-43BD091DA1AF}">
      <dgm:prSet/>
      <dgm:spPr/>
      <dgm:t>
        <a:bodyPr/>
        <a:lstStyle/>
        <a:p>
          <a:endParaRPr lang="es-ES"/>
        </a:p>
      </dgm:t>
    </dgm:pt>
    <dgm:pt modelId="{038668E3-D74D-E748-A298-A5285D7E7251}" type="pres">
      <dgm:prSet presAssocID="{7FBA5E00-8DA6-5942-A0B5-E5674FD9C13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84D7905-152F-EE4F-B064-114A9F99F52A}" type="pres">
      <dgm:prSet presAssocID="{D028BABB-9334-494E-B070-1B886A739323}" presName="horFlow" presStyleCnt="0"/>
      <dgm:spPr/>
    </dgm:pt>
    <dgm:pt modelId="{EC1C3E8A-E448-BE4A-846A-597E4EEA1D93}" type="pres">
      <dgm:prSet presAssocID="{D028BABB-9334-494E-B070-1B886A739323}" presName="bigChev" presStyleLbl="node1" presStyleIdx="0" presStyleCnt="2"/>
      <dgm:spPr/>
    </dgm:pt>
    <dgm:pt modelId="{D4785954-36C7-534A-9DBE-5AC3D776BA9F}" type="pres">
      <dgm:prSet presAssocID="{62D00FEA-EBF0-D946-8658-D6A9A7ACB678}" presName="parTrans" presStyleCnt="0"/>
      <dgm:spPr/>
    </dgm:pt>
    <dgm:pt modelId="{394FE769-1453-D546-829B-7CEBB11F5E18}" type="pres">
      <dgm:prSet presAssocID="{F3D1553F-403C-0F40-8415-FAC348420D3D}" presName="node" presStyleLbl="alignAccFollowNode1" presStyleIdx="0" presStyleCnt="4">
        <dgm:presLayoutVars>
          <dgm:bulletEnabled val="1"/>
        </dgm:presLayoutVars>
      </dgm:prSet>
      <dgm:spPr/>
    </dgm:pt>
    <dgm:pt modelId="{349E5AA7-3F27-0B4A-9EED-0F49CA7799B5}" type="pres">
      <dgm:prSet presAssocID="{B28F7196-C7DE-844B-877D-519AD2B074BB}" presName="sibTrans" presStyleCnt="0"/>
      <dgm:spPr/>
    </dgm:pt>
    <dgm:pt modelId="{ED88225B-046F-AC4F-992D-2A6FD4C8CB97}" type="pres">
      <dgm:prSet presAssocID="{98D3DB15-BD16-844D-8682-6D8529A80E9B}" presName="node" presStyleLbl="alignAccFollowNode1" presStyleIdx="1" presStyleCnt="4">
        <dgm:presLayoutVars>
          <dgm:bulletEnabled val="1"/>
        </dgm:presLayoutVars>
      </dgm:prSet>
      <dgm:spPr/>
    </dgm:pt>
    <dgm:pt modelId="{F3547E1A-C261-514A-BDA0-AA01162E0BE0}" type="pres">
      <dgm:prSet presAssocID="{D028BABB-9334-494E-B070-1B886A739323}" presName="vSp" presStyleCnt="0"/>
      <dgm:spPr/>
    </dgm:pt>
    <dgm:pt modelId="{428D6E96-C590-644F-A002-7DA1BA0FD211}" type="pres">
      <dgm:prSet presAssocID="{551BB6DA-04E1-9246-857F-31E1483A4B8A}" presName="horFlow" presStyleCnt="0"/>
      <dgm:spPr/>
    </dgm:pt>
    <dgm:pt modelId="{657AFE39-AD9E-F141-95B2-DA3005695E01}" type="pres">
      <dgm:prSet presAssocID="{551BB6DA-04E1-9246-857F-31E1483A4B8A}" presName="bigChev" presStyleLbl="node1" presStyleIdx="1" presStyleCnt="2"/>
      <dgm:spPr/>
    </dgm:pt>
    <dgm:pt modelId="{0F390CC4-74D3-D449-93F4-69AD256EA513}" type="pres">
      <dgm:prSet presAssocID="{E362174F-72B3-A942-9A8A-3482ACD8E1B6}" presName="parTrans" presStyleCnt="0"/>
      <dgm:spPr/>
    </dgm:pt>
    <dgm:pt modelId="{8ABF19A2-4375-B648-9644-6344A3A022A9}" type="pres">
      <dgm:prSet presAssocID="{870FC76C-C41E-0141-9761-A5A90E1A097C}" presName="node" presStyleLbl="alignAccFollowNode1" presStyleIdx="2" presStyleCnt="4">
        <dgm:presLayoutVars>
          <dgm:bulletEnabled val="1"/>
        </dgm:presLayoutVars>
      </dgm:prSet>
      <dgm:spPr/>
    </dgm:pt>
    <dgm:pt modelId="{76DF6BEC-D652-214A-BAA6-D549E37F4777}" type="pres">
      <dgm:prSet presAssocID="{F35C0D66-D32F-444E-80C9-813FFA10B7A7}" presName="sibTrans" presStyleCnt="0"/>
      <dgm:spPr/>
    </dgm:pt>
    <dgm:pt modelId="{7E88E9A6-D4FE-6F4F-9463-96E5B3C2E84B}" type="pres">
      <dgm:prSet presAssocID="{06D607F9-F88E-7E4D-8504-2C71CBB24E82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4EB4D72E-F271-B147-A1A6-23434E22E7E5}" srcId="{551BB6DA-04E1-9246-857F-31E1483A4B8A}" destId="{870FC76C-C41E-0141-9761-A5A90E1A097C}" srcOrd="0" destOrd="0" parTransId="{E362174F-72B3-A942-9A8A-3482ACD8E1B6}" sibTransId="{F35C0D66-D32F-444E-80C9-813FFA10B7A7}"/>
    <dgm:cxn modelId="{6BD52336-73B6-8849-AB11-9047AE18C74E}" type="presOf" srcId="{7FBA5E00-8DA6-5942-A0B5-E5674FD9C13E}" destId="{038668E3-D74D-E748-A298-A5285D7E7251}" srcOrd="0" destOrd="0" presId="urn:microsoft.com/office/officeart/2005/8/layout/lProcess3"/>
    <dgm:cxn modelId="{52D48637-DA2E-7D45-A3E1-73543A0DE7C4}" type="presOf" srcId="{870FC76C-C41E-0141-9761-A5A90E1A097C}" destId="{8ABF19A2-4375-B648-9644-6344A3A022A9}" srcOrd="0" destOrd="0" presId="urn:microsoft.com/office/officeart/2005/8/layout/lProcess3"/>
    <dgm:cxn modelId="{F2282338-B913-DB47-A7F1-CEBB969A9F91}" srcId="{D028BABB-9334-494E-B070-1B886A739323}" destId="{F3D1553F-403C-0F40-8415-FAC348420D3D}" srcOrd="0" destOrd="0" parTransId="{62D00FEA-EBF0-D946-8658-D6A9A7ACB678}" sibTransId="{B28F7196-C7DE-844B-877D-519AD2B074BB}"/>
    <dgm:cxn modelId="{5D067F74-128B-DD4A-ACB1-3C909A459D05}" type="presOf" srcId="{551BB6DA-04E1-9246-857F-31E1483A4B8A}" destId="{657AFE39-AD9E-F141-95B2-DA3005695E01}" srcOrd="0" destOrd="0" presId="urn:microsoft.com/office/officeart/2005/8/layout/lProcess3"/>
    <dgm:cxn modelId="{B8F4F17C-34D7-3A42-8C81-F2774447B16E}" srcId="{D028BABB-9334-494E-B070-1B886A739323}" destId="{98D3DB15-BD16-844D-8682-6D8529A80E9B}" srcOrd="1" destOrd="0" parTransId="{F7009E0E-7B06-304F-977C-78BAC2CCD615}" sibTransId="{E50422D7-C0B2-B341-BBE7-0087CE971E66}"/>
    <dgm:cxn modelId="{4622FE9A-4903-1D42-9AA1-A50460E6AAB3}" type="presOf" srcId="{98D3DB15-BD16-844D-8682-6D8529A80E9B}" destId="{ED88225B-046F-AC4F-992D-2A6FD4C8CB97}" srcOrd="0" destOrd="0" presId="urn:microsoft.com/office/officeart/2005/8/layout/lProcess3"/>
    <dgm:cxn modelId="{246050C0-636F-1D45-8A68-F2F52151100D}" type="presOf" srcId="{06D607F9-F88E-7E4D-8504-2C71CBB24E82}" destId="{7E88E9A6-D4FE-6F4F-9463-96E5B3C2E84B}" srcOrd="0" destOrd="0" presId="urn:microsoft.com/office/officeart/2005/8/layout/lProcess3"/>
    <dgm:cxn modelId="{F79A64C1-E9A4-5441-B25B-885093FA2E7E}" type="presOf" srcId="{F3D1553F-403C-0F40-8415-FAC348420D3D}" destId="{394FE769-1453-D546-829B-7CEBB11F5E18}" srcOrd="0" destOrd="0" presId="urn:microsoft.com/office/officeart/2005/8/layout/lProcess3"/>
    <dgm:cxn modelId="{53740AD9-E1B1-AD4D-92E6-EC694ACD7914}" type="presOf" srcId="{D028BABB-9334-494E-B070-1B886A739323}" destId="{EC1C3E8A-E448-BE4A-846A-597E4EEA1D93}" srcOrd="0" destOrd="0" presId="urn:microsoft.com/office/officeart/2005/8/layout/lProcess3"/>
    <dgm:cxn modelId="{EC1857EB-EDC9-7849-A44A-43BD091DA1AF}" srcId="{551BB6DA-04E1-9246-857F-31E1483A4B8A}" destId="{06D607F9-F88E-7E4D-8504-2C71CBB24E82}" srcOrd="1" destOrd="0" parTransId="{420A23A9-5E32-D147-87C9-15A3A7D7CA54}" sibTransId="{E9428669-FE4C-1B4D-80A8-5B8CC49167F4}"/>
    <dgm:cxn modelId="{939395F1-D7C9-A549-9BB3-C7CF0CA8EB28}" srcId="{7FBA5E00-8DA6-5942-A0B5-E5674FD9C13E}" destId="{D028BABB-9334-494E-B070-1B886A739323}" srcOrd="0" destOrd="0" parTransId="{986D70BE-8063-AD4D-9DD9-834CFB921167}" sibTransId="{A85E7262-AD57-5B44-A4E4-B04A2750A9A4}"/>
    <dgm:cxn modelId="{F25F7CF7-9E2B-1F4B-A731-22E21045B1EC}" srcId="{7FBA5E00-8DA6-5942-A0B5-E5674FD9C13E}" destId="{551BB6DA-04E1-9246-857F-31E1483A4B8A}" srcOrd="1" destOrd="0" parTransId="{E88D21F7-22F6-0D4E-A0E3-500968680F77}" sibTransId="{8FBE042E-B1A7-4241-9FD8-D1E1D01CB396}"/>
    <dgm:cxn modelId="{5E942241-A588-574E-9889-D650EE32BE8B}" type="presParOf" srcId="{038668E3-D74D-E748-A298-A5285D7E7251}" destId="{784D7905-152F-EE4F-B064-114A9F99F52A}" srcOrd="0" destOrd="0" presId="urn:microsoft.com/office/officeart/2005/8/layout/lProcess3"/>
    <dgm:cxn modelId="{F2546F56-C50B-0341-9C43-0382D3B5E028}" type="presParOf" srcId="{784D7905-152F-EE4F-B064-114A9F99F52A}" destId="{EC1C3E8A-E448-BE4A-846A-597E4EEA1D93}" srcOrd="0" destOrd="0" presId="urn:microsoft.com/office/officeart/2005/8/layout/lProcess3"/>
    <dgm:cxn modelId="{350C1035-BA03-AF44-9033-8C13F74A51BA}" type="presParOf" srcId="{784D7905-152F-EE4F-B064-114A9F99F52A}" destId="{D4785954-36C7-534A-9DBE-5AC3D776BA9F}" srcOrd="1" destOrd="0" presId="urn:microsoft.com/office/officeart/2005/8/layout/lProcess3"/>
    <dgm:cxn modelId="{C78A94F2-8728-B645-90A8-5E74056FF6EA}" type="presParOf" srcId="{784D7905-152F-EE4F-B064-114A9F99F52A}" destId="{394FE769-1453-D546-829B-7CEBB11F5E18}" srcOrd="2" destOrd="0" presId="urn:microsoft.com/office/officeart/2005/8/layout/lProcess3"/>
    <dgm:cxn modelId="{7BC7A226-79CA-D04C-B233-7A051C5A0657}" type="presParOf" srcId="{784D7905-152F-EE4F-B064-114A9F99F52A}" destId="{349E5AA7-3F27-0B4A-9EED-0F49CA7799B5}" srcOrd="3" destOrd="0" presId="urn:microsoft.com/office/officeart/2005/8/layout/lProcess3"/>
    <dgm:cxn modelId="{EBB77FE6-A494-084D-B3BC-98853D767C05}" type="presParOf" srcId="{784D7905-152F-EE4F-B064-114A9F99F52A}" destId="{ED88225B-046F-AC4F-992D-2A6FD4C8CB97}" srcOrd="4" destOrd="0" presId="urn:microsoft.com/office/officeart/2005/8/layout/lProcess3"/>
    <dgm:cxn modelId="{AE42BEC4-EB76-2849-8760-54F5C6B51101}" type="presParOf" srcId="{038668E3-D74D-E748-A298-A5285D7E7251}" destId="{F3547E1A-C261-514A-BDA0-AA01162E0BE0}" srcOrd="1" destOrd="0" presId="urn:microsoft.com/office/officeart/2005/8/layout/lProcess3"/>
    <dgm:cxn modelId="{2E153C48-4248-EC4A-98A2-81B861C7EA16}" type="presParOf" srcId="{038668E3-D74D-E748-A298-A5285D7E7251}" destId="{428D6E96-C590-644F-A002-7DA1BA0FD211}" srcOrd="2" destOrd="0" presId="urn:microsoft.com/office/officeart/2005/8/layout/lProcess3"/>
    <dgm:cxn modelId="{A6C3BC9F-F94B-424B-9990-9A5277DFC54F}" type="presParOf" srcId="{428D6E96-C590-644F-A002-7DA1BA0FD211}" destId="{657AFE39-AD9E-F141-95B2-DA3005695E01}" srcOrd="0" destOrd="0" presId="urn:microsoft.com/office/officeart/2005/8/layout/lProcess3"/>
    <dgm:cxn modelId="{9C66FE25-4B19-F848-BCAD-43421FC8B88A}" type="presParOf" srcId="{428D6E96-C590-644F-A002-7DA1BA0FD211}" destId="{0F390CC4-74D3-D449-93F4-69AD256EA513}" srcOrd="1" destOrd="0" presId="urn:microsoft.com/office/officeart/2005/8/layout/lProcess3"/>
    <dgm:cxn modelId="{335038C4-B140-9B41-AB8B-2DFC533B01F0}" type="presParOf" srcId="{428D6E96-C590-644F-A002-7DA1BA0FD211}" destId="{8ABF19A2-4375-B648-9644-6344A3A022A9}" srcOrd="2" destOrd="0" presId="urn:microsoft.com/office/officeart/2005/8/layout/lProcess3"/>
    <dgm:cxn modelId="{F645399C-BCDD-9440-BBC6-3B843B8FEAC4}" type="presParOf" srcId="{428D6E96-C590-644F-A002-7DA1BA0FD211}" destId="{76DF6BEC-D652-214A-BAA6-D549E37F4777}" srcOrd="3" destOrd="0" presId="urn:microsoft.com/office/officeart/2005/8/layout/lProcess3"/>
    <dgm:cxn modelId="{3FEE2FAB-5D2A-F340-83BD-3F15A327DCC6}" type="presParOf" srcId="{428D6E96-C590-644F-A002-7DA1BA0FD211}" destId="{7E88E9A6-D4FE-6F4F-9463-96E5B3C2E84B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569FA-E4E2-4349-BFD5-1E80756E99DC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21F98-3A4F-4EF8-8C62-25FFFCB60376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2ECF7-A099-4BF3-A821-FF88E0F3D0C4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Martín es el tercer hijo de padres sanos, no consanguíneos, Elena de 30 años y René de 35 años</a:t>
          </a:r>
        </a:p>
      </dsp:txBody>
      <dsp:txXfrm>
        <a:off x="75768" y="3053169"/>
        <a:ext cx="3093750" cy="720000"/>
      </dsp:txXfrm>
    </dsp:sp>
    <dsp:sp modelId="{0AEF871F-C984-4D24-9A5C-E1C8E5EC08A4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AA48D-24B1-4A37-89A3-CF3B2CEE85B5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2D57C-5B84-42D8-A828-9DEB6873A4E1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Sus hermanos Alonso (10 años) y Camilo (5 años) son sanos</a:t>
          </a:r>
        </a:p>
      </dsp:txBody>
      <dsp:txXfrm>
        <a:off x="3710925" y="3053169"/>
        <a:ext cx="3093750" cy="720000"/>
      </dsp:txXfrm>
    </dsp:sp>
    <dsp:sp modelId="{06EF28EF-67D0-4222-BCA8-467203A86B8B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9BB77-20CD-48E0-B096-88FFDC5D29EB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3B20C-B826-4E1B-AE5F-57306FB23832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Viven en condiciones de ruralidad</a:t>
          </a:r>
        </a:p>
      </dsp:txBody>
      <dsp:txXfrm>
        <a:off x="7346081" y="3053169"/>
        <a:ext cx="3093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9F0F9-D58F-064F-8373-4C3D87A25939}">
      <dsp:nvSpPr>
        <dsp:cNvPr id="0" name=""/>
        <dsp:cNvSpPr/>
      </dsp:nvSpPr>
      <dsp:spPr>
        <a:xfrm>
          <a:off x="0" y="82014"/>
          <a:ext cx="10515600" cy="99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Embarazo controlado, fisiológico</a:t>
          </a:r>
        </a:p>
      </dsp:txBody>
      <dsp:txXfrm>
        <a:off x="48481" y="130495"/>
        <a:ext cx="10418638" cy="896166"/>
      </dsp:txXfrm>
    </dsp:sp>
    <dsp:sp modelId="{1A581E25-33C7-A540-906E-AC38A74A67CC}">
      <dsp:nvSpPr>
        <dsp:cNvPr id="0" name=""/>
        <dsp:cNvSpPr/>
      </dsp:nvSpPr>
      <dsp:spPr>
        <a:xfrm>
          <a:off x="0" y="1147143"/>
          <a:ext cx="10515600" cy="9931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Cesárea de urgencia por SFA</a:t>
          </a:r>
        </a:p>
      </dsp:txBody>
      <dsp:txXfrm>
        <a:off x="48481" y="1195624"/>
        <a:ext cx="10418638" cy="896166"/>
      </dsp:txXfrm>
    </dsp:sp>
    <dsp:sp modelId="{28076ECD-2395-4141-B6EA-29E7BF941684}">
      <dsp:nvSpPr>
        <dsp:cNvPr id="0" name=""/>
        <dsp:cNvSpPr/>
      </dsp:nvSpPr>
      <dsp:spPr>
        <a:xfrm>
          <a:off x="0" y="2212272"/>
          <a:ext cx="10515600" cy="9931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RNT 39 </a:t>
          </a:r>
          <a:r>
            <a:rPr lang="en-US" sz="2500" kern="1200" dirty="0" err="1"/>
            <a:t>semanas</a:t>
          </a:r>
          <a:r>
            <a:rPr lang="en-US" sz="2500" kern="1200" dirty="0"/>
            <a:t> GEG. CC p50</a:t>
          </a:r>
        </a:p>
      </dsp:txBody>
      <dsp:txXfrm>
        <a:off x="48481" y="2260753"/>
        <a:ext cx="10418638" cy="896166"/>
      </dsp:txXfrm>
    </dsp:sp>
    <dsp:sp modelId="{17644070-BCD6-6A43-A924-4F0F42CCEA17}">
      <dsp:nvSpPr>
        <dsp:cNvPr id="0" name=""/>
        <dsp:cNvSpPr/>
      </dsp:nvSpPr>
      <dsp:spPr>
        <a:xfrm>
          <a:off x="0" y="3277400"/>
          <a:ext cx="10515600" cy="993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Estuvo</a:t>
          </a:r>
          <a:r>
            <a:rPr lang="en-US" sz="2500" kern="1200" dirty="0"/>
            <a:t> </a:t>
          </a:r>
          <a:r>
            <a:rPr lang="en-US" sz="2500" kern="1200" dirty="0" err="1"/>
            <a:t>hospitalizado</a:t>
          </a:r>
          <a:r>
            <a:rPr lang="en-US" sz="2500" kern="1200" dirty="0"/>
            <a:t> </a:t>
          </a:r>
          <a:r>
            <a:rPr lang="en-US" sz="2500" kern="1200" dirty="0" err="1"/>
            <a:t>en</a:t>
          </a:r>
          <a:r>
            <a:rPr lang="en-US" sz="2500" kern="1200" dirty="0"/>
            <a:t> </a:t>
          </a:r>
          <a:r>
            <a:rPr lang="en-US" sz="2500" kern="1200" dirty="0" err="1"/>
            <a:t>neonatología</a:t>
          </a:r>
          <a:r>
            <a:rPr lang="en-US" sz="2500" kern="1200" dirty="0"/>
            <a:t> por 7 </a:t>
          </a:r>
          <a:r>
            <a:rPr lang="en-US" sz="2500" kern="1200" dirty="0" err="1"/>
            <a:t>días</a:t>
          </a:r>
          <a:r>
            <a:rPr lang="en-US" sz="2500" kern="1200" dirty="0"/>
            <a:t>, la </a:t>
          </a:r>
          <a:r>
            <a:rPr lang="en-US" sz="2500" kern="1200" dirty="0" err="1"/>
            <a:t>madre</a:t>
          </a:r>
          <a:r>
            <a:rPr lang="en-US" sz="2500" kern="1200" dirty="0"/>
            <a:t> </a:t>
          </a:r>
          <a:r>
            <a:rPr lang="en-US" sz="2500" kern="1200"/>
            <a:t>no aporta los diagnósticos</a:t>
          </a:r>
          <a:endParaRPr lang="en-US" sz="2500" kern="1200" dirty="0"/>
        </a:p>
      </dsp:txBody>
      <dsp:txXfrm>
        <a:off x="48481" y="3325881"/>
        <a:ext cx="10418638" cy="8961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48530-3012-4E10-92A9-FC2026737CAE}">
      <dsp:nvSpPr>
        <dsp:cNvPr id="0" name=""/>
        <dsp:cNvSpPr/>
      </dsp:nvSpPr>
      <dsp:spPr>
        <a:xfrm>
          <a:off x="559800" y="501529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4C955-C779-49AB-A22A-57A30381C175}">
      <dsp:nvSpPr>
        <dsp:cNvPr id="0" name=""/>
        <dsp:cNvSpPr/>
      </dsp:nvSpPr>
      <dsp:spPr>
        <a:xfrm>
          <a:off x="559800" y="215750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Examen físico general</a:t>
          </a:r>
        </a:p>
      </dsp:txBody>
      <dsp:txXfrm>
        <a:off x="559800" y="2157505"/>
        <a:ext cx="4320000" cy="648000"/>
      </dsp:txXfrm>
    </dsp:sp>
    <dsp:sp modelId="{BF1AA094-8623-4618-B532-72E70DB77941}">
      <dsp:nvSpPr>
        <dsp:cNvPr id="0" name=""/>
        <dsp:cNvSpPr/>
      </dsp:nvSpPr>
      <dsp:spPr>
        <a:xfrm>
          <a:off x="559800" y="2872471"/>
          <a:ext cx="4320000" cy="97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Piel</a:t>
          </a:r>
          <a:r>
            <a:rPr lang="en-US" sz="1700" kern="1200" dirty="0"/>
            <a:t> sin </a:t>
          </a:r>
          <a:r>
            <a:rPr lang="en-US" sz="1700" kern="1200" dirty="0" err="1"/>
            <a:t>lesiones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Destaca</a:t>
          </a:r>
          <a:r>
            <a:rPr lang="en-US" sz="1700" kern="1200" dirty="0"/>
            <a:t> zona alopecia occipital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P/T -1 DS</a:t>
          </a:r>
        </a:p>
      </dsp:txBody>
      <dsp:txXfrm>
        <a:off x="559800" y="2872471"/>
        <a:ext cx="4320000" cy="977336"/>
      </dsp:txXfrm>
    </dsp:sp>
    <dsp:sp modelId="{1AD99670-48DD-4263-8DD5-08BCC7CFE08F}">
      <dsp:nvSpPr>
        <dsp:cNvPr id="0" name=""/>
        <dsp:cNvSpPr/>
      </dsp:nvSpPr>
      <dsp:spPr>
        <a:xfrm>
          <a:off x="5635800" y="501529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F6EA3-37DE-4628-B38B-165F13BC0866}">
      <dsp:nvSpPr>
        <dsp:cNvPr id="0" name=""/>
        <dsp:cNvSpPr/>
      </dsp:nvSpPr>
      <dsp:spPr>
        <a:xfrm>
          <a:off x="5635800" y="215750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Examen neurológico</a:t>
          </a:r>
        </a:p>
      </dsp:txBody>
      <dsp:txXfrm>
        <a:off x="5635800" y="2157505"/>
        <a:ext cx="4320000" cy="648000"/>
      </dsp:txXfrm>
    </dsp:sp>
    <dsp:sp modelId="{299C1E15-A04A-4572-8079-EB3BBE86AB6E}">
      <dsp:nvSpPr>
        <dsp:cNvPr id="0" name=""/>
        <dsp:cNvSpPr/>
      </dsp:nvSpPr>
      <dsp:spPr>
        <a:xfrm>
          <a:off x="5635800" y="2872471"/>
          <a:ext cx="4320000" cy="97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CC 39 cm (p15)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Sonríe</a:t>
          </a:r>
          <a:r>
            <a:rPr lang="en-US" sz="1700" kern="1200" dirty="0"/>
            <a:t> al </a:t>
          </a:r>
          <a:r>
            <a:rPr lang="en-US" sz="1700" kern="1200" dirty="0" err="1"/>
            <a:t>examinador</a:t>
          </a:r>
          <a:r>
            <a:rPr lang="en-US" sz="1700" kern="1200" dirty="0"/>
            <a:t>, </a:t>
          </a:r>
          <a:r>
            <a:rPr lang="en-US" sz="1700" kern="1200" dirty="0" err="1"/>
            <a:t>fija</a:t>
          </a:r>
          <a:r>
            <a:rPr lang="en-US" sz="1700" kern="1200" dirty="0"/>
            <a:t> la </a:t>
          </a:r>
          <a:r>
            <a:rPr lang="en-US" sz="1700" kern="1200" dirty="0" err="1"/>
            <a:t>mirada</a:t>
          </a:r>
          <a:r>
            <a:rPr lang="en-US" sz="1700" kern="1200" dirty="0"/>
            <a:t> por </a:t>
          </a:r>
          <a:r>
            <a:rPr lang="en-US" sz="1700" kern="1200" dirty="0" err="1"/>
            <a:t>segundos</a:t>
          </a:r>
          <a:endParaRPr lang="en-US" sz="1700" kern="1200" dirty="0"/>
        </a:p>
      </dsp:txBody>
      <dsp:txXfrm>
        <a:off x="5635800" y="2872471"/>
        <a:ext cx="4320000" cy="9773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569FA-E4E2-4349-BFD5-1E80756E99DC}">
      <dsp:nvSpPr>
        <dsp:cNvPr id="0" name=""/>
        <dsp:cNvSpPr/>
      </dsp:nvSpPr>
      <dsp:spPr>
        <a:xfrm>
          <a:off x="973190" y="987326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21F98-3A4F-4EF8-8C62-25FFFCB60376}">
      <dsp:nvSpPr>
        <dsp:cNvPr id="0" name=""/>
        <dsp:cNvSpPr/>
      </dsp:nvSpPr>
      <dsp:spPr>
        <a:xfrm>
          <a:off x="1242597" y="1256734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2ECF7-A099-4BF3-A821-FF88E0F3D0C4}">
      <dsp:nvSpPr>
        <dsp:cNvPr id="0" name=""/>
        <dsp:cNvSpPr/>
      </dsp:nvSpPr>
      <dsp:spPr>
        <a:xfrm>
          <a:off x="569079" y="2645217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Martín es el tercer hijo de padres sanos, no consanguíneos, Elena de 35 años y René de 40 años</a:t>
          </a:r>
        </a:p>
      </dsp:txBody>
      <dsp:txXfrm>
        <a:off x="569079" y="2645217"/>
        <a:ext cx="2072362" cy="720000"/>
      </dsp:txXfrm>
    </dsp:sp>
    <dsp:sp modelId="{0AEF871F-C984-4D24-9A5C-E1C8E5EC08A4}">
      <dsp:nvSpPr>
        <dsp:cNvPr id="0" name=""/>
        <dsp:cNvSpPr/>
      </dsp:nvSpPr>
      <dsp:spPr>
        <a:xfrm>
          <a:off x="3408216" y="987326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AA48D-24B1-4A37-89A3-CF3B2CEE85B5}">
      <dsp:nvSpPr>
        <dsp:cNvPr id="0" name=""/>
        <dsp:cNvSpPr/>
      </dsp:nvSpPr>
      <dsp:spPr>
        <a:xfrm>
          <a:off x="3677623" y="1256734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2D57C-5B84-42D8-A828-9DEB6873A4E1}">
      <dsp:nvSpPr>
        <dsp:cNvPr id="0" name=""/>
        <dsp:cNvSpPr/>
      </dsp:nvSpPr>
      <dsp:spPr>
        <a:xfrm>
          <a:off x="3004105" y="2645217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Sus </a:t>
          </a:r>
          <a:r>
            <a:rPr lang="en-US" sz="1200" kern="1200" dirty="0" err="1"/>
            <a:t>hermanos</a:t>
          </a:r>
          <a:r>
            <a:rPr lang="en-US" sz="1200" kern="1200" dirty="0"/>
            <a:t> Alonso (15 </a:t>
          </a:r>
          <a:r>
            <a:rPr lang="en-US" sz="1200" kern="1200" dirty="0" err="1"/>
            <a:t>años</a:t>
          </a:r>
          <a:r>
            <a:rPr lang="en-US" sz="1200" kern="1200" dirty="0"/>
            <a:t>) y Camilo (10 </a:t>
          </a:r>
          <a:r>
            <a:rPr lang="en-US" sz="1200" kern="1200" dirty="0" err="1"/>
            <a:t>años</a:t>
          </a:r>
          <a:r>
            <a:rPr lang="en-US" sz="1200" kern="1200" dirty="0"/>
            <a:t>) son </a:t>
          </a:r>
          <a:r>
            <a:rPr lang="en-US" sz="1200" kern="1200" dirty="0" err="1"/>
            <a:t>sanos</a:t>
          </a:r>
          <a:endParaRPr lang="en-US" sz="1200" kern="1200" dirty="0"/>
        </a:p>
      </dsp:txBody>
      <dsp:txXfrm>
        <a:off x="3004105" y="2645217"/>
        <a:ext cx="2072362" cy="720000"/>
      </dsp:txXfrm>
    </dsp:sp>
    <dsp:sp modelId="{06EF28EF-67D0-4222-BCA8-467203A86B8B}">
      <dsp:nvSpPr>
        <dsp:cNvPr id="0" name=""/>
        <dsp:cNvSpPr/>
      </dsp:nvSpPr>
      <dsp:spPr>
        <a:xfrm>
          <a:off x="5843242" y="987326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9BB77-20CD-48E0-B096-88FFDC5D29EB}">
      <dsp:nvSpPr>
        <dsp:cNvPr id="0" name=""/>
        <dsp:cNvSpPr/>
      </dsp:nvSpPr>
      <dsp:spPr>
        <a:xfrm>
          <a:off x="6112649" y="1256734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3B20C-B826-4E1B-AE5F-57306FB23832}">
      <dsp:nvSpPr>
        <dsp:cNvPr id="0" name=""/>
        <dsp:cNvSpPr/>
      </dsp:nvSpPr>
      <dsp:spPr>
        <a:xfrm>
          <a:off x="5439131" y="2645217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Viven en condiciones de ruralidad</a:t>
          </a:r>
        </a:p>
      </dsp:txBody>
      <dsp:txXfrm>
        <a:off x="5439131" y="2645217"/>
        <a:ext cx="2072362" cy="720000"/>
      </dsp:txXfrm>
    </dsp:sp>
    <dsp:sp modelId="{8CE42364-E537-4E84-993B-388D74F2674B}">
      <dsp:nvSpPr>
        <dsp:cNvPr id="0" name=""/>
        <dsp:cNvSpPr/>
      </dsp:nvSpPr>
      <dsp:spPr>
        <a:xfrm>
          <a:off x="8278268" y="987326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55DBA-50E1-43DB-B6B8-E5B276F5BBB0}">
      <dsp:nvSpPr>
        <dsp:cNvPr id="0" name=""/>
        <dsp:cNvSpPr/>
      </dsp:nvSpPr>
      <dsp:spPr>
        <a:xfrm>
          <a:off x="8547675" y="1256734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1CDB0-0019-44E8-B78B-2D794081F1B2}">
      <dsp:nvSpPr>
        <dsp:cNvPr id="0" name=""/>
        <dsp:cNvSpPr/>
      </dsp:nvSpPr>
      <dsp:spPr>
        <a:xfrm>
          <a:off x="7874157" y="2645217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Su madre lo trae después de años sin controles médicos</a:t>
          </a:r>
        </a:p>
      </dsp:txBody>
      <dsp:txXfrm>
        <a:off x="7874157" y="2645217"/>
        <a:ext cx="2072362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4F9FE-095D-6841-9104-CCFD645FC19E}">
      <dsp:nvSpPr>
        <dsp:cNvPr id="0" name=""/>
        <dsp:cNvSpPr/>
      </dsp:nvSpPr>
      <dsp:spPr>
        <a:xfrm>
          <a:off x="0" y="18022"/>
          <a:ext cx="5457824" cy="13127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Embarazo controlado, fisiológico</a:t>
          </a:r>
        </a:p>
      </dsp:txBody>
      <dsp:txXfrm>
        <a:off x="64083" y="82105"/>
        <a:ext cx="5329658" cy="1184574"/>
      </dsp:txXfrm>
    </dsp:sp>
    <dsp:sp modelId="{5B82E823-D069-5445-859E-1396093E3D5C}">
      <dsp:nvSpPr>
        <dsp:cNvPr id="0" name=""/>
        <dsp:cNvSpPr/>
      </dsp:nvSpPr>
      <dsp:spPr>
        <a:xfrm>
          <a:off x="0" y="1425802"/>
          <a:ext cx="5457824" cy="1312740"/>
        </a:xfrm>
        <a:prstGeom prst="roundRect">
          <a:avLst/>
        </a:prstGeom>
        <a:solidFill>
          <a:schemeClr val="accent5">
            <a:hueOff val="368749"/>
            <a:satOff val="4187"/>
            <a:lumOff val="37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Cesárea de urgencia por SFA</a:t>
          </a:r>
        </a:p>
      </dsp:txBody>
      <dsp:txXfrm>
        <a:off x="64083" y="1489885"/>
        <a:ext cx="5329658" cy="1184574"/>
      </dsp:txXfrm>
    </dsp:sp>
    <dsp:sp modelId="{4861AC18-35E9-5A46-9D13-7458F67E9102}">
      <dsp:nvSpPr>
        <dsp:cNvPr id="0" name=""/>
        <dsp:cNvSpPr/>
      </dsp:nvSpPr>
      <dsp:spPr>
        <a:xfrm>
          <a:off x="0" y="2833582"/>
          <a:ext cx="5457824" cy="1312740"/>
        </a:xfrm>
        <a:prstGeom prst="roundRect">
          <a:avLst/>
        </a:prstGeom>
        <a:solidFill>
          <a:schemeClr val="accent5">
            <a:hueOff val="737499"/>
            <a:satOff val="8374"/>
            <a:lumOff val="75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RNT 39 semanas GEG</a:t>
          </a:r>
        </a:p>
      </dsp:txBody>
      <dsp:txXfrm>
        <a:off x="64083" y="2897665"/>
        <a:ext cx="5329658" cy="1184574"/>
      </dsp:txXfrm>
    </dsp:sp>
    <dsp:sp modelId="{88C3BF19-6022-BD42-91B8-96CC226E76B4}">
      <dsp:nvSpPr>
        <dsp:cNvPr id="0" name=""/>
        <dsp:cNvSpPr/>
      </dsp:nvSpPr>
      <dsp:spPr>
        <a:xfrm>
          <a:off x="0" y="4241362"/>
          <a:ext cx="5457824" cy="1312740"/>
        </a:xfrm>
        <a:prstGeom prst="roundRect">
          <a:avLst/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Encefalopatía</a:t>
          </a:r>
          <a:r>
            <a:rPr lang="en-US" sz="3300" kern="1200" dirty="0"/>
            <a:t> </a:t>
          </a:r>
          <a:r>
            <a:rPr lang="en-US" sz="3300" kern="1200" dirty="0" err="1"/>
            <a:t>hipóxico</a:t>
          </a:r>
          <a:r>
            <a:rPr lang="en-US" sz="3300" kern="1200" dirty="0"/>
            <a:t> </a:t>
          </a:r>
          <a:r>
            <a:rPr lang="en-US" sz="3300" kern="1200" dirty="0" err="1"/>
            <a:t>isquémica</a:t>
          </a:r>
          <a:r>
            <a:rPr lang="en-US" sz="3300" kern="1200" dirty="0"/>
            <a:t> </a:t>
          </a:r>
          <a:r>
            <a:rPr lang="en-US" sz="3300" kern="1200" dirty="0" err="1"/>
            <a:t>grado</a:t>
          </a:r>
          <a:r>
            <a:rPr lang="en-US" sz="3300" kern="1200" dirty="0"/>
            <a:t> II</a:t>
          </a:r>
        </a:p>
      </dsp:txBody>
      <dsp:txXfrm>
        <a:off x="64083" y="4305445"/>
        <a:ext cx="5329658" cy="11845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48530-3012-4E10-92A9-FC2026737CAE}">
      <dsp:nvSpPr>
        <dsp:cNvPr id="0" name=""/>
        <dsp:cNvSpPr/>
      </dsp:nvSpPr>
      <dsp:spPr>
        <a:xfrm>
          <a:off x="564387" y="58369"/>
          <a:ext cx="1510523" cy="14699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4C955-C779-49AB-A22A-57A30381C175}">
      <dsp:nvSpPr>
        <dsp:cNvPr id="0" name=""/>
        <dsp:cNvSpPr/>
      </dsp:nvSpPr>
      <dsp:spPr>
        <a:xfrm>
          <a:off x="564387" y="1710455"/>
          <a:ext cx="4315781" cy="629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Examen físico general</a:t>
          </a:r>
        </a:p>
      </dsp:txBody>
      <dsp:txXfrm>
        <a:off x="564387" y="1710455"/>
        <a:ext cx="4315781" cy="629999"/>
      </dsp:txXfrm>
    </dsp:sp>
    <dsp:sp modelId="{BF1AA094-8623-4618-B532-72E70DB77941}">
      <dsp:nvSpPr>
        <dsp:cNvPr id="0" name=""/>
        <dsp:cNvSpPr/>
      </dsp:nvSpPr>
      <dsp:spPr>
        <a:xfrm>
          <a:off x="564387" y="2425147"/>
          <a:ext cx="4315781" cy="1867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Piel sin lesiones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Policaries, sialorrea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Cardiopulmonar normal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Abdomen BDI, se palpan masas en fosa iliaca izquierda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Múltiples contracturas articulares, escoliosis</a:t>
          </a:r>
        </a:p>
      </dsp:txBody>
      <dsp:txXfrm>
        <a:off x="564387" y="2425147"/>
        <a:ext cx="4315781" cy="1867821"/>
      </dsp:txXfrm>
    </dsp:sp>
    <dsp:sp modelId="{1AD99670-48DD-4263-8DD5-08BCC7CFE08F}">
      <dsp:nvSpPr>
        <dsp:cNvPr id="0" name=""/>
        <dsp:cNvSpPr/>
      </dsp:nvSpPr>
      <dsp:spPr>
        <a:xfrm>
          <a:off x="5635430" y="58369"/>
          <a:ext cx="1510523" cy="14699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F6EA3-37DE-4628-B38B-165F13BC0866}">
      <dsp:nvSpPr>
        <dsp:cNvPr id="0" name=""/>
        <dsp:cNvSpPr/>
      </dsp:nvSpPr>
      <dsp:spPr>
        <a:xfrm>
          <a:off x="5635430" y="1710455"/>
          <a:ext cx="4315781" cy="629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Examen neurológico</a:t>
          </a:r>
        </a:p>
      </dsp:txBody>
      <dsp:txXfrm>
        <a:off x="5635430" y="1710455"/>
        <a:ext cx="4315781" cy="629999"/>
      </dsp:txXfrm>
    </dsp:sp>
    <dsp:sp modelId="{299C1E15-A04A-4572-8079-EB3BBE86AB6E}">
      <dsp:nvSpPr>
        <dsp:cNvPr id="0" name=""/>
        <dsp:cNvSpPr/>
      </dsp:nvSpPr>
      <dsp:spPr>
        <a:xfrm>
          <a:off x="5635430" y="2425147"/>
          <a:ext cx="4315781" cy="1867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CC 44 cm (menor al p2)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Sonrie al examinador, solo balbuceo, no emite lenguaje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PC estrabismo convergente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Motor: hipotonía axial, hipertonía EE, ROT exaltados, plantar flexor, clonus bilateral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No logra marcha</a:t>
          </a:r>
        </a:p>
      </dsp:txBody>
      <dsp:txXfrm>
        <a:off x="5635430" y="2425147"/>
        <a:ext cx="4315781" cy="18678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17F8D-3814-496B-A293-8F6BC5303521}">
      <dsp:nvSpPr>
        <dsp:cNvPr id="0" name=""/>
        <dsp:cNvSpPr/>
      </dsp:nvSpPr>
      <dsp:spPr>
        <a:xfrm>
          <a:off x="57937" y="310934"/>
          <a:ext cx="1494870" cy="149487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5550E-C551-4559-97C7-76C9101779C9}">
      <dsp:nvSpPr>
        <dsp:cNvPr id="0" name=""/>
        <dsp:cNvSpPr/>
      </dsp:nvSpPr>
      <dsp:spPr>
        <a:xfrm>
          <a:off x="371860" y="624857"/>
          <a:ext cx="867024" cy="8670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0BD2E-799B-402E-AACC-D3D31DD1FB67}">
      <dsp:nvSpPr>
        <dsp:cNvPr id="0" name=""/>
        <dsp:cNvSpPr/>
      </dsp:nvSpPr>
      <dsp:spPr>
        <a:xfrm>
          <a:off x="1873137" y="310934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Evento ocurrió a las 8:30 am</a:t>
          </a:r>
          <a:endParaRPr lang="en-US" sz="2100" kern="1200"/>
        </a:p>
      </dsp:txBody>
      <dsp:txXfrm>
        <a:off x="1873137" y="310934"/>
        <a:ext cx="3523623" cy="1494870"/>
      </dsp:txXfrm>
    </dsp:sp>
    <dsp:sp modelId="{58ED3649-D9F9-477D-A131-1850A8640F1D}">
      <dsp:nvSpPr>
        <dsp:cNvPr id="0" name=""/>
        <dsp:cNvSpPr/>
      </dsp:nvSpPr>
      <dsp:spPr>
        <a:xfrm>
          <a:off x="6010725" y="310934"/>
          <a:ext cx="1494870" cy="149487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28D88-77E0-4B35-B8B5-B6BD63375853}">
      <dsp:nvSpPr>
        <dsp:cNvPr id="0" name=""/>
        <dsp:cNvSpPr/>
      </dsp:nvSpPr>
      <dsp:spPr>
        <a:xfrm>
          <a:off x="6324648" y="624857"/>
          <a:ext cx="867024" cy="8670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34126-009E-4AF8-A313-3BC77269D6EC}">
      <dsp:nvSpPr>
        <dsp:cNvPr id="0" name=""/>
        <dsp:cNvSpPr/>
      </dsp:nvSpPr>
      <dsp:spPr>
        <a:xfrm>
          <a:off x="7825925" y="310934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Estando de pie en el patio durante un acto, sufre caída al suelo brusca, con “pérdida del conocimiento”</a:t>
          </a:r>
          <a:endParaRPr lang="en-US" sz="2100" kern="1200"/>
        </a:p>
      </dsp:txBody>
      <dsp:txXfrm>
        <a:off x="7825925" y="310934"/>
        <a:ext cx="3523623" cy="1494870"/>
      </dsp:txXfrm>
    </dsp:sp>
    <dsp:sp modelId="{2BA53C46-3CDF-4FB9-A5AB-CE4016136ED4}">
      <dsp:nvSpPr>
        <dsp:cNvPr id="0" name=""/>
        <dsp:cNvSpPr/>
      </dsp:nvSpPr>
      <dsp:spPr>
        <a:xfrm>
          <a:off x="57937" y="2545532"/>
          <a:ext cx="1494870" cy="149487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C375F-B4B2-4C5B-B4E9-AA527FB84EE8}">
      <dsp:nvSpPr>
        <dsp:cNvPr id="0" name=""/>
        <dsp:cNvSpPr/>
      </dsp:nvSpPr>
      <dsp:spPr>
        <a:xfrm>
          <a:off x="371860" y="2859455"/>
          <a:ext cx="867024" cy="8670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5AAB4-F37D-4C68-B6F9-8A060DD14A74}">
      <dsp:nvSpPr>
        <dsp:cNvPr id="0" name=""/>
        <dsp:cNvSpPr/>
      </dsp:nvSpPr>
      <dsp:spPr>
        <a:xfrm>
          <a:off x="1873137" y="2545532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Evento fue presenciado por profesora jefe, relato de la inspectora reproduce lo que le contaron</a:t>
          </a:r>
          <a:endParaRPr lang="en-US" sz="2100" kern="1200"/>
        </a:p>
      </dsp:txBody>
      <dsp:txXfrm>
        <a:off x="1873137" y="2545532"/>
        <a:ext cx="3523623" cy="1494870"/>
      </dsp:txXfrm>
    </dsp:sp>
    <dsp:sp modelId="{784F7BA5-5BF6-456D-A7F7-20511DE173C2}">
      <dsp:nvSpPr>
        <dsp:cNvPr id="0" name=""/>
        <dsp:cNvSpPr/>
      </dsp:nvSpPr>
      <dsp:spPr>
        <a:xfrm>
          <a:off x="6010725" y="2545532"/>
          <a:ext cx="1494870" cy="149487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1A823-3AD5-48B0-BC8C-366D46A57140}">
      <dsp:nvSpPr>
        <dsp:cNvPr id="0" name=""/>
        <dsp:cNvSpPr/>
      </dsp:nvSpPr>
      <dsp:spPr>
        <a:xfrm>
          <a:off x="6324648" y="2859455"/>
          <a:ext cx="867024" cy="8670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AFEA5-B537-4B7A-8EE0-71358686DF98}">
      <dsp:nvSpPr>
        <dsp:cNvPr id="0" name=""/>
        <dsp:cNvSpPr/>
      </dsp:nvSpPr>
      <dsp:spPr>
        <a:xfrm>
          <a:off x="7825925" y="2545532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Cuando la inspectora llegó a verla, aproximadamente 5 min de iniciado el evento, Emilia estaba consciente y fue trasladada a enfermería</a:t>
          </a:r>
          <a:endParaRPr lang="en-US" sz="2100" kern="1200"/>
        </a:p>
      </dsp:txBody>
      <dsp:txXfrm>
        <a:off x="7825925" y="2545532"/>
        <a:ext cx="3523623" cy="14948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764A6-E037-4250-9D6F-8ABAB0B5056A}">
      <dsp:nvSpPr>
        <dsp:cNvPr id="0" name=""/>
        <dsp:cNvSpPr/>
      </dsp:nvSpPr>
      <dsp:spPr>
        <a:xfrm>
          <a:off x="2240745" y="247461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B3FD4-416C-46DA-AF35-D661092C098F}">
      <dsp:nvSpPr>
        <dsp:cNvPr id="0" name=""/>
        <dsp:cNvSpPr/>
      </dsp:nvSpPr>
      <dsp:spPr>
        <a:xfrm>
          <a:off x="2708745" y="71546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E9C01-8578-4A2E-BB47-B488DF4B845B}">
      <dsp:nvSpPr>
        <dsp:cNvPr id="0" name=""/>
        <dsp:cNvSpPr/>
      </dsp:nvSpPr>
      <dsp:spPr>
        <a:xfrm>
          <a:off x="1538745" y="312746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1600" kern="1200"/>
            <a:t>¿Qué otras cosas indagaría en la anamnesis (si estuviera la profesora que presenció el evento)?</a:t>
          </a:r>
          <a:endParaRPr lang="en-US" sz="1600" kern="1200"/>
        </a:p>
      </dsp:txBody>
      <dsp:txXfrm>
        <a:off x="1538745" y="3127461"/>
        <a:ext cx="3600000" cy="720000"/>
      </dsp:txXfrm>
    </dsp:sp>
    <dsp:sp modelId="{039F523D-70BE-4B2A-85B5-C1C607ECCF3E}">
      <dsp:nvSpPr>
        <dsp:cNvPr id="0" name=""/>
        <dsp:cNvSpPr/>
      </dsp:nvSpPr>
      <dsp:spPr>
        <a:xfrm>
          <a:off x="6470745" y="247461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D0462-CF06-4F4C-92D2-AE25947DBCAD}">
      <dsp:nvSpPr>
        <dsp:cNvPr id="0" name=""/>
        <dsp:cNvSpPr/>
      </dsp:nvSpPr>
      <dsp:spPr>
        <a:xfrm>
          <a:off x="6938745" y="715461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8B326-0CFF-4B99-A8E9-F300B448B4C4}">
      <dsp:nvSpPr>
        <dsp:cNvPr id="0" name=""/>
        <dsp:cNvSpPr/>
      </dsp:nvSpPr>
      <dsp:spPr>
        <a:xfrm>
          <a:off x="5768745" y="312746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1600" kern="1200"/>
            <a:t>¿Qué preguntaría a los padres si estuvieran en la consulta?</a:t>
          </a:r>
          <a:endParaRPr lang="en-US" sz="1600" kern="1200"/>
        </a:p>
      </dsp:txBody>
      <dsp:txXfrm>
        <a:off x="5768745" y="3127461"/>
        <a:ext cx="36000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C3E8A-E448-BE4A-846A-597E4EEA1D93}">
      <dsp:nvSpPr>
        <dsp:cNvPr id="0" name=""/>
        <dsp:cNvSpPr/>
      </dsp:nvSpPr>
      <dsp:spPr>
        <a:xfrm>
          <a:off x="2178" y="121895"/>
          <a:ext cx="3365499" cy="13461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TPNE</a:t>
          </a:r>
        </a:p>
      </dsp:txBody>
      <dsp:txXfrm>
        <a:off x="675278" y="121895"/>
        <a:ext cx="2019300" cy="1346199"/>
      </dsp:txXfrm>
    </dsp:sp>
    <dsp:sp modelId="{394FE769-1453-D546-829B-7CEBB11F5E18}">
      <dsp:nvSpPr>
        <dsp:cNvPr id="0" name=""/>
        <dsp:cNvSpPr/>
      </dsp:nvSpPr>
      <dsp:spPr>
        <a:xfrm>
          <a:off x="2930163" y="236322"/>
          <a:ext cx="2793365" cy="11173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Síncope</a:t>
          </a:r>
        </a:p>
      </dsp:txBody>
      <dsp:txXfrm>
        <a:off x="3488836" y="236322"/>
        <a:ext cx="1676019" cy="1117346"/>
      </dsp:txXfrm>
    </dsp:sp>
    <dsp:sp modelId="{ED88225B-046F-AC4F-992D-2A6FD4C8CB97}">
      <dsp:nvSpPr>
        <dsp:cNvPr id="0" name=""/>
        <dsp:cNvSpPr/>
      </dsp:nvSpPr>
      <dsp:spPr>
        <a:xfrm>
          <a:off x="5332456" y="236322"/>
          <a:ext cx="2793365" cy="11173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Estudio cardiológico si necesario</a:t>
          </a:r>
        </a:p>
      </dsp:txBody>
      <dsp:txXfrm>
        <a:off x="5891129" y="236322"/>
        <a:ext cx="1676019" cy="1117346"/>
      </dsp:txXfrm>
    </dsp:sp>
    <dsp:sp modelId="{657AFE39-AD9E-F141-95B2-DA3005695E01}">
      <dsp:nvSpPr>
        <dsp:cNvPr id="0" name=""/>
        <dsp:cNvSpPr/>
      </dsp:nvSpPr>
      <dsp:spPr>
        <a:xfrm>
          <a:off x="2178" y="1656563"/>
          <a:ext cx="3365499" cy="13461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Crisis epiléptica</a:t>
          </a:r>
        </a:p>
      </dsp:txBody>
      <dsp:txXfrm>
        <a:off x="675278" y="1656563"/>
        <a:ext cx="2019300" cy="1346199"/>
      </dsp:txXfrm>
    </dsp:sp>
    <dsp:sp modelId="{8ABF19A2-4375-B648-9644-6344A3A022A9}">
      <dsp:nvSpPr>
        <dsp:cNvPr id="0" name=""/>
        <dsp:cNvSpPr/>
      </dsp:nvSpPr>
      <dsp:spPr>
        <a:xfrm>
          <a:off x="2930163" y="1770989"/>
          <a:ext cx="2793365" cy="11173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Primera crisis no provocada</a:t>
          </a:r>
        </a:p>
      </dsp:txBody>
      <dsp:txXfrm>
        <a:off x="3488836" y="1770989"/>
        <a:ext cx="1676019" cy="1117346"/>
      </dsp:txXfrm>
    </dsp:sp>
    <dsp:sp modelId="{7E88E9A6-D4FE-6F4F-9463-96E5B3C2E84B}">
      <dsp:nvSpPr>
        <dsp:cNvPr id="0" name=""/>
        <dsp:cNvSpPr/>
      </dsp:nvSpPr>
      <dsp:spPr>
        <a:xfrm>
          <a:off x="5332456" y="1770989"/>
          <a:ext cx="2793365" cy="11173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Derivar y estudiar (EEG, </a:t>
          </a:r>
          <a:r>
            <a:rPr lang="es-ES" sz="2200" kern="1200" dirty="0" err="1"/>
            <a:t>neuroimagen</a:t>
          </a:r>
          <a:r>
            <a:rPr lang="es-ES" sz="2200" kern="1200" dirty="0"/>
            <a:t>)</a:t>
          </a:r>
        </a:p>
      </dsp:txBody>
      <dsp:txXfrm>
        <a:off x="5891129" y="1770989"/>
        <a:ext cx="1676019" cy="1117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9020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038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945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5"/>
          <p:cNvGrpSpPr/>
          <p:nvPr/>
        </p:nvGrpSpPr>
        <p:grpSpPr>
          <a:xfrm>
            <a:off x="-583406" y="-406673"/>
            <a:ext cx="13096875" cy="9822656"/>
            <a:chOff x="0" y="0"/>
            <a:chExt cx="13970000" cy="13969998"/>
          </a:xfrm>
        </p:grpSpPr>
        <p:pic>
          <p:nvPicPr>
            <p:cNvPr id="37" name="dash-line.png"/>
            <p:cNvPicPr>
              <a:picLocks noChangeAspect="1"/>
            </p:cNvPicPr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>
              <a:off x="0" y="9582678"/>
              <a:ext cx="13970000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dash-line.png"/>
            <p:cNvPicPr>
              <a:picLocks noChangeAspect="1"/>
            </p:cNvPicPr>
            <p:nvPr/>
          </p:nvPicPr>
          <p:blipFill>
            <a:blip r:embed="rId2">
              <a:alphaModFix amt="70000"/>
            </a:blip>
            <a:srcRect l="13272" t="8727" b="12727"/>
            <a:stretch>
              <a:fillRect/>
            </a:stretch>
          </p:blipFill>
          <p:spPr>
            <a:xfrm>
              <a:off x="1016000" y="2534178"/>
              <a:ext cx="12115799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dash-line.png"/>
            <p:cNvPicPr>
              <a:picLocks noChangeAspect="1"/>
            </p:cNvPicPr>
            <p:nvPr/>
          </p:nvPicPr>
          <p:blipFill>
            <a:blip r:embed="rId2">
              <a:alphaModFix amt="70000"/>
            </a:blip>
            <a:srcRect l="47496" t="1999" b="19454"/>
            <a:stretch>
              <a:fillRect/>
            </a:stretch>
          </p:blipFill>
          <p:spPr>
            <a:xfrm rot="16200000">
              <a:off x="9312076" y="6004254"/>
              <a:ext cx="7334648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0" name="dash-line.png"/>
            <p:cNvPicPr>
              <a:picLocks noChangeAspect="1"/>
            </p:cNvPicPr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16199993">
              <a:off x="-5727684" y="6839477"/>
              <a:ext cx="13969999" cy="29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tri-line.png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37517" t="19727" b="21089"/>
            <a:stretch>
              <a:fillRect/>
            </a:stretch>
          </p:blipFill>
          <p:spPr>
            <a:xfrm>
              <a:off x="1473200" y="2673878"/>
              <a:ext cx="11480800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tri-line.png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37517" t="19727" b="21089"/>
            <a:stretch>
              <a:fillRect/>
            </a:stretch>
          </p:blipFill>
          <p:spPr>
            <a:xfrm flipH="1">
              <a:off x="1473199" y="9493778"/>
              <a:ext cx="11480801" cy="22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tri-line.png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61831" t="19592" b="20962"/>
            <a:stretch>
              <a:fillRect/>
            </a:stretch>
          </p:blipFill>
          <p:spPr>
            <a:xfrm rot="16199982">
              <a:off x="-2102107" y="6083569"/>
              <a:ext cx="6997710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tri-line.png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63424" t="19591" b="20963"/>
            <a:stretch>
              <a:fillRect/>
            </a:stretch>
          </p:blipFill>
          <p:spPr>
            <a:xfrm rot="16200022" flipH="1">
              <a:off x="9542308" y="6097763"/>
              <a:ext cx="6642943" cy="226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" name="scrapbook_title_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78594"/>
            <a:ext cx="10322719" cy="1651992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28D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90625" y="2089547"/>
            <a:ext cx="9810750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250"/>
              </a:spcBef>
              <a:buBlip>
                <a:blip r:embed="rId5"/>
              </a:buBlip>
            </a:lvl1pPr>
            <a:lvl2pPr>
              <a:spcBef>
                <a:spcPts val="2250"/>
              </a:spcBef>
              <a:buBlip>
                <a:blip r:embed="rId5"/>
              </a:buBlip>
            </a:lvl2pPr>
            <a:lvl3pPr>
              <a:spcBef>
                <a:spcPts val="2250"/>
              </a:spcBef>
              <a:buBlip>
                <a:blip r:embed="rId5"/>
              </a:buBlip>
            </a:lvl3pPr>
            <a:lvl4pPr>
              <a:spcBef>
                <a:spcPts val="2250"/>
              </a:spcBef>
              <a:buBlip>
                <a:blip r:embed="rId5"/>
              </a:buBlip>
            </a:lvl4pPr>
            <a:lvl5pPr>
              <a:spcBef>
                <a:spcPts val="2250"/>
              </a:spcBef>
              <a:buBlip>
                <a:blip r:embed="rId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3878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9886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4850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55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835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651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5430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335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830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1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FC454B-A080-4D23-B177-6D5356C6E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427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8029" y="333478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474479" y="1096414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4253D5-27E5-FD4D-85CF-0D2906E32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s-CL"/>
              <a:t>Neurología infantil:</a:t>
            </a:r>
            <a:br>
              <a:rPr lang="es-CL"/>
            </a:br>
            <a:r>
              <a:rPr lang="es-CL"/>
              <a:t>Casos clínicos de integración I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14A5CD-1BC0-0740-8249-803CB501F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s-CL" dirty="0"/>
              <a:t>Dra. Diane Vergara G.</a:t>
            </a:r>
          </a:p>
          <a:p>
            <a:pPr algn="r">
              <a:spcAft>
                <a:spcPts val="600"/>
              </a:spcAft>
            </a:pPr>
            <a:r>
              <a:rPr lang="es-CL" dirty="0"/>
              <a:t>Hospital Clínico San Borja Arriarán- Universidad de Chile</a:t>
            </a:r>
          </a:p>
        </p:txBody>
      </p:sp>
    </p:spTree>
    <p:extLst>
      <p:ext uri="{BB962C8B-B14F-4D97-AF65-F5344CB8AC3E}">
        <p14:creationId xmlns:p14="http://schemas.microsoft.com/office/powerpoint/2010/main" val="398506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0917C4-8B7E-F544-8236-317F72C6D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s-CL" sz="3200"/>
              <a:t>Martín, 3 meses</a:t>
            </a:r>
            <a:br>
              <a:rPr lang="es-CL" sz="3200"/>
            </a:br>
            <a:r>
              <a:rPr lang="es-CL" sz="3200"/>
              <a:t>Motivo de consulta: control de niño sano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0CE03A9-C69E-8A46-9C47-13F74D28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892" y="364143"/>
            <a:ext cx="3323410" cy="34264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FFEB99-56DF-BC4B-B541-0BD6062F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54" y="364142"/>
            <a:ext cx="4278815" cy="342646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A9C39A-995D-E846-A62A-EA79C72FB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en-US" sz="1800"/>
              <a:t>Reflejo de moro exaltado</a:t>
            </a:r>
          </a:p>
          <a:p>
            <a:r>
              <a:rPr lang="en-US" sz="1800"/>
              <a:t>Reflejo de marcha automática (+)</a:t>
            </a:r>
          </a:p>
          <a:p>
            <a:endParaRPr lang="es-CL" sz="18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10095B2-9C75-2441-9CC2-D6E989481E40}"/>
              </a:ext>
            </a:extLst>
          </p:cNvPr>
          <p:cNvSpPr/>
          <p:nvPr/>
        </p:nvSpPr>
        <p:spPr>
          <a:xfrm>
            <a:off x="6095999" y="1033304"/>
            <a:ext cx="833439" cy="5383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689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600"/>
            </a:pPr>
            <a:r>
              <a:rPr lang="es-CL" sz="3600" dirty="0"/>
              <a:t>Martín, 3 meses</a:t>
            </a:r>
            <a:br>
              <a:rPr lang="es-CL" sz="3600" dirty="0"/>
            </a:br>
            <a:r>
              <a:rPr lang="es-CL" sz="3600" dirty="0"/>
              <a:t>Motivo de consulta: control de niño sano</a:t>
            </a:r>
            <a:endParaRPr lang="es-CL" sz="3300" dirty="0">
              <a:solidFill>
                <a:schemeClr val="tx2"/>
              </a:solidFill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922828-2EF9-0449-9D15-92159E81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s-CL" sz="1800" dirty="0">
                <a:solidFill>
                  <a:schemeClr val="tx2"/>
                </a:solidFill>
              </a:rPr>
              <a:t>En qué nivel de desarrollo psicomotor está (meses)?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Social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Motor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Lenguaje</a:t>
            </a:r>
          </a:p>
          <a:p>
            <a:r>
              <a:rPr lang="es-CL" sz="18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1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3</a:t>
            </a:r>
          </a:p>
          <a:p>
            <a:r>
              <a:rPr lang="es-CL" sz="1800" dirty="0">
                <a:solidFill>
                  <a:schemeClr val="tx2"/>
                </a:solidFill>
              </a:rPr>
              <a:t>Respecto al examen motor, cómo clasificaría la alteración que presenta Martín (ubicación)?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2694A989-CD65-4C7F-8F64-E2F4CF83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57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600"/>
            </a:pPr>
            <a:r>
              <a:rPr lang="es-CL" sz="3600" dirty="0"/>
              <a:t>Martín, 3 meses</a:t>
            </a:r>
            <a:br>
              <a:rPr lang="es-CL" sz="3600" dirty="0"/>
            </a:br>
            <a:r>
              <a:rPr lang="es-CL" sz="3600" dirty="0"/>
              <a:t>Motivo de consulta: control de niño sano</a:t>
            </a:r>
            <a:endParaRPr lang="es-CL" sz="3300" dirty="0">
              <a:solidFill>
                <a:schemeClr val="tx2"/>
              </a:solidFill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922828-2EF9-0449-9D15-92159E81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s-CL" sz="1800" dirty="0">
                <a:solidFill>
                  <a:schemeClr val="tx2"/>
                </a:solidFill>
              </a:rPr>
              <a:t>En qué nivel de desarrollo psicomotor está (meses)?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Social: 2 meses (sonrisa social)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Motor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Lenguaje</a:t>
            </a:r>
          </a:p>
          <a:p>
            <a:r>
              <a:rPr lang="es-CL" sz="18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1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3</a:t>
            </a:r>
          </a:p>
          <a:p>
            <a:r>
              <a:rPr lang="es-CL" sz="1800" dirty="0">
                <a:solidFill>
                  <a:schemeClr val="tx2"/>
                </a:solidFill>
              </a:rPr>
              <a:t>Respecto al examen motor, cómo clasificaría la alteración que presenta Martín (ubicación)?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2694A989-CD65-4C7F-8F64-E2F4CF83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82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600"/>
            </a:pPr>
            <a:r>
              <a:rPr lang="es-CL" sz="3600" dirty="0"/>
              <a:t>Martín, 3 meses</a:t>
            </a:r>
            <a:br>
              <a:rPr lang="es-CL" sz="3600" dirty="0"/>
            </a:br>
            <a:r>
              <a:rPr lang="es-CL" sz="3600" dirty="0"/>
              <a:t>Motivo de consulta: control de niño sano</a:t>
            </a:r>
            <a:endParaRPr lang="es-CL" sz="3300" dirty="0">
              <a:solidFill>
                <a:schemeClr val="tx2"/>
              </a:solidFill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922828-2EF9-0449-9D15-92159E81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s-CL" sz="1800" dirty="0">
                <a:solidFill>
                  <a:schemeClr val="tx2"/>
                </a:solidFill>
              </a:rPr>
              <a:t>En qué nivel de desarrollo psicomotor está (meses)?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Social: 2 meses (sonrisa social)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Motor: RN (no eleva la cabeza en prono)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Lenguaje</a:t>
            </a:r>
          </a:p>
          <a:p>
            <a:r>
              <a:rPr lang="es-CL" sz="18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1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3</a:t>
            </a:r>
          </a:p>
          <a:p>
            <a:r>
              <a:rPr lang="es-CL" sz="1800" dirty="0">
                <a:solidFill>
                  <a:schemeClr val="tx2"/>
                </a:solidFill>
              </a:rPr>
              <a:t>Respecto al examen motor, cómo clasificaría la alteración que presenta Martín (ubicación)?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2694A989-CD65-4C7F-8F64-E2F4CF83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8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600"/>
            </a:pPr>
            <a:r>
              <a:rPr lang="es-CL" sz="3600" dirty="0"/>
              <a:t>Martín, 3 meses</a:t>
            </a:r>
            <a:br>
              <a:rPr lang="es-CL" sz="3600" dirty="0"/>
            </a:br>
            <a:r>
              <a:rPr lang="es-CL" sz="3600" dirty="0"/>
              <a:t>Motivo de consulta: control de niño sano</a:t>
            </a:r>
            <a:endParaRPr lang="es-CL" sz="3300" dirty="0">
              <a:solidFill>
                <a:schemeClr val="tx2"/>
              </a:solidFill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922828-2EF9-0449-9D15-92159E81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s-CL" sz="1800" dirty="0">
                <a:solidFill>
                  <a:schemeClr val="tx2"/>
                </a:solidFill>
              </a:rPr>
              <a:t>En qué nivel de desarrollo psicomotor está (meses)?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Social: 2 meses (sonrisa social)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Motor: RN (no eleva la cabeza en prono)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Lenguaje: &lt;2m (no gojea)</a:t>
            </a:r>
          </a:p>
          <a:p>
            <a:r>
              <a:rPr lang="es-CL" sz="18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1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3</a:t>
            </a:r>
          </a:p>
          <a:p>
            <a:r>
              <a:rPr lang="es-CL" sz="1800" dirty="0">
                <a:solidFill>
                  <a:schemeClr val="tx2"/>
                </a:solidFill>
              </a:rPr>
              <a:t>Respecto al examen motor, cómo clasificaría la alteración que presenta Martín (ubicación)?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2694A989-CD65-4C7F-8F64-E2F4CF83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7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600"/>
            </a:pPr>
            <a:r>
              <a:rPr lang="es-CL" sz="3600" dirty="0"/>
              <a:t>Martín, 3 meses</a:t>
            </a:r>
            <a:br>
              <a:rPr lang="es-CL" sz="3600" dirty="0"/>
            </a:br>
            <a:r>
              <a:rPr lang="es-CL" sz="3600" dirty="0"/>
              <a:t>Motivo de consulta: control de niño sano</a:t>
            </a:r>
            <a:endParaRPr lang="es-CL" sz="3300" dirty="0">
              <a:solidFill>
                <a:schemeClr val="tx2"/>
              </a:solidFill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922828-2EF9-0449-9D15-92159E81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s-CL" sz="1800" dirty="0">
                <a:solidFill>
                  <a:schemeClr val="tx2"/>
                </a:solidFill>
              </a:rPr>
              <a:t>En qué nivel de desarrollo psicomotor está (meses)?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Social: 2 meses (sonrisa social)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Motor: RN (no eleva la cabeza en prono)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Lenguaje: &lt;2m (no gojea)</a:t>
            </a:r>
          </a:p>
          <a:p>
            <a:r>
              <a:rPr lang="es-CL" sz="18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1 DSM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3</a:t>
            </a:r>
          </a:p>
          <a:p>
            <a:r>
              <a:rPr lang="es-CL" sz="1800" dirty="0">
                <a:solidFill>
                  <a:schemeClr val="tx2"/>
                </a:solidFill>
              </a:rPr>
              <a:t>Respecto al examen motor, cómo clasificaría la alteración que presenta Martín (ubicación)?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2694A989-CD65-4C7F-8F64-E2F4CF83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6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B3D43D4-1875-7740-A6E2-003EB91AE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600" dirty="0">
                <a:solidFill>
                  <a:prstClr val="black"/>
                </a:solidFill>
              </a:rPr>
              <a:t>Martín, 3 meses</a:t>
            </a:r>
            <a:br>
              <a:rPr lang="es-CL" sz="3600" dirty="0">
                <a:solidFill>
                  <a:prstClr val="black"/>
                </a:solidFill>
              </a:rPr>
            </a:br>
            <a:r>
              <a:rPr lang="es-CL" sz="3600" dirty="0">
                <a:solidFill>
                  <a:prstClr val="black"/>
                </a:solidFill>
              </a:rPr>
              <a:t>Motivo de consulta: control de niño sano</a:t>
            </a:r>
            <a:endParaRPr lang="es-CL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5842A19-99B8-4049-8052-9F6B517783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sz="1800" dirty="0">
                <a:solidFill>
                  <a:schemeClr val="tx2"/>
                </a:solidFill>
              </a:rPr>
              <a:t>En qué nivel de desarrollo psicomotor está (meses)?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Social: 2 meses (sonrisa social)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Motor: RN (no eleva la cabeza en prono)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Lenguaje: &lt;2m (no gojea)</a:t>
            </a:r>
          </a:p>
          <a:p>
            <a:r>
              <a:rPr lang="es-CL" sz="18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1 DSM: Retraso del desarrollo psicomotor global 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2 Síndrome hipotónico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3 Síndrome piramidal/ Descenso curva cc</a:t>
            </a:r>
          </a:p>
          <a:p>
            <a:r>
              <a:rPr lang="es-CL" sz="1800" dirty="0">
                <a:solidFill>
                  <a:schemeClr val="tx2"/>
                </a:solidFill>
              </a:rPr>
              <a:t>Respecto al examen motor, cómo clasificaría la alteración que presenta Martín (ubicación)?</a:t>
            </a:r>
          </a:p>
          <a:p>
            <a:endParaRPr lang="es-C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4EB6669-9267-5942-A0A9-6DB43A10A0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7425028" y="1647606"/>
            <a:ext cx="3850185" cy="5525581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A40498CE-4514-8F4B-B3D9-E22562FF9BDB}"/>
              </a:ext>
            </a:extLst>
          </p:cNvPr>
          <p:cNvGrpSpPr/>
          <p:nvPr/>
        </p:nvGrpSpPr>
        <p:grpSpPr>
          <a:xfrm>
            <a:off x="7029450" y="4165600"/>
            <a:ext cx="4248150" cy="1187450"/>
            <a:chOff x="7029450" y="4165600"/>
            <a:chExt cx="4248150" cy="118745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2A1D9101-F38D-084A-AA6D-C1D7279D6170}"/>
                </a:ext>
              </a:extLst>
            </p:cNvPr>
            <p:cNvSpPr/>
            <p:nvPr/>
          </p:nvSpPr>
          <p:spPr>
            <a:xfrm>
              <a:off x="7029450" y="5295900"/>
              <a:ext cx="69850" cy="5715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A3A114C-9643-CA46-81C3-A759CFA09FA6}"/>
                </a:ext>
              </a:extLst>
            </p:cNvPr>
            <p:cNvSpPr/>
            <p:nvPr/>
          </p:nvSpPr>
          <p:spPr>
            <a:xfrm>
              <a:off x="11207750" y="4165600"/>
              <a:ext cx="69850" cy="5715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9BA79A01-F97E-BB44-8704-39FFEA88C5A8}"/>
                </a:ext>
              </a:extLst>
            </p:cNvPr>
            <p:cNvCxnSpPr>
              <a:stCxn id="8" idx="0"/>
              <a:endCxn id="9" idx="3"/>
            </p:cNvCxnSpPr>
            <p:nvPr/>
          </p:nvCxnSpPr>
          <p:spPr>
            <a:xfrm flipV="1">
              <a:off x="7064375" y="4214381"/>
              <a:ext cx="4153604" cy="108151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4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43E9F45-8792-6945-80C7-0E50A6E4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Hipotonía de origen central o periférica?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22365378-1766-7345-BB56-5732098F7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850" y="2089944"/>
            <a:ext cx="6210300" cy="38227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F3466CA-29BE-9D4D-8819-CAE02A8182A4}"/>
              </a:ext>
            </a:extLst>
          </p:cNvPr>
          <p:cNvSpPr/>
          <p:nvPr/>
        </p:nvSpPr>
        <p:spPr>
          <a:xfrm>
            <a:off x="5833641" y="2558005"/>
            <a:ext cx="1064870" cy="300942"/>
          </a:xfrm>
          <a:prstGeom prst="rect">
            <a:avLst/>
          </a:prstGeom>
          <a:noFill/>
          <a:ln w="127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8CC32C8-D2AC-CD4B-A649-A8FA5D9E5535}"/>
              </a:ext>
            </a:extLst>
          </p:cNvPr>
          <p:cNvSpPr/>
          <p:nvPr/>
        </p:nvSpPr>
        <p:spPr>
          <a:xfrm>
            <a:off x="5835570" y="2849304"/>
            <a:ext cx="1064870" cy="264286"/>
          </a:xfrm>
          <a:prstGeom prst="rect">
            <a:avLst/>
          </a:prstGeom>
          <a:noFill/>
          <a:ln w="127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943A3AA-772F-6D43-BE7D-D44CCF6BBCD6}"/>
              </a:ext>
            </a:extLst>
          </p:cNvPr>
          <p:cNvSpPr/>
          <p:nvPr/>
        </p:nvSpPr>
        <p:spPr>
          <a:xfrm>
            <a:off x="5837499" y="3117454"/>
            <a:ext cx="1064870" cy="264286"/>
          </a:xfrm>
          <a:prstGeom prst="rect">
            <a:avLst/>
          </a:prstGeom>
          <a:noFill/>
          <a:ln w="127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0142025-7A1D-E241-AC00-9D145CCE7688}"/>
              </a:ext>
            </a:extLst>
          </p:cNvPr>
          <p:cNvSpPr/>
          <p:nvPr/>
        </p:nvSpPr>
        <p:spPr>
          <a:xfrm>
            <a:off x="5723674" y="3941185"/>
            <a:ext cx="1325308" cy="264286"/>
          </a:xfrm>
          <a:prstGeom prst="rect">
            <a:avLst/>
          </a:prstGeom>
          <a:noFill/>
          <a:ln w="127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4DE47F1-B295-D943-853B-10A44EBAB7F6}"/>
              </a:ext>
            </a:extLst>
          </p:cNvPr>
          <p:cNvSpPr/>
          <p:nvPr/>
        </p:nvSpPr>
        <p:spPr>
          <a:xfrm>
            <a:off x="5730430" y="5040788"/>
            <a:ext cx="1325308" cy="264286"/>
          </a:xfrm>
          <a:prstGeom prst="rect">
            <a:avLst/>
          </a:prstGeom>
          <a:noFill/>
          <a:ln w="127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2762F5E-20BC-8547-8983-01684F9046CC}"/>
              </a:ext>
            </a:extLst>
          </p:cNvPr>
          <p:cNvSpPr/>
          <p:nvPr/>
        </p:nvSpPr>
        <p:spPr>
          <a:xfrm>
            <a:off x="5732355" y="5297363"/>
            <a:ext cx="1325308" cy="264286"/>
          </a:xfrm>
          <a:prstGeom prst="rect">
            <a:avLst/>
          </a:prstGeom>
          <a:noFill/>
          <a:ln w="127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81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persona, interior, bebé, sostener&#10;&#10;Descripción generada automáticamente">
            <a:extLst>
              <a:ext uri="{FF2B5EF4-FFF2-40B4-BE49-F238E27FC236}">
                <a16:creationId xmlns:a16="http://schemas.microsoft.com/office/drawing/2014/main" id="{2422F314-3904-0D4D-9763-50C2B147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73" r="-1" b="741"/>
          <a:stretch/>
        </p:blipFill>
        <p:spPr>
          <a:xfrm>
            <a:off x="-9527" y="3725"/>
            <a:ext cx="5846165" cy="68505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9A11439-7490-9246-8C49-AD7A1789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anchor="b">
            <a:normAutofit/>
          </a:bodyPr>
          <a:lstStyle/>
          <a:p>
            <a:r>
              <a:rPr lang="es-CL" sz="3300">
                <a:solidFill>
                  <a:schemeClr val="tx2"/>
                </a:solidFill>
              </a:rPr>
              <a:t>Martín, 3 meses</a:t>
            </a:r>
            <a:br>
              <a:rPr lang="es-CL" sz="3300">
                <a:solidFill>
                  <a:schemeClr val="tx2"/>
                </a:solidFill>
              </a:rPr>
            </a:br>
            <a:r>
              <a:rPr lang="es-CL" sz="3300">
                <a:solidFill>
                  <a:schemeClr val="tx2"/>
                </a:solidFill>
              </a:rPr>
              <a:t>Motivo de consulta: control de niño sano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5D68E1-FA2C-F04B-AC0D-70830C3CB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15756"/>
            <a:ext cx="4977578" cy="3639289"/>
          </a:xfrm>
        </p:spPr>
        <p:txBody>
          <a:bodyPr anchor="ctr">
            <a:normAutofit/>
          </a:bodyPr>
          <a:lstStyle/>
          <a:p>
            <a:r>
              <a:rPr lang="es-CL" sz="1800" dirty="0">
                <a:solidFill>
                  <a:schemeClr val="tx2"/>
                </a:solidFill>
              </a:rPr>
              <a:t>Qué otros antecedentes indagaría en este caso?</a:t>
            </a:r>
          </a:p>
          <a:p>
            <a:pPr lvl="1"/>
            <a:r>
              <a:rPr lang="es-CL" sz="1400" dirty="0">
                <a:solidFill>
                  <a:schemeClr val="tx2"/>
                </a:solidFill>
              </a:rPr>
              <a:t>Morbilidad neonatal</a:t>
            </a:r>
          </a:p>
          <a:p>
            <a:r>
              <a:rPr lang="es-CL" sz="1800" dirty="0">
                <a:solidFill>
                  <a:schemeClr val="tx2"/>
                </a:solidFill>
              </a:rPr>
              <a:t>Qué conducta tomaría con Martín?</a:t>
            </a:r>
          </a:p>
        </p:txBody>
      </p:sp>
    </p:spTree>
    <p:extLst>
      <p:ext uri="{BB962C8B-B14F-4D97-AF65-F5344CB8AC3E}">
        <p14:creationId xmlns:p14="http://schemas.microsoft.com/office/powerpoint/2010/main" val="16573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8EB8EDC-6AF7-0044-853C-29BCDAEB8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945" y="643466"/>
            <a:ext cx="9898110" cy="5571067"/>
          </a:xfrm>
          <a:prstGeom prst="rect">
            <a:avLst/>
          </a:prstGeom>
        </p:spPr>
      </p:pic>
      <p:sp>
        <p:nvSpPr>
          <p:cNvPr id="2" name="Cara sonriente 1">
            <a:extLst>
              <a:ext uri="{FF2B5EF4-FFF2-40B4-BE49-F238E27FC236}">
                <a16:creationId xmlns:a16="http://schemas.microsoft.com/office/drawing/2014/main" id="{ABC1B07D-167E-7B49-ABE5-780C623BD4F8}"/>
              </a:ext>
            </a:extLst>
          </p:cNvPr>
          <p:cNvSpPr/>
          <p:nvPr/>
        </p:nvSpPr>
        <p:spPr>
          <a:xfrm>
            <a:off x="6481820" y="5139158"/>
            <a:ext cx="312517" cy="266218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Botón de acción: Ayuda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460F7FA-C593-C842-880F-9198993D600F}"/>
              </a:ext>
            </a:extLst>
          </p:cNvPr>
          <p:cNvSpPr/>
          <p:nvPr/>
        </p:nvSpPr>
        <p:spPr>
          <a:xfrm>
            <a:off x="5914662" y="5393801"/>
            <a:ext cx="254643" cy="185196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Multiplicación 4">
            <a:extLst>
              <a:ext uri="{FF2B5EF4-FFF2-40B4-BE49-F238E27FC236}">
                <a16:creationId xmlns:a16="http://schemas.microsoft.com/office/drawing/2014/main" id="{2D6F9B59-85A8-DE4F-A299-006A384F805D}"/>
              </a:ext>
            </a:extLst>
          </p:cNvPr>
          <p:cNvSpPr/>
          <p:nvPr/>
        </p:nvSpPr>
        <p:spPr>
          <a:xfrm>
            <a:off x="6084425" y="5532695"/>
            <a:ext cx="385820" cy="347241"/>
          </a:xfrm>
          <a:prstGeom prst="mathMultipl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ultiplicación 5">
            <a:extLst>
              <a:ext uri="{FF2B5EF4-FFF2-40B4-BE49-F238E27FC236}">
                <a16:creationId xmlns:a16="http://schemas.microsoft.com/office/drawing/2014/main" id="{7BC2BCA6-2C63-1644-B2BD-AF7F7E9B6039}"/>
              </a:ext>
            </a:extLst>
          </p:cNvPr>
          <p:cNvSpPr/>
          <p:nvPr/>
        </p:nvSpPr>
        <p:spPr>
          <a:xfrm>
            <a:off x="7035479" y="5673520"/>
            <a:ext cx="385820" cy="347241"/>
          </a:xfrm>
          <a:prstGeom prst="mathMultipl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Multiplicación 6">
            <a:extLst>
              <a:ext uri="{FF2B5EF4-FFF2-40B4-BE49-F238E27FC236}">
                <a16:creationId xmlns:a16="http://schemas.microsoft.com/office/drawing/2014/main" id="{221A038A-86CC-1D4A-AD86-E5C8201F3D4D}"/>
              </a:ext>
            </a:extLst>
          </p:cNvPr>
          <p:cNvSpPr/>
          <p:nvPr/>
        </p:nvSpPr>
        <p:spPr>
          <a:xfrm>
            <a:off x="4778414" y="5916588"/>
            <a:ext cx="385820" cy="347241"/>
          </a:xfrm>
          <a:prstGeom prst="mathMultipl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013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44E5B-4DF4-FE49-B74C-88CA08C3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CASO 1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13D033-1361-414C-A433-0A32BCAC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667" y="4670258"/>
            <a:ext cx="5293449" cy="137140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7F70230-25D1-4793-B86D-42386C552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FECB9BE-CF4E-41F5-8916-A5F3EBC39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90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81B7AE-8423-1147-90BD-012D774F7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946" y="264968"/>
            <a:ext cx="8790108" cy="632806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98F6C27-F683-9E47-B44A-11A9A87ABA8B}"/>
              </a:ext>
            </a:extLst>
          </p:cNvPr>
          <p:cNvSpPr/>
          <p:nvPr/>
        </p:nvSpPr>
        <p:spPr>
          <a:xfrm>
            <a:off x="7211028" y="1747777"/>
            <a:ext cx="1377387" cy="347241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5764B48-FBE3-7741-8887-D46F25EA8B00}"/>
              </a:ext>
            </a:extLst>
          </p:cNvPr>
          <p:cNvSpPr/>
          <p:nvPr/>
        </p:nvSpPr>
        <p:spPr>
          <a:xfrm>
            <a:off x="4354010" y="2965048"/>
            <a:ext cx="1377387" cy="347241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94E7588-D53A-A94F-9F68-AA627A33CCF6}"/>
              </a:ext>
            </a:extLst>
          </p:cNvPr>
          <p:cNvSpPr/>
          <p:nvPr/>
        </p:nvSpPr>
        <p:spPr>
          <a:xfrm>
            <a:off x="5833641" y="4605419"/>
            <a:ext cx="1377387" cy="347241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243F3ED-EA9B-FC4E-9634-3AF92091E496}"/>
              </a:ext>
            </a:extLst>
          </p:cNvPr>
          <p:cNvSpPr/>
          <p:nvPr/>
        </p:nvSpPr>
        <p:spPr>
          <a:xfrm>
            <a:off x="5800841" y="5753246"/>
            <a:ext cx="1377387" cy="347241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E533433-D189-B642-9341-F9F74909892B}"/>
              </a:ext>
            </a:extLst>
          </p:cNvPr>
          <p:cNvSpPr/>
          <p:nvPr/>
        </p:nvSpPr>
        <p:spPr>
          <a:xfrm>
            <a:off x="4354010" y="6158362"/>
            <a:ext cx="1377387" cy="347241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748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D37140-6625-E546-BCFA-DB637389B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5" y="96982"/>
            <a:ext cx="8174181" cy="664152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0891447-68C8-194C-AD6A-3BCDC76A3FE2}"/>
              </a:ext>
            </a:extLst>
          </p:cNvPr>
          <p:cNvSpPr/>
          <p:nvPr/>
        </p:nvSpPr>
        <p:spPr>
          <a:xfrm>
            <a:off x="7178233" y="96982"/>
            <a:ext cx="1377387" cy="347241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0E7FDB9-A6A5-634E-863E-BDBE955BA979}"/>
              </a:ext>
            </a:extLst>
          </p:cNvPr>
          <p:cNvSpPr/>
          <p:nvPr/>
        </p:nvSpPr>
        <p:spPr>
          <a:xfrm>
            <a:off x="5800847" y="2170781"/>
            <a:ext cx="1248136" cy="202030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911A9C-97B9-D747-BD71-383BF3558AC2}"/>
              </a:ext>
            </a:extLst>
          </p:cNvPr>
          <p:cNvSpPr/>
          <p:nvPr/>
        </p:nvSpPr>
        <p:spPr>
          <a:xfrm>
            <a:off x="7131932" y="3513442"/>
            <a:ext cx="1377387" cy="347241"/>
          </a:xfrm>
          <a:prstGeom prst="rect">
            <a:avLst/>
          </a:prstGeom>
          <a:noFill/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7F853F4-6D36-D34F-9465-A5240026D624}"/>
              </a:ext>
            </a:extLst>
          </p:cNvPr>
          <p:cNvSpPr txBox="1"/>
          <p:nvPr/>
        </p:nvSpPr>
        <p:spPr>
          <a:xfrm>
            <a:off x="4815068" y="5937813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8</a:t>
            </a:r>
          </a:p>
        </p:txBody>
      </p:sp>
      <p:sp>
        <p:nvSpPr>
          <p:cNvPr id="7" name="Multiplicación 6">
            <a:extLst>
              <a:ext uri="{FF2B5EF4-FFF2-40B4-BE49-F238E27FC236}">
                <a16:creationId xmlns:a16="http://schemas.microsoft.com/office/drawing/2014/main" id="{B4B139E9-F675-CB47-8909-8B3D0AC483AF}"/>
              </a:ext>
            </a:extLst>
          </p:cNvPr>
          <p:cNvSpPr/>
          <p:nvPr/>
        </p:nvSpPr>
        <p:spPr>
          <a:xfrm>
            <a:off x="7384648" y="6307145"/>
            <a:ext cx="219919" cy="290425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767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2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D9BCD9F-DBD2-E74E-AD8E-E67767920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CASO 2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EF85B5-D0DE-0B4B-9DEE-3255B0035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160126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30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/>
            </a:pPr>
            <a:r>
              <a:rPr lang="es-CL" sz="3600"/>
              <a:t>Martín, 5 </a:t>
            </a:r>
            <a:r>
              <a:rPr lang="es-CL" sz="3600" err="1"/>
              <a:t>años</a:t>
            </a:r>
            <a:endParaRPr lang="es-CL" sz="3600"/>
          </a:p>
          <a:p>
            <a:pPr algn="ctr">
              <a:defRPr sz="3600"/>
            </a:pPr>
            <a:r>
              <a:rPr lang="es-CL" sz="3600" err="1"/>
              <a:t>Motivo</a:t>
            </a:r>
            <a:r>
              <a:rPr lang="es-CL" sz="3600"/>
              <a:t> de consulta: RDSM</a:t>
            </a:r>
          </a:p>
        </p:txBody>
      </p:sp>
      <p:graphicFrame>
        <p:nvGraphicFramePr>
          <p:cNvPr id="271" name="Shape 269">
            <a:extLst>
              <a:ext uri="{FF2B5EF4-FFF2-40B4-BE49-F238E27FC236}">
                <a16:creationId xmlns:a16="http://schemas.microsoft.com/office/drawing/2014/main" id="{39754A55-8DC7-42BB-B138-2D68B95A62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96033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2990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643468" y="643467"/>
            <a:ext cx="4804064" cy="55710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s-CL" sz="3600"/>
              <a:t>Martín, 5 años</a:t>
            </a:r>
          </a:p>
          <a:p>
            <a:pPr>
              <a:defRPr sz="3600"/>
            </a:pPr>
            <a:r>
              <a:rPr lang="es-CL" sz="3600"/>
              <a:t>Motivo de consulta: RDSM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4" name="Shape 272">
            <a:extLst>
              <a:ext uri="{FF2B5EF4-FFF2-40B4-BE49-F238E27FC236}">
                <a16:creationId xmlns:a16="http://schemas.microsoft.com/office/drawing/2014/main" id="{9D17CDE2-D98B-4A46-BF60-4AC9E97356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657131"/>
              </p:ext>
            </p:extLst>
          </p:nvPr>
        </p:nvGraphicFramePr>
        <p:xfrm>
          <a:off x="6091238" y="642938"/>
          <a:ext cx="5457825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8788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sz="3600"/>
            </a:pPr>
            <a:r>
              <a:rPr lang="es-CL" sz="3600" dirty="0"/>
              <a:t>Martín, 5 años</a:t>
            </a:r>
          </a:p>
          <a:p>
            <a:pPr>
              <a:defRPr sz="3600"/>
            </a:pPr>
            <a:r>
              <a:rPr lang="es-CL" sz="3600" dirty="0"/>
              <a:t>Hitos DSM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EB025A-8BC5-F743-802B-7F8326FDA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1" b="1840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75" name="Shape 275"/>
          <p:cNvSpPr txBox="1"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190493" indent="-190493">
              <a:defRPr>
                <a:solidFill>
                  <a:srgbClr val="002E7A"/>
                </a:solidFill>
              </a:defRPr>
            </a:pPr>
            <a:r>
              <a:rPr lang="es-CL" sz="1500">
                <a:latin typeface="Calibri"/>
                <a:ea typeface="Calibri"/>
                <a:cs typeface="Calibri"/>
                <a:sym typeface="Calibri"/>
              </a:rPr>
              <a:t>Fija mirada: 6 meses</a:t>
            </a:r>
          </a:p>
          <a:p>
            <a:pPr marL="190493" indent="-190493">
              <a:defRPr>
                <a:solidFill>
                  <a:srgbClr val="002E7A"/>
                </a:solidFill>
              </a:defRPr>
            </a:pPr>
            <a:r>
              <a:rPr lang="es-CL" sz="1500">
                <a:latin typeface="Calibri"/>
                <a:ea typeface="Calibri"/>
                <a:cs typeface="Calibri"/>
                <a:sym typeface="Calibri"/>
              </a:rPr>
              <a:t>Control cefálico: 2 años</a:t>
            </a:r>
          </a:p>
          <a:p>
            <a:pPr marL="190493" indent="-190493">
              <a:defRPr>
                <a:solidFill>
                  <a:srgbClr val="002E7A"/>
                </a:solidFill>
              </a:defRPr>
            </a:pPr>
            <a:r>
              <a:rPr lang="es-CL" sz="1500">
                <a:latin typeface="Calibri"/>
                <a:ea typeface="Calibri"/>
                <a:cs typeface="Calibri"/>
                <a:sym typeface="Calibri"/>
              </a:rPr>
              <a:t>Sedestación independiente: 3 años</a:t>
            </a:r>
          </a:p>
          <a:p>
            <a:pPr marL="190493" indent="-190493">
              <a:defRPr>
                <a:solidFill>
                  <a:srgbClr val="002E7A"/>
                </a:solidFill>
              </a:defRPr>
            </a:pPr>
            <a:r>
              <a:rPr lang="es-CL" sz="1500">
                <a:latin typeface="Calibri"/>
                <a:ea typeface="Calibri"/>
                <a:cs typeface="Calibri"/>
                <a:sym typeface="Calibri"/>
              </a:rPr>
              <a:t>No bipedesta</a:t>
            </a:r>
          </a:p>
          <a:p>
            <a:pPr marL="190493" indent="-190493">
              <a:defRPr>
                <a:solidFill>
                  <a:srgbClr val="002E7A"/>
                </a:solidFill>
              </a:defRPr>
            </a:pPr>
            <a:r>
              <a:rPr lang="es-CL" sz="1500">
                <a:latin typeface="Calibri"/>
                <a:ea typeface="Calibri"/>
                <a:cs typeface="Calibri"/>
                <a:sym typeface="Calibri"/>
              </a:rPr>
              <a:t>Balbuceo: 1 año 9 meses</a:t>
            </a:r>
          </a:p>
          <a:p>
            <a:pPr marL="190493" indent="-190493">
              <a:defRPr>
                <a:solidFill>
                  <a:srgbClr val="002E7A"/>
                </a:solidFill>
              </a:defRPr>
            </a:pPr>
            <a:r>
              <a:rPr lang="es-CL" sz="1500">
                <a:latin typeface="Calibri"/>
                <a:ea typeface="Calibri"/>
                <a:cs typeface="Calibri"/>
                <a:sym typeface="Calibri"/>
              </a:rPr>
              <a:t>Palabras: no dice</a:t>
            </a:r>
          </a:p>
          <a:p>
            <a:pPr marL="190493" indent="-190493">
              <a:defRPr>
                <a:solidFill>
                  <a:srgbClr val="002E7A"/>
                </a:solidFill>
              </a:defRPr>
            </a:pPr>
            <a:r>
              <a:rPr lang="es-CL" sz="1500">
                <a:latin typeface="Calibri"/>
                <a:ea typeface="Calibri"/>
                <a:cs typeface="Calibri"/>
                <a:sym typeface="Calibri"/>
              </a:rPr>
              <a:t>Pinza fina: no logra</a:t>
            </a:r>
          </a:p>
        </p:txBody>
      </p:sp>
    </p:spTree>
    <p:extLst>
      <p:ext uri="{BB962C8B-B14F-4D97-AF65-F5344CB8AC3E}">
        <p14:creationId xmlns:p14="http://schemas.microsoft.com/office/powerpoint/2010/main" val="828193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s-CL" sz="3600"/>
              <a:t>Martín, 5 </a:t>
            </a:r>
            <a:r>
              <a:rPr lang="es-CL" sz="3600" err="1"/>
              <a:t>años</a:t>
            </a:r>
            <a:endParaRPr lang="es-CL" sz="3600"/>
          </a:p>
          <a:p>
            <a:pPr>
              <a:defRPr sz="3600"/>
            </a:pPr>
            <a:r>
              <a:rPr lang="es-CL" sz="3600" err="1"/>
              <a:t>Motivo</a:t>
            </a:r>
            <a:r>
              <a:rPr lang="es-CL" sz="3600"/>
              <a:t> de consulta: RDSM</a:t>
            </a:r>
          </a:p>
        </p:txBody>
      </p:sp>
      <p:graphicFrame>
        <p:nvGraphicFramePr>
          <p:cNvPr id="282" name="Shape 280">
            <a:extLst>
              <a:ext uri="{FF2B5EF4-FFF2-40B4-BE49-F238E27FC236}">
                <a16:creationId xmlns:a16="http://schemas.microsoft.com/office/drawing/2014/main" id="{2C0148DE-FDB1-467D-A5D0-A8E25E6254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8612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6690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s-CL" sz="3300">
                <a:solidFill>
                  <a:schemeClr val="tx2"/>
                </a:solidFill>
              </a:rPr>
              <a:t>Martín, 5 años</a:t>
            </a:r>
          </a:p>
          <a:p>
            <a:pPr>
              <a:defRPr sz="3600"/>
            </a:pPr>
            <a:r>
              <a:rPr lang="es-CL" sz="3300">
                <a:solidFill>
                  <a:schemeClr val="tx2"/>
                </a:solidFill>
              </a:rPr>
              <a:t>Motivo de consulta: RDSM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922828-2EF9-0449-9D15-92159E81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s-CL" sz="18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1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3</a:t>
            </a:r>
          </a:p>
          <a:p>
            <a:r>
              <a:rPr lang="es-CL" sz="1800" dirty="0">
                <a:solidFill>
                  <a:schemeClr val="tx2"/>
                </a:solidFill>
              </a:rPr>
              <a:t>Fundamento?</a:t>
            </a:r>
          </a:p>
          <a:p>
            <a:endParaRPr lang="es-CL" sz="1800" dirty="0">
              <a:solidFill>
                <a:schemeClr val="tx2"/>
              </a:solidFill>
            </a:endParaRPr>
          </a:p>
          <a:p>
            <a:r>
              <a:rPr lang="es-CL" sz="1800" dirty="0">
                <a:solidFill>
                  <a:schemeClr val="tx2"/>
                </a:solidFill>
              </a:rPr>
              <a:t>Cuál es el pronóstico intelectual de Martín? (Cuál será su diangóstico cuando sea mayor de 7 años?)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4" name="Graphic 93">
            <a:extLst>
              <a:ext uri="{FF2B5EF4-FFF2-40B4-BE49-F238E27FC236}">
                <a16:creationId xmlns:a16="http://schemas.microsoft.com/office/drawing/2014/main" id="{2694A989-CD65-4C7F-8F64-E2F4CF83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4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s-CL" sz="3300">
                <a:solidFill>
                  <a:schemeClr val="tx2"/>
                </a:solidFill>
              </a:rPr>
              <a:t>Martín, 5 años</a:t>
            </a:r>
          </a:p>
          <a:p>
            <a:pPr>
              <a:defRPr sz="3600"/>
            </a:pPr>
            <a:r>
              <a:rPr lang="es-CL" sz="3300">
                <a:solidFill>
                  <a:schemeClr val="tx2"/>
                </a:solidFill>
              </a:rPr>
              <a:t>Motivo de consulta: RDSM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922828-2EF9-0449-9D15-92159E81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s-CL" sz="18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1 DSM: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3</a:t>
            </a:r>
          </a:p>
          <a:p>
            <a:r>
              <a:rPr lang="es-CL" sz="1800" dirty="0">
                <a:solidFill>
                  <a:schemeClr val="tx2"/>
                </a:solidFill>
              </a:rPr>
              <a:t>Fundamento?</a:t>
            </a:r>
          </a:p>
          <a:p>
            <a:endParaRPr lang="es-CL" sz="1800" dirty="0">
              <a:solidFill>
                <a:schemeClr val="tx2"/>
              </a:solidFill>
            </a:endParaRPr>
          </a:p>
          <a:p>
            <a:r>
              <a:rPr lang="es-CL" sz="1800" dirty="0">
                <a:solidFill>
                  <a:schemeClr val="tx2"/>
                </a:solidFill>
              </a:rPr>
              <a:t>Cuál es el pronóstico intelectual de Martín? (Cuál será su diangóstico cuando sea mayor de 7 años?)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4" name="Graphic 93">
            <a:extLst>
              <a:ext uri="{FF2B5EF4-FFF2-40B4-BE49-F238E27FC236}">
                <a16:creationId xmlns:a16="http://schemas.microsoft.com/office/drawing/2014/main" id="{2694A989-CD65-4C7F-8F64-E2F4CF83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05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s-CL" sz="3300">
                <a:solidFill>
                  <a:schemeClr val="tx2"/>
                </a:solidFill>
              </a:rPr>
              <a:t>Martín, 5 años</a:t>
            </a:r>
          </a:p>
          <a:p>
            <a:pPr>
              <a:defRPr sz="3600"/>
            </a:pPr>
            <a:r>
              <a:rPr lang="es-CL" sz="3300">
                <a:solidFill>
                  <a:schemeClr val="tx2"/>
                </a:solidFill>
              </a:rPr>
              <a:t>Motivo de consulta: RDSM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922828-2EF9-0449-9D15-92159E81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s-CL" sz="18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1 DSM: RDSM global severo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s-CL" sz="1800" dirty="0">
                <a:solidFill>
                  <a:schemeClr val="tx2"/>
                </a:solidFill>
              </a:rPr>
              <a:t>3</a:t>
            </a:r>
          </a:p>
          <a:p>
            <a:r>
              <a:rPr lang="es-CL" sz="1800" dirty="0">
                <a:solidFill>
                  <a:schemeClr val="tx2"/>
                </a:solidFill>
              </a:rPr>
              <a:t>Fundamento?</a:t>
            </a:r>
          </a:p>
          <a:p>
            <a:endParaRPr lang="es-CL" sz="1800" dirty="0">
              <a:solidFill>
                <a:schemeClr val="tx2"/>
              </a:solidFill>
            </a:endParaRPr>
          </a:p>
          <a:p>
            <a:r>
              <a:rPr lang="es-CL" sz="1800" dirty="0">
                <a:solidFill>
                  <a:schemeClr val="tx2"/>
                </a:solidFill>
              </a:rPr>
              <a:t>Cuál es el pronóstico intelectual de Martín? (Cuál será su diangóstico cuando sea mayor de 7 años?)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4" name="Graphic 93">
            <a:extLst>
              <a:ext uri="{FF2B5EF4-FFF2-40B4-BE49-F238E27FC236}">
                <a16:creationId xmlns:a16="http://schemas.microsoft.com/office/drawing/2014/main" id="{2694A989-CD65-4C7F-8F64-E2F4CF83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09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s-CL" sz="3600" dirty="0"/>
              <a:t>Martín, 3 meses</a:t>
            </a:r>
            <a:endParaRPr lang="es-CL" sz="3600"/>
          </a:p>
          <a:p>
            <a:pPr>
              <a:defRPr sz="3600"/>
            </a:pPr>
            <a:r>
              <a:rPr lang="es-CL" sz="3600" dirty="0"/>
              <a:t>Motivo de consulta: control de niño sano</a:t>
            </a:r>
            <a:endParaRPr lang="es-CL" sz="3600"/>
          </a:p>
        </p:txBody>
      </p:sp>
      <p:graphicFrame>
        <p:nvGraphicFramePr>
          <p:cNvPr id="271" name="Shape 269">
            <a:extLst>
              <a:ext uri="{FF2B5EF4-FFF2-40B4-BE49-F238E27FC236}">
                <a16:creationId xmlns:a16="http://schemas.microsoft.com/office/drawing/2014/main" id="{39754A55-8DC7-42BB-B138-2D68B95A62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1741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1420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600"/>
            </a:pPr>
            <a:r>
              <a:rPr lang="es-CL" sz="3300">
                <a:solidFill>
                  <a:schemeClr val="tx2"/>
                </a:solidFill>
              </a:rPr>
              <a:t>Martín, 5 años</a:t>
            </a:r>
          </a:p>
          <a:p>
            <a:pPr>
              <a:defRPr sz="3600"/>
            </a:pPr>
            <a:r>
              <a:rPr lang="es-CL" sz="3300">
                <a:solidFill>
                  <a:schemeClr val="tx2"/>
                </a:solidFill>
              </a:rPr>
              <a:t>Motivo de consulta: RDSM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922828-2EF9-0449-9D15-92159E81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 fontScale="92500" lnSpcReduction="20000"/>
          </a:bodyPr>
          <a:lstStyle/>
          <a:p>
            <a:r>
              <a:rPr lang="es-CL" sz="1900" dirty="0">
                <a:solidFill>
                  <a:schemeClr val="tx2"/>
                </a:solidFill>
              </a:rPr>
              <a:t>Qué diagnósticos plantearía?</a:t>
            </a:r>
          </a:p>
          <a:p>
            <a:pPr lvl="1"/>
            <a:r>
              <a:rPr lang="es-CL" sz="1900" dirty="0">
                <a:solidFill>
                  <a:schemeClr val="tx2"/>
                </a:solidFill>
              </a:rPr>
              <a:t>1 DSM: RDSM global severo</a:t>
            </a:r>
          </a:p>
          <a:p>
            <a:pPr lvl="1"/>
            <a:r>
              <a:rPr lang="es-CL" sz="1900" dirty="0">
                <a:solidFill>
                  <a:schemeClr val="tx2"/>
                </a:solidFill>
              </a:rPr>
              <a:t>2 Síndrome piramidal bilateral</a:t>
            </a:r>
          </a:p>
          <a:p>
            <a:pPr lvl="1"/>
            <a:r>
              <a:rPr lang="es-CL" sz="1900" dirty="0">
                <a:solidFill>
                  <a:schemeClr val="tx2"/>
                </a:solidFill>
              </a:rPr>
              <a:t>3 </a:t>
            </a:r>
            <a:r>
              <a:rPr lang="es-CL" sz="1900" dirty="0">
                <a:solidFill>
                  <a:srgbClr val="FF0000"/>
                </a:solidFill>
              </a:rPr>
              <a:t>Parálisis cerebral</a:t>
            </a:r>
          </a:p>
          <a:p>
            <a:r>
              <a:rPr lang="es-CL" sz="1900" dirty="0">
                <a:solidFill>
                  <a:schemeClr val="tx2"/>
                </a:solidFill>
              </a:rPr>
              <a:t>Fundamento?</a:t>
            </a:r>
          </a:p>
          <a:p>
            <a:pPr lvl="1"/>
            <a:r>
              <a:rPr lang="es-CL" sz="1900" dirty="0">
                <a:solidFill>
                  <a:schemeClr val="tx2"/>
                </a:solidFill>
              </a:rPr>
              <a:t>Déficit motor</a:t>
            </a:r>
          </a:p>
          <a:p>
            <a:pPr lvl="1"/>
            <a:r>
              <a:rPr lang="es-CL" sz="1900" dirty="0">
                <a:solidFill>
                  <a:schemeClr val="tx2"/>
                </a:solidFill>
              </a:rPr>
              <a:t>Lesión cerebral estática</a:t>
            </a:r>
          </a:p>
          <a:p>
            <a:pPr lvl="1"/>
            <a:r>
              <a:rPr lang="es-CL" sz="1900" dirty="0">
                <a:solidFill>
                  <a:schemeClr val="tx2"/>
                </a:solidFill>
              </a:rPr>
              <a:t>Adquirida durante el desarrollo</a:t>
            </a:r>
          </a:p>
          <a:p>
            <a:r>
              <a:rPr lang="es-CL" sz="1900" dirty="0">
                <a:solidFill>
                  <a:schemeClr val="tx2"/>
                </a:solidFill>
              </a:rPr>
              <a:t>Cuál es el pronóstico intelectual de Martín? (Cuál será su diangóstico cuando sea mayor de 7 años?)</a:t>
            </a:r>
          </a:p>
          <a:p>
            <a:pPr lvl="1"/>
            <a:r>
              <a:rPr lang="es-CL" sz="1900" dirty="0">
                <a:solidFill>
                  <a:schemeClr val="tx2"/>
                </a:solidFill>
              </a:rPr>
              <a:t>Discapacidad Intelectual severa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4" name="Graphic 93">
            <a:extLst>
              <a:ext uri="{FF2B5EF4-FFF2-40B4-BE49-F238E27FC236}">
                <a16:creationId xmlns:a16="http://schemas.microsoft.com/office/drawing/2014/main" id="{2694A989-CD65-4C7F-8F64-E2F4CF83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1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632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5693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9020" y="1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286" y="3571620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71208" y="5287803"/>
            <a:ext cx="955808" cy="9558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9BCD9F-DBD2-E74E-AD8E-E67767920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CASO 3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EF85B5-D0DE-0B4B-9DEE-3255B0035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42846" y="410171"/>
            <a:ext cx="1321281" cy="132128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30319" y="1508609"/>
            <a:ext cx="700047" cy="70004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11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FB12AE-71D1-47FD-9AC3-EE2C07424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es-CL" sz="3600"/>
              <a:t>Emilia, 8 años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853C7E-3CBA-4464-865F-6044D94B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487" y="2994212"/>
            <a:ext cx="1345385" cy="668410"/>
          </a:xfrm>
          <a:custGeom>
            <a:avLst/>
            <a:gdLst>
              <a:gd name="connsiteX0" fmla="*/ 0 w 1345385"/>
              <a:gd name="connsiteY0" fmla="*/ 668410 h 668410"/>
              <a:gd name="connsiteX1" fmla="*/ 672692 w 1345385"/>
              <a:gd name="connsiteY1" fmla="*/ 0 h 668410"/>
              <a:gd name="connsiteX2" fmla="*/ 1345385 w 1345385"/>
              <a:gd name="connsiteY2" fmla="*/ 668410 h 6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385" h="668410">
                <a:moveTo>
                  <a:pt x="0" y="668410"/>
                </a:moveTo>
                <a:lnTo>
                  <a:pt x="672692" y="0"/>
                </a:lnTo>
                <a:lnTo>
                  <a:pt x="1345385" y="66841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EFEC59-B929-4851-9DEF-9106F279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480" y="2760304"/>
            <a:ext cx="418137" cy="41813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132392-D5FF-4588-8FA1-5BAD77BF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508836" y="4124955"/>
            <a:ext cx="635336" cy="6353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EAC045-695C-4E73-9B7C-AFD6FB2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36522" y="4621062"/>
            <a:ext cx="224347" cy="22434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404A7A3A-BEAE-4BC6-A163-5D0E5F8C4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10175676" y="5597890"/>
            <a:ext cx="2982940" cy="14819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ED3B7D-405D-4DFA-8608-B6DE74671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46240" y="5280494"/>
            <a:ext cx="841505" cy="8415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7781541-718B-864D-B945-74C169B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/>
          </a:bodyPr>
          <a:lstStyle/>
          <a:p>
            <a:r>
              <a:rPr lang="es-CL" sz="2000"/>
              <a:t>Usted está de turno en el SAPU </a:t>
            </a:r>
          </a:p>
          <a:p>
            <a:r>
              <a:rPr lang="es-CL" sz="2000"/>
              <a:t>La inspectora del colegio trae a Emilia porque sufrió un “desmayo” durante la jornada de clases</a:t>
            </a:r>
          </a:p>
          <a:p>
            <a:endParaRPr lang="es-CL" sz="2000"/>
          </a:p>
          <a:p>
            <a:r>
              <a:rPr lang="es-CL" sz="2000"/>
              <a:t>Emilia está despierta, un poco pálida, pero atenta y responde a las preguntas</a:t>
            </a:r>
          </a:p>
          <a:p>
            <a:endParaRPr lang="es-CL" sz="2000"/>
          </a:p>
          <a:p>
            <a:r>
              <a:rPr lang="es-CL" sz="2000"/>
              <a:t>¿Qué preguntas haría a la inspectora?</a:t>
            </a:r>
          </a:p>
        </p:txBody>
      </p:sp>
    </p:spTree>
    <p:extLst>
      <p:ext uri="{BB962C8B-B14F-4D97-AF65-F5344CB8AC3E}">
        <p14:creationId xmlns:p14="http://schemas.microsoft.com/office/powerpoint/2010/main" val="1021712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r>
              <a:rPr lang="es-CL" sz="4200"/>
              <a:t>Emilia, 8 años</a:t>
            </a:r>
            <a:br>
              <a:rPr lang="es-CL" sz="4200"/>
            </a:br>
            <a:r>
              <a:rPr lang="es-CL" sz="4200"/>
              <a:t>Motivo de consulta: “desmayo”</a:t>
            </a:r>
          </a:p>
        </p:txBody>
      </p:sp>
      <p:graphicFrame>
        <p:nvGraphicFramePr>
          <p:cNvPr id="7" name="Marcador de contenido 4">
            <a:extLst>
              <a:ext uri="{FF2B5EF4-FFF2-40B4-BE49-F238E27FC236}">
                <a16:creationId xmlns:a16="http://schemas.microsoft.com/office/drawing/2014/main" id="{8A950266-341F-481D-9AEC-FB5BA13520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564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901193" cy="1135737"/>
          </a:xfrm>
        </p:spPr>
        <p:txBody>
          <a:bodyPr>
            <a:normAutofit/>
          </a:bodyPr>
          <a:lstStyle/>
          <a:p>
            <a:r>
              <a:rPr lang="es-CL" sz="3600"/>
              <a:t>Emilia, 8 años</a:t>
            </a:r>
            <a:br>
              <a:rPr lang="es-CL" sz="3600"/>
            </a:br>
            <a:r>
              <a:rPr lang="es-CL" sz="3600"/>
              <a:t>Motivo de consulta: “desmayo”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7781541-718B-864D-B945-74C169B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6901193" cy="4393982"/>
          </a:xfrm>
        </p:spPr>
        <p:txBody>
          <a:bodyPr>
            <a:normAutofit/>
          </a:bodyPr>
          <a:lstStyle/>
          <a:p>
            <a:r>
              <a:rPr lang="es-CL" sz="2000"/>
              <a:t>Emilia está despierta, un poco pálida, pero atenta y responde a las preguntas</a:t>
            </a:r>
          </a:p>
          <a:p>
            <a:endParaRPr lang="es-CL" sz="2000"/>
          </a:p>
          <a:p>
            <a:r>
              <a:rPr lang="es-CL" sz="2000"/>
              <a:t>¿Qué preguntas haría a Emilia?</a:t>
            </a:r>
          </a:p>
          <a:p>
            <a:endParaRPr lang="es-CL" sz="2000"/>
          </a:p>
          <a:p>
            <a:endParaRPr lang="es-CL" sz="200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1C06DD5-D605-43BE-BFA0-405A3F5E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9869" y="1714668"/>
            <a:ext cx="3428663" cy="34286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764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s-CL" sz="3600"/>
              <a:t>Emilia, 8 años</a:t>
            </a:r>
            <a:br>
              <a:rPr lang="es-CL" sz="3600"/>
            </a:br>
            <a:r>
              <a:rPr lang="es-CL" sz="3600"/>
              <a:t>Motivo de consulta: “desmayo”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7781541-718B-864D-B945-74C169B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s-CL" sz="2000" dirty="0"/>
              <a:t>Emilia refiere que estaba de pie durante el acto y de pronto se sintió mareada, se puso sudorosa y temblorosa y sintió que se iba a desmayar. Después “vio todo negro” y ya no se acuerda hasta que se despertó en el suelo.</a:t>
            </a:r>
          </a:p>
          <a:p>
            <a:r>
              <a:rPr lang="es-CL" sz="2000" dirty="0"/>
              <a:t>En cuanto despertó se sintió débil</a:t>
            </a:r>
          </a:p>
          <a:p>
            <a:endParaRPr lang="es-CL" sz="2000" dirty="0"/>
          </a:p>
          <a:p>
            <a:endParaRPr lang="es-CL" sz="2000" dirty="0"/>
          </a:p>
          <a:p>
            <a:endParaRPr lang="es-CL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51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/>
          </a:bodyPr>
          <a:lstStyle/>
          <a:p>
            <a:r>
              <a:rPr lang="es-CL" sz="3400"/>
              <a:t>Emilia, 8 años</a:t>
            </a:r>
            <a:br>
              <a:rPr lang="es-CL" sz="3400"/>
            </a:br>
            <a:r>
              <a:rPr lang="es-CL" sz="3400"/>
              <a:t>Motivo de consulta: “desmayo”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7" name="Marcador de contenido 4">
            <a:extLst>
              <a:ext uri="{FF2B5EF4-FFF2-40B4-BE49-F238E27FC236}">
                <a16:creationId xmlns:a16="http://schemas.microsoft.com/office/drawing/2014/main" id="{1A4A4E68-667C-4E32-BA1D-813A879CB3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41464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7895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CL" sz="3800" dirty="0"/>
              <a:t>Emilia, 8 años</a:t>
            </a:r>
            <a:br>
              <a:rPr lang="es-CL" sz="3800" dirty="0"/>
            </a:br>
            <a:r>
              <a:rPr lang="es-CL" sz="3800" dirty="0"/>
              <a:t>VITAL ANAMNESIS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A8B17D-BFBE-B347-87FD-D0135FFAD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numCol="3" anchor="ctr">
            <a:normAutofit/>
          </a:bodyPr>
          <a:lstStyle/>
          <a:p>
            <a:r>
              <a:rPr lang="es-CL" sz="1700" dirty="0"/>
              <a:t>Testigo:</a:t>
            </a:r>
          </a:p>
          <a:p>
            <a:pPr lvl="1"/>
            <a:r>
              <a:rPr lang="es-CL" sz="1700" dirty="0"/>
              <a:t>Hora, contexto</a:t>
            </a:r>
          </a:p>
          <a:p>
            <a:pPr lvl="1"/>
            <a:r>
              <a:rPr lang="es-CL" sz="1700" dirty="0"/>
              <a:t>Describir el evento</a:t>
            </a:r>
          </a:p>
          <a:p>
            <a:pPr lvl="2"/>
            <a:r>
              <a:rPr lang="es-CL" sz="1700" dirty="0"/>
              <a:t>Compromiso de conciencia?</a:t>
            </a:r>
          </a:p>
          <a:p>
            <a:pPr lvl="2"/>
            <a:r>
              <a:rPr lang="es-CL" sz="1700" dirty="0"/>
              <a:t>Movimientos anormales?</a:t>
            </a:r>
          </a:p>
          <a:p>
            <a:pPr lvl="2"/>
            <a:r>
              <a:rPr lang="es-CL" sz="1700" dirty="0"/>
              <a:t>Signos autonómicos?</a:t>
            </a:r>
          </a:p>
          <a:p>
            <a:pPr lvl="2"/>
            <a:r>
              <a:rPr lang="es-CL" sz="1700" dirty="0"/>
              <a:t>Relajación de esfínteres?</a:t>
            </a:r>
          </a:p>
          <a:p>
            <a:pPr lvl="1"/>
            <a:r>
              <a:rPr lang="es-CL" sz="1700" dirty="0"/>
              <a:t>Recuperación después del evento</a:t>
            </a:r>
          </a:p>
          <a:p>
            <a:pPr lvl="2"/>
            <a:r>
              <a:rPr lang="es-CL" sz="1700" dirty="0"/>
              <a:t>Ad integrum vs post ictal</a:t>
            </a:r>
          </a:p>
          <a:p>
            <a:r>
              <a:rPr lang="es-CL" sz="1700" dirty="0"/>
              <a:t>Paciente:</a:t>
            </a:r>
          </a:p>
          <a:p>
            <a:pPr lvl="1"/>
            <a:r>
              <a:rPr lang="es-CL" sz="1700" dirty="0"/>
              <a:t>Síntomas previos al evento</a:t>
            </a:r>
          </a:p>
          <a:p>
            <a:pPr lvl="2"/>
            <a:r>
              <a:rPr lang="es-CL" sz="1700" dirty="0"/>
              <a:t>Autonómicos vs aura</a:t>
            </a:r>
          </a:p>
          <a:p>
            <a:pPr lvl="2"/>
            <a:endParaRPr lang="es-CL" sz="1700" dirty="0"/>
          </a:p>
          <a:p>
            <a:pPr lvl="2"/>
            <a:endParaRPr lang="es-CL" sz="1700" dirty="0"/>
          </a:p>
          <a:p>
            <a:pPr lvl="2"/>
            <a:endParaRPr lang="es-CL" sz="1700" dirty="0"/>
          </a:p>
          <a:p>
            <a:pPr lvl="2"/>
            <a:endParaRPr lang="es-CL" sz="1700" dirty="0"/>
          </a:p>
          <a:p>
            <a:pPr lvl="2"/>
            <a:endParaRPr lang="es-CL" sz="1700" dirty="0"/>
          </a:p>
          <a:p>
            <a:pPr lvl="2"/>
            <a:endParaRPr lang="es-CL" sz="1700" dirty="0"/>
          </a:p>
          <a:p>
            <a:pPr lvl="2"/>
            <a:endParaRPr lang="es-CL" sz="1700" dirty="0"/>
          </a:p>
          <a:p>
            <a:pPr marL="914400" lvl="2" indent="0">
              <a:buNone/>
            </a:pPr>
            <a:endParaRPr lang="es-CL" sz="1700" dirty="0"/>
          </a:p>
          <a:p>
            <a:r>
              <a:rPr lang="es-CL" sz="1700" dirty="0"/>
              <a:t>Antecedentes:</a:t>
            </a:r>
          </a:p>
          <a:p>
            <a:pPr lvl="1"/>
            <a:r>
              <a:rPr lang="es-CL" sz="1700" dirty="0"/>
              <a:t>Eventos previos similares?</a:t>
            </a:r>
          </a:p>
          <a:p>
            <a:pPr lvl="1"/>
            <a:r>
              <a:rPr lang="es-CL" sz="1700" dirty="0"/>
              <a:t>Antecedentes mórbidos</a:t>
            </a:r>
          </a:p>
          <a:p>
            <a:pPr lvl="1"/>
            <a:r>
              <a:rPr lang="es-CL" sz="1700" dirty="0"/>
              <a:t>Antecedente familiar de epilepsia- convulsiones febriles- cardiopatías</a:t>
            </a:r>
          </a:p>
        </p:txBody>
      </p:sp>
    </p:spTree>
    <p:extLst>
      <p:ext uri="{BB962C8B-B14F-4D97-AF65-F5344CB8AC3E}">
        <p14:creationId xmlns:p14="http://schemas.microsoft.com/office/powerpoint/2010/main" val="3219503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s-CL" sz="3600"/>
              <a:t>Emilia, 8 años</a:t>
            </a:r>
            <a:br>
              <a:rPr lang="es-CL" sz="3600"/>
            </a:br>
            <a:r>
              <a:rPr lang="es-CL" sz="3600"/>
              <a:t>Motivo de consulta: “desmayo”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7781541-718B-864D-B945-74C169B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6891188" cy="4393982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s-CL" sz="1900" dirty="0"/>
              <a:t>Examen físico general</a:t>
            </a:r>
          </a:p>
          <a:p>
            <a:r>
              <a:rPr lang="es-CL" sz="1900" dirty="0"/>
              <a:t>Piel pálida, bien hidratada y perfundida</a:t>
            </a:r>
          </a:p>
          <a:p>
            <a:r>
              <a:rPr lang="es-CL" sz="1900" dirty="0"/>
              <a:t>Cardiopulmonar normal</a:t>
            </a:r>
          </a:p>
          <a:p>
            <a:r>
              <a:rPr lang="es-CL" sz="1900" dirty="0"/>
              <a:t>Pulsos periféricos presentes simétricos</a:t>
            </a:r>
          </a:p>
          <a:p>
            <a:endParaRPr lang="es-CL" sz="1900" dirty="0"/>
          </a:p>
          <a:p>
            <a:endParaRPr lang="es-CL" sz="1900" dirty="0"/>
          </a:p>
          <a:p>
            <a:endParaRPr lang="es-CL" sz="1900" dirty="0"/>
          </a:p>
          <a:p>
            <a:endParaRPr lang="es-CL" sz="1900" dirty="0"/>
          </a:p>
          <a:p>
            <a:endParaRPr lang="es-CL" sz="1900" dirty="0"/>
          </a:p>
          <a:p>
            <a:endParaRPr lang="es-CL" sz="1900" dirty="0"/>
          </a:p>
          <a:p>
            <a:pPr marL="0" indent="0">
              <a:buNone/>
            </a:pPr>
            <a:r>
              <a:rPr lang="es-CL" sz="1900" dirty="0"/>
              <a:t>Examen neurológico</a:t>
            </a:r>
          </a:p>
          <a:p>
            <a:r>
              <a:rPr lang="es-CL" sz="1900" dirty="0"/>
              <a:t>Mental: vigil, atenta, orientada temporo espacialmente, lenguaje sin alteraciones formales. </a:t>
            </a:r>
          </a:p>
          <a:p>
            <a:r>
              <a:rPr lang="es-CL" sz="1900" dirty="0"/>
              <a:t>Pares craneales: pupilas isocórcas reactivas, oculomotilidad conservada, resto pares craneales normales. </a:t>
            </a:r>
          </a:p>
          <a:p>
            <a:r>
              <a:rPr lang="es-CL" sz="1900" dirty="0"/>
              <a:t>Motor, sensitivo, cerebelo, marcha sin alteración</a:t>
            </a:r>
          </a:p>
          <a:p>
            <a:endParaRPr lang="es-CL" sz="19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027D3B-C52B-EF4E-A87B-F390EF29E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0379"/>
          <a:stretch/>
        </p:blipFill>
        <p:spPr>
          <a:xfrm>
            <a:off x="7675799" y="2789079"/>
            <a:ext cx="4414606" cy="4881723"/>
          </a:xfrm>
          <a:custGeom>
            <a:avLst/>
            <a:gdLst/>
            <a:ahLst/>
            <a:cxnLst/>
            <a:rect l="l" t="t" r="r" b="b"/>
            <a:pathLst>
              <a:path w="4414606" h="4881723">
                <a:moveTo>
                  <a:pt x="3151661" y="0"/>
                </a:moveTo>
                <a:lnTo>
                  <a:pt x="4414606" y="1262946"/>
                </a:lnTo>
                <a:lnTo>
                  <a:pt x="4414606" y="4881723"/>
                </a:lnTo>
                <a:lnTo>
                  <a:pt x="1730061" y="4881723"/>
                </a:lnTo>
                <a:lnTo>
                  <a:pt x="0" y="3151662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4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440A548-C0D4-4418-940E-EDC2F1D9A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08B267-8CD2-4684-A57B-9F107076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</p:spPr>
        <p:txBody>
          <a:bodyPr>
            <a:normAutofit/>
          </a:bodyPr>
          <a:lstStyle/>
          <a:p>
            <a:r>
              <a:rPr lang="es-CL" sz="3300">
                <a:solidFill>
                  <a:schemeClr val="tx2"/>
                </a:solidFill>
              </a:rPr>
              <a:t>Emilia, 8 años</a:t>
            </a:r>
            <a:br>
              <a:rPr lang="es-CL" sz="3300">
                <a:solidFill>
                  <a:schemeClr val="tx2"/>
                </a:solidFill>
              </a:rPr>
            </a:br>
            <a:r>
              <a:rPr lang="es-CL" sz="3300">
                <a:solidFill>
                  <a:schemeClr val="tx2"/>
                </a:solidFill>
              </a:rPr>
              <a:t>Motivo de consulta: “desmayo”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E5AB36-9328-47E9-95AD-E38AC1C0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369"/>
            <a:ext cx="6091008" cy="6858000"/>
            <a:chOff x="305" y="-369"/>
            <a:chExt cx="6091008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2450F-A219-4BF5-88FA-A47084237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7007" cy="6858000"/>
            </a:xfrm>
            <a:custGeom>
              <a:avLst/>
              <a:gdLst>
                <a:gd name="connsiteX0" fmla="*/ 1423825 w 6057007"/>
                <a:gd name="connsiteY0" fmla="*/ 0 h 6858000"/>
                <a:gd name="connsiteX1" fmla="*/ 4262456 w 6057007"/>
                <a:gd name="connsiteY1" fmla="*/ 0 h 6858000"/>
                <a:gd name="connsiteX2" fmla="*/ 4371584 w 6057007"/>
                <a:gd name="connsiteY2" fmla="*/ 79625 h 6858000"/>
                <a:gd name="connsiteX3" fmla="*/ 5400299 w 6057007"/>
                <a:gd name="connsiteY3" fmla="*/ 1779691 h 6858000"/>
                <a:gd name="connsiteX4" fmla="*/ 5961759 w 6057007"/>
                <a:gd name="connsiteY4" fmla="*/ 4554903 h 6858000"/>
                <a:gd name="connsiteX5" fmla="*/ 4326541 w 6057007"/>
                <a:gd name="connsiteY5" fmla="*/ 6729688 h 6858000"/>
                <a:gd name="connsiteX6" fmla="*/ 4109121 w 6057007"/>
                <a:gd name="connsiteY6" fmla="*/ 6858000 h 6858000"/>
                <a:gd name="connsiteX7" fmla="*/ 1145358 w 6057007"/>
                <a:gd name="connsiteY7" fmla="*/ 6858000 h 6858000"/>
                <a:gd name="connsiteX8" fmla="*/ 1143587 w 6057007"/>
                <a:gd name="connsiteY8" fmla="*/ 6856705 h 6858000"/>
                <a:gd name="connsiteX9" fmla="*/ 162579 w 6057007"/>
                <a:gd name="connsiteY9" fmla="*/ 6240990 h 6858000"/>
                <a:gd name="connsiteX10" fmla="*/ 0 w 6057007"/>
                <a:gd name="connsiteY10" fmla="*/ 6125553 h 6858000"/>
                <a:gd name="connsiteX11" fmla="*/ 0 w 6057007"/>
                <a:gd name="connsiteY11" fmla="*/ 4670879 h 6858000"/>
                <a:gd name="connsiteX12" fmla="*/ 38388 w 6057007"/>
                <a:gd name="connsiteY12" fmla="*/ 4778792 h 6858000"/>
                <a:gd name="connsiteX13" fmla="*/ 155449 w 6057007"/>
                <a:gd name="connsiteY13" fmla="*/ 5029879 h 6858000"/>
                <a:gd name="connsiteX14" fmla="*/ 411802 w 6057007"/>
                <a:gd name="connsiteY14" fmla="*/ 5399531 h 6858000"/>
                <a:gd name="connsiteX15" fmla="*/ 806388 w 6057007"/>
                <a:gd name="connsiteY15" fmla="*/ 5659633 h 6858000"/>
                <a:gd name="connsiteX16" fmla="*/ 1801512 w 6057007"/>
                <a:gd name="connsiteY16" fmla="*/ 6314010 h 6858000"/>
                <a:gd name="connsiteX17" fmla="*/ 2653483 w 6057007"/>
                <a:gd name="connsiteY17" fmla="*/ 6529898 h 6858000"/>
                <a:gd name="connsiteX18" fmla="*/ 3666486 w 6057007"/>
                <a:gd name="connsiteY18" fmla="*/ 6190615 h 6858000"/>
                <a:gd name="connsiteX19" fmla="*/ 4658657 w 6057007"/>
                <a:gd name="connsiteY19" fmla="*/ 5428179 h 6858000"/>
                <a:gd name="connsiteX20" fmla="*/ 5222967 w 6057007"/>
                <a:gd name="connsiteY20" fmla="*/ 4356944 h 6858000"/>
                <a:gd name="connsiteX21" fmla="*/ 4724795 w 6057007"/>
                <a:gd name="connsiteY21" fmla="*/ 2210416 h 6858000"/>
                <a:gd name="connsiteX22" fmla="*/ 4473185 w 6057007"/>
                <a:gd name="connsiteY22" fmla="*/ 1691554 h 6858000"/>
                <a:gd name="connsiteX23" fmla="*/ 4046677 w 6057007"/>
                <a:gd name="connsiteY23" fmla="*/ 911781 h 6858000"/>
                <a:gd name="connsiteX24" fmla="*/ 3555564 w 6057007"/>
                <a:gd name="connsiteY24" fmla="*/ 585888 h 6858000"/>
                <a:gd name="connsiteX25" fmla="*/ 2405914 w 6057007"/>
                <a:gd name="connsiteY25" fmla="*/ 536282 h 6858000"/>
                <a:gd name="connsiteX26" fmla="*/ 1345719 w 6057007"/>
                <a:gd name="connsiteY26" fmla="*/ 957619 h 6858000"/>
                <a:gd name="connsiteX27" fmla="*/ 73341 w 6057007"/>
                <a:gd name="connsiteY27" fmla="*/ 2571698 h 6858000"/>
                <a:gd name="connsiteX28" fmla="*/ 0 w 6057007"/>
                <a:gd name="connsiteY28" fmla="*/ 2803810 h 6858000"/>
                <a:gd name="connsiteX29" fmla="*/ 0 w 6057007"/>
                <a:gd name="connsiteY29" fmla="*/ 1147591 h 6858000"/>
                <a:gd name="connsiteX30" fmla="*/ 142706 w 6057007"/>
                <a:gd name="connsiteY30" fmla="*/ 968763 h 6858000"/>
                <a:gd name="connsiteX31" fmla="*/ 971831 w 6057007"/>
                <a:gd name="connsiteY31" fmla="*/ 249890 h 6858000"/>
                <a:gd name="connsiteX32" fmla="*/ 1288677 w 6057007"/>
                <a:gd name="connsiteY32" fmla="*/ 6583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57007" h="6858000">
                  <a:moveTo>
                    <a:pt x="1423825" y="0"/>
                  </a:moveTo>
                  <a:lnTo>
                    <a:pt x="4262456" y="0"/>
                  </a:lnTo>
                  <a:lnTo>
                    <a:pt x="4371584" y="79625"/>
                  </a:lnTo>
                  <a:cubicBezTo>
                    <a:pt x="4860533" y="476670"/>
                    <a:pt x="5063885" y="1132812"/>
                    <a:pt x="5400299" y="1779691"/>
                  </a:cubicBezTo>
                  <a:cubicBezTo>
                    <a:pt x="5848849" y="2642194"/>
                    <a:pt x="6244956" y="3497996"/>
                    <a:pt x="5961759" y="4554903"/>
                  </a:cubicBezTo>
                  <a:cubicBezTo>
                    <a:pt x="5691575" y="5563242"/>
                    <a:pt x="5092427" y="6238887"/>
                    <a:pt x="4326541" y="6729688"/>
                  </a:cubicBezTo>
                  <a:lnTo>
                    <a:pt x="4109121" y="6858000"/>
                  </a:lnTo>
                  <a:lnTo>
                    <a:pt x="1145358" y="6858000"/>
                  </a:lnTo>
                  <a:lnTo>
                    <a:pt x="1143587" y="6856705"/>
                  </a:lnTo>
                  <a:cubicBezTo>
                    <a:pt x="699546" y="6541440"/>
                    <a:pt x="399287" y="6392433"/>
                    <a:pt x="162579" y="6240990"/>
                  </a:cubicBezTo>
                  <a:lnTo>
                    <a:pt x="0" y="6125553"/>
                  </a:lnTo>
                  <a:lnTo>
                    <a:pt x="0" y="4670879"/>
                  </a:lnTo>
                  <a:lnTo>
                    <a:pt x="38388" y="4778792"/>
                  </a:lnTo>
                  <a:cubicBezTo>
                    <a:pt x="72793" y="4862402"/>
                    <a:pt x="111802" y="4945953"/>
                    <a:pt x="155449" y="5029879"/>
                  </a:cubicBezTo>
                  <a:cubicBezTo>
                    <a:pt x="273464" y="5256810"/>
                    <a:pt x="351295" y="5344113"/>
                    <a:pt x="411802" y="5399531"/>
                  </a:cubicBezTo>
                  <a:cubicBezTo>
                    <a:pt x="500065" y="5480405"/>
                    <a:pt x="628514" y="5555615"/>
                    <a:pt x="806388" y="5659633"/>
                  </a:cubicBezTo>
                  <a:cubicBezTo>
                    <a:pt x="1044358" y="5798926"/>
                    <a:pt x="1370396" y="5989780"/>
                    <a:pt x="1801512" y="6314010"/>
                  </a:cubicBezTo>
                  <a:cubicBezTo>
                    <a:pt x="2037213" y="6491324"/>
                    <a:pt x="2315885" y="6561958"/>
                    <a:pt x="2653483" y="6529898"/>
                  </a:cubicBezTo>
                  <a:cubicBezTo>
                    <a:pt x="2962383" y="6500529"/>
                    <a:pt x="3312661" y="6383221"/>
                    <a:pt x="3666486" y="6190615"/>
                  </a:cubicBezTo>
                  <a:cubicBezTo>
                    <a:pt x="4083218" y="5963697"/>
                    <a:pt x="4407642" y="5714350"/>
                    <a:pt x="4658657" y="5428179"/>
                  </a:cubicBezTo>
                  <a:cubicBezTo>
                    <a:pt x="4927319" y="5121947"/>
                    <a:pt x="5111907" y="4771422"/>
                    <a:pt x="5222967" y="4356944"/>
                  </a:cubicBezTo>
                  <a:cubicBezTo>
                    <a:pt x="5418167" y="3628447"/>
                    <a:pt x="5139747" y="3007703"/>
                    <a:pt x="4724795" y="2210416"/>
                  </a:cubicBezTo>
                  <a:cubicBezTo>
                    <a:pt x="4631776" y="2031551"/>
                    <a:pt x="4551122" y="1858737"/>
                    <a:pt x="4473185" y="1691554"/>
                  </a:cubicBezTo>
                  <a:cubicBezTo>
                    <a:pt x="4326842" y="1377756"/>
                    <a:pt x="4200559" y="1106810"/>
                    <a:pt x="4046677" y="911781"/>
                  </a:cubicBezTo>
                  <a:cubicBezTo>
                    <a:pt x="3910561" y="739097"/>
                    <a:pt x="3763658" y="641647"/>
                    <a:pt x="3555564" y="585888"/>
                  </a:cubicBezTo>
                  <a:cubicBezTo>
                    <a:pt x="3178534" y="484863"/>
                    <a:pt x="2791842" y="468166"/>
                    <a:pt x="2405914" y="536282"/>
                  </a:cubicBezTo>
                  <a:cubicBezTo>
                    <a:pt x="2032757" y="602054"/>
                    <a:pt x="1676044" y="743871"/>
                    <a:pt x="1345719" y="957619"/>
                  </a:cubicBezTo>
                  <a:cubicBezTo>
                    <a:pt x="762775" y="1334788"/>
                    <a:pt x="318714" y="1900690"/>
                    <a:pt x="73341" y="2571698"/>
                  </a:cubicBezTo>
                  <a:lnTo>
                    <a:pt x="0" y="2803810"/>
                  </a:lnTo>
                  <a:lnTo>
                    <a:pt x="0" y="1147591"/>
                  </a:lnTo>
                  <a:lnTo>
                    <a:pt x="142706" y="968763"/>
                  </a:lnTo>
                  <a:cubicBezTo>
                    <a:pt x="388539" y="688063"/>
                    <a:pt x="668237" y="446316"/>
                    <a:pt x="971831" y="249890"/>
                  </a:cubicBezTo>
                  <a:cubicBezTo>
                    <a:pt x="1074829" y="183240"/>
                    <a:pt x="1180574" y="121805"/>
                    <a:pt x="1288677" y="6583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5AC662-4000-411A-9E33-6A4B6C0F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91008" cy="6858000"/>
            </a:xfrm>
            <a:custGeom>
              <a:avLst/>
              <a:gdLst>
                <a:gd name="connsiteX0" fmla="*/ 0 w 6091008"/>
                <a:gd name="connsiteY0" fmla="*/ 5476844 h 6858000"/>
                <a:gd name="connsiteX1" fmla="*/ 15220 w 6091008"/>
                <a:gd name="connsiteY1" fmla="*/ 5501668 h 6858000"/>
                <a:gd name="connsiteX2" fmla="*/ 198940 w 6091008"/>
                <a:gd name="connsiteY2" fmla="*/ 5717964 h 6858000"/>
                <a:gd name="connsiteX3" fmla="*/ 251499 w 6091008"/>
                <a:gd name="connsiteY3" fmla="*/ 5763842 h 6858000"/>
                <a:gd name="connsiteX4" fmla="*/ 308460 w 6091008"/>
                <a:gd name="connsiteY4" fmla="*/ 5806337 h 6858000"/>
                <a:gd name="connsiteX5" fmla="*/ 368305 w 6091008"/>
                <a:gd name="connsiteY5" fmla="*/ 5847248 h 6858000"/>
                <a:gd name="connsiteX6" fmla="*/ 430451 w 6091008"/>
                <a:gd name="connsiteY6" fmla="*/ 5887305 h 6858000"/>
                <a:gd name="connsiteX7" fmla="*/ 975811 w 6091008"/>
                <a:gd name="connsiteY7" fmla="*/ 6205653 h 6858000"/>
                <a:gd name="connsiteX8" fmla="*/ 1510250 w 6091008"/>
                <a:gd name="connsiteY8" fmla="*/ 6575390 h 6858000"/>
                <a:gd name="connsiteX9" fmla="*/ 2002437 w 6091008"/>
                <a:gd name="connsiteY9" fmla="*/ 6825029 h 6858000"/>
                <a:gd name="connsiteX10" fmla="*/ 2137670 w 6091008"/>
                <a:gd name="connsiteY10" fmla="*/ 6856874 h 6858000"/>
                <a:gd name="connsiteX11" fmla="*/ 2145778 w 6091008"/>
                <a:gd name="connsiteY11" fmla="*/ 6858000 h 6858000"/>
                <a:gd name="connsiteX12" fmla="*/ 1098858 w 6091008"/>
                <a:gd name="connsiteY12" fmla="*/ 6858000 h 6858000"/>
                <a:gd name="connsiteX13" fmla="*/ 1004166 w 6091008"/>
                <a:gd name="connsiteY13" fmla="*/ 6786858 h 6858000"/>
                <a:gd name="connsiteX14" fmla="*/ 751974 w 6091008"/>
                <a:gd name="connsiteY14" fmla="*/ 6608169 h 6858000"/>
                <a:gd name="connsiteX15" fmla="*/ 623305 w 6091008"/>
                <a:gd name="connsiteY15" fmla="*/ 6522172 h 6858000"/>
                <a:gd name="connsiteX16" fmla="*/ 492346 w 6091008"/>
                <a:gd name="connsiteY16" fmla="*/ 6437477 h 6858000"/>
                <a:gd name="connsiteX17" fmla="*/ 358536 w 6091008"/>
                <a:gd name="connsiteY17" fmla="*/ 6352312 h 6858000"/>
                <a:gd name="connsiteX18" fmla="*/ 290710 w 6091008"/>
                <a:gd name="connsiteY18" fmla="*/ 6308820 h 6858000"/>
                <a:gd name="connsiteX19" fmla="*/ 221792 w 6091008"/>
                <a:gd name="connsiteY19" fmla="*/ 6263122 h 6858000"/>
                <a:gd name="connsiteX20" fmla="*/ 152460 w 6091008"/>
                <a:gd name="connsiteY20" fmla="*/ 6215106 h 6858000"/>
                <a:gd name="connsiteX21" fmla="*/ 83055 w 6091008"/>
                <a:gd name="connsiteY21" fmla="*/ 6163978 h 6858000"/>
                <a:gd name="connsiteX22" fmla="*/ 14161 w 6091008"/>
                <a:gd name="connsiteY22" fmla="*/ 6109014 h 6858000"/>
                <a:gd name="connsiteX23" fmla="*/ 0 w 6091008"/>
                <a:gd name="connsiteY23" fmla="*/ 6096195 h 6858000"/>
                <a:gd name="connsiteX24" fmla="*/ 3707444 w 6091008"/>
                <a:gd name="connsiteY24" fmla="*/ 0 h 6858000"/>
                <a:gd name="connsiteX25" fmla="*/ 4265528 w 6091008"/>
                <a:gd name="connsiteY25" fmla="*/ 0 h 6858000"/>
                <a:gd name="connsiteX26" fmla="*/ 4291472 w 6091008"/>
                <a:gd name="connsiteY26" fmla="*/ 15596 h 6858000"/>
                <a:gd name="connsiteX27" fmla="*/ 4431124 w 6091008"/>
                <a:gd name="connsiteY27" fmla="*/ 119052 h 6858000"/>
                <a:gd name="connsiteX28" fmla="*/ 4899570 w 6091008"/>
                <a:gd name="connsiteY28" fmla="*/ 643769 h 6858000"/>
                <a:gd name="connsiteX29" fmla="*/ 5247925 w 6091008"/>
                <a:gd name="connsiteY29" fmla="*/ 1232134 h 6858000"/>
                <a:gd name="connsiteX30" fmla="*/ 5401234 w 6091008"/>
                <a:gd name="connsiteY30" fmla="*/ 1518442 h 6858000"/>
                <a:gd name="connsiteX31" fmla="*/ 5480921 w 6091008"/>
                <a:gd name="connsiteY31" fmla="*/ 1662114 h 6858000"/>
                <a:gd name="connsiteX32" fmla="*/ 5561804 w 6091008"/>
                <a:gd name="connsiteY32" fmla="*/ 1812436 h 6858000"/>
                <a:gd name="connsiteX33" fmla="*/ 5855037 w 6091008"/>
                <a:gd name="connsiteY33" fmla="*/ 2457716 h 6858000"/>
                <a:gd name="connsiteX34" fmla="*/ 6052254 w 6091008"/>
                <a:gd name="connsiteY34" fmla="*/ 3193699 h 6858000"/>
                <a:gd name="connsiteX35" fmla="*/ 6073151 w 6091008"/>
                <a:gd name="connsiteY35" fmla="*/ 4004612 h 6858000"/>
                <a:gd name="connsiteX36" fmla="*/ 6067309 w 6091008"/>
                <a:gd name="connsiteY36" fmla="*/ 4055890 h 6858000"/>
                <a:gd name="connsiteX37" fmla="*/ 6059979 w 6091008"/>
                <a:gd name="connsiteY37" fmla="*/ 4106917 h 6858000"/>
                <a:gd name="connsiteX38" fmla="*/ 6052371 w 6091008"/>
                <a:gd name="connsiteY38" fmla="*/ 4158016 h 6858000"/>
                <a:gd name="connsiteX39" fmla="*/ 6043434 w 6091008"/>
                <a:gd name="connsiteY39" fmla="*/ 4208759 h 6858000"/>
                <a:gd name="connsiteX40" fmla="*/ 6023229 w 6091008"/>
                <a:gd name="connsiteY40" fmla="*/ 4309769 h 6858000"/>
                <a:gd name="connsiteX41" fmla="*/ 5999922 w 6091008"/>
                <a:gd name="connsiteY41" fmla="*/ 4409799 h 6858000"/>
                <a:gd name="connsiteX42" fmla="*/ 5987157 w 6091008"/>
                <a:gd name="connsiteY42" fmla="*/ 4459369 h 6858000"/>
                <a:gd name="connsiteX43" fmla="*/ 5973731 w 6091008"/>
                <a:gd name="connsiteY43" fmla="*/ 4508027 h 6858000"/>
                <a:gd name="connsiteX44" fmla="*/ 5944653 w 6091008"/>
                <a:gd name="connsiteY44" fmla="*/ 4602538 h 6858000"/>
                <a:gd name="connsiteX45" fmla="*/ 5915334 w 6091008"/>
                <a:gd name="connsiteY45" fmla="*/ 4696982 h 6858000"/>
                <a:gd name="connsiteX46" fmla="*/ 5881786 w 6091008"/>
                <a:gd name="connsiteY46" fmla="*/ 4790295 h 6858000"/>
                <a:gd name="connsiteX47" fmla="*/ 5539609 w 6091008"/>
                <a:gd name="connsiteY47" fmla="*/ 5504511 h 6858000"/>
                <a:gd name="connsiteX48" fmla="*/ 5432400 w 6091008"/>
                <a:gd name="connsiteY48" fmla="*/ 5669348 h 6858000"/>
                <a:gd name="connsiteX49" fmla="*/ 5404330 w 6091008"/>
                <a:gd name="connsiteY49" fmla="*/ 5709372 h 6858000"/>
                <a:gd name="connsiteX50" fmla="*/ 5375525 w 6091008"/>
                <a:gd name="connsiteY50" fmla="*/ 5748757 h 6858000"/>
                <a:gd name="connsiteX51" fmla="*/ 5317831 w 6091008"/>
                <a:gd name="connsiteY51" fmla="*/ 5827355 h 6858000"/>
                <a:gd name="connsiteX52" fmla="*/ 5288208 w 6091008"/>
                <a:gd name="connsiteY52" fmla="*/ 5865932 h 6858000"/>
                <a:gd name="connsiteX53" fmla="*/ 5273251 w 6091008"/>
                <a:gd name="connsiteY53" fmla="*/ 5885035 h 6858000"/>
                <a:gd name="connsiteX54" fmla="*/ 5256656 w 6091008"/>
                <a:gd name="connsiteY54" fmla="*/ 5902520 h 6858000"/>
                <a:gd name="connsiteX55" fmla="*/ 5189858 w 6091008"/>
                <a:gd name="connsiteY55" fmla="*/ 5971616 h 6858000"/>
                <a:gd name="connsiteX56" fmla="*/ 5156287 w 6091008"/>
                <a:gd name="connsiteY56" fmla="*/ 6005600 h 6858000"/>
                <a:gd name="connsiteX57" fmla="*/ 5121598 w 6091008"/>
                <a:gd name="connsiteY57" fmla="*/ 6037962 h 6858000"/>
                <a:gd name="connsiteX58" fmla="*/ 5051798 w 6091008"/>
                <a:gd name="connsiteY58" fmla="*/ 6101838 h 6858000"/>
                <a:gd name="connsiteX59" fmla="*/ 4463594 w 6091008"/>
                <a:gd name="connsiteY59" fmla="*/ 6532280 h 6858000"/>
                <a:gd name="connsiteX60" fmla="*/ 4388637 w 6091008"/>
                <a:gd name="connsiteY60" fmla="*/ 6579169 h 6858000"/>
                <a:gd name="connsiteX61" fmla="*/ 4312856 w 6091008"/>
                <a:gd name="connsiteY61" fmla="*/ 6623337 h 6858000"/>
                <a:gd name="connsiteX62" fmla="*/ 4237558 w 6091008"/>
                <a:gd name="connsiteY62" fmla="*/ 6667632 h 6858000"/>
                <a:gd name="connsiteX63" fmla="*/ 4161774 w 6091008"/>
                <a:gd name="connsiteY63" fmla="*/ 6709883 h 6858000"/>
                <a:gd name="connsiteX64" fmla="*/ 4010448 w 6091008"/>
                <a:gd name="connsiteY64" fmla="*/ 6792981 h 6858000"/>
                <a:gd name="connsiteX65" fmla="*/ 3935163 w 6091008"/>
                <a:gd name="connsiteY65" fmla="*/ 6834338 h 6858000"/>
                <a:gd name="connsiteX66" fmla="*/ 3892887 w 6091008"/>
                <a:gd name="connsiteY66" fmla="*/ 6858000 h 6858000"/>
                <a:gd name="connsiteX67" fmla="*/ 2743942 w 6091008"/>
                <a:gd name="connsiteY67" fmla="*/ 6858000 h 6858000"/>
                <a:gd name="connsiteX68" fmla="*/ 2852577 w 6091008"/>
                <a:gd name="connsiteY68" fmla="*/ 6838910 h 6858000"/>
                <a:gd name="connsiteX69" fmla="*/ 3143255 w 6091008"/>
                <a:gd name="connsiteY69" fmla="*/ 6759775 h 6858000"/>
                <a:gd name="connsiteX70" fmla="*/ 3430899 w 6091008"/>
                <a:gd name="connsiteY70" fmla="*/ 6650056 h 6858000"/>
                <a:gd name="connsiteX71" fmla="*/ 3713289 w 6091008"/>
                <a:gd name="connsiteY71" fmla="*/ 6514054 h 6858000"/>
                <a:gd name="connsiteX72" fmla="*/ 3981228 w 6091008"/>
                <a:gd name="connsiteY72" fmla="*/ 6334878 h 6858000"/>
                <a:gd name="connsiteX73" fmla="*/ 4107885 w 6091008"/>
                <a:gd name="connsiteY73" fmla="*/ 6233689 h 6858000"/>
                <a:gd name="connsiteX74" fmla="*/ 4169795 w 6091008"/>
                <a:gd name="connsiteY74" fmla="*/ 6181389 h 6858000"/>
                <a:gd name="connsiteX75" fmla="*/ 4229189 w 6091008"/>
                <a:gd name="connsiteY75" fmla="*/ 6125914 h 6858000"/>
                <a:gd name="connsiteX76" fmla="*/ 4652064 w 6091008"/>
                <a:gd name="connsiteY76" fmla="*/ 5641457 h 6858000"/>
                <a:gd name="connsiteX77" fmla="*/ 4697555 w 6091008"/>
                <a:gd name="connsiteY77" fmla="*/ 5576516 h 6858000"/>
                <a:gd name="connsiteX78" fmla="*/ 4720492 w 6091008"/>
                <a:gd name="connsiteY78" fmla="*/ 5544537 h 6858000"/>
                <a:gd name="connsiteX79" fmla="*/ 4741922 w 6091008"/>
                <a:gd name="connsiteY79" fmla="*/ 5511420 h 6858000"/>
                <a:gd name="connsiteX80" fmla="*/ 4784179 w 6091008"/>
                <a:gd name="connsiteY80" fmla="*/ 5445022 h 6858000"/>
                <a:gd name="connsiteX81" fmla="*/ 4794796 w 6091008"/>
                <a:gd name="connsiteY81" fmla="*/ 5428584 h 6858000"/>
                <a:gd name="connsiteX82" fmla="*/ 4807173 w 6091008"/>
                <a:gd name="connsiteY82" fmla="*/ 5413795 h 6858000"/>
                <a:gd name="connsiteX83" fmla="*/ 4830010 w 6091008"/>
                <a:gd name="connsiteY83" fmla="*/ 5382674 h 6858000"/>
                <a:gd name="connsiteX84" fmla="*/ 4874298 w 6091008"/>
                <a:gd name="connsiteY84" fmla="*/ 5319323 h 6858000"/>
                <a:gd name="connsiteX85" fmla="*/ 4896484 w 6091008"/>
                <a:gd name="connsiteY85" fmla="*/ 5287734 h 6858000"/>
                <a:gd name="connsiteX86" fmla="*/ 4918019 w 6091008"/>
                <a:gd name="connsiteY86" fmla="*/ 5255673 h 6858000"/>
                <a:gd name="connsiteX87" fmla="*/ 4999238 w 6091008"/>
                <a:gd name="connsiteY87" fmla="*/ 5124058 h 6858000"/>
                <a:gd name="connsiteX88" fmla="*/ 5251271 w 6091008"/>
                <a:gd name="connsiteY88" fmla="*/ 4554965 h 6858000"/>
                <a:gd name="connsiteX89" fmla="*/ 5276136 w 6091008"/>
                <a:gd name="connsiteY89" fmla="*/ 4480521 h 6858000"/>
                <a:gd name="connsiteX90" fmla="*/ 5297442 w 6091008"/>
                <a:gd name="connsiteY90" fmla="*/ 4404389 h 6858000"/>
                <a:gd name="connsiteX91" fmla="*/ 5318953 w 6091008"/>
                <a:gd name="connsiteY91" fmla="*/ 4328458 h 6858000"/>
                <a:gd name="connsiteX92" fmla="*/ 5328684 w 6091008"/>
                <a:gd name="connsiteY92" fmla="*/ 4291175 h 6858000"/>
                <a:gd name="connsiteX93" fmla="*/ 5337470 w 6091008"/>
                <a:gd name="connsiteY93" fmla="*/ 4254522 h 6858000"/>
                <a:gd name="connsiteX94" fmla="*/ 5353277 w 6091008"/>
                <a:gd name="connsiteY94" fmla="*/ 4181038 h 6858000"/>
                <a:gd name="connsiteX95" fmla="*/ 5366762 w 6091008"/>
                <a:gd name="connsiteY95" fmla="*/ 4107520 h 6858000"/>
                <a:gd name="connsiteX96" fmla="*/ 5373105 w 6091008"/>
                <a:gd name="connsiteY96" fmla="*/ 4070802 h 6858000"/>
                <a:gd name="connsiteX97" fmla="*/ 5378288 w 6091008"/>
                <a:gd name="connsiteY97" fmla="*/ 4034066 h 6858000"/>
                <a:gd name="connsiteX98" fmla="*/ 5383471 w 6091008"/>
                <a:gd name="connsiteY98" fmla="*/ 3997331 h 6858000"/>
                <a:gd name="connsiteX99" fmla="*/ 5387373 w 6091008"/>
                <a:gd name="connsiteY99" fmla="*/ 3960547 h 6858000"/>
                <a:gd name="connsiteX100" fmla="*/ 5375699 w 6091008"/>
                <a:gd name="connsiteY100" fmla="*/ 3369810 h 6858000"/>
                <a:gd name="connsiteX101" fmla="*/ 5225695 w 6091008"/>
                <a:gd name="connsiteY101" fmla="*/ 2777923 h 6858000"/>
                <a:gd name="connsiteX102" fmla="*/ 4989893 w 6091008"/>
                <a:gd name="connsiteY102" fmla="*/ 2181595 h 6858000"/>
                <a:gd name="connsiteX103" fmla="*/ 4856777 w 6091008"/>
                <a:gd name="connsiteY103" fmla="*/ 1872581 h 6858000"/>
                <a:gd name="connsiteX104" fmla="*/ 4729367 w 6091008"/>
                <a:gd name="connsiteY104" fmla="*/ 1547581 h 6858000"/>
                <a:gd name="connsiteX105" fmla="*/ 4510575 w 6091008"/>
                <a:gd name="connsiteY105" fmla="*/ 917244 h 6858000"/>
                <a:gd name="connsiteX106" fmla="*/ 4387446 w 6091008"/>
                <a:gd name="connsiteY106" fmla="*/ 626512 h 6858000"/>
                <a:gd name="connsiteX107" fmla="*/ 4227716 w 6091008"/>
                <a:gd name="connsiteY107" fmla="*/ 368510 h 6858000"/>
                <a:gd name="connsiteX108" fmla="*/ 4017774 w 6091008"/>
                <a:gd name="connsiteY108" fmla="*/ 161674 h 6858000"/>
                <a:gd name="connsiteX109" fmla="*/ 3761542 w 6091008"/>
                <a:gd name="connsiteY109" fmla="*/ 19860 h 6858000"/>
                <a:gd name="connsiteX110" fmla="*/ 3727185 w 6091008"/>
                <a:gd name="connsiteY110" fmla="*/ 6533 h 6858000"/>
                <a:gd name="connsiteX111" fmla="*/ 1325680 w 6091008"/>
                <a:gd name="connsiteY111" fmla="*/ 0 h 6858000"/>
                <a:gd name="connsiteX112" fmla="*/ 2347354 w 6091008"/>
                <a:gd name="connsiteY112" fmla="*/ 0 h 6858000"/>
                <a:gd name="connsiteX113" fmla="*/ 2262734 w 6091008"/>
                <a:gd name="connsiteY113" fmla="*/ 20581 h 6858000"/>
                <a:gd name="connsiteX114" fmla="*/ 1969830 w 6091008"/>
                <a:gd name="connsiteY114" fmla="*/ 118108 h 6858000"/>
                <a:gd name="connsiteX115" fmla="*/ 1897367 w 6091008"/>
                <a:gd name="connsiteY115" fmla="*/ 145059 h 6858000"/>
                <a:gd name="connsiteX116" fmla="*/ 1825860 w 6091008"/>
                <a:gd name="connsiteY116" fmla="*/ 175210 h 6858000"/>
                <a:gd name="connsiteX117" fmla="*/ 1754258 w 6091008"/>
                <a:gd name="connsiteY117" fmla="*/ 204746 h 6858000"/>
                <a:gd name="connsiteX118" fmla="*/ 1683442 w 6091008"/>
                <a:gd name="connsiteY118" fmla="*/ 237143 h 6858000"/>
                <a:gd name="connsiteX119" fmla="*/ 1612330 w 6091008"/>
                <a:gd name="connsiteY119" fmla="*/ 268724 h 6858000"/>
                <a:gd name="connsiteX120" fmla="*/ 1542244 w 6091008"/>
                <a:gd name="connsiteY120" fmla="*/ 303229 h 6858000"/>
                <a:gd name="connsiteX121" fmla="*/ 1471990 w 6091008"/>
                <a:gd name="connsiteY121" fmla="*/ 337395 h 6858000"/>
                <a:gd name="connsiteX122" fmla="*/ 1402813 w 6091008"/>
                <a:gd name="connsiteY122" fmla="*/ 374794 h 6858000"/>
                <a:gd name="connsiteX123" fmla="*/ 1333886 w 6091008"/>
                <a:gd name="connsiteY123" fmla="*/ 412702 h 6858000"/>
                <a:gd name="connsiteX124" fmla="*/ 1266278 w 6091008"/>
                <a:gd name="connsiteY124" fmla="*/ 453907 h 6858000"/>
                <a:gd name="connsiteX125" fmla="*/ 1199136 w 6091008"/>
                <a:gd name="connsiteY125" fmla="*/ 496266 h 6858000"/>
                <a:gd name="connsiteX126" fmla="*/ 1182302 w 6091008"/>
                <a:gd name="connsiteY126" fmla="*/ 506917 h 6858000"/>
                <a:gd name="connsiteX127" fmla="*/ 1166009 w 6091008"/>
                <a:gd name="connsiteY127" fmla="*/ 518449 h 6858000"/>
                <a:gd name="connsiteX128" fmla="*/ 1133302 w 6091008"/>
                <a:gd name="connsiteY128" fmla="*/ 541479 h 6858000"/>
                <a:gd name="connsiteX129" fmla="*/ 1067923 w 6091008"/>
                <a:gd name="connsiteY129" fmla="*/ 587403 h 6858000"/>
                <a:gd name="connsiteX130" fmla="*/ 1051509 w 6091008"/>
                <a:gd name="connsiteY130" fmla="*/ 598902 h 6858000"/>
                <a:gd name="connsiteX131" fmla="*/ 1035673 w 6091008"/>
                <a:gd name="connsiteY131" fmla="*/ 611145 h 6858000"/>
                <a:gd name="connsiteX132" fmla="*/ 1003878 w 6091008"/>
                <a:gd name="connsiteY132" fmla="*/ 635598 h 6858000"/>
                <a:gd name="connsiteX133" fmla="*/ 877673 w 6091008"/>
                <a:gd name="connsiteY133" fmla="*/ 735582 h 6858000"/>
                <a:gd name="connsiteX134" fmla="*/ 417533 w 6091008"/>
                <a:gd name="connsiteY134" fmla="*/ 1198720 h 6858000"/>
                <a:gd name="connsiteX135" fmla="*/ 54935 w 6091008"/>
                <a:gd name="connsiteY135" fmla="*/ 1756293 h 6858000"/>
                <a:gd name="connsiteX136" fmla="*/ 17844 w 6091008"/>
                <a:gd name="connsiteY136" fmla="*/ 1831433 h 6858000"/>
                <a:gd name="connsiteX137" fmla="*/ 0 w 6091008"/>
                <a:gd name="connsiteY137" fmla="*/ 1869131 h 6858000"/>
                <a:gd name="connsiteX138" fmla="*/ 0 w 6091008"/>
                <a:gd name="connsiteY138" fmla="*/ 1198550 h 6858000"/>
                <a:gd name="connsiteX139" fmla="*/ 185957 w 6091008"/>
                <a:gd name="connsiteY139" fmla="*/ 961506 h 6858000"/>
                <a:gd name="connsiteX140" fmla="*/ 689746 w 6091008"/>
                <a:gd name="connsiteY140" fmla="*/ 447064 h 6858000"/>
                <a:gd name="connsiteX141" fmla="*/ 827126 w 6091008"/>
                <a:gd name="connsiteY141" fmla="*/ 333881 h 6858000"/>
                <a:gd name="connsiteX142" fmla="*/ 968997 w 6091008"/>
                <a:gd name="connsiteY142" fmla="*/ 228085 h 6858000"/>
                <a:gd name="connsiteX143" fmla="*/ 1004883 w 6091008"/>
                <a:gd name="connsiteY143" fmla="*/ 202373 h 6858000"/>
                <a:gd name="connsiteX144" fmla="*/ 1022826 w 6091008"/>
                <a:gd name="connsiteY144" fmla="*/ 189517 h 6858000"/>
                <a:gd name="connsiteX145" fmla="*/ 1041187 w 6091008"/>
                <a:gd name="connsiteY145" fmla="*/ 177509 h 6858000"/>
                <a:gd name="connsiteX146" fmla="*/ 1114760 w 6091008"/>
                <a:gd name="connsiteY146" fmla="*/ 129512 h 6858000"/>
                <a:gd name="connsiteX147" fmla="*/ 1188498 w 6091008"/>
                <a:gd name="connsiteY147" fmla="*/ 81854 h 6858000"/>
                <a:gd name="connsiteX148" fmla="*/ 1263461 w 6091008"/>
                <a:gd name="connsiteY148" fmla="*/ 368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6091008" h="6858000">
                  <a:moveTo>
                    <a:pt x="0" y="5476844"/>
                  </a:moveTo>
                  <a:lnTo>
                    <a:pt x="15220" y="5501668"/>
                  </a:lnTo>
                  <a:cubicBezTo>
                    <a:pt x="69097" y="5585141"/>
                    <a:pt x="130925" y="5654403"/>
                    <a:pt x="198940" y="5717964"/>
                  </a:cubicBezTo>
                  <a:lnTo>
                    <a:pt x="251499" y="5763842"/>
                  </a:lnTo>
                  <a:lnTo>
                    <a:pt x="308460" y="5806337"/>
                  </a:lnTo>
                  <a:cubicBezTo>
                    <a:pt x="326685" y="5820934"/>
                    <a:pt x="348384" y="5833667"/>
                    <a:pt x="368305" y="5847248"/>
                  </a:cubicBezTo>
                  <a:cubicBezTo>
                    <a:pt x="388782" y="5860683"/>
                    <a:pt x="408424" y="5874336"/>
                    <a:pt x="430451" y="5887305"/>
                  </a:cubicBezTo>
                  <a:cubicBezTo>
                    <a:pt x="601703" y="5991186"/>
                    <a:pt x="792871" y="6091279"/>
                    <a:pt x="975811" y="6205653"/>
                  </a:cubicBezTo>
                  <a:cubicBezTo>
                    <a:pt x="1159565" y="6318920"/>
                    <a:pt x="1337666" y="6443625"/>
                    <a:pt x="1510250" y="6575390"/>
                  </a:cubicBezTo>
                  <a:cubicBezTo>
                    <a:pt x="1658997" y="6690317"/>
                    <a:pt x="1824862" y="6774210"/>
                    <a:pt x="2002437" y="6825029"/>
                  </a:cubicBezTo>
                  <a:cubicBezTo>
                    <a:pt x="2046812" y="6837803"/>
                    <a:pt x="2091936" y="6848385"/>
                    <a:pt x="2137670" y="6856874"/>
                  </a:cubicBezTo>
                  <a:lnTo>
                    <a:pt x="2145778" y="6858000"/>
                  </a:lnTo>
                  <a:lnTo>
                    <a:pt x="1098858" y="6858000"/>
                  </a:lnTo>
                  <a:lnTo>
                    <a:pt x="1004166" y="6786858"/>
                  </a:lnTo>
                  <a:cubicBezTo>
                    <a:pt x="920997" y="6725805"/>
                    <a:pt x="837118" y="6666016"/>
                    <a:pt x="751974" y="6608169"/>
                  </a:cubicBezTo>
                  <a:lnTo>
                    <a:pt x="623305" y="6522172"/>
                  </a:lnTo>
                  <a:lnTo>
                    <a:pt x="492346" y="6437477"/>
                  </a:lnTo>
                  <a:lnTo>
                    <a:pt x="358536" y="6352312"/>
                  </a:lnTo>
                  <a:lnTo>
                    <a:pt x="290710" y="6308820"/>
                  </a:lnTo>
                  <a:lnTo>
                    <a:pt x="221792" y="6263122"/>
                  </a:lnTo>
                  <a:cubicBezTo>
                    <a:pt x="198889" y="6248595"/>
                    <a:pt x="175526" y="6231442"/>
                    <a:pt x="152460" y="6215106"/>
                  </a:cubicBezTo>
                  <a:cubicBezTo>
                    <a:pt x="129301" y="6198154"/>
                    <a:pt x="105988" y="6183223"/>
                    <a:pt x="83055" y="6163978"/>
                  </a:cubicBezTo>
                  <a:lnTo>
                    <a:pt x="14161" y="6109014"/>
                  </a:lnTo>
                  <a:lnTo>
                    <a:pt x="0" y="6096195"/>
                  </a:lnTo>
                  <a:close/>
                  <a:moveTo>
                    <a:pt x="3707444" y="0"/>
                  </a:moveTo>
                  <a:lnTo>
                    <a:pt x="4265528" y="0"/>
                  </a:lnTo>
                  <a:lnTo>
                    <a:pt x="4291472" y="15596"/>
                  </a:lnTo>
                  <a:cubicBezTo>
                    <a:pt x="4339292" y="47637"/>
                    <a:pt x="4385917" y="82210"/>
                    <a:pt x="4431124" y="119052"/>
                  </a:cubicBezTo>
                  <a:cubicBezTo>
                    <a:pt x="4612085" y="266897"/>
                    <a:pt x="4766658" y="451392"/>
                    <a:pt x="4899570" y="643769"/>
                  </a:cubicBezTo>
                  <a:cubicBezTo>
                    <a:pt x="5032421" y="836866"/>
                    <a:pt x="5144168" y="1037706"/>
                    <a:pt x="5247925" y="1232134"/>
                  </a:cubicBezTo>
                  <a:cubicBezTo>
                    <a:pt x="5299886" y="1329516"/>
                    <a:pt x="5349860" y="1425631"/>
                    <a:pt x="5401234" y="1518442"/>
                  </a:cubicBezTo>
                  <a:lnTo>
                    <a:pt x="5480921" y="1662114"/>
                  </a:lnTo>
                  <a:cubicBezTo>
                    <a:pt x="5508162" y="1711659"/>
                    <a:pt x="5535098" y="1761858"/>
                    <a:pt x="5561804" y="1812436"/>
                  </a:cubicBezTo>
                  <a:cubicBezTo>
                    <a:pt x="5668394" y="2015131"/>
                    <a:pt x="5769309" y="2228374"/>
                    <a:pt x="5855037" y="2457716"/>
                  </a:cubicBezTo>
                  <a:cubicBezTo>
                    <a:pt x="5940757" y="2686612"/>
                    <a:pt x="6011031" y="2932566"/>
                    <a:pt x="6052254" y="3193699"/>
                  </a:cubicBezTo>
                  <a:cubicBezTo>
                    <a:pt x="6093625" y="3454283"/>
                    <a:pt x="6103924" y="3730828"/>
                    <a:pt x="6073151" y="4004612"/>
                  </a:cubicBezTo>
                  <a:lnTo>
                    <a:pt x="6067309" y="4055890"/>
                  </a:lnTo>
                  <a:cubicBezTo>
                    <a:pt x="6065066" y="4072953"/>
                    <a:pt x="6062462" y="4089919"/>
                    <a:pt x="6059979" y="4106917"/>
                  </a:cubicBezTo>
                  <a:lnTo>
                    <a:pt x="6052371" y="4158016"/>
                  </a:lnTo>
                  <a:cubicBezTo>
                    <a:pt x="6049766" y="4174982"/>
                    <a:pt x="6046401" y="4191890"/>
                    <a:pt x="6043434" y="4208759"/>
                  </a:cubicBezTo>
                  <a:cubicBezTo>
                    <a:pt x="6037102" y="4242536"/>
                    <a:pt x="6031011" y="4276380"/>
                    <a:pt x="6023229" y="4309769"/>
                  </a:cubicBezTo>
                  <a:cubicBezTo>
                    <a:pt x="6015690" y="4343223"/>
                    <a:pt x="6008874" y="4376870"/>
                    <a:pt x="5999922" y="4409799"/>
                  </a:cubicBezTo>
                  <a:lnTo>
                    <a:pt x="5987157" y="4459369"/>
                  </a:lnTo>
                  <a:cubicBezTo>
                    <a:pt x="5982945" y="4476053"/>
                    <a:pt x="5978687" y="4492427"/>
                    <a:pt x="5973731" y="4508027"/>
                  </a:cubicBezTo>
                  <a:lnTo>
                    <a:pt x="5944653" y="4602538"/>
                  </a:lnTo>
                  <a:lnTo>
                    <a:pt x="5915334" y="4696982"/>
                  </a:lnTo>
                  <a:cubicBezTo>
                    <a:pt x="5905346" y="4728457"/>
                    <a:pt x="5892944" y="4759283"/>
                    <a:pt x="5881786" y="4790295"/>
                  </a:cubicBezTo>
                  <a:cubicBezTo>
                    <a:pt x="5791737" y="5038923"/>
                    <a:pt x="5677271" y="5280123"/>
                    <a:pt x="5539609" y="5504511"/>
                  </a:cubicBezTo>
                  <a:lnTo>
                    <a:pt x="5432400" y="5669348"/>
                  </a:lnTo>
                  <a:cubicBezTo>
                    <a:pt x="5423763" y="5683225"/>
                    <a:pt x="5413823" y="5696165"/>
                    <a:pt x="5404330" y="5709372"/>
                  </a:cubicBezTo>
                  <a:lnTo>
                    <a:pt x="5375525" y="5748757"/>
                  </a:lnTo>
                  <a:lnTo>
                    <a:pt x="5317831" y="5827355"/>
                  </a:lnTo>
                  <a:cubicBezTo>
                    <a:pt x="5308217" y="5840529"/>
                    <a:pt x="5298639" y="5853567"/>
                    <a:pt x="5288208" y="5865932"/>
                  </a:cubicBezTo>
                  <a:cubicBezTo>
                    <a:pt x="5283153" y="5872232"/>
                    <a:pt x="5278509" y="5878936"/>
                    <a:pt x="5273251" y="5885035"/>
                  </a:cubicBezTo>
                  <a:cubicBezTo>
                    <a:pt x="5267908" y="5890963"/>
                    <a:pt x="5262120" y="5896624"/>
                    <a:pt x="5256656" y="5902520"/>
                  </a:cubicBezTo>
                  <a:lnTo>
                    <a:pt x="5189858" y="5971616"/>
                  </a:lnTo>
                  <a:cubicBezTo>
                    <a:pt x="5178681" y="5982899"/>
                    <a:pt x="5167959" y="5994892"/>
                    <a:pt x="5156287" y="6005600"/>
                  </a:cubicBezTo>
                  <a:lnTo>
                    <a:pt x="5121598" y="6037962"/>
                  </a:lnTo>
                  <a:lnTo>
                    <a:pt x="5051798" y="6101838"/>
                  </a:lnTo>
                  <a:cubicBezTo>
                    <a:pt x="4864110" y="6268956"/>
                    <a:pt x="4663874" y="6407541"/>
                    <a:pt x="4463594" y="6532280"/>
                  </a:cubicBezTo>
                  <a:cubicBezTo>
                    <a:pt x="4438472" y="6547774"/>
                    <a:pt x="4413434" y="6563439"/>
                    <a:pt x="4388637" y="6579169"/>
                  </a:cubicBezTo>
                  <a:lnTo>
                    <a:pt x="4312856" y="6623337"/>
                  </a:lnTo>
                  <a:lnTo>
                    <a:pt x="4237558" y="6667632"/>
                  </a:lnTo>
                  <a:cubicBezTo>
                    <a:pt x="4212548" y="6682715"/>
                    <a:pt x="4186842" y="6695553"/>
                    <a:pt x="4161774" y="6709883"/>
                  </a:cubicBezTo>
                  <a:cubicBezTo>
                    <a:pt x="4111167" y="6737392"/>
                    <a:pt x="4061123" y="6766670"/>
                    <a:pt x="4010448" y="6792981"/>
                  </a:cubicBezTo>
                  <a:cubicBezTo>
                    <a:pt x="3985322" y="6806562"/>
                    <a:pt x="3960037" y="6820248"/>
                    <a:pt x="3935163" y="6834338"/>
                  </a:cubicBezTo>
                  <a:lnTo>
                    <a:pt x="3892887" y="6858000"/>
                  </a:lnTo>
                  <a:lnTo>
                    <a:pt x="2743942" y="6858000"/>
                  </a:lnTo>
                  <a:lnTo>
                    <a:pt x="2852577" y="6838910"/>
                  </a:lnTo>
                  <a:cubicBezTo>
                    <a:pt x="2949686" y="6818527"/>
                    <a:pt x="3046805" y="6791706"/>
                    <a:pt x="3143255" y="6759775"/>
                  </a:cubicBezTo>
                  <a:cubicBezTo>
                    <a:pt x="3239807" y="6727945"/>
                    <a:pt x="3335416" y="6689975"/>
                    <a:pt x="3430899" y="6650056"/>
                  </a:cubicBezTo>
                  <a:cubicBezTo>
                    <a:pt x="3526299" y="6609969"/>
                    <a:pt x="3621242" y="6565786"/>
                    <a:pt x="3713289" y="6514054"/>
                  </a:cubicBezTo>
                  <a:cubicBezTo>
                    <a:pt x="3805137" y="6460650"/>
                    <a:pt x="3895762" y="6401178"/>
                    <a:pt x="3981228" y="6334878"/>
                  </a:cubicBezTo>
                  <a:cubicBezTo>
                    <a:pt x="4024934" y="6303166"/>
                    <a:pt x="4066572" y="6268544"/>
                    <a:pt x="4107885" y="6233689"/>
                  </a:cubicBezTo>
                  <a:cubicBezTo>
                    <a:pt x="4128602" y="6216277"/>
                    <a:pt x="4149365" y="6199173"/>
                    <a:pt x="4169795" y="6181389"/>
                  </a:cubicBezTo>
                  <a:cubicBezTo>
                    <a:pt x="4189729" y="6163032"/>
                    <a:pt x="4209542" y="6144643"/>
                    <a:pt x="4229189" y="6125914"/>
                  </a:cubicBezTo>
                  <a:cubicBezTo>
                    <a:pt x="4387326" y="5978255"/>
                    <a:pt x="4528049" y="5812977"/>
                    <a:pt x="4652064" y="5641457"/>
                  </a:cubicBezTo>
                  <a:lnTo>
                    <a:pt x="4697555" y="5576516"/>
                  </a:lnTo>
                  <a:lnTo>
                    <a:pt x="4720492" y="5544537"/>
                  </a:lnTo>
                  <a:cubicBezTo>
                    <a:pt x="4728246" y="5533956"/>
                    <a:pt x="4734819" y="5522469"/>
                    <a:pt x="4741922" y="5511420"/>
                  </a:cubicBezTo>
                  <a:lnTo>
                    <a:pt x="4784179" y="5445022"/>
                  </a:lnTo>
                  <a:cubicBezTo>
                    <a:pt x="4787730" y="5439497"/>
                    <a:pt x="4791161" y="5433940"/>
                    <a:pt x="4794796" y="5428584"/>
                  </a:cubicBezTo>
                  <a:cubicBezTo>
                    <a:pt x="4798637" y="5423432"/>
                    <a:pt x="4803091" y="5418884"/>
                    <a:pt x="4807173" y="5413795"/>
                  </a:cubicBezTo>
                  <a:cubicBezTo>
                    <a:pt x="4815384" y="5403926"/>
                    <a:pt x="4822656" y="5393214"/>
                    <a:pt x="4830010" y="5382674"/>
                  </a:cubicBezTo>
                  <a:lnTo>
                    <a:pt x="4874298" y="5319323"/>
                  </a:lnTo>
                  <a:lnTo>
                    <a:pt x="4896484" y="5287734"/>
                  </a:lnTo>
                  <a:cubicBezTo>
                    <a:pt x="4903839" y="5277191"/>
                    <a:pt x="4911520" y="5266885"/>
                    <a:pt x="4918019" y="5255673"/>
                  </a:cubicBezTo>
                  <a:lnTo>
                    <a:pt x="4999238" y="5124058"/>
                  </a:lnTo>
                  <a:cubicBezTo>
                    <a:pt x="5102559" y="4945225"/>
                    <a:pt x="5185787" y="4753943"/>
                    <a:pt x="5251271" y="4554965"/>
                  </a:cubicBezTo>
                  <a:cubicBezTo>
                    <a:pt x="5259371" y="4530051"/>
                    <a:pt x="5268846" y="4505799"/>
                    <a:pt x="5276136" y="4480521"/>
                  </a:cubicBezTo>
                  <a:lnTo>
                    <a:pt x="5297442" y="4404389"/>
                  </a:lnTo>
                  <a:lnTo>
                    <a:pt x="5318953" y="4328458"/>
                  </a:lnTo>
                  <a:cubicBezTo>
                    <a:pt x="5322895" y="4315679"/>
                    <a:pt x="5325929" y="4303390"/>
                    <a:pt x="5328684" y="4291175"/>
                  </a:cubicBezTo>
                  <a:lnTo>
                    <a:pt x="5337470" y="4254522"/>
                  </a:lnTo>
                  <a:cubicBezTo>
                    <a:pt x="5343899" y="4230045"/>
                    <a:pt x="5348129" y="4205565"/>
                    <a:pt x="5353277" y="4181038"/>
                  </a:cubicBezTo>
                  <a:cubicBezTo>
                    <a:pt x="5358786" y="4156608"/>
                    <a:pt x="5362533" y="4132000"/>
                    <a:pt x="5366762" y="4107520"/>
                  </a:cubicBezTo>
                  <a:cubicBezTo>
                    <a:pt x="5368877" y="4095280"/>
                    <a:pt x="5371390" y="4083000"/>
                    <a:pt x="5373105" y="4070802"/>
                  </a:cubicBezTo>
                  <a:lnTo>
                    <a:pt x="5378288" y="4034066"/>
                  </a:lnTo>
                  <a:lnTo>
                    <a:pt x="5383471" y="3997331"/>
                  </a:lnTo>
                  <a:lnTo>
                    <a:pt x="5387373" y="3960547"/>
                  </a:lnTo>
                  <a:cubicBezTo>
                    <a:pt x="5408513" y="3764258"/>
                    <a:pt x="5404752" y="3567184"/>
                    <a:pt x="5375699" y="3369810"/>
                  </a:cubicBezTo>
                  <a:cubicBezTo>
                    <a:pt x="5347044" y="3172396"/>
                    <a:pt x="5293473" y="2975222"/>
                    <a:pt x="5225695" y="2777923"/>
                  </a:cubicBezTo>
                  <a:cubicBezTo>
                    <a:pt x="5157675" y="2580560"/>
                    <a:pt x="5075729" y="2382997"/>
                    <a:pt x="4989893" y="2181595"/>
                  </a:cubicBezTo>
                  <a:lnTo>
                    <a:pt x="4856777" y="1872581"/>
                  </a:lnTo>
                  <a:cubicBezTo>
                    <a:pt x="4811108" y="1763784"/>
                    <a:pt x="4768691" y="1655416"/>
                    <a:pt x="4729367" y="1547581"/>
                  </a:cubicBezTo>
                  <a:cubicBezTo>
                    <a:pt x="4650320" y="1331954"/>
                    <a:pt x="4585048" y="1118545"/>
                    <a:pt x="4510575" y="917244"/>
                  </a:cubicBezTo>
                  <a:cubicBezTo>
                    <a:pt x="4473339" y="816594"/>
                    <a:pt x="4433491" y="718925"/>
                    <a:pt x="4387446" y="626512"/>
                  </a:cubicBezTo>
                  <a:cubicBezTo>
                    <a:pt x="4341559" y="533993"/>
                    <a:pt x="4289352" y="446701"/>
                    <a:pt x="4227716" y="368510"/>
                  </a:cubicBezTo>
                  <a:cubicBezTo>
                    <a:pt x="4166554" y="290006"/>
                    <a:pt x="4096194" y="220222"/>
                    <a:pt x="4017774" y="161674"/>
                  </a:cubicBezTo>
                  <a:cubicBezTo>
                    <a:pt x="3939391" y="102989"/>
                    <a:pt x="3853034" y="55709"/>
                    <a:pt x="3761542" y="19860"/>
                  </a:cubicBezTo>
                  <a:lnTo>
                    <a:pt x="3727185" y="6533"/>
                  </a:lnTo>
                  <a:close/>
                  <a:moveTo>
                    <a:pt x="1325680" y="0"/>
                  </a:moveTo>
                  <a:lnTo>
                    <a:pt x="2347354" y="0"/>
                  </a:lnTo>
                  <a:lnTo>
                    <a:pt x="2262734" y="20581"/>
                  </a:lnTo>
                  <a:cubicBezTo>
                    <a:pt x="2164073" y="49233"/>
                    <a:pt x="2066423" y="82020"/>
                    <a:pt x="1969830" y="118108"/>
                  </a:cubicBezTo>
                  <a:cubicBezTo>
                    <a:pt x="1945675" y="127092"/>
                    <a:pt x="1921391" y="135598"/>
                    <a:pt x="1897367" y="145059"/>
                  </a:cubicBezTo>
                  <a:cubicBezTo>
                    <a:pt x="1873522" y="155302"/>
                    <a:pt x="1849679" y="165546"/>
                    <a:pt x="1825860" y="175210"/>
                  </a:cubicBezTo>
                  <a:lnTo>
                    <a:pt x="1754258" y="204746"/>
                  </a:lnTo>
                  <a:lnTo>
                    <a:pt x="1683442" y="237143"/>
                  </a:lnTo>
                  <a:cubicBezTo>
                    <a:pt x="1659851" y="247896"/>
                    <a:pt x="1636127" y="258172"/>
                    <a:pt x="1612330" y="268724"/>
                  </a:cubicBezTo>
                  <a:lnTo>
                    <a:pt x="1542244" y="303229"/>
                  </a:lnTo>
                  <a:lnTo>
                    <a:pt x="1471990" y="337395"/>
                  </a:lnTo>
                  <a:cubicBezTo>
                    <a:pt x="1448660" y="349103"/>
                    <a:pt x="1425927" y="362441"/>
                    <a:pt x="1402813" y="374794"/>
                  </a:cubicBezTo>
                  <a:lnTo>
                    <a:pt x="1333886" y="412702"/>
                  </a:lnTo>
                  <a:cubicBezTo>
                    <a:pt x="1310940" y="425394"/>
                    <a:pt x="1288842" y="440228"/>
                    <a:pt x="1266278" y="453907"/>
                  </a:cubicBezTo>
                  <a:lnTo>
                    <a:pt x="1199136" y="496266"/>
                  </a:lnTo>
                  <a:lnTo>
                    <a:pt x="1182302" y="506917"/>
                  </a:lnTo>
                  <a:lnTo>
                    <a:pt x="1166009" y="518449"/>
                  </a:lnTo>
                  <a:lnTo>
                    <a:pt x="1133302" y="541479"/>
                  </a:lnTo>
                  <a:lnTo>
                    <a:pt x="1067923" y="587403"/>
                  </a:lnTo>
                  <a:lnTo>
                    <a:pt x="1051509" y="598902"/>
                  </a:lnTo>
                  <a:lnTo>
                    <a:pt x="1035673" y="611145"/>
                  </a:lnTo>
                  <a:lnTo>
                    <a:pt x="1003878" y="635598"/>
                  </a:lnTo>
                  <a:cubicBezTo>
                    <a:pt x="961473" y="668248"/>
                    <a:pt x="918407" y="699983"/>
                    <a:pt x="877673" y="735582"/>
                  </a:cubicBezTo>
                  <a:cubicBezTo>
                    <a:pt x="711850" y="872792"/>
                    <a:pt x="555901" y="1026776"/>
                    <a:pt x="417533" y="1198720"/>
                  </a:cubicBezTo>
                  <a:cubicBezTo>
                    <a:pt x="278999" y="1370325"/>
                    <a:pt x="156917" y="1557820"/>
                    <a:pt x="54935" y="1756293"/>
                  </a:cubicBezTo>
                  <a:lnTo>
                    <a:pt x="17844" y="1831433"/>
                  </a:lnTo>
                  <a:lnTo>
                    <a:pt x="0" y="1869131"/>
                  </a:lnTo>
                  <a:lnTo>
                    <a:pt x="0" y="1198550"/>
                  </a:lnTo>
                  <a:lnTo>
                    <a:pt x="185957" y="961506"/>
                  </a:lnTo>
                  <a:cubicBezTo>
                    <a:pt x="342426" y="776600"/>
                    <a:pt x="509755" y="602849"/>
                    <a:pt x="689746" y="447064"/>
                  </a:cubicBezTo>
                  <a:cubicBezTo>
                    <a:pt x="733932" y="406795"/>
                    <a:pt x="780859" y="370795"/>
                    <a:pt x="827126" y="333881"/>
                  </a:cubicBezTo>
                  <a:cubicBezTo>
                    <a:pt x="872886" y="295949"/>
                    <a:pt x="921195" y="262526"/>
                    <a:pt x="968997" y="228085"/>
                  </a:cubicBezTo>
                  <a:lnTo>
                    <a:pt x="1004883" y="202373"/>
                  </a:lnTo>
                  <a:lnTo>
                    <a:pt x="1022826" y="189517"/>
                  </a:lnTo>
                  <a:lnTo>
                    <a:pt x="1041187" y="177509"/>
                  </a:lnTo>
                  <a:lnTo>
                    <a:pt x="1114760" y="129512"/>
                  </a:lnTo>
                  <a:cubicBezTo>
                    <a:pt x="1139435" y="113750"/>
                    <a:pt x="1163439" y="96630"/>
                    <a:pt x="1188498" y="81854"/>
                  </a:cubicBezTo>
                  <a:lnTo>
                    <a:pt x="1263461" y="36880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01D44A9-1D51-461B-A228-06F6C500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5600" cy="6858000"/>
            </a:xfrm>
            <a:custGeom>
              <a:avLst/>
              <a:gdLst>
                <a:gd name="connsiteX0" fmla="*/ 0 w 6055600"/>
                <a:gd name="connsiteY0" fmla="*/ 5960220 h 6858000"/>
                <a:gd name="connsiteX1" fmla="*/ 36039 w 6055600"/>
                <a:gd name="connsiteY1" fmla="*/ 6002605 h 6858000"/>
                <a:gd name="connsiteX2" fmla="*/ 92950 w 6055600"/>
                <a:gd name="connsiteY2" fmla="*/ 6059050 h 6858000"/>
                <a:gd name="connsiteX3" fmla="*/ 153706 w 6055600"/>
                <a:gd name="connsiteY3" fmla="*/ 6111427 h 6858000"/>
                <a:gd name="connsiteX4" fmla="*/ 216806 w 6055600"/>
                <a:gd name="connsiteY4" fmla="*/ 6161603 h 6858000"/>
                <a:gd name="connsiteX5" fmla="*/ 281945 w 6055600"/>
                <a:gd name="connsiteY5" fmla="*/ 6209777 h 6858000"/>
                <a:gd name="connsiteX6" fmla="*/ 553337 w 6055600"/>
                <a:gd name="connsiteY6" fmla="*/ 6391500 h 6858000"/>
                <a:gd name="connsiteX7" fmla="*/ 690543 w 6055600"/>
                <a:gd name="connsiteY7" fmla="*/ 6481634 h 6858000"/>
                <a:gd name="connsiteX8" fmla="*/ 827127 w 6055600"/>
                <a:gd name="connsiteY8" fmla="*/ 6573159 h 6858000"/>
                <a:gd name="connsiteX9" fmla="*/ 1095915 w 6055600"/>
                <a:gd name="connsiteY9" fmla="*/ 6762202 h 6858000"/>
                <a:gd name="connsiteX10" fmla="*/ 1224853 w 6055600"/>
                <a:gd name="connsiteY10" fmla="*/ 6858000 h 6858000"/>
                <a:gd name="connsiteX11" fmla="*/ 1154072 w 6055600"/>
                <a:gd name="connsiteY11" fmla="*/ 6858000 h 6858000"/>
                <a:gd name="connsiteX12" fmla="*/ 1073489 w 6055600"/>
                <a:gd name="connsiteY12" fmla="*/ 6799140 h 6858000"/>
                <a:gd name="connsiteX13" fmla="*/ 800175 w 6055600"/>
                <a:gd name="connsiteY13" fmla="*/ 6620441 h 6858000"/>
                <a:gd name="connsiteX14" fmla="*/ 231518 w 6055600"/>
                <a:gd name="connsiteY14" fmla="*/ 6299323 h 6858000"/>
                <a:gd name="connsiteX15" fmla="*/ 160401 w 6055600"/>
                <a:gd name="connsiteY15" fmla="*/ 6256627 h 6858000"/>
                <a:gd name="connsiteX16" fmla="*/ 89697 w 6055600"/>
                <a:gd name="connsiteY16" fmla="*/ 6211916 h 6858000"/>
                <a:gd name="connsiteX17" fmla="*/ 20148 w 6055600"/>
                <a:gd name="connsiteY17" fmla="*/ 6163835 h 6858000"/>
                <a:gd name="connsiteX18" fmla="*/ 0 w 6055600"/>
                <a:gd name="connsiteY18" fmla="*/ 6147796 h 6858000"/>
                <a:gd name="connsiteX19" fmla="*/ 3748345 w 6055600"/>
                <a:gd name="connsiteY19" fmla="*/ 0 h 6858000"/>
                <a:gd name="connsiteX20" fmla="*/ 4277792 w 6055600"/>
                <a:gd name="connsiteY20" fmla="*/ 0 h 6858000"/>
                <a:gd name="connsiteX21" fmla="*/ 4339531 w 6055600"/>
                <a:gd name="connsiteY21" fmla="*/ 40262 h 6858000"/>
                <a:gd name="connsiteX22" fmla="*/ 4476306 w 6055600"/>
                <a:gd name="connsiteY22" fmla="*/ 153922 h 6858000"/>
                <a:gd name="connsiteX23" fmla="*/ 4713639 w 6055600"/>
                <a:gd name="connsiteY23" fmla="*/ 422076 h 6858000"/>
                <a:gd name="connsiteX24" fmla="*/ 4906991 w 6055600"/>
                <a:gd name="connsiteY24" fmla="*/ 723463 h 6858000"/>
                <a:gd name="connsiteX25" fmla="*/ 5070511 w 6055600"/>
                <a:gd name="connsiteY25" fmla="*/ 1037524 h 6858000"/>
                <a:gd name="connsiteX26" fmla="*/ 5219493 w 6055600"/>
                <a:gd name="connsiteY26" fmla="*/ 1352079 h 6858000"/>
                <a:gd name="connsiteX27" fmla="*/ 5367779 w 6055600"/>
                <a:gd name="connsiteY27" fmla="*/ 1658945 h 6858000"/>
                <a:gd name="connsiteX28" fmla="*/ 5446095 w 6055600"/>
                <a:gd name="connsiteY28" fmla="*/ 1811301 h 6858000"/>
                <a:gd name="connsiteX29" fmla="*/ 5525115 w 6055600"/>
                <a:gd name="connsiteY29" fmla="*/ 1967103 h 6858000"/>
                <a:gd name="connsiteX30" fmla="*/ 5816642 w 6055600"/>
                <a:gd name="connsiteY30" fmla="*/ 2618837 h 6858000"/>
                <a:gd name="connsiteX31" fmla="*/ 6015787 w 6055600"/>
                <a:gd name="connsiteY31" fmla="*/ 3339957 h 6858000"/>
                <a:gd name="connsiteX32" fmla="*/ 6054206 w 6055600"/>
                <a:gd name="connsiteY32" fmla="*/ 3727239 h 6858000"/>
                <a:gd name="connsiteX33" fmla="*/ 6039811 w 6055600"/>
                <a:gd name="connsiteY33" fmla="*/ 4122735 h 6858000"/>
                <a:gd name="connsiteX34" fmla="*/ 5971601 w 6055600"/>
                <a:gd name="connsiteY34" fmla="*/ 4514288 h 6858000"/>
                <a:gd name="connsiteX35" fmla="*/ 5946751 w 6055600"/>
                <a:gd name="connsiteY35" fmla="*/ 4609838 h 6858000"/>
                <a:gd name="connsiteX36" fmla="*/ 5919986 w 6055600"/>
                <a:gd name="connsiteY36" fmla="*/ 4703178 h 6858000"/>
                <a:gd name="connsiteX37" fmla="*/ 5890731 w 6055600"/>
                <a:gd name="connsiteY37" fmla="*/ 4795992 h 6858000"/>
                <a:gd name="connsiteX38" fmla="*/ 5859058 w 6055600"/>
                <a:gd name="connsiteY38" fmla="*/ 4888015 h 6858000"/>
                <a:gd name="connsiteX39" fmla="*/ 5525053 w 6055600"/>
                <a:gd name="connsiteY39" fmla="*/ 5588449 h 6858000"/>
                <a:gd name="connsiteX40" fmla="*/ 5058962 w 6055600"/>
                <a:gd name="connsiteY40" fmla="*/ 6189929 h 6858000"/>
                <a:gd name="connsiteX41" fmla="*/ 4787706 w 6055600"/>
                <a:gd name="connsiteY41" fmla="*/ 6442985 h 6858000"/>
                <a:gd name="connsiteX42" fmla="*/ 4498686 w 6055600"/>
                <a:gd name="connsiteY42" fmla="*/ 6663678 h 6858000"/>
                <a:gd name="connsiteX43" fmla="*/ 4197167 w 6055600"/>
                <a:gd name="connsiteY43" fmla="*/ 6854053 h 6858000"/>
                <a:gd name="connsiteX44" fmla="*/ 4189720 w 6055600"/>
                <a:gd name="connsiteY44" fmla="*/ 6858000 h 6858000"/>
                <a:gd name="connsiteX45" fmla="*/ 3651929 w 6055600"/>
                <a:gd name="connsiteY45" fmla="*/ 6858000 h 6858000"/>
                <a:gd name="connsiteX46" fmla="*/ 3789040 w 6055600"/>
                <a:gd name="connsiteY46" fmla="*/ 6778034 h 6858000"/>
                <a:gd name="connsiteX47" fmla="*/ 4335568 w 6055600"/>
                <a:gd name="connsiteY47" fmla="*/ 6382709 h 6858000"/>
                <a:gd name="connsiteX48" fmla="*/ 4586923 w 6055600"/>
                <a:gd name="connsiteY48" fmla="*/ 6158577 h 6858000"/>
                <a:gd name="connsiteX49" fmla="*/ 4819585 w 6055600"/>
                <a:gd name="connsiteY49" fmla="*/ 5915847 h 6858000"/>
                <a:gd name="connsiteX50" fmla="*/ 5214727 w 6055600"/>
                <a:gd name="connsiteY50" fmla="*/ 5371094 h 6858000"/>
                <a:gd name="connsiteX51" fmla="*/ 5495409 w 6055600"/>
                <a:gd name="connsiteY51" fmla="*/ 4752778 h 6858000"/>
                <a:gd name="connsiteX52" fmla="*/ 5522322 w 6055600"/>
                <a:gd name="connsiteY52" fmla="*/ 4671511 h 6858000"/>
                <a:gd name="connsiteX53" fmla="*/ 5547631 w 6055600"/>
                <a:gd name="connsiteY53" fmla="*/ 4589675 h 6858000"/>
                <a:gd name="connsiteX54" fmla="*/ 5570792 w 6055600"/>
                <a:gd name="connsiteY54" fmla="*/ 4506978 h 6858000"/>
                <a:gd name="connsiteX55" fmla="*/ 5591541 w 6055600"/>
                <a:gd name="connsiteY55" fmla="*/ 4425334 h 6858000"/>
                <a:gd name="connsiteX56" fmla="*/ 5649500 w 6055600"/>
                <a:gd name="connsiteY56" fmla="*/ 4097286 h 6858000"/>
                <a:gd name="connsiteX57" fmla="*/ 5637615 w 6055600"/>
                <a:gd name="connsiteY57" fmla="*/ 3437524 h 6858000"/>
                <a:gd name="connsiteX58" fmla="*/ 5475454 w 6055600"/>
                <a:gd name="connsiteY58" fmla="*/ 2791575 h 6858000"/>
                <a:gd name="connsiteX59" fmla="*/ 5217600 w 6055600"/>
                <a:gd name="connsiteY59" fmla="*/ 2164719 h 6858000"/>
                <a:gd name="connsiteX60" fmla="*/ 5144941 w 6055600"/>
                <a:gd name="connsiteY60" fmla="*/ 2009490 h 6858000"/>
                <a:gd name="connsiteX61" fmla="*/ 5070052 w 6055600"/>
                <a:gd name="connsiteY61" fmla="*/ 1851823 h 6858000"/>
                <a:gd name="connsiteX62" fmla="*/ 4926984 w 6055600"/>
                <a:gd name="connsiteY62" fmla="*/ 1529226 h 6858000"/>
                <a:gd name="connsiteX63" fmla="*/ 4790925 w 6055600"/>
                <a:gd name="connsiteY63" fmla="*/ 1209923 h 6858000"/>
                <a:gd name="connsiteX64" fmla="*/ 4650559 w 6055600"/>
                <a:gd name="connsiteY64" fmla="*/ 902490 h 6858000"/>
                <a:gd name="connsiteX65" fmla="*/ 4491930 w 6055600"/>
                <a:gd name="connsiteY65" fmla="*/ 616919 h 6858000"/>
                <a:gd name="connsiteX66" fmla="*/ 4302323 w 6055600"/>
                <a:gd name="connsiteY66" fmla="*/ 366083 h 6858000"/>
                <a:gd name="connsiteX67" fmla="*/ 4072203 w 6055600"/>
                <a:gd name="connsiteY67" fmla="*/ 164982 h 6858000"/>
                <a:gd name="connsiteX68" fmla="*/ 3803964 w 6055600"/>
                <a:gd name="connsiteY68" fmla="*/ 21052 h 6858000"/>
                <a:gd name="connsiteX69" fmla="*/ 3768314 w 6055600"/>
                <a:gd name="connsiteY69" fmla="*/ 6826 h 6858000"/>
                <a:gd name="connsiteX70" fmla="*/ 1589779 w 6055600"/>
                <a:gd name="connsiteY70" fmla="*/ 0 h 6858000"/>
                <a:gd name="connsiteX71" fmla="*/ 1918056 w 6055600"/>
                <a:gd name="connsiteY71" fmla="*/ 0 h 6858000"/>
                <a:gd name="connsiteX72" fmla="*/ 1764243 w 6055600"/>
                <a:gd name="connsiteY72" fmla="*/ 55145 h 6858000"/>
                <a:gd name="connsiteX73" fmla="*/ 1313330 w 6055600"/>
                <a:gd name="connsiteY73" fmla="*/ 274424 h 6858000"/>
                <a:gd name="connsiteX74" fmla="*/ 295673 w 6055600"/>
                <a:gd name="connsiteY74" fmla="*/ 1187630 h 6858000"/>
                <a:gd name="connsiteX75" fmla="*/ 96207 w 6055600"/>
                <a:gd name="connsiteY75" fmla="*/ 1474327 h 6858000"/>
                <a:gd name="connsiteX76" fmla="*/ 0 w 6055600"/>
                <a:gd name="connsiteY76" fmla="*/ 1641460 h 6858000"/>
                <a:gd name="connsiteX77" fmla="*/ 0 w 6055600"/>
                <a:gd name="connsiteY77" fmla="*/ 1224218 h 6858000"/>
                <a:gd name="connsiteX78" fmla="*/ 150937 w 6055600"/>
                <a:gd name="connsiteY78" fmla="*/ 1040975 h 6858000"/>
                <a:gd name="connsiteX79" fmla="*/ 1264907 w 6055600"/>
                <a:gd name="connsiteY79" fmla="*/ 158248 h 6858000"/>
                <a:gd name="connsiteX80" fmla="*/ 1575167 w 6055600"/>
                <a:gd name="connsiteY80" fmla="*/ 5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55600" h="6858000">
                  <a:moveTo>
                    <a:pt x="0" y="5960220"/>
                  </a:moveTo>
                  <a:lnTo>
                    <a:pt x="36039" y="6002605"/>
                  </a:lnTo>
                  <a:cubicBezTo>
                    <a:pt x="54896" y="6021530"/>
                    <a:pt x="73635" y="6040425"/>
                    <a:pt x="92950" y="6059050"/>
                  </a:cubicBezTo>
                  <a:lnTo>
                    <a:pt x="153706" y="6111427"/>
                  </a:lnTo>
                  <a:cubicBezTo>
                    <a:pt x="173546" y="6129485"/>
                    <a:pt x="195722" y="6144912"/>
                    <a:pt x="216806" y="6161603"/>
                  </a:cubicBezTo>
                  <a:cubicBezTo>
                    <a:pt x="238229" y="6177961"/>
                    <a:pt x="259466" y="6194551"/>
                    <a:pt x="281945" y="6209777"/>
                  </a:cubicBezTo>
                  <a:cubicBezTo>
                    <a:pt x="369940" y="6272709"/>
                    <a:pt x="461791" y="6332004"/>
                    <a:pt x="553337" y="6391500"/>
                  </a:cubicBezTo>
                  <a:lnTo>
                    <a:pt x="690543" y="6481634"/>
                  </a:lnTo>
                  <a:lnTo>
                    <a:pt x="827127" y="6573159"/>
                  </a:lnTo>
                  <a:cubicBezTo>
                    <a:pt x="917674" y="6634511"/>
                    <a:pt x="1007156" y="6697737"/>
                    <a:pt x="1095915" y="6762202"/>
                  </a:cubicBezTo>
                  <a:lnTo>
                    <a:pt x="1224853" y="6858000"/>
                  </a:lnTo>
                  <a:lnTo>
                    <a:pt x="1154072" y="6858000"/>
                  </a:lnTo>
                  <a:lnTo>
                    <a:pt x="1073489" y="6799140"/>
                  </a:lnTo>
                  <a:cubicBezTo>
                    <a:pt x="983882" y="6736908"/>
                    <a:pt x="892851" y="6677125"/>
                    <a:pt x="800175" y="6620441"/>
                  </a:cubicBezTo>
                  <a:cubicBezTo>
                    <a:pt x="615108" y="6506015"/>
                    <a:pt x="422939" y="6407807"/>
                    <a:pt x="231518" y="6299323"/>
                  </a:cubicBezTo>
                  <a:cubicBezTo>
                    <a:pt x="207467" y="6286226"/>
                    <a:pt x="184098" y="6271045"/>
                    <a:pt x="160401" y="6256627"/>
                  </a:cubicBezTo>
                  <a:cubicBezTo>
                    <a:pt x="136809" y="6241811"/>
                    <a:pt x="112558" y="6228518"/>
                    <a:pt x="89697" y="6211916"/>
                  </a:cubicBezTo>
                  <a:lnTo>
                    <a:pt x="20148" y="6163835"/>
                  </a:lnTo>
                  <a:lnTo>
                    <a:pt x="0" y="6147796"/>
                  </a:lnTo>
                  <a:close/>
                  <a:moveTo>
                    <a:pt x="3748345" y="0"/>
                  </a:moveTo>
                  <a:lnTo>
                    <a:pt x="4277792" y="0"/>
                  </a:lnTo>
                  <a:lnTo>
                    <a:pt x="4339531" y="40262"/>
                  </a:lnTo>
                  <a:cubicBezTo>
                    <a:pt x="4386991" y="75346"/>
                    <a:pt x="4432680" y="113353"/>
                    <a:pt x="4476306" y="153922"/>
                  </a:cubicBezTo>
                  <a:cubicBezTo>
                    <a:pt x="4563779" y="234693"/>
                    <a:pt x="4642423" y="325982"/>
                    <a:pt x="4713639" y="422076"/>
                  </a:cubicBezTo>
                  <a:cubicBezTo>
                    <a:pt x="4784481" y="518635"/>
                    <a:pt x="4848552" y="619893"/>
                    <a:pt x="4906991" y="723463"/>
                  </a:cubicBezTo>
                  <a:cubicBezTo>
                    <a:pt x="4965582" y="826932"/>
                    <a:pt x="5019421" y="932243"/>
                    <a:pt x="5070511" y="1037524"/>
                  </a:cubicBezTo>
                  <a:cubicBezTo>
                    <a:pt x="5121871" y="1142738"/>
                    <a:pt x="5170833" y="1248016"/>
                    <a:pt x="5219493" y="1352079"/>
                  </a:cubicBezTo>
                  <a:cubicBezTo>
                    <a:pt x="5268459" y="1455943"/>
                    <a:pt x="5317204" y="1558756"/>
                    <a:pt x="5367779" y="1658945"/>
                  </a:cubicBezTo>
                  <a:lnTo>
                    <a:pt x="5446095" y="1811301"/>
                  </a:lnTo>
                  <a:cubicBezTo>
                    <a:pt x="5472584" y="1862992"/>
                    <a:pt x="5498885" y="1914915"/>
                    <a:pt x="5525115" y="1967103"/>
                  </a:cubicBezTo>
                  <a:cubicBezTo>
                    <a:pt x="5629428" y="2176256"/>
                    <a:pt x="5730254" y="2391411"/>
                    <a:pt x="5816642" y="2618837"/>
                  </a:cubicBezTo>
                  <a:cubicBezTo>
                    <a:pt x="5902562" y="2846137"/>
                    <a:pt x="5974641" y="3086291"/>
                    <a:pt x="6015787" y="3339957"/>
                  </a:cubicBezTo>
                  <a:cubicBezTo>
                    <a:pt x="6036373" y="3466512"/>
                    <a:pt x="6050262" y="3596084"/>
                    <a:pt x="6054206" y="3727239"/>
                  </a:cubicBezTo>
                  <a:cubicBezTo>
                    <a:pt x="6058266" y="3858425"/>
                    <a:pt x="6053460" y="3990915"/>
                    <a:pt x="6039811" y="4122735"/>
                  </a:cubicBezTo>
                  <a:cubicBezTo>
                    <a:pt x="6026397" y="4254618"/>
                    <a:pt x="6002552" y="4385688"/>
                    <a:pt x="5971601" y="4514288"/>
                  </a:cubicBezTo>
                  <a:cubicBezTo>
                    <a:pt x="5963342" y="4546050"/>
                    <a:pt x="5955885" y="4579019"/>
                    <a:pt x="5946751" y="4609838"/>
                  </a:cubicBezTo>
                  <a:lnTo>
                    <a:pt x="5919986" y="4703178"/>
                  </a:lnTo>
                  <a:lnTo>
                    <a:pt x="5890731" y="4795992"/>
                  </a:lnTo>
                  <a:cubicBezTo>
                    <a:pt x="5880825" y="4826888"/>
                    <a:pt x="5869667" y="4857307"/>
                    <a:pt x="5859058" y="4888015"/>
                  </a:cubicBezTo>
                  <a:cubicBezTo>
                    <a:pt x="5772112" y="5132558"/>
                    <a:pt x="5660551" y="5369373"/>
                    <a:pt x="5525053" y="5588449"/>
                  </a:cubicBezTo>
                  <a:cubicBezTo>
                    <a:pt x="5389674" y="5807557"/>
                    <a:pt x="5232835" y="6010440"/>
                    <a:pt x="5058962" y="6189929"/>
                  </a:cubicBezTo>
                  <a:cubicBezTo>
                    <a:pt x="4972125" y="6279771"/>
                    <a:pt x="4880998" y="6363650"/>
                    <a:pt x="4787706" y="6442985"/>
                  </a:cubicBezTo>
                  <a:cubicBezTo>
                    <a:pt x="4693655" y="6521410"/>
                    <a:pt x="4597439" y="6595290"/>
                    <a:pt x="4498686" y="6663678"/>
                  </a:cubicBezTo>
                  <a:cubicBezTo>
                    <a:pt x="4399893" y="6731984"/>
                    <a:pt x="4299240" y="6795191"/>
                    <a:pt x="4197167" y="6854053"/>
                  </a:cubicBezTo>
                  <a:lnTo>
                    <a:pt x="4189720" y="6858000"/>
                  </a:lnTo>
                  <a:lnTo>
                    <a:pt x="3651929" y="6858000"/>
                  </a:lnTo>
                  <a:lnTo>
                    <a:pt x="3789040" y="6778034"/>
                  </a:lnTo>
                  <a:cubicBezTo>
                    <a:pt x="3978462" y="6656931"/>
                    <a:pt x="4162446" y="6525734"/>
                    <a:pt x="4335568" y="6382709"/>
                  </a:cubicBezTo>
                  <a:cubicBezTo>
                    <a:pt x="4422084" y="6310901"/>
                    <a:pt x="4506335" y="6236787"/>
                    <a:pt x="4586923" y="6158577"/>
                  </a:cubicBezTo>
                  <a:cubicBezTo>
                    <a:pt x="4668153" y="6081248"/>
                    <a:pt x="4745649" y="6000086"/>
                    <a:pt x="4819585" y="5915847"/>
                  </a:cubicBezTo>
                  <a:cubicBezTo>
                    <a:pt x="4967573" y="5747401"/>
                    <a:pt x="5101426" y="5566247"/>
                    <a:pt x="5214727" y="5371094"/>
                  </a:cubicBezTo>
                  <a:cubicBezTo>
                    <a:pt x="5327795" y="5175879"/>
                    <a:pt x="5421090" y="4968427"/>
                    <a:pt x="5495409" y="4752778"/>
                  </a:cubicBezTo>
                  <a:cubicBezTo>
                    <a:pt x="5504291" y="4725712"/>
                    <a:pt x="5513872" y="4698834"/>
                    <a:pt x="5522322" y="4671511"/>
                  </a:cubicBezTo>
                  <a:lnTo>
                    <a:pt x="5547631" y="4589675"/>
                  </a:lnTo>
                  <a:lnTo>
                    <a:pt x="5570792" y="4506978"/>
                  </a:lnTo>
                  <a:cubicBezTo>
                    <a:pt x="5578845" y="4479265"/>
                    <a:pt x="5584485" y="4452605"/>
                    <a:pt x="5591541" y="4425334"/>
                  </a:cubicBezTo>
                  <a:cubicBezTo>
                    <a:pt x="5618002" y="4316765"/>
                    <a:pt x="5636850" y="4207148"/>
                    <a:pt x="5649500" y="4097286"/>
                  </a:cubicBezTo>
                  <a:cubicBezTo>
                    <a:pt x="5674602" y="3877368"/>
                    <a:pt x="5668749" y="3656091"/>
                    <a:pt x="5637615" y="3437524"/>
                  </a:cubicBezTo>
                  <a:cubicBezTo>
                    <a:pt x="5605861" y="3218934"/>
                    <a:pt x="5549060" y="3003118"/>
                    <a:pt x="5475454" y="2791575"/>
                  </a:cubicBezTo>
                  <a:cubicBezTo>
                    <a:pt x="5402070" y="2579668"/>
                    <a:pt x="5313111" y="2371656"/>
                    <a:pt x="5217600" y="2164719"/>
                  </a:cubicBezTo>
                  <a:cubicBezTo>
                    <a:pt x="5193627" y="2112994"/>
                    <a:pt x="5169419" y="2061207"/>
                    <a:pt x="5144941" y="2009490"/>
                  </a:cubicBezTo>
                  <a:lnTo>
                    <a:pt x="5070052" y="1851823"/>
                  </a:lnTo>
                  <a:cubicBezTo>
                    <a:pt x="5020031" y="1744421"/>
                    <a:pt x="4972748" y="1636620"/>
                    <a:pt x="4926984" y="1529226"/>
                  </a:cubicBezTo>
                  <a:lnTo>
                    <a:pt x="4790925" y="1209923"/>
                  </a:lnTo>
                  <a:cubicBezTo>
                    <a:pt x="4745458" y="1105158"/>
                    <a:pt x="4699567" y="1001976"/>
                    <a:pt x="4650559" y="902490"/>
                  </a:cubicBezTo>
                  <a:cubicBezTo>
                    <a:pt x="4601243" y="803205"/>
                    <a:pt x="4549606" y="706978"/>
                    <a:pt x="4491930" y="616919"/>
                  </a:cubicBezTo>
                  <a:cubicBezTo>
                    <a:pt x="4434712" y="526559"/>
                    <a:pt x="4372370" y="441762"/>
                    <a:pt x="4302323" y="366083"/>
                  </a:cubicBezTo>
                  <a:cubicBezTo>
                    <a:pt x="4232428" y="290304"/>
                    <a:pt x="4155542" y="222846"/>
                    <a:pt x="4072203" y="164982"/>
                  </a:cubicBezTo>
                  <a:cubicBezTo>
                    <a:pt x="3988864" y="107118"/>
                    <a:pt x="3898693" y="59316"/>
                    <a:pt x="3803964" y="21052"/>
                  </a:cubicBezTo>
                  <a:lnTo>
                    <a:pt x="3768314" y="6826"/>
                  </a:lnTo>
                  <a:close/>
                  <a:moveTo>
                    <a:pt x="1589779" y="0"/>
                  </a:moveTo>
                  <a:lnTo>
                    <a:pt x="1918056" y="0"/>
                  </a:lnTo>
                  <a:lnTo>
                    <a:pt x="1764243" y="55145"/>
                  </a:lnTo>
                  <a:cubicBezTo>
                    <a:pt x="1609764" y="115414"/>
                    <a:pt x="1458840" y="188978"/>
                    <a:pt x="1313330" y="274424"/>
                  </a:cubicBezTo>
                  <a:cubicBezTo>
                    <a:pt x="924625" y="501532"/>
                    <a:pt x="576885" y="817476"/>
                    <a:pt x="295673" y="1187630"/>
                  </a:cubicBezTo>
                  <a:cubicBezTo>
                    <a:pt x="225216" y="1280162"/>
                    <a:pt x="158640" y="1375858"/>
                    <a:pt x="96207" y="1474327"/>
                  </a:cubicBezTo>
                  <a:lnTo>
                    <a:pt x="0" y="1641460"/>
                  </a:lnTo>
                  <a:lnTo>
                    <a:pt x="0" y="1224218"/>
                  </a:lnTo>
                  <a:lnTo>
                    <a:pt x="150937" y="1040975"/>
                  </a:lnTo>
                  <a:cubicBezTo>
                    <a:pt x="478530" y="677729"/>
                    <a:pt x="858178" y="381092"/>
                    <a:pt x="1264907" y="158248"/>
                  </a:cubicBezTo>
                  <a:cubicBezTo>
                    <a:pt x="1366631" y="102619"/>
                    <a:pt x="1470177" y="51760"/>
                    <a:pt x="1575167" y="567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1462B5C2-D85D-43BE-AA7A-C4CE4BFE9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437" y="1700784"/>
            <a:ext cx="3785616" cy="3785616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7781541-718B-864D-B945-74C169B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0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s-CL" sz="1500" dirty="0">
                <a:solidFill>
                  <a:schemeClr val="tx2"/>
                </a:solidFill>
              </a:rPr>
              <a:t>Qué diagnósticos plantearía?</a:t>
            </a:r>
          </a:p>
          <a:p>
            <a:endParaRPr lang="es-CL" sz="1500" dirty="0">
              <a:solidFill>
                <a:schemeClr val="tx2"/>
              </a:solidFill>
            </a:endParaRPr>
          </a:p>
          <a:p>
            <a:r>
              <a:rPr lang="es-CL" sz="1500" dirty="0">
                <a:solidFill>
                  <a:schemeClr val="tx2"/>
                </a:solidFill>
              </a:rPr>
              <a:t>Qué elementos de una anmnesis más completa le harían plantear una crisis epiléptica?</a:t>
            </a:r>
          </a:p>
          <a:p>
            <a:pPr lvl="1"/>
            <a:r>
              <a:rPr lang="es-CL" sz="1500" dirty="0">
                <a:solidFill>
                  <a:schemeClr val="tx2"/>
                </a:solidFill>
              </a:rPr>
              <a:t>1</a:t>
            </a:r>
          </a:p>
          <a:p>
            <a:pPr lvl="1"/>
            <a:r>
              <a:rPr lang="es-CL" sz="1500" dirty="0">
                <a:solidFill>
                  <a:schemeClr val="tx2"/>
                </a:solidFill>
              </a:rPr>
              <a:t>2</a:t>
            </a:r>
          </a:p>
          <a:p>
            <a:pPr lvl="1"/>
            <a:r>
              <a:rPr lang="es-CL" sz="1500" dirty="0">
                <a:solidFill>
                  <a:schemeClr val="tx2"/>
                </a:solidFill>
              </a:rPr>
              <a:t>3</a:t>
            </a:r>
          </a:p>
          <a:p>
            <a:pPr lvl="1"/>
            <a:r>
              <a:rPr lang="es-CL" sz="1500" dirty="0">
                <a:solidFill>
                  <a:schemeClr val="tx2"/>
                </a:solidFill>
              </a:rPr>
              <a:t>4</a:t>
            </a:r>
          </a:p>
          <a:p>
            <a:pPr lvl="1"/>
            <a:endParaRPr lang="es-CL" sz="1500" dirty="0">
              <a:solidFill>
                <a:schemeClr val="tx2"/>
              </a:solidFill>
            </a:endParaRPr>
          </a:p>
          <a:p>
            <a:r>
              <a:rPr lang="es-CL" sz="1500" dirty="0">
                <a:solidFill>
                  <a:schemeClr val="tx2"/>
                </a:solidFill>
              </a:rPr>
              <a:t>Qué conducta tomaría en caso de determinar que sea una crisis epiléptica? Y si determina que no lo es?</a:t>
            </a:r>
          </a:p>
          <a:p>
            <a:endParaRPr lang="es-CL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8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/>
            </a:pPr>
            <a:r>
              <a:rPr lang="es-CL" sz="3600"/>
              <a:t>Martín, 3 meses</a:t>
            </a:r>
            <a:br>
              <a:rPr lang="es-CL" sz="3600"/>
            </a:br>
            <a:r>
              <a:rPr lang="es-CL" sz="3600"/>
              <a:t>Motivo de consulta: control de niño sano</a:t>
            </a:r>
          </a:p>
        </p:txBody>
      </p:sp>
      <p:graphicFrame>
        <p:nvGraphicFramePr>
          <p:cNvPr id="274" name="Shape 272">
            <a:extLst>
              <a:ext uri="{FF2B5EF4-FFF2-40B4-BE49-F238E27FC236}">
                <a16:creationId xmlns:a16="http://schemas.microsoft.com/office/drawing/2014/main" id="{9D17CDE2-D98B-4A46-BF60-4AC9E97356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52981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7008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es-CL" sz="3700">
                <a:solidFill>
                  <a:srgbClr val="FEFFFF"/>
                </a:solidFill>
              </a:rPr>
              <a:t>Emilia, 8 años</a:t>
            </a:r>
            <a:br>
              <a:rPr lang="es-CL" sz="3700">
                <a:solidFill>
                  <a:srgbClr val="FEFFFF"/>
                </a:solidFill>
              </a:rPr>
            </a:br>
            <a:r>
              <a:rPr lang="es-CL" sz="3700">
                <a:solidFill>
                  <a:srgbClr val="FEFFFF"/>
                </a:solidFill>
              </a:rPr>
              <a:t>Motivo de consulta: “desmayo”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7781541-718B-864D-B945-74C169B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189" y="2494450"/>
            <a:ext cx="5773883" cy="3563159"/>
          </a:xfrm>
        </p:spPr>
        <p:txBody>
          <a:bodyPr>
            <a:normAutofit/>
          </a:bodyPr>
          <a:lstStyle/>
          <a:p>
            <a:r>
              <a:rPr lang="es-CL" sz="2400"/>
              <a:t>Qué diagnósticos plantearía?</a:t>
            </a:r>
          </a:p>
          <a:p>
            <a:pPr lvl="1"/>
            <a:r>
              <a:rPr lang="es-CL"/>
              <a:t>Trastorno paroxísitico</a:t>
            </a:r>
          </a:p>
          <a:p>
            <a:endParaRPr lang="es-CL" sz="24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366FB2-7811-FB41-AF70-723103621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89" y="3540757"/>
            <a:ext cx="9616438" cy="302739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462B5C2-D85D-43BE-AA7A-C4CE4BFE9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9870" y="837744"/>
            <a:ext cx="2757470" cy="275747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625C938-68BB-E345-A06E-2838EBA83846}"/>
              </a:ext>
            </a:extLst>
          </p:cNvPr>
          <p:cNvSpPr/>
          <p:nvPr/>
        </p:nvSpPr>
        <p:spPr>
          <a:xfrm>
            <a:off x="1282189" y="4210715"/>
            <a:ext cx="9616438" cy="263314"/>
          </a:xfrm>
          <a:prstGeom prst="rect">
            <a:avLst/>
          </a:prstGeom>
          <a:noFill/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Marcador de pie de página 3">
            <a:extLst>
              <a:ext uri="{FF2B5EF4-FFF2-40B4-BE49-F238E27FC236}">
                <a16:creationId xmlns:a16="http://schemas.microsoft.com/office/drawing/2014/main" id="{EF584C99-530A-4342-8171-269B381D8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568150"/>
            <a:ext cx="5289562" cy="2662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1000" dirty="0" err="1">
                <a:solidFill>
                  <a:srgbClr val="898989"/>
                </a:solidFill>
              </a:rPr>
              <a:t>Tatlı</a:t>
            </a:r>
            <a:r>
              <a:rPr lang="en-US" sz="1000" dirty="0">
                <a:solidFill>
                  <a:srgbClr val="898989"/>
                </a:solidFill>
              </a:rPr>
              <a:t> and </a:t>
            </a:r>
            <a:r>
              <a:rPr lang="en-US" sz="1000" dirty="0" err="1">
                <a:solidFill>
                  <a:srgbClr val="898989"/>
                </a:solidFill>
              </a:rPr>
              <a:t>Güler</a:t>
            </a:r>
            <a:r>
              <a:rPr lang="en-US" sz="1000" dirty="0">
                <a:solidFill>
                  <a:srgbClr val="898989"/>
                </a:solidFill>
              </a:rPr>
              <a:t>. Non epileptic paroxysmal events.  Turk </a:t>
            </a:r>
            <a:r>
              <a:rPr lang="en-US" sz="1000" dirty="0" err="1">
                <a:solidFill>
                  <a:srgbClr val="898989"/>
                </a:solidFill>
              </a:rPr>
              <a:t>Pediatri</a:t>
            </a:r>
            <a:r>
              <a:rPr lang="en-US" sz="1000" dirty="0">
                <a:solidFill>
                  <a:srgbClr val="898989"/>
                </a:solidFill>
              </a:rPr>
              <a:t> Ars 2017; 52: 59-65 </a:t>
            </a:r>
          </a:p>
        </p:txBody>
      </p:sp>
    </p:spTree>
    <p:extLst>
      <p:ext uri="{BB962C8B-B14F-4D97-AF65-F5344CB8AC3E}">
        <p14:creationId xmlns:p14="http://schemas.microsoft.com/office/powerpoint/2010/main" val="324995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es-CL" sz="2500"/>
              <a:t>Emilia, 8 años</a:t>
            </a:r>
            <a:br>
              <a:rPr lang="es-CL" sz="2500"/>
            </a:br>
            <a:r>
              <a:rPr lang="es-CL" sz="2500"/>
              <a:t>Motivo de consulta: “desmayo”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7781541-718B-864D-B945-74C169B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r>
              <a:rPr lang="es-CL" sz="1800"/>
              <a:t>Qué elementos de una anmnesis más completa le harían plantear una crisis epiléptica?</a:t>
            </a:r>
          </a:p>
          <a:p>
            <a:pPr lvl="1"/>
            <a:endParaRPr lang="es-CL" sz="1800"/>
          </a:p>
          <a:p>
            <a:endParaRPr lang="es-CL" sz="1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556A69-9117-5B48-8D5D-B16925ADE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340"/>
          <a:stretch/>
        </p:blipFill>
        <p:spPr>
          <a:xfrm>
            <a:off x="6190488" y="566928"/>
            <a:ext cx="5157216" cy="5286197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Marcador de pie de página 3">
            <a:extLst>
              <a:ext uri="{FF2B5EF4-FFF2-40B4-BE49-F238E27FC236}">
                <a16:creationId xmlns:a16="http://schemas.microsoft.com/office/drawing/2014/main" id="{63BC193B-1F08-2A4A-BB71-BCAEF5B7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CL" sz="900" b="1">
                <a:solidFill>
                  <a:schemeClr val="tx1">
                    <a:lumMod val="50000"/>
                    <a:lumOff val="50000"/>
                  </a:schemeClr>
                </a:solidFill>
              </a:rPr>
              <a:t>J. Campistol Plana Trastornos paroxísticos no epilépticos en la infancia</a:t>
            </a:r>
            <a:r>
              <a:rPr lang="es-CL" sz="900" i="1">
                <a:solidFill>
                  <a:schemeClr val="tx1">
                    <a:lumMod val="50000"/>
                    <a:lumOff val="50000"/>
                  </a:schemeClr>
                </a:solidFill>
              </a:rPr>
              <a:t> Pediatr Integral 2015; XIX (9): 622-631</a:t>
            </a:r>
            <a:endParaRPr lang="es-CL" sz="9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F4FD81-76E7-0844-BD63-30A53C1A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 fontScale="90000"/>
          </a:bodyPr>
          <a:lstStyle/>
          <a:p>
            <a:br>
              <a:rPr lang="es-CL" sz="4800" dirty="0"/>
            </a:br>
            <a:r>
              <a:rPr lang="es-CL" sz="4800" dirty="0"/>
              <a:t>Qué conducta tomaría en caso de determinar que sea una crisis epiléptica? Y si determina que no lo es?</a:t>
            </a:r>
            <a:br>
              <a:rPr lang="es-CL" sz="4800" dirty="0"/>
            </a:br>
            <a:endParaRPr lang="es-CL" sz="48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7781541-718B-864D-B945-74C169B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s-CL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3026338-0804-544A-99E4-EA95DEEE6E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3526410"/>
              </p:ext>
            </p:extLst>
          </p:nvPr>
        </p:nvGraphicFramePr>
        <p:xfrm>
          <a:off x="2032000" y="3013675"/>
          <a:ext cx="8128000" cy="3124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683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B225F-E190-CC42-8E23-B6357132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3600" dirty="0">
                <a:solidFill>
                  <a:prstClr val="black"/>
                </a:solidFill>
              </a:rPr>
              <a:t>Martín, 3 meses</a:t>
            </a:r>
            <a:br>
              <a:rPr lang="es-CL" sz="3600" dirty="0">
                <a:solidFill>
                  <a:prstClr val="black"/>
                </a:solidFill>
              </a:rPr>
            </a:br>
            <a:r>
              <a:rPr lang="es-CL" sz="3600" dirty="0">
                <a:solidFill>
                  <a:prstClr val="black"/>
                </a:solidFill>
              </a:rPr>
              <a:t>Motivo de consulta: control de niño sano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59B68-EA68-8E48-9EB7-E8CFA61DE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Anamnesis actual:</a:t>
            </a:r>
          </a:p>
          <a:p>
            <a:r>
              <a:rPr lang="es-CL" dirty="0"/>
              <a:t>La madre refiere que Martín es flojito, que se mueve poco en comparación a sus hermanos cuando tenían su edad</a:t>
            </a:r>
          </a:p>
        </p:txBody>
      </p:sp>
    </p:spTree>
    <p:extLst>
      <p:ext uri="{BB962C8B-B14F-4D97-AF65-F5344CB8AC3E}">
        <p14:creationId xmlns:p14="http://schemas.microsoft.com/office/powerpoint/2010/main" val="223702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11439-7490-9246-8C49-AD7A1789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s-CL" sz="3700"/>
              <a:t>Anamnesis actual: Desarrollo psicomotor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5D68E1-FA2C-F04B-AC0D-70830C3CB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s-CL" sz="1800" dirty="0"/>
              <a:t>Qué hitos debiera tener presentes a esta edad Martín?</a:t>
            </a:r>
          </a:p>
        </p:txBody>
      </p:sp>
      <p:pic>
        <p:nvPicPr>
          <p:cNvPr id="5" name="Imagen 4" descr="Imagen que contiene persona, interior, bebé, sostener&#10;&#10;Descripción generada automáticamente">
            <a:extLst>
              <a:ext uri="{FF2B5EF4-FFF2-40B4-BE49-F238E27FC236}">
                <a16:creationId xmlns:a16="http://schemas.microsoft.com/office/drawing/2014/main" id="{2422F314-3904-0D4D-9763-50C2B147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66" r="-2" b="1063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57371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65CCC-6D08-7142-9F55-84ED370DA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Qué hitos debiera tener presentes a esta edad Martín?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F34507-F2A3-BB49-BAE3-F00E757E2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Motor Grueso</a:t>
            </a:r>
          </a:p>
          <a:p>
            <a:pPr lvl="1"/>
            <a:r>
              <a:rPr lang="es-CL" dirty="0"/>
              <a:t>Sostén cefálico 3 meses</a:t>
            </a:r>
          </a:p>
          <a:p>
            <a:r>
              <a:rPr lang="es-CL" dirty="0"/>
              <a:t>Motor fino</a:t>
            </a:r>
          </a:p>
          <a:p>
            <a:pPr lvl="1"/>
            <a:r>
              <a:rPr lang="es-CL" dirty="0"/>
              <a:t>Toma un objeto brevemente con la mano 3 meses</a:t>
            </a:r>
          </a:p>
          <a:p>
            <a:r>
              <a:rPr lang="es-CL" dirty="0"/>
              <a:t>Lenguaje</a:t>
            </a:r>
          </a:p>
          <a:p>
            <a:pPr lvl="1"/>
            <a:r>
              <a:rPr lang="es-CL" dirty="0"/>
              <a:t>Gorjeo 2-3 meses</a:t>
            </a:r>
          </a:p>
          <a:p>
            <a:r>
              <a:rPr lang="es-CL" dirty="0"/>
              <a:t>Cognitivo-Social</a:t>
            </a:r>
          </a:p>
          <a:p>
            <a:pPr lvl="1"/>
            <a:r>
              <a:rPr lang="es-CL" dirty="0"/>
              <a:t>Sonríe y vocaliza ante la interacción 3 meses</a:t>
            </a:r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5384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/>
            </a:pPr>
            <a:r>
              <a:rPr lang="es-CL" sz="3600" dirty="0">
                <a:solidFill>
                  <a:prstClr val="black"/>
                </a:solidFill>
              </a:rPr>
              <a:t>Martín, 3 meses</a:t>
            </a:r>
            <a:br>
              <a:rPr lang="es-CL" sz="3600" dirty="0">
                <a:solidFill>
                  <a:prstClr val="black"/>
                </a:solidFill>
              </a:rPr>
            </a:br>
            <a:r>
              <a:rPr lang="es-CL" sz="3600" dirty="0">
                <a:solidFill>
                  <a:prstClr val="black"/>
                </a:solidFill>
              </a:rPr>
              <a:t>Motivo de consulta: control de niño sano</a:t>
            </a:r>
            <a:endParaRPr lang="es-CL" sz="3600" dirty="0"/>
          </a:p>
        </p:txBody>
      </p:sp>
      <p:graphicFrame>
        <p:nvGraphicFramePr>
          <p:cNvPr id="282" name="Shape 280">
            <a:extLst>
              <a:ext uri="{FF2B5EF4-FFF2-40B4-BE49-F238E27FC236}">
                <a16:creationId xmlns:a16="http://schemas.microsoft.com/office/drawing/2014/main" id="{2C0148DE-FDB1-467D-A5D0-A8E25E6254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83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389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4F99093-FB6D-43E0-AA45-FA744653E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8B83EF-4FB2-4C16-B94A-73A8FBCD1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5CE4779-ABAB-448C-B806-A60E8F835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84E8940-EE47-4A50-B7D3-F4BF68524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40340-BD4D-49C0-8BC6-61AF7391F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79A4281-F939-4206-9B6F-8DDD2FDAA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8774401-76BE-487C-8645-DC90C833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00917C4-8B7E-F544-8236-317F72C6D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133690" cy="1454051"/>
          </a:xfrm>
        </p:spPr>
        <p:txBody>
          <a:bodyPr>
            <a:normAutofit/>
          </a:bodyPr>
          <a:lstStyle/>
          <a:p>
            <a:r>
              <a:rPr lang="es-CL" sz="3300">
                <a:solidFill>
                  <a:schemeClr val="tx2"/>
                </a:solidFill>
              </a:rPr>
              <a:t>Martín, 3 meses</a:t>
            </a:r>
            <a:br>
              <a:rPr lang="es-CL" sz="3300">
                <a:solidFill>
                  <a:schemeClr val="tx2"/>
                </a:solidFill>
              </a:rPr>
            </a:br>
            <a:r>
              <a:rPr lang="es-CL" sz="3300">
                <a:solidFill>
                  <a:schemeClr val="tx2"/>
                </a:solidFill>
              </a:rPr>
              <a:t>Motivo de consulta: control de niño sano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A9C39A-995D-E846-A62A-EA79C72FB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133360" cy="3639289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Examen Motor: </a:t>
            </a:r>
          </a:p>
          <a:p>
            <a:pPr lvl="1"/>
            <a:r>
              <a:rPr lang="en-US" sz="1800" dirty="0" err="1">
                <a:solidFill>
                  <a:schemeClr val="tx2"/>
                </a:solidFill>
              </a:rPr>
              <a:t>En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suspensión</a:t>
            </a:r>
            <a:r>
              <a:rPr lang="en-US" sz="1800" dirty="0">
                <a:solidFill>
                  <a:schemeClr val="tx2"/>
                </a:solidFill>
              </a:rPr>
              <a:t> vertical </a:t>
            </a:r>
            <a:r>
              <a:rPr lang="en-US" sz="1800" dirty="0" err="1">
                <a:solidFill>
                  <a:schemeClr val="tx2"/>
                </a:solidFill>
              </a:rPr>
              <a:t>escurre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 err="1">
                <a:solidFill>
                  <a:schemeClr val="tx2"/>
                </a:solidFill>
              </a:rPr>
              <a:t>tracción</a:t>
            </a:r>
            <a:r>
              <a:rPr lang="en-US" sz="1800" dirty="0">
                <a:solidFill>
                  <a:schemeClr val="tx2"/>
                </a:solidFill>
              </a:rPr>
              <a:t> ventral </a:t>
            </a:r>
            <a:r>
              <a:rPr lang="en-US" sz="1800" dirty="0" err="1">
                <a:solidFill>
                  <a:schemeClr val="tx2"/>
                </a:solidFill>
              </a:rPr>
              <a:t>presenta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rezago</a:t>
            </a:r>
            <a:r>
              <a:rPr lang="en-US" sz="1800" dirty="0">
                <a:solidFill>
                  <a:schemeClr val="tx2"/>
                </a:solidFill>
              </a:rPr>
              <a:t> de la cabeza </a:t>
            </a:r>
            <a:r>
              <a:rPr lang="en-US" sz="1800" dirty="0" err="1">
                <a:solidFill>
                  <a:schemeClr val="tx2"/>
                </a:solidFill>
              </a:rPr>
              <a:t>importante</a:t>
            </a:r>
            <a:endParaRPr lang="en-US" sz="1800" dirty="0">
              <a:solidFill>
                <a:schemeClr val="tx2"/>
              </a:solidFill>
            </a:endParaRPr>
          </a:p>
          <a:p>
            <a:pPr lvl="1"/>
            <a:r>
              <a:rPr lang="en-US" sz="1800" dirty="0" err="1">
                <a:solidFill>
                  <a:schemeClr val="tx2"/>
                </a:solidFill>
              </a:rPr>
              <a:t>Moviliza</a:t>
            </a:r>
            <a:r>
              <a:rPr lang="en-US" sz="1800" dirty="0">
                <a:solidFill>
                  <a:schemeClr val="tx2"/>
                </a:solidFill>
              </a:rPr>
              <a:t> 4 EE y </a:t>
            </a:r>
            <a:r>
              <a:rPr lang="en-US" sz="1800" dirty="0" err="1">
                <a:solidFill>
                  <a:schemeClr val="tx2"/>
                </a:solidFill>
              </a:rPr>
              <a:t>eleva</a:t>
            </a:r>
            <a:r>
              <a:rPr lang="en-US" sz="1800" dirty="0">
                <a:solidFill>
                  <a:schemeClr val="tx2"/>
                </a:solidFill>
              </a:rPr>
              <a:t> contra </a:t>
            </a:r>
            <a:r>
              <a:rPr lang="en-US" sz="1800" dirty="0" err="1">
                <a:solidFill>
                  <a:schemeClr val="tx2"/>
                </a:solidFill>
              </a:rPr>
              <a:t>gravedad</a:t>
            </a:r>
            <a:endParaRPr lang="en-US" sz="1800" dirty="0">
              <a:solidFill>
                <a:schemeClr val="tx2"/>
              </a:solidFill>
            </a:endParaRP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ROT con </a:t>
            </a:r>
            <a:r>
              <a:rPr lang="en-US" sz="1800" dirty="0" err="1">
                <a:solidFill>
                  <a:schemeClr val="tx2"/>
                </a:solidFill>
              </a:rPr>
              <a:t>aumento</a:t>
            </a:r>
            <a:r>
              <a:rPr lang="en-US" sz="1800" dirty="0">
                <a:solidFill>
                  <a:schemeClr val="tx2"/>
                </a:solidFill>
              </a:rPr>
              <a:t> de </a:t>
            </a:r>
            <a:r>
              <a:rPr lang="en-US" sz="1800" dirty="0" err="1">
                <a:solidFill>
                  <a:schemeClr val="tx2"/>
                </a:solidFill>
              </a:rPr>
              <a:t>área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en</a:t>
            </a:r>
            <a:r>
              <a:rPr lang="en-US" sz="1800" dirty="0">
                <a:solidFill>
                  <a:schemeClr val="tx2"/>
                </a:solidFill>
              </a:rPr>
              <a:t> EEII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Plantar extensor bilateral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Clonus 5 batidas bilateral</a:t>
            </a:r>
          </a:p>
          <a:p>
            <a:pPr lvl="1"/>
            <a:r>
              <a:rPr lang="en-US" sz="1800" dirty="0" err="1">
                <a:solidFill>
                  <a:schemeClr val="tx2"/>
                </a:solidFill>
              </a:rPr>
              <a:t>En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prono</a:t>
            </a:r>
            <a:r>
              <a:rPr lang="en-US" sz="1800" dirty="0">
                <a:solidFill>
                  <a:schemeClr val="tx2"/>
                </a:solidFill>
              </a:rPr>
              <a:t> no </a:t>
            </a:r>
            <a:r>
              <a:rPr lang="en-US" sz="1800" dirty="0" err="1">
                <a:solidFill>
                  <a:schemeClr val="tx2"/>
                </a:solidFill>
              </a:rPr>
              <a:t>eleva</a:t>
            </a:r>
            <a:r>
              <a:rPr lang="en-US" sz="1800" dirty="0">
                <a:solidFill>
                  <a:schemeClr val="tx2"/>
                </a:solidFill>
              </a:rPr>
              <a:t> la cabeza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261846-4E5E-AF46-961A-DF2C08E7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90" y="672353"/>
            <a:ext cx="1874766" cy="273144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7C2C38-DCB5-3B44-AFF6-4BEACF33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131" y="1204699"/>
            <a:ext cx="3110647" cy="21991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43F264-75D4-8745-9CE7-FAC0E0DE4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46" t="12845" r="2423"/>
          <a:stretch/>
        </p:blipFill>
        <p:spPr>
          <a:xfrm>
            <a:off x="5690305" y="3488375"/>
            <a:ext cx="2430905" cy="2731449"/>
          </a:xfrm>
          <a:prstGeom prst="rect">
            <a:avLst/>
          </a:prstGeom>
        </p:spPr>
      </p:pic>
      <p:pic>
        <p:nvPicPr>
          <p:cNvPr id="7" name="Imagen 6" descr="Imagen que contiene persona, interior, viendo, joven&#10;&#10;Descripción generada automáticamente">
            <a:extLst>
              <a:ext uri="{FF2B5EF4-FFF2-40B4-BE49-F238E27FC236}">
                <a16:creationId xmlns:a16="http://schemas.microsoft.com/office/drawing/2014/main" id="{AB46BC48-6861-6548-BE43-DA031E9D7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129" y="3488376"/>
            <a:ext cx="3110647" cy="167974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10095B2-9C75-2441-9CC2-D6E989481E40}"/>
              </a:ext>
            </a:extLst>
          </p:cNvPr>
          <p:cNvSpPr/>
          <p:nvPr/>
        </p:nvSpPr>
        <p:spPr>
          <a:xfrm>
            <a:off x="8600826" y="1260180"/>
            <a:ext cx="989223" cy="5383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8701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1746</Words>
  <Application>Microsoft Macintosh PowerPoint</Application>
  <PresentationFormat>Panorámica</PresentationFormat>
  <Paragraphs>278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de Office</vt:lpstr>
      <vt:lpstr>Neurología infantil: Casos clínicos de integración I</vt:lpstr>
      <vt:lpstr>CASO 1</vt:lpstr>
      <vt:lpstr>Martín, 3 meses Motivo de consulta: control de niño sano</vt:lpstr>
      <vt:lpstr>Martín, 3 meses Motivo de consulta: control de niño sano</vt:lpstr>
      <vt:lpstr>Martín, 3 meses Motivo de consulta: control de niño sano</vt:lpstr>
      <vt:lpstr>Anamnesis actual: Desarrollo psicomotor</vt:lpstr>
      <vt:lpstr>Qué hitos debiera tener presentes a esta edad Martín?</vt:lpstr>
      <vt:lpstr>Martín, 3 meses Motivo de consulta: control de niño sano</vt:lpstr>
      <vt:lpstr>Martín, 3 meses Motivo de consulta: control de niño sano</vt:lpstr>
      <vt:lpstr>Martín, 3 meses Motivo de consulta: control de niño sano</vt:lpstr>
      <vt:lpstr>Martín, 3 meses Motivo de consulta: control de niño sano</vt:lpstr>
      <vt:lpstr>Martín, 3 meses Motivo de consulta: control de niño sano</vt:lpstr>
      <vt:lpstr>Martín, 3 meses Motivo de consulta: control de niño sano</vt:lpstr>
      <vt:lpstr>Martín, 3 meses Motivo de consulta: control de niño sano</vt:lpstr>
      <vt:lpstr>Martín, 3 meses Motivo de consulta: control de niño sano</vt:lpstr>
      <vt:lpstr>Martín, 3 meses Motivo de consulta: control de niño sano</vt:lpstr>
      <vt:lpstr>Hipotonía de origen central o periférica?</vt:lpstr>
      <vt:lpstr>Martín, 3 meses Motivo de consulta: control de niño sano</vt:lpstr>
      <vt:lpstr>Presentación de PowerPoint</vt:lpstr>
      <vt:lpstr>Presentación de PowerPoint</vt:lpstr>
      <vt:lpstr>Presentación de PowerPoint</vt:lpstr>
      <vt:lpstr>CASO 2</vt:lpstr>
      <vt:lpstr>Martín, 5 años Motivo de consulta: RDSM</vt:lpstr>
      <vt:lpstr>Martín, 5 años Motivo de consulta: RDSM</vt:lpstr>
      <vt:lpstr>Martín, 5 años Hitos DSM</vt:lpstr>
      <vt:lpstr>Martín, 5 años Motivo de consulta: RDSM</vt:lpstr>
      <vt:lpstr>Martín, 5 años Motivo de consulta: RDSM</vt:lpstr>
      <vt:lpstr>Martín, 5 años Motivo de consulta: RDSM</vt:lpstr>
      <vt:lpstr>Martín, 5 años Motivo de consulta: RDSM</vt:lpstr>
      <vt:lpstr>Martín, 5 años Motivo de consulta: RDSM</vt:lpstr>
      <vt:lpstr>CASO 3</vt:lpstr>
      <vt:lpstr>Emilia, 8 años</vt:lpstr>
      <vt:lpstr>Emilia, 8 años Motivo de consulta: “desmayo”</vt:lpstr>
      <vt:lpstr>Emilia, 8 años Motivo de consulta: “desmayo”</vt:lpstr>
      <vt:lpstr>Emilia, 8 años Motivo de consulta: “desmayo”</vt:lpstr>
      <vt:lpstr>Emilia, 8 años Motivo de consulta: “desmayo”</vt:lpstr>
      <vt:lpstr>Emilia, 8 años VITAL ANAMNESIS</vt:lpstr>
      <vt:lpstr>Emilia, 8 años Motivo de consulta: “desmayo”</vt:lpstr>
      <vt:lpstr>Emilia, 8 años Motivo de consulta: “desmayo”</vt:lpstr>
      <vt:lpstr>Emilia, 8 años Motivo de consulta: “desmayo”</vt:lpstr>
      <vt:lpstr>Emilia, 8 años Motivo de consulta: “desmayo”</vt:lpstr>
      <vt:lpstr> Qué conducta tomaría en caso de determinar que sea una crisis epiléptica? Y si determina que no lo es?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Neurología infantil: Casos clínicos de integración I</dc:title>
  <dc:creator>Diane Nicole Vergara Gonzalez (dianevergara)</dc:creator>
  <cp:lastModifiedBy>Diane Nicole Vergara Gonzalez (dianevergara)</cp:lastModifiedBy>
  <cp:revision>1</cp:revision>
  <dcterms:created xsi:type="dcterms:W3CDTF">2020-05-20T04:38:23Z</dcterms:created>
  <dcterms:modified xsi:type="dcterms:W3CDTF">2020-05-20T04:38:32Z</dcterms:modified>
</cp:coreProperties>
</file>